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Didact Gothic"/>
      <p:regular r:id="rId37"/>
    </p:embeddedFont>
    <p:embeddedFont>
      <p:font typeface="DM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italic.fntdata"/><Relationship Id="rId20" Type="http://schemas.openxmlformats.org/officeDocument/2006/relationships/slide" Target="slides/slide16.xml"/><Relationship Id="rId41" Type="http://schemas.openxmlformats.org/officeDocument/2006/relationships/font" Target="fonts/DMSans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DidactGothic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DMSans-bold.fntdata"/><Relationship Id="rId16" Type="http://schemas.openxmlformats.org/officeDocument/2006/relationships/slide" Target="slides/slide12.xml"/><Relationship Id="rId38" Type="http://schemas.openxmlformats.org/officeDocument/2006/relationships/font" Target="fonts/DM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85923a3fb_0_1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085923a3fb_0_15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085923a3fb_0_2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g1085923a3fb_0_20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5923a3fb_0_2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g1085923a3fb_0_2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085923a3fb_0_2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g1085923a3fb_0_2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085923a3fb_0_2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g1085923a3fb_0_2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085923a3fb_0_2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g1085923a3fb_0_2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85923a3fb_0_2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g1085923a3fb_0_2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1085923a3fb_0_2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g1085923a3fb_0_22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1085923a3fb_0_2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g1085923a3fb_0_23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1085923a3fb_0_2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g1085923a3fb_0_23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085923a3fb_0_2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g1085923a3fb_0_24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085923a3fb_0_1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1085923a3fb_0_16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1085923a3fb_0_2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g1085923a3fb_0_24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085923a3fb_0_2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g1085923a3fb_0_25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1085923a3fb_0_2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g1085923a3fb_0_25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085923a3fb_0_2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g1085923a3fb_0_25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1085923a3fb_0_2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g1085923a3fb_0_26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1085923a3fb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g1085923a3fb_0_26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1085923a3fb_0_2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g1085923a3fb_0_27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1085923a3fb_0_2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g1085923a3fb_0_28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85923a3fb_0_1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085923a3fb_0_17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85923a3fb_0_1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1085923a3fb_0_17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085923a3fb_0_1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1085923a3fb_0_18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085923a3fb_0_1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1085923a3fb_0_19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85923a3fb_0_1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g1085923a3fb_0_19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085923a3fb_0_1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g1085923a3fb_0_19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085923a3fb_0_2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g1085923a3fb_0_20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404275" y="2284350"/>
            <a:ext cx="3891600" cy="57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b="0" sz="5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rot="-975612">
            <a:off x="7086211" y="-232941"/>
            <a:ext cx="1537057" cy="1498200"/>
          </a:xfrm>
          <a:custGeom>
            <a:rect b="b" l="l" r="r" t="t"/>
            <a:pathLst>
              <a:path extrusionOk="0" h="2996401" w="3074114">
                <a:moveTo>
                  <a:pt x="1155018" y="1658438"/>
                </a:moveTo>
                <a:cubicBezTo>
                  <a:pt x="1309404" y="1658438"/>
                  <a:pt x="1317589" y="1336263"/>
                  <a:pt x="1312426" y="1223811"/>
                </a:cubicBezTo>
                <a:cubicBezTo>
                  <a:pt x="1306948" y="1129313"/>
                  <a:pt x="1293978" y="1029208"/>
                  <a:pt x="1243544" y="947121"/>
                </a:cubicBezTo>
                <a:cubicBezTo>
                  <a:pt x="1241340" y="943278"/>
                  <a:pt x="1237815" y="938490"/>
                  <a:pt x="1233407" y="933702"/>
                </a:cubicBezTo>
                <a:cubicBezTo>
                  <a:pt x="1225033" y="916944"/>
                  <a:pt x="1210992" y="902140"/>
                  <a:pt x="1197266" y="893824"/>
                </a:cubicBezTo>
                <a:cubicBezTo>
                  <a:pt x="1174536" y="879208"/>
                  <a:pt x="1143558" y="871270"/>
                  <a:pt x="1118121" y="880909"/>
                </a:cubicBezTo>
                <a:cubicBezTo>
                  <a:pt x="1062021" y="885067"/>
                  <a:pt x="1010013" y="962744"/>
                  <a:pt x="991439" y="1017364"/>
                </a:cubicBezTo>
                <a:cubicBezTo>
                  <a:pt x="928916" y="1156843"/>
                  <a:pt x="960713" y="1578997"/>
                  <a:pt x="1110943" y="1650815"/>
                </a:cubicBezTo>
                <a:cubicBezTo>
                  <a:pt x="1126873" y="1655981"/>
                  <a:pt x="1141544" y="1658438"/>
                  <a:pt x="1155018" y="1658438"/>
                </a:cubicBezTo>
                <a:close/>
                <a:moveTo>
                  <a:pt x="2070379" y="1530740"/>
                </a:moveTo>
                <a:cubicBezTo>
                  <a:pt x="2114201" y="1422067"/>
                  <a:pt x="2103560" y="1301236"/>
                  <a:pt x="2098523" y="1186641"/>
                </a:cubicBezTo>
                <a:cubicBezTo>
                  <a:pt x="2084986" y="1096490"/>
                  <a:pt x="2091597" y="937860"/>
                  <a:pt x="1997467" y="892753"/>
                </a:cubicBezTo>
                <a:cubicBezTo>
                  <a:pt x="1982922" y="884563"/>
                  <a:pt x="1935574" y="873853"/>
                  <a:pt x="1911963" y="882988"/>
                </a:cubicBezTo>
                <a:cubicBezTo>
                  <a:pt x="1896663" y="881665"/>
                  <a:pt x="1876074" y="889603"/>
                  <a:pt x="1867574" y="896218"/>
                </a:cubicBezTo>
                <a:cubicBezTo>
                  <a:pt x="1861340" y="900061"/>
                  <a:pt x="1853092" y="910267"/>
                  <a:pt x="1846733" y="921921"/>
                </a:cubicBezTo>
                <a:cubicBezTo>
                  <a:pt x="1821547" y="945672"/>
                  <a:pt x="1805177" y="981770"/>
                  <a:pt x="1792458" y="1012198"/>
                </a:cubicBezTo>
                <a:cubicBezTo>
                  <a:pt x="1756695" y="1101782"/>
                  <a:pt x="1756066" y="1200564"/>
                  <a:pt x="1762866" y="1295566"/>
                </a:cubicBezTo>
                <a:cubicBezTo>
                  <a:pt x="1774640" y="1407136"/>
                  <a:pt x="1783203" y="1599660"/>
                  <a:pt x="1900881" y="1650941"/>
                </a:cubicBezTo>
                <a:cubicBezTo>
                  <a:pt x="1912341" y="1655099"/>
                  <a:pt x="1923485" y="1656926"/>
                  <a:pt x="1934252" y="1656926"/>
                </a:cubicBezTo>
                <a:cubicBezTo>
                  <a:pt x="1998978" y="1657052"/>
                  <a:pt x="2049286" y="1588761"/>
                  <a:pt x="2070379" y="1530740"/>
                </a:cubicBezTo>
                <a:close/>
                <a:moveTo>
                  <a:pt x="2332747" y="1744053"/>
                </a:moveTo>
                <a:cubicBezTo>
                  <a:pt x="2339421" y="1719042"/>
                  <a:pt x="2301895" y="1710097"/>
                  <a:pt x="2295787" y="1734540"/>
                </a:cubicBezTo>
                <a:cubicBezTo>
                  <a:pt x="2269846" y="1804217"/>
                  <a:pt x="2234335" y="1868853"/>
                  <a:pt x="2197250" y="1934246"/>
                </a:cubicBezTo>
                <a:cubicBezTo>
                  <a:pt x="2156449" y="2004741"/>
                  <a:pt x="2100223" y="2063771"/>
                  <a:pt x="2035056" y="2112154"/>
                </a:cubicBezTo>
                <a:cubicBezTo>
                  <a:pt x="1970456" y="2168663"/>
                  <a:pt x="1896348" y="2205014"/>
                  <a:pt x="1815125" y="2234182"/>
                </a:cubicBezTo>
                <a:cubicBezTo>
                  <a:pt x="1711047" y="2262153"/>
                  <a:pt x="1600420" y="2261334"/>
                  <a:pt x="1494012" y="2248735"/>
                </a:cubicBezTo>
                <a:cubicBezTo>
                  <a:pt x="1312930" y="2220511"/>
                  <a:pt x="1126558" y="2153166"/>
                  <a:pt x="1000947" y="2014002"/>
                </a:cubicBezTo>
                <a:cubicBezTo>
                  <a:pt x="968080" y="1981369"/>
                  <a:pt x="934709" y="1948798"/>
                  <a:pt x="908768" y="1910180"/>
                </a:cubicBezTo>
                <a:cubicBezTo>
                  <a:pt x="871053" y="1855875"/>
                  <a:pt x="844797" y="1794956"/>
                  <a:pt x="816842" y="1735296"/>
                </a:cubicBezTo>
                <a:lnTo>
                  <a:pt x="816905" y="1735296"/>
                </a:lnTo>
                <a:cubicBezTo>
                  <a:pt x="819234" y="1731642"/>
                  <a:pt x="816905" y="1727610"/>
                  <a:pt x="813253" y="1726098"/>
                </a:cubicBezTo>
                <a:cubicBezTo>
                  <a:pt x="810671" y="1722507"/>
                  <a:pt x="805508" y="1721436"/>
                  <a:pt x="801857" y="1724145"/>
                </a:cubicBezTo>
                <a:cubicBezTo>
                  <a:pt x="790460" y="1735548"/>
                  <a:pt x="801919" y="1753503"/>
                  <a:pt x="804942" y="1766606"/>
                </a:cubicBezTo>
                <a:cubicBezTo>
                  <a:pt x="825783" y="1827022"/>
                  <a:pt x="853864" y="1885170"/>
                  <a:pt x="889942" y="1937962"/>
                </a:cubicBezTo>
                <a:cubicBezTo>
                  <a:pt x="912357" y="1971793"/>
                  <a:pt x="940691" y="2001024"/>
                  <a:pt x="969087" y="2029877"/>
                </a:cubicBezTo>
                <a:cubicBezTo>
                  <a:pt x="1003969" y="2066669"/>
                  <a:pt x="1038662" y="2104153"/>
                  <a:pt x="1081036" y="2132439"/>
                </a:cubicBezTo>
                <a:cubicBezTo>
                  <a:pt x="1231329" y="2234497"/>
                  <a:pt x="1413167" y="2288046"/>
                  <a:pt x="1594061" y="2294346"/>
                </a:cubicBezTo>
                <a:cubicBezTo>
                  <a:pt x="1604513" y="2294976"/>
                  <a:pt x="1615028" y="2295227"/>
                  <a:pt x="1625480" y="2295227"/>
                </a:cubicBezTo>
                <a:cubicBezTo>
                  <a:pt x="1664580" y="2295227"/>
                  <a:pt x="1703554" y="2291322"/>
                  <a:pt x="1742403" y="2286660"/>
                </a:cubicBezTo>
                <a:cubicBezTo>
                  <a:pt x="1774703" y="2283447"/>
                  <a:pt x="1807129" y="2278281"/>
                  <a:pt x="1837603" y="2266374"/>
                </a:cubicBezTo>
                <a:cubicBezTo>
                  <a:pt x="1883692" y="2248924"/>
                  <a:pt x="1929152" y="2229142"/>
                  <a:pt x="1972030" y="2204825"/>
                </a:cubicBezTo>
                <a:cubicBezTo>
                  <a:pt x="2014971" y="2179499"/>
                  <a:pt x="2052686" y="2146614"/>
                  <a:pt x="2091345" y="2115303"/>
                </a:cubicBezTo>
                <a:cubicBezTo>
                  <a:pt x="2156261" y="2065472"/>
                  <a:pt x="2205561" y="1998441"/>
                  <a:pt x="2245102" y="1927442"/>
                </a:cubicBezTo>
                <a:cubicBezTo>
                  <a:pt x="2277150" y="1867719"/>
                  <a:pt x="2310017" y="1808311"/>
                  <a:pt x="2332747" y="1744053"/>
                </a:cubicBezTo>
                <a:close/>
                <a:moveTo>
                  <a:pt x="3073447" y="1503209"/>
                </a:moveTo>
                <a:cubicBezTo>
                  <a:pt x="3078547" y="1662722"/>
                  <a:pt x="3054181" y="1821289"/>
                  <a:pt x="3008406" y="1973935"/>
                </a:cubicBezTo>
                <a:cubicBezTo>
                  <a:pt x="2967039" y="2126706"/>
                  <a:pt x="2902628" y="2272611"/>
                  <a:pt x="2821720" y="2408436"/>
                </a:cubicBezTo>
                <a:cubicBezTo>
                  <a:pt x="2700138" y="2596298"/>
                  <a:pt x="2518111" y="2736848"/>
                  <a:pt x="2317636" y="2832542"/>
                </a:cubicBezTo>
                <a:cubicBezTo>
                  <a:pt x="2164257" y="2900077"/>
                  <a:pt x="2002189" y="2949783"/>
                  <a:pt x="1836974" y="2978384"/>
                </a:cubicBezTo>
                <a:cubicBezTo>
                  <a:pt x="1680132" y="3003395"/>
                  <a:pt x="1520331" y="2996213"/>
                  <a:pt x="1362104" y="2992622"/>
                </a:cubicBezTo>
                <a:cubicBezTo>
                  <a:pt x="1226355" y="2988149"/>
                  <a:pt x="1093314" y="2956209"/>
                  <a:pt x="965939" y="2910094"/>
                </a:cubicBezTo>
                <a:cubicBezTo>
                  <a:pt x="858838" y="2871286"/>
                  <a:pt x="753375" y="2825550"/>
                  <a:pt x="658930" y="2761165"/>
                </a:cubicBezTo>
                <a:cubicBezTo>
                  <a:pt x="421621" y="2597684"/>
                  <a:pt x="216549" y="2375929"/>
                  <a:pt x="109323" y="2105413"/>
                </a:cubicBezTo>
                <a:cubicBezTo>
                  <a:pt x="36537" y="1926182"/>
                  <a:pt x="-5207" y="1734225"/>
                  <a:pt x="522" y="1540126"/>
                </a:cubicBezTo>
                <a:cubicBezTo>
                  <a:pt x="-800" y="1267973"/>
                  <a:pt x="55426" y="989267"/>
                  <a:pt x="198479" y="755101"/>
                </a:cubicBezTo>
                <a:cubicBezTo>
                  <a:pt x="358217" y="486160"/>
                  <a:pt x="601004" y="268059"/>
                  <a:pt x="884779" y="137715"/>
                </a:cubicBezTo>
                <a:cubicBezTo>
                  <a:pt x="891076" y="136014"/>
                  <a:pt x="897435" y="134376"/>
                  <a:pt x="903668" y="132612"/>
                </a:cubicBezTo>
                <a:cubicBezTo>
                  <a:pt x="952402" y="117240"/>
                  <a:pt x="1000821" y="100924"/>
                  <a:pt x="1050058" y="87190"/>
                </a:cubicBezTo>
                <a:cubicBezTo>
                  <a:pt x="1121458" y="65519"/>
                  <a:pt x="1191285" y="43028"/>
                  <a:pt x="1265707" y="32696"/>
                </a:cubicBezTo>
                <a:cubicBezTo>
                  <a:pt x="1313937" y="25010"/>
                  <a:pt x="1360971" y="10710"/>
                  <a:pt x="1409767" y="6678"/>
                </a:cubicBezTo>
                <a:cubicBezTo>
                  <a:pt x="1424564" y="4662"/>
                  <a:pt x="1439423" y="3276"/>
                  <a:pt x="1454345" y="2394"/>
                </a:cubicBezTo>
                <a:cubicBezTo>
                  <a:pt x="1454597" y="2331"/>
                  <a:pt x="1454849" y="2331"/>
                  <a:pt x="1455101" y="2331"/>
                </a:cubicBezTo>
                <a:cubicBezTo>
                  <a:pt x="1485638" y="504"/>
                  <a:pt x="1516427" y="504"/>
                  <a:pt x="1547216" y="0"/>
                </a:cubicBezTo>
                <a:cubicBezTo>
                  <a:pt x="1575676" y="378"/>
                  <a:pt x="1604135" y="1953"/>
                  <a:pt x="1632406" y="5040"/>
                </a:cubicBezTo>
                <a:cubicBezTo>
                  <a:pt x="1633602" y="5733"/>
                  <a:pt x="1634924" y="6237"/>
                  <a:pt x="1636246" y="6615"/>
                </a:cubicBezTo>
                <a:cubicBezTo>
                  <a:pt x="1659039" y="13671"/>
                  <a:pt x="1682839" y="15813"/>
                  <a:pt x="1706325" y="19530"/>
                </a:cubicBezTo>
                <a:cubicBezTo>
                  <a:pt x="1762992" y="33326"/>
                  <a:pt x="1817833" y="55943"/>
                  <a:pt x="1876703" y="58589"/>
                </a:cubicBezTo>
                <a:cubicBezTo>
                  <a:pt x="1941556" y="78748"/>
                  <a:pt x="2005652" y="101365"/>
                  <a:pt x="2072456" y="114846"/>
                </a:cubicBezTo>
                <a:cubicBezTo>
                  <a:pt x="2131264" y="130344"/>
                  <a:pt x="2187427" y="155103"/>
                  <a:pt x="2242583" y="180428"/>
                </a:cubicBezTo>
                <a:cubicBezTo>
                  <a:pt x="2288232" y="206887"/>
                  <a:pt x="2334573" y="232276"/>
                  <a:pt x="2379088" y="260625"/>
                </a:cubicBezTo>
                <a:cubicBezTo>
                  <a:pt x="2468559" y="324884"/>
                  <a:pt x="2551355" y="398907"/>
                  <a:pt x="2625086" y="480742"/>
                </a:cubicBezTo>
                <a:cubicBezTo>
                  <a:pt x="2756238" y="629041"/>
                  <a:pt x="2865353" y="797373"/>
                  <a:pt x="2945317" y="978746"/>
                </a:cubicBezTo>
                <a:cubicBezTo>
                  <a:pt x="3012121" y="1146007"/>
                  <a:pt x="3068347" y="1321899"/>
                  <a:pt x="3073447" y="1503209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949074">
            <a:off x="3924256" y="3991650"/>
            <a:ext cx="1667415" cy="1659699"/>
            <a:chOff x="7847917" y="7982949"/>
            <a:chExt cx="3334597" cy="3319167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847917" y="7982949"/>
              <a:ext cx="3334597" cy="3319167"/>
              <a:chOff x="7847917" y="7982949"/>
              <a:chExt cx="3334597" cy="3319167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47917" y="8449433"/>
                <a:ext cx="3334597" cy="2852683"/>
              </a:xfrm>
              <a:custGeom>
                <a:rect b="b" l="l" r="r" t="t"/>
                <a:pathLst>
                  <a:path extrusionOk="0" h="2852683" w="3334597">
                    <a:moveTo>
                      <a:pt x="3291718" y="968724"/>
                    </a:moveTo>
                    <a:cubicBezTo>
                      <a:pt x="3289117" y="943433"/>
                      <a:pt x="3287250" y="918143"/>
                      <a:pt x="3285916" y="892786"/>
                    </a:cubicBezTo>
                    <a:cubicBezTo>
                      <a:pt x="3284982" y="886981"/>
                      <a:pt x="3284048" y="881175"/>
                      <a:pt x="3283115" y="875370"/>
                    </a:cubicBezTo>
                    <a:cubicBezTo>
                      <a:pt x="3280247" y="864560"/>
                      <a:pt x="3277379" y="853750"/>
                      <a:pt x="3274512" y="842939"/>
                    </a:cubicBezTo>
                    <a:lnTo>
                      <a:pt x="3274512" y="842873"/>
                    </a:lnTo>
                    <a:cubicBezTo>
                      <a:pt x="3272311" y="834598"/>
                      <a:pt x="3270243" y="826257"/>
                      <a:pt x="3268176" y="817983"/>
                    </a:cubicBezTo>
                    <a:cubicBezTo>
                      <a:pt x="3267709" y="816048"/>
                      <a:pt x="3267175" y="814113"/>
                      <a:pt x="3266708" y="812177"/>
                    </a:cubicBezTo>
                    <a:cubicBezTo>
                      <a:pt x="3264908" y="804971"/>
                      <a:pt x="3263240" y="797697"/>
                      <a:pt x="3261640" y="790424"/>
                    </a:cubicBezTo>
                    <a:cubicBezTo>
                      <a:pt x="3261240" y="788622"/>
                      <a:pt x="3260773" y="786754"/>
                      <a:pt x="3260373" y="784952"/>
                    </a:cubicBezTo>
                    <a:cubicBezTo>
                      <a:pt x="3260039" y="783484"/>
                      <a:pt x="3259772" y="782083"/>
                      <a:pt x="3259506" y="780615"/>
                    </a:cubicBezTo>
                    <a:cubicBezTo>
                      <a:pt x="3257838" y="773007"/>
                      <a:pt x="3256304" y="765334"/>
                      <a:pt x="3254904" y="757660"/>
                    </a:cubicBezTo>
                    <a:cubicBezTo>
                      <a:pt x="3253570" y="750720"/>
                      <a:pt x="3252303" y="743713"/>
                      <a:pt x="3251236" y="736707"/>
                    </a:cubicBezTo>
                    <a:cubicBezTo>
                      <a:pt x="3251102" y="736707"/>
                      <a:pt x="3251102" y="736707"/>
                      <a:pt x="3250969" y="736707"/>
                    </a:cubicBezTo>
                    <a:cubicBezTo>
                      <a:pt x="3250302" y="736774"/>
                      <a:pt x="3249635" y="736974"/>
                      <a:pt x="3248902" y="737174"/>
                    </a:cubicBezTo>
                    <a:cubicBezTo>
                      <a:pt x="3224492" y="663639"/>
                      <a:pt x="3185677" y="596309"/>
                      <a:pt x="3124454" y="547330"/>
                    </a:cubicBezTo>
                    <a:cubicBezTo>
                      <a:pt x="3088906" y="519437"/>
                      <a:pt x="3047557" y="504557"/>
                      <a:pt x="3004474" y="495415"/>
                    </a:cubicBezTo>
                    <a:cubicBezTo>
                      <a:pt x="3008675" y="489676"/>
                      <a:pt x="3008809" y="480801"/>
                      <a:pt x="3005874" y="473327"/>
                    </a:cubicBezTo>
                    <a:cubicBezTo>
                      <a:pt x="3009943" y="455978"/>
                      <a:pt x="3005074" y="435492"/>
                      <a:pt x="3007008" y="418076"/>
                    </a:cubicBezTo>
                    <a:cubicBezTo>
                      <a:pt x="3004874" y="384511"/>
                      <a:pt x="3017279" y="326590"/>
                      <a:pt x="2973795" y="316448"/>
                    </a:cubicBezTo>
                    <a:cubicBezTo>
                      <a:pt x="2880826" y="317115"/>
                      <a:pt x="2787923" y="305437"/>
                      <a:pt x="2695288" y="314112"/>
                    </a:cubicBezTo>
                    <a:cubicBezTo>
                      <a:pt x="2648403" y="322320"/>
                      <a:pt x="2510483" y="298164"/>
                      <a:pt x="2523088" y="375236"/>
                    </a:cubicBezTo>
                    <a:cubicBezTo>
                      <a:pt x="2526623" y="397523"/>
                      <a:pt x="2523021" y="423347"/>
                      <a:pt x="2524755" y="447370"/>
                    </a:cubicBezTo>
                    <a:cubicBezTo>
                      <a:pt x="2510817" y="445635"/>
                      <a:pt x="2497078" y="443433"/>
                      <a:pt x="2483673" y="440563"/>
                    </a:cubicBezTo>
                    <a:cubicBezTo>
                      <a:pt x="2459263" y="412003"/>
                      <a:pt x="2446058" y="371432"/>
                      <a:pt x="2418381" y="343806"/>
                    </a:cubicBezTo>
                    <a:cubicBezTo>
                      <a:pt x="2387502" y="307839"/>
                      <a:pt x="2347420" y="275009"/>
                      <a:pt x="2297001" y="284418"/>
                    </a:cubicBezTo>
                    <a:cubicBezTo>
                      <a:pt x="2264188" y="285752"/>
                      <a:pt x="2231442" y="288154"/>
                      <a:pt x="2198763" y="291157"/>
                    </a:cubicBezTo>
                    <a:cubicBezTo>
                      <a:pt x="2198563" y="289089"/>
                      <a:pt x="2198363" y="287020"/>
                      <a:pt x="2198296" y="285018"/>
                    </a:cubicBezTo>
                    <a:cubicBezTo>
                      <a:pt x="2192627" y="221359"/>
                      <a:pt x="2177421" y="159034"/>
                      <a:pt x="2169018" y="95708"/>
                    </a:cubicBezTo>
                    <a:cubicBezTo>
                      <a:pt x="2162149" y="40523"/>
                      <a:pt x="2156546" y="-15262"/>
                      <a:pt x="2085252" y="3822"/>
                    </a:cubicBezTo>
                    <a:cubicBezTo>
                      <a:pt x="1987148" y="16901"/>
                      <a:pt x="1890977" y="39789"/>
                      <a:pt x="1794940" y="62877"/>
                    </a:cubicBezTo>
                    <a:cubicBezTo>
                      <a:pt x="1718711" y="76423"/>
                      <a:pt x="1642881" y="92572"/>
                      <a:pt x="1568386" y="113858"/>
                    </a:cubicBezTo>
                    <a:cubicBezTo>
                      <a:pt x="1511831" y="128138"/>
                      <a:pt x="1454008" y="137013"/>
                      <a:pt x="1398587" y="155497"/>
                    </a:cubicBezTo>
                    <a:cubicBezTo>
                      <a:pt x="1341965" y="172380"/>
                      <a:pt x="1337764" y="183724"/>
                      <a:pt x="1345300" y="240443"/>
                    </a:cubicBezTo>
                    <a:cubicBezTo>
                      <a:pt x="1349368" y="291958"/>
                      <a:pt x="1354237" y="340003"/>
                      <a:pt x="1357038" y="392318"/>
                    </a:cubicBezTo>
                    <a:cubicBezTo>
                      <a:pt x="1358705" y="403596"/>
                      <a:pt x="1358638" y="416341"/>
                      <a:pt x="1361373" y="427885"/>
                    </a:cubicBezTo>
                    <a:cubicBezTo>
                      <a:pt x="1329360" y="435158"/>
                      <a:pt x="1297148" y="441898"/>
                      <a:pt x="1269137" y="459715"/>
                    </a:cubicBezTo>
                    <a:cubicBezTo>
                      <a:pt x="1203445" y="496549"/>
                      <a:pt x="1211315" y="579894"/>
                      <a:pt x="1191974" y="642152"/>
                    </a:cubicBezTo>
                    <a:cubicBezTo>
                      <a:pt x="1121747" y="666908"/>
                      <a:pt x="1043983" y="665307"/>
                      <a:pt x="970488" y="674649"/>
                    </a:cubicBezTo>
                    <a:cubicBezTo>
                      <a:pt x="837437" y="704143"/>
                      <a:pt x="726594" y="711550"/>
                      <a:pt x="611150" y="626871"/>
                    </a:cubicBezTo>
                    <a:cubicBezTo>
                      <a:pt x="540389" y="589102"/>
                      <a:pt x="456223" y="593373"/>
                      <a:pt x="379193" y="604717"/>
                    </a:cubicBezTo>
                    <a:cubicBezTo>
                      <a:pt x="284090" y="629340"/>
                      <a:pt x="198524" y="694868"/>
                      <a:pt x="134699" y="768136"/>
                    </a:cubicBezTo>
                    <a:cubicBezTo>
                      <a:pt x="89815" y="824389"/>
                      <a:pt x="42663" y="881576"/>
                      <a:pt x="21589" y="951508"/>
                    </a:cubicBezTo>
                    <a:cubicBezTo>
                      <a:pt x="19321" y="951708"/>
                      <a:pt x="17187" y="953242"/>
                      <a:pt x="17120" y="956045"/>
                    </a:cubicBezTo>
                    <a:cubicBezTo>
                      <a:pt x="-11558" y="1096443"/>
                      <a:pt x="4582" y="1241111"/>
                      <a:pt x="4048" y="1383378"/>
                    </a:cubicBezTo>
                    <a:cubicBezTo>
                      <a:pt x="3048" y="1594508"/>
                      <a:pt x="4182" y="1805572"/>
                      <a:pt x="25257" y="2015769"/>
                    </a:cubicBezTo>
                    <a:cubicBezTo>
                      <a:pt x="34127" y="2174050"/>
                      <a:pt x="52534" y="2339404"/>
                      <a:pt x="68607" y="2499020"/>
                    </a:cubicBezTo>
                    <a:cubicBezTo>
                      <a:pt x="77010" y="2580830"/>
                      <a:pt x="78544" y="2665109"/>
                      <a:pt x="101886" y="2744383"/>
                    </a:cubicBezTo>
                    <a:cubicBezTo>
                      <a:pt x="121761" y="2800635"/>
                      <a:pt x="281489" y="2811112"/>
                      <a:pt x="339711" y="2821922"/>
                    </a:cubicBezTo>
                    <a:cubicBezTo>
                      <a:pt x="413407" y="2827994"/>
                      <a:pt x="484634" y="2852083"/>
                      <a:pt x="558996" y="2851550"/>
                    </a:cubicBezTo>
                    <a:cubicBezTo>
                      <a:pt x="565865" y="2852284"/>
                      <a:pt x="572601" y="2852684"/>
                      <a:pt x="579337" y="2852684"/>
                    </a:cubicBezTo>
                    <a:cubicBezTo>
                      <a:pt x="651832" y="2852684"/>
                      <a:pt x="717057" y="2811779"/>
                      <a:pt x="776747" y="2773343"/>
                    </a:cubicBezTo>
                    <a:cubicBezTo>
                      <a:pt x="792886" y="2761532"/>
                      <a:pt x="805091" y="2744850"/>
                      <a:pt x="822631" y="2735108"/>
                    </a:cubicBezTo>
                    <a:cubicBezTo>
                      <a:pt x="848908" y="2726032"/>
                      <a:pt x="877052" y="2723830"/>
                      <a:pt x="904463" y="2719693"/>
                    </a:cubicBezTo>
                    <a:cubicBezTo>
                      <a:pt x="1003434" y="2709550"/>
                      <a:pt x="1096737" y="2699741"/>
                      <a:pt x="1197309" y="2694736"/>
                    </a:cubicBezTo>
                    <a:cubicBezTo>
                      <a:pt x="1370710" y="2676853"/>
                      <a:pt x="1544110" y="2659704"/>
                      <a:pt x="1718177" y="2649227"/>
                    </a:cubicBezTo>
                    <a:cubicBezTo>
                      <a:pt x="1841692" y="2641687"/>
                      <a:pt x="1973342" y="2633479"/>
                      <a:pt x="2098524" y="2622002"/>
                    </a:cubicBezTo>
                    <a:cubicBezTo>
                      <a:pt x="2233910" y="2614595"/>
                      <a:pt x="2370963" y="2611725"/>
                      <a:pt x="2506215" y="2599447"/>
                    </a:cubicBezTo>
                    <a:cubicBezTo>
                      <a:pt x="2632130" y="2590039"/>
                      <a:pt x="2762314" y="2583299"/>
                      <a:pt x="2891163" y="2574357"/>
                    </a:cubicBezTo>
                    <a:cubicBezTo>
                      <a:pt x="2977797" y="2566216"/>
                      <a:pt x="3071233" y="2574958"/>
                      <a:pt x="3155799" y="2549401"/>
                    </a:cubicBezTo>
                    <a:cubicBezTo>
                      <a:pt x="3199616" y="2535988"/>
                      <a:pt x="3229828" y="2496084"/>
                      <a:pt x="3249568" y="2456580"/>
                    </a:cubicBezTo>
                    <a:cubicBezTo>
                      <a:pt x="3341404" y="2281283"/>
                      <a:pt x="3331400" y="2076359"/>
                      <a:pt x="3334268" y="1883912"/>
                    </a:cubicBezTo>
                    <a:cubicBezTo>
                      <a:pt x="3336936" y="1578427"/>
                      <a:pt x="3323464" y="1272541"/>
                      <a:pt x="3291718" y="968724"/>
                    </a:cubicBezTo>
                    <a:close/>
                    <a:moveTo>
                      <a:pt x="2952521" y="469791"/>
                    </a:moveTo>
                    <a:cubicBezTo>
                      <a:pt x="2952454" y="476931"/>
                      <a:pt x="2955255" y="483070"/>
                      <a:pt x="2959590" y="487674"/>
                    </a:cubicBezTo>
                    <a:cubicBezTo>
                      <a:pt x="2956989" y="487341"/>
                      <a:pt x="2954388" y="486940"/>
                      <a:pt x="2951787" y="486607"/>
                    </a:cubicBezTo>
                    <a:cubicBezTo>
                      <a:pt x="2926044" y="482803"/>
                      <a:pt x="2900234" y="479200"/>
                      <a:pt x="2874424" y="475930"/>
                    </a:cubicBezTo>
                    <a:cubicBezTo>
                      <a:pt x="2875958" y="471259"/>
                      <a:pt x="2875958" y="465920"/>
                      <a:pt x="2873623" y="460649"/>
                    </a:cubicBezTo>
                    <a:cubicBezTo>
                      <a:pt x="2868221" y="429687"/>
                      <a:pt x="2867621" y="397990"/>
                      <a:pt x="2861619" y="367162"/>
                    </a:cubicBezTo>
                    <a:cubicBezTo>
                      <a:pt x="2891697" y="368630"/>
                      <a:pt x="2921842" y="369964"/>
                      <a:pt x="2952054" y="369831"/>
                    </a:cubicBezTo>
                    <a:cubicBezTo>
                      <a:pt x="2953921" y="403062"/>
                      <a:pt x="2951720" y="436493"/>
                      <a:pt x="2952521" y="469791"/>
                    </a:cubicBezTo>
                    <a:close/>
                    <a:moveTo>
                      <a:pt x="2689419" y="366027"/>
                    </a:moveTo>
                    <a:cubicBezTo>
                      <a:pt x="2706959" y="364426"/>
                      <a:pt x="2724566" y="363692"/>
                      <a:pt x="2742106" y="363425"/>
                    </a:cubicBezTo>
                    <a:cubicBezTo>
                      <a:pt x="2740905" y="390784"/>
                      <a:pt x="2739571" y="417675"/>
                      <a:pt x="2735303" y="445101"/>
                    </a:cubicBezTo>
                    <a:cubicBezTo>
                      <a:pt x="2734169" y="454176"/>
                      <a:pt x="2741306" y="462584"/>
                      <a:pt x="2750509" y="462584"/>
                    </a:cubicBezTo>
                    <a:cubicBezTo>
                      <a:pt x="2759713" y="462584"/>
                      <a:pt x="2766982" y="454176"/>
                      <a:pt x="2765715" y="445101"/>
                    </a:cubicBezTo>
                    <a:cubicBezTo>
                      <a:pt x="2760913" y="418009"/>
                      <a:pt x="2759713" y="390517"/>
                      <a:pt x="2755911" y="363358"/>
                    </a:cubicBezTo>
                    <a:cubicBezTo>
                      <a:pt x="2785056" y="363425"/>
                      <a:pt x="2814267" y="364759"/>
                      <a:pt x="2843412" y="366227"/>
                    </a:cubicBezTo>
                    <a:cubicBezTo>
                      <a:pt x="2839810" y="386046"/>
                      <a:pt x="2842945" y="420345"/>
                      <a:pt x="2840344" y="429019"/>
                    </a:cubicBezTo>
                    <a:cubicBezTo>
                      <a:pt x="2839477" y="442632"/>
                      <a:pt x="2837943" y="456712"/>
                      <a:pt x="2837009" y="470725"/>
                    </a:cubicBezTo>
                    <a:cubicBezTo>
                      <a:pt x="2837009" y="470925"/>
                      <a:pt x="2837076" y="471192"/>
                      <a:pt x="2837076" y="471392"/>
                    </a:cubicBezTo>
                    <a:cubicBezTo>
                      <a:pt x="2793592" y="466388"/>
                      <a:pt x="2749975" y="462517"/>
                      <a:pt x="2706159" y="460649"/>
                    </a:cubicBezTo>
                    <a:cubicBezTo>
                      <a:pt x="2687351" y="458447"/>
                      <a:pt x="2667944" y="457112"/>
                      <a:pt x="2648336" y="455978"/>
                    </a:cubicBezTo>
                    <a:cubicBezTo>
                      <a:pt x="2650604" y="448838"/>
                      <a:pt x="2648736" y="439429"/>
                      <a:pt x="2646202" y="432289"/>
                    </a:cubicBezTo>
                    <a:cubicBezTo>
                      <a:pt x="2641134" y="410936"/>
                      <a:pt x="2637665" y="389182"/>
                      <a:pt x="2635465" y="367362"/>
                    </a:cubicBezTo>
                    <a:cubicBezTo>
                      <a:pt x="2653472" y="367362"/>
                      <a:pt x="2671545" y="367495"/>
                      <a:pt x="2689419" y="366027"/>
                    </a:cubicBezTo>
                    <a:close/>
                    <a:moveTo>
                      <a:pt x="2559102" y="373167"/>
                    </a:moveTo>
                    <a:cubicBezTo>
                      <a:pt x="2559102" y="373167"/>
                      <a:pt x="2559169" y="373167"/>
                      <a:pt x="2559102" y="373167"/>
                    </a:cubicBezTo>
                    <a:cubicBezTo>
                      <a:pt x="2578843" y="368696"/>
                      <a:pt x="2598984" y="367629"/>
                      <a:pt x="2619258" y="367428"/>
                    </a:cubicBezTo>
                    <a:cubicBezTo>
                      <a:pt x="2619258" y="368830"/>
                      <a:pt x="2619192" y="370098"/>
                      <a:pt x="2618992" y="371299"/>
                    </a:cubicBezTo>
                    <a:cubicBezTo>
                      <a:pt x="2619459" y="397924"/>
                      <a:pt x="2619659" y="423481"/>
                      <a:pt x="2617724" y="450172"/>
                    </a:cubicBezTo>
                    <a:cubicBezTo>
                      <a:pt x="2617724" y="451640"/>
                      <a:pt x="2617991" y="453109"/>
                      <a:pt x="2618391" y="454443"/>
                    </a:cubicBezTo>
                    <a:cubicBezTo>
                      <a:pt x="2595182" y="453309"/>
                      <a:pt x="2571774" y="452041"/>
                      <a:pt x="2548698" y="449972"/>
                    </a:cubicBezTo>
                    <a:cubicBezTo>
                      <a:pt x="2552566" y="424415"/>
                      <a:pt x="2556167" y="398791"/>
                      <a:pt x="2559102" y="373167"/>
                    </a:cubicBezTo>
                    <a:close/>
                    <a:moveTo>
                      <a:pt x="2106994" y="55470"/>
                    </a:moveTo>
                    <a:cubicBezTo>
                      <a:pt x="2119132" y="125869"/>
                      <a:pt x="2130870" y="196535"/>
                      <a:pt x="2141607" y="267268"/>
                    </a:cubicBezTo>
                    <a:cubicBezTo>
                      <a:pt x="2142941" y="277077"/>
                      <a:pt x="2143808" y="286887"/>
                      <a:pt x="2144742" y="296762"/>
                    </a:cubicBezTo>
                    <a:cubicBezTo>
                      <a:pt x="2078983" y="304303"/>
                      <a:pt x="2013558" y="314312"/>
                      <a:pt x="1948133" y="324855"/>
                    </a:cubicBezTo>
                    <a:cubicBezTo>
                      <a:pt x="1949733" y="320718"/>
                      <a:pt x="1950133" y="315847"/>
                      <a:pt x="1948733" y="310375"/>
                    </a:cubicBezTo>
                    <a:cubicBezTo>
                      <a:pt x="1928392" y="239175"/>
                      <a:pt x="1918454" y="165106"/>
                      <a:pt x="1897980" y="93973"/>
                    </a:cubicBezTo>
                    <a:cubicBezTo>
                      <a:pt x="1967140" y="78492"/>
                      <a:pt x="2036367" y="63411"/>
                      <a:pt x="2106994" y="55470"/>
                    </a:cubicBezTo>
                    <a:close/>
                    <a:moveTo>
                      <a:pt x="1874771" y="99111"/>
                    </a:moveTo>
                    <a:cubicBezTo>
                      <a:pt x="1876105" y="173714"/>
                      <a:pt x="1893511" y="248918"/>
                      <a:pt x="1904116" y="322720"/>
                    </a:cubicBezTo>
                    <a:cubicBezTo>
                      <a:pt x="1905116" y="326190"/>
                      <a:pt x="1906583" y="328993"/>
                      <a:pt x="1908450" y="331328"/>
                    </a:cubicBezTo>
                    <a:cubicBezTo>
                      <a:pt x="1834088" y="343473"/>
                      <a:pt x="1759726" y="355818"/>
                      <a:pt x="1685031" y="365627"/>
                    </a:cubicBezTo>
                    <a:cubicBezTo>
                      <a:pt x="1676161" y="305037"/>
                      <a:pt x="1674294" y="243780"/>
                      <a:pt x="1668691" y="182856"/>
                    </a:cubicBezTo>
                    <a:cubicBezTo>
                      <a:pt x="1666757" y="170244"/>
                      <a:pt x="1666424" y="156164"/>
                      <a:pt x="1662422" y="143753"/>
                    </a:cubicBezTo>
                    <a:cubicBezTo>
                      <a:pt x="1692767" y="136413"/>
                      <a:pt x="1723246" y="129673"/>
                      <a:pt x="1754191" y="124535"/>
                    </a:cubicBezTo>
                    <a:cubicBezTo>
                      <a:pt x="1794540" y="116994"/>
                      <a:pt x="1834689" y="108120"/>
                      <a:pt x="1874771" y="99111"/>
                    </a:cubicBezTo>
                    <a:close/>
                    <a:moveTo>
                      <a:pt x="1385849" y="211550"/>
                    </a:moveTo>
                    <a:cubicBezTo>
                      <a:pt x="1442204" y="191798"/>
                      <a:pt x="1501160" y="181989"/>
                      <a:pt x="1559382" y="169510"/>
                    </a:cubicBezTo>
                    <a:cubicBezTo>
                      <a:pt x="1585059" y="163238"/>
                      <a:pt x="1610602" y="156565"/>
                      <a:pt x="1636212" y="150159"/>
                    </a:cubicBezTo>
                    <a:cubicBezTo>
                      <a:pt x="1636546" y="223961"/>
                      <a:pt x="1635212" y="297964"/>
                      <a:pt x="1639813" y="371632"/>
                    </a:cubicBezTo>
                    <a:cubicBezTo>
                      <a:pt x="1560716" y="383043"/>
                      <a:pt x="1481886" y="396656"/>
                      <a:pt x="1404389" y="416541"/>
                    </a:cubicBezTo>
                    <a:cubicBezTo>
                      <a:pt x="1397453" y="418810"/>
                      <a:pt x="1390450" y="420745"/>
                      <a:pt x="1383381" y="422613"/>
                    </a:cubicBezTo>
                    <a:cubicBezTo>
                      <a:pt x="1390717" y="364225"/>
                      <a:pt x="1382848" y="226163"/>
                      <a:pt x="1385849" y="211550"/>
                    </a:cubicBezTo>
                    <a:close/>
                    <a:moveTo>
                      <a:pt x="34794" y="977265"/>
                    </a:moveTo>
                    <a:cubicBezTo>
                      <a:pt x="41863" y="966655"/>
                      <a:pt x="49266" y="956179"/>
                      <a:pt x="55935" y="945369"/>
                    </a:cubicBezTo>
                    <a:cubicBezTo>
                      <a:pt x="115358" y="850346"/>
                      <a:pt x="191521" y="762131"/>
                      <a:pt x="288692" y="702808"/>
                    </a:cubicBezTo>
                    <a:cubicBezTo>
                      <a:pt x="350115" y="657833"/>
                      <a:pt x="422810" y="647023"/>
                      <a:pt x="497973" y="651294"/>
                    </a:cubicBezTo>
                    <a:cubicBezTo>
                      <a:pt x="553060" y="652095"/>
                      <a:pt x="599145" y="681589"/>
                      <a:pt x="643962" y="709949"/>
                    </a:cubicBezTo>
                    <a:cubicBezTo>
                      <a:pt x="684378" y="732436"/>
                      <a:pt x="730129" y="744114"/>
                      <a:pt x="776013" y="747584"/>
                    </a:cubicBezTo>
                    <a:cubicBezTo>
                      <a:pt x="857912" y="757259"/>
                      <a:pt x="936742" y="731702"/>
                      <a:pt x="1017440" y="724429"/>
                    </a:cubicBezTo>
                    <a:cubicBezTo>
                      <a:pt x="1067859" y="721559"/>
                      <a:pt x="1123214" y="714086"/>
                      <a:pt x="1173500" y="704343"/>
                    </a:cubicBezTo>
                    <a:cubicBezTo>
                      <a:pt x="1190640" y="701808"/>
                      <a:pt x="1207513" y="696936"/>
                      <a:pt x="1221985" y="687261"/>
                    </a:cubicBezTo>
                    <a:cubicBezTo>
                      <a:pt x="1272538" y="646489"/>
                      <a:pt x="1242660" y="564746"/>
                      <a:pt x="1283409" y="516968"/>
                    </a:cubicBezTo>
                    <a:cubicBezTo>
                      <a:pt x="1319156" y="484071"/>
                      <a:pt x="1371843" y="485005"/>
                      <a:pt x="1415727" y="469657"/>
                    </a:cubicBezTo>
                    <a:cubicBezTo>
                      <a:pt x="1505162" y="446102"/>
                      <a:pt x="1596663" y="432489"/>
                      <a:pt x="1688099" y="419344"/>
                    </a:cubicBezTo>
                    <a:cubicBezTo>
                      <a:pt x="1848027" y="400860"/>
                      <a:pt x="2005088" y="365026"/>
                      <a:pt x="2165283" y="349345"/>
                    </a:cubicBezTo>
                    <a:cubicBezTo>
                      <a:pt x="2217903" y="343273"/>
                      <a:pt x="2270524" y="338401"/>
                      <a:pt x="2323478" y="337934"/>
                    </a:cubicBezTo>
                    <a:cubicBezTo>
                      <a:pt x="2372763" y="356018"/>
                      <a:pt x="2400041" y="410068"/>
                      <a:pt x="2425584" y="453442"/>
                    </a:cubicBezTo>
                    <a:cubicBezTo>
                      <a:pt x="2440523" y="491611"/>
                      <a:pt x="2482139" y="498418"/>
                      <a:pt x="2518486" y="501153"/>
                    </a:cubicBezTo>
                    <a:cubicBezTo>
                      <a:pt x="2559769" y="505691"/>
                      <a:pt x="2601185" y="507226"/>
                      <a:pt x="2642534" y="509628"/>
                    </a:cubicBezTo>
                    <a:cubicBezTo>
                      <a:pt x="2722498" y="516568"/>
                      <a:pt x="2807931" y="519437"/>
                      <a:pt x="2888496" y="532583"/>
                    </a:cubicBezTo>
                    <a:cubicBezTo>
                      <a:pt x="2956922" y="542993"/>
                      <a:pt x="3030617" y="544994"/>
                      <a:pt x="3088106" y="588035"/>
                    </a:cubicBezTo>
                    <a:cubicBezTo>
                      <a:pt x="3199349" y="675984"/>
                      <a:pt x="3225493" y="832129"/>
                      <a:pt x="3232495" y="965921"/>
                    </a:cubicBezTo>
                    <a:cubicBezTo>
                      <a:pt x="3233095" y="970859"/>
                      <a:pt x="3235163" y="975397"/>
                      <a:pt x="3238231" y="979067"/>
                    </a:cubicBezTo>
                    <a:cubicBezTo>
                      <a:pt x="3239031" y="988008"/>
                      <a:pt x="3239898" y="996950"/>
                      <a:pt x="3240765" y="1005892"/>
                    </a:cubicBezTo>
                    <a:cubicBezTo>
                      <a:pt x="3220491" y="1007293"/>
                      <a:pt x="3196681" y="1009295"/>
                      <a:pt x="3172806" y="1010963"/>
                    </a:cubicBezTo>
                    <a:cubicBezTo>
                      <a:pt x="3050692" y="1025577"/>
                      <a:pt x="2927377" y="1015100"/>
                      <a:pt x="2804730" y="1023708"/>
                    </a:cubicBezTo>
                    <a:cubicBezTo>
                      <a:pt x="2701423" y="1027112"/>
                      <a:pt x="2598050" y="1026511"/>
                      <a:pt x="2494744" y="1027912"/>
                    </a:cubicBezTo>
                    <a:cubicBezTo>
                      <a:pt x="2441056" y="1029781"/>
                      <a:pt x="2383768" y="1024242"/>
                      <a:pt x="2331147" y="1037188"/>
                    </a:cubicBezTo>
                    <a:cubicBezTo>
                      <a:pt x="2326879" y="1036854"/>
                      <a:pt x="2322544" y="1037521"/>
                      <a:pt x="2318342" y="1039456"/>
                    </a:cubicBezTo>
                    <a:cubicBezTo>
                      <a:pt x="2217103" y="951574"/>
                      <a:pt x="2082851" y="918744"/>
                      <a:pt x="1953001" y="901127"/>
                    </a:cubicBezTo>
                    <a:cubicBezTo>
                      <a:pt x="1746188" y="872634"/>
                      <a:pt x="1567719" y="916808"/>
                      <a:pt x="1406590" y="1052402"/>
                    </a:cubicBezTo>
                    <a:cubicBezTo>
                      <a:pt x="1396386" y="1061544"/>
                      <a:pt x="1386716" y="1071153"/>
                      <a:pt x="1377512" y="1081229"/>
                    </a:cubicBezTo>
                    <a:cubicBezTo>
                      <a:pt x="1371910" y="1080828"/>
                      <a:pt x="1366041" y="1081429"/>
                      <a:pt x="1360372" y="1083164"/>
                    </a:cubicBezTo>
                    <a:cubicBezTo>
                      <a:pt x="1189573" y="1109655"/>
                      <a:pt x="1016706" y="1123535"/>
                      <a:pt x="845573" y="1148825"/>
                    </a:cubicBezTo>
                    <a:cubicBezTo>
                      <a:pt x="764342" y="1155231"/>
                      <a:pt x="683511" y="1164640"/>
                      <a:pt x="602613" y="1174316"/>
                    </a:cubicBezTo>
                    <a:cubicBezTo>
                      <a:pt x="535120" y="1181456"/>
                      <a:pt x="467494" y="1182123"/>
                      <a:pt x="400268" y="1192266"/>
                    </a:cubicBezTo>
                    <a:cubicBezTo>
                      <a:pt x="318170" y="1195135"/>
                      <a:pt x="236872" y="1204544"/>
                      <a:pt x="154640" y="1202676"/>
                    </a:cubicBezTo>
                    <a:cubicBezTo>
                      <a:pt x="131631" y="1205478"/>
                      <a:pt x="70541" y="1205211"/>
                      <a:pt x="35594" y="1215888"/>
                    </a:cubicBezTo>
                    <a:cubicBezTo>
                      <a:pt x="32126" y="1163306"/>
                      <a:pt x="28991" y="1110723"/>
                      <a:pt x="28258" y="1057006"/>
                    </a:cubicBezTo>
                    <a:cubicBezTo>
                      <a:pt x="27124" y="1032517"/>
                      <a:pt x="28925" y="1007960"/>
                      <a:pt x="28725" y="983604"/>
                    </a:cubicBezTo>
                    <a:cubicBezTo>
                      <a:pt x="31526" y="982470"/>
                      <a:pt x="33927" y="980068"/>
                      <a:pt x="34794" y="977265"/>
                    </a:cubicBezTo>
                    <a:close/>
                    <a:moveTo>
                      <a:pt x="1429199" y="1104184"/>
                    </a:moveTo>
                    <a:cubicBezTo>
                      <a:pt x="1553780" y="992412"/>
                      <a:pt x="1691233" y="944501"/>
                      <a:pt x="1844959" y="944501"/>
                    </a:cubicBezTo>
                    <a:cubicBezTo>
                      <a:pt x="1886575" y="944501"/>
                      <a:pt x="1929459" y="948038"/>
                      <a:pt x="1973542" y="954711"/>
                    </a:cubicBezTo>
                    <a:cubicBezTo>
                      <a:pt x="2090788" y="970859"/>
                      <a:pt x="2208500" y="1004023"/>
                      <a:pt x="2304603" y="1075690"/>
                    </a:cubicBezTo>
                    <a:cubicBezTo>
                      <a:pt x="2338217" y="1116729"/>
                      <a:pt x="2387169" y="1143620"/>
                      <a:pt x="2427384" y="1178053"/>
                    </a:cubicBezTo>
                    <a:cubicBezTo>
                      <a:pt x="2610122" y="1356886"/>
                      <a:pt x="2658207" y="1677386"/>
                      <a:pt x="2551099" y="1907868"/>
                    </a:cubicBezTo>
                    <a:cubicBezTo>
                      <a:pt x="2534626" y="1939564"/>
                      <a:pt x="2514018" y="1972862"/>
                      <a:pt x="2493210" y="2006093"/>
                    </a:cubicBezTo>
                    <a:cubicBezTo>
                      <a:pt x="2455862" y="2068818"/>
                      <a:pt x="2420448" y="2133212"/>
                      <a:pt x="2362226" y="2179455"/>
                    </a:cubicBezTo>
                    <a:cubicBezTo>
                      <a:pt x="2326145" y="2213086"/>
                      <a:pt x="2281661" y="2234039"/>
                      <a:pt x="2236377" y="2252256"/>
                    </a:cubicBezTo>
                    <a:cubicBezTo>
                      <a:pt x="2183223" y="2277346"/>
                      <a:pt x="2126602" y="2293094"/>
                      <a:pt x="2067779" y="2296364"/>
                    </a:cubicBezTo>
                    <a:cubicBezTo>
                      <a:pt x="1901648" y="2306640"/>
                      <a:pt x="1728848" y="2280149"/>
                      <a:pt x="1587927" y="2186862"/>
                    </a:cubicBezTo>
                    <a:cubicBezTo>
                      <a:pt x="1514032" y="2143688"/>
                      <a:pt x="1439003" y="2096711"/>
                      <a:pt x="1386849" y="2027313"/>
                    </a:cubicBezTo>
                    <a:cubicBezTo>
                      <a:pt x="1340098" y="1962452"/>
                      <a:pt x="1294880" y="1893655"/>
                      <a:pt x="1273205" y="1815849"/>
                    </a:cubicBezTo>
                    <a:cubicBezTo>
                      <a:pt x="1239326" y="1692600"/>
                      <a:pt x="1245861" y="1562679"/>
                      <a:pt x="1265202" y="1437161"/>
                    </a:cubicBezTo>
                    <a:cubicBezTo>
                      <a:pt x="1278140" y="1369231"/>
                      <a:pt x="1304617" y="1304971"/>
                      <a:pt x="1335696" y="1243447"/>
                    </a:cubicBezTo>
                    <a:cubicBezTo>
                      <a:pt x="1360972" y="1193534"/>
                      <a:pt x="1388450" y="1143153"/>
                      <a:pt x="1429199" y="1104184"/>
                    </a:cubicBezTo>
                    <a:close/>
                    <a:moveTo>
                      <a:pt x="3279780" y="1936962"/>
                    </a:moveTo>
                    <a:cubicBezTo>
                      <a:pt x="3275379" y="2116396"/>
                      <a:pt x="3283582" y="2315716"/>
                      <a:pt x="3176474" y="2470527"/>
                    </a:cubicBezTo>
                    <a:cubicBezTo>
                      <a:pt x="3127521" y="2525311"/>
                      <a:pt x="3033819" y="2508295"/>
                      <a:pt x="2966192" y="2515969"/>
                    </a:cubicBezTo>
                    <a:cubicBezTo>
                      <a:pt x="2811466" y="2524978"/>
                      <a:pt x="2656206" y="2534654"/>
                      <a:pt x="2501080" y="2545597"/>
                    </a:cubicBezTo>
                    <a:cubicBezTo>
                      <a:pt x="2371429" y="2557408"/>
                      <a:pt x="2233510" y="2560478"/>
                      <a:pt x="2101925" y="2567551"/>
                    </a:cubicBezTo>
                    <a:cubicBezTo>
                      <a:pt x="1792472" y="2592441"/>
                      <a:pt x="1479685" y="2608189"/>
                      <a:pt x="1169765" y="2642488"/>
                    </a:cubicBezTo>
                    <a:cubicBezTo>
                      <a:pt x="1087667" y="2645490"/>
                      <a:pt x="1004902" y="2655633"/>
                      <a:pt x="923003" y="2663307"/>
                    </a:cubicBezTo>
                    <a:cubicBezTo>
                      <a:pt x="901728" y="2665709"/>
                      <a:pt x="880120" y="2667711"/>
                      <a:pt x="858778" y="2671048"/>
                    </a:cubicBezTo>
                    <a:cubicBezTo>
                      <a:pt x="859979" y="2663908"/>
                      <a:pt x="860646" y="2657168"/>
                      <a:pt x="860846" y="2651563"/>
                    </a:cubicBezTo>
                    <a:cubicBezTo>
                      <a:pt x="860513" y="2588771"/>
                      <a:pt x="854443" y="2526179"/>
                      <a:pt x="853376" y="2463387"/>
                    </a:cubicBezTo>
                    <a:cubicBezTo>
                      <a:pt x="850642" y="2255259"/>
                      <a:pt x="820831" y="2049200"/>
                      <a:pt x="798689" y="1842607"/>
                    </a:cubicBezTo>
                    <a:cubicBezTo>
                      <a:pt x="789885" y="1738643"/>
                      <a:pt x="776814" y="1635480"/>
                      <a:pt x="763542" y="1531917"/>
                    </a:cubicBezTo>
                    <a:cubicBezTo>
                      <a:pt x="758340" y="1497084"/>
                      <a:pt x="759007" y="1459582"/>
                      <a:pt x="745535" y="1426885"/>
                    </a:cubicBezTo>
                    <a:cubicBezTo>
                      <a:pt x="742667" y="1422214"/>
                      <a:pt x="735864" y="1421614"/>
                      <a:pt x="732463" y="1426018"/>
                    </a:cubicBezTo>
                    <a:cubicBezTo>
                      <a:pt x="727995" y="1434559"/>
                      <a:pt x="730529" y="1445302"/>
                      <a:pt x="730462" y="1454711"/>
                    </a:cubicBezTo>
                    <a:cubicBezTo>
                      <a:pt x="732063" y="1497151"/>
                      <a:pt x="732263" y="1539590"/>
                      <a:pt x="735197" y="1581897"/>
                    </a:cubicBezTo>
                    <a:cubicBezTo>
                      <a:pt x="746402" y="1717957"/>
                      <a:pt x="751404" y="1856153"/>
                      <a:pt x="763742" y="1992814"/>
                    </a:cubicBezTo>
                    <a:cubicBezTo>
                      <a:pt x="779815" y="2123870"/>
                      <a:pt x="791819" y="2255059"/>
                      <a:pt x="797755" y="2387049"/>
                    </a:cubicBezTo>
                    <a:cubicBezTo>
                      <a:pt x="799422" y="2447238"/>
                      <a:pt x="800489" y="2507295"/>
                      <a:pt x="803824" y="2567417"/>
                    </a:cubicBezTo>
                    <a:cubicBezTo>
                      <a:pt x="803224" y="2607255"/>
                      <a:pt x="816696" y="2652364"/>
                      <a:pt x="794954" y="2688330"/>
                    </a:cubicBezTo>
                    <a:cubicBezTo>
                      <a:pt x="773746" y="2699941"/>
                      <a:pt x="758606" y="2719893"/>
                      <a:pt x="738799" y="2733639"/>
                    </a:cubicBezTo>
                    <a:cubicBezTo>
                      <a:pt x="699117" y="2758196"/>
                      <a:pt x="657768" y="2782552"/>
                      <a:pt x="612750" y="2795631"/>
                    </a:cubicBezTo>
                    <a:cubicBezTo>
                      <a:pt x="526250" y="2806374"/>
                      <a:pt x="442351" y="2778081"/>
                      <a:pt x="357051" y="2769340"/>
                    </a:cubicBezTo>
                    <a:cubicBezTo>
                      <a:pt x="291626" y="2760398"/>
                      <a:pt x="230603" y="2752724"/>
                      <a:pt x="166311" y="2731637"/>
                    </a:cubicBezTo>
                    <a:cubicBezTo>
                      <a:pt x="162643" y="2729969"/>
                      <a:pt x="150572" y="2726766"/>
                      <a:pt x="150172" y="2719093"/>
                    </a:cubicBezTo>
                    <a:cubicBezTo>
                      <a:pt x="135766" y="2658169"/>
                      <a:pt x="131097" y="2595444"/>
                      <a:pt x="125362" y="2533185"/>
                    </a:cubicBezTo>
                    <a:cubicBezTo>
                      <a:pt x="116625" y="2429222"/>
                      <a:pt x="103353" y="2325725"/>
                      <a:pt x="93216" y="2221895"/>
                    </a:cubicBezTo>
                    <a:cubicBezTo>
                      <a:pt x="80945" y="2083365"/>
                      <a:pt x="71141" y="1944702"/>
                      <a:pt x="58536" y="1806240"/>
                    </a:cubicBezTo>
                    <a:cubicBezTo>
                      <a:pt x="49599" y="1660236"/>
                      <a:pt x="49933" y="1513967"/>
                      <a:pt x="44464" y="1367830"/>
                    </a:cubicBezTo>
                    <a:cubicBezTo>
                      <a:pt x="42997" y="1327459"/>
                      <a:pt x="40462" y="1287488"/>
                      <a:pt x="37861" y="1247651"/>
                    </a:cubicBezTo>
                    <a:cubicBezTo>
                      <a:pt x="48666" y="1247985"/>
                      <a:pt x="60137" y="1246984"/>
                      <a:pt x="66873" y="1247451"/>
                    </a:cubicBezTo>
                    <a:cubicBezTo>
                      <a:pt x="115825" y="1245582"/>
                      <a:pt x="164844" y="1246183"/>
                      <a:pt x="213729" y="1249119"/>
                    </a:cubicBezTo>
                    <a:cubicBezTo>
                      <a:pt x="530452" y="1244915"/>
                      <a:pt x="845307" y="1202809"/>
                      <a:pt x="1159428" y="1163372"/>
                    </a:cubicBezTo>
                    <a:cubicBezTo>
                      <a:pt x="1216050" y="1156566"/>
                      <a:pt x="1273139" y="1152696"/>
                      <a:pt x="1329494" y="1143754"/>
                    </a:cubicBezTo>
                    <a:cubicBezTo>
                      <a:pt x="1288344" y="1206412"/>
                      <a:pt x="1258933" y="1277812"/>
                      <a:pt x="1232990" y="1347077"/>
                    </a:cubicBezTo>
                    <a:cubicBezTo>
                      <a:pt x="1187372" y="1500821"/>
                      <a:pt x="1179636" y="1691132"/>
                      <a:pt x="1225520" y="1845409"/>
                    </a:cubicBezTo>
                    <a:cubicBezTo>
                      <a:pt x="1273472" y="1981937"/>
                      <a:pt x="1361773" y="2108789"/>
                      <a:pt x="1484954" y="2187129"/>
                    </a:cubicBezTo>
                    <a:cubicBezTo>
                      <a:pt x="1622807" y="2282351"/>
                      <a:pt x="1773932" y="2346277"/>
                      <a:pt x="1943397" y="2350949"/>
                    </a:cubicBezTo>
                    <a:cubicBezTo>
                      <a:pt x="1965606" y="2351549"/>
                      <a:pt x="1987948" y="2352083"/>
                      <a:pt x="2010290" y="2352083"/>
                    </a:cubicBezTo>
                    <a:cubicBezTo>
                      <a:pt x="2069980" y="2352083"/>
                      <a:pt x="2129736" y="2348079"/>
                      <a:pt x="2186825" y="2329996"/>
                    </a:cubicBezTo>
                    <a:cubicBezTo>
                      <a:pt x="2283462" y="2296831"/>
                      <a:pt x="2378365" y="2252657"/>
                      <a:pt x="2446258" y="2173783"/>
                    </a:cubicBezTo>
                    <a:cubicBezTo>
                      <a:pt x="2488341" y="2128541"/>
                      <a:pt x="2514418" y="2071821"/>
                      <a:pt x="2548164" y="2020573"/>
                    </a:cubicBezTo>
                    <a:cubicBezTo>
                      <a:pt x="2580310" y="1969592"/>
                      <a:pt x="2611722" y="1917143"/>
                      <a:pt x="2629529" y="1859156"/>
                    </a:cubicBezTo>
                    <a:cubicBezTo>
                      <a:pt x="2686084" y="1668844"/>
                      <a:pt x="2667544" y="1454044"/>
                      <a:pt x="2571173" y="1279681"/>
                    </a:cubicBezTo>
                    <a:cubicBezTo>
                      <a:pt x="2546897" y="1237975"/>
                      <a:pt x="2521888" y="1195803"/>
                      <a:pt x="2487541" y="1161103"/>
                    </a:cubicBezTo>
                    <a:cubicBezTo>
                      <a:pt x="2459330" y="1128139"/>
                      <a:pt x="2421115" y="1107053"/>
                      <a:pt x="2388236" y="1079561"/>
                    </a:cubicBezTo>
                    <a:cubicBezTo>
                      <a:pt x="2383901" y="1075690"/>
                      <a:pt x="2379366" y="1071820"/>
                      <a:pt x="2374764" y="1067950"/>
                    </a:cubicBezTo>
                    <a:cubicBezTo>
                      <a:pt x="2472602" y="1068150"/>
                      <a:pt x="2570573" y="1073355"/>
                      <a:pt x="2668478" y="1073288"/>
                    </a:cubicBezTo>
                    <a:cubicBezTo>
                      <a:pt x="2803930" y="1075423"/>
                      <a:pt x="2939249" y="1068817"/>
                      <a:pt x="3074634" y="1071620"/>
                    </a:cubicBezTo>
                    <a:cubicBezTo>
                      <a:pt x="3125987" y="1071086"/>
                      <a:pt x="3176874" y="1063412"/>
                      <a:pt x="3228093" y="1060810"/>
                    </a:cubicBezTo>
                    <a:cubicBezTo>
                      <a:pt x="3233429" y="1060276"/>
                      <a:pt x="3239698" y="1060142"/>
                      <a:pt x="3246234" y="1059942"/>
                    </a:cubicBezTo>
                    <a:cubicBezTo>
                      <a:pt x="3251636" y="1113459"/>
                      <a:pt x="3256971" y="1166976"/>
                      <a:pt x="3260239" y="1220559"/>
                    </a:cubicBezTo>
                    <a:cubicBezTo>
                      <a:pt x="3265575" y="1321520"/>
                      <a:pt x="3269443" y="1429354"/>
                      <a:pt x="3276646" y="1531449"/>
                    </a:cubicBezTo>
                    <a:cubicBezTo>
                      <a:pt x="3282514" y="1666643"/>
                      <a:pt x="3278913" y="1801902"/>
                      <a:pt x="3279780" y="19369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05611" y="9219837"/>
                <a:ext cx="345583" cy="233819"/>
              </a:xfrm>
              <a:custGeom>
                <a:rect b="b" l="l" r="r" t="t"/>
                <a:pathLst>
                  <a:path extrusionOk="0" h="233819" w="345583">
                    <a:moveTo>
                      <a:pt x="130769" y="231951"/>
                    </a:moveTo>
                    <a:cubicBezTo>
                      <a:pt x="141840" y="233152"/>
                      <a:pt x="153244" y="233819"/>
                      <a:pt x="164782" y="233819"/>
                    </a:cubicBezTo>
                    <a:cubicBezTo>
                      <a:pt x="225739" y="233819"/>
                      <a:pt x="289697" y="215202"/>
                      <a:pt x="325044" y="163287"/>
                    </a:cubicBezTo>
                    <a:cubicBezTo>
                      <a:pt x="360658" y="114575"/>
                      <a:pt x="350520" y="42174"/>
                      <a:pt x="290231" y="19553"/>
                    </a:cubicBezTo>
                    <a:cubicBezTo>
                      <a:pt x="275825" y="13747"/>
                      <a:pt x="259485" y="4138"/>
                      <a:pt x="243546" y="7742"/>
                    </a:cubicBezTo>
                    <a:cubicBezTo>
                      <a:pt x="160647" y="-14613"/>
                      <a:pt x="47337" y="10678"/>
                      <a:pt x="7655" y="93622"/>
                    </a:cubicBezTo>
                    <a:cubicBezTo>
                      <a:pt x="-27025" y="170427"/>
                      <a:pt x="63543" y="228081"/>
                      <a:pt x="130769" y="231951"/>
                    </a:cubicBezTo>
                    <a:close/>
                    <a:moveTo>
                      <a:pt x="209599" y="36368"/>
                    </a:moveTo>
                    <a:cubicBezTo>
                      <a:pt x="214268" y="36368"/>
                      <a:pt x="219003" y="36502"/>
                      <a:pt x="223805" y="36835"/>
                    </a:cubicBezTo>
                    <a:cubicBezTo>
                      <a:pt x="225672" y="60524"/>
                      <a:pt x="252616" y="60524"/>
                      <a:pt x="268956" y="69599"/>
                    </a:cubicBezTo>
                    <a:cubicBezTo>
                      <a:pt x="302702" y="81144"/>
                      <a:pt x="293165" y="121515"/>
                      <a:pt x="272957" y="141867"/>
                    </a:cubicBezTo>
                    <a:cubicBezTo>
                      <a:pt x="249882" y="168225"/>
                      <a:pt x="213334" y="175899"/>
                      <a:pt x="179921" y="179635"/>
                    </a:cubicBezTo>
                    <a:cubicBezTo>
                      <a:pt x="-38363" y="179235"/>
                      <a:pt x="62543" y="36302"/>
                      <a:pt x="209599" y="363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9251031" y="8884748"/>
                <a:ext cx="814208" cy="276835"/>
              </a:xfrm>
              <a:custGeom>
                <a:rect b="b" l="l" r="r" t="t"/>
                <a:pathLst>
                  <a:path extrusionOk="0" h="276835" w="814208">
                    <a:moveTo>
                      <a:pt x="30553" y="273832"/>
                    </a:moveTo>
                    <a:cubicBezTo>
                      <a:pt x="40157" y="276034"/>
                      <a:pt x="49827" y="276835"/>
                      <a:pt x="59564" y="276835"/>
                    </a:cubicBezTo>
                    <a:cubicBezTo>
                      <a:pt x="79705" y="276835"/>
                      <a:pt x="99913" y="273365"/>
                      <a:pt x="119921" y="271497"/>
                    </a:cubicBezTo>
                    <a:cubicBezTo>
                      <a:pt x="168940" y="266359"/>
                      <a:pt x="217892" y="261888"/>
                      <a:pt x="266978" y="257684"/>
                    </a:cubicBezTo>
                    <a:cubicBezTo>
                      <a:pt x="364415" y="259085"/>
                      <a:pt x="462653" y="235863"/>
                      <a:pt x="559891" y="229124"/>
                    </a:cubicBezTo>
                    <a:cubicBezTo>
                      <a:pt x="622048" y="225053"/>
                      <a:pt x="689541" y="219448"/>
                      <a:pt x="752432" y="216312"/>
                    </a:cubicBezTo>
                    <a:cubicBezTo>
                      <a:pt x="804652" y="219448"/>
                      <a:pt x="812588" y="183014"/>
                      <a:pt x="813055" y="139307"/>
                    </a:cubicBezTo>
                    <a:cubicBezTo>
                      <a:pt x="813855" y="106876"/>
                      <a:pt x="814589" y="74579"/>
                      <a:pt x="813989" y="42149"/>
                    </a:cubicBezTo>
                    <a:cubicBezTo>
                      <a:pt x="814522" y="7850"/>
                      <a:pt x="776107" y="-1959"/>
                      <a:pt x="748163" y="310"/>
                    </a:cubicBezTo>
                    <a:cubicBezTo>
                      <a:pt x="633452" y="5381"/>
                      <a:pt x="519542" y="20395"/>
                      <a:pt x="405431" y="32206"/>
                    </a:cubicBezTo>
                    <a:cubicBezTo>
                      <a:pt x="315063" y="38879"/>
                      <a:pt x="226829" y="60032"/>
                      <a:pt x="137127" y="71176"/>
                    </a:cubicBezTo>
                    <a:cubicBezTo>
                      <a:pt x="95445" y="80318"/>
                      <a:pt x="27818" y="72844"/>
                      <a:pt x="6210" y="117086"/>
                    </a:cubicBezTo>
                    <a:cubicBezTo>
                      <a:pt x="1142" y="131366"/>
                      <a:pt x="-4394" y="150384"/>
                      <a:pt x="9411" y="161394"/>
                    </a:cubicBezTo>
                    <a:cubicBezTo>
                      <a:pt x="5877" y="187151"/>
                      <a:pt x="2409" y="213042"/>
                      <a:pt x="8" y="238866"/>
                    </a:cubicBezTo>
                    <a:cubicBezTo>
                      <a:pt x="-392" y="256416"/>
                      <a:pt x="14747" y="269762"/>
                      <a:pt x="30553" y="273832"/>
                    </a:cubicBezTo>
                    <a:close/>
                    <a:moveTo>
                      <a:pt x="53162" y="141642"/>
                    </a:moveTo>
                    <a:cubicBezTo>
                      <a:pt x="101847" y="125827"/>
                      <a:pt x="154401" y="125627"/>
                      <a:pt x="204553" y="116886"/>
                    </a:cubicBezTo>
                    <a:cubicBezTo>
                      <a:pt x="244502" y="109345"/>
                      <a:pt x="284251" y="101805"/>
                      <a:pt x="324666" y="96800"/>
                    </a:cubicBezTo>
                    <a:cubicBezTo>
                      <a:pt x="469189" y="79117"/>
                      <a:pt x="614312" y="60700"/>
                      <a:pt x="759834" y="54627"/>
                    </a:cubicBezTo>
                    <a:cubicBezTo>
                      <a:pt x="759168" y="90327"/>
                      <a:pt x="760835" y="126161"/>
                      <a:pt x="756900" y="161661"/>
                    </a:cubicBezTo>
                    <a:cubicBezTo>
                      <a:pt x="636520" y="169802"/>
                      <a:pt x="512939" y="173939"/>
                      <a:pt x="393760" y="196427"/>
                    </a:cubicBezTo>
                    <a:cubicBezTo>
                      <a:pt x="281050" y="205702"/>
                      <a:pt x="168139" y="212241"/>
                      <a:pt x="56163" y="229057"/>
                    </a:cubicBezTo>
                    <a:cubicBezTo>
                      <a:pt x="50094" y="229257"/>
                      <a:pt x="43891" y="229724"/>
                      <a:pt x="37956" y="228323"/>
                    </a:cubicBezTo>
                    <a:cubicBezTo>
                      <a:pt x="35221" y="207971"/>
                      <a:pt x="33621" y="187552"/>
                      <a:pt x="31620" y="167066"/>
                    </a:cubicBezTo>
                    <a:cubicBezTo>
                      <a:pt x="44225" y="164797"/>
                      <a:pt x="50027" y="152853"/>
                      <a:pt x="53162" y="1416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223928" y="9560374"/>
                <a:ext cx="1041158" cy="1042689"/>
              </a:xfrm>
              <a:custGeom>
                <a:rect b="b" l="l" r="r" t="t"/>
                <a:pathLst>
                  <a:path extrusionOk="0" h="1042689" w="1041158">
                    <a:moveTo>
                      <a:pt x="256333" y="937258"/>
                    </a:moveTo>
                    <a:cubicBezTo>
                      <a:pt x="295548" y="968020"/>
                      <a:pt x="342499" y="985970"/>
                      <a:pt x="387050" y="1007390"/>
                    </a:cubicBezTo>
                    <a:cubicBezTo>
                      <a:pt x="431400" y="1030945"/>
                      <a:pt x="481753" y="1038285"/>
                      <a:pt x="531372" y="1040888"/>
                    </a:cubicBezTo>
                    <a:cubicBezTo>
                      <a:pt x="544511" y="1042089"/>
                      <a:pt x="557916" y="1042689"/>
                      <a:pt x="571521" y="1042689"/>
                    </a:cubicBezTo>
                    <a:cubicBezTo>
                      <a:pt x="723313" y="1042689"/>
                      <a:pt x="895580" y="968620"/>
                      <a:pt x="967541" y="833561"/>
                    </a:cubicBezTo>
                    <a:cubicBezTo>
                      <a:pt x="1019961" y="729930"/>
                      <a:pt x="1042436" y="612087"/>
                      <a:pt x="1041103" y="496379"/>
                    </a:cubicBezTo>
                    <a:cubicBezTo>
                      <a:pt x="1038902" y="447467"/>
                      <a:pt x="1023496" y="400489"/>
                      <a:pt x="1013225" y="352978"/>
                    </a:cubicBezTo>
                    <a:cubicBezTo>
                      <a:pt x="1001687" y="307269"/>
                      <a:pt x="980946" y="263561"/>
                      <a:pt x="954669" y="224458"/>
                    </a:cubicBezTo>
                    <a:cubicBezTo>
                      <a:pt x="929126" y="191828"/>
                      <a:pt x="895380" y="167005"/>
                      <a:pt x="863634" y="140980"/>
                    </a:cubicBezTo>
                    <a:cubicBezTo>
                      <a:pt x="821218" y="94604"/>
                      <a:pt x="766396" y="62907"/>
                      <a:pt x="707307" y="42155"/>
                    </a:cubicBezTo>
                    <a:cubicBezTo>
                      <a:pt x="614204" y="1250"/>
                      <a:pt x="510097" y="-6758"/>
                      <a:pt x="409859" y="4853"/>
                    </a:cubicBezTo>
                    <a:cubicBezTo>
                      <a:pt x="250264" y="25405"/>
                      <a:pt x="122081" y="117291"/>
                      <a:pt x="53921" y="263294"/>
                    </a:cubicBezTo>
                    <a:cubicBezTo>
                      <a:pt x="-53654" y="427448"/>
                      <a:pt x="16707" y="637377"/>
                      <a:pt x="116879" y="787651"/>
                    </a:cubicBezTo>
                    <a:cubicBezTo>
                      <a:pt x="157695" y="841969"/>
                      <a:pt x="204513" y="893216"/>
                      <a:pt x="256333" y="937258"/>
                    </a:cubicBezTo>
                    <a:close/>
                    <a:moveTo>
                      <a:pt x="66593" y="359384"/>
                    </a:moveTo>
                    <a:cubicBezTo>
                      <a:pt x="82065" y="318346"/>
                      <a:pt x="106542" y="281311"/>
                      <a:pt x="127750" y="242809"/>
                    </a:cubicBezTo>
                    <a:cubicBezTo>
                      <a:pt x="202645" y="110285"/>
                      <a:pt x="345767" y="52698"/>
                      <a:pt x="492157" y="52698"/>
                    </a:cubicBezTo>
                    <a:cubicBezTo>
                      <a:pt x="593596" y="52698"/>
                      <a:pt x="696636" y="80323"/>
                      <a:pt x="779601" y="129836"/>
                    </a:cubicBezTo>
                    <a:cubicBezTo>
                      <a:pt x="801410" y="164802"/>
                      <a:pt x="839158" y="189158"/>
                      <a:pt x="870103" y="216184"/>
                    </a:cubicBezTo>
                    <a:cubicBezTo>
                      <a:pt x="923524" y="257889"/>
                      <a:pt x="951935" y="322350"/>
                      <a:pt x="965273" y="388011"/>
                    </a:cubicBezTo>
                    <a:cubicBezTo>
                      <a:pt x="1007823" y="522670"/>
                      <a:pt x="981680" y="671142"/>
                      <a:pt x="924391" y="798595"/>
                    </a:cubicBezTo>
                    <a:cubicBezTo>
                      <a:pt x="861366" y="924846"/>
                      <a:pt x="709241" y="985036"/>
                      <a:pt x="574056" y="988906"/>
                    </a:cubicBezTo>
                    <a:cubicBezTo>
                      <a:pt x="518834" y="986170"/>
                      <a:pt x="461079" y="985036"/>
                      <a:pt x="411059" y="958744"/>
                    </a:cubicBezTo>
                    <a:cubicBezTo>
                      <a:pt x="363574" y="935589"/>
                      <a:pt x="312621" y="917105"/>
                      <a:pt x="273139" y="880805"/>
                    </a:cubicBezTo>
                    <a:cubicBezTo>
                      <a:pt x="223053" y="830224"/>
                      <a:pt x="170566" y="779577"/>
                      <a:pt x="136486" y="716384"/>
                    </a:cubicBezTo>
                    <a:cubicBezTo>
                      <a:pt x="98205" y="645451"/>
                      <a:pt x="61724" y="569514"/>
                      <a:pt x="55655" y="488038"/>
                    </a:cubicBezTo>
                    <a:cubicBezTo>
                      <a:pt x="55255" y="444997"/>
                      <a:pt x="53921" y="401090"/>
                      <a:pt x="66593" y="3593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9069848" y="8192078"/>
                <a:ext cx="205683" cy="196916"/>
              </a:xfrm>
              <a:custGeom>
                <a:rect b="b" l="l" r="r" t="t"/>
                <a:pathLst>
                  <a:path extrusionOk="0" h="196916" w="205683">
                    <a:moveTo>
                      <a:pt x="108096" y="133925"/>
                    </a:moveTo>
                    <a:cubicBezTo>
                      <a:pt x="134373" y="156279"/>
                      <a:pt x="158715" y="184372"/>
                      <a:pt x="191461" y="196917"/>
                    </a:cubicBezTo>
                    <a:cubicBezTo>
                      <a:pt x="238413" y="193313"/>
                      <a:pt x="154914" y="129254"/>
                      <a:pt x="145043" y="115975"/>
                    </a:cubicBezTo>
                    <a:cubicBezTo>
                      <a:pt x="107762" y="79874"/>
                      <a:pt x="74550" y="39637"/>
                      <a:pt x="36268" y="4804"/>
                    </a:cubicBezTo>
                    <a:cubicBezTo>
                      <a:pt x="16327" y="-11278"/>
                      <a:pt x="-11284" y="16548"/>
                      <a:pt x="4856" y="36300"/>
                    </a:cubicBezTo>
                    <a:cubicBezTo>
                      <a:pt x="38669" y="69264"/>
                      <a:pt x="73883" y="101227"/>
                      <a:pt x="108096" y="1339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9532532" y="7982949"/>
                <a:ext cx="40388" cy="305224"/>
              </a:xfrm>
              <a:custGeom>
                <a:rect b="b" l="l" r="r" t="t"/>
                <a:pathLst>
                  <a:path extrusionOk="0" h="305224" w="40388">
                    <a:moveTo>
                      <a:pt x="10753" y="290805"/>
                    </a:moveTo>
                    <a:cubicBezTo>
                      <a:pt x="12154" y="296010"/>
                      <a:pt x="14221" y="305219"/>
                      <a:pt x="20690" y="305219"/>
                    </a:cubicBezTo>
                    <a:cubicBezTo>
                      <a:pt x="23625" y="305352"/>
                      <a:pt x="26359" y="303150"/>
                      <a:pt x="26359" y="299880"/>
                    </a:cubicBezTo>
                    <a:cubicBezTo>
                      <a:pt x="26292" y="268518"/>
                      <a:pt x="28227" y="237288"/>
                      <a:pt x="30494" y="205992"/>
                    </a:cubicBezTo>
                    <a:cubicBezTo>
                      <a:pt x="34229" y="151408"/>
                      <a:pt x="35429" y="95956"/>
                      <a:pt x="39031" y="41172"/>
                    </a:cubicBezTo>
                    <a:cubicBezTo>
                      <a:pt x="40898" y="25023"/>
                      <a:pt x="44500" y="1468"/>
                      <a:pt x="20290" y="0"/>
                    </a:cubicBezTo>
                    <a:cubicBezTo>
                      <a:pt x="9619" y="0"/>
                      <a:pt x="-451" y="9209"/>
                      <a:pt x="16" y="20286"/>
                    </a:cubicBezTo>
                    <a:cubicBezTo>
                      <a:pt x="1016" y="39770"/>
                      <a:pt x="2083" y="59189"/>
                      <a:pt x="2483" y="78740"/>
                    </a:cubicBezTo>
                    <a:cubicBezTo>
                      <a:pt x="5218" y="149340"/>
                      <a:pt x="483" y="220740"/>
                      <a:pt x="10753" y="2908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862107" y="8078081"/>
                <a:ext cx="195092" cy="198523"/>
              </a:xfrm>
              <a:custGeom>
                <a:rect b="b" l="l" r="r" t="t"/>
                <a:pathLst>
                  <a:path extrusionOk="0" h="198523" w="195092">
                    <a:moveTo>
                      <a:pt x="43851" y="177722"/>
                    </a:moveTo>
                    <a:cubicBezTo>
                      <a:pt x="93470" y="136017"/>
                      <a:pt x="141956" y="86571"/>
                      <a:pt x="188173" y="39927"/>
                    </a:cubicBezTo>
                    <a:cubicBezTo>
                      <a:pt x="210449" y="16105"/>
                      <a:pt x="173568" y="-16059"/>
                      <a:pt x="153293" y="9232"/>
                    </a:cubicBezTo>
                    <a:cubicBezTo>
                      <a:pt x="126416" y="50470"/>
                      <a:pt x="92336" y="86837"/>
                      <a:pt x="57390" y="121403"/>
                    </a:cubicBezTo>
                    <a:cubicBezTo>
                      <a:pt x="40116" y="139020"/>
                      <a:pt x="21709" y="155568"/>
                      <a:pt x="4302" y="172985"/>
                    </a:cubicBezTo>
                    <a:cubicBezTo>
                      <a:pt x="-1300" y="178923"/>
                      <a:pt x="-1567" y="188332"/>
                      <a:pt x="4302" y="194204"/>
                    </a:cubicBezTo>
                    <a:cubicBezTo>
                      <a:pt x="19308" y="207684"/>
                      <a:pt x="32580" y="186063"/>
                      <a:pt x="43851" y="1777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167960" y="8480737"/>
                <a:ext cx="191741" cy="71627"/>
              </a:xfrm>
              <a:custGeom>
                <a:rect b="b" l="l" r="r" t="t"/>
                <a:pathLst>
                  <a:path extrusionOk="0" h="71627" w="191741">
                    <a:moveTo>
                      <a:pt x="51786" y="66338"/>
                    </a:moveTo>
                    <a:cubicBezTo>
                      <a:pt x="91402" y="56262"/>
                      <a:pt x="130883" y="48588"/>
                      <a:pt x="171899" y="46720"/>
                    </a:cubicBezTo>
                    <a:cubicBezTo>
                      <a:pt x="202311" y="42583"/>
                      <a:pt x="195842" y="-3994"/>
                      <a:pt x="165564" y="276"/>
                    </a:cubicBezTo>
                    <a:cubicBezTo>
                      <a:pt x="150358" y="3212"/>
                      <a:pt x="136552" y="6349"/>
                      <a:pt x="119079" y="10486"/>
                    </a:cubicBezTo>
                    <a:cubicBezTo>
                      <a:pt x="86266" y="17693"/>
                      <a:pt x="54121" y="27635"/>
                      <a:pt x="22375" y="38579"/>
                    </a:cubicBezTo>
                    <a:cubicBezTo>
                      <a:pt x="7569" y="40447"/>
                      <a:pt x="-8837" y="53459"/>
                      <a:pt x="5569" y="67339"/>
                    </a:cubicBezTo>
                    <a:cubicBezTo>
                      <a:pt x="18907" y="76347"/>
                      <a:pt x="37181" y="68740"/>
                      <a:pt x="51786" y="663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885298" y="8747976"/>
                <a:ext cx="167864" cy="46563"/>
              </a:xfrm>
              <a:custGeom>
                <a:rect b="b" l="l" r="r" t="t"/>
                <a:pathLst>
                  <a:path extrusionOk="0" h="46563" w="167864">
                    <a:moveTo>
                      <a:pt x="24075" y="45997"/>
                    </a:moveTo>
                    <a:cubicBezTo>
                      <a:pt x="44016" y="41193"/>
                      <a:pt x="64224" y="36989"/>
                      <a:pt x="84499" y="33986"/>
                    </a:cubicBezTo>
                    <a:cubicBezTo>
                      <a:pt x="108108" y="30116"/>
                      <a:pt x="132250" y="30316"/>
                      <a:pt x="155993" y="28715"/>
                    </a:cubicBezTo>
                    <a:cubicBezTo>
                      <a:pt x="162729" y="27914"/>
                      <a:pt x="167864" y="21841"/>
                      <a:pt x="167864" y="15102"/>
                    </a:cubicBezTo>
                    <a:cubicBezTo>
                      <a:pt x="167864" y="8429"/>
                      <a:pt x="162729" y="2290"/>
                      <a:pt x="155993" y="1489"/>
                    </a:cubicBezTo>
                    <a:cubicBezTo>
                      <a:pt x="109308" y="-2715"/>
                      <a:pt x="62690" y="2690"/>
                      <a:pt x="16406" y="8896"/>
                    </a:cubicBezTo>
                    <a:cubicBezTo>
                      <a:pt x="5135" y="10231"/>
                      <a:pt x="-2335" y="21975"/>
                      <a:pt x="666" y="32785"/>
                    </a:cubicBezTo>
                    <a:cubicBezTo>
                      <a:pt x="3467" y="42995"/>
                      <a:pt x="14205" y="48400"/>
                      <a:pt x="24075" y="459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485348" y="10078106"/>
                <a:ext cx="199653" cy="260269"/>
              </a:xfrm>
              <a:custGeom>
                <a:rect b="b" l="l" r="r" t="t"/>
                <a:pathLst>
                  <a:path extrusionOk="0" h="260269" w="199653">
                    <a:moveTo>
                      <a:pt x="165645" y="258308"/>
                    </a:moveTo>
                    <a:cubicBezTo>
                      <a:pt x="197857" y="270519"/>
                      <a:pt x="214731" y="222140"/>
                      <a:pt x="181784" y="211731"/>
                    </a:cubicBezTo>
                    <a:cubicBezTo>
                      <a:pt x="111757" y="190711"/>
                      <a:pt x="43931" y="138663"/>
                      <a:pt x="31927" y="62658"/>
                    </a:cubicBezTo>
                    <a:cubicBezTo>
                      <a:pt x="27525" y="51448"/>
                      <a:pt x="30259" y="-13146"/>
                      <a:pt x="9318" y="2402"/>
                    </a:cubicBezTo>
                    <a:cubicBezTo>
                      <a:pt x="-29897" y="118977"/>
                      <a:pt x="60871" y="219872"/>
                      <a:pt x="165645" y="2583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7885711" y="9509441"/>
              <a:ext cx="3242221" cy="1738021"/>
            </a:xfrm>
            <a:custGeom>
              <a:rect b="b" l="l" r="r" t="t"/>
              <a:pathLst>
                <a:path extrusionOk="0" h="1738021" w="3242221">
                  <a:moveTo>
                    <a:pt x="3238717" y="471641"/>
                  </a:moveTo>
                  <a:cubicBezTo>
                    <a:pt x="3244653" y="606634"/>
                    <a:pt x="3241052" y="741893"/>
                    <a:pt x="3241919" y="877020"/>
                  </a:cubicBezTo>
                  <a:cubicBezTo>
                    <a:pt x="3237517" y="1056454"/>
                    <a:pt x="3245720" y="1255773"/>
                    <a:pt x="3138612" y="1410585"/>
                  </a:cubicBezTo>
                  <a:cubicBezTo>
                    <a:pt x="3089660" y="1465369"/>
                    <a:pt x="2995957" y="1448353"/>
                    <a:pt x="2928331" y="1456027"/>
                  </a:cubicBezTo>
                  <a:cubicBezTo>
                    <a:pt x="2773605" y="1465036"/>
                    <a:pt x="2618345" y="1474711"/>
                    <a:pt x="2463218" y="1485655"/>
                  </a:cubicBezTo>
                  <a:cubicBezTo>
                    <a:pt x="2333568" y="1497466"/>
                    <a:pt x="2195648" y="1500535"/>
                    <a:pt x="2064064" y="1507609"/>
                  </a:cubicBezTo>
                  <a:cubicBezTo>
                    <a:pt x="1754611" y="1532499"/>
                    <a:pt x="1441824" y="1548247"/>
                    <a:pt x="1131904" y="1582545"/>
                  </a:cubicBezTo>
                  <a:cubicBezTo>
                    <a:pt x="1049805" y="1585548"/>
                    <a:pt x="967040" y="1595691"/>
                    <a:pt x="885142" y="1603365"/>
                  </a:cubicBezTo>
                  <a:cubicBezTo>
                    <a:pt x="863867" y="1605834"/>
                    <a:pt x="842259" y="1607769"/>
                    <a:pt x="820917" y="1611039"/>
                  </a:cubicBezTo>
                  <a:cubicBezTo>
                    <a:pt x="822118" y="1603899"/>
                    <a:pt x="822851" y="1597226"/>
                    <a:pt x="822984" y="1591554"/>
                  </a:cubicBezTo>
                  <a:cubicBezTo>
                    <a:pt x="822651" y="1528762"/>
                    <a:pt x="816582" y="1466170"/>
                    <a:pt x="815515" y="1403378"/>
                  </a:cubicBezTo>
                  <a:cubicBezTo>
                    <a:pt x="812781" y="1195250"/>
                    <a:pt x="782969" y="989191"/>
                    <a:pt x="760827" y="782598"/>
                  </a:cubicBezTo>
                  <a:cubicBezTo>
                    <a:pt x="752024" y="678634"/>
                    <a:pt x="738952" y="575471"/>
                    <a:pt x="725680" y="471908"/>
                  </a:cubicBezTo>
                  <a:cubicBezTo>
                    <a:pt x="720478" y="437075"/>
                    <a:pt x="721145" y="399573"/>
                    <a:pt x="707673" y="366876"/>
                  </a:cubicBezTo>
                  <a:cubicBezTo>
                    <a:pt x="704806" y="362205"/>
                    <a:pt x="698003" y="361605"/>
                    <a:pt x="694602" y="366009"/>
                  </a:cubicBezTo>
                  <a:cubicBezTo>
                    <a:pt x="690133" y="374550"/>
                    <a:pt x="692668" y="385293"/>
                    <a:pt x="692601" y="394702"/>
                  </a:cubicBezTo>
                  <a:cubicBezTo>
                    <a:pt x="694201" y="437142"/>
                    <a:pt x="694401" y="479582"/>
                    <a:pt x="697336" y="521888"/>
                  </a:cubicBezTo>
                  <a:cubicBezTo>
                    <a:pt x="708540" y="657948"/>
                    <a:pt x="713542" y="796144"/>
                    <a:pt x="725880" y="932805"/>
                  </a:cubicBezTo>
                  <a:cubicBezTo>
                    <a:pt x="741953" y="1063861"/>
                    <a:pt x="753958" y="1195050"/>
                    <a:pt x="759893" y="1327040"/>
                  </a:cubicBezTo>
                  <a:cubicBezTo>
                    <a:pt x="761561" y="1387230"/>
                    <a:pt x="762628" y="1447286"/>
                    <a:pt x="765962" y="1507409"/>
                  </a:cubicBezTo>
                  <a:cubicBezTo>
                    <a:pt x="765296" y="1547179"/>
                    <a:pt x="778834" y="1592288"/>
                    <a:pt x="757292" y="1628188"/>
                  </a:cubicBezTo>
                  <a:cubicBezTo>
                    <a:pt x="735951" y="1639732"/>
                    <a:pt x="720812" y="1659884"/>
                    <a:pt x="700937" y="1673631"/>
                  </a:cubicBezTo>
                  <a:cubicBezTo>
                    <a:pt x="661255" y="1698187"/>
                    <a:pt x="619906" y="1722543"/>
                    <a:pt x="574889" y="1735622"/>
                  </a:cubicBezTo>
                  <a:cubicBezTo>
                    <a:pt x="488389" y="1746365"/>
                    <a:pt x="404490" y="1718072"/>
                    <a:pt x="319190" y="1709331"/>
                  </a:cubicBezTo>
                  <a:cubicBezTo>
                    <a:pt x="253765" y="1700389"/>
                    <a:pt x="192741" y="1692715"/>
                    <a:pt x="128450" y="1671629"/>
                  </a:cubicBezTo>
                  <a:cubicBezTo>
                    <a:pt x="124782" y="1669960"/>
                    <a:pt x="112710" y="1666757"/>
                    <a:pt x="112310" y="1659084"/>
                  </a:cubicBezTo>
                  <a:cubicBezTo>
                    <a:pt x="97904" y="1598160"/>
                    <a:pt x="93236" y="1535435"/>
                    <a:pt x="87500" y="1473177"/>
                  </a:cubicBezTo>
                  <a:cubicBezTo>
                    <a:pt x="78764" y="1369213"/>
                    <a:pt x="65492" y="1265716"/>
                    <a:pt x="55355" y="1161886"/>
                  </a:cubicBezTo>
                  <a:cubicBezTo>
                    <a:pt x="43083" y="1023356"/>
                    <a:pt x="33280" y="884693"/>
                    <a:pt x="20675" y="746231"/>
                  </a:cubicBezTo>
                  <a:cubicBezTo>
                    <a:pt x="11738" y="600227"/>
                    <a:pt x="12071" y="453958"/>
                    <a:pt x="6603" y="307821"/>
                  </a:cubicBezTo>
                  <a:cubicBezTo>
                    <a:pt x="5135" y="267383"/>
                    <a:pt x="2601" y="227479"/>
                    <a:pt x="0" y="187642"/>
                  </a:cubicBezTo>
                  <a:cubicBezTo>
                    <a:pt x="10804" y="188042"/>
                    <a:pt x="22342" y="186975"/>
                    <a:pt x="29078" y="187442"/>
                  </a:cubicBezTo>
                  <a:cubicBezTo>
                    <a:pt x="78030" y="185507"/>
                    <a:pt x="127049" y="186241"/>
                    <a:pt x="175935" y="189110"/>
                  </a:cubicBezTo>
                  <a:cubicBezTo>
                    <a:pt x="492657" y="184906"/>
                    <a:pt x="807579" y="142800"/>
                    <a:pt x="1121633" y="103363"/>
                  </a:cubicBezTo>
                  <a:cubicBezTo>
                    <a:pt x="1178188" y="96557"/>
                    <a:pt x="1235277" y="92820"/>
                    <a:pt x="1291499" y="83812"/>
                  </a:cubicBezTo>
                  <a:cubicBezTo>
                    <a:pt x="1250416" y="146470"/>
                    <a:pt x="1221005" y="217870"/>
                    <a:pt x="1195195" y="287068"/>
                  </a:cubicBezTo>
                  <a:cubicBezTo>
                    <a:pt x="1149577" y="440812"/>
                    <a:pt x="1141841" y="631123"/>
                    <a:pt x="1187725" y="785401"/>
                  </a:cubicBezTo>
                  <a:cubicBezTo>
                    <a:pt x="1235677" y="921928"/>
                    <a:pt x="1323978" y="1048780"/>
                    <a:pt x="1447159" y="1127120"/>
                  </a:cubicBezTo>
                  <a:cubicBezTo>
                    <a:pt x="1585012" y="1222342"/>
                    <a:pt x="1736137" y="1286269"/>
                    <a:pt x="1905603" y="1290940"/>
                  </a:cubicBezTo>
                  <a:cubicBezTo>
                    <a:pt x="1927811" y="1291540"/>
                    <a:pt x="1950153" y="1292074"/>
                    <a:pt x="1972495" y="1292074"/>
                  </a:cubicBezTo>
                  <a:cubicBezTo>
                    <a:pt x="2032185" y="1292074"/>
                    <a:pt x="2092008" y="1288070"/>
                    <a:pt x="2149030" y="1269987"/>
                  </a:cubicBezTo>
                  <a:cubicBezTo>
                    <a:pt x="2245667" y="1236822"/>
                    <a:pt x="2340571" y="1192648"/>
                    <a:pt x="2408464" y="1113774"/>
                  </a:cubicBezTo>
                  <a:cubicBezTo>
                    <a:pt x="2450546" y="1068532"/>
                    <a:pt x="2476623" y="1011812"/>
                    <a:pt x="2510370" y="960564"/>
                  </a:cubicBezTo>
                  <a:cubicBezTo>
                    <a:pt x="2542515" y="909583"/>
                    <a:pt x="2573927" y="857134"/>
                    <a:pt x="2591734" y="799147"/>
                  </a:cubicBezTo>
                  <a:cubicBezTo>
                    <a:pt x="2648289" y="608836"/>
                    <a:pt x="2629749" y="394035"/>
                    <a:pt x="2533378" y="219672"/>
                  </a:cubicBezTo>
                  <a:cubicBezTo>
                    <a:pt x="2509102" y="177966"/>
                    <a:pt x="2484093" y="135794"/>
                    <a:pt x="2449746" y="101095"/>
                  </a:cubicBezTo>
                  <a:cubicBezTo>
                    <a:pt x="2421535" y="68130"/>
                    <a:pt x="2383320" y="47044"/>
                    <a:pt x="2350441" y="19552"/>
                  </a:cubicBezTo>
                  <a:cubicBezTo>
                    <a:pt x="2346106" y="15681"/>
                    <a:pt x="2341571" y="11744"/>
                    <a:pt x="2336969" y="7807"/>
                  </a:cubicBezTo>
                  <a:cubicBezTo>
                    <a:pt x="2434874" y="7941"/>
                    <a:pt x="2532845" y="13346"/>
                    <a:pt x="2630749" y="13279"/>
                  </a:cubicBezTo>
                  <a:cubicBezTo>
                    <a:pt x="2766135" y="15414"/>
                    <a:pt x="2901521" y="8742"/>
                    <a:pt x="3036906" y="11611"/>
                  </a:cubicBezTo>
                  <a:cubicBezTo>
                    <a:pt x="3088259" y="11077"/>
                    <a:pt x="3139146" y="3403"/>
                    <a:pt x="3190365" y="801"/>
                  </a:cubicBezTo>
                  <a:cubicBezTo>
                    <a:pt x="3195701" y="267"/>
                    <a:pt x="3201970" y="133"/>
                    <a:pt x="3208506" y="0"/>
                  </a:cubicBezTo>
                  <a:cubicBezTo>
                    <a:pt x="3213908" y="53517"/>
                    <a:pt x="3219243" y="107033"/>
                    <a:pt x="3222511" y="160617"/>
                  </a:cubicBezTo>
                  <a:cubicBezTo>
                    <a:pt x="3227713" y="261711"/>
                    <a:pt x="3231581" y="369545"/>
                    <a:pt x="3238717" y="47164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097092" y="9393933"/>
              <a:ext cx="1358172" cy="1353874"/>
            </a:xfrm>
            <a:custGeom>
              <a:rect b="b" l="l" r="r" t="t"/>
              <a:pathLst>
                <a:path extrusionOk="0" h="1353874" w="1358172">
                  <a:moveTo>
                    <a:pt x="1094243" y="1000001"/>
                  </a:moveTo>
                  <a:cubicBezTo>
                    <a:pt x="1146663" y="896371"/>
                    <a:pt x="1169139" y="778527"/>
                    <a:pt x="1167805" y="662819"/>
                  </a:cubicBezTo>
                  <a:cubicBezTo>
                    <a:pt x="1165604" y="613907"/>
                    <a:pt x="1150198" y="566930"/>
                    <a:pt x="1139927" y="519419"/>
                  </a:cubicBezTo>
                  <a:cubicBezTo>
                    <a:pt x="1128390" y="473709"/>
                    <a:pt x="1107648" y="430002"/>
                    <a:pt x="1081371" y="390899"/>
                  </a:cubicBezTo>
                  <a:cubicBezTo>
                    <a:pt x="1055828" y="358268"/>
                    <a:pt x="1022082" y="333445"/>
                    <a:pt x="990336" y="307421"/>
                  </a:cubicBezTo>
                  <a:cubicBezTo>
                    <a:pt x="947920" y="261044"/>
                    <a:pt x="893099" y="229348"/>
                    <a:pt x="834009" y="208595"/>
                  </a:cubicBezTo>
                  <a:cubicBezTo>
                    <a:pt x="740907" y="167690"/>
                    <a:pt x="636800" y="159683"/>
                    <a:pt x="536561" y="171293"/>
                  </a:cubicBezTo>
                  <a:cubicBezTo>
                    <a:pt x="376966" y="191846"/>
                    <a:pt x="248783" y="283732"/>
                    <a:pt x="180624" y="429735"/>
                  </a:cubicBezTo>
                  <a:cubicBezTo>
                    <a:pt x="73049" y="593888"/>
                    <a:pt x="143409" y="803818"/>
                    <a:pt x="243581" y="954091"/>
                  </a:cubicBezTo>
                  <a:cubicBezTo>
                    <a:pt x="284464" y="1008409"/>
                    <a:pt x="331282" y="1059590"/>
                    <a:pt x="383102" y="1103698"/>
                  </a:cubicBezTo>
                  <a:cubicBezTo>
                    <a:pt x="422317" y="1134460"/>
                    <a:pt x="469268" y="1152410"/>
                    <a:pt x="513819" y="1173830"/>
                  </a:cubicBezTo>
                  <a:cubicBezTo>
                    <a:pt x="558169" y="1197386"/>
                    <a:pt x="608522" y="1204726"/>
                    <a:pt x="658141" y="1207328"/>
                  </a:cubicBezTo>
                  <a:cubicBezTo>
                    <a:pt x="671346" y="1208529"/>
                    <a:pt x="684685" y="1209130"/>
                    <a:pt x="698290" y="1209130"/>
                  </a:cubicBezTo>
                  <a:cubicBezTo>
                    <a:pt x="850082" y="1209197"/>
                    <a:pt x="1022349" y="1135061"/>
                    <a:pt x="1094243" y="1000001"/>
                  </a:cubicBezTo>
                  <a:close/>
                  <a:moveTo>
                    <a:pt x="1178142" y="233485"/>
                  </a:moveTo>
                  <a:cubicBezTo>
                    <a:pt x="1360879" y="412319"/>
                    <a:pt x="1408965" y="732818"/>
                    <a:pt x="1301857" y="963300"/>
                  </a:cubicBezTo>
                  <a:cubicBezTo>
                    <a:pt x="1285384" y="994996"/>
                    <a:pt x="1264776" y="1028294"/>
                    <a:pt x="1243968" y="1061525"/>
                  </a:cubicBezTo>
                  <a:cubicBezTo>
                    <a:pt x="1206620" y="1124250"/>
                    <a:pt x="1171206" y="1188644"/>
                    <a:pt x="1112984" y="1234887"/>
                  </a:cubicBezTo>
                  <a:cubicBezTo>
                    <a:pt x="1076903" y="1268519"/>
                    <a:pt x="1032419" y="1289472"/>
                    <a:pt x="987135" y="1307689"/>
                  </a:cubicBezTo>
                  <a:cubicBezTo>
                    <a:pt x="933981" y="1332779"/>
                    <a:pt x="877359" y="1348527"/>
                    <a:pt x="818537" y="1351796"/>
                  </a:cubicBezTo>
                  <a:cubicBezTo>
                    <a:pt x="652406" y="1362073"/>
                    <a:pt x="479606" y="1335581"/>
                    <a:pt x="338685" y="1242294"/>
                  </a:cubicBezTo>
                  <a:cubicBezTo>
                    <a:pt x="264789" y="1199120"/>
                    <a:pt x="189760" y="1152143"/>
                    <a:pt x="137607" y="1082745"/>
                  </a:cubicBezTo>
                  <a:cubicBezTo>
                    <a:pt x="90856" y="1017884"/>
                    <a:pt x="45638" y="949087"/>
                    <a:pt x="23963" y="871281"/>
                  </a:cubicBezTo>
                  <a:cubicBezTo>
                    <a:pt x="-9917" y="748032"/>
                    <a:pt x="-3381" y="618111"/>
                    <a:pt x="15960" y="492594"/>
                  </a:cubicBezTo>
                  <a:cubicBezTo>
                    <a:pt x="28898" y="424663"/>
                    <a:pt x="55375" y="360403"/>
                    <a:pt x="86454" y="298879"/>
                  </a:cubicBezTo>
                  <a:cubicBezTo>
                    <a:pt x="111864" y="249099"/>
                    <a:pt x="139341" y="198652"/>
                    <a:pt x="180090" y="159683"/>
                  </a:cubicBezTo>
                  <a:cubicBezTo>
                    <a:pt x="304671" y="47911"/>
                    <a:pt x="442125" y="0"/>
                    <a:pt x="595851" y="0"/>
                  </a:cubicBezTo>
                  <a:cubicBezTo>
                    <a:pt x="637467" y="67"/>
                    <a:pt x="680283" y="3537"/>
                    <a:pt x="724367" y="10210"/>
                  </a:cubicBezTo>
                  <a:cubicBezTo>
                    <a:pt x="836410" y="25691"/>
                    <a:pt x="948920" y="56653"/>
                    <a:pt x="1042556" y="121914"/>
                  </a:cubicBezTo>
                  <a:cubicBezTo>
                    <a:pt x="1043290" y="122648"/>
                    <a:pt x="1044157" y="123249"/>
                    <a:pt x="1045091" y="123649"/>
                  </a:cubicBezTo>
                  <a:cubicBezTo>
                    <a:pt x="1048559" y="126118"/>
                    <a:pt x="1052027" y="128587"/>
                    <a:pt x="1055428" y="131123"/>
                  </a:cubicBezTo>
                  <a:cubicBezTo>
                    <a:pt x="1088974" y="172161"/>
                    <a:pt x="1137927" y="199053"/>
                    <a:pt x="1178142" y="23348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59117" y="9256205"/>
              <a:ext cx="237736" cy="143200"/>
            </a:xfrm>
            <a:custGeom>
              <a:rect b="b" l="l" r="r" t="t"/>
              <a:pathLst>
                <a:path extrusionOk="0" h="143200" w="237736">
                  <a:moveTo>
                    <a:pt x="215450" y="33164"/>
                  </a:moveTo>
                  <a:cubicBezTo>
                    <a:pt x="249196" y="44708"/>
                    <a:pt x="239659" y="85080"/>
                    <a:pt x="219451" y="105432"/>
                  </a:cubicBezTo>
                  <a:cubicBezTo>
                    <a:pt x="196376" y="131790"/>
                    <a:pt x="159828" y="139464"/>
                    <a:pt x="126415" y="143201"/>
                  </a:cubicBezTo>
                  <a:cubicBezTo>
                    <a:pt x="-91936" y="142800"/>
                    <a:pt x="8970" y="-67"/>
                    <a:pt x="156027" y="0"/>
                  </a:cubicBezTo>
                  <a:cubicBezTo>
                    <a:pt x="160695" y="0"/>
                    <a:pt x="165497" y="134"/>
                    <a:pt x="170232" y="400"/>
                  </a:cubicBezTo>
                  <a:cubicBezTo>
                    <a:pt x="172166" y="24089"/>
                    <a:pt x="199177" y="24156"/>
                    <a:pt x="215450" y="33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75730" y="8787367"/>
              <a:ext cx="3212951" cy="878153"/>
            </a:xfrm>
            <a:custGeom>
              <a:rect b="b" l="l" r="r" t="t"/>
              <a:pathLst>
                <a:path extrusionOk="0" h="878153" w="3212951">
                  <a:moveTo>
                    <a:pt x="554925" y="595757"/>
                  </a:moveTo>
                  <a:cubicBezTo>
                    <a:pt x="590539" y="547044"/>
                    <a:pt x="580402" y="474643"/>
                    <a:pt x="520112" y="452022"/>
                  </a:cubicBezTo>
                  <a:cubicBezTo>
                    <a:pt x="505706" y="446217"/>
                    <a:pt x="489366" y="436608"/>
                    <a:pt x="473427" y="440211"/>
                  </a:cubicBezTo>
                  <a:cubicBezTo>
                    <a:pt x="390528" y="417857"/>
                    <a:pt x="277218" y="443147"/>
                    <a:pt x="237536" y="526092"/>
                  </a:cubicBezTo>
                  <a:cubicBezTo>
                    <a:pt x="202856" y="602897"/>
                    <a:pt x="293424" y="660550"/>
                    <a:pt x="360717" y="664421"/>
                  </a:cubicBezTo>
                  <a:cubicBezTo>
                    <a:pt x="371788" y="665622"/>
                    <a:pt x="383192" y="666356"/>
                    <a:pt x="394730" y="666356"/>
                  </a:cubicBezTo>
                  <a:cubicBezTo>
                    <a:pt x="455620" y="666356"/>
                    <a:pt x="519578" y="647672"/>
                    <a:pt x="554925" y="595757"/>
                  </a:cubicBezTo>
                  <a:close/>
                  <a:moveTo>
                    <a:pt x="2188356" y="236621"/>
                  </a:moveTo>
                  <a:cubicBezTo>
                    <a:pt x="2189156" y="204191"/>
                    <a:pt x="2189890" y="171894"/>
                    <a:pt x="2189289" y="139464"/>
                  </a:cubicBezTo>
                  <a:cubicBezTo>
                    <a:pt x="2189823" y="105165"/>
                    <a:pt x="2151408" y="95356"/>
                    <a:pt x="2123464" y="97624"/>
                  </a:cubicBezTo>
                  <a:cubicBezTo>
                    <a:pt x="2008753" y="102696"/>
                    <a:pt x="1894842" y="117710"/>
                    <a:pt x="1780732" y="129521"/>
                  </a:cubicBezTo>
                  <a:cubicBezTo>
                    <a:pt x="1690363" y="136194"/>
                    <a:pt x="1602129" y="157347"/>
                    <a:pt x="1512428" y="168491"/>
                  </a:cubicBezTo>
                  <a:cubicBezTo>
                    <a:pt x="1470745" y="177633"/>
                    <a:pt x="1403119" y="170159"/>
                    <a:pt x="1381511" y="214400"/>
                  </a:cubicBezTo>
                  <a:cubicBezTo>
                    <a:pt x="1376442" y="228680"/>
                    <a:pt x="1370907" y="247698"/>
                    <a:pt x="1384712" y="258708"/>
                  </a:cubicBezTo>
                  <a:cubicBezTo>
                    <a:pt x="1381177" y="284466"/>
                    <a:pt x="1377709" y="310357"/>
                    <a:pt x="1375309" y="336181"/>
                  </a:cubicBezTo>
                  <a:cubicBezTo>
                    <a:pt x="1374908" y="353664"/>
                    <a:pt x="1390047" y="367076"/>
                    <a:pt x="1405854" y="371147"/>
                  </a:cubicBezTo>
                  <a:cubicBezTo>
                    <a:pt x="1415457" y="373349"/>
                    <a:pt x="1425128" y="374216"/>
                    <a:pt x="1434865" y="374216"/>
                  </a:cubicBezTo>
                  <a:cubicBezTo>
                    <a:pt x="1454939" y="374216"/>
                    <a:pt x="1475214" y="370746"/>
                    <a:pt x="1495221" y="368811"/>
                  </a:cubicBezTo>
                  <a:cubicBezTo>
                    <a:pt x="1544240" y="363673"/>
                    <a:pt x="1593193" y="359202"/>
                    <a:pt x="1642278" y="354998"/>
                  </a:cubicBezTo>
                  <a:cubicBezTo>
                    <a:pt x="1739716" y="356400"/>
                    <a:pt x="1837954" y="333178"/>
                    <a:pt x="1935191" y="326438"/>
                  </a:cubicBezTo>
                  <a:cubicBezTo>
                    <a:pt x="1997349" y="322368"/>
                    <a:pt x="2064841" y="316763"/>
                    <a:pt x="2127733" y="313626"/>
                  </a:cubicBezTo>
                  <a:cubicBezTo>
                    <a:pt x="2179953" y="316763"/>
                    <a:pt x="2187889" y="280329"/>
                    <a:pt x="2188356" y="236621"/>
                  </a:cubicBezTo>
                  <a:close/>
                  <a:moveTo>
                    <a:pt x="3210484" y="641333"/>
                  </a:moveTo>
                  <a:cubicBezTo>
                    <a:pt x="3211284" y="650274"/>
                    <a:pt x="3212151" y="659216"/>
                    <a:pt x="3212952" y="668158"/>
                  </a:cubicBezTo>
                  <a:cubicBezTo>
                    <a:pt x="3192677" y="669559"/>
                    <a:pt x="3168868" y="671561"/>
                    <a:pt x="3145059" y="673229"/>
                  </a:cubicBezTo>
                  <a:cubicBezTo>
                    <a:pt x="3022945" y="687843"/>
                    <a:pt x="2899564" y="677300"/>
                    <a:pt x="2776983" y="685974"/>
                  </a:cubicBezTo>
                  <a:cubicBezTo>
                    <a:pt x="2673677" y="689377"/>
                    <a:pt x="2570303" y="688710"/>
                    <a:pt x="2466997" y="690178"/>
                  </a:cubicBezTo>
                  <a:cubicBezTo>
                    <a:pt x="2413243" y="692047"/>
                    <a:pt x="2355954" y="686441"/>
                    <a:pt x="2303267" y="699387"/>
                  </a:cubicBezTo>
                  <a:cubicBezTo>
                    <a:pt x="2299065" y="698986"/>
                    <a:pt x="2294730" y="699787"/>
                    <a:pt x="2290595" y="701589"/>
                  </a:cubicBezTo>
                  <a:cubicBezTo>
                    <a:pt x="2189356" y="613707"/>
                    <a:pt x="2055104" y="580876"/>
                    <a:pt x="1925254" y="563260"/>
                  </a:cubicBezTo>
                  <a:cubicBezTo>
                    <a:pt x="1718441" y="534766"/>
                    <a:pt x="1539972" y="578941"/>
                    <a:pt x="1378843" y="714534"/>
                  </a:cubicBezTo>
                  <a:cubicBezTo>
                    <a:pt x="1368639" y="723676"/>
                    <a:pt x="1358969" y="733285"/>
                    <a:pt x="1349765" y="743295"/>
                  </a:cubicBezTo>
                  <a:lnTo>
                    <a:pt x="1349699" y="743295"/>
                  </a:lnTo>
                  <a:cubicBezTo>
                    <a:pt x="1344163" y="742894"/>
                    <a:pt x="1338228" y="743561"/>
                    <a:pt x="1332559" y="745296"/>
                  </a:cubicBezTo>
                  <a:cubicBezTo>
                    <a:pt x="1161759" y="771788"/>
                    <a:pt x="988893" y="785667"/>
                    <a:pt x="817760" y="810958"/>
                  </a:cubicBezTo>
                  <a:cubicBezTo>
                    <a:pt x="736462" y="817364"/>
                    <a:pt x="655697" y="826772"/>
                    <a:pt x="574799" y="836448"/>
                  </a:cubicBezTo>
                  <a:cubicBezTo>
                    <a:pt x="507373" y="843588"/>
                    <a:pt x="439681" y="844322"/>
                    <a:pt x="372455" y="854398"/>
                  </a:cubicBezTo>
                  <a:cubicBezTo>
                    <a:pt x="290356" y="857334"/>
                    <a:pt x="209058" y="866676"/>
                    <a:pt x="126826" y="864875"/>
                  </a:cubicBezTo>
                  <a:cubicBezTo>
                    <a:pt x="103751" y="867677"/>
                    <a:pt x="42727" y="867410"/>
                    <a:pt x="7780" y="878154"/>
                  </a:cubicBezTo>
                  <a:cubicBezTo>
                    <a:pt x="4312" y="825571"/>
                    <a:pt x="1178" y="772989"/>
                    <a:pt x="378" y="719272"/>
                  </a:cubicBezTo>
                  <a:cubicBezTo>
                    <a:pt x="-756" y="694849"/>
                    <a:pt x="1044" y="670226"/>
                    <a:pt x="844" y="645870"/>
                  </a:cubicBezTo>
                  <a:cubicBezTo>
                    <a:pt x="3645" y="644602"/>
                    <a:pt x="6113" y="642200"/>
                    <a:pt x="6913" y="639331"/>
                  </a:cubicBezTo>
                  <a:cubicBezTo>
                    <a:pt x="13983" y="628721"/>
                    <a:pt x="21386" y="618244"/>
                    <a:pt x="28055" y="607434"/>
                  </a:cubicBezTo>
                  <a:cubicBezTo>
                    <a:pt x="87478" y="512412"/>
                    <a:pt x="163641" y="424196"/>
                    <a:pt x="260811" y="364874"/>
                  </a:cubicBezTo>
                  <a:cubicBezTo>
                    <a:pt x="322235" y="319899"/>
                    <a:pt x="394930" y="309089"/>
                    <a:pt x="470092" y="313359"/>
                  </a:cubicBezTo>
                  <a:cubicBezTo>
                    <a:pt x="525180" y="314160"/>
                    <a:pt x="571265" y="343654"/>
                    <a:pt x="616082" y="372014"/>
                  </a:cubicBezTo>
                  <a:cubicBezTo>
                    <a:pt x="656498" y="394502"/>
                    <a:pt x="702249" y="406179"/>
                    <a:pt x="748133" y="409649"/>
                  </a:cubicBezTo>
                  <a:cubicBezTo>
                    <a:pt x="830031" y="419325"/>
                    <a:pt x="908862" y="393768"/>
                    <a:pt x="989560" y="386494"/>
                  </a:cubicBezTo>
                  <a:cubicBezTo>
                    <a:pt x="1039979" y="383625"/>
                    <a:pt x="1095334" y="376151"/>
                    <a:pt x="1145620" y="366409"/>
                  </a:cubicBezTo>
                  <a:cubicBezTo>
                    <a:pt x="1162760" y="363873"/>
                    <a:pt x="1179633" y="359002"/>
                    <a:pt x="1194105" y="349326"/>
                  </a:cubicBezTo>
                  <a:cubicBezTo>
                    <a:pt x="1244658" y="308555"/>
                    <a:pt x="1214780" y="226812"/>
                    <a:pt x="1255529" y="179034"/>
                  </a:cubicBezTo>
                  <a:cubicBezTo>
                    <a:pt x="1291276" y="146137"/>
                    <a:pt x="1343963" y="147071"/>
                    <a:pt x="1387847" y="131723"/>
                  </a:cubicBezTo>
                  <a:cubicBezTo>
                    <a:pt x="1477281" y="108168"/>
                    <a:pt x="1568783" y="94555"/>
                    <a:pt x="1660219" y="81409"/>
                  </a:cubicBezTo>
                  <a:cubicBezTo>
                    <a:pt x="1820147" y="62925"/>
                    <a:pt x="1977208" y="27092"/>
                    <a:pt x="2137403" y="11411"/>
                  </a:cubicBezTo>
                  <a:cubicBezTo>
                    <a:pt x="2190023" y="5338"/>
                    <a:pt x="2242643" y="467"/>
                    <a:pt x="2295597" y="0"/>
                  </a:cubicBezTo>
                  <a:cubicBezTo>
                    <a:pt x="2344883" y="18084"/>
                    <a:pt x="2372160" y="72134"/>
                    <a:pt x="2397703" y="115508"/>
                  </a:cubicBezTo>
                  <a:cubicBezTo>
                    <a:pt x="2412643" y="153677"/>
                    <a:pt x="2454259" y="160483"/>
                    <a:pt x="2490606" y="163219"/>
                  </a:cubicBezTo>
                  <a:cubicBezTo>
                    <a:pt x="2531888" y="167757"/>
                    <a:pt x="2573305" y="169291"/>
                    <a:pt x="2614654" y="171694"/>
                  </a:cubicBezTo>
                  <a:cubicBezTo>
                    <a:pt x="2694618" y="178634"/>
                    <a:pt x="2780051" y="181503"/>
                    <a:pt x="2860615" y="194649"/>
                  </a:cubicBezTo>
                  <a:cubicBezTo>
                    <a:pt x="2929042" y="205058"/>
                    <a:pt x="3002737" y="207060"/>
                    <a:pt x="3060226" y="250100"/>
                  </a:cubicBezTo>
                  <a:cubicBezTo>
                    <a:pt x="3171469" y="338049"/>
                    <a:pt x="3197612" y="494195"/>
                    <a:pt x="3204615" y="627987"/>
                  </a:cubicBezTo>
                  <a:cubicBezTo>
                    <a:pt x="3205282" y="633125"/>
                    <a:pt x="3207349" y="637596"/>
                    <a:pt x="3210484" y="64133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483248" y="8812791"/>
              <a:ext cx="208080" cy="107900"/>
            </a:xfrm>
            <a:custGeom>
              <a:rect b="b" l="l" r="r" t="t"/>
              <a:pathLst>
                <a:path extrusionOk="0" h="107900" w="208080">
                  <a:moveTo>
                    <a:pt x="208080" y="2869"/>
                  </a:moveTo>
                  <a:cubicBezTo>
                    <a:pt x="204479" y="22688"/>
                    <a:pt x="207547" y="56987"/>
                    <a:pt x="205012" y="65595"/>
                  </a:cubicBezTo>
                  <a:cubicBezTo>
                    <a:pt x="204145" y="79207"/>
                    <a:pt x="202545" y="93287"/>
                    <a:pt x="201678" y="107300"/>
                  </a:cubicBezTo>
                  <a:cubicBezTo>
                    <a:pt x="201678" y="107500"/>
                    <a:pt x="201678" y="107701"/>
                    <a:pt x="201611" y="107901"/>
                  </a:cubicBezTo>
                  <a:cubicBezTo>
                    <a:pt x="158128" y="102963"/>
                    <a:pt x="114578" y="99159"/>
                    <a:pt x="70761" y="97224"/>
                  </a:cubicBezTo>
                  <a:cubicBezTo>
                    <a:pt x="51953" y="95022"/>
                    <a:pt x="32612" y="93687"/>
                    <a:pt x="12938" y="92553"/>
                  </a:cubicBezTo>
                  <a:cubicBezTo>
                    <a:pt x="15139" y="85413"/>
                    <a:pt x="13272" y="76004"/>
                    <a:pt x="10737" y="68864"/>
                  </a:cubicBezTo>
                  <a:cubicBezTo>
                    <a:pt x="5669" y="47511"/>
                    <a:pt x="2134" y="25757"/>
                    <a:pt x="0" y="3937"/>
                  </a:cubicBezTo>
                  <a:cubicBezTo>
                    <a:pt x="18074" y="4004"/>
                    <a:pt x="36147" y="4137"/>
                    <a:pt x="54021" y="2669"/>
                  </a:cubicBezTo>
                  <a:cubicBezTo>
                    <a:pt x="71561" y="1068"/>
                    <a:pt x="89101" y="334"/>
                    <a:pt x="106641" y="133"/>
                  </a:cubicBezTo>
                  <a:cubicBezTo>
                    <a:pt x="105507" y="27426"/>
                    <a:pt x="104107" y="54317"/>
                    <a:pt x="99839" y="81743"/>
                  </a:cubicBezTo>
                  <a:cubicBezTo>
                    <a:pt x="98705" y="90818"/>
                    <a:pt x="105841" y="99226"/>
                    <a:pt x="115044" y="99226"/>
                  </a:cubicBezTo>
                  <a:cubicBezTo>
                    <a:pt x="124248" y="99226"/>
                    <a:pt x="131517" y="90818"/>
                    <a:pt x="130250" y="81743"/>
                  </a:cubicBezTo>
                  <a:cubicBezTo>
                    <a:pt x="125448" y="54651"/>
                    <a:pt x="124315" y="27159"/>
                    <a:pt x="120513" y="0"/>
                  </a:cubicBezTo>
                  <a:cubicBezTo>
                    <a:pt x="149791" y="67"/>
                    <a:pt x="178936" y="1401"/>
                    <a:pt x="208080" y="286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709602" y="8816461"/>
              <a:ext cx="97971" cy="120646"/>
            </a:xfrm>
            <a:custGeom>
              <a:rect b="b" l="l" r="r" t="t"/>
              <a:pathLst>
                <a:path extrusionOk="0" h="120646" w="97971">
                  <a:moveTo>
                    <a:pt x="97971" y="120646"/>
                  </a:moveTo>
                  <a:cubicBezTo>
                    <a:pt x="95370" y="120246"/>
                    <a:pt x="92769" y="119912"/>
                    <a:pt x="90168" y="119578"/>
                  </a:cubicBezTo>
                  <a:cubicBezTo>
                    <a:pt x="64425" y="115842"/>
                    <a:pt x="38615" y="112171"/>
                    <a:pt x="12805" y="108835"/>
                  </a:cubicBezTo>
                  <a:cubicBezTo>
                    <a:pt x="14406" y="104231"/>
                    <a:pt x="14339" y="98892"/>
                    <a:pt x="12005" y="93554"/>
                  </a:cubicBezTo>
                  <a:cubicBezTo>
                    <a:pt x="6669" y="62592"/>
                    <a:pt x="6069" y="30895"/>
                    <a:pt x="0" y="0"/>
                  </a:cubicBezTo>
                  <a:cubicBezTo>
                    <a:pt x="30145" y="1468"/>
                    <a:pt x="60157" y="2803"/>
                    <a:pt x="90368" y="2669"/>
                  </a:cubicBezTo>
                  <a:cubicBezTo>
                    <a:pt x="92236" y="35967"/>
                    <a:pt x="89968" y="69398"/>
                    <a:pt x="90835" y="102696"/>
                  </a:cubicBezTo>
                  <a:cubicBezTo>
                    <a:pt x="90835" y="109903"/>
                    <a:pt x="93636" y="116108"/>
                    <a:pt x="97971" y="12064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396681" y="8816861"/>
              <a:ext cx="70541" cy="86947"/>
            </a:xfrm>
            <a:custGeom>
              <a:rect b="b" l="l" r="r" t="t"/>
              <a:pathLst>
                <a:path extrusionOk="0" h="86947" w="70541">
                  <a:moveTo>
                    <a:pt x="70494" y="0"/>
                  </a:moveTo>
                  <a:cubicBezTo>
                    <a:pt x="70494" y="1401"/>
                    <a:pt x="70427" y="2669"/>
                    <a:pt x="70227" y="3804"/>
                  </a:cubicBezTo>
                  <a:cubicBezTo>
                    <a:pt x="70694" y="30428"/>
                    <a:pt x="70894" y="55986"/>
                    <a:pt x="68960" y="82677"/>
                  </a:cubicBezTo>
                  <a:cubicBezTo>
                    <a:pt x="68960" y="84145"/>
                    <a:pt x="69160" y="85613"/>
                    <a:pt x="69627" y="86948"/>
                  </a:cubicBezTo>
                  <a:cubicBezTo>
                    <a:pt x="46418" y="85814"/>
                    <a:pt x="23076" y="84546"/>
                    <a:pt x="0" y="82477"/>
                  </a:cubicBezTo>
                  <a:cubicBezTo>
                    <a:pt x="3868" y="56987"/>
                    <a:pt x="7403" y="31296"/>
                    <a:pt x="10404" y="5672"/>
                  </a:cubicBezTo>
                  <a:cubicBezTo>
                    <a:pt x="10404" y="5672"/>
                    <a:pt x="10404" y="5672"/>
                    <a:pt x="10471" y="5672"/>
                  </a:cubicBezTo>
                  <a:cubicBezTo>
                    <a:pt x="30145" y="1268"/>
                    <a:pt x="50286" y="133"/>
                    <a:pt x="70494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231298" y="8599591"/>
              <a:ext cx="256365" cy="272387"/>
            </a:xfrm>
            <a:custGeom>
              <a:rect b="b" l="l" r="r" t="t"/>
              <a:pathLst>
                <a:path extrusionOk="0" h="272387" w="256365">
                  <a:moveTo>
                    <a:pt x="252764" y="0"/>
                  </a:moveTo>
                  <a:cubicBezTo>
                    <a:pt x="253164" y="73736"/>
                    <a:pt x="251697" y="147805"/>
                    <a:pt x="256366" y="221407"/>
                  </a:cubicBezTo>
                  <a:cubicBezTo>
                    <a:pt x="177335" y="232818"/>
                    <a:pt x="98505" y="246430"/>
                    <a:pt x="21008" y="266316"/>
                  </a:cubicBezTo>
                  <a:cubicBezTo>
                    <a:pt x="14139" y="268584"/>
                    <a:pt x="7069" y="270586"/>
                    <a:pt x="0" y="272388"/>
                  </a:cubicBezTo>
                  <a:cubicBezTo>
                    <a:pt x="7336" y="214000"/>
                    <a:pt x="-534" y="75938"/>
                    <a:pt x="2401" y="61324"/>
                  </a:cubicBezTo>
                  <a:cubicBezTo>
                    <a:pt x="58756" y="41572"/>
                    <a:pt x="117779" y="31830"/>
                    <a:pt x="175935" y="19285"/>
                  </a:cubicBezTo>
                  <a:cubicBezTo>
                    <a:pt x="201611" y="13079"/>
                    <a:pt x="227154" y="6406"/>
                    <a:pt x="252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10406" y="8548477"/>
              <a:ext cx="245895" cy="266582"/>
            </a:xfrm>
            <a:custGeom>
              <a:rect b="b" l="l" r="r" t="t"/>
              <a:pathLst>
                <a:path extrusionOk="0" h="266582" w="245895">
                  <a:moveTo>
                    <a:pt x="241627" y="223676"/>
                  </a:moveTo>
                  <a:cubicBezTo>
                    <a:pt x="242560" y="227146"/>
                    <a:pt x="244094" y="230015"/>
                    <a:pt x="245895" y="232284"/>
                  </a:cubicBezTo>
                  <a:cubicBezTo>
                    <a:pt x="171533" y="244495"/>
                    <a:pt x="97171" y="256840"/>
                    <a:pt x="22475" y="266582"/>
                  </a:cubicBezTo>
                  <a:cubicBezTo>
                    <a:pt x="13539" y="205926"/>
                    <a:pt x="11738" y="144669"/>
                    <a:pt x="6202" y="83745"/>
                  </a:cubicBezTo>
                  <a:cubicBezTo>
                    <a:pt x="4268" y="71133"/>
                    <a:pt x="4001" y="56987"/>
                    <a:pt x="0" y="44575"/>
                  </a:cubicBezTo>
                  <a:cubicBezTo>
                    <a:pt x="30345" y="37235"/>
                    <a:pt x="60824" y="30495"/>
                    <a:pt x="91702" y="25357"/>
                  </a:cubicBezTo>
                  <a:cubicBezTo>
                    <a:pt x="132118" y="17883"/>
                    <a:pt x="172267" y="9008"/>
                    <a:pt x="212349" y="0"/>
                  </a:cubicBezTo>
                  <a:cubicBezTo>
                    <a:pt x="213616" y="74670"/>
                    <a:pt x="230956" y="149873"/>
                    <a:pt x="241627" y="2236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46097" y="8504836"/>
              <a:ext cx="246628" cy="269451"/>
            </a:xfrm>
            <a:custGeom>
              <a:rect b="b" l="l" r="r" t="t"/>
              <a:pathLst>
                <a:path extrusionOk="0" h="269451" w="246628">
                  <a:moveTo>
                    <a:pt x="243427" y="211931"/>
                  </a:moveTo>
                  <a:cubicBezTo>
                    <a:pt x="244761" y="221741"/>
                    <a:pt x="245628" y="231550"/>
                    <a:pt x="246628" y="241359"/>
                  </a:cubicBezTo>
                  <a:cubicBezTo>
                    <a:pt x="180870" y="248899"/>
                    <a:pt x="115378" y="258909"/>
                    <a:pt x="49953" y="269452"/>
                  </a:cubicBezTo>
                  <a:cubicBezTo>
                    <a:pt x="51620" y="265315"/>
                    <a:pt x="52020" y="260443"/>
                    <a:pt x="50620" y="254905"/>
                  </a:cubicBezTo>
                  <a:cubicBezTo>
                    <a:pt x="30278" y="183638"/>
                    <a:pt x="20474" y="109636"/>
                    <a:pt x="0" y="38436"/>
                  </a:cubicBezTo>
                  <a:cubicBezTo>
                    <a:pt x="69093" y="23022"/>
                    <a:pt x="138253" y="7941"/>
                    <a:pt x="208814" y="0"/>
                  </a:cubicBezTo>
                  <a:cubicBezTo>
                    <a:pt x="221019" y="70466"/>
                    <a:pt x="232690" y="141199"/>
                    <a:pt x="243427" y="2119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282651" y="8939309"/>
              <a:ext cx="728214" cy="174667"/>
            </a:xfrm>
            <a:custGeom>
              <a:rect b="b" l="l" r="r" t="t"/>
              <a:pathLst>
                <a:path extrusionOk="0" h="174667" w="728214">
                  <a:moveTo>
                    <a:pt x="728215" y="0"/>
                  </a:moveTo>
                  <a:cubicBezTo>
                    <a:pt x="727548" y="35700"/>
                    <a:pt x="729215" y="71533"/>
                    <a:pt x="725280" y="107033"/>
                  </a:cubicBezTo>
                  <a:cubicBezTo>
                    <a:pt x="604900" y="115174"/>
                    <a:pt x="481319" y="119311"/>
                    <a:pt x="362140" y="141799"/>
                  </a:cubicBezTo>
                  <a:cubicBezTo>
                    <a:pt x="249430" y="151074"/>
                    <a:pt x="136519" y="157614"/>
                    <a:pt x="24543" y="174430"/>
                  </a:cubicBezTo>
                  <a:cubicBezTo>
                    <a:pt x="18474" y="174630"/>
                    <a:pt x="12271" y="175097"/>
                    <a:pt x="6336" y="173696"/>
                  </a:cubicBezTo>
                  <a:cubicBezTo>
                    <a:pt x="3601" y="153343"/>
                    <a:pt x="2001" y="132924"/>
                    <a:pt x="0" y="112438"/>
                  </a:cubicBezTo>
                  <a:cubicBezTo>
                    <a:pt x="12672" y="110236"/>
                    <a:pt x="18474" y="98292"/>
                    <a:pt x="21608" y="87015"/>
                  </a:cubicBezTo>
                  <a:cubicBezTo>
                    <a:pt x="70294" y="71200"/>
                    <a:pt x="122848" y="71000"/>
                    <a:pt x="173000" y="62258"/>
                  </a:cubicBezTo>
                  <a:cubicBezTo>
                    <a:pt x="212949" y="54718"/>
                    <a:pt x="252698" y="47177"/>
                    <a:pt x="293113" y="42173"/>
                  </a:cubicBezTo>
                  <a:cubicBezTo>
                    <a:pt x="437569" y="24556"/>
                    <a:pt x="582692" y="6139"/>
                    <a:pt x="728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79303" y="9613138"/>
              <a:ext cx="930952" cy="936208"/>
            </a:xfrm>
            <a:custGeom>
              <a:rect b="b" l="l" r="r" t="t"/>
              <a:pathLst>
                <a:path extrusionOk="0" h="936208" w="930952">
                  <a:moveTo>
                    <a:pt x="371691" y="723209"/>
                  </a:moveTo>
                  <a:cubicBezTo>
                    <a:pt x="403903" y="735487"/>
                    <a:pt x="420710" y="687109"/>
                    <a:pt x="387830" y="676632"/>
                  </a:cubicBezTo>
                  <a:cubicBezTo>
                    <a:pt x="317803" y="655612"/>
                    <a:pt x="249977" y="603564"/>
                    <a:pt x="237972" y="527626"/>
                  </a:cubicBezTo>
                  <a:cubicBezTo>
                    <a:pt x="233571" y="516349"/>
                    <a:pt x="236305" y="451822"/>
                    <a:pt x="215364" y="467303"/>
                  </a:cubicBezTo>
                  <a:cubicBezTo>
                    <a:pt x="176148" y="583946"/>
                    <a:pt x="266917" y="684907"/>
                    <a:pt x="371691" y="723209"/>
                  </a:cubicBezTo>
                  <a:close/>
                  <a:moveTo>
                    <a:pt x="909898" y="335313"/>
                  </a:moveTo>
                  <a:cubicBezTo>
                    <a:pt x="952448" y="469973"/>
                    <a:pt x="926305" y="618445"/>
                    <a:pt x="869016" y="745897"/>
                  </a:cubicBezTo>
                  <a:cubicBezTo>
                    <a:pt x="805992" y="872148"/>
                    <a:pt x="653866" y="932338"/>
                    <a:pt x="518681" y="936208"/>
                  </a:cubicBezTo>
                  <a:cubicBezTo>
                    <a:pt x="463460" y="933472"/>
                    <a:pt x="405704" y="932338"/>
                    <a:pt x="355685" y="906046"/>
                  </a:cubicBezTo>
                  <a:cubicBezTo>
                    <a:pt x="308199" y="882891"/>
                    <a:pt x="257246" y="864408"/>
                    <a:pt x="217765" y="828107"/>
                  </a:cubicBezTo>
                  <a:cubicBezTo>
                    <a:pt x="167678" y="777527"/>
                    <a:pt x="115192" y="726879"/>
                    <a:pt x="81112" y="663687"/>
                  </a:cubicBezTo>
                  <a:cubicBezTo>
                    <a:pt x="42830" y="592754"/>
                    <a:pt x="6350" y="516816"/>
                    <a:pt x="281" y="435340"/>
                  </a:cubicBezTo>
                  <a:cubicBezTo>
                    <a:pt x="-186" y="392233"/>
                    <a:pt x="-1520" y="348392"/>
                    <a:pt x="11151" y="306620"/>
                  </a:cubicBezTo>
                  <a:cubicBezTo>
                    <a:pt x="26624" y="265582"/>
                    <a:pt x="51100" y="228547"/>
                    <a:pt x="72308" y="190044"/>
                  </a:cubicBezTo>
                  <a:cubicBezTo>
                    <a:pt x="147204" y="57520"/>
                    <a:pt x="290326" y="0"/>
                    <a:pt x="436783" y="0"/>
                  </a:cubicBezTo>
                  <a:cubicBezTo>
                    <a:pt x="538222" y="0"/>
                    <a:pt x="641195" y="27626"/>
                    <a:pt x="724227" y="77139"/>
                  </a:cubicBezTo>
                  <a:cubicBezTo>
                    <a:pt x="746035" y="112105"/>
                    <a:pt x="783783" y="136461"/>
                    <a:pt x="814728" y="163486"/>
                  </a:cubicBezTo>
                  <a:cubicBezTo>
                    <a:pt x="868082" y="205192"/>
                    <a:pt x="896560" y="269585"/>
                    <a:pt x="909898" y="335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983450">
            <a:off x="7070002" y="-252301"/>
            <a:ext cx="1574223" cy="1534485"/>
            <a:chOff x="14138894" y="-505321"/>
            <a:chExt cx="3148311" cy="3068666"/>
          </a:xfrm>
        </p:grpSpPr>
        <p:sp>
          <p:nvSpPr>
            <p:cNvPr id="38" name="Google Shape;38;p2"/>
            <p:cNvSpPr/>
            <p:nvPr/>
          </p:nvSpPr>
          <p:spPr>
            <a:xfrm>
              <a:off x="14138894" y="-505321"/>
              <a:ext cx="3148311" cy="3068666"/>
            </a:xfrm>
            <a:custGeom>
              <a:rect b="b" l="l" r="r" t="t"/>
              <a:pathLst>
                <a:path extrusionOk="0" h="3068666" w="3148311">
                  <a:moveTo>
                    <a:pt x="3106598" y="1265521"/>
                  </a:moveTo>
                  <a:cubicBezTo>
                    <a:pt x="3079083" y="1169133"/>
                    <a:pt x="3049805" y="1072494"/>
                    <a:pt x="3008816" y="980894"/>
                  </a:cubicBezTo>
                  <a:cubicBezTo>
                    <a:pt x="2943019" y="836123"/>
                    <a:pt x="2859655" y="700928"/>
                    <a:pt x="2761433" y="575372"/>
                  </a:cubicBezTo>
                  <a:cubicBezTo>
                    <a:pt x="2653199" y="441563"/>
                    <a:pt x="2527713" y="314306"/>
                    <a:pt x="2377608" y="228123"/>
                  </a:cubicBezTo>
                  <a:cubicBezTo>
                    <a:pt x="2309545" y="185788"/>
                    <a:pt x="2237326" y="151454"/>
                    <a:pt x="2161455" y="125436"/>
                  </a:cubicBezTo>
                  <a:cubicBezTo>
                    <a:pt x="2117066" y="110001"/>
                    <a:pt x="2070473" y="102819"/>
                    <a:pt x="2025454" y="89653"/>
                  </a:cubicBezTo>
                  <a:cubicBezTo>
                    <a:pt x="1987928" y="78754"/>
                    <a:pt x="1951976" y="62311"/>
                    <a:pt x="1913380" y="54751"/>
                  </a:cubicBezTo>
                  <a:cubicBezTo>
                    <a:pt x="1863639" y="52861"/>
                    <a:pt x="1815157" y="34151"/>
                    <a:pt x="1767368" y="20858"/>
                  </a:cubicBezTo>
                  <a:cubicBezTo>
                    <a:pt x="1740923" y="13802"/>
                    <a:pt x="1713534" y="12668"/>
                    <a:pt x="1686775" y="6872"/>
                  </a:cubicBezTo>
                  <a:cubicBezTo>
                    <a:pt x="1686145" y="6746"/>
                    <a:pt x="1685515" y="6620"/>
                    <a:pt x="1684886" y="6494"/>
                  </a:cubicBezTo>
                  <a:lnTo>
                    <a:pt x="1682115" y="5864"/>
                  </a:lnTo>
                  <a:cubicBezTo>
                    <a:pt x="1678904" y="4919"/>
                    <a:pt x="1675567" y="5108"/>
                    <a:pt x="1672482" y="5990"/>
                  </a:cubicBezTo>
                  <a:cubicBezTo>
                    <a:pt x="1645093" y="-372"/>
                    <a:pt x="1616130" y="699"/>
                    <a:pt x="1588111" y="1014"/>
                  </a:cubicBezTo>
                  <a:cubicBezTo>
                    <a:pt x="1563178" y="699"/>
                    <a:pt x="1538181" y="825"/>
                    <a:pt x="1513248" y="1581"/>
                  </a:cubicBezTo>
                  <a:cubicBezTo>
                    <a:pt x="1476792" y="-876"/>
                    <a:pt x="1440336" y="-750"/>
                    <a:pt x="1403943" y="3974"/>
                  </a:cubicBezTo>
                  <a:cubicBezTo>
                    <a:pt x="1353006" y="12038"/>
                    <a:pt x="1302950" y="24197"/>
                    <a:pt x="1253146" y="37679"/>
                  </a:cubicBezTo>
                  <a:cubicBezTo>
                    <a:pt x="1229283" y="42278"/>
                    <a:pt x="1205483" y="47443"/>
                    <a:pt x="1182061" y="54058"/>
                  </a:cubicBezTo>
                  <a:cubicBezTo>
                    <a:pt x="1153538" y="61807"/>
                    <a:pt x="1125331" y="71257"/>
                    <a:pt x="1097375" y="81400"/>
                  </a:cubicBezTo>
                  <a:cubicBezTo>
                    <a:pt x="679173" y="200467"/>
                    <a:pt x="323556" y="509790"/>
                    <a:pt x="135547" y="900633"/>
                  </a:cubicBezTo>
                  <a:cubicBezTo>
                    <a:pt x="81084" y="1024678"/>
                    <a:pt x="42299" y="1155778"/>
                    <a:pt x="20324" y="1289524"/>
                  </a:cubicBezTo>
                  <a:cubicBezTo>
                    <a:pt x="2506" y="1406638"/>
                    <a:pt x="-1461" y="1525516"/>
                    <a:pt x="428" y="1643828"/>
                  </a:cubicBezTo>
                  <a:cubicBezTo>
                    <a:pt x="6158" y="1909745"/>
                    <a:pt x="94306" y="2172008"/>
                    <a:pt x="237107" y="2395338"/>
                  </a:cubicBezTo>
                  <a:cubicBezTo>
                    <a:pt x="334637" y="2540487"/>
                    <a:pt x="461194" y="2665098"/>
                    <a:pt x="598202" y="2772888"/>
                  </a:cubicBezTo>
                  <a:cubicBezTo>
                    <a:pt x="720099" y="2868772"/>
                    <a:pt x="860696" y="2936748"/>
                    <a:pt x="1007023" y="2986517"/>
                  </a:cubicBezTo>
                  <a:cubicBezTo>
                    <a:pt x="1098131" y="3018520"/>
                    <a:pt x="1191757" y="3043656"/>
                    <a:pt x="1287587" y="3056193"/>
                  </a:cubicBezTo>
                  <a:cubicBezTo>
                    <a:pt x="1399095" y="3069738"/>
                    <a:pt x="1511737" y="3067911"/>
                    <a:pt x="1623811" y="3068415"/>
                  </a:cubicBezTo>
                  <a:cubicBezTo>
                    <a:pt x="1632186" y="3068541"/>
                    <a:pt x="1640560" y="3068667"/>
                    <a:pt x="1648934" y="3068667"/>
                  </a:cubicBezTo>
                  <a:cubicBezTo>
                    <a:pt x="1805964" y="3068667"/>
                    <a:pt x="1961987" y="3042396"/>
                    <a:pt x="2111840" y="2995588"/>
                  </a:cubicBezTo>
                  <a:cubicBezTo>
                    <a:pt x="2419101" y="2910603"/>
                    <a:pt x="2712132" y="2736790"/>
                    <a:pt x="2888556" y="2465455"/>
                  </a:cubicBezTo>
                  <a:cubicBezTo>
                    <a:pt x="2984764" y="2307518"/>
                    <a:pt x="3053960" y="2134272"/>
                    <a:pt x="3098664" y="1954978"/>
                  </a:cubicBezTo>
                  <a:cubicBezTo>
                    <a:pt x="3157661" y="1730640"/>
                    <a:pt x="3168680" y="1490426"/>
                    <a:pt x="3106598" y="1265521"/>
                  </a:cubicBezTo>
                  <a:close/>
                  <a:moveTo>
                    <a:pt x="3044579" y="2008652"/>
                  </a:moveTo>
                  <a:cubicBezTo>
                    <a:pt x="3003212" y="2161424"/>
                    <a:pt x="2938800" y="2307329"/>
                    <a:pt x="2857892" y="2443154"/>
                  </a:cubicBezTo>
                  <a:cubicBezTo>
                    <a:pt x="2736310" y="2631016"/>
                    <a:pt x="2554283" y="2771565"/>
                    <a:pt x="2353808" y="2867260"/>
                  </a:cubicBezTo>
                  <a:cubicBezTo>
                    <a:pt x="2200430" y="2934795"/>
                    <a:pt x="2038362" y="2984501"/>
                    <a:pt x="1873146" y="3013102"/>
                  </a:cubicBezTo>
                  <a:cubicBezTo>
                    <a:pt x="1716304" y="3038112"/>
                    <a:pt x="1556504" y="3030930"/>
                    <a:pt x="1398277" y="3027340"/>
                  </a:cubicBezTo>
                  <a:cubicBezTo>
                    <a:pt x="1262528" y="3022867"/>
                    <a:pt x="1129486" y="2990926"/>
                    <a:pt x="1002112" y="2944811"/>
                  </a:cubicBezTo>
                  <a:cubicBezTo>
                    <a:pt x="895011" y="2906004"/>
                    <a:pt x="789547" y="2860267"/>
                    <a:pt x="695102" y="2795883"/>
                  </a:cubicBezTo>
                  <a:cubicBezTo>
                    <a:pt x="457794" y="2632402"/>
                    <a:pt x="252722" y="2410646"/>
                    <a:pt x="145496" y="2140130"/>
                  </a:cubicBezTo>
                  <a:cubicBezTo>
                    <a:pt x="72710" y="1960837"/>
                    <a:pt x="30965" y="1768880"/>
                    <a:pt x="36695" y="1574844"/>
                  </a:cubicBezTo>
                  <a:cubicBezTo>
                    <a:pt x="35373" y="1302690"/>
                    <a:pt x="91599" y="1023985"/>
                    <a:pt x="234652" y="789819"/>
                  </a:cubicBezTo>
                  <a:cubicBezTo>
                    <a:pt x="394452" y="520752"/>
                    <a:pt x="637428" y="302714"/>
                    <a:pt x="921393" y="172307"/>
                  </a:cubicBezTo>
                  <a:cubicBezTo>
                    <a:pt x="927563" y="170669"/>
                    <a:pt x="933733" y="169094"/>
                    <a:pt x="939841" y="167330"/>
                  </a:cubicBezTo>
                  <a:cubicBezTo>
                    <a:pt x="988574" y="151958"/>
                    <a:pt x="1036993" y="135642"/>
                    <a:pt x="1086231" y="121908"/>
                  </a:cubicBezTo>
                  <a:cubicBezTo>
                    <a:pt x="1157631" y="100236"/>
                    <a:pt x="1227457" y="77746"/>
                    <a:pt x="1301880" y="67414"/>
                  </a:cubicBezTo>
                  <a:cubicBezTo>
                    <a:pt x="1350110" y="59728"/>
                    <a:pt x="1397143" y="45428"/>
                    <a:pt x="1445940" y="41396"/>
                  </a:cubicBezTo>
                  <a:cubicBezTo>
                    <a:pt x="1457840" y="39758"/>
                    <a:pt x="1469866" y="38561"/>
                    <a:pt x="1481892" y="37679"/>
                  </a:cubicBezTo>
                  <a:cubicBezTo>
                    <a:pt x="1481955" y="37679"/>
                    <a:pt x="1482018" y="37679"/>
                    <a:pt x="1482081" y="37679"/>
                  </a:cubicBezTo>
                  <a:cubicBezTo>
                    <a:pt x="1485040" y="37490"/>
                    <a:pt x="1488062" y="37301"/>
                    <a:pt x="1491022" y="37175"/>
                  </a:cubicBezTo>
                  <a:cubicBezTo>
                    <a:pt x="1494359" y="36986"/>
                    <a:pt x="1497696" y="36797"/>
                    <a:pt x="1500970" y="36608"/>
                  </a:cubicBezTo>
                  <a:cubicBezTo>
                    <a:pt x="1527414" y="35348"/>
                    <a:pt x="1554048" y="35285"/>
                    <a:pt x="1580618" y="34844"/>
                  </a:cubicBezTo>
                  <a:cubicBezTo>
                    <a:pt x="1610085" y="35159"/>
                    <a:pt x="1639489" y="36734"/>
                    <a:pt x="1668830" y="39947"/>
                  </a:cubicBezTo>
                  <a:cubicBezTo>
                    <a:pt x="1669964" y="40514"/>
                    <a:pt x="1671097" y="41081"/>
                    <a:pt x="1672356" y="41396"/>
                  </a:cubicBezTo>
                  <a:cubicBezTo>
                    <a:pt x="1695149" y="48451"/>
                    <a:pt x="1718949" y="50593"/>
                    <a:pt x="1742434" y="54310"/>
                  </a:cubicBezTo>
                  <a:cubicBezTo>
                    <a:pt x="1799101" y="68107"/>
                    <a:pt x="1853942" y="90724"/>
                    <a:pt x="1912813" y="93369"/>
                  </a:cubicBezTo>
                  <a:cubicBezTo>
                    <a:pt x="1977665" y="113529"/>
                    <a:pt x="2041762" y="136146"/>
                    <a:pt x="2108566" y="149627"/>
                  </a:cubicBezTo>
                  <a:cubicBezTo>
                    <a:pt x="2167374" y="165125"/>
                    <a:pt x="2223537" y="189883"/>
                    <a:pt x="2278693" y="215209"/>
                  </a:cubicBezTo>
                  <a:cubicBezTo>
                    <a:pt x="2324341" y="241668"/>
                    <a:pt x="2370682" y="267057"/>
                    <a:pt x="2415197" y="295406"/>
                  </a:cubicBezTo>
                  <a:cubicBezTo>
                    <a:pt x="2504668" y="359664"/>
                    <a:pt x="2587465" y="433688"/>
                    <a:pt x="2661195" y="515523"/>
                  </a:cubicBezTo>
                  <a:cubicBezTo>
                    <a:pt x="2792348" y="663822"/>
                    <a:pt x="2901463" y="832154"/>
                    <a:pt x="2981426" y="1013527"/>
                  </a:cubicBezTo>
                  <a:cubicBezTo>
                    <a:pt x="3048105" y="1180788"/>
                    <a:pt x="3104331" y="1356680"/>
                    <a:pt x="3109494" y="1537990"/>
                  </a:cubicBezTo>
                  <a:cubicBezTo>
                    <a:pt x="3114783" y="1697376"/>
                    <a:pt x="3090416" y="1855944"/>
                    <a:pt x="3044579" y="2008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136284" y="406064"/>
              <a:ext cx="352282" cy="781769"/>
            </a:xfrm>
            <a:custGeom>
              <a:rect b="b" l="l" r="r" t="t"/>
              <a:pathLst>
                <a:path extrusionOk="0" h="781769" w="352282">
                  <a:moveTo>
                    <a:pt x="149790" y="773957"/>
                  </a:moveTo>
                  <a:cubicBezTo>
                    <a:pt x="165656" y="779249"/>
                    <a:pt x="180327" y="781769"/>
                    <a:pt x="193864" y="781769"/>
                  </a:cubicBezTo>
                  <a:cubicBezTo>
                    <a:pt x="348250" y="781769"/>
                    <a:pt x="356435" y="459594"/>
                    <a:pt x="351209" y="347142"/>
                  </a:cubicBezTo>
                  <a:cubicBezTo>
                    <a:pt x="345732" y="252644"/>
                    <a:pt x="332761" y="152539"/>
                    <a:pt x="282328" y="70452"/>
                  </a:cubicBezTo>
                  <a:cubicBezTo>
                    <a:pt x="280061" y="66609"/>
                    <a:pt x="276472" y="61758"/>
                    <a:pt x="272127" y="56907"/>
                  </a:cubicBezTo>
                  <a:cubicBezTo>
                    <a:pt x="263690" y="40276"/>
                    <a:pt x="249775" y="25471"/>
                    <a:pt x="236112" y="17092"/>
                  </a:cubicBezTo>
                  <a:cubicBezTo>
                    <a:pt x="213509" y="2540"/>
                    <a:pt x="182594" y="-5335"/>
                    <a:pt x="157282" y="4115"/>
                  </a:cubicBezTo>
                  <a:cubicBezTo>
                    <a:pt x="101056" y="8021"/>
                    <a:pt x="48922" y="85824"/>
                    <a:pt x="30285" y="140570"/>
                  </a:cubicBezTo>
                  <a:cubicBezTo>
                    <a:pt x="-32300" y="279985"/>
                    <a:pt x="-441" y="702139"/>
                    <a:pt x="149790" y="7739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934566" y="408783"/>
              <a:ext cx="343914" cy="777538"/>
            </a:xfrm>
            <a:custGeom>
              <a:rect b="b" l="l" r="r" t="t"/>
              <a:pathLst>
                <a:path extrusionOk="0" h="777538" w="343914">
                  <a:moveTo>
                    <a:pt x="141320" y="771554"/>
                  </a:moveTo>
                  <a:cubicBezTo>
                    <a:pt x="152779" y="775649"/>
                    <a:pt x="163924" y="777539"/>
                    <a:pt x="174690" y="777539"/>
                  </a:cubicBezTo>
                  <a:cubicBezTo>
                    <a:pt x="239417" y="777539"/>
                    <a:pt x="289724" y="709248"/>
                    <a:pt x="310880" y="651227"/>
                  </a:cubicBezTo>
                  <a:cubicBezTo>
                    <a:pt x="354702" y="542554"/>
                    <a:pt x="344062" y="421723"/>
                    <a:pt x="339025" y="307128"/>
                  </a:cubicBezTo>
                  <a:cubicBezTo>
                    <a:pt x="325487" y="216977"/>
                    <a:pt x="332099" y="58347"/>
                    <a:pt x="237968" y="13240"/>
                  </a:cubicBezTo>
                  <a:cubicBezTo>
                    <a:pt x="223424" y="5050"/>
                    <a:pt x="176076" y="-5660"/>
                    <a:pt x="152527" y="3538"/>
                  </a:cubicBezTo>
                  <a:cubicBezTo>
                    <a:pt x="137227" y="2278"/>
                    <a:pt x="116638" y="10153"/>
                    <a:pt x="108075" y="16768"/>
                  </a:cubicBezTo>
                  <a:cubicBezTo>
                    <a:pt x="101842" y="20674"/>
                    <a:pt x="93531" y="30943"/>
                    <a:pt x="87171" y="42660"/>
                  </a:cubicBezTo>
                  <a:cubicBezTo>
                    <a:pt x="62049" y="66411"/>
                    <a:pt x="45679" y="102383"/>
                    <a:pt x="32960" y="132748"/>
                  </a:cubicBezTo>
                  <a:cubicBezTo>
                    <a:pt x="-2803" y="222332"/>
                    <a:pt x="-3433" y="321114"/>
                    <a:pt x="3367" y="416116"/>
                  </a:cubicBezTo>
                  <a:cubicBezTo>
                    <a:pt x="15078" y="527749"/>
                    <a:pt x="23704" y="720273"/>
                    <a:pt x="141320" y="7715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971980" y="1249451"/>
              <a:ext cx="1536675" cy="575108"/>
            </a:xfrm>
            <a:custGeom>
              <a:rect b="b" l="l" r="r" t="t"/>
              <a:pathLst>
                <a:path extrusionOk="0" h="575108" w="1536675">
                  <a:moveTo>
                    <a:pt x="1498875" y="14421"/>
                  </a:moveTo>
                  <a:cubicBezTo>
                    <a:pt x="1472935" y="84098"/>
                    <a:pt x="1437423" y="148734"/>
                    <a:pt x="1400338" y="214127"/>
                  </a:cubicBezTo>
                  <a:cubicBezTo>
                    <a:pt x="1359538" y="284622"/>
                    <a:pt x="1303311" y="343652"/>
                    <a:pt x="1238144" y="392035"/>
                  </a:cubicBezTo>
                  <a:cubicBezTo>
                    <a:pt x="1173544" y="448544"/>
                    <a:pt x="1099436" y="484895"/>
                    <a:pt x="1018213" y="514063"/>
                  </a:cubicBezTo>
                  <a:cubicBezTo>
                    <a:pt x="914135" y="542034"/>
                    <a:pt x="803508" y="541216"/>
                    <a:pt x="697100" y="528616"/>
                  </a:cubicBezTo>
                  <a:cubicBezTo>
                    <a:pt x="516018" y="500392"/>
                    <a:pt x="329647" y="433047"/>
                    <a:pt x="204035" y="293883"/>
                  </a:cubicBezTo>
                  <a:cubicBezTo>
                    <a:pt x="171168" y="261250"/>
                    <a:pt x="137797" y="228679"/>
                    <a:pt x="111856" y="190061"/>
                  </a:cubicBezTo>
                  <a:cubicBezTo>
                    <a:pt x="74141" y="135757"/>
                    <a:pt x="47886" y="74837"/>
                    <a:pt x="19930" y="15177"/>
                  </a:cubicBezTo>
                  <a:lnTo>
                    <a:pt x="19993" y="15177"/>
                  </a:lnTo>
                  <a:cubicBezTo>
                    <a:pt x="22323" y="11523"/>
                    <a:pt x="19993" y="7492"/>
                    <a:pt x="16341" y="5979"/>
                  </a:cubicBezTo>
                  <a:cubicBezTo>
                    <a:pt x="13760" y="2389"/>
                    <a:pt x="8597" y="1318"/>
                    <a:pt x="4945" y="4026"/>
                  </a:cubicBezTo>
                  <a:cubicBezTo>
                    <a:pt x="-6452" y="15429"/>
                    <a:pt x="5008" y="33384"/>
                    <a:pt x="8030" y="46488"/>
                  </a:cubicBezTo>
                  <a:cubicBezTo>
                    <a:pt x="28871" y="106903"/>
                    <a:pt x="56952" y="165051"/>
                    <a:pt x="93030" y="217844"/>
                  </a:cubicBezTo>
                  <a:cubicBezTo>
                    <a:pt x="115445" y="251674"/>
                    <a:pt x="143779" y="280905"/>
                    <a:pt x="172175" y="309759"/>
                  </a:cubicBezTo>
                  <a:cubicBezTo>
                    <a:pt x="207057" y="346550"/>
                    <a:pt x="241750" y="384034"/>
                    <a:pt x="284124" y="412320"/>
                  </a:cubicBezTo>
                  <a:cubicBezTo>
                    <a:pt x="434417" y="514378"/>
                    <a:pt x="616256" y="567927"/>
                    <a:pt x="797149" y="574227"/>
                  </a:cubicBezTo>
                  <a:cubicBezTo>
                    <a:pt x="807664" y="574857"/>
                    <a:pt x="818116" y="575109"/>
                    <a:pt x="828631" y="575109"/>
                  </a:cubicBezTo>
                  <a:cubicBezTo>
                    <a:pt x="867731" y="575109"/>
                    <a:pt x="906705" y="571203"/>
                    <a:pt x="945554" y="566541"/>
                  </a:cubicBezTo>
                  <a:cubicBezTo>
                    <a:pt x="977917" y="563328"/>
                    <a:pt x="1010280" y="558162"/>
                    <a:pt x="1040754" y="546255"/>
                  </a:cubicBezTo>
                  <a:cubicBezTo>
                    <a:pt x="1086843" y="528805"/>
                    <a:pt x="1132303" y="509023"/>
                    <a:pt x="1175181" y="484706"/>
                  </a:cubicBezTo>
                  <a:cubicBezTo>
                    <a:pt x="1218122" y="459380"/>
                    <a:pt x="1255837" y="426495"/>
                    <a:pt x="1294497" y="395185"/>
                  </a:cubicBezTo>
                  <a:cubicBezTo>
                    <a:pt x="1359412" y="345353"/>
                    <a:pt x="1408712" y="278322"/>
                    <a:pt x="1448253" y="207323"/>
                  </a:cubicBezTo>
                  <a:cubicBezTo>
                    <a:pt x="1480301" y="147600"/>
                    <a:pt x="1513168" y="88193"/>
                    <a:pt x="1535898" y="23934"/>
                  </a:cubicBezTo>
                  <a:cubicBezTo>
                    <a:pt x="1542509" y="-1076"/>
                    <a:pt x="1504983" y="-10022"/>
                    <a:pt x="1498875" y="14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4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/>
          <p:nvPr>
            <p:ph idx="2" type="pic"/>
          </p:nvPr>
        </p:nvSpPr>
        <p:spPr>
          <a:xfrm>
            <a:off x="0" y="0"/>
            <a:ext cx="40578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4" name="Google Shape;44;p3"/>
          <p:cNvGrpSpPr/>
          <p:nvPr/>
        </p:nvGrpSpPr>
        <p:grpSpPr>
          <a:xfrm rot="-888533">
            <a:off x="444462" y="3128612"/>
            <a:ext cx="1972626" cy="1687590"/>
            <a:chOff x="889321" y="6257059"/>
            <a:chExt cx="3945185" cy="3375124"/>
          </a:xfrm>
        </p:grpSpPr>
        <p:sp>
          <p:nvSpPr>
            <p:cNvPr id="45" name="Google Shape;45;p3"/>
            <p:cNvSpPr/>
            <p:nvPr/>
          </p:nvSpPr>
          <p:spPr>
            <a:xfrm>
              <a:off x="889321" y="7920657"/>
              <a:ext cx="1276204" cy="1237192"/>
            </a:xfrm>
            <a:custGeom>
              <a:rect b="b" l="l" r="r" t="t"/>
              <a:pathLst>
                <a:path extrusionOk="0" h="1237192" w="1276204">
                  <a:moveTo>
                    <a:pt x="1009388" y="221509"/>
                  </a:moveTo>
                  <a:cubicBezTo>
                    <a:pt x="1061701" y="219140"/>
                    <a:pt x="1116302" y="208089"/>
                    <a:pt x="1165301" y="188592"/>
                  </a:cubicBezTo>
                  <a:cubicBezTo>
                    <a:pt x="1245231" y="165148"/>
                    <a:pt x="1337942" y="58188"/>
                    <a:pt x="1220613" y="13115"/>
                  </a:cubicBezTo>
                  <a:cubicBezTo>
                    <a:pt x="1184554" y="169"/>
                    <a:pt x="1146207" y="406"/>
                    <a:pt x="1108096" y="643"/>
                  </a:cubicBezTo>
                  <a:cubicBezTo>
                    <a:pt x="1092394" y="721"/>
                    <a:pt x="1076772" y="800"/>
                    <a:pt x="1061306" y="11"/>
                  </a:cubicBezTo>
                  <a:cubicBezTo>
                    <a:pt x="980904" y="-147"/>
                    <a:pt x="900501" y="1432"/>
                    <a:pt x="820098" y="1984"/>
                  </a:cubicBezTo>
                  <a:cubicBezTo>
                    <a:pt x="711211" y="2616"/>
                    <a:pt x="602166" y="3247"/>
                    <a:pt x="493516" y="11378"/>
                  </a:cubicBezTo>
                  <a:cubicBezTo>
                    <a:pt x="402698" y="17930"/>
                    <a:pt x="312906" y="33875"/>
                    <a:pt x="222324" y="42874"/>
                  </a:cubicBezTo>
                  <a:cubicBezTo>
                    <a:pt x="212856" y="26376"/>
                    <a:pt x="183661" y="33165"/>
                    <a:pt x="167565" y="34112"/>
                  </a:cubicBezTo>
                  <a:cubicBezTo>
                    <a:pt x="135451" y="35375"/>
                    <a:pt x="105231" y="44926"/>
                    <a:pt x="78483" y="62766"/>
                  </a:cubicBezTo>
                  <a:cubicBezTo>
                    <a:pt x="8259" y="97814"/>
                    <a:pt x="-27800" y="159701"/>
                    <a:pt x="25696" y="228613"/>
                  </a:cubicBezTo>
                  <a:cubicBezTo>
                    <a:pt x="43292" y="254110"/>
                    <a:pt x="73196" y="264608"/>
                    <a:pt x="101207" y="274239"/>
                  </a:cubicBezTo>
                  <a:cubicBezTo>
                    <a:pt x="219168" y="322153"/>
                    <a:pt x="347781" y="333284"/>
                    <a:pt x="474421" y="332731"/>
                  </a:cubicBezTo>
                  <a:cubicBezTo>
                    <a:pt x="470160" y="394144"/>
                    <a:pt x="473553" y="455636"/>
                    <a:pt x="473948" y="517128"/>
                  </a:cubicBezTo>
                  <a:cubicBezTo>
                    <a:pt x="474816" y="596223"/>
                    <a:pt x="471896" y="675318"/>
                    <a:pt x="471896" y="754334"/>
                  </a:cubicBezTo>
                  <a:cubicBezTo>
                    <a:pt x="472606" y="860505"/>
                    <a:pt x="469845" y="966833"/>
                    <a:pt x="475210" y="1073003"/>
                  </a:cubicBezTo>
                  <a:cubicBezTo>
                    <a:pt x="480339" y="1126523"/>
                    <a:pt x="474579" y="1200645"/>
                    <a:pt x="529575" y="1229851"/>
                  </a:cubicBezTo>
                  <a:cubicBezTo>
                    <a:pt x="538964" y="1234904"/>
                    <a:pt x="548512" y="1237114"/>
                    <a:pt x="557822" y="1237193"/>
                  </a:cubicBezTo>
                  <a:cubicBezTo>
                    <a:pt x="591514" y="1237114"/>
                    <a:pt x="622839" y="1208302"/>
                    <a:pt x="634911" y="1176648"/>
                  </a:cubicBezTo>
                  <a:cubicBezTo>
                    <a:pt x="673574" y="1106394"/>
                    <a:pt x="690459" y="1028246"/>
                    <a:pt x="704267" y="949940"/>
                  </a:cubicBezTo>
                  <a:cubicBezTo>
                    <a:pt x="732357" y="818984"/>
                    <a:pt x="742378" y="685264"/>
                    <a:pt x="762104" y="553045"/>
                  </a:cubicBezTo>
                  <a:cubicBezTo>
                    <a:pt x="776701" y="473713"/>
                    <a:pt x="787748" y="393828"/>
                    <a:pt x="797926" y="313865"/>
                  </a:cubicBezTo>
                  <a:cubicBezTo>
                    <a:pt x="801950" y="295236"/>
                    <a:pt x="807000" y="274002"/>
                    <a:pt x="821439" y="260504"/>
                  </a:cubicBezTo>
                  <a:cubicBezTo>
                    <a:pt x="843217" y="254741"/>
                    <a:pt x="865152" y="249373"/>
                    <a:pt x="886929" y="243374"/>
                  </a:cubicBezTo>
                  <a:cubicBezTo>
                    <a:pt x="927328" y="233744"/>
                    <a:pt x="967727" y="223324"/>
                    <a:pt x="1009388" y="221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725976" y="8155247"/>
              <a:ext cx="727747" cy="1297669"/>
            </a:xfrm>
            <a:custGeom>
              <a:rect b="b" l="l" r="r" t="t"/>
              <a:pathLst>
                <a:path extrusionOk="0" h="1297669" w="727747">
                  <a:moveTo>
                    <a:pt x="623509" y="20467"/>
                  </a:moveTo>
                  <a:cubicBezTo>
                    <a:pt x="596208" y="52278"/>
                    <a:pt x="584451" y="93878"/>
                    <a:pt x="572379" y="133189"/>
                  </a:cubicBezTo>
                  <a:cubicBezTo>
                    <a:pt x="552338" y="198233"/>
                    <a:pt x="536951" y="264462"/>
                    <a:pt x="524958" y="331400"/>
                  </a:cubicBezTo>
                  <a:cubicBezTo>
                    <a:pt x="507599" y="409311"/>
                    <a:pt x="502313" y="488801"/>
                    <a:pt x="493475" y="567896"/>
                  </a:cubicBezTo>
                  <a:cubicBezTo>
                    <a:pt x="490635" y="574132"/>
                    <a:pt x="481245" y="574763"/>
                    <a:pt x="475564" y="577684"/>
                  </a:cubicBezTo>
                  <a:cubicBezTo>
                    <a:pt x="458127" y="583604"/>
                    <a:pt x="441557" y="587314"/>
                    <a:pt x="423330" y="590867"/>
                  </a:cubicBezTo>
                  <a:cubicBezTo>
                    <a:pt x="374883" y="600023"/>
                    <a:pt x="325963" y="606654"/>
                    <a:pt x="276964" y="612337"/>
                  </a:cubicBezTo>
                  <a:cubicBezTo>
                    <a:pt x="269626" y="559686"/>
                    <a:pt x="283986" y="506088"/>
                    <a:pt x="289983" y="453674"/>
                  </a:cubicBezTo>
                  <a:cubicBezTo>
                    <a:pt x="301897" y="372132"/>
                    <a:pt x="315469" y="290669"/>
                    <a:pt x="320992" y="208337"/>
                  </a:cubicBezTo>
                  <a:cubicBezTo>
                    <a:pt x="320361" y="157660"/>
                    <a:pt x="338272" y="87169"/>
                    <a:pt x="286985" y="55278"/>
                  </a:cubicBezTo>
                  <a:cubicBezTo>
                    <a:pt x="239800" y="29939"/>
                    <a:pt x="179439" y="40517"/>
                    <a:pt x="144800" y="81643"/>
                  </a:cubicBezTo>
                  <a:cubicBezTo>
                    <a:pt x="90515" y="139583"/>
                    <a:pt x="105585" y="226414"/>
                    <a:pt x="90594" y="299036"/>
                  </a:cubicBezTo>
                  <a:cubicBezTo>
                    <a:pt x="75602" y="406706"/>
                    <a:pt x="54850" y="513508"/>
                    <a:pt x="40411" y="621257"/>
                  </a:cubicBezTo>
                  <a:cubicBezTo>
                    <a:pt x="23762" y="730585"/>
                    <a:pt x="14294" y="840782"/>
                    <a:pt x="5930" y="951057"/>
                  </a:cubicBezTo>
                  <a:cubicBezTo>
                    <a:pt x="643" y="1033704"/>
                    <a:pt x="-4643" y="1117219"/>
                    <a:pt x="6877" y="1199551"/>
                  </a:cubicBezTo>
                  <a:cubicBezTo>
                    <a:pt x="11138" y="1240914"/>
                    <a:pt x="29917" y="1290250"/>
                    <a:pt x="76075" y="1297512"/>
                  </a:cubicBezTo>
                  <a:cubicBezTo>
                    <a:pt x="77653" y="1297591"/>
                    <a:pt x="79152" y="1297669"/>
                    <a:pt x="80336" y="1297669"/>
                  </a:cubicBezTo>
                  <a:cubicBezTo>
                    <a:pt x="181333" y="1297669"/>
                    <a:pt x="182990" y="1046255"/>
                    <a:pt x="193642" y="973080"/>
                  </a:cubicBezTo>
                  <a:cubicBezTo>
                    <a:pt x="200112" y="918061"/>
                    <a:pt x="204057" y="862647"/>
                    <a:pt x="209265" y="807549"/>
                  </a:cubicBezTo>
                  <a:cubicBezTo>
                    <a:pt x="238143" y="789709"/>
                    <a:pt x="275386" y="797840"/>
                    <a:pt x="307815" y="793261"/>
                  </a:cubicBezTo>
                  <a:cubicBezTo>
                    <a:pt x="340402" y="791051"/>
                    <a:pt x="372911" y="786789"/>
                    <a:pt x="405577" y="788367"/>
                  </a:cubicBezTo>
                  <a:cubicBezTo>
                    <a:pt x="430431" y="790735"/>
                    <a:pt x="455128" y="793893"/>
                    <a:pt x="480141" y="793577"/>
                  </a:cubicBezTo>
                  <a:cubicBezTo>
                    <a:pt x="486611" y="855622"/>
                    <a:pt x="479036" y="918534"/>
                    <a:pt x="476669" y="980816"/>
                  </a:cubicBezTo>
                  <a:cubicBezTo>
                    <a:pt x="475012" y="1034651"/>
                    <a:pt x="467832" y="1090302"/>
                    <a:pt x="482034" y="1142874"/>
                  </a:cubicBezTo>
                  <a:cubicBezTo>
                    <a:pt x="496710" y="1191894"/>
                    <a:pt x="553758" y="1212654"/>
                    <a:pt x="590606" y="1173107"/>
                  </a:cubicBezTo>
                  <a:cubicBezTo>
                    <a:pt x="648048" y="1103879"/>
                    <a:pt x="653650" y="996682"/>
                    <a:pt x="665012" y="910404"/>
                  </a:cubicBezTo>
                  <a:cubicBezTo>
                    <a:pt x="673139" y="830283"/>
                    <a:pt x="677242" y="749767"/>
                    <a:pt x="684974" y="669646"/>
                  </a:cubicBezTo>
                  <a:cubicBezTo>
                    <a:pt x="693023" y="587709"/>
                    <a:pt x="707857" y="506404"/>
                    <a:pt x="710145" y="423993"/>
                  </a:cubicBezTo>
                  <a:cubicBezTo>
                    <a:pt x="718272" y="312297"/>
                    <a:pt x="735157" y="198944"/>
                    <a:pt x="724111" y="86853"/>
                  </a:cubicBezTo>
                  <a:cubicBezTo>
                    <a:pt x="720955" y="36965"/>
                    <a:pt x="671403" y="-35973"/>
                    <a:pt x="623509" y="204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91215" y="8068375"/>
              <a:ext cx="697559" cy="1213253"/>
            </a:xfrm>
            <a:custGeom>
              <a:rect b="b" l="l" r="r" t="t"/>
              <a:pathLst>
                <a:path extrusionOk="0" h="1213253" w="697559">
                  <a:moveTo>
                    <a:pt x="537551" y="589092"/>
                  </a:moveTo>
                  <a:cubicBezTo>
                    <a:pt x="528872" y="557123"/>
                    <a:pt x="502044" y="534073"/>
                    <a:pt x="478531" y="512523"/>
                  </a:cubicBezTo>
                  <a:cubicBezTo>
                    <a:pt x="413909" y="460425"/>
                    <a:pt x="351181" y="390407"/>
                    <a:pt x="350470" y="302629"/>
                  </a:cubicBezTo>
                  <a:cubicBezTo>
                    <a:pt x="346131" y="258661"/>
                    <a:pt x="362700" y="198590"/>
                    <a:pt x="413120" y="191328"/>
                  </a:cubicBezTo>
                  <a:cubicBezTo>
                    <a:pt x="449416" y="184697"/>
                    <a:pt x="485790" y="188802"/>
                    <a:pt x="522165" y="192986"/>
                  </a:cubicBezTo>
                  <a:cubicBezTo>
                    <a:pt x="557198" y="197011"/>
                    <a:pt x="592231" y="201037"/>
                    <a:pt x="627264" y="195433"/>
                  </a:cubicBezTo>
                  <a:cubicBezTo>
                    <a:pt x="691255" y="186750"/>
                    <a:pt x="721081" y="119337"/>
                    <a:pt x="675790" y="70080"/>
                  </a:cubicBezTo>
                  <a:cubicBezTo>
                    <a:pt x="650620" y="43084"/>
                    <a:pt x="613693" y="28796"/>
                    <a:pt x="578660" y="19245"/>
                  </a:cubicBezTo>
                  <a:cubicBezTo>
                    <a:pt x="554752" y="13640"/>
                    <a:pt x="530608" y="8115"/>
                    <a:pt x="505990" y="6773"/>
                  </a:cubicBezTo>
                  <a:cubicBezTo>
                    <a:pt x="502044" y="6615"/>
                    <a:pt x="498415" y="7799"/>
                    <a:pt x="495416" y="10009"/>
                  </a:cubicBezTo>
                  <a:cubicBezTo>
                    <a:pt x="432451" y="-331"/>
                    <a:pt x="365225" y="-7515"/>
                    <a:pt x="303838" y="13798"/>
                  </a:cubicBezTo>
                  <a:cubicBezTo>
                    <a:pt x="216019" y="44900"/>
                    <a:pt x="148477" y="119969"/>
                    <a:pt x="113286" y="204826"/>
                  </a:cubicBezTo>
                  <a:cubicBezTo>
                    <a:pt x="91351" y="264660"/>
                    <a:pt x="95691" y="330731"/>
                    <a:pt x="117705" y="389855"/>
                  </a:cubicBezTo>
                  <a:cubicBezTo>
                    <a:pt x="132144" y="438480"/>
                    <a:pt x="154790" y="484658"/>
                    <a:pt x="187140" y="523969"/>
                  </a:cubicBezTo>
                  <a:cubicBezTo>
                    <a:pt x="116127" y="546940"/>
                    <a:pt x="49374" y="599117"/>
                    <a:pt x="25309" y="671739"/>
                  </a:cubicBezTo>
                  <a:cubicBezTo>
                    <a:pt x="4557" y="722969"/>
                    <a:pt x="1243" y="778620"/>
                    <a:pt x="454" y="833245"/>
                  </a:cubicBezTo>
                  <a:cubicBezTo>
                    <a:pt x="-2150" y="875160"/>
                    <a:pt x="6766" y="916287"/>
                    <a:pt x="18996" y="956229"/>
                  </a:cubicBezTo>
                  <a:cubicBezTo>
                    <a:pt x="35487" y="1023167"/>
                    <a:pt x="80462" y="1077397"/>
                    <a:pt x="126463" y="1126970"/>
                  </a:cubicBezTo>
                  <a:cubicBezTo>
                    <a:pt x="162601" y="1167938"/>
                    <a:pt x="208838" y="1202039"/>
                    <a:pt x="263834" y="1211038"/>
                  </a:cubicBezTo>
                  <a:cubicBezTo>
                    <a:pt x="272514" y="1212616"/>
                    <a:pt x="280799" y="1213327"/>
                    <a:pt x="288768" y="1213248"/>
                  </a:cubicBezTo>
                  <a:cubicBezTo>
                    <a:pt x="351496" y="1213248"/>
                    <a:pt x="385819" y="1166202"/>
                    <a:pt x="364042" y="1098552"/>
                  </a:cubicBezTo>
                  <a:cubicBezTo>
                    <a:pt x="345342" y="1048506"/>
                    <a:pt x="299499" y="1014958"/>
                    <a:pt x="272908" y="969174"/>
                  </a:cubicBezTo>
                  <a:cubicBezTo>
                    <a:pt x="241347" y="925364"/>
                    <a:pt x="227696" y="871924"/>
                    <a:pt x="225408" y="818562"/>
                  </a:cubicBezTo>
                  <a:cubicBezTo>
                    <a:pt x="223830" y="793302"/>
                    <a:pt x="222331" y="767253"/>
                    <a:pt x="230931" y="742940"/>
                  </a:cubicBezTo>
                  <a:cubicBezTo>
                    <a:pt x="257601" y="674265"/>
                    <a:pt x="360097" y="675528"/>
                    <a:pt x="422352" y="667477"/>
                  </a:cubicBezTo>
                  <a:cubicBezTo>
                    <a:pt x="450441" y="664556"/>
                    <a:pt x="479715" y="669292"/>
                    <a:pt x="507015" y="661162"/>
                  </a:cubicBezTo>
                  <a:cubicBezTo>
                    <a:pt x="535421" y="651452"/>
                    <a:pt x="543863" y="615694"/>
                    <a:pt x="537551" y="589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023154" y="8256161"/>
              <a:ext cx="847215" cy="1376022"/>
            </a:xfrm>
            <a:custGeom>
              <a:rect b="b" l="l" r="r" t="t"/>
              <a:pathLst>
                <a:path extrusionOk="0" h="1376022" w="847215">
                  <a:moveTo>
                    <a:pt x="531111" y="10489"/>
                  </a:moveTo>
                  <a:cubicBezTo>
                    <a:pt x="463017" y="-2220"/>
                    <a:pt x="391372" y="-6009"/>
                    <a:pt x="324304" y="14199"/>
                  </a:cubicBezTo>
                  <a:cubicBezTo>
                    <a:pt x="261497" y="26434"/>
                    <a:pt x="200741" y="72218"/>
                    <a:pt x="189537" y="138051"/>
                  </a:cubicBezTo>
                  <a:cubicBezTo>
                    <a:pt x="184093" y="201359"/>
                    <a:pt x="174466" y="264114"/>
                    <a:pt x="161289" y="326395"/>
                  </a:cubicBezTo>
                  <a:cubicBezTo>
                    <a:pt x="125388" y="524212"/>
                    <a:pt x="72839" y="719502"/>
                    <a:pt x="40330" y="918187"/>
                  </a:cubicBezTo>
                  <a:cubicBezTo>
                    <a:pt x="28968" y="974785"/>
                    <a:pt x="20131" y="1031856"/>
                    <a:pt x="16659" y="1089480"/>
                  </a:cubicBezTo>
                  <a:cubicBezTo>
                    <a:pt x="11452" y="1153735"/>
                    <a:pt x="-7880" y="1219332"/>
                    <a:pt x="3561" y="1283666"/>
                  </a:cubicBezTo>
                  <a:cubicBezTo>
                    <a:pt x="11373" y="1318161"/>
                    <a:pt x="48852" y="1338211"/>
                    <a:pt x="82465" y="1334343"/>
                  </a:cubicBezTo>
                  <a:cubicBezTo>
                    <a:pt x="123416" y="1328581"/>
                    <a:pt x="153241" y="1294401"/>
                    <a:pt x="170206" y="1258801"/>
                  </a:cubicBezTo>
                  <a:cubicBezTo>
                    <a:pt x="198216" y="1200071"/>
                    <a:pt x="197348" y="1133369"/>
                    <a:pt x="209342" y="1070456"/>
                  </a:cubicBezTo>
                  <a:cubicBezTo>
                    <a:pt x="221099" y="988599"/>
                    <a:pt x="236643" y="907373"/>
                    <a:pt x="244691" y="824962"/>
                  </a:cubicBezTo>
                  <a:cubicBezTo>
                    <a:pt x="312232" y="811780"/>
                    <a:pt x="381036" y="814463"/>
                    <a:pt x="449367" y="810280"/>
                  </a:cubicBezTo>
                  <a:cubicBezTo>
                    <a:pt x="465463" y="852906"/>
                    <a:pt x="459782" y="900663"/>
                    <a:pt x="461597" y="945499"/>
                  </a:cubicBezTo>
                  <a:cubicBezTo>
                    <a:pt x="461202" y="1030672"/>
                    <a:pt x="461202" y="1116003"/>
                    <a:pt x="461202" y="1201255"/>
                  </a:cubicBezTo>
                  <a:cubicBezTo>
                    <a:pt x="462149" y="1236540"/>
                    <a:pt x="462070" y="1272062"/>
                    <a:pt x="466173" y="1307189"/>
                  </a:cubicBezTo>
                  <a:cubicBezTo>
                    <a:pt x="473117" y="1349578"/>
                    <a:pt x="515803" y="1375943"/>
                    <a:pt x="556754" y="1376022"/>
                  </a:cubicBezTo>
                  <a:cubicBezTo>
                    <a:pt x="557386" y="1376022"/>
                    <a:pt x="558096" y="1376022"/>
                    <a:pt x="558806" y="1376022"/>
                  </a:cubicBezTo>
                  <a:cubicBezTo>
                    <a:pt x="685525" y="1375233"/>
                    <a:pt x="648993" y="1197072"/>
                    <a:pt x="656331" y="1112214"/>
                  </a:cubicBezTo>
                  <a:cubicBezTo>
                    <a:pt x="657514" y="997913"/>
                    <a:pt x="660118" y="882902"/>
                    <a:pt x="638656" y="770101"/>
                  </a:cubicBezTo>
                  <a:cubicBezTo>
                    <a:pt x="642207" y="756524"/>
                    <a:pt x="655147" y="748156"/>
                    <a:pt x="665168" y="739315"/>
                  </a:cubicBezTo>
                  <a:cubicBezTo>
                    <a:pt x="698308" y="712319"/>
                    <a:pt x="730421" y="683191"/>
                    <a:pt x="754803" y="647906"/>
                  </a:cubicBezTo>
                  <a:cubicBezTo>
                    <a:pt x="794886" y="587756"/>
                    <a:pt x="821161" y="518607"/>
                    <a:pt x="837494" y="448432"/>
                  </a:cubicBezTo>
                  <a:cubicBezTo>
                    <a:pt x="861401" y="317712"/>
                    <a:pt x="844753" y="226145"/>
                    <a:pt x="747622" y="131105"/>
                  </a:cubicBezTo>
                  <a:cubicBezTo>
                    <a:pt x="691443" y="65508"/>
                    <a:pt x="616090" y="24855"/>
                    <a:pt x="531111" y="10489"/>
                  </a:cubicBezTo>
                  <a:close/>
                  <a:moveTo>
                    <a:pt x="410625" y="172152"/>
                  </a:moveTo>
                  <a:cubicBezTo>
                    <a:pt x="426327" y="173336"/>
                    <a:pt x="442265" y="175309"/>
                    <a:pt x="458046" y="178230"/>
                  </a:cubicBezTo>
                  <a:cubicBezTo>
                    <a:pt x="510833" y="189123"/>
                    <a:pt x="561094" y="215410"/>
                    <a:pt x="596443" y="256694"/>
                  </a:cubicBezTo>
                  <a:cubicBezTo>
                    <a:pt x="727344" y="408648"/>
                    <a:pt x="606543" y="632040"/>
                    <a:pt x="411177" y="624699"/>
                  </a:cubicBezTo>
                  <a:cubicBezTo>
                    <a:pt x="274832" y="625251"/>
                    <a:pt x="300712" y="556813"/>
                    <a:pt x="316414" y="454194"/>
                  </a:cubicBezTo>
                  <a:cubicBezTo>
                    <a:pt x="326908" y="381809"/>
                    <a:pt x="339769" y="309739"/>
                    <a:pt x="348686" y="237117"/>
                  </a:cubicBezTo>
                  <a:cubicBezTo>
                    <a:pt x="355392" y="235223"/>
                    <a:pt x="360205" y="229460"/>
                    <a:pt x="361547" y="222356"/>
                  </a:cubicBezTo>
                  <a:cubicBezTo>
                    <a:pt x="364309" y="206569"/>
                    <a:pt x="365887" y="188808"/>
                    <a:pt x="377485" y="176651"/>
                  </a:cubicBezTo>
                  <a:cubicBezTo>
                    <a:pt x="386402" y="168126"/>
                    <a:pt x="399421" y="172073"/>
                    <a:pt x="410625" y="172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893407" y="7882337"/>
              <a:ext cx="563615" cy="1131381"/>
            </a:xfrm>
            <a:custGeom>
              <a:rect b="b" l="l" r="r" t="t"/>
              <a:pathLst>
                <a:path extrusionOk="0" h="1131381" w="563615">
                  <a:moveTo>
                    <a:pt x="515383" y="43383"/>
                  </a:moveTo>
                  <a:cubicBezTo>
                    <a:pt x="502285" y="35174"/>
                    <a:pt x="488161" y="28148"/>
                    <a:pt x="473564" y="23175"/>
                  </a:cubicBezTo>
                  <a:cubicBezTo>
                    <a:pt x="469225" y="21676"/>
                    <a:pt x="464648" y="22307"/>
                    <a:pt x="460703" y="24280"/>
                  </a:cubicBezTo>
                  <a:cubicBezTo>
                    <a:pt x="358444" y="-17319"/>
                    <a:pt x="174362" y="-9031"/>
                    <a:pt x="96563" y="77089"/>
                  </a:cubicBezTo>
                  <a:cubicBezTo>
                    <a:pt x="74707" y="100455"/>
                    <a:pt x="57269" y="125478"/>
                    <a:pt x="39752" y="152553"/>
                  </a:cubicBezTo>
                  <a:cubicBezTo>
                    <a:pt x="1957" y="205994"/>
                    <a:pt x="-1041" y="272932"/>
                    <a:pt x="222" y="336161"/>
                  </a:cubicBezTo>
                  <a:cubicBezTo>
                    <a:pt x="-804" y="419440"/>
                    <a:pt x="58058" y="480537"/>
                    <a:pt x="129860" y="513375"/>
                  </a:cubicBezTo>
                  <a:cubicBezTo>
                    <a:pt x="80545" y="541634"/>
                    <a:pt x="40541" y="584971"/>
                    <a:pt x="23735" y="639990"/>
                  </a:cubicBezTo>
                  <a:cubicBezTo>
                    <a:pt x="-4355" y="731084"/>
                    <a:pt x="6297" y="833860"/>
                    <a:pt x="45670" y="920059"/>
                  </a:cubicBezTo>
                  <a:cubicBezTo>
                    <a:pt x="90566" y="1021019"/>
                    <a:pt x="168523" y="1115429"/>
                    <a:pt x="284354" y="1129795"/>
                  </a:cubicBezTo>
                  <a:cubicBezTo>
                    <a:pt x="292954" y="1130900"/>
                    <a:pt x="302501" y="1131453"/>
                    <a:pt x="312680" y="1131374"/>
                  </a:cubicBezTo>
                  <a:cubicBezTo>
                    <a:pt x="373751" y="1131374"/>
                    <a:pt x="454864" y="1110297"/>
                    <a:pt x="475616" y="1054568"/>
                  </a:cubicBezTo>
                  <a:cubicBezTo>
                    <a:pt x="489818" y="1015257"/>
                    <a:pt x="476642" y="968447"/>
                    <a:pt x="443108" y="943109"/>
                  </a:cubicBezTo>
                  <a:cubicBezTo>
                    <a:pt x="400342" y="911613"/>
                    <a:pt x="345741" y="899535"/>
                    <a:pt x="306289" y="862751"/>
                  </a:cubicBezTo>
                  <a:cubicBezTo>
                    <a:pt x="245217" y="812862"/>
                    <a:pt x="219100" y="713481"/>
                    <a:pt x="277962" y="652067"/>
                  </a:cubicBezTo>
                  <a:cubicBezTo>
                    <a:pt x="328145" y="592075"/>
                    <a:pt x="419358" y="616546"/>
                    <a:pt x="428431" y="514480"/>
                  </a:cubicBezTo>
                  <a:cubicBezTo>
                    <a:pt x="442476" y="421019"/>
                    <a:pt x="342821" y="408389"/>
                    <a:pt x="289719" y="358816"/>
                  </a:cubicBezTo>
                  <a:cubicBezTo>
                    <a:pt x="232435" y="310585"/>
                    <a:pt x="216102" y="190206"/>
                    <a:pt x="298635" y="159658"/>
                  </a:cubicBezTo>
                  <a:cubicBezTo>
                    <a:pt x="334220" y="149001"/>
                    <a:pt x="370753" y="154685"/>
                    <a:pt x="407285" y="160447"/>
                  </a:cubicBezTo>
                  <a:cubicBezTo>
                    <a:pt x="446185" y="166446"/>
                    <a:pt x="485084" y="172603"/>
                    <a:pt x="522958" y="158947"/>
                  </a:cubicBezTo>
                  <a:cubicBezTo>
                    <a:pt x="544341" y="151606"/>
                    <a:pt x="561068" y="133529"/>
                    <a:pt x="563199" y="110480"/>
                  </a:cubicBezTo>
                  <a:cubicBezTo>
                    <a:pt x="567381" y="79142"/>
                    <a:pt x="539291" y="57671"/>
                    <a:pt x="515383" y="433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536990" y="7719153"/>
              <a:ext cx="297516" cy="852749"/>
            </a:xfrm>
            <a:custGeom>
              <a:rect b="b" l="l" r="r" t="t"/>
              <a:pathLst>
                <a:path extrusionOk="0" h="852749" w="297516">
                  <a:moveTo>
                    <a:pt x="290384" y="64244"/>
                  </a:moveTo>
                  <a:cubicBezTo>
                    <a:pt x="272631" y="22407"/>
                    <a:pt x="224658" y="3857"/>
                    <a:pt x="181971" y="937"/>
                  </a:cubicBezTo>
                  <a:cubicBezTo>
                    <a:pt x="165480" y="-1353"/>
                    <a:pt x="148121" y="-90"/>
                    <a:pt x="135418" y="12067"/>
                  </a:cubicBezTo>
                  <a:cubicBezTo>
                    <a:pt x="119479" y="23670"/>
                    <a:pt x="93599" y="56193"/>
                    <a:pt x="124292" y="66139"/>
                  </a:cubicBezTo>
                  <a:cubicBezTo>
                    <a:pt x="97070" y="149575"/>
                    <a:pt x="81053" y="236169"/>
                    <a:pt x="60617" y="321421"/>
                  </a:cubicBezTo>
                  <a:cubicBezTo>
                    <a:pt x="36078" y="416619"/>
                    <a:pt x="-40774" y="764969"/>
                    <a:pt x="27793" y="833407"/>
                  </a:cubicBezTo>
                  <a:cubicBezTo>
                    <a:pt x="39707" y="845643"/>
                    <a:pt x="56277" y="852905"/>
                    <a:pt x="72847" y="852747"/>
                  </a:cubicBezTo>
                  <a:cubicBezTo>
                    <a:pt x="80816" y="852747"/>
                    <a:pt x="88707" y="851168"/>
                    <a:pt x="96202" y="847616"/>
                  </a:cubicBezTo>
                  <a:cubicBezTo>
                    <a:pt x="160903" y="814699"/>
                    <a:pt x="172108" y="687295"/>
                    <a:pt x="190729" y="621856"/>
                  </a:cubicBezTo>
                  <a:cubicBezTo>
                    <a:pt x="206273" y="553812"/>
                    <a:pt x="225841" y="486795"/>
                    <a:pt x="242253" y="418909"/>
                  </a:cubicBezTo>
                  <a:cubicBezTo>
                    <a:pt x="257560" y="340919"/>
                    <a:pt x="280837" y="264429"/>
                    <a:pt x="292593" y="185728"/>
                  </a:cubicBezTo>
                  <a:cubicBezTo>
                    <a:pt x="294882" y="145628"/>
                    <a:pt x="303561" y="103160"/>
                    <a:pt x="290384" y="64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528022" y="8752816"/>
              <a:ext cx="212661" cy="235003"/>
            </a:xfrm>
            <a:custGeom>
              <a:rect b="b" l="l" r="r" t="t"/>
              <a:pathLst>
                <a:path extrusionOk="0" h="235003" w="212661">
                  <a:moveTo>
                    <a:pt x="158588" y="6402"/>
                  </a:moveTo>
                  <a:cubicBezTo>
                    <a:pt x="22953" y="-42619"/>
                    <a:pt x="-77965" y="205086"/>
                    <a:pt x="81578" y="233109"/>
                  </a:cubicBezTo>
                  <a:cubicBezTo>
                    <a:pt x="88364" y="234372"/>
                    <a:pt x="94913" y="234924"/>
                    <a:pt x="101147" y="235003"/>
                  </a:cubicBezTo>
                  <a:cubicBezTo>
                    <a:pt x="187151" y="234924"/>
                    <a:pt x="226367" y="122913"/>
                    <a:pt x="208377" y="47607"/>
                  </a:cubicBezTo>
                  <a:cubicBezTo>
                    <a:pt x="203800" y="28504"/>
                    <a:pt x="181155" y="-5360"/>
                    <a:pt x="158588" y="6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799474" y="6402901"/>
              <a:ext cx="922642" cy="1423516"/>
            </a:xfrm>
            <a:custGeom>
              <a:rect b="b" l="l" r="r" t="t"/>
              <a:pathLst>
                <a:path extrusionOk="0" h="1423516" w="922642">
                  <a:moveTo>
                    <a:pt x="744745" y="1383179"/>
                  </a:moveTo>
                  <a:cubicBezTo>
                    <a:pt x="780173" y="1362340"/>
                    <a:pt x="792008" y="1318056"/>
                    <a:pt x="802739" y="1280956"/>
                  </a:cubicBezTo>
                  <a:cubicBezTo>
                    <a:pt x="836746" y="1148578"/>
                    <a:pt x="852054" y="1012333"/>
                    <a:pt x="869413" y="877034"/>
                  </a:cubicBezTo>
                  <a:cubicBezTo>
                    <a:pt x="892531" y="698715"/>
                    <a:pt x="910364" y="519607"/>
                    <a:pt x="916045" y="339867"/>
                  </a:cubicBezTo>
                  <a:cubicBezTo>
                    <a:pt x="918648" y="244353"/>
                    <a:pt x="931904" y="147103"/>
                    <a:pt x="911310" y="52773"/>
                  </a:cubicBezTo>
                  <a:cubicBezTo>
                    <a:pt x="903736" y="12831"/>
                    <a:pt x="854973" y="-14718"/>
                    <a:pt x="819072" y="8489"/>
                  </a:cubicBezTo>
                  <a:cubicBezTo>
                    <a:pt x="782461" y="30197"/>
                    <a:pt x="770389" y="73139"/>
                    <a:pt x="759026" y="111502"/>
                  </a:cubicBezTo>
                  <a:cubicBezTo>
                    <a:pt x="729990" y="195728"/>
                    <a:pt x="723204" y="285164"/>
                    <a:pt x="713815" y="373258"/>
                  </a:cubicBezTo>
                  <a:cubicBezTo>
                    <a:pt x="707423" y="432460"/>
                    <a:pt x="695193" y="490874"/>
                    <a:pt x="689512" y="550235"/>
                  </a:cubicBezTo>
                  <a:cubicBezTo>
                    <a:pt x="685962" y="577626"/>
                    <a:pt x="685094" y="605727"/>
                    <a:pt x="678703" y="632645"/>
                  </a:cubicBezTo>
                  <a:cubicBezTo>
                    <a:pt x="676414" y="638802"/>
                    <a:pt x="673337" y="644565"/>
                    <a:pt x="670023" y="650169"/>
                  </a:cubicBezTo>
                  <a:cubicBezTo>
                    <a:pt x="663632" y="654195"/>
                    <a:pt x="655899" y="655458"/>
                    <a:pt x="648640" y="657273"/>
                  </a:cubicBezTo>
                  <a:cubicBezTo>
                    <a:pt x="610767" y="664694"/>
                    <a:pt x="572183" y="664378"/>
                    <a:pt x="533678" y="664062"/>
                  </a:cubicBezTo>
                  <a:cubicBezTo>
                    <a:pt x="476867" y="661852"/>
                    <a:pt x="419899" y="662010"/>
                    <a:pt x="363088" y="658931"/>
                  </a:cubicBezTo>
                  <a:cubicBezTo>
                    <a:pt x="329870" y="652774"/>
                    <a:pt x="227689" y="657589"/>
                    <a:pt x="223823" y="613621"/>
                  </a:cubicBezTo>
                  <a:cubicBezTo>
                    <a:pt x="216012" y="574389"/>
                    <a:pt x="220509" y="535237"/>
                    <a:pt x="225638" y="496242"/>
                  </a:cubicBezTo>
                  <a:cubicBezTo>
                    <a:pt x="225638" y="493953"/>
                    <a:pt x="225717" y="491584"/>
                    <a:pt x="225717" y="489295"/>
                  </a:cubicBezTo>
                  <a:cubicBezTo>
                    <a:pt x="225796" y="485980"/>
                    <a:pt x="225954" y="482586"/>
                    <a:pt x="226111" y="479270"/>
                  </a:cubicBezTo>
                  <a:cubicBezTo>
                    <a:pt x="224533" y="476981"/>
                    <a:pt x="223508" y="474297"/>
                    <a:pt x="223350" y="471376"/>
                  </a:cubicBezTo>
                  <a:cubicBezTo>
                    <a:pt x="223350" y="471219"/>
                    <a:pt x="223350" y="471061"/>
                    <a:pt x="223350" y="470903"/>
                  </a:cubicBezTo>
                  <a:cubicBezTo>
                    <a:pt x="223350" y="470587"/>
                    <a:pt x="223350" y="470192"/>
                    <a:pt x="223350" y="469877"/>
                  </a:cubicBezTo>
                  <a:cubicBezTo>
                    <a:pt x="223429" y="458352"/>
                    <a:pt x="224139" y="446906"/>
                    <a:pt x="224770" y="435460"/>
                  </a:cubicBezTo>
                  <a:cubicBezTo>
                    <a:pt x="225322" y="425119"/>
                    <a:pt x="225954" y="414779"/>
                    <a:pt x="226743" y="404517"/>
                  </a:cubicBezTo>
                  <a:cubicBezTo>
                    <a:pt x="227847" y="390071"/>
                    <a:pt x="228952" y="375626"/>
                    <a:pt x="230451" y="361180"/>
                  </a:cubicBezTo>
                  <a:cubicBezTo>
                    <a:pt x="229583" y="362364"/>
                    <a:pt x="229031" y="363864"/>
                    <a:pt x="228952" y="365443"/>
                  </a:cubicBezTo>
                  <a:cubicBezTo>
                    <a:pt x="227611" y="273876"/>
                    <a:pt x="247810" y="178046"/>
                    <a:pt x="222561" y="88610"/>
                  </a:cubicBezTo>
                  <a:cubicBezTo>
                    <a:pt x="187133" y="-14008"/>
                    <a:pt x="95605" y="-2246"/>
                    <a:pt x="60098" y="92163"/>
                  </a:cubicBezTo>
                  <a:cubicBezTo>
                    <a:pt x="26327" y="184993"/>
                    <a:pt x="21988" y="284848"/>
                    <a:pt x="13308" y="382414"/>
                  </a:cubicBezTo>
                  <a:cubicBezTo>
                    <a:pt x="4471" y="502872"/>
                    <a:pt x="-105" y="623725"/>
                    <a:pt x="605" y="744578"/>
                  </a:cubicBezTo>
                  <a:cubicBezTo>
                    <a:pt x="-2078" y="879876"/>
                    <a:pt x="4629" y="1015095"/>
                    <a:pt x="11572" y="1150157"/>
                  </a:cubicBezTo>
                  <a:cubicBezTo>
                    <a:pt x="16859" y="1209202"/>
                    <a:pt x="20331" y="1268484"/>
                    <a:pt x="29089" y="1327213"/>
                  </a:cubicBezTo>
                  <a:cubicBezTo>
                    <a:pt x="34376" y="1367865"/>
                    <a:pt x="48105" y="1418701"/>
                    <a:pt x="96394" y="1423200"/>
                  </a:cubicBezTo>
                  <a:cubicBezTo>
                    <a:pt x="98524" y="1423437"/>
                    <a:pt x="100576" y="1423516"/>
                    <a:pt x="102312" y="1423516"/>
                  </a:cubicBezTo>
                  <a:cubicBezTo>
                    <a:pt x="200468" y="1423516"/>
                    <a:pt x="200704" y="1192704"/>
                    <a:pt x="213092" y="1121976"/>
                  </a:cubicBezTo>
                  <a:cubicBezTo>
                    <a:pt x="223350" y="1037671"/>
                    <a:pt x="232029" y="952972"/>
                    <a:pt x="235106" y="868036"/>
                  </a:cubicBezTo>
                  <a:cubicBezTo>
                    <a:pt x="259014" y="860694"/>
                    <a:pt x="284263" y="861721"/>
                    <a:pt x="309197" y="862668"/>
                  </a:cubicBezTo>
                  <a:cubicBezTo>
                    <a:pt x="318586" y="863062"/>
                    <a:pt x="327897" y="863378"/>
                    <a:pt x="337129" y="863378"/>
                  </a:cubicBezTo>
                  <a:cubicBezTo>
                    <a:pt x="360879" y="863773"/>
                    <a:pt x="384629" y="864404"/>
                    <a:pt x="408379" y="865904"/>
                  </a:cubicBezTo>
                  <a:cubicBezTo>
                    <a:pt x="449172" y="868825"/>
                    <a:pt x="489965" y="870404"/>
                    <a:pt x="530364" y="877824"/>
                  </a:cubicBezTo>
                  <a:cubicBezTo>
                    <a:pt x="567133" y="883744"/>
                    <a:pt x="601850" y="881455"/>
                    <a:pt x="639014" y="889743"/>
                  </a:cubicBezTo>
                  <a:cubicBezTo>
                    <a:pt x="644853" y="996150"/>
                    <a:pt x="630019" y="1103110"/>
                    <a:pt x="630808" y="1209833"/>
                  </a:cubicBezTo>
                  <a:cubicBezTo>
                    <a:pt x="632386" y="1257275"/>
                    <a:pt x="621892" y="1311268"/>
                    <a:pt x="653532" y="1351289"/>
                  </a:cubicBezTo>
                  <a:cubicBezTo>
                    <a:pt x="671522" y="1382785"/>
                    <a:pt x="711053" y="1398572"/>
                    <a:pt x="744745" y="1383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799252" y="6549115"/>
              <a:ext cx="759930" cy="1405429"/>
            </a:xfrm>
            <a:custGeom>
              <a:rect b="b" l="l" r="r" t="t"/>
              <a:pathLst>
                <a:path extrusionOk="0" h="1405429" w="759930">
                  <a:moveTo>
                    <a:pt x="230382" y="1358055"/>
                  </a:moveTo>
                  <a:cubicBezTo>
                    <a:pt x="276146" y="1382210"/>
                    <a:pt x="326408" y="1402339"/>
                    <a:pt x="378800" y="1404628"/>
                  </a:cubicBezTo>
                  <a:cubicBezTo>
                    <a:pt x="385428" y="1405181"/>
                    <a:pt x="392529" y="1405496"/>
                    <a:pt x="399788" y="1405417"/>
                  </a:cubicBezTo>
                  <a:cubicBezTo>
                    <a:pt x="458572" y="1405417"/>
                    <a:pt x="533846" y="1386394"/>
                    <a:pt x="556649" y="1330901"/>
                  </a:cubicBezTo>
                  <a:cubicBezTo>
                    <a:pt x="568011" y="1303825"/>
                    <a:pt x="564934" y="1270751"/>
                    <a:pt x="545839" y="1247938"/>
                  </a:cubicBezTo>
                  <a:cubicBezTo>
                    <a:pt x="516250" y="1211074"/>
                    <a:pt x="465673" y="1205312"/>
                    <a:pt x="426063" y="1183683"/>
                  </a:cubicBezTo>
                  <a:cubicBezTo>
                    <a:pt x="381719" y="1160791"/>
                    <a:pt x="341479" y="1130243"/>
                    <a:pt x="309286" y="1092037"/>
                  </a:cubicBezTo>
                  <a:cubicBezTo>
                    <a:pt x="275989" y="1057305"/>
                    <a:pt x="255868" y="1012389"/>
                    <a:pt x="253580" y="964159"/>
                  </a:cubicBezTo>
                  <a:cubicBezTo>
                    <a:pt x="245690" y="895010"/>
                    <a:pt x="305657" y="840543"/>
                    <a:pt x="367044" y="821914"/>
                  </a:cubicBezTo>
                  <a:cubicBezTo>
                    <a:pt x="399394" y="810231"/>
                    <a:pt x="435926" y="808179"/>
                    <a:pt x="466067" y="790181"/>
                  </a:cubicBezTo>
                  <a:cubicBezTo>
                    <a:pt x="493999" y="774157"/>
                    <a:pt x="511200" y="738636"/>
                    <a:pt x="504257" y="706824"/>
                  </a:cubicBezTo>
                  <a:cubicBezTo>
                    <a:pt x="480507" y="644542"/>
                    <a:pt x="419435" y="606811"/>
                    <a:pt x="380930" y="554712"/>
                  </a:cubicBezTo>
                  <a:cubicBezTo>
                    <a:pt x="360652" y="524558"/>
                    <a:pt x="354892" y="491720"/>
                    <a:pt x="352289" y="455251"/>
                  </a:cubicBezTo>
                  <a:cubicBezTo>
                    <a:pt x="346371" y="397785"/>
                    <a:pt x="357496" y="337082"/>
                    <a:pt x="400972" y="295877"/>
                  </a:cubicBezTo>
                  <a:cubicBezTo>
                    <a:pt x="455494" y="262250"/>
                    <a:pt x="522326" y="254988"/>
                    <a:pt x="585606" y="248594"/>
                  </a:cubicBezTo>
                  <a:cubicBezTo>
                    <a:pt x="613223" y="246778"/>
                    <a:pt x="643916" y="245594"/>
                    <a:pt x="671769" y="232727"/>
                  </a:cubicBezTo>
                  <a:cubicBezTo>
                    <a:pt x="721084" y="212914"/>
                    <a:pt x="763061" y="166578"/>
                    <a:pt x="759747" y="110927"/>
                  </a:cubicBezTo>
                  <a:cubicBezTo>
                    <a:pt x="755644" y="72959"/>
                    <a:pt x="722741" y="47146"/>
                    <a:pt x="693073" y="27412"/>
                  </a:cubicBezTo>
                  <a:cubicBezTo>
                    <a:pt x="657645" y="7993"/>
                    <a:pt x="615748" y="9335"/>
                    <a:pt x="576769" y="3810"/>
                  </a:cubicBezTo>
                  <a:cubicBezTo>
                    <a:pt x="560594" y="1836"/>
                    <a:pt x="544261" y="889"/>
                    <a:pt x="528007" y="21"/>
                  </a:cubicBezTo>
                  <a:cubicBezTo>
                    <a:pt x="522010" y="-295"/>
                    <a:pt x="516566" y="3020"/>
                    <a:pt x="513252" y="7757"/>
                  </a:cubicBezTo>
                  <a:cubicBezTo>
                    <a:pt x="427957" y="6178"/>
                    <a:pt x="342504" y="30017"/>
                    <a:pt x="274332" y="82115"/>
                  </a:cubicBezTo>
                  <a:cubicBezTo>
                    <a:pt x="182014" y="144870"/>
                    <a:pt x="110607" y="230123"/>
                    <a:pt x="95142" y="343713"/>
                  </a:cubicBezTo>
                  <a:cubicBezTo>
                    <a:pt x="86778" y="409231"/>
                    <a:pt x="83069" y="477354"/>
                    <a:pt x="95615" y="542556"/>
                  </a:cubicBezTo>
                  <a:cubicBezTo>
                    <a:pt x="107372" y="596233"/>
                    <a:pt x="149664" y="634912"/>
                    <a:pt x="189984" y="668934"/>
                  </a:cubicBezTo>
                  <a:cubicBezTo>
                    <a:pt x="102559" y="712902"/>
                    <a:pt x="42592" y="799259"/>
                    <a:pt x="13555" y="891063"/>
                  </a:cubicBezTo>
                  <a:cubicBezTo>
                    <a:pt x="-21399" y="1011284"/>
                    <a:pt x="14108" y="1145004"/>
                    <a:pt x="87251" y="1244070"/>
                  </a:cubicBezTo>
                  <a:cubicBezTo>
                    <a:pt x="122995" y="1295300"/>
                    <a:pt x="174992" y="1330822"/>
                    <a:pt x="230382" y="1358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590133" y="6257059"/>
              <a:ext cx="878256" cy="1496183"/>
            </a:xfrm>
            <a:custGeom>
              <a:rect b="b" l="l" r="r" t="t"/>
              <a:pathLst>
                <a:path extrusionOk="0" h="1496183" w="878256">
                  <a:moveTo>
                    <a:pt x="826075" y="112021"/>
                  </a:moveTo>
                  <a:cubicBezTo>
                    <a:pt x="786544" y="110758"/>
                    <a:pt x="751668" y="133650"/>
                    <a:pt x="720186" y="154963"/>
                  </a:cubicBezTo>
                  <a:cubicBezTo>
                    <a:pt x="661876" y="200194"/>
                    <a:pt x="606565" y="249608"/>
                    <a:pt x="551726" y="298865"/>
                  </a:cubicBezTo>
                  <a:cubicBezTo>
                    <a:pt x="490576" y="362646"/>
                    <a:pt x="436212" y="432742"/>
                    <a:pt x="377271" y="498576"/>
                  </a:cubicBezTo>
                  <a:cubicBezTo>
                    <a:pt x="349260" y="456029"/>
                    <a:pt x="328982" y="409377"/>
                    <a:pt x="306810" y="363751"/>
                  </a:cubicBezTo>
                  <a:cubicBezTo>
                    <a:pt x="288267" y="328230"/>
                    <a:pt x="269173" y="295629"/>
                    <a:pt x="253234" y="258134"/>
                  </a:cubicBezTo>
                  <a:cubicBezTo>
                    <a:pt x="233193" y="211876"/>
                    <a:pt x="214177" y="165382"/>
                    <a:pt x="190506" y="120704"/>
                  </a:cubicBezTo>
                  <a:cubicBezTo>
                    <a:pt x="178197" y="92287"/>
                    <a:pt x="163600" y="64580"/>
                    <a:pt x="141664" y="42240"/>
                  </a:cubicBezTo>
                  <a:cubicBezTo>
                    <a:pt x="114443" y="15165"/>
                    <a:pt x="61735" y="-16647"/>
                    <a:pt x="25597" y="10113"/>
                  </a:cubicBezTo>
                  <a:cubicBezTo>
                    <a:pt x="6424" y="26532"/>
                    <a:pt x="3820" y="54634"/>
                    <a:pt x="585" y="78236"/>
                  </a:cubicBezTo>
                  <a:cubicBezTo>
                    <a:pt x="1058" y="93786"/>
                    <a:pt x="-5491" y="147306"/>
                    <a:pt x="15971" y="147858"/>
                  </a:cubicBezTo>
                  <a:cubicBezTo>
                    <a:pt x="44219" y="239268"/>
                    <a:pt x="83670" y="326888"/>
                    <a:pt x="122175" y="414350"/>
                  </a:cubicBezTo>
                  <a:cubicBezTo>
                    <a:pt x="146714" y="471501"/>
                    <a:pt x="165020" y="530624"/>
                    <a:pt x="184272" y="589827"/>
                  </a:cubicBezTo>
                  <a:cubicBezTo>
                    <a:pt x="193425" y="623297"/>
                    <a:pt x="210232" y="654872"/>
                    <a:pt x="216702" y="688893"/>
                  </a:cubicBezTo>
                  <a:cubicBezTo>
                    <a:pt x="214492" y="763805"/>
                    <a:pt x="194214" y="837137"/>
                    <a:pt x="184904" y="911338"/>
                  </a:cubicBezTo>
                  <a:cubicBezTo>
                    <a:pt x="171490" y="1020035"/>
                    <a:pt x="153342" y="1128257"/>
                    <a:pt x="146635" y="1237585"/>
                  </a:cubicBezTo>
                  <a:cubicBezTo>
                    <a:pt x="143164" y="1281080"/>
                    <a:pt x="140165" y="1321496"/>
                    <a:pt x="139928" y="1366805"/>
                  </a:cubicBezTo>
                  <a:cubicBezTo>
                    <a:pt x="137167" y="1421035"/>
                    <a:pt x="141428" y="1477317"/>
                    <a:pt x="203288" y="1493815"/>
                  </a:cubicBezTo>
                  <a:cubicBezTo>
                    <a:pt x="210232" y="1495394"/>
                    <a:pt x="216702" y="1496104"/>
                    <a:pt x="222935" y="1496183"/>
                  </a:cubicBezTo>
                  <a:cubicBezTo>
                    <a:pt x="331743" y="1496183"/>
                    <a:pt x="336004" y="1272160"/>
                    <a:pt x="355493" y="1194565"/>
                  </a:cubicBezTo>
                  <a:cubicBezTo>
                    <a:pt x="372615" y="1103787"/>
                    <a:pt x="379953" y="1011746"/>
                    <a:pt x="390684" y="920100"/>
                  </a:cubicBezTo>
                  <a:cubicBezTo>
                    <a:pt x="395576" y="860187"/>
                    <a:pt x="407570" y="801142"/>
                    <a:pt x="411120" y="741150"/>
                  </a:cubicBezTo>
                  <a:cubicBezTo>
                    <a:pt x="431241" y="717074"/>
                    <a:pt x="459962" y="701681"/>
                    <a:pt x="481818" y="679184"/>
                  </a:cubicBezTo>
                  <a:cubicBezTo>
                    <a:pt x="546519" y="611219"/>
                    <a:pt x="609484" y="541518"/>
                    <a:pt x="675290" y="474737"/>
                  </a:cubicBezTo>
                  <a:cubicBezTo>
                    <a:pt x="703301" y="442452"/>
                    <a:pt x="727603" y="407088"/>
                    <a:pt x="757823" y="376618"/>
                  </a:cubicBezTo>
                  <a:cubicBezTo>
                    <a:pt x="801614" y="330677"/>
                    <a:pt x="836253" y="276052"/>
                    <a:pt x="861187" y="217718"/>
                  </a:cubicBezTo>
                  <a:cubicBezTo>
                    <a:pt x="882491" y="169961"/>
                    <a:pt x="895746" y="117783"/>
                    <a:pt x="826075" y="1120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888533">
            <a:off x="444462" y="3128612"/>
            <a:ext cx="1972626" cy="1687590"/>
            <a:chOff x="889321" y="6257059"/>
            <a:chExt cx="3945185" cy="3375124"/>
          </a:xfrm>
        </p:grpSpPr>
        <p:sp>
          <p:nvSpPr>
            <p:cNvPr id="56" name="Google Shape;56;p3"/>
            <p:cNvSpPr/>
            <p:nvPr/>
          </p:nvSpPr>
          <p:spPr>
            <a:xfrm>
              <a:off x="889321" y="7920657"/>
              <a:ext cx="1276204" cy="1237192"/>
            </a:xfrm>
            <a:custGeom>
              <a:rect b="b" l="l" r="r" t="t"/>
              <a:pathLst>
                <a:path extrusionOk="0" h="1237192" w="1276204">
                  <a:moveTo>
                    <a:pt x="529575" y="1229851"/>
                  </a:moveTo>
                  <a:cubicBezTo>
                    <a:pt x="474579" y="1200645"/>
                    <a:pt x="480339" y="1126523"/>
                    <a:pt x="475210" y="1073003"/>
                  </a:cubicBezTo>
                  <a:cubicBezTo>
                    <a:pt x="469845" y="966833"/>
                    <a:pt x="472606" y="860505"/>
                    <a:pt x="471896" y="754334"/>
                  </a:cubicBezTo>
                  <a:cubicBezTo>
                    <a:pt x="471896" y="675318"/>
                    <a:pt x="474816" y="596223"/>
                    <a:pt x="473948" y="517128"/>
                  </a:cubicBezTo>
                  <a:cubicBezTo>
                    <a:pt x="473553" y="455636"/>
                    <a:pt x="470160" y="394144"/>
                    <a:pt x="474421" y="332731"/>
                  </a:cubicBezTo>
                  <a:cubicBezTo>
                    <a:pt x="347781" y="333284"/>
                    <a:pt x="219168" y="322153"/>
                    <a:pt x="101207" y="274239"/>
                  </a:cubicBezTo>
                  <a:cubicBezTo>
                    <a:pt x="73196" y="264608"/>
                    <a:pt x="43292" y="254110"/>
                    <a:pt x="25696" y="228613"/>
                  </a:cubicBezTo>
                  <a:cubicBezTo>
                    <a:pt x="-27800" y="159701"/>
                    <a:pt x="8259" y="97814"/>
                    <a:pt x="78483" y="62766"/>
                  </a:cubicBezTo>
                  <a:cubicBezTo>
                    <a:pt x="105231" y="44926"/>
                    <a:pt x="135451" y="35375"/>
                    <a:pt x="167565" y="34112"/>
                  </a:cubicBezTo>
                  <a:cubicBezTo>
                    <a:pt x="183661" y="33165"/>
                    <a:pt x="212856" y="26376"/>
                    <a:pt x="222324" y="42874"/>
                  </a:cubicBezTo>
                  <a:cubicBezTo>
                    <a:pt x="312906" y="33875"/>
                    <a:pt x="402698" y="17930"/>
                    <a:pt x="493516" y="11378"/>
                  </a:cubicBezTo>
                  <a:cubicBezTo>
                    <a:pt x="602166" y="3247"/>
                    <a:pt x="711211" y="2616"/>
                    <a:pt x="820098" y="1984"/>
                  </a:cubicBezTo>
                  <a:cubicBezTo>
                    <a:pt x="900501" y="1432"/>
                    <a:pt x="980904" y="-147"/>
                    <a:pt x="1061306" y="11"/>
                  </a:cubicBezTo>
                  <a:cubicBezTo>
                    <a:pt x="1076772" y="800"/>
                    <a:pt x="1092394" y="721"/>
                    <a:pt x="1108096" y="643"/>
                  </a:cubicBezTo>
                  <a:cubicBezTo>
                    <a:pt x="1146207" y="406"/>
                    <a:pt x="1184554" y="169"/>
                    <a:pt x="1220613" y="13115"/>
                  </a:cubicBezTo>
                  <a:cubicBezTo>
                    <a:pt x="1337942" y="58188"/>
                    <a:pt x="1245231" y="165148"/>
                    <a:pt x="1165301" y="188592"/>
                  </a:cubicBezTo>
                  <a:cubicBezTo>
                    <a:pt x="1116302" y="208089"/>
                    <a:pt x="1061701" y="219140"/>
                    <a:pt x="1009388" y="221509"/>
                  </a:cubicBezTo>
                  <a:cubicBezTo>
                    <a:pt x="967727" y="223324"/>
                    <a:pt x="927328" y="233744"/>
                    <a:pt x="886929" y="243374"/>
                  </a:cubicBezTo>
                  <a:cubicBezTo>
                    <a:pt x="865152" y="249373"/>
                    <a:pt x="843217" y="254741"/>
                    <a:pt x="821439" y="260504"/>
                  </a:cubicBezTo>
                  <a:cubicBezTo>
                    <a:pt x="807000" y="274002"/>
                    <a:pt x="801950" y="295236"/>
                    <a:pt x="797926" y="313865"/>
                  </a:cubicBezTo>
                  <a:cubicBezTo>
                    <a:pt x="787748" y="393828"/>
                    <a:pt x="776701" y="473713"/>
                    <a:pt x="762104" y="553045"/>
                  </a:cubicBezTo>
                  <a:cubicBezTo>
                    <a:pt x="742378" y="685264"/>
                    <a:pt x="732357" y="818984"/>
                    <a:pt x="704267" y="949940"/>
                  </a:cubicBezTo>
                  <a:cubicBezTo>
                    <a:pt x="690459" y="1028246"/>
                    <a:pt x="673574" y="1106394"/>
                    <a:pt x="634911" y="1176648"/>
                  </a:cubicBezTo>
                  <a:cubicBezTo>
                    <a:pt x="622839" y="1208302"/>
                    <a:pt x="591514" y="1237114"/>
                    <a:pt x="557822" y="1237193"/>
                  </a:cubicBezTo>
                  <a:cubicBezTo>
                    <a:pt x="548512" y="1237114"/>
                    <a:pt x="538964" y="1234904"/>
                    <a:pt x="529575" y="1229851"/>
                  </a:cubicBezTo>
                  <a:close/>
                  <a:moveTo>
                    <a:pt x="509770" y="390671"/>
                  </a:moveTo>
                  <a:cubicBezTo>
                    <a:pt x="513084" y="549414"/>
                    <a:pt x="508508" y="708077"/>
                    <a:pt x="509297" y="866899"/>
                  </a:cubicBezTo>
                  <a:cubicBezTo>
                    <a:pt x="509139" y="941573"/>
                    <a:pt x="508902" y="1019800"/>
                    <a:pt x="513794" y="1093606"/>
                  </a:cubicBezTo>
                  <a:cubicBezTo>
                    <a:pt x="518686" y="1129601"/>
                    <a:pt x="513321" y="1192672"/>
                    <a:pt x="559400" y="1200092"/>
                  </a:cubicBezTo>
                  <a:cubicBezTo>
                    <a:pt x="582361" y="1196224"/>
                    <a:pt x="594276" y="1176569"/>
                    <a:pt x="603192" y="1156993"/>
                  </a:cubicBezTo>
                  <a:cubicBezTo>
                    <a:pt x="617868" y="1126207"/>
                    <a:pt x="632307" y="1095106"/>
                    <a:pt x="642249" y="1062347"/>
                  </a:cubicBezTo>
                  <a:cubicBezTo>
                    <a:pt x="672311" y="937074"/>
                    <a:pt x="692511" y="810853"/>
                    <a:pt x="708134" y="683212"/>
                  </a:cubicBezTo>
                  <a:cubicBezTo>
                    <a:pt x="716103" y="575778"/>
                    <a:pt x="741352" y="470713"/>
                    <a:pt x="753898" y="363832"/>
                  </a:cubicBezTo>
                  <a:cubicBezTo>
                    <a:pt x="760368" y="316549"/>
                    <a:pt x="760999" y="254504"/>
                    <a:pt x="806132" y="226403"/>
                  </a:cubicBezTo>
                  <a:cubicBezTo>
                    <a:pt x="848030" y="213931"/>
                    <a:pt x="890875" y="203985"/>
                    <a:pt x="933483" y="194039"/>
                  </a:cubicBezTo>
                  <a:cubicBezTo>
                    <a:pt x="983981" y="181961"/>
                    <a:pt x="1036609" y="185987"/>
                    <a:pt x="1087029" y="173436"/>
                  </a:cubicBezTo>
                  <a:cubicBezTo>
                    <a:pt x="1136502" y="161437"/>
                    <a:pt x="1190156" y="146282"/>
                    <a:pt x="1224479" y="106418"/>
                  </a:cubicBezTo>
                  <a:cubicBezTo>
                    <a:pt x="1278212" y="44295"/>
                    <a:pt x="1162540" y="36006"/>
                    <a:pt x="1122693" y="37743"/>
                  </a:cubicBezTo>
                  <a:cubicBezTo>
                    <a:pt x="1082531" y="36796"/>
                    <a:pt x="1042291" y="36085"/>
                    <a:pt x="1002129" y="36243"/>
                  </a:cubicBezTo>
                  <a:cubicBezTo>
                    <a:pt x="960783" y="36164"/>
                    <a:pt x="919438" y="36243"/>
                    <a:pt x="878171" y="36243"/>
                  </a:cubicBezTo>
                  <a:cubicBezTo>
                    <a:pt x="812050" y="36322"/>
                    <a:pt x="745929" y="36401"/>
                    <a:pt x="679807" y="36164"/>
                  </a:cubicBezTo>
                  <a:cubicBezTo>
                    <a:pt x="561689" y="35691"/>
                    <a:pt x="443807" y="42558"/>
                    <a:pt x="326635" y="56056"/>
                  </a:cubicBezTo>
                  <a:cubicBezTo>
                    <a:pt x="261145" y="63950"/>
                    <a:pt x="194708" y="61977"/>
                    <a:pt x="130401" y="77685"/>
                  </a:cubicBezTo>
                  <a:cubicBezTo>
                    <a:pt x="72565" y="104682"/>
                    <a:pt x="-263" y="144150"/>
                    <a:pt x="60730" y="212273"/>
                  </a:cubicBezTo>
                  <a:cubicBezTo>
                    <a:pt x="90003" y="237296"/>
                    <a:pt x="131427" y="242427"/>
                    <a:pt x="165908" y="258372"/>
                  </a:cubicBezTo>
                  <a:cubicBezTo>
                    <a:pt x="262249" y="285527"/>
                    <a:pt x="365061" y="296420"/>
                    <a:pt x="464085" y="294999"/>
                  </a:cubicBezTo>
                  <a:cubicBezTo>
                    <a:pt x="466136" y="294920"/>
                    <a:pt x="468188" y="294841"/>
                    <a:pt x="470082" y="294841"/>
                  </a:cubicBezTo>
                  <a:cubicBezTo>
                    <a:pt x="532021" y="294999"/>
                    <a:pt x="506219" y="346861"/>
                    <a:pt x="509770" y="3906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725976" y="8155247"/>
              <a:ext cx="727747" cy="1297669"/>
            </a:xfrm>
            <a:custGeom>
              <a:rect b="b" l="l" r="r" t="t"/>
              <a:pathLst>
                <a:path extrusionOk="0" h="1297669" w="727747">
                  <a:moveTo>
                    <a:pt x="76075" y="1297512"/>
                  </a:moveTo>
                  <a:cubicBezTo>
                    <a:pt x="29917" y="1290250"/>
                    <a:pt x="11138" y="1240914"/>
                    <a:pt x="6877" y="1199551"/>
                  </a:cubicBezTo>
                  <a:cubicBezTo>
                    <a:pt x="-4643" y="1117219"/>
                    <a:pt x="643" y="1033704"/>
                    <a:pt x="5930" y="951057"/>
                  </a:cubicBezTo>
                  <a:cubicBezTo>
                    <a:pt x="14294" y="840782"/>
                    <a:pt x="23762" y="730585"/>
                    <a:pt x="40411" y="621257"/>
                  </a:cubicBezTo>
                  <a:cubicBezTo>
                    <a:pt x="54850" y="513508"/>
                    <a:pt x="75602" y="406706"/>
                    <a:pt x="90594" y="299036"/>
                  </a:cubicBezTo>
                  <a:cubicBezTo>
                    <a:pt x="105585" y="226414"/>
                    <a:pt x="90515" y="139583"/>
                    <a:pt x="144800" y="81643"/>
                  </a:cubicBezTo>
                  <a:cubicBezTo>
                    <a:pt x="179439" y="40517"/>
                    <a:pt x="239800" y="29939"/>
                    <a:pt x="286985" y="55278"/>
                  </a:cubicBezTo>
                  <a:cubicBezTo>
                    <a:pt x="338272" y="87169"/>
                    <a:pt x="320361" y="157660"/>
                    <a:pt x="320992" y="208337"/>
                  </a:cubicBezTo>
                  <a:cubicBezTo>
                    <a:pt x="315469" y="290669"/>
                    <a:pt x="301897" y="372132"/>
                    <a:pt x="289983" y="453674"/>
                  </a:cubicBezTo>
                  <a:cubicBezTo>
                    <a:pt x="283986" y="506088"/>
                    <a:pt x="269626" y="559686"/>
                    <a:pt x="276964" y="612337"/>
                  </a:cubicBezTo>
                  <a:cubicBezTo>
                    <a:pt x="325963" y="606654"/>
                    <a:pt x="374883" y="600023"/>
                    <a:pt x="423330" y="590867"/>
                  </a:cubicBezTo>
                  <a:cubicBezTo>
                    <a:pt x="441557" y="587314"/>
                    <a:pt x="458127" y="583604"/>
                    <a:pt x="475564" y="577684"/>
                  </a:cubicBezTo>
                  <a:cubicBezTo>
                    <a:pt x="481245" y="574763"/>
                    <a:pt x="490635" y="574132"/>
                    <a:pt x="493475" y="567896"/>
                  </a:cubicBezTo>
                  <a:cubicBezTo>
                    <a:pt x="502313" y="488801"/>
                    <a:pt x="507599" y="409311"/>
                    <a:pt x="524958" y="331400"/>
                  </a:cubicBezTo>
                  <a:cubicBezTo>
                    <a:pt x="536951" y="264462"/>
                    <a:pt x="552338" y="198233"/>
                    <a:pt x="572379" y="133189"/>
                  </a:cubicBezTo>
                  <a:cubicBezTo>
                    <a:pt x="584451" y="93878"/>
                    <a:pt x="596208" y="52278"/>
                    <a:pt x="623509" y="20467"/>
                  </a:cubicBezTo>
                  <a:cubicBezTo>
                    <a:pt x="671403" y="-35973"/>
                    <a:pt x="720955" y="36965"/>
                    <a:pt x="724111" y="86853"/>
                  </a:cubicBezTo>
                  <a:cubicBezTo>
                    <a:pt x="735157" y="198944"/>
                    <a:pt x="718272" y="312297"/>
                    <a:pt x="710145" y="423993"/>
                  </a:cubicBezTo>
                  <a:cubicBezTo>
                    <a:pt x="707857" y="506404"/>
                    <a:pt x="693023" y="587709"/>
                    <a:pt x="684974" y="669646"/>
                  </a:cubicBezTo>
                  <a:cubicBezTo>
                    <a:pt x="677242" y="749767"/>
                    <a:pt x="673139" y="830283"/>
                    <a:pt x="665012" y="910404"/>
                  </a:cubicBezTo>
                  <a:cubicBezTo>
                    <a:pt x="653650" y="996682"/>
                    <a:pt x="648048" y="1103879"/>
                    <a:pt x="590606" y="1173107"/>
                  </a:cubicBezTo>
                  <a:cubicBezTo>
                    <a:pt x="553758" y="1212654"/>
                    <a:pt x="496710" y="1191894"/>
                    <a:pt x="482034" y="1142874"/>
                  </a:cubicBezTo>
                  <a:cubicBezTo>
                    <a:pt x="467832" y="1090302"/>
                    <a:pt x="475012" y="1034651"/>
                    <a:pt x="476669" y="980816"/>
                  </a:cubicBezTo>
                  <a:cubicBezTo>
                    <a:pt x="479036" y="918534"/>
                    <a:pt x="486611" y="855622"/>
                    <a:pt x="480141" y="793577"/>
                  </a:cubicBezTo>
                  <a:cubicBezTo>
                    <a:pt x="455128" y="793893"/>
                    <a:pt x="430431" y="790735"/>
                    <a:pt x="405577" y="788367"/>
                  </a:cubicBezTo>
                  <a:cubicBezTo>
                    <a:pt x="372911" y="786789"/>
                    <a:pt x="340402" y="791051"/>
                    <a:pt x="307815" y="793261"/>
                  </a:cubicBezTo>
                  <a:cubicBezTo>
                    <a:pt x="275386" y="797840"/>
                    <a:pt x="238143" y="789709"/>
                    <a:pt x="209265" y="807549"/>
                  </a:cubicBezTo>
                  <a:cubicBezTo>
                    <a:pt x="204057" y="862647"/>
                    <a:pt x="200112" y="918061"/>
                    <a:pt x="193642" y="973080"/>
                  </a:cubicBezTo>
                  <a:cubicBezTo>
                    <a:pt x="182990" y="1046255"/>
                    <a:pt x="181333" y="1297669"/>
                    <a:pt x="80336" y="1297669"/>
                  </a:cubicBezTo>
                  <a:cubicBezTo>
                    <a:pt x="79152" y="1297669"/>
                    <a:pt x="77653" y="1297591"/>
                    <a:pt x="76075" y="1297512"/>
                  </a:cubicBezTo>
                  <a:close/>
                  <a:moveTo>
                    <a:pt x="200585" y="85195"/>
                  </a:moveTo>
                  <a:cubicBezTo>
                    <a:pt x="164053" y="104377"/>
                    <a:pt x="143538" y="144082"/>
                    <a:pt x="136752" y="183156"/>
                  </a:cubicBezTo>
                  <a:cubicBezTo>
                    <a:pt x="103060" y="410416"/>
                    <a:pt x="63924" y="637282"/>
                    <a:pt x="47670" y="866752"/>
                  </a:cubicBezTo>
                  <a:cubicBezTo>
                    <a:pt x="45066" y="931796"/>
                    <a:pt x="7192" y="1251570"/>
                    <a:pt x="82545" y="1260727"/>
                  </a:cubicBezTo>
                  <a:cubicBezTo>
                    <a:pt x="139277" y="1245176"/>
                    <a:pt x="148272" y="1040887"/>
                    <a:pt x="155137" y="986578"/>
                  </a:cubicBezTo>
                  <a:cubicBezTo>
                    <a:pt x="161212" y="927770"/>
                    <a:pt x="167209" y="869041"/>
                    <a:pt x="171628" y="810154"/>
                  </a:cubicBezTo>
                  <a:cubicBezTo>
                    <a:pt x="176283" y="752530"/>
                    <a:pt x="250768" y="760345"/>
                    <a:pt x="292902" y="757029"/>
                  </a:cubicBezTo>
                  <a:cubicBezTo>
                    <a:pt x="333696" y="754503"/>
                    <a:pt x="374489" y="748267"/>
                    <a:pt x="415361" y="751661"/>
                  </a:cubicBezTo>
                  <a:cubicBezTo>
                    <a:pt x="438401" y="754109"/>
                    <a:pt x="461519" y="756556"/>
                    <a:pt x="484717" y="756240"/>
                  </a:cubicBezTo>
                  <a:cubicBezTo>
                    <a:pt x="535373" y="750004"/>
                    <a:pt x="517225" y="853254"/>
                    <a:pt x="518961" y="884828"/>
                  </a:cubicBezTo>
                  <a:cubicBezTo>
                    <a:pt x="517699" y="938427"/>
                    <a:pt x="512649" y="991946"/>
                    <a:pt x="511623" y="1045623"/>
                  </a:cubicBezTo>
                  <a:cubicBezTo>
                    <a:pt x="512333" y="1077830"/>
                    <a:pt x="507757" y="1112878"/>
                    <a:pt x="522827" y="1142400"/>
                  </a:cubicBezTo>
                  <a:cubicBezTo>
                    <a:pt x="571669" y="1200735"/>
                    <a:pt x="603388" y="1060937"/>
                    <a:pt x="610884" y="1028889"/>
                  </a:cubicBezTo>
                  <a:cubicBezTo>
                    <a:pt x="635818" y="896116"/>
                    <a:pt x="636685" y="760345"/>
                    <a:pt x="652072" y="626388"/>
                  </a:cubicBezTo>
                  <a:cubicBezTo>
                    <a:pt x="668247" y="519902"/>
                    <a:pt x="673455" y="412390"/>
                    <a:pt x="683239" y="305193"/>
                  </a:cubicBezTo>
                  <a:cubicBezTo>
                    <a:pt x="684186" y="244569"/>
                    <a:pt x="711092" y="72092"/>
                    <a:pt x="660830" y="37596"/>
                  </a:cubicBezTo>
                  <a:cubicBezTo>
                    <a:pt x="616249" y="72092"/>
                    <a:pt x="592973" y="204548"/>
                    <a:pt x="576955" y="261935"/>
                  </a:cubicBezTo>
                  <a:cubicBezTo>
                    <a:pt x="563857" y="324533"/>
                    <a:pt x="551706" y="385077"/>
                    <a:pt x="543342" y="448148"/>
                  </a:cubicBezTo>
                  <a:cubicBezTo>
                    <a:pt x="537740" y="491564"/>
                    <a:pt x="536951" y="535689"/>
                    <a:pt x="529298" y="578789"/>
                  </a:cubicBezTo>
                  <a:cubicBezTo>
                    <a:pt x="518646" y="627572"/>
                    <a:pt x="371412" y="634677"/>
                    <a:pt x="327068" y="643754"/>
                  </a:cubicBezTo>
                  <a:cubicBezTo>
                    <a:pt x="311366" y="646123"/>
                    <a:pt x="295585" y="648096"/>
                    <a:pt x="279725" y="649596"/>
                  </a:cubicBezTo>
                  <a:cubicBezTo>
                    <a:pt x="268837" y="651806"/>
                    <a:pt x="256686" y="649359"/>
                    <a:pt x="249663" y="640044"/>
                  </a:cubicBezTo>
                  <a:cubicBezTo>
                    <a:pt x="221258" y="598287"/>
                    <a:pt x="249111" y="494405"/>
                    <a:pt x="253766" y="443412"/>
                  </a:cubicBezTo>
                  <a:cubicBezTo>
                    <a:pt x="268521" y="333295"/>
                    <a:pt x="292034" y="221599"/>
                    <a:pt x="283434" y="110692"/>
                  </a:cubicBezTo>
                  <a:cubicBezTo>
                    <a:pt x="279094" y="87879"/>
                    <a:pt x="255581" y="78801"/>
                    <a:pt x="232541" y="78801"/>
                  </a:cubicBezTo>
                  <a:cubicBezTo>
                    <a:pt x="220942" y="78880"/>
                    <a:pt x="209422" y="81169"/>
                    <a:pt x="200585" y="851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491215" y="8068375"/>
              <a:ext cx="697559" cy="1213253"/>
            </a:xfrm>
            <a:custGeom>
              <a:rect b="b" l="l" r="r" t="t"/>
              <a:pathLst>
                <a:path extrusionOk="0" h="1213253" w="697559">
                  <a:moveTo>
                    <a:pt x="263834" y="1211038"/>
                  </a:moveTo>
                  <a:cubicBezTo>
                    <a:pt x="208838" y="1202039"/>
                    <a:pt x="162601" y="1167938"/>
                    <a:pt x="126463" y="1126970"/>
                  </a:cubicBezTo>
                  <a:cubicBezTo>
                    <a:pt x="80462" y="1077397"/>
                    <a:pt x="35487" y="1023167"/>
                    <a:pt x="18996" y="956229"/>
                  </a:cubicBezTo>
                  <a:cubicBezTo>
                    <a:pt x="6766" y="916287"/>
                    <a:pt x="-2150" y="875160"/>
                    <a:pt x="454" y="833245"/>
                  </a:cubicBezTo>
                  <a:cubicBezTo>
                    <a:pt x="1243" y="778620"/>
                    <a:pt x="4557" y="722969"/>
                    <a:pt x="25309" y="671739"/>
                  </a:cubicBezTo>
                  <a:cubicBezTo>
                    <a:pt x="49374" y="599117"/>
                    <a:pt x="116127" y="546940"/>
                    <a:pt x="187140" y="523969"/>
                  </a:cubicBezTo>
                  <a:cubicBezTo>
                    <a:pt x="154790" y="484658"/>
                    <a:pt x="132144" y="438480"/>
                    <a:pt x="117705" y="389855"/>
                  </a:cubicBezTo>
                  <a:cubicBezTo>
                    <a:pt x="95691" y="330731"/>
                    <a:pt x="91351" y="264660"/>
                    <a:pt x="113286" y="204826"/>
                  </a:cubicBezTo>
                  <a:cubicBezTo>
                    <a:pt x="148477" y="119969"/>
                    <a:pt x="216019" y="44900"/>
                    <a:pt x="303838" y="13798"/>
                  </a:cubicBezTo>
                  <a:cubicBezTo>
                    <a:pt x="365225" y="-7515"/>
                    <a:pt x="432451" y="-331"/>
                    <a:pt x="495416" y="10009"/>
                  </a:cubicBezTo>
                  <a:cubicBezTo>
                    <a:pt x="498415" y="7799"/>
                    <a:pt x="502044" y="6615"/>
                    <a:pt x="505990" y="6773"/>
                  </a:cubicBezTo>
                  <a:cubicBezTo>
                    <a:pt x="530608" y="8115"/>
                    <a:pt x="554752" y="13640"/>
                    <a:pt x="578660" y="19245"/>
                  </a:cubicBezTo>
                  <a:cubicBezTo>
                    <a:pt x="613693" y="28796"/>
                    <a:pt x="650620" y="43084"/>
                    <a:pt x="675790" y="70080"/>
                  </a:cubicBezTo>
                  <a:cubicBezTo>
                    <a:pt x="721081" y="119337"/>
                    <a:pt x="691255" y="186750"/>
                    <a:pt x="627264" y="195433"/>
                  </a:cubicBezTo>
                  <a:cubicBezTo>
                    <a:pt x="592231" y="201037"/>
                    <a:pt x="557198" y="197011"/>
                    <a:pt x="522165" y="192986"/>
                  </a:cubicBezTo>
                  <a:cubicBezTo>
                    <a:pt x="485790" y="188802"/>
                    <a:pt x="449416" y="184697"/>
                    <a:pt x="413120" y="191328"/>
                  </a:cubicBezTo>
                  <a:cubicBezTo>
                    <a:pt x="362700" y="198590"/>
                    <a:pt x="346131" y="258661"/>
                    <a:pt x="350470" y="302629"/>
                  </a:cubicBezTo>
                  <a:cubicBezTo>
                    <a:pt x="351181" y="390407"/>
                    <a:pt x="413909" y="460425"/>
                    <a:pt x="478531" y="512523"/>
                  </a:cubicBezTo>
                  <a:cubicBezTo>
                    <a:pt x="502044" y="534073"/>
                    <a:pt x="528872" y="557123"/>
                    <a:pt x="537551" y="589092"/>
                  </a:cubicBezTo>
                  <a:cubicBezTo>
                    <a:pt x="543863" y="615694"/>
                    <a:pt x="535421" y="651452"/>
                    <a:pt x="507015" y="661162"/>
                  </a:cubicBezTo>
                  <a:cubicBezTo>
                    <a:pt x="479715" y="669292"/>
                    <a:pt x="450441" y="664556"/>
                    <a:pt x="422352" y="667477"/>
                  </a:cubicBezTo>
                  <a:cubicBezTo>
                    <a:pt x="360097" y="675528"/>
                    <a:pt x="257601" y="674265"/>
                    <a:pt x="230931" y="742940"/>
                  </a:cubicBezTo>
                  <a:cubicBezTo>
                    <a:pt x="222331" y="767253"/>
                    <a:pt x="223830" y="793302"/>
                    <a:pt x="225408" y="818562"/>
                  </a:cubicBezTo>
                  <a:cubicBezTo>
                    <a:pt x="227696" y="871924"/>
                    <a:pt x="241347" y="925364"/>
                    <a:pt x="272908" y="969174"/>
                  </a:cubicBezTo>
                  <a:cubicBezTo>
                    <a:pt x="299499" y="1014958"/>
                    <a:pt x="345342" y="1048506"/>
                    <a:pt x="364042" y="1098552"/>
                  </a:cubicBezTo>
                  <a:cubicBezTo>
                    <a:pt x="385819" y="1166202"/>
                    <a:pt x="351496" y="1213248"/>
                    <a:pt x="288768" y="1213248"/>
                  </a:cubicBezTo>
                  <a:cubicBezTo>
                    <a:pt x="280799" y="1213327"/>
                    <a:pt x="272514" y="1212616"/>
                    <a:pt x="263834" y="1211038"/>
                  </a:cubicBezTo>
                  <a:close/>
                  <a:moveTo>
                    <a:pt x="168913" y="174277"/>
                  </a:moveTo>
                  <a:cubicBezTo>
                    <a:pt x="106343" y="266871"/>
                    <a:pt x="142717" y="385987"/>
                    <a:pt x="196214" y="473923"/>
                  </a:cubicBezTo>
                  <a:cubicBezTo>
                    <a:pt x="214283" y="503287"/>
                    <a:pt x="259495" y="534073"/>
                    <a:pt x="206235" y="556570"/>
                  </a:cubicBezTo>
                  <a:cubicBezTo>
                    <a:pt x="145479" y="576383"/>
                    <a:pt x="84644" y="616562"/>
                    <a:pt x="62472" y="679159"/>
                  </a:cubicBezTo>
                  <a:cubicBezTo>
                    <a:pt x="49927" y="709866"/>
                    <a:pt x="42115" y="742467"/>
                    <a:pt x="40143" y="775700"/>
                  </a:cubicBezTo>
                  <a:cubicBezTo>
                    <a:pt x="38328" y="811616"/>
                    <a:pt x="35093" y="847848"/>
                    <a:pt x="39590" y="883607"/>
                  </a:cubicBezTo>
                  <a:cubicBezTo>
                    <a:pt x="46691" y="922128"/>
                    <a:pt x="57343" y="960570"/>
                    <a:pt x="73440" y="996329"/>
                  </a:cubicBezTo>
                  <a:cubicBezTo>
                    <a:pt x="90010" y="1028140"/>
                    <a:pt x="113602" y="1055611"/>
                    <a:pt x="136563" y="1082844"/>
                  </a:cubicBezTo>
                  <a:cubicBezTo>
                    <a:pt x="176804" y="1129654"/>
                    <a:pt x="228170" y="1177963"/>
                    <a:pt x="294054" y="1175674"/>
                  </a:cubicBezTo>
                  <a:cubicBezTo>
                    <a:pt x="329166" y="1172674"/>
                    <a:pt x="337294" y="1151993"/>
                    <a:pt x="330744" y="1120023"/>
                  </a:cubicBezTo>
                  <a:cubicBezTo>
                    <a:pt x="326878" y="1096500"/>
                    <a:pt x="310387" y="1078818"/>
                    <a:pt x="295790" y="1061057"/>
                  </a:cubicBezTo>
                  <a:cubicBezTo>
                    <a:pt x="262177" y="1020247"/>
                    <a:pt x="227618" y="978094"/>
                    <a:pt x="208917" y="928048"/>
                  </a:cubicBezTo>
                  <a:cubicBezTo>
                    <a:pt x="189744" y="877765"/>
                    <a:pt x="185483" y="822588"/>
                    <a:pt x="187456" y="769227"/>
                  </a:cubicBezTo>
                  <a:cubicBezTo>
                    <a:pt x="194715" y="640559"/>
                    <a:pt x="348419" y="634876"/>
                    <a:pt x="446891" y="628956"/>
                  </a:cubicBezTo>
                  <a:cubicBezTo>
                    <a:pt x="452335" y="628482"/>
                    <a:pt x="458095" y="628561"/>
                    <a:pt x="463776" y="628640"/>
                  </a:cubicBezTo>
                  <a:cubicBezTo>
                    <a:pt x="475059" y="628797"/>
                    <a:pt x="486421" y="629034"/>
                    <a:pt x="496679" y="624693"/>
                  </a:cubicBezTo>
                  <a:cubicBezTo>
                    <a:pt x="501334" y="619009"/>
                    <a:pt x="502044" y="610484"/>
                    <a:pt x="501965" y="603301"/>
                  </a:cubicBezTo>
                  <a:cubicBezTo>
                    <a:pt x="498494" y="578988"/>
                    <a:pt x="473481" y="559886"/>
                    <a:pt x="458016" y="544256"/>
                  </a:cubicBezTo>
                  <a:cubicBezTo>
                    <a:pt x="437580" y="526495"/>
                    <a:pt x="416513" y="509445"/>
                    <a:pt x="397655" y="489947"/>
                  </a:cubicBezTo>
                  <a:cubicBezTo>
                    <a:pt x="361912" y="449847"/>
                    <a:pt x="328535" y="402327"/>
                    <a:pt x="317804" y="348886"/>
                  </a:cubicBezTo>
                  <a:cubicBezTo>
                    <a:pt x="302892" y="277685"/>
                    <a:pt x="315279" y="175619"/>
                    <a:pt x="398838" y="156201"/>
                  </a:cubicBezTo>
                  <a:cubicBezTo>
                    <a:pt x="439000" y="146413"/>
                    <a:pt x="479399" y="150912"/>
                    <a:pt x="519876" y="155491"/>
                  </a:cubicBezTo>
                  <a:cubicBezTo>
                    <a:pt x="553805" y="159279"/>
                    <a:pt x="587734" y="163068"/>
                    <a:pt x="621583" y="158490"/>
                  </a:cubicBezTo>
                  <a:cubicBezTo>
                    <a:pt x="692202" y="142466"/>
                    <a:pt x="653382" y="82631"/>
                    <a:pt x="604303" y="67712"/>
                  </a:cubicBezTo>
                  <a:cubicBezTo>
                    <a:pt x="572742" y="53188"/>
                    <a:pt x="537551" y="47741"/>
                    <a:pt x="503386" y="43794"/>
                  </a:cubicBezTo>
                  <a:cubicBezTo>
                    <a:pt x="498099" y="43242"/>
                    <a:pt x="493523" y="40163"/>
                    <a:pt x="490682" y="35901"/>
                  </a:cubicBezTo>
                  <a:cubicBezTo>
                    <a:pt x="464407" y="32112"/>
                    <a:pt x="439474" y="30059"/>
                    <a:pt x="415960" y="30059"/>
                  </a:cubicBezTo>
                  <a:cubicBezTo>
                    <a:pt x="311255" y="30217"/>
                    <a:pt x="232509" y="70238"/>
                    <a:pt x="168913" y="174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023154" y="8256161"/>
              <a:ext cx="847215" cy="1376022"/>
            </a:xfrm>
            <a:custGeom>
              <a:rect b="b" l="l" r="r" t="t"/>
              <a:pathLst>
                <a:path extrusionOk="0" h="1376022" w="847215">
                  <a:moveTo>
                    <a:pt x="466173" y="1307189"/>
                  </a:moveTo>
                  <a:cubicBezTo>
                    <a:pt x="462070" y="1272062"/>
                    <a:pt x="462149" y="1236540"/>
                    <a:pt x="461202" y="1201255"/>
                  </a:cubicBezTo>
                  <a:cubicBezTo>
                    <a:pt x="461202" y="1116003"/>
                    <a:pt x="461202" y="1030672"/>
                    <a:pt x="461597" y="945499"/>
                  </a:cubicBezTo>
                  <a:cubicBezTo>
                    <a:pt x="459782" y="900663"/>
                    <a:pt x="465463" y="852906"/>
                    <a:pt x="449367" y="810280"/>
                  </a:cubicBezTo>
                  <a:cubicBezTo>
                    <a:pt x="381036" y="814463"/>
                    <a:pt x="312232" y="811780"/>
                    <a:pt x="244691" y="824962"/>
                  </a:cubicBezTo>
                  <a:cubicBezTo>
                    <a:pt x="236643" y="907373"/>
                    <a:pt x="221099" y="988599"/>
                    <a:pt x="209342" y="1070456"/>
                  </a:cubicBezTo>
                  <a:cubicBezTo>
                    <a:pt x="197348" y="1133369"/>
                    <a:pt x="198216" y="1200071"/>
                    <a:pt x="170206" y="1258801"/>
                  </a:cubicBezTo>
                  <a:cubicBezTo>
                    <a:pt x="153241" y="1294401"/>
                    <a:pt x="123416" y="1328581"/>
                    <a:pt x="82465" y="1334343"/>
                  </a:cubicBezTo>
                  <a:cubicBezTo>
                    <a:pt x="48852" y="1338211"/>
                    <a:pt x="11373" y="1318161"/>
                    <a:pt x="3561" y="1283666"/>
                  </a:cubicBezTo>
                  <a:cubicBezTo>
                    <a:pt x="-7880" y="1219332"/>
                    <a:pt x="11452" y="1153735"/>
                    <a:pt x="16659" y="1089480"/>
                  </a:cubicBezTo>
                  <a:cubicBezTo>
                    <a:pt x="20131" y="1031856"/>
                    <a:pt x="28968" y="974785"/>
                    <a:pt x="40330" y="918187"/>
                  </a:cubicBezTo>
                  <a:cubicBezTo>
                    <a:pt x="72839" y="719502"/>
                    <a:pt x="125388" y="524212"/>
                    <a:pt x="161289" y="326395"/>
                  </a:cubicBezTo>
                  <a:cubicBezTo>
                    <a:pt x="174466" y="264114"/>
                    <a:pt x="184093" y="201359"/>
                    <a:pt x="189537" y="138051"/>
                  </a:cubicBezTo>
                  <a:cubicBezTo>
                    <a:pt x="200741" y="72218"/>
                    <a:pt x="261497" y="26434"/>
                    <a:pt x="324304" y="14199"/>
                  </a:cubicBezTo>
                  <a:cubicBezTo>
                    <a:pt x="391372" y="-6009"/>
                    <a:pt x="463017" y="-2220"/>
                    <a:pt x="531111" y="10489"/>
                  </a:cubicBezTo>
                  <a:cubicBezTo>
                    <a:pt x="616090" y="24855"/>
                    <a:pt x="691443" y="65508"/>
                    <a:pt x="747622" y="131105"/>
                  </a:cubicBezTo>
                  <a:cubicBezTo>
                    <a:pt x="844753" y="226145"/>
                    <a:pt x="861401" y="317712"/>
                    <a:pt x="837494" y="448432"/>
                  </a:cubicBezTo>
                  <a:cubicBezTo>
                    <a:pt x="821161" y="518607"/>
                    <a:pt x="794886" y="587756"/>
                    <a:pt x="754803" y="647906"/>
                  </a:cubicBezTo>
                  <a:cubicBezTo>
                    <a:pt x="730421" y="683191"/>
                    <a:pt x="698308" y="712319"/>
                    <a:pt x="665168" y="739315"/>
                  </a:cubicBezTo>
                  <a:cubicBezTo>
                    <a:pt x="655147" y="748156"/>
                    <a:pt x="642207" y="756524"/>
                    <a:pt x="638656" y="770101"/>
                  </a:cubicBezTo>
                  <a:cubicBezTo>
                    <a:pt x="660118" y="882902"/>
                    <a:pt x="657514" y="997913"/>
                    <a:pt x="656331" y="1112214"/>
                  </a:cubicBezTo>
                  <a:cubicBezTo>
                    <a:pt x="648993" y="1197072"/>
                    <a:pt x="685525" y="1375233"/>
                    <a:pt x="558806" y="1376022"/>
                  </a:cubicBezTo>
                  <a:cubicBezTo>
                    <a:pt x="558096" y="1376022"/>
                    <a:pt x="557386" y="1376022"/>
                    <a:pt x="556754" y="1376022"/>
                  </a:cubicBezTo>
                  <a:cubicBezTo>
                    <a:pt x="515803" y="1375943"/>
                    <a:pt x="473117" y="1349578"/>
                    <a:pt x="466173" y="1307189"/>
                  </a:cubicBezTo>
                  <a:close/>
                  <a:moveTo>
                    <a:pt x="468698" y="777521"/>
                  </a:moveTo>
                  <a:cubicBezTo>
                    <a:pt x="498129" y="801123"/>
                    <a:pt x="494578" y="845249"/>
                    <a:pt x="497813" y="879429"/>
                  </a:cubicBezTo>
                  <a:cubicBezTo>
                    <a:pt x="500338" y="978416"/>
                    <a:pt x="497813" y="1077561"/>
                    <a:pt x="498523" y="1176706"/>
                  </a:cubicBezTo>
                  <a:cubicBezTo>
                    <a:pt x="497892" y="1213569"/>
                    <a:pt x="499944" y="1250275"/>
                    <a:pt x="501443" y="1287139"/>
                  </a:cubicBezTo>
                  <a:cubicBezTo>
                    <a:pt x="499392" y="1321398"/>
                    <a:pt x="533083" y="1341685"/>
                    <a:pt x="564329" y="1338606"/>
                  </a:cubicBezTo>
                  <a:cubicBezTo>
                    <a:pt x="633054" y="1335527"/>
                    <a:pt x="614196" y="1215306"/>
                    <a:pt x="618457" y="1167549"/>
                  </a:cubicBezTo>
                  <a:cubicBezTo>
                    <a:pt x="618536" y="1082771"/>
                    <a:pt x="621850" y="997755"/>
                    <a:pt x="617510" y="913056"/>
                  </a:cubicBezTo>
                  <a:cubicBezTo>
                    <a:pt x="615853" y="871535"/>
                    <a:pt x="611119" y="830251"/>
                    <a:pt x="603860" y="789361"/>
                  </a:cubicBezTo>
                  <a:cubicBezTo>
                    <a:pt x="593208" y="756208"/>
                    <a:pt x="616958" y="728580"/>
                    <a:pt x="641655" y="710267"/>
                  </a:cubicBezTo>
                  <a:cubicBezTo>
                    <a:pt x="683079" y="676876"/>
                    <a:pt x="720322" y="640407"/>
                    <a:pt x="744624" y="593045"/>
                  </a:cubicBezTo>
                  <a:cubicBezTo>
                    <a:pt x="792045" y="501399"/>
                    <a:pt x="821713" y="396965"/>
                    <a:pt x="804591" y="294110"/>
                  </a:cubicBezTo>
                  <a:cubicBezTo>
                    <a:pt x="788968" y="221251"/>
                    <a:pt x="732473" y="167021"/>
                    <a:pt x="680475" y="117449"/>
                  </a:cubicBezTo>
                  <a:cubicBezTo>
                    <a:pt x="586501" y="33696"/>
                    <a:pt x="385139" y="10094"/>
                    <a:pt x="276410" y="73086"/>
                  </a:cubicBezTo>
                  <a:cubicBezTo>
                    <a:pt x="243270" y="94162"/>
                    <a:pt x="227490" y="128421"/>
                    <a:pt x="218100" y="165205"/>
                  </a:cubicBezTo>
                  <a:cubicBezTo>
                    <a:pt x="194902" y="242406"/>
                    <a:pt x="187643" y="323238"/>
                    <a:pt x="173441" y="402490"/>
                  </a:cubicBezTo>
                  <a:cubicBezTo>
                    <a:pt x="138328" y="592571"/>
                    <a:pt x="95878" y="781073"/>
                    <a:pt x="66211" y="971943"/>
                  </a:cubicBezTo>
                  <a:cubicBezTo>
                    <a:pt x="58084" y="1013938"/>
                    <a:pt x="55480" y="1056564"/>
                    <a:pt x="52087" y="1099190"/>
                  </a:cubicBezTo>
                  <a:cubicBezTo>
                    <a:pt x="47589" y="1141263"/>
                    <a:pt x="40330" y="1183258"/>
                    <a:pt x="37805" y="1225489"/>
                  </a:cubicBezTo>
                  <a:cubicBezTo>
                    <a:pt x="37884" y="1224858"/>
                    <a:pt x="37884" y="1224226"/>
                    <a:pt x="37963" y="1223673"/>
                  </a:cubicBezTo>
                  <a:lnTo>
                    <a:pt x="37963" y="1222963"/>
                  </a:lnTo>
                  <a:cubicBezTo>
                    <a:pt x="37648" y="1244276"/>
                    <a:pt x="31809" y="1270168"/>
                    <a:pt x="47037" y="1287692"/>
                  </a:cubicBezTo>
                  <a:cubicBezTo>
                    <a:pt x="86962" y="1318477"/>
                    <a:pt x="127282" y="1268984"/>
                    <a:pt x="140617" y="1233541"/>
                  </a:cubicBezTo>
                  <a:cubicBezTo>
                    <a:pt x="157423" y="1192888"/>
                    <a:pt x="159238" y="1149473"/>
                    <a:pt x="165866" y="1106768"/>
                  </a:cubicBezTo>
                  <a:cubicBezTo>
                    <a:pt x="174545" y="1050328"/>
                    <a:pt x="182594" y="993730"/>
                    <a:pt x="192062" y="937526"/>
                  </a:cubicBezTo>
                  <a:cubicBezTo>
                    <a:pt x="198453" y="903426"/>
                    <a:pt x="201846" y="868851"/>
                    <a:pt x="205870" y="834434"/>
                  </a:cubicBezTo>
                  <a:cubicBezTo>
                    <a:pt x="206975" y="807280"/>
                    <a:pt x="213287" y="790230"/>
                    <a:pt x="243428" y="787309"/>
                  </a:cubicBezTo>
                  <a:cubicBezTo>
                    <a:pt x="293926" y="778626"/>
                    <a:pt x="345056" y="775547"/>
                    <a:pt x="396186" y="775547"/>
                  </a:cubicBezTo>
                  <a:cubicBezTo>
                    <a:pt x="404786" y="776100"/>
                    <a:pt x="413702" y="775153"/>
                    <a:pt x="422697" y="774205"/>
                  </a:cubicBezTo>
                  <a:cubicBezTo>
                    <a:pt x="429798" y="773416"/>
                    <a:pt x="436900" y="772706"/>
                    <a:pt x="443843" y="772706"/>
                  </a:cubicBezTo>
                  <a:cubicBezTo>
                    <a:pt x="452523" y="772627"/>
                    <a:pt x="460887" y="773732"/>
                    <a:pt x="468698" y="7775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290334" y="8389785"/>
              <a:ext cx="421980" cy="528411"/>
            </a:xfrm>
            <a:custGeom>
              <a:rect b="b" l="l" r="r" t="t"/>
              <a:pathLst>
                <a:path extrusionOk="0" h="528411" w="421980">
                  <a:moveTo>
                    <a:pt x="133976" y="527701"/>
                  </a:moveTo>
                  <a:cubicBezTo>
                    <a:pt x="53494" y="527544"/>
                    <a:pt x="-12864" y="490127"/>
                    <a:pt x="2128" y="400218"/>
                  </a:cubicBezTo>
                  <a:cubicBezTo>
                    <a:pt x="17199" y="294205"/>
                    <a:pt x="39765" y="189377"/>
                    <a:pt x="59096" y="84075"/>
                  </a:cubicBezTo>
                  <a:cubicBezTo>
                    <a:pt x="57992" y="44764"/>
                    <a:pt x="83162" y="-3861"/>
                    <a:pt x="127979" y="243"/>
                  </a:cubicBezTo>
                  <a:cubicBezTo>
                    <a:pt x="164512" y="1506"/>
                    <a:pt x="198677" y="5848"/>
                    <a:pt x="233237" y="17136"/>
                  </a:cubicBezTo>
                  <a:cubicBezTo>
                    <a:pt x="333681" y="47764"/>
                    <a:pt x="410770" y="140120"/>
                    <a:pt x="421264" y="244870"/>
                  </a:cubicBezTo>
                  <a:cubicBezTo>
                    <a:pt x="432705" y="400376"/>
                    <a:pt x="305591" y="528412"/>
                    <a:pt x="153544" y="528412"/>
                  </a:cubicBezTo>
                  <a:cubicBezTo>
                    <a:pt x="146995" y="528412"/>
                    <a:pt x="140525" y="528175"/>
                    <a:pt x="133976" y="527701"/>
                  </a:cubicBezTo>
                  <a:close/>
                  <a:moveTo>
                    <a:pt x="329262" y="123070"/>
                  </a:moveTo>
                  <a:cubicBezTo>
                    <a:pt x="293914" y="81786"/>
                    <a:pt x="243652" y="55499"/>
                    <a:pt x="190865" y="44606"/>
                  </a:cubicBezTo>
                  <a:cubicBezTo>
                    <a:pt x="175085" y="41685"/>
                    <a:pt x="159146" y="39712"/>
                    <a:pt x="143444" y="38528"/>
                  </a:cubicBezTo>
                  <a:cubicBezTo>
                    <a:pt x="132240" y="38449"/>
                    <a:pt x="119221" y="34502"/>
                    <a:pt x="110305" y="43027"/>
                  </a:cubicBezTo>
                  <a:cubicBezTo>
                    <a:pt x="98706" y="55184"/>
                    <a:pt x="97128" y="72945"/>
                    <a:pt x="94366" y="88732"/>
                  </a:cubicBezTo>
                  <a:cubicBezTo>
                    <a:pt x="93025" y="95836"/>
                    <a:pt x="88212" y="101599"/>
                    <a:pt x="81505" y="103493"/>
                  </a:cubicBezTo>
                  <a:cubicBezTo>
                    <a:pt x="72589" y="176115"/>
                    <a:pt x="59727" y="248185"/>
                    <a:pt x="49233" y="320570"/>
                  </a:cubicBezTo>
                  <a:cubicBezTo>
                    <a:pt x="33532" y="423189"/>
                    <a:pt x="7651" y="491627"/>
                    <a:pt x="143997" y="491075"/>
                  </a:cubicBezTo>
                  <a:cubicBezTo>
                    <a:pt x="339362" y="498416"/>
                    <a:pt x="460163" y="275024"/>
                    <a:pt x="329262" y="123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893407" y="7882337"/>
              <a:ext cx="563615" cy="1131381"/>
            </a:xfrm>
            <a:custGeom>
              <a:rect b="b" l="l" r="r" t="t"/>
              <a:pathLst>
                <a:path extrusionOk="0" h="1131381" w="563615">
                  <a:moveTo>
                    <a:pt x="284354" y="1129795"/>
                  </a:moveTo>
                  <a:cubicBezTo>
                    <a:pt x="168523" y="1115429"/>
                    <a:pt x="90566" y="1021019"/>
                    <a:pt x="45670" y="920059"/>
                  </a:cubicBezTo>
                  <a:cubicBezTo>
                    <a:pt x="6297" y="833860"/>
                    <a:pt x="-4355" y="731084"/>
                    <a:pt x="23735" y="639990"/>
                  </a:cubicBezTo>
                  <a:cubicBezTo>
                    <a:pt x="40541" y="584971"/>
                    <a:pt x="80545" y="541634"/>
                    <a:pt x="129860" y="513375"/>
                  </a:cubicBezTo>
                  <a:cubicBezTo>
                    <a:pt x="58058" y="480537"/>
                    <a:pt x="-804" y="419440"/>
                    <a:pt x="222" y="336161"/>
                  </a:cubicBezTo>
                  <a:cubicBezTo>
                    <a:pt x="-1041" y="272932"/>
                    <a:pt x="1957" y="205994"/>
                    <a:pt x="39752" y="152553"/>
                  </a:cubicBezTo>
                  <a:cubicBezTo>
                    <a:pt x="57269" y="125478"/>
                    <a:pt x="74707" y="100455"/>
                    <a:pt x="96563" y="77089"/>
                  </a:cubicBezTo>
                  <a:cubicBezTo>
                    <a:pt x="174362" y="-9031"/>
                    <a:pt x="358444" y="-17319"/>
                    <a:pt x="460703" y="24280"/>
                  </a:cubicBezTo>
                  <a:cubicBezTo>
                    <a:pt x="464648" y="22307"/>
                    <a:pt x="469225" y="21676"/>
                    <a:pt x="473564" y="23175"/>
                  </a:cubicBezTo>
                  <a:cubicBezTo>
                    <a:pt x="488161" y="28148"/>
                    <a:pt x="502285" y="35174"/>
                    <a:pt x="515383" y="43383"/>
                  </a:cubicBezTo>
                  <a:cubicBezTo>
                    <a:pt x="539291" y="57671"/>
                    <a:pt x="567381" y="79142"/>
                    <a:pt x="563199" y="110480"/>
                  </a:cubicBezTo>
                  <a:cubicBezTo>
                    <a:pt x="561068" y="133529"/>
                    <a:pt x="544341" y="151606"/>
                    <a:pt x="522958" y="158947"/>
                  </a:cubicBezTo>
                  <a:cubicBezTo>
                    <a:pt x="485084" y="172603"/>
                    <a:pt x="446185" y="166446"/>
                    <a:pt x="407285" y="160447"/>
                  </a:cubicBezTo>
                  <a:cubicBezTo>
                    <a:pt x="370753" y="154685"/>
                    <a:pt x="334220" y="149001"/>
                    <a:pt x="298635" y="159658"/>
                  </a:cubicBezTo>
                  <a:cubicBezTo>
                    <a:pt x="216102" y="190206"/>
                    <a:pt x="232435" y="310585"/>
                    <a:pt x="289719" y="358816"/>
                  </a:cubicBezTo>
                  <a:cubicBezTo>
                    <a:pt x="342821" y="408389"/>
                    <a:pt x="442476" y="421019"/>
                    <a:pt x="428431" y="514480"/>
                  </a:cubicBezTo>
                  <a:cubicBezTo>
                    <a:pt x="419358" y="616546"/>
                    <a:pt x="328145" y="592075"/>
                    <a:pt x="277962" y="652067"/>
                  </a:cubicBezTo>
                  <a:cubicBezTo>
                    <a:pt x="219100" y="713481"/>
                    <a:pt x="245217" y="812862"/>
                    <a:pt x="306289" y="862751"/>
                  </a:cubicBezTo>
                  <a:cubicBezTo>
                    <a:pt x="345741" y="899535"/>
                    <a:pt x="400342" y="911613"/>
                    <a:pt x="443108" y="943109"/>
                  </a:cubicBezTo>
                  <a:cubicBezTo>
                    <a:pt x="476642" y="968447"/>
                    <a:pt x="489818" y="1015257"/>
                    <a:pt x="475616" y="1054568"/>
                  </a:cubicBezTo>
                  <a:cubicBezTo>
                    <a:pt x="454864" y="1110297"/>
                    <a:pt x="373751" y="1131374"/>
                    <a:pt x="312680" y="1131374"/>
                  </a:cubicBezTo>
                  <a:cubicBezTo>
                    <a:pt x="302501" y="1131453"/>
                    <a:pt x="292954" y="1130900"/>
                    <a:pt x="284354" y="1129795"/>
                  </a:cubicBezTo>
                  <a:close/>
                  <a:moveTo>
                    <a:pt x="119997" y="103849"/>
                  </a:moveTo>
                  <a:cubicBezTo>
                    <a:pt x="80230" y="151764"/>
                    <a:pt x="39831" y="205994"/>
                    <a:pt x="38490" y="270801"/>
                  </a:cubicBezTo>
                  <a:cubicBezTo>
                    <a:pt x="30836" y="362526"/>
                    <a:pt x="40936" y="424807"/>
                    <a:pt x="128756" y="470591"/>
                  </a:cubicBezTo>
                  <a:cubicBezTo>
                    <a:pt x="145799" y="481169"/>
                    <a:pt x="161106" y="485036"/>
                    <a:pt x="176176" y="496088"/>
                  </a:cubicBezTo>
                  <a:cubicBezTo>
                    <a:pt x="189353" y="508875"/>
                    <a:pt x="179806" y="527899"/>
                    <a:pt x="165446" y="534846"/>
                  </a:cubicBezTo>
                  <a:cubicBezTo>
                    <a:pt x="57663" y="591444"/>
                    <a:pt x="35886" y="684116"/>
                    <a:pt x="48984" y="797785"/>
                  </a:cubicBezTo>
                  <a:cubicBezTo>
                    <a:pt x="56638" y="863461"/>
                    <a:pt x="85201" y="925111"/>
                    <a:pt x="121812" y="979578"/>
                  </a:cubicBezTo>
                  <a:cubicBezTo>
                    <a:pt x="165919" y="1050858"/>
                    <a:pt x="246953" y="1100983"/>
                    <a:pt x="332327" y="1093879"/>
                  </a:cubicBezTo>
                  <a:cubicBezTo>
                    <a:pt x="368780" y="1088511"/>
                    <a:pt x="412177" y="1080222"/>
                    <a:pt x="436558" y="1050463"/>
                  </a:cubicBezTo>
                  <a:cubicBezTo>
                    <a:pt x="450288" y="1025756"/>
                    <a:pt x="443975" y="992365"/>
                    <a:pt x="422119" y="974368"/>
                  </a:cubicBezTo>
                  <a:cubicBezTo>
                    <a:pt x="401210" y="957949"/>
                    <a:pt x="375961" y="948555"/>
                    <a:pt x="352447" y="936794"/>
                  </a:cubicBezTo>
                  <a:cubicBezTo>
                    <a:pt x="311260" y="916980"/>
                    <a:pt x="272281" y="889510"/>
                    <a:pt x="245849" y="851620"/>
                  </a:cubicBezTo>
                  <a:cubicBezTo>
                    <a:pt x="184540" y="773157"/>
                    <a:pt x="197244" y="659724"/>
                    <a:pt x="278436" y="600364"/>
                  </a:cubicBezTo>
                  <a:cubicBezTo>
                    <a:pt x="311417" y="573604"/>
                    <a:pt x="369096" y="576288"/>
                    <a:pt x="386534" y="532636"/>
                  </a:cubicBezTo>
                  <a:cubicBezTo>
                    <a:pt x="415807" y="450857"/>
                    <a:pt x="331064" y="440911"/>
                    <a:pt x="283091" y="401916"/>
                  </a:cubicBezTo>
                  <a:cubicBezTo>
                    <a:pt x="224623" y="361500"/>
                    <a:pt x="195192" y="287773"/>
                    <a:pt x="206554" y="218150"/>
                  </a:cubicBezTo>
                  <a:cubicBezTo>
                    <a:pt x="220994" y="150501"/>
                    <a:pt x="280250" y="111348"/>
                    <a:pt x="347950" y="116005"/>
                  </a:cubicBezTo>
                  <a:cubicBezTo>
                    <a:pt x="381247" y="117505"/>
                    <a:pt x="414229" y="126504"/>
                    <a:pt x="447289" y="128635"/>
                  </a:cubicBezTo>
                  <a:cubicBezTo>
                    <a:pt x="471513" y="129188"/>
                    <a:pt x="498498" y="132819"/>
                    <a:pt x="519802" y="118847"/>
                  </a:cubicBezTo>
                  <a:cubicBezTo>
                    <a:pt x="535819" y="104481"/>
                    <a:pt x="517987" y="89562"/>
                    <a:pt x="505284" y="81668"/>
                  </a:cubicBezTo>
                  <a:cubicBezTo>
                    <a:pt x="491633" y="72195"/>
                    <a:pt x="476878" y="64617"/>
                    <a:pt x="461413" y="58460"/>
                  </a:cubicBezTo>
                  <a:cubicBezTo>
                    <a:pt x="456363" y="56171"/>
                    <a:pt x="452576" y="51908"/>
                    <a:pt x="450998" y="46856"/>
                  </a:cubicBezTo>
                  <a:cubicBezTo>
                    <a:pt x="418490" y="36753"/>
                    <a:pt x="377302" y="30990"/>
                    <a:pt x="334457" y="30990"/>
                  </a:cubicBezTo>
                  <a:cubicBezTo>
                    <a:pt x="252713" y="30753"/>
                    <a:pt x="165130" y="51751"/>
                    <a:pt x="119997" y="103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536990" y="7719153"/>
              <a:ext cx="297516" cy="852749"/>
            </a:xfrm>
            <a:custGeom>
              <a:rect b="b" l="l" r="r" t="t"/>
              <a:pathLst>
                <a:path extrusionOk="0" h="852749" w="297516">
                  <a:moveTo>
                    <a:pt x="27793" y="833407"/>
                  </a:moveTo>
                  <a:cubicBezTo>
                    <a:pt x="-40774" y="764969"/>
                    <a:pt x="36078" y="416619"/>
                    <a:pt x="60617" y="321421"/>
                  </a:cubicBezTo>
                  <a:cubicBezTo>
                    <a:pt x="81053" y="236169"/>
                    <a:pt x="97070" y="149575"/>
                    <a:pt x="124292" y="66139"/>
                  </a:cubicBezTo>
                  <a:cubicBezTo>
                    <a:pt x="93599" y="56193"/>
                    <a:pt x="119479" y="23670"/>
                    <a:pt x="135418" y="12067"/>
                  </a:cubicBezTo>
                  <a:cubicBezTo>
                    <a:pt x="148121" y="-90"/>
                    <a:pt x="165480" y="-1353"/>
                    <a:pt x="181971" y="937"/>
                  </a:cubicBezTo>
                  <a:cubicBezTo>
                    <a:pt x="224658" y="3857"/>
                    <a:pt x="272631" y="22407"/>
                    <a:pt x="290384" y="64244"/>
                  </a:cubicBezTo>
                  <a:cubicBezTo>
                    <a:pt x="303561" y="103160"/>
                    <a:pt x="294882" y="145628"/>
                    <a:pt x="292593" y="185728"/>
                  </a:cubicBezTo>
                  <a:cubicBezTo>
                    <a:pt x="280837" y="264429"/>
                    <a:pt x="257560" y="340919"/>
                    <a:pt x="242253" y="418909"/>
                  </a:cubicBezTo>
                  <a:cubicBezTo>
                    <a:pt x="225841" y="486795"/>
                    <a:pt x="206273" y="553812"/>
                    <a:pt x="190729" y="621856"/>
                  </a:cubicBezTo>
                  <a:cubicBezTo>
                    <a:pt x="172108" y="687295"/>
                    <a:pt x="160903" y="814699"/>
                    <a:pt x="96202" y="847616"/>
                  </a:cubicBezTo>
                  <a:cubicBezTo>
                    <a:pt x="88707" y="851168"/>
                    <a:pt x="80816" y="852747"/>
                    <a:pt x="72847" y="852747"/>
                  </a:cubicBezTo>
                  <a:cubicBezTo>
                    <a:pt x="56277" y="852905"/>
                    <a:pt x="39707" y="845643"/>
                    <a:pt x="27793" y="833407"/>
                  </a:cubicBezTo>
                  <a:close/>
                  <a:moveTo>
                    <a:pt x="73242" y="815883"/>
                  </a:moveTo>
                  <a:cubicBezTo>
                    <a:pt x="121530" y="807121"/>
                    <a:pt x="138889" y="669455"/>
                    <a:pt x="151593" y="626434"/>
                  </a:cubicBezTo>
                  <a:cubicBezTo>
                    <a:pt x="186232" y="481348"/>
                    <a:pt x="226946" y="335946"/>
                    <a:pt x="254483" y="189596"/>
                  </a:cubicBezTo>
                  <a:cubicBezTo>
                    <a:pt x="258507" y="157469"/>
                    <a:pt x="260322" y="129920"/>
                    <a:pt x="259770" y="98582"/>
                  </a:cubicBezTo>
                  <a:cubicBezTo>
                    <a:pt x="258823" y="87925"/>
                    <a:pt x="257166" y="76637"/>
                    <a:pt x="249828" y="68349"/>
                  </a:cubicBezTo>
                  <a:cubicBezTo>
                    <a:pt x="230891" y="46246"/>
                    <a:pt x="200986" y="39458"/>
                    <a:pt x="173134" y="37800"/>
                  </a:cubicBezTo>
                  <a:cubicBezTo>
                    <a:pt x="161613" y="35116"/>
                    <a:pt x="153013" y="45615"/>
                    <a:pt x="146858" y="54061"/>
                  </a:cubicBezTo>
                  <a:cubicBezTo>
                    <a:pt x="129421" y="138208"/>
                    <a:pt x="112614" y="222671"/>
                    <a:pt x="95492" y="306581"/>
                  </a:cubicBezTo>
                  <a:cubicBezTo>
                    <a:pt x="69533" y="420014"/>
                    <a:pt x="46888" y="534394"/>
                    <a:pt x="38839" y="650668"/>
                  </a:cubicBezTo>
                  <a:cubicBezTo>
                    <a:pt x="39076" y="687137"/>
                    <a:pt x="22270" y="814542"/>
                    <a:pt x="73242" y="8158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528022" y="8752816"/>
              <a:ext cx="212661" cy="235003"/>
            </a:xfrm>
            <a:custGeom>
              <a:rect b="b" l="l" r="r" t="t"/>
              <a:pathLst>
                <a:path extrusionOk="0" h="235003" w="212661">
                  <a:moveTo>
                    <a:pt x="81578" y="233109"/>
                  </a:moveTo>
                  <a:cubicBezTo>
                    <a:pt x="-77965" y="205086"/>
                    <a:pt x="22953" y="-42619"/>
                    <a:pt x="158588" y="6402"/>
                  </a:cubicBezTo>
                  <a:cubicBezTo>
                    <a:pt x="181155" y="-5360"/>
                    <a:pt x="203800" y="28504"/>
                    <a:pt x="208377" y="47607"/>
                  </a:cubicBezTo>
                  <a:cubicBezTo>
                    <a:pt x="226367" y="122913"/>
                    <a:pt x="187151" y="234924"/>
                    <a:pt x="101147" y="235003"/>
                  </a:cubicBezTo>
                  <a:cubicBezTo>
                    <a:pt x="94913" y="234924"/>
                    <a:pt x="88364" y="234372"/>
                    <a:pt x="81578" y="233109"/>
                  </a:cubicBezTo>
                  <a:close/>
                  <a:moveTo>
                    <a:pt x="40391" y="104047"/>
                  </a:moveTo>
                  <a:cubicBezTo>
                    <a:pt x="21927" y="156777"/>
                    <a:pt x="45598" y="198298"/>
                    <a:pt x="103435" y="198298"/>
                  </a:cubicBezTo>
                  <a:cubicBezTo>
                    <a:pt x="154170" y="193561"/>
                    <a:pt x="172476" y="136411"/>
                    <a:pt x="174843" y="92759"/>
                  </a:cubicBezTo>
                  <a:cubicBezTo>
                    <a:pt x="174922" y="76577"/>
                    <a:pt x="176342" y="57632"/>
                    <a:pt x="165690" y="44134"/>
                  </a:cubicBezTo>
                  <a:cubicBezTo>
                    <a:pt x="161902" y="39555"/>
                    <a:pt x="155511" y="37424"/>
                    <a:pt x="152513" y="32214"/>
                  </a:cubicBezTo>
                  <a:cubicBezTo>
                    <a:pt x="144780" y="29767"/>
                    <a:pt x="137127" y="28662"/>
                    <a:pt x="129631" y="28662"/>
                  </a:cubicBezTo>
                  <a:cubicBezTo>
                    <a:pt x="87733" y="28662"/>
                    <a:pt x="51753" y="63947"/>
                    <a:pt x="40391" y="104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799474" y="6402901"/>
              <a:ext cx="922642" cy="1423516"/>
            </a:xfrm>
            <a:custGeom>
              <a:rect b="b" l="l" r="r" t="t"/>
              <a:pathLst>
                <a:path extrusionOk="0" h="1423516" w="922642">
                  <a:moveTo>
                    <a:pt x="96394" y="1423200"/>
                  </a:moveTo>
                  <a:cubicBezTo>
                    <a:pt x="48105" y="1418701"/>
                    <a:pt x="34376" y="1367865"/>
                    <a:pt x="29089" y="1327213"/>
                  </a:cubicBezTo>
                  <a:cubicBezTo>
                    <a:pt x="20331" y="1268484"/>
                    <a:pt x="16859" y="1209202"/>
                    <a:pt x="11572" y="1150157"/>
                  </a:cubicBezTo>
                  <a:cubicBezTo>
                    <a:pt x="4629" y="1015095"/>
                    <a:pt x="-2078" y="879876"/>
                    <a:pt x="605" y="744578"/>
                  </a:cubicBezTo>
                  <a:cubicBezTo>
                    <a:pt x="-105" y="623725"/>
                    <a:pt x="4471" y="502872"/>
                    <a:pt x="13308" y="382414"/>
                  </a:cubicBezTo>
                  <a:cubicBezTo>
                    <a:pt x="21988" y="284848"/>
                    <a:pt x="26327" y="184993"/>
                    <a:pt x="60098" y="92163"/>
                  </a:cubicBezTo>
                  <a:cubicBezTo>
                    <a:pt x="95605" y="-2246"/>
                    <a:pt x="187133" y="-14008"/>
                    <a:pt x="222561" y="88610"/>
                  </a:cubicBezTo>
                  <a:cubicBezTo>
                    <a:pt x="247810" y="178046"/>
                    <a:pt x="227611" y="273876"/>
                    <a:pt x="228952" y="365443"/>
                  </a:cubicBezTo>
                  <a:cubicBezTo>
                    <a:pt x="229031" y="363864"/>
                    <a:pt x="229583" y="362364"/>
                    <a:pt x="230451" y="361180"/>
                  </a:cubicBezTo>
                  <a:cubicBezTo>
                    <a:pt x="228952" y="375626"/>
                    <a:pt x="227847" y="390071"/>
                    <a:pt x="226743" y="404517"/>
                  </a:cubicBezTo>
                  <a:cubicBezTo>
                    <a:pt x="225954" y="414779"/>
                    <a:pt x="225322" y="425119"/>
                    <a:pt x="224770" y="435460"/>
                  </a:cubicBezTo>
                  <a:cubicBezTo>
                    <a:pt x="224139" y="446906"/>
                    <a:pt x="223429" y="458352"/>
                    <a:pt x="223350" y="469877"/>
                  </a:cubicBezTo>
                  <a:cubicBezTo>
                    <a:pt x="223350" y="470192"/>
                    <a:pt x="223350" y="470587"/>
                    <a:pt x="223350" y="470903"/>
                  </a:cubicBezTo>
                  <a:cubicBezTo>
                    <a:pt x="223350" y="471061"/>
                    <a:pt x="223350" y="471219"/>
                    <a:pt x="223350" y="471376"/>
                  </a:cubicBezTo>
                  <a:cubicBezTo>
                    <a:pt x="223508" y="474297"/>
                    <a:pt x="224533" y="476981"/>
                    <a:pt x="226111" y="479270"/>
                  </a:cubicBezTo>
                  <a:cubicBezTo>
                    <a:pt x="225954" y="482586"/>
                    <a:pt x="225796" y="485980"/>
                    <a:pt x="225717" y="489295"/>
                  </a:cubicBezTo>
                  <a:cubicBezTo>
                    <a:pt x="225717" y="491584"/>
                    <a:pt x="225638" y="493953"/>
                    <a:pt x="225638" y="496242"/>
                  </a:cubicBezTo>
                  <a:cubicBezTo>
                    <a:pt x="220509" y="535237"/>
                    <a:pt x="216012" y="574389"/>
                    <a:pt x="223823" y="613621"/>
                  </a:cubicBezTo>
                  <a:cubicBezTo>
                    <a:pt x="227689" y="657589"/>
                    <a:pt x="329870" y="652774"/>
                    <a:pt x="363088" y="658931"/>
                  </a:cubicBezTo>
                  <a:cubicBezTo>
                    <a:pt x="419899" y="662010"/>
                    <a:pt x="476867" y="661852"/>
                    <a:pt x="533678" y="664062"/>
                  </a:cubicBezTo>
                  <a:cubicBezTo>
                    <a:pt x="572183" y="664378"/>
                    <a:pt x="610767" y="664694"/>
                    <a:pt x="648640" y="657273"/>
                  </a:cubicBezTo>
                  <a:cubicBezTo>
                    <a:pt x="655899" y="655458"/>
                    <a:pt x="663632" y="654195"/>
                    <a:pt x="670023" y="650169"/>
                  </a:cubicBezTo>
                  <a:cubicBezTo>
                    <a:pt x="673337" y="644565"/>
                    <a:pt x="676414" y="638802"/>
                    <a:pt x="678703" y="632645"/>
                  </a:cubicBezTo>
                  <a:cubicBezTo>
                    <a:pt x="685094" y="605727"/>
                    <a:pt x="685962" y="577626"/>
                    <a:pt x="689512" y="550235"/>
                  </a:cubicBezTo>
                  <a:cubicBezTo>
                    <a:pt x="695193" y="490874"/>
                    <a:pt x="707423" y="432460"/>
                    <a:pt x="713815" y="373258"/>
                  </a:cubicBezTo>
                  <a:cubicBezTo>
                    <a:pt x="723204" y="285164"/>
                    <a:pt x="729990" y="195728"/>
                    <a:pt x="759026" y="111502"/>
                  </a:cubicBezTo>
                  <a:cubicBezTo>
                    <a:pt x="770389" y="73139"/>
                    <a:pt x="782461" y="30197"/>
                    <a:pt x="819072" y="8489"/>
                  </a:cubicBezTo>
                  <a:cubicBezTo>
                    <a:pt x="854973" y="-14718"/>
                    <a:pt x="903736" y="12831"/>
                    <a:pt x="911310" y="52773"/>
                  </a:cubicBezTo>
                  <a:cubicBezTo>
                    <a:pt x="931904" y="147103"/>
                    <a:pt x="918648" y="244353"/>
                    <a:pt x="916045" y="339867"/>
                  </a:cubicBezTo>
                  <a:cubicBezTo>
                    <a:pt x="910364" y="519607"/>
                    <a:pt x="892531" y="698715"/>
                    <a:pt x="869413" y="877034"/>
                  </a:cubicBezTo>
                  <a:cubicBezTo>
                    <a:pt x="852054" y="1012333"/>
                    <a:pt x="836746" y="1148578"/>
                    <a:pt x="802739" y="1280956"/>
                  </a:cubicBezTo>
                  <a:cubicBezTo>
                    <a:pt x="792008" y="1318056"/>
                    <a:pt x="780173" y="1362340"/>
                    <a:pt x="744745" y="1383179"/>
                  </a:cubicBezTo>
                  <a:cubicBezTo>
                    <a:pt x="711053" y="1398572"/>
                    <a:pt x="671522" y="1382785"/>
                    <a:pt x="653532" y="1351289"/>
                  </a:cubicBezTo>
                  <a:cubicBezTo>
                    <a:pt x="621892" y="1311268"/>
                    <a:pt x="632386" y="1257275"/>
                    <a:pt x="630808" y="1209833"/>
                  </a:cubicBezTo>
                  <a:cubicBezTo>
                    <a:pt x="630019" y="1103110"/>
                    <a:pt x="644853" y="996150"/>
                    <a:pt x="639014" y="889743"/>
                  </a:cubicBezTo>
                  <a:cubicBezTo>
                    <a:pt x="601850" y="881455"/>
                    <a:pt x="567133" y="883744"/>
                    <a:pt x="530364" y="877824"/>
                  </a:cubicBezTo>
                  <a:cubicBezTo>
                    <a:pt x="489965" y="870404"/>
                    <a:pt x="449172" y="868825"/>
                    <a:pt x="408379" y="865904"/>
                  </a:cubicBezTo>
                  <a:cubicBezTo>
                    <a:pt x="384629" y="864404"/>
                    <a:pt x="360879" y="863773"/>
                    <a:pt x="337129" y="863378"/>
                  </a:cubicBezTo>
                  <a:cubicBezTo>
                    <a:pt x="327897" y="863378"/>
                    <a:pt x="318586" y="863062"/>
                    <a:pt x="309197" y="862668"/>
                  </a:cubicBezTo>
                  <a:cubicBezTo>
                    <a:pt x="284263" y="861721"/>
                    <a:pt x="259014" y="860694"/>
                    <a:pt x="235106" y="868036"/>
                  </a:cubicBezTo>
                  <a:cubicBezTo>
                    <a:pt x="232029" y="952972"/>
                    <a:pt x="223350" y="1037671"/>
                    <a:pt x="213092" y="1121976"/>
                  </a:cubicBezTo>
                  <a:cubicBezTo>
                    <a:pt x="200704" y="1192704"/>
                    <a:pt x="200468" y="1423516"/>
                    <a:pt x="102312" y="1423516"/>
                  </a:cubicBezTo>
                  <a:cubicBezTo>
                    <a:pt x="100576" y="1423516"/>
                    <a:pt x="98524" y="1423437"/>
                    <a:pt x="96394" y="1423200"/>
                  </a:cubicBezTo>
                  <a:close/>
                  <a:moveTo>
                    <a:pt x="99077" y="95794"/>
                  </a:moveTo>
                  <a:cubicBezTo>
                    <a:pt x="85900" y="125553"/>
                    <a:pt x="79587" y="157759"/>
                    <a:pt x="72328" y="189413"/>
                  </a:cubicBezTo>
                  <a:cubicBezTo>
                    <a:pt x="37611" y="412963"/>
                    <a:pt x="37768" y="640381"/>
                    <a:pt x="37453" y="866141"/>
                  </a:cubicBezTo>
                  <a:cubicBezTo>
                    <a:pt x="40846" y="989757"/>
                    <a:pt x="44554" y="1113609"/>
                    <a:pt x="56547" y="1236751"/>
                  </a:cubicBezTo>
                  <a:cubicBezTo>
                    <a:pt x="59546" y="1270852"/>
                    <a:pt x="62229" y="1305110"/>
                    <a:pt x="69251" y="1338659"/>
                  </a:cubicBezTo>
                  <a:cubicBezTo>
                    <a:pt x="72644" y="1360051"/>
                    <a:pt x="81008" y="1390205"/>
                    <a:pt x="108229" y="1388231"/>
                  </a:cubicBezTo>
                  <a:cubicBezTo>
                    <a:pt x="160306" y="1372917"/>
                    <a:pt x="166697" y="1184731"/>
                    <a:pt x="174745" y="1133264"/>
                  </a:cubicBezTo>
                  <a:cubicBezTo>
                    <a:pt x="184687" y="1046118"/>
                    <a:pt x="194708" y="958892"/>
                    <a:pt x="197785" y="871272"/>
                  </a:cubicBezTo>
                  <a:cubicBezTo>
                    <a:pt x="195023" y="824699"/>
                    <a:pt x="251439" y="824778"/>
                    <a:pt x="287262" y="824857"/>
                  </a:cubicBezTo>
                  <a:cubicBezTo>
                    <a:pt x="289866" y="824857"/>
                    <a:pt x="292390" y="824857"/>
                    <a:pt x="294836" y="824857"/>
                  </a:cubicBezTo>
                  <a:cubicBezTo>
                    <a:pt x="356776" y="825567"/>
                    <a:pt x="419504" y="828646"/>
                    <a:pt x="480576" y="833224"/>
                  </a:cubicBezTo>
                  <a:cubicBezTo>
                    <a:pt x="513715" y="836224"/>
                    <a:pt x="546302" y="843407"/>
                    <a:pt x="579521" y="845223"/>
                  </a:cubicBezTo>
                  <a:cubicBezTo>
                    <a:pt x="601850" y="846644"/>
                    <a:pt x="624338" y="847591"/>
                    <a:pt x="646115" y="852880"/>
                  </a:cubicBezTo>
                  <a:cubicBezTo>
                    <a:pt x="660634" y="854379"/>
                    <a:pt x="672232" y="864799"/>
                    <a:pt x="675073" y="879245"/>
                  </a:cubicBezTo>
                  <a:cubicBezTo>
                    <a:pt x="682095" y="912872"/>
                    <a:pt x="677203" y="947683"/>
                    <a:pt x="676730" y="981784"/>
                  </a:cubicBezTo>
                  <a:cubicBezTo>
                    <a:pt x="674757" y="1040434"/>
                    <a:pt x="670733" y="1099085"/>
                    <a:pt x="669708" y="1157735"/>
                  </a:cubicBezTo>
                  <a:cubicBezTo>
                    <a:pt x="669076" y="1180548"/>
                    <a:pt x="668445" y="1203360"/>
                    <a:pt x="668208" y="1226252"/>
                  </a:cubicBezTo>
                  <a:cubicBezTo>
                    <a:pt x="669629" y="1255617"/>
                    <a:pt x="664105" y="1287429"/>
                    <a:pt x="675310" y="1315214"/>
                  </a:cubicBezTo>
                  <a:cubicBezTo>
                    <a:pt x="742062" y="1430857"/>
                    <a:pt x="773466" y="1245987"/>
                    <a:pt x="784039" y="1196888"/>
                  </a:cubicBezTo>
                  <a:cubicBezTo>
                    <a:pt x="801555" y="1108794"/>
                    <a:pt x="814022" y="1019911"/>
                    <a:pt x="824990" y="930869"/>
                  </a:cubicBezTo>
                  <a:cubicBezTo>
                    <a:pt x="850791" y="734079"/>
                    <a:pt x="872727" y="536500"/>
                    <a:pt x="878802" y="338131"/>
                  </a:cubicBezTo>
                  <a:cubicBezTo>
                    <a:pt x="880933" y="244669"/>
                    <a:pt x="895293" y="149076"/>
                    <a:pt x="873752" y="56957"/>
                  </a:cubicBezTo>
                  <a:cubicBezTo>
                    <a:pt x="858603" y="22461"/>
                    <a:pt x="827436" y="40380"/>
                    <a:pt x="814732" y="66824"/>
                  </a:cubicBezTo>
                  <a:cubicBezTo>
                    <a:pt x="796032" y="110002"/>
                    <a:pt x="784276" y="156338"/>
                    <a:pt x="773308" y="202043"/>
                  </a:cubicBezTo>
                  <a:cubicBezTo>
                    <a:pt x="757369" y="289821"/>
                    <a:pt x="753898" y="379415"/>
                    <a:pt x="738354" y="467272"/>
                  </a:cubicBezTo>
                  <a:cubicBezTo>
                    <a:pt x="731568" y="509503"/>
                    <a:pt x="726913" y="552129"/>
                    <a:pt x="722336" y="594676"/>
                  </a:cubicBezTo>
                  <a:cubicBezTo>
                    <a:pt x="719022" y="630987"/>
                    <a:pt x="713026" y="680718"/>
                    <a:pt x="670654" y="690348"/>
                  </a:cubicBezTo>
                  <a:cubicBezTo>
                    <a:pt x="606821" y="707004"/>
                    <a:pt x="539911" y="700610"/>
                    <a:pt x="474658" y="699663"/>
                  </a:cubicBezTo>
                  <a:cubicBezTo>
                    <a:pt x="403881" y="697768"/>
                    <a:pt x="330422" y="698321"/>
                    <a:pt x="261066" y="683244"/>
                  </a:cubicBezTo>
                  <a:cubicBezTo>
                    <a:pt x="175061" y="669745"/>
                    <a:pt x="185397" y="609201"/>
                    <a:pt x="193998" y="540604"/>
                  </a:cubicBezTo>
                  <a:cubicBezTo>
                    <a:pt x="196680" y="455037"/>
                    <a:pt x="195576" y="369390"/>
                    <a:pt x="197864" y="283743"/>
                  </a:cubicBezTo>
                  <a:cubicBezTo>
                    <a:pt x="196996" y="218936"/>
                    <a:pt x="209068" y="149392"/>
                    <a:pt x="182872" y="88295"/>
                  </a:cubicBezTo>
                  <a:cubicBezTo>
                    <a:pt x="172062" y="64140"/>
                    <a:pt x="158570" y="53641"/>
                    <a:pt x="144998" y="53641"/>
                  </a:cubicBezTo>
                  <a:cubicBezTo>
                    <a:pt x="128271" y="53720"/>
                    <a:pt x="111307" y="69744"/>
                    <a:pt x="99077" y="95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799252" y="6549115"/>
              <a:ext cx="759930" cy="1405429"/>
            </a:xfrm>
            <a:custGeom>
              <a:rect b="b" l="l" r="r" t="t"/>
              <a:pathLst>
                <a:path extrusionOk="0" h="1405429" w="759930">
                  <a:moveTo>
                    <a:pt x="378800" y="1404628"/>
                  </a:moveTo>
                  <a:cubicBezTo>
                    <a:pt x="326408" y="1402339"/>
                    <a:pt x="276146" y="1382210"/>
                    <a:pt x="230382" y="1358055"/>
                  </a:cubicBezTo>
                  <a:cubicBezTo>
                    <a:pt x="174992" y="1330822"/>
                    <a:pt x="122995" y="1295300"/>
                    <a:pt x="87251" y="1244070"/>
                  </a:cubicBezTo>
                  <a:cubicBezTo>
                    <a:pt x="14108" y="1145004"/>
                    <a:pt x="-21399" y="1011284"/>
                    <a:pt x="13555" y="891063"/>
                  </a:cubicBezTo>
                  <a:cubicBezTo>
                    <a:pt x="42592" y="799259"/>
                    <a:pt x="102559" y="712902"/>
                    <a:pt x="189984" y="668934"/>
                  </a:cubicBezTo>
                  <a:cubicBezTo>
                    <a:pt x="149664" y="634912"/>
                    <a:pt x="107372" y="596233"/>
                    <a:pt x="95615" y="542556"/>
                  </a:cubicBezTo>
                  <a:cubicBezTo>
                    <a:pt x="83069" y="477354"/>
                    <a:pt x="86778" y="409231"/>
                    <a:pt x="95142" y="343713"/>
                  </a:cubicBezTo>
                  <a:cubicBezTo>
                    <a:pt x="110607" y="230123"/>
                    <a:pt x="182014" y="144870"/>
                    <a:pt x="274332" y="82115"/>
                  </a:cubicBezTo>
                  <a:cubicBezTo>
                    <a:pt x="342504" y="30017"/>
                    <a:pt x="427957" y="6178"/>
                    <a:pt x="513252" y="7757"/>
                  </a:cubicBezTo>
                  <a:cubicBezTo>
                    <a:pt x="516566" y="3020"/>
                    <a:pt x="522010" y="-295"/>
                    <a:pt x="528007" y="21"/>
                  </a:cubicBezTo>
                  <a:cubicBezTo>
                    <a:pt x="544261" y="889"/>
                    <a:pt x="560594" y="1836"/>
                    <a:pt x="576769" y="3810"/>
                  </a:cubicBezTo>
                  <a:cubicBezTo>
                    <a:pt x="615748" y="9335"/>
                    <a:pt x="657645" y="7993"/>
                    <a:pt x="693073" y="27412"/>
                  </a:cubicBezTo>
                  <a:cubicBezTo>
                    <a:pt x="722741" y="47146"/>
                    <a:pt x="755644" y="72959"/>
                    <a:pt x="759747" y="110927"/>
                  </a:cubicBezTo>
                  <a:cubicBezTo>
                    <a:pt x="763061" y="166578"/>
                    <a:pt x="721084" y="212914"/>
                    <a:pt x="671769" y="232727"/>
                  </a:cubicBezTo>
                  <a:cubicBezTo>
                    <a:pt x="643916" y="245594"/>
                    <a:pt x="613223" y="246778"/>
                    <a:pt x="585606" y="248594"/>
                  </a:cubicBezTo>
                  <a:cubicBezTo>
                    <a:pt x="522326" y="254988"/>
                    <a:pt x="455494" y="262250"/>
                    <a:pt x="400972" y="295877"/>
                  </a:cubicBezTo>
                  <a:cubicBezTo>
                    <a:pt x="357496" y="337082"/>
                    <a:pt x="346371" y="397785"/>
                    <a:pt x="352289" y="455251"/>
                  </a:cubicBezTo>
                  <a:cubicBezTo>
                    <a:pt x="354892" y="491720"/>
                    <a:pt x="360652" y="524558"/>
                    <a:pt x="380930" y="554712"/>
                  </a:cubicBezTo>
                  <a:cubicBezTo>
                    <a:pt x="419435" y="606811"/>
                    <a:pt x="480507" y="644542"/>
                    <a:pt x="504257" y="706824"/>
                  </a:cubicBezTo>
                  <a:cubicBezTo>
                    <a:pt x="511200" y="738636"/>
                    <a:pt x="493999" y="774157"/>
                    <a:pt x="466067" y="790181"/>
                  </a:cubicBezTo>
                  <a:cubicBezTo>
                    <a:pt x="435926" y="808179"/>
                    <a:pt x="399394" y="810231"/>
                    <a:pt x="367044" y="821914"/>
                  </a:cubicBezTo>
                  <a:cubicBezTo>
                    <a:pt x="305657" y="840543"/>
                    <a:pt x="245690" y="895010"/>
                    <a:pt x="253580" y="964159"/>
                  </a:cubicBezTo>
                  <a:cubicBezTo>
                    <a:pt x="255868" y="1012389"/>
                    <a:pt x="275989" y="1057305"/>
                    <a:pt x="309286" y="1092037"/>
                  </a:cubicBezTo>
                  <a:cubicBezTo>
                    <a:pt x="341479" y="1130243"/>
                    <a:pt x="381719" y="1160791"/>
                    <a:pt x="426063" y="1183683"/>
                  </a:cubicBezTo>
                  <a:cubicBezTo>
                    <a:pt x="465673" y="1205312"/>
                    <a:pt x="516250" y="1211074"/>
                    <a:pt x="545839" y="1247938"/>
                  </a:cubicBezTo>
                  <a:cubicBezTo>
                    <a:pt x="564934" y="1270751"/>
                    <a:pt x="568011" y="1303825"/>
                    <a:pt x="556649" y="1330901"/>
                  </a:cubicBezTo>
                  <a:cubicBezTo>
                    <a:pt x="533846" y="1386394"/>
                    <a:pt x="458572" y="1405417"/>
                    <a:pt x="399788" y="1405417"/>
                  </a:cubicBezTo>
                  <a:cubicBezTo>
                    <a:pt x="392529" y="1405496"/>
                    <a:pt x="385428" y="1405181"/>
                    <a:pt x="378800" y="1404628"/>
                  </a:cubicBezTo>
                  <a:close/>
                  <a:moveTo>
                    <a:pt x="514751" y="1269014"/>
                  </a:moveTo>
                  <a:cubicBezTo>
                    <a:pt x="488239" y="1242412"/>
                    <a:pt x="447525" y="1237913"/>
                    <a:pt x="415333" y="1219994"/>
                  </a:cubicBezTo>
                  <a:cubicBezTo>
                    <a:pt x="339822" y="1181946"/>
                    <a:pt x="267625" y="1121165"/>
                    <a:pt x="232907" y="1042701"/>
                  </a:cubicBezTo>
                  <a:cubicBezTo>
                    <a:pt x="195270" y="948608"/>
                    <a:pt x="218784" y="857594"/>
                    <a:pt x="309207" y="806285"/>
                  </a:cubicBezTo>
                  <a:cubicBezTo>
                    <a:pt x="334535" y="792155"/>
                    <a:pt x="362467" y="783235"/>
                    <a:pt x="390557" y="776288"/>
                  </a:cubicBezTo>
                  <a:cubicBezTo>
                    <a:pt x="419593" y="769105"/>
                    <a:pt x="460229" y="763816"/>
                    <a:pt x="467488" y="729242"/>
                  </a:cubicBezTo>
                  <a:cubicBezTo>
                    <a:pt x="475063" y="687247"/>
                    <a:pt x="370752" y="613047"/>
                    <a:pt x="349132" y="574367"/>
                  </a:cubicBezTo>
                  <a:cubicBezTo>
                    <a:pt x="305657" y="508060"/>
                    <a:pt x="298713" y="375919"/>
                    <a:pt x="343609" y="309218"/>
                  </a:cubicBezTo>
                  <a:cubicBezTo>
                    <a:pt x="370831" y="258619"/>
                    <a:pt x="416200" y="242437"/>
                    <a:pt x="468908" y="228859"/>
                  </a:cubicBezTo>
                  <a:cubicBezTo>
                    <a:pt x="522957" y="215046"/>
                    <a:pt x="579847" y="213151"/>
                    <a:pt x="633817" y="206205"/>
                  </a:cubicBezTo>
                  <a:cubicBezTo>
                    <a:pt x="688102" y="197048"/>
                    <a:pt x="759747" y="126557"/>
                    <a:pt x="699622" y="79432"/>
                  </a:cubicBezTo>
                  <a:cubicBezTo>
                    <a:pt x="670033" y="48015"/>
                    <a:pt x="626557" y="46278"/>
                    <a:pt x="586238" y="42884"/>
                  </a:cubicBezTo>
                  <a:cubicBezTo>
                    <a:pt x="566117" y="40121"/>
                    <a:pt x="545760" y="38542"/>
                    <a:pt x="525561" y="36569"/>
                  </a:cubicBezTo>
                  <a:cubicBezTo>
                    <a:pt x="435690" y="32859"/>
                    <a:pt x="346529" y="63881"/>
                    <a:pt x="277567" y="121663"/>
                  </a:cubicBezTo>
                  <a:cubicBezTo>
                    <a:pt x="230461" y="157974"/>
                    <a:pt x="185723" y="200126"/>
                    <a:pt x="159685" y="254435"/>
                  </a:cubicBezTo>
                  <a:cubicBezTo>
                    <a:pt x="131437" y="313164"/>
                    <a:pt x="124257" y="379314"/>
                    <a:pt x="124494" y="443016"/>
                  </a:cubicBezTo>
                  <a:cubicBezTo>
                    <a:pt x="122758" y="509402"/>
                    <a:pt x="127965" y="566631"/>
                    <a:pt x="181857" y="612336"/>
                  </a:cubicBezTo>
                  <a:cubicBezTo>
                    <a:pt x="198111" y="629150"/>
                    <a:pt x="217600" y="642411"/>
                    <a:pt x="234801" y="658041"/>
                  </a:cubicBezTo>
                  <a:cubicBezTo>
                    <a:pt x="250739" y="678012"/>
                    <a:pt x="228725" y="694589"/>
                    <a:pt x="210578" y="700509"/>
                  </a:cubicBezTo>
                  <a:cubicBezTo>
                    <a:pt x="189116" y="712034"/>
                    <a:pt x="168127" y="724585"/>
                    <a:pt x="149585" y="740451"/>
                  </a:cubicBezTo>
                  <a:cubicBezTo>
                    <a:pt x="58215" y="826256"/>
                    <a:pt x="12056" y="960370"/>
                    <a:pt x="50640" y="1082091"/>
                  </a:cubicBezTo>
                  <a:cubicBezTo>
                    <a:pt x="74548" y="1175158"/>
                    <a:pt x="130964" y="1263331"/>
                    <a:pt x="217442" y="1308798"/>
                  </a:cubicBezTo>
                  <a:cubicBezTo>
                    <a:pt x="274095" y="1341163"/>
                    <a:pt x="335561" y="1369738"/>
                    <a:pt x="402234" y="1368317"/>
                  </a:cubicBezTo>
                  <a:cubicBezTo>
                    <a:pt x="453759" y="1370685"/>
                    <a:pt x="561620" y="1335874"/>
                    <a:pt x="514751" y="12690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590133" y="6257059"/>
              <a:ext cx="878256" cy="1496183"/>
            </a:xfrm>
            <a:custGeom>
              <a:rect b="b" l="l" r="r" t="t"/>
              <a:pathLst>
                <a:path extrusionOk="0" h="1496183" w="878256">
                  <a:moveTo>
                    <a:pt x="203288" y="1493815"/>
                  </a:moveTo>
                  <a:cubicBezTo>
                    <a:pt x="141428" y="1477317"/>
                    <a:pt x="137167" y="1421035"/>
                    <a:pt x="139928" y="1366805"/>
                  </a:cubicBezTo>
                  <a:cubicBezTo>
                    <a:pt x="140165" y="1321496"/>
                    <a:pt x="143164" y="1281080"/>
                    <a:pt x="146635" y="1237585"/>
                  </a:cubicBezTo>
                  <a:cubicBezTo>
                    <a:pt x="153342" y="1128257"/>
                    <a:pt x="171490" y="1020035"/>
                    <a:pt x="184904" y="911338"/>
                  </a:cubicBezTo>
                  <a:cubicBezTo>
                    <a:pt x="194214" y="837137"/>
                    <a:pt x="214492" y="763805"/>
                    <a:pt x="216702" y="688893"/>
                  </a:cubicBezTo>
                  <a:cubicBezTo>
                    <a:pt x="210232" y="654872"/>
                    <a:pt x="193425" y="623297"/>
                    <a:pt x="184272" y="589827"/>
                  </a:cubicBezTo>
                  <a:cubicBezTo>
                    <a:pt x="165020" y="530624"/>
                    <a:pt x="146714" y="471501"/>
                    <a:pt x="122175" y="414350"/>
                  </a:cubicBezTo>
                  <a:cubicBezTo>
                    <a:pt x="83670" y="326888"/>
                    <a:pt x="44219" y="239268"/>
                    <a:pt x="15971" y="147858"/>
                  </a:cubicBezTo>
                  <a:cubicBezTo>
                    <a:pt x="-5491" y="147306"/>
                    <a:pt x="1058" y="93786"/>
                    <a:pt x="585" y="78236"/>
                  </a:cubicBezTo>
                  <a:cubicBezTo>
                    <a:pt x="3820" y="54634"/>
                    <a:pt x="6424" y="26532"/>
                    <a:pt x="25597" y="10113"/>
                  </a:cubicBezTo>
                  <a:cubicBezTo>
                    <a:pt x="61735" y="-16647"/>
                    <a:pt x="114443" y="15165"/>
                    <a:pt x="141664" y="42240"/>
                  </a:cubicBezTo>
                  <a:cubicBezTo>
                    <a:pt x="163600" y="64580"/>
                    <a:pt x="178197" y="92287"/>
                    <a:pt x="190506" y="120704"/>
                  </a:cubicBezTo>
                  <a:cubicBezTo>
                    <a:pt x="214177" y="165382"/>
                    <a:pt x="233193" y="211876"/>
                    <a:pt x="253234" y="258134"/>
                  </a:cubicBezTo>
                  <a:cubicBezTo>
                    <a:pt x="269173" y="295629"/>
                    <a:pt x="288267" y="328230"/>
                    <a:pt x="306810" y="363751"/>
                  </a:cubicBezTo>
                  <a:cubicBezTo>
                    <a:pt x="328982" y="409377"/>
                    <a:pt x="349260" y="456029"/>
                    <a:pt x="377271" y="498576"/>
                  </a:cubicBezTo>
                  <a:cubicBezTo>
                    <a:pt x="436212" y="432742"/>
                    <a:pt x="490576" y="362646"/>
                    <a:pt x="551726" y="298865"/>
                  </a:cubicBezTo>
                  <a:cubicBezTo>
                    <a:pt x="606565" y="249608"/>
                    <a:pt x="661876" y="200194"/>
                    <a:pt x="720186" y="154963"/>
                  </a:cubicBezTo>
                  <a:cubicBezTo>
                    <a:pt x="751668" y="133650"/>
                    <a:pt x="786544" y="110758"/>
                    <a:pt x="826075" y="112021"/>
                  </a:cubicBezTo>
                  <a:cubicBezTo>
                    <a:pt x="895746" y="117783"/>
                    <a:pt x="882491" y="169961"/>
                    <a:pt x="861187" y="217718"/>
                  </a:cubicBezTo>
                  <a:cubicBezTo>
                    <a:pt x="836253" y="276052"/>
                    <a:pt x="801614" y="330677"/>
                    <a:pt x="757823" y="376618"/>
                  </a:cubicBezTo>
                  <a:cubicBezTo>
                    <a:pt x="727603" y="407088"/>
                    <a:pt x="703301" y="442452"/>
                    <a:pt x="675290" y="474737"/>
                  </a:cubicBezTo>
                  <a:cubicBezTo>
                    <a:pt x="609484" y="541518"/>
                    <a:pt x="546519" y="611219"/>
                    <a:pt x="481818" y="679184"/>
                  </a:cubicBezTo>
                  <a:cubicBezTo>
                    <a:pt x="459962" y="701681"/>
                    <a:pt x="431241" y="717074"/>
                    <a:pt x="411120" y="741150"/>
                  </a:cubicBezTo>
                  <a:cubicBezTo>
                    <a:pt x="407570" y="801142"/>
                    <a:pt x="395576" y="860187"/>
                    <a:pt x="390684" y="920100"/>
                  </a:cubicBezTo>
                  <a:cubicBezTo>
                    <a:pt x="379953" y="1011746"/>
                    <a:pt x="372615" y="1103787"/>
                    <a:pt x="355493" y="1194565"/>
                  </a:cubicBezTo>
                  <a:cubicBezTo>
                    <a:pt x="336004" y="1272160"/>
                    <a:pt x="331743" y="1496183"/>
                    <a:pt x="222935" y="1496183"/>
                  </a:cubicBezTo>
                  <a:cubicBezTo>
                    <a:pt x="216702" y="1496104"/>
                    <a:pt x="210232" y="1495394"/>
                    <a:pt x="203288" y="1493815"/>
                  </a:cubicBezTo>
                  <a:close/>
                  <a:moveTo>
                    <a:pt x="28911" y="127335"/>
                  </a:moveTo>
                  <a:cubicBezTo>
                    <a:pt x="55659" y="183380"/>
                    <a:pt x="78384" y="241162"/>
                    <a:pt x="103791" y="297760"/>
                  </a:cubicBezTo>
                  <a:cubicBezTo>
                    <a:pt x="149318" y="392721"/>
                    <a:pt x="190506" y="491314"/>
                    <a:pt x="221673" y="591643"/>
                  </a:cubicBezTo>
                  <a:cubicBezTo>
                    <a:pt x="230273" y="616666"/>
                    <a:pt x="239978" y="641215"/>
                    <a:pt x="249289" y="665923"/>
                  </a:cubicBezTo>
                  <a:cubicBezTo>
                    <a:pt x="257179" y="692209"/>
                    <a:pt x="252366" y="720153"/>
                    <a:pt x="248894" y="746833"/>
                  </a:cubicBezTo>
                  <a:cubicBezTo>
                    <a:pt x="223251" y="906128"/>
                    <a:pt x="197923" y="1065739"/>
                    <a:pt x="184746" y="1226613"/>
                  </a:cubicBezTo>
                  <a:cubicBezTo>
                    <a:pt x="181590" y="1270660"/>
                    <a:pt x="177723" y="1309339"/>
                    <a:pt x="177408" y="1352202"/>
                  </a:cubicBezTo>
                  <a:cubicBezTo>
                    <a:pt x="177171" y="1394433"/>
                    <a:pt x="167150" y="1460346"/>
                    <a:pt x="227906" y="1459636"/>
                  </a:cubicBezTo>
                  <a:cubicBezTo>
                    <a:pt x="289767" y="1437849"/>
                    <a:pt x="299787" y="1287395"/>
                    <a:pt x="310834" y="1229692"/>
                  </a:cubicBezTo>
                  <a:cubicBezTo>
                    <a:pt x="335610" y="1108050"/>
                    <a:pt x="345394" y="984434"/>
                    <a:pt x="359517" y="861213"/>
                  </a:cubicBezTo>
                  <a:cubicBezTo>
                    <a:pt x="363068" y="820245"/>
                    <a:pt x="372852" y="778487"/>
                    <a:pt x="373878" y="737519"/>
                  </a:cubicBezTo>
                  <a:cubicBezTo>
                    <a:pt x="380663" y="702786"/>
                    <a:pt x="419563" y="686762"/>
                    <a:pt x="443076" y="663949"/>
                  </a:cubicBezTo>
                  <a:cubicBezTo>
                    <a:pt x="487972" y="622113"/>
                    <a:pt x="527109" y="574435"/>
                    <a:pt x="569559" y="530151"/>
                  </a:cubicBezTo>
                  <a:cubicBezTo>
                    <a:pt x="613824" y="485236"/>
                    <a:pt x="658404" y="440794"/>
                    <a:pt x="695805" y="389801"/>
                  </a:cubicBezTo>
                  <a:cubicBezTo>
                    <a:pt x="716556" y="364146"/>
                    <a:pt x="741174" y="341886"/>
                    <a:pt x="761294" y="315679"/>
                  </a:cubicBezTo>
                  <a:cubicBezTo>
                    <a:pt x="795854" y="267053"/>
                    <a:pt x="829704" y="214244"/>
                    <a:pt x="841697" y="155042"/>
                  </a:cubicBezTo>
                  <a:cubicBezTo>
                    <a:pt x="783624" y="121888"/>
                    <a:pt x="656984" y="262633"/>
                    <a:pt x="609484" y="296813"/>
                  </a:cubicBezTo>
                  <a:cubicBezTo>
                    <a:pt x="530028" y="367619"/>
                    <a:pt x="468326" y="455634"/>
                    <a:pt x="396208" y="533466"/>
                  </a:cubicBezTo>
                  <a:cubicBezTo>
                    <a:pt x="359596" y="568672"/>
                    <a:pt x="338687" y="501891"/>
                    <a:pt x="321486" y="478605"/>
                  </a:cubicBezTo>
                  <a:cubicBezTo>
                    <a:pt x="291976" y="421375"/>
                    <a:pt x="265070" y="362725"/>
                    <a:pt x="234218" y="306127"/>
                  </a:cubicBezTo>
                  <a:cubicBezTo>
                    <a:pt x="208259" y="253239"/>
                    <a:pt x="189164" y="197273"/>
                    <a:pt x="160838" y="145490"/>
                  </a:cubicBezTo>
                  <a:cubicBezTo>
                    <a:pt x="140876" y="98523"/>
                    <a:pt x="110971" y="42951"/>
                    <a:pt x="54397" y="37583"/>
                  </a:cubicBezTo>
                  <a:cubicBezTo>
                    <a:pt x="24808" y="42556"/>
                    <a:pt x="26465" y="104127"/>
                    <a:pt x="28911" y="127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836848" y="6440814"/>
              <a:ext cx="848032" cy="1350410"/>
            </a:xfrm>
            <a:custGeom>
              <a:rect b="b" l="l" r="r" t="t"/>
              <a:pathLst>
                <a:path extrusionOk="0" h="1350410" w="848032">
                  <a:moveTo>
                    <a:pt x="836300" y="19044"/>
                  </a:moveTo>
                  <a:cubicBezTo>
                    <a:pt x="857840" y="111163"/>
                    <a:pt x="843559" y="206756"/>
                    <a:pt x="841349" y="300218"/>
                  </a:cubicBezTo>
                  <a:cubicBezTo>
                    <a:pt x="835274" y="498666"/>
                    <a:pt x="813339" y="696166"/>
                    <a:pt x="787537" y="892956"/>
                  </a:cubicBezTo>
                  <a:cubicBezTo>
                    <a:pt x="776569" y="981998"/>
                    <a:pt x="764103" y="1070881"/>
                    <a:pt x="746586" y="1158975"/>
                  </a:cubicBezTo>
                  <a:cubicBezTo>
                    <a:pt x="736013" y="1208074"/>
                    <a:pt x="704609" y="1392944"/>
                    <a:pt x="637857" y="1277301"/>
                  </a:cubicBezTo>
                  <a:cubicBezTo>
                    <a:pt x="626653" y="1249516"/>
                    <a:pt x="632176" y="1217783"/>
                    <a:pt x="630756" y="1188339"/>
                  </a:cubicBezTo>
                  <a:cubicBezTo>
                    <a:pt x="630992" y="1165447"/>
                    <a:pt x="631702" y="1142635"/>
                    <a:pt x="632255" y="1119822"/>
                  </a:cubicBezTo>
                  <a:cubicBezTo>
                    <a:pt x="633280" y="1061093"/>
                    <a:pt x="637305" y="1002442"/>
                    <a:pt x="639277" y="943871"/>
                  </a:cubicBezTo>
                  <a:cubicBezTo>
                    <a:pt x="639751" y="909770"/>
                    <a:pt x="644643" y="874959"/>
                    <a:pt x="637620" y="841332"/>
                  </a:cubicBezTo>
                  <a:cubicBezTo>
                    <a:pt x="634780" y="826886"/>
                    <a:pt x="623181" y="816466"/>
                    <a:pt x="608663" y="814967"/>
                  </a:cubicBezTo>
                  <a:cubicBezTo>
                    <a:pt x="586885" y="809678"/>
                    <a:pt x="564398" y="808731"/>
                    <a:pt x="542068" y="807310"/>
                  </a:cubicBezTo>
                  <a:cubicBezTo>
                    <a:pt x="508850" y="805494"/>
                    <a:pt x="476262" y="798390"/>
                    <a:pt x="443123" y="795311"/>
                  </a:cubicBezTo>
                  <a:cubicBezTo>
                    <a:pt x="382051" y="790733"/>
                    <a:pt x="319402" y="787654"/>
                    <a:pt x="257384" y="786944"/>
                  </a:cubicBezTo>
                  <a:cubicBezTo>
                    <a:pt x="254938" y="786944"/>
                    <a:pt x="252492" y="786944"/>
                    <a:pt x="249809" y="786944"/>
                  </a:cubicBezTo>
                  <a:cubicBezTo>
                    <a:pt x="213987" y="786865"/>
                    <a:pt x="157571" y="786786"/>
                    <a:pt x="160332" y="833359"/>
                  </a:cubicBezTo>
                  <a:cubicBezTo>
                    <a:pt x="157255" y="921058"/>
                    <a:pt x="147155" y="1008284"/>
                    <a:pt x="137292" y="1095351"/>
                  </a:cubicBezTo>
                  <a:cubicBezTo>
                    <a:pt x="129244" y="1146818"/>
                    <a:pt x="122774" y="1335004"/>
                    <a:pt x="70777" y="1350318"/>
                  </a:cubicBezTo>
                  <a:cubicBezTo>
                    <a:pt x="43555" y="1352292"/>
                    <a:pt x="35191" y="1322059"/>
                    <a:pt x="31798" y="1300746"/>
                  </a:cubicBezTo>
                  <a:cubicBezTo>
                    <a:pt x="24776" y="1267119"/>
                    <a:pt x="22093" y="1232939"/>
                    <a:pt x="19095" y="1198838"/>
                  </a:cubicBezTo>
                  <a:cubicBezTo>
                    <a:pt x="7101" y="1075696"/>
                    <a:pt x="3393" y="951765"/>
                    <a:pt x="0" y="828228"/>
                  </a:cubicBezTo>
                  <a:cubicBezTo>
                    <a:pt x="237" y="602468"/>
                    <a:pt x="79" y="375050"/>
                    <a:pt x="34875" y="151500"/>
                  </a:cubicBezTo>
                  <a:cubicBezTo>
                    <a:pt x="42056" y="119846"/>
                    <a:pt x="48447" y="87640"/>
                    <a:pt x="61624" y="57881"/>
                  </a:cubicBezTo>
                  <a:cubicBezTo>
                    <a:pt x="73854" y="31831"/>
                    <a:pt x="90818" y="15807"/>
                    <a:pt x="107546" y="15807"/>
                  </a:cubicBezTo>
                  <a:cubicBezTo>
                    <a:pt x="121117" y="15807"/>
                    <a:pt x="134531" y="26306"/>
                    <a:pt x="145419" y="50461"/>
                  </a:cubicBezTo>
                  <a:cubicBezTo>
                    <a:pt x="171615" y="111637"/>
                    <a:pt x="159543" y="181101"/>
                    <a:pt x="160411" y="245909"/>
                  </a:cubicBezTo>
                  <a:cubicBezTo>
                    <a:pt x="158202" y="331477"/>
                    <a:pt x="159306" y="417202"/>
                    <a:pt x="156545" y="502770"/>
                  </a:cubicBezTo>
                  <a:cubicBezTo>
                    <a:pt x="147944" y="571367"/>
                    <a:pt x="137608" y="631911"/>
                    <a:pt x="223613" y="645410"/>
                  </a:cubicBezTo>
                  <a:cubicBezTo>
                    <a:pt x="292890" y="660487"/>
                    <a:pt x="366349" y="659934"/>
                    <a:pt x="437205" y="661829"/>
                  </a:cubicBezTo>
                  <a:cubicBezTo>
                    <a:pt x="502458" y="662776"/>
                    <a:pt x="569369" y="669170"/>
                    <a:pt x="633202" y="652514"/>
                  </a:cubicBezTo>
                  <a:cubicBezTo>
                    <a:pt x="675573" y="642805"/>
                    <a:pt x="681570" y="593074"/>
                    <a:pt x="684883" y="556842"/>
                  </a:cubicBezTo>
                  <a:cubicBezTo>
                    <a:pt x="689460" y="514295"/>
                    <a:pt x="694036" y="471669"/>
                    <a:pt x="700901" y="429438"/>
                  </a:cubicBezTo>
                  <a:cubicBezTo>
                    <a:pt x="716445" y="341581"/>
                    <a:pt x="719917" y="251987"/>
                    <a:pt x="735855" y="164209"/>
                  </a:cubicBezTo>
                  <a:cubicBezTo>
                    <a:pt x="746823" y="118504"/>
                    <a:pt x="758658" y="72168"/>
                    <a:pt x="777280" y="28990"/>
                  </a:cubicBezTo>
                  <a:cubicBezTo>
                    <a:pt x="789983" y="2467"/>
                    <a:pt x="821229" y="-15452"/>
                    <a:pt x="836300" y="1904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836287" y="6585306"/>
              <a:ext cx="685358" cy="1332160"/>
            </a:xfrm>
            <a:custGeom>
              <a:rect b="b" l="l" r="r" t="t"/>
              <a:pathLst>
                <a:path extrusionOk="0" h="1332160" w="685358">
                  <a:moveTo>
                    <a:pt x="662587" y="43161"/>
                  </a:moveTo>
                  <a:cubicBezTo>
                    <a:pt x="722633" y="90287"/>
                    <a:pt x="650988" y="160778"/>
                    <a:pt x="596782" y="169934"/>
                  </a:cubicBezTo>
                  <a:cubicBezTo>
                    <a:pt x="542733" y="176881"/>
                    <a:pt x="485922" y="178775"/>
                    <a:pt x="431873" y="192589"/>
                  </a:cubicBezTo>
                  <a:cubicBezTo>
                    <a:pt x="379165" y="206245"/>
                    <a:pt x="333796" y="222349"/>
                    <a:pt x="306574" y="272947"/>
                  </a:cubicBezTo>
                  <a:cubicBezTo>
                    <a:pt x="261757" y="339649"/>
                    <a:pt x="268621" y="471869"/>
                    <a:pt x="312097" y="538097"/>
                  </a:cubicBezTo>
                  <a:cubicBezTo>
                    <a:pt x="333717" y="576776"/>
                    <a:pt x="438106" y="650977"/>
                    <a:pt x="430532" y="692972"/>
                  </a:cubicBezTo>
                  <a:cubicBezTo>
                    <a:pt x="423194" y="727546"/>
                    <a:pt x="382637" y="732835"/>
                    <a:pt x="353522" y="740018"/>
                  </a:cubicBezTo>
                  <a:cubicBezTo>
                    <a:pt x="325432" y="746965"/>
                    <a:pt x="297500" y="755964"/>
                    <a:pt x="272172" y="770014"/>
                  </a:cubicBezTo>
                  <a:cubicBezTo>
                    <a:pt x="181748" y="821245"/>
                    <a:pt x="158156" y="912338"/>
                    <a:pt x="195872" y="1006431"/>
                  </a:cubicBezTo>
                  <a:cubicBezTo>
                    <a:pt x="230511" y="1084895"/>
                    <a:pt x="302787" y="1145676"/>
                    <a:pt x="378297" y="1183724"/>
                  </a:cubicBezTo>
                  <a:cubicBezTo>
                    <a:pt x="410490" y="1201643"/>
                    <a:pt x="451204" y="1206142"/>
                    <a:pt x="477716" y="1232744"/>
                  </a:cubicBezTo>
                  <a:cubicBezTo>
                    <a:pt x="524664" y="1299604"/>
                    <a:pt x="416802" y="1334415"/>
                    <a:pt x="365278" y="1332047"/>
                  </a:cubicBezTo>
                  <a:cubicBezTo>
                    <a:pt x="298605" y="1333468"/>
                    <a:pt x="237139" y="1304814"/>
                    <a:pt x="180486" y="1272528"/>
                  </a:cubicBezTo>
                  <a:cubicBezTo>
                    <a:pt x="93929" y="1227060"/>
                    <a:pt x="37591" y="1138888"/>
                    <a:pt x="13684" y="1045821"/>
                  </a:cubicBezTo>
                  <a:cubicBezTo>
                    <a:pt x="-24900" y="924100"/>
                    <a:pt x="21258" y="789907"/>
                    <a:pt x="112629" y="704181"/>
                  </a:cubicBezTo>
                  <a:cubicBezTo>
                    <a:pt x="131171" y="688314"/>
                    <a:pt x="152160" y="675763"/>
                    <a:pt x="173621" y="664239"/>
                  </a:cubicBezTo>
                  <a:cubicBezTo>
                    <a:pt x="191769" y="658318"/>
                    <a:pt x="213783" y="641821"/>
                    <a:pt x="197845" y="621770"/>
                  </a:cubicBezTo>
                  <a:cubicBezTo>
                    <a:pt x="180644" y="606141"/>
                    <a:pt x="161233" y="592880"/>
                    <a:pt x="144900" y="576066"/>
                  </a:cubicBezTo>
                  <a:cubicBezTo>
                    <a:pt x="91009" y="530361"/>
                    <a:pt x="85802" y="473132"/>
                    <a:pt x="87537" y="406746"/>
                  </a:cubicBezTo>
                  <a:cubicBezTo>
                    <a:pt x="87301" y="343043"/>
                    <a:pt x="94481" y="276894"/>
                    <a:pt x="122728" y="218165"/>
                  </a:cubicBezTo>
                  <a:cubicBezTo>
                    <a:pt x="148688" y="163777"/>
                    <a:pt x="193505" y="121625"/>
                    <a:pt x="240610" y="85393"/>
                  </a:cubicBezTo>
                  <a:cubicBezTo>
                    <a:pt x="309572" y="27611"/>
                    <a:pt x="398654" y="-3412"/>
                    <a:pt x="488605" y="298"/>
                  </a:cubicBezTo>
                  <a:cubicBezTo>
                    <a:pt x="508804" y="2272"/>
                    <a:pt x="529161" y="3851"/>
                    <a:pt x="549281" y="6613"/>
                  </a:cubicBezTo>
                  <a:cubicBezTo>
                    <a:pt x="589522" y="10008"/>
                    <a:pt x="632998" y="11823"/>
                    <a:pt x="662587" y="4316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617900" y="6294327"/>
              <a:ext cx="814009" cy="1422215"/>
            </a:xfrm>
            <a:custGeom>
              <a:rect b="b" l="l" r="r" t="t"/>
              <a:pathLst>
                <a:path extrusionOk="0" h="1422215" w="814009">
                  <a:moveTo>
                    <a:pt x="581796" y="259387"/>
                  </a:moveTo>
                  <a:cubicBezTo>
                    <a:pt x="629296" y="225287"/>
                    <a:pt x="755936" y="84463"/>
                    <a:pt x="814009" y="117616"/>
                  </a:cubicBezTo>
                  <a:cubicBezTo>
                    <a:pt x="802095" y="176819"/>
                    <a:pt x="768245" y="229707"/>
                    <a:pt x="733606" y="278253"/>
                  </a:cubicBezTo>
                  <a:cubicBezTo>
                    <a:pt x="713486" y="304461"/>
                    <a:pt x="688868" y="326721"/>
                    <a:pt x="668117" y="352375"/>
                  </a:cubicBezTo>
                  <a:cubicBezTo>
                    <a:pt x="630716" y="403369"/>
                    <a:pt x="586136" y="447889"/>
                    <a:pt x="541871" y="492726"/>
                  </a:cubicBezTo>
                  <a:cubicBezTo>
                    <a:pt x="499499" y="537088"/>
                    <a:pt x="460363" y="584766"/>
                    <a:pt x="415388" y="626524"/>
                  </a:cubicBezTo>
                  <a:cubicBezTo>
                    <a:pt x="391875" y="649337"/>
                    <a:pt x="352897" y="665440"/>
                    <a:pt x="346190" y="700093"/>
                  </a:cubicBezTo>
                  <a:cubicBezTo>
                    <a:pt x="345164" y="741062"/>
                    <a:pt x="335380" y="782741"/>
                    <a:pt x="331829" y="823788"/>
                  </a:cubicBezTo>
                  <a:cubicBezTo>
                    <a:pt x="317784" y="947009"/>
                    <a:pt x="307921" y="1070624"/>
                    <a:pt x="283146" y="1192266"/>
                  </a:cubicBezTo>
                  <a:cubicBezTo>
                    <a:pt x="272020" y="1249970"/>
                    <a:pt x="262078" y="1400424"/>
                    <a:pt x="200218" y="1422210"/>
                  </a:cubicBezTo>
                  <a:cubicBezTo>
                    <a:pt x="139541" y="1422921"/>
                    <a:pt x="149562" y="1356929"/>
                    <a:pt x="149720" y="1314777"/>
                  </a:cubicBezTo>
                  <a:cubicBezTo>
                    <a:pt x="150035" y="1271914"/>
                    <a:pt x="153902" y="1233235"/>
                    <a:pt x="157058" y="1189188"/>
                  </a:cubicBezTo>
                  <a:cubicBezTo>
                    <a:pt x="170235" y="1028314"/>
                    <a:pt x="195563" y="868703"/>
                    <a:pt x="221206" y="709408"/>
                  </a:cubicBezTo>
                  <a:cubicBezTo>
                    <a:pt x="224599" y="682727"/>
                    <a:pt x="229491" y="654783"/>
                    <a:pt x="221601" y="628497"/>
                  </a:cubicBezTo>
                  <a:cubicBezTo>
                    <a:pt x="212290" y="603790"/>
                    <a:pt x="202585" y="579241"/>
                    <a:pt x="193985" y="554218"/>
                  </a:cubicBezTo>
                  <a:cubicBezTo>
                    <a:pt x="162818" y="453889"/>
                    <a:pt x="121630" y="355375"/>
                    <a:pt x="76103" y="260335"/>
                  </a:cubicBezTo>
                  <a:cubicBezTo>
                    <a:pt x="50696" y="203737"/>
                    <a:pt x="27892" y="145876"/>
                    <a:pt x="1223" y="89909"/>
                  </a:cubicBezTo>
                  <a:cubicBezTo>
                    <a:pt x="-1223" y="66702"/>
                    <a:pt x="-2959" y="5131"/>
                    <a:pt x="26788" y="0"/>
                  </a:cubicBezTo>
                  <a:cubicBezTo>
                    <a:pt x="83362" y="5368"/>
                    <a:pt x="113266" y="60939"/>
                    <a:pt x="133229" y="107907"/>
                  </a:cubicBezTo>
                  <a:cubicBezTo>
                    <a:pt x="161555" y="159690"/>
                    <a:pt x="180650" y="215656"/>
                    <a:pt x="206609" y="268544"/>
                  </a:cubicBezTo>
                  <a:cubicBezTo>
                    <a:pt x="237460" y="325142"/>
                    <a:pt x="264367" y="383792"/>
                    <a:pt x="293877" y="441022"/>
                  </a:cubicBezTo>
                  <a:cubicBezTo>
                    <a:pt x="311078" y="464308"/>
                    <a:pt x="331908" y="531089"/>
                    <a:pt x="368598" y="495883"/>
                  </a:cubicBezTo>
                  <a:cubicBezTo>
                    <a:pt x="440637" y="418209"/>
                    <a:pt x="502340" y="330115"/>
                    <a:pt x="581796" y="25938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059808" y="8293251"/>
              <a:ext cx="772909" cy="1301743"/>
            </a:xfrm>
            <a:custGeom>
              <a:rect b="b" l="l" r="r" t="t"/>
              <a:pathLst>
                <a:path extrusionOk="0" h="1301743" w="772909">
                  <a:moveTo>
                    <a:pt x="383992" y="624946"/>
                  </a:moveTo>
                  <a:cubicBezTo>
                    <a:pt x="536039" y="624946"/>
                    <a:pt x="663153" y="496989"/>
                    <a:pt x="651712" y="341404"/>
                  </a:cubicBezTo>
                  <a:cubicBezTo>
                    <a:pt x="641296" y="236654"/>
                    <a:pt x="564207" y="144298"/>
                    <a:pt x="463684" y="113670"/>
                  </a:cubicBezTo>
                  <a:cubicBezTo>
                    <a:pt x="429124" y="102461"/>
                    <a:pt x="394959" y="98040"/>
                    <a:pt x="358427" y="96777"/>
                  </a:cubicBezTo>
                  <a:cubicBezTo>
                    <a:pt x="313610" y="92673"/>
                    <a:pt x="288439" y="141298"/>
                    <a:pt x="289544" y="180608"/>
                  </a:cubicBezTo>
                  <a:cubicBezTo>
                    <a:pt x="270291" y="285911"/>
                    <a:pt x="247646" y="390739"/>
                    <a:pt x="232575" y="496752"/>
                  </a:cubicBezTo>
                  <a:cubicBezTo>
                    <a:pt x="217584" y="586661"/>
                    <a:pt x="283942" y="624077"/>
                    <a:pt x="364424" y="624235"/>
                  </a:cubicBezTo>
                  <a:cubicBezTo>
                    <a:pt x="371051" y="624709"/>
                    <a:pt x="377522" y="624946"/>
                    <a:pt x="383992" y="624946"/>
                  </a:cubicBezTo>
                  <a:close/>
                  <a:moveTo>
                    <a:pt x="768016" y="256941"/>
                  </a:moveTo>
                  <a:cubicBezTo>
                    <a:pt x="785138" y="359796"/>
                    <a:pt x="755470" y="464309"/>
                    <a:pt x="708049" y="555876"/>
                  </a:cubicBezTo>
                  <a:cubicBezTo>
                    <a:pt x="683747" y="603238"/>
                    <a:pt x="646504" y="639707"/>
                    <a:pt x="605080" y="673097"/>
                  </a:cubicBezTo>
                  <a:cubicBezTo>
                    <a:pt x="580304" y="691411"/>
                    <a:pt x="556633" y="719039"/>
                    <a:pt x="567285" y="752192"/>
                  </a:cubicBezTo>
                  <a:cubicBezTo>
                    <a:pt x="574623" y="793082"/>
                    <a:pt x="579278" y="834287"/>
                    <a:pt x="580935" y="875887"/>
                  </a:cubicBezTo>
                  <a:cubicBezTo>
                    <a:pt x="585196" y="960586"/>
                    <a:pt x="581961" y="1045523"/>
                    <a:pt x="581882" y="1130380"/>
                  </a:cubicBezTo>
                  <a:cubicBezTo>
                    <a:pt x="577621" y="1178058"/>
                    <a:pt x="596479" y="1298358"/>
                    <a:pt x="527754" y="1301437"/>
                  </a:cubicBezTo>
                  <a:cubicBezTo>
                    <a:pt x="496587" y="1304515"/>
                    <a:pt x="462816" y="1284229"/>
                    <a:pt x="464868" y="1249970"/>
                  </a:cubicBezTo>
                  <a:cubicBezTo>
                    <a:pt x="463290" y="1213185"/>
                    <a:pt x="461317" y="1176401"/>
                    <a:pt x="461948" y="1139537"/>
                  </a:cubicBezTo>
                  <a:cubicBezTo>
                    <a:pt x="461159" y="1040471"/>
                    <a:pt x="463763" y="941326"/>
                    <a:pt x="461238" y="842260"/>
                  </a:cubicBezTo>
                  <a:cubicBezTo>
                    <a:pt x="458003" y="808080"/>
                    <a:pt x="461554" y="763954"/>
                    <a:pt x="432123" y="740352"/>
                  </a:cubicBezTo>
                  <a:cubicBezTo>
                    <a:pt x="424311" y="736642"/>
                    <a:pt x="415869" y="735458"/>
                    <a:pt x="407268" y="735458"/>
                  </a:cubicBezTo>
                  <a:cubicBezTo>
                    <a:pt x="400325" y="735458"/>
                    <a:pt x="393144" y="736247"/>
                    <a:pt x="386122" y="736957"/>
                  </a:cubicBezTo>
                  <a:cubicBezTo>
                    <a:pt x="377127" y="737905"/>
                    <a:pt x="368211" y="738852"/>
                    <a:pt x="359610" y="738300"/>
                  </a:cubicBezTo>
                  <a:cubicBezTo>
                    <a:pt x="308481" y="738300"/>
                    <a:pt x="257351" y="741378"/>
                    <a:pt x="206853" y="750061"/>
                  </a:cubicBezTo>
                  <a:cubicBezTo>
                    <a:pt x="176633" y="752982"/>
                    <a:pt x="170400" y="770032"/>
                    <a:pt x="169295" y="797187"/>
                  </a:cubicBezTo>
                  <a:cubicBezTo>
                    <a:pt x="165350" y="831603"/>
                    <a:pt x="161878" y="866099"/>
                    <a:pt x="155487" y="900278"/>
                  </a:cubicBezTo>
                  <a:cubicBezTo>
                    <a:pt x="146018" y="956561"/>
                    <a:pt x="137970" y="1013158"/>
                    <a:pt x="129291" y="1069520"/>
                  </a:cubicBezTo>
                  <a:cubicBezTo>
                    <a:pt x="122663" y="1112225"/>
                    <a:pt x="120848" y="1155640"/>
                    <a:pt x="104042" y="1196293"/>
                  </a:cubicBezTo>
                  <a:cubicBezTo>
                    <a:pt x="90707" y="1231735"/>
                    <a:pt x="50466" y="1281229"/>
                    <a:pt x="10462" y="1250443"/>
                  </a:cubicBezTo>
                  <a:cubicBezTo>
                    <a:pt x="-4609" y="1233077"/>
                    <a:pt x="915" y="1207581"/>
                    <a:pt x="1309" y="1186426"/>
                  </a:cubicBezTo>
                  <a:cubicBezTo>
                    <a:pt x="3913" y="1144747"/>
                    <a:pt x="11014" y="1103384"/>
                    <a:pt x="15433" y="1061863"/>
                  </a:cubicBezTo>
                  <a:cubicBezTo>
                    <a:pt x="18826" y="1019315"/>
                    <a:pt x="21351" y="976611"/>
                    <a:pt x="29557" y="934616"/>
                  </a:cubicBezTo>
                  <a:cubicBezTo>
                    <a:pt x="59224" y="743746"/>
                    <a:pt x="101753" y="555244"/>
                    <a:pt x="136787" y="365164"/>
                  </a:cubicBezTo>
                  <a:cubicBezTo>
                    <a:pt x="150910" y="285990"/>
                    <a:pt x="158248" y="205158"/>
                    <a:pt x="181446" y="127879"/>
                  </a:cubicBezTo>
                  <a:cubicBezTo>
                    <a:pt x="190836" y="91094"/>
                    <a:pt x="206695" y="56835"/>
                    <a:pt x="239756" y="35759"/>
                  </a:cubicBezTo>
                  <a:cubicBezTo>
                    <a:pt x="348485" y="-27233"/>
                    <a:pt x="549926" y="-3631"/>
                    <a:pt x="643821" y="80122"/>
                  </a:cubicBezTo>
                  <a:cubicBezTo>
                    <a:pt x="695898" y="129852"/>
                    <a:pt x="752393" y="184082"/>
                    <a:pt x="768016" y="25694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929669" y="7912854"/>
              <a:ext cx="489696" cy="1063809"/>
            </a:xfrm>
            <a:custGeom>
              <a:rect b="b" l="l" r="r" t="t"/>
              <a:pathLst>
                <a:path extrusionOk="0" h="1063809" w="489696">
                  <a:moveTo>
                    <a:pt x="468864" y="50915"/>
                  </a:moveTo>
                  <a:cubicBezTo>
                    <a:pt x="481567" y="58887"/>
                    <a:pt x="499321" y="73727"/>
                    <a:pt x="483382" y="88094"/>
                  </a:cubicBezTo>
                  <a:cubicBezTo>
                    <a:pt x="462078" y="102066"/>
                    <a:pt x="435093" y="98356"/>
                    <a:pt x="410870" y="97882"/>
                  </a:cubicBezTo>
                  <a:cubicBezTo>
                    <a:pt x="377888" y="95830"/>
                    <a:pt x="344827" y="86752"/>
                    <a:pt x="311530" y="85252"/>
                  </a:cubicBezTo>
                  <a:cubicBezTo>
                    <a:pt x="243831" y="80595"/>
                    <a:pt x="184574" y="119827"/>
                    <a:pt x="170135" y="187397"/>
                  </a:cubicBezTo>
                  <a:cubicBezTo>
                    <a:pt x="158773" y="257019"/>
                    <a:pt x="188282" y="330826"/>
                    <a:pt x="246671" y="371162"/>
                  </a:cubicBezTo>
                  <a:cubicBezTo>
                    <a:pt x="294645" y="410157"/>
                    <a:pt x="379387" y="420104"/>
                    <a:pt x="350114" y="501882"/>
                  </a:cubicBezTo>
                  <a:cubicBezTo>
                    <a:pt x="332597" y="545614"/>
                    <a:pt x="274998" y="542930"/>
                    <a:pt x="242016" y="569610"/>
                  </a:cubicBezTo>
                  <a:cubicBezTo>
                    <a:pt x="160824" y="628971"/>
                    <a:pt x="148121" y="742404"/>
                    <a:pt x="209429" y="820867"/>
                  </a:cubicBezTo>
                  <a:cubicBezTo>
                    <a:pt x="235861" y="858757"/>
                    <a:pt x="274840" y="886227"/>
                    <a:pt x="316027" y="906040"/>
                  </a:cubicBezTo>
                  <a:cubicBezTo>
                    <a:pt x="339620" y="917802"/>
                    <a:pt x="364869" y="927196"/>
                    <a:pt x="385699" y="943614"/>
                  </a:cubicBezTo>
                  <a:cubicBezTo>
                    <a:pt x="407556" y="961612"/>
                    <a:pt x="413868" y="995003"/>
                    <a:pt x="400139" y="1019710"/>
                  </a:cubicBezTo>
                  <a:cubicBezTo>
                    <a:pt x="375758" y="1049469"/>
                    <a:pt x="332361" y="1057758"/>
                    <a:pt x="295907" y="1063125"/>
                  </a:cubicBezTo>
                  <a:cubicBezTo>
                    <a:pt x="210612" y="1070309"/>
                    <a:pt x="129578" y="1020183"/>
                    <a:pt x="85392" y="948824"/>
                  </a:cubicBezTo>
                  <a:cubicBezTo>
                    <a:pt x="48860" y="894358"/>
                    <a:pt x="20218" y="832708"/>
                    <a:pt x="12564" y="767032"/>
                  </a:cubicBezTo>
                  <a:cubicBezTo>
                    <a:pt x="-534" y="653363"/>
                    <a:pt x="21244" y="560691"/>
                    <a:pt x="129026" y="504093"/>
                  </a:cubicBezTo>
                  <a:cubicBezTo>
                    <a:pt x="143386" y="497146"/>
                    <a:pt x="152855" y="478122"/>
                    <a:pt x="139757" y="465334"/>
                  </a:cubicBezTo>
                  <a:cubicBezTo>
                    <a:pt x="124686" y="454204"/>
                    <a:pt x="109379" y="450415"/>
                    <a:pt x="92336" y="439838"/>
                  </a:cubicBezTo>
                  <a:cubicBezTo>
                    <a:pt x="4516" y="394133"/>
                    <a:pt x="-5584" y="331773"/>
                    <a:pt x="2070" y="240048"/>
                  </a:cubicBezTo>
                  <a:cubicBezTo>
                    <a:pt x="3411" y="175241"/>
                    <a:pt x="43810" y="121011"/>
                    <a:pt x="83577" y="73096"/>
                  </a:cubicBezTo>
                  <a:cubicBezTo>
                    <a:pt x="128789" y="20997"/>
                    <a:pt x="216372" y="0"/>
                    <a:pt x="297958" y="0"/>
                  </a:cubicBezTo>
                  <a:cubicBezTo>
                    <a:pt x="340803" y="0"/>
                    <a:pt x="381991" y="5841"/>
                    <a:pt x="414499" y="15866"/>
                  </a:cubicBezTo>
                  <a:cubicBezTo>
                    <a:pt x="416077" y="20918"/>
                    <a:pt x="419865" y="25181"/>
                    <a:pt x="424915" y="27470"/>
                  </a:cubicBezTo>
                  <a:cubicBezTo>
                    <a:pt x="440459" y="33864"/>
                    <a:pt x="455214" y="41442"/>
                    <a:pt x="468864" y="5091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73320" y="7756528"/>
              <a:ext cx="223457" cy="778508"/>
            </a:xfrm>
            <a:custGeom>
              <a:rect b="b" l="l" r="r" t="t"/>
              <a:pathLst>
                <a:path extrusionOk="0" h="778508" w="223457">
                  <a:moveTo>
                    <a:pt x="223361" y="61207"/>
                  </a:moveTo>
                  <a:cubicBezTo>
                    <a:pt x="223913" y="92466"/>
                    <a:pt x="222098" y="120094"/>
                    <a:pt x="218074" y="152221"/>
                  </a:cubicBezTo>
                  <a:cubicBezTo>
                    <a:pt x="190537" y="298571"/>
                    <a:pt x="149823" y="444052"/>
                    <a:pt x="115184" y="589059"/>
                  </a:cubicBezTo>
                  <a:cubicBezTo>
                    <a:pt x="102480" y="632001"/>
                    <a:pt x="85121" y="769746"/>
                    <a:pt x="36833" y="778508"/>
                  </a:cubicBezTo>
                  <a:cubicBezTo>
                    <a:pt x="-14060" y="777087"/>
                    <a:pt x="2746" y="649762"/>
                    <a:pt x="2352" y="613293"/>
                  </a:cubicBezTo>
                  <a:cubicBezTo>
                    <a:pt x="10400" y="497097"/>
                    <a:pt x="33045" y="382639"/>
                    <a:pt x="59004" y="269206"/>
                  </a:cubicBezTo>
                  <a:cubicBezTo>
                    <a:pt x="76127" y="185296"/>
                    <a:pt x="93012" y="100833"/>
                    <a:pt x="110371" y="16686"/>
                  </a:cubicBezTo>
                  <a:cubicBezTo>
                    <a:pt x="116525" y="8319"/>
                    <a:pt x="125126" y="-2259"/>
                    <a:pt x="136646" y="425"/>
                  </a:cubicBezTo>
                  <a:cubicBezTo>
                    <a:pt x="164499" y="2004"/>
                    <a:pt x="194482" y="8792"/>
                    <a:pt x="213340" y="30974"/>
                  </a:cubicBezTo>
                  <a:cubicBezTo>
                    <a:pt x="220757" y="39262"/>
                    <a:pt x="222493" y="50550"/>
                    <a:pt x="223361" y="6120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62258" y="8781557"/>
              <a:ext cx="140710" cy="169557"/>
            </a:xfrm>
            <a:custGeom>
              <a:rect b="b" l="l" r="r" t="t"/>
              <a:pathLst>
                <a:path extrusionOk="0" h="169557" w="140710">
                  <a:moveTo>
                    <a:pt x="131454" y="15393"/>
                  </a:moveTo>
                  <a:cubicBezTo>
                    <a:pt x="142106" y="28812"/>
                    <a:pt x="140685" y="47757"/>
                    <a:pt x="140606" y="64018"/>
                  </a:cubicBezTo>
                  <a:cubicBezTo>
                    <a:pt x="138160" y="107749"/>
                    <a:pt x="119934" y="164900"/>
                    <a:pt x="69199" y="169557"/>
                  </a:cubicBezTo>
                  <a:cubicBezTo>
                    <a:pt x="11362" y="169557"/>
                    <a:pt x="-12309" y="128036"/>
                    <a:pt x="6155" y="75306"/>
                  </a:cubicBezTo>
                  <a:cubicBezTo>
                    <a:pt x="17596" y="35285"/>
                    <a:pt x="53576" y="0"/>
                    <a:pt x="95316" y="0"/>
                  </a:cubicBezTo>
                  <a:cubicBezTo>
                    <a:pt x="102812" y="0"/>
                    <a:pt x="110465" y="1105"/>
                    <a:pt x="118198" y="3552"/>
                  </a:cubicBezTo>
                  <a:cubicBezTo>
                    <a:pt x="121275" y="8683"/>
                    <a:pt x="127587" y="10814"/>
                    <a:pt x="131454" y="1539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528604" y="8098672"/>
              <a:ext cx="622866" cy="1145534"/>
            </a:xfrm>
            <a:custGeom>
              <a:rect b="b" l="l" r="r" t="t"/>
              <a:pathLst>
                <a:path extrusionOk="0" h="1145534" w="622866">
                  <a:moveTo>
                    <a:pt x="566993" y="37495"/>
                  </a:moveTo>
                  <a:cubicBezTo>
                    <a:pt x="616150" y="52414"/>
                    <a:pt x="654892" y="112249"/>
                    <a:pt x="584273" y="128273"/>
                  </a:cubicBezTo>
                  <a:cubicBezTo>
                    <a:pt x="550424" y="132851"/>
                    <a:pt x="516495" y="129062"/>
                    <a:pt x="482567" y="125273"/>
                  </a:cubicBezTo>
                  <a:cubicBezTo>
                    <a:pt x="442089" y="120695"/>
                    <a:pt x="401690" y="116116"/>
                    <a:pt x="361528" y="125984"/>
                  </a:cubicBezTo>
                  <a:cubicBezTo>
                    <a:pt x="277969" y="145402"/>
                    <a:pt x="265582" y="247468"/>
                    <a:pt x="280494" y="318669"/>
                  </a:cubicBezTo>
                  <a:cubicBezTo>
                    <a:pt x="291225" y="372110"/>
                    <a:pt x="324602" y="419551"/>
                    <a:pt x="360345" y="459730"/>
                  </a:cubicBezTo>
                  <a:cubicBezTo>
                    <a:pt x="379203" y="479227"/>
                    <a:pt x="400270" y="496278"/>
                    <a:pt x="420706" y="514039"/>
                  </a:cubicBezTo>
                  <a:cubicBezTo>
                    <a:pt x="436171" y="529668"/>
                    <a:pt x="461184" y="548771"/>
                    <a:pt x="464656" y="573083"/>
                  </a:cubicBezTo>
                  <a:cubicBezTo>
                    <a:pt x="464656" y="580267"/>
                    <a:pt x="464024" y="588792"/>
                    <a:pt x="459369" y="594475"/>
                  </a:cubicBezTo>
                  <a:cubicBezTo>
                    <a:pt x="449112" y="598817"/>
                    <a:pt x="437749" y="598580"/>
                    <a:pt x="426466" y="598422"/>
                  </a:cubicBezTo>
                  <a:cubicBezTo>
                    <a:pt x="420785" y="598343"/>
                    <a:pt x="415104" y="598264"/>
                    <a:pt x="409581" y="598738"/>
                  </a:cubicBezTo>
                  <a:cubicBezTo>
                    <a:pt x="311109" y="604658"/>
                    <a:pt x="157326" y="610342"/>
                    <a:pt x="150146" y="739009"/>
                  </a:cubicBezTo>
                  <a:cubicBezTo>
                    <a:pt x="148173" y="792371"/>
                    <a:pt x="152434" y="847548"/>
                    <a:pt x="171607" y="897831"/>
                  </a:cubicBezTo>
                  <a:cubicBezTo>
                    <a:pt x="190387" y="947877"/>
                    <a:pt x="224946" y="989950"/>
                    <a:pt x="258480" y="1030840"/>
                  </a:cubicBezTo>
                  <a:cubicBezTo>
                    <a:pt x="273077" y="1048601"/>
                    <a:pt x="289568" y="1066283"/>
                    <a:pt x="293435" y="1089806"/>
                  </a:cubicBezTo>
                  <a:cubicBezTo>
                    <a:pt x="299905" y="1121776"/>
                    <a:pt x="291857" y="1142457"/>
                    <a:pt x="256744" y="1145457"/>
                  </a:cubicBezTo>
                  <a:cubicBezTo>
                    <a:pt x="190860" y="1147746"/>
                    <a:pt x="139494" y="1099436"/>
                    <a:pt x="99253" y="1052627"/>
                  </a:cubicBezTo>
                  <a:cubicBezTo>
                    <a:pt x="76371" y="1025314"/>
                    <a:pt x="52700" y="997923"/>
                    <a:pt x="36130" y="966112"/>
                  </a:cubicBezTo>
                  <a:cubicBezTo>
                    <a:pt x="20033" y="930274"/>
                    <a:pt x="9382" y="891911"/>
                    <a:pt x="2280" y="853389"/>
                  </a:cubicBezTo>
                  <a:cubicBezTo>
                    <a:pt x="-2217" y="817631"/>
                    <a:pt x="1018" y="781320"/>
                    <a:pt x="2833" y="745482"/>
                  </a:cubicBezTo>
                  <a:cubicBezTo>
                    <a:pt x="4805" y="712329"/>
                    <a:pt x="12617" y="679728"/>
                    <a:pt x="25162" y="648942"/>
                  </a:cubicBezTo>
                  <a:cubicBezTo>
                    <a:pt x="47255" y="586345"/>
                    <a:pt x="108090" y="546166"/>
                    <a:pt x="168925" y="526353"/>
                  </a:cubicBezTo>
                  <a:cubicBezTo>
                    <a:pt x="222185" y="503935"/>
                    <a:pt x="176973" y="473149"/>
                    <a:pt x="158904" y="443706"/>
                  </a:cubicBezTo>
                  <a:cubicBezTo>
                    <a:pt x="105407" y="355849"/>
                    <a:pt x="69033" y="236653"/>
                    <a:pt x="131603" y="144060"/>
                  </a:cubicBezTo>
                  <a:cubicBezTo>
                    <a:pt x="195121" y="40021"/>
                    <a:pt x="273945" y="0"/>
                    <a:pt x="378651" y="0"/>
                  </a:cubicBezTo>
                  <a:cubicBezTo>
                    <a:pt x="402164" y="0"/>
                    <a:pt x="427097" y="2052"/>
                    <a:pt x="453372" y="5841"/>
                  </a:cubicBezTo>
                  <a:cubicBezTo>
                    <a:pt x="456292" y="10104"/>
                    <a:pt x="460789" y="13182"/>
                    <a:pt x="466076" y="13735"/>
                  </a:cubicBezTo>
                  <a:cubicBezTo>
                    <a:pt x="500241" y="17524"/>
                    <a:pt x="535432" y="22971"/>
                    <a:pt x="566993" y="3749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761918" y="8192844"/>
              <a:ext cx="655410" cy="1223130"/>
            </a:xfrm>
            <a:custGeom>
              <a:rect b="b" l="l" r="r" t="t"/>
              <a:pathLst>
                <a:path extrusionOk="0" h="1223130" w="655410">
                  <a:moveTo>
                    <a:pt x="624967" y="0"/>
                  </a:moveTo>
                  <a:cubicBezTo>
                    <a:pt x="675228" y="34575"/>
                    <a:pt x="648322" y="206973"/>
                    <a:pt x="647376" y="267597"/>
                  </a:cubicBezTo>
                  <a:cubicBezTo>
                    <a:pt x="637591" y="374793"/>
                    <a:pt x="632305" y="482227"/>
                    <a:pt x="616208" y="588792"/>
                  </a:cubicBezTo>
                  <a:cubicBezTo>
                    <a:pt x="600822" y="722748"/>
                    <a:pt x="599954" y="858520"/>
                    <a:pt x="575021" y="991292"/>
                  </a:cubicBezTo>
                  <a:cubicBezTo>
                    <a:pt x="567525" y="1023341"/>
                    <a:pt x="535806" y="1163139"/>
                    <a:pt x="486964" y="1104804"/>
                  </a:cubicBezTo>
                  <a:cubicBezTo>
                    <a:pt x="471894" y="1075203"/>
                    <a:pt x="476391" y="1040234"/>
                    <a:pt x="475760" y="1008027"/>
                  </a:cubicBezTo>
                  <a:cubicBezTo>
                    <a:pt x="476786" y="954429"/>
                    <a:pt x="481915" y="900909"/>
                    <a:pt x="483098" y="847232"/>
                  </a:cubicBezTo>
                  <a:cubicBezTo>
                    <a:pt x="481362" y="815657"/>
                    <a:pt x="499510" y="712408"/>
                    <a:pt x="448854" y="718644"/>
                  </a:cubicBezTo>
                  <a:cubicBezTo>
                    <a:pt x="425577" y="718959"/>
                    <a:pt x="402538" y="716512"/>
                    <a:pt x="379498" y="714065"/>
                  </a:cubicBezTo>
                  <a:cubicBezTo>
                    <a:pt x="338626" y="710671"/>
                    <a:pt x="297832" y="716828"/>
                    <a:pt x="257039" y="719433"/>
                  </a:cubicBezTo>
                  <a:cubicBezTo>
                    <a:pt x="214905" y="722827"/>
                    <a:pt x="140420" y="715013"/>
                    <a:pt x="135764" y="772558"/>
                  </a:cubicBezTo>
                  <a:cubicBezTo>
                    <a:pt x="131346" y="831524"/>
                    <a:pt x="125349" y="890253"/>
                    <a:pt x="119273" y="948982"/>
                  </a:cubicBezTo>
                  <a:cubicBezTo>
                    <a:pt x="112409" y="1003291"/>
                    <a:pt x="103414" y="1207580"/>
                    <a:pt x="46682" y="1223131"/>
                  </a:cubicBezTo>
                  <a:cubicBezTo>
                    <a:pt x="-28671" y="1213974"/>
                    <a:pt x="9203" y="894200"/>
                    <a:pt x="11807" y="829156"/>
                  </a:cubicBezTo>
                  <a:cubicBezTo>
                    <a:pt x="28061" y="599686"/>
                    <a:pt x="67197" y="372820"/>
                    <a:pt x="100889" y="145560"/>
                  </a:cubicBezTo>
                  <a:cubicBezTo>
                    <a:pt x="107675" y="106486"/>
                    <a:pt x="128190" y="66860"/>
                    <a:pt x="164722" y="47599"/>
                  </a:cubicBezTo>
                  <a:cubicBezTo>
                    <a:pt x="173559" y="43573"/>
                    <a:pt x="185158" y="41284"/>
                    <a:pt x="196836" y="41284"/>
                  </a:cubicBezTo>
                  <a:cubicBezTo>
                    <a:pt x="219797" y="41284"/>
                    <a:pt x="243389" y="50362"/>
                    <a:pt x="247729" y="73175"/>
                  </a:cubicBezTo>
                  <a:cubicBezTo>
                    <a:pt x="256329" y="184081"/>
                    <a:pt x="232816" y="295778"/>
                    <a:pt x="218061" y="405895"/>
                  </a:cubicBezTo>
                  <a:cubicBezTo>
                    <a:pt x="213327" y="456888"/>
                    <a:pt x="185474" y="560848"/>
                    <a:pt x="213958" y="602527"/>
                  </a:cubicBezTo>
                  <a:cubicBezTo>
                    <a:pt x="220901" y="611842"/>
                    <a:pt x="233131" y="614210"/>
                    <a:pt x="244020" y="612078"/>
                  </a:cubicBezTo>
                  <a:cubicBezTo>
                    <a:pt x="259880" y="610658"/>
                    <a:pt x="275661" y="608605"/>
                    <a:pt x="291362" y="606237"/>
                  </a:cubicBezTo>
                  <a:cubicBezTo>
                    <a:pt x="335706" y="597159"/>
                    <a:pt x="482940" y="590134"/>
                    <a:pt x="493592" y="541272"/>
                  </a:cubicBezTo>
                  <a:cubicBezTo>
                    <a:pt x="501246" y="498172"/>
                    <a:pt x="502035" y="454046"/>
                    <a:pt x="507637" y="410631"/>
                  </a:cubicBezTo>
                  <a:cubicBezTo>
                    <a:pt x="516001" y="347560"/>
                    <a:pt x="528152" y="287015"/>
                    <a:pt x="541250" y="224418"/>
                  </a:cubicBezTo>
                  <a:cubicBezTo>
                    <a:pt x="557110" y="166952"/>
                    <a:pt x="580386" y="34496"/>
                    <a:pt x="624967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26904" y="7957033"/>
              <a:ext cx="1200800" cy="1163795"/>
            </a:xfrm>
            <a:custGeom>
              <a:rect b="b" l="l" r="r" t="t"/>
              <a:pathLst>
                <a:path extrusionOk="0" h="1163795" w="1200800">
                  <a:moveTo>
                    <a:pt x="1085032" y="1446"/>
                  </a:moveTo>
                  <a:cubicBezTo>
                    <a:pt x="1124878" y="-370"/>
                    <a:pt x="1240551" y="7998"/>
                    <a:pt x="1186817" y="70121"/>
                  </a:cubicBezTo>
                  <a:cubicBezTo>
                    <a:pt x="1152494" y="109984"/>
                    <a:pt x="1098761" y="125219"/>
                    <a:pt x="1049367" y="137139"/>
                  </a:cubicBezTo>
                  <a:cubicBezTo>
                    <a:pt x="998948" y="149769"/>
                    <a:pt x="946240" y="145664"/>
                    <a:pt x="895821" y="157741"/>
                  </a:cubicBezTo>
                  <a:cubicBezTo>
                    <a:pt x="853213" y="167688"/>
                    <a:pt x="810368" y="177634"/>
                    <a:pt x="768470" y="190106"/>
                  </a:cubicBezTo>
                  <a:cubicBezTo>
                    <a:pt x="723338" y="218207"/>
                    <a:pt x="722706" y="280173"/>
                    <a:pt x="716236" y="327535"/>
                  </a:cubicBezTo>
                  <a:cubicBezTo>
                    <a:pt x="703691" y="434416"/>
                    <a:pt x="678520" y="539560"/>
                    <a:pt x="670472" y="646915"/>
                  </a:cubicBezTo>
                  <a:cubicBezTo>
                    <a:pt x="654849" y="774556"/>
                    <a:pt x="634650" y="900698"/>
                    <a:pt x="604588" y="1026050"/>
                  </a:cubicBezTo>
                  <a:cubicBezTo>
                    <a:pt x="594646" y="1058730"/>
                    <a:pt x="580206" y="1089910"/>
                    <a:pt x="565530" y="1120695"/>
                  </a:cubicBezTo>
                  <a:cubicBezTo>
                    <a:pt x="556614" y="1140272"/>
                    <a:pt x="544700" y="1159927"/>
                    <a:pt x="521739" y="1163795"/>
                  </a:cubicBezTo>
                  <a:cubicBezTo>
                    <a:pt x="475659" y="1156375"/>
                    <a:pt x="481025" y="1093304"/>
                    <a:pt x="476132" y="1057309"/>
                  </a:cubicBezTo>
                  <a:cubicBezTo>
                    <a:pt x="471240" y="983503"/>
                    <a:pt x="471477" y="905276"/>
                    <a:pt x="471635" y="830601"/>
                  </a:cubicBezTo>
                  <a:cubicBezTo>
                    <a:pt x="470925" y="671859"/>
                    <a:pt x="475422" y="513195"/>
                    <a:pt x="472108" y="354374"/>
                  </a:cubicBezTo>
                  <a:cubicBezTo>
                    <a:pt x="468637" y="310485"/>
                    <a:pt x="494438" y="258702"/>
                    <a:pt x="432420" y="258702"/>
                  </a:cubicBezTo>
                  <a:cubicBezTo>
                    <a:pt x="430526" y="258702"/>
                    <a:pt x="428554" y="258702"/>
                    <a:pt x="426423" y="258860"/>
                  </a:cubicBezTo>
                  <a:cubicBezTo>
                    <a:pt x="327399" y="260281"/>
                    <a:pt x="224509" y="249387"/>
                    <a:pt x="128246" y="222233"/>
                  </a:cubicBezTo>
                  <a:cubicBezTo>
                    <a:pt x="93766" y="206209"/>
                    <a:pt x="52262" y="201157"/>
                    <a:pt x="23068" y="176134"/>
                  </a:cubicBezTo>
                  <a:cubicBezTo>
                    <a:pt x="-37925" y="107932"/>
                    <a:pt x="34903" y="68542"/>
                    <a:pt x="92740" y="41546"/>
                  </a:cubicBezTo>
                  <a:cubicBezTo>
                    <a:pt x="157046" y="25838"/>
                    <a:pt x="223483" y="27811"/>
                    <a:pt x="288973" y="19917"/>
                  </a:cubicBezTo>
                  <a:cubicBezTo>
                    <a:pt x="406145" y="6419"/>
                    <a:pt x="524027" y="-449"/>
                    <a:pt x="642146" y="25"/>
                  </a:cubicBezTo>
                  <a:cubicBezTo>
                    <a:pt x="708267" y="262"/>
                    <a:pt x="774388" y="183"/>
                    <a:pt x="840509" y="104"/>
                  </a:cubicBezTo>
                  <a:cubicBezTo>
                    <a:pt x="881855" y="104"/>
                    <a:pt x="923200" y="25"/>
                    <a:pt x="964467" y="104"/>
                  </a:cubicBezTo>
                  <a:cubicBezTo>
                    <a:pt x="1004708" y="-291"/>
                    <a:pt x="1044870" y="499"/>
                    <a:pt x="1085032" y="144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3"/>
          <p:cNvSpPr/>
          <p:nvPr/>
        </p:nvSpPr>
        <p:spPr>
          <a:xfrm rot="7416649">
            <a:off x="7055989" y="4758274"/>
            <a:ext cx="2130858" cy="771400"/>
          </a:xfrm>
          <a:custGeom>
            <a:rect b="b" l="l" r="r" t="t"/>
            <a:pathLst>
              <a:path extrusionOk="0" h="1538766" w="4250572">
                <a:moveTo>
                  <a:pt x="4013316" y="217429"/>
                </a:moveTo>
                <a:cubicBezTo>
                  <a:pt x="4031424" y="203833"/>
                  <a:pt x="4049617" y="190408"/>
                  <a:pt x="4067980" y="177067"/>
                </a:cubicBezTo>
                <a:cubicBezTo>
                  <a:pt x="4085068" y="164662"/>
                  <a:pt x="4102666" y="152936"/>
                  <a:pt x="4119838" y="140530"/>
                </a:cubicBezTo>
                <a:cubicBezTo>
                  <a:pt x="4127999" y="134582"/>
                  <a:pt x="4136246" y="128464"/>
                  <a:pt x="4144067" y="122006"/>
                </a:cubicBezTo>
                <a:cubicBezTo>
                  <a:pt x="4152059" y="115378"/>
                  <a:pt x="4159965" y="108581"/>
                  <a:pt x="4167786" y="101698"/>
                </a:cubicBezTo>
                <a:cubicBezTo>
                  <a:pt x="4175097" y="95240"/>
                  <a:pt x="4182493" y="88612"/>
                  <a:pt x="4190315" y="82579"/>
                </a:cubicBezTo>
                <a:cubicBezTo>
                  <a:pt x="4197881" y="76716"/>
                  <a:pt x="4205532" y="71023"/>
                  <a:pt x="4213184" y="65415"/>
                </a:cubicBezTo>
                <a:cubicBezTo>
                  <a:pt x="4223045" y="58108"/>
                  <a:pt x="4232737" y="50885"/>
                  <a:pt x="4241068" y="41878"/>
                </a:cubicBezTo>
                <a:cubicBezTo>
                  <a:pt x="4247954" y="34401"/>
                  <a:pt x="4253310" y="23440"/>
                  <a:pt x="4249059" y="13328"/>
                </a:cubicBezTo>
                <a:cubicBezTo>
                  <a:pt x="4246934" y="8315"/>
                  <a:pt x="4243193" y="3896"/>
                  <a:pt x="4238093" y="1772"/>
                </a:cubicBezTo>
                <a:cubicBezTo>
                  <a:pt x="4233077" y="-352"/>
                  <a:pt x="4227636" y="-182"/>
                  <a:pt x="4222280" y="327"/>
                </a:cubicBezTo>
                <a:cubicBezTo>
                  <a:pt x="4213864" y="1092"/>
                  <a:pt x="4205362" y="1772"/>
                  <a:pt x="4196946" y="2367"/>
                </a:cubicBezTo>
                <a:cubicBezTo>
                  <a:pt x="4189209" y="2877"/>
                  <a:pt x="4181558" y="3386"/>
                  <a:pt x="4173822" y="3556"/>
                </a:cubicBezTo>
                <a:cubicBezTo>
                  <a:pt x="4154014" y="4066"/>
                  <a:pt x="4134291" y="3981"/>
                  <a:pt x="4114567" y="4151"/>
                </a:cubicBezTo>
                <a:cubicBezTo>
                  <a:pt x="4093144" y="4406"/>
                  <a:pt x="4071636" y="4831"/>
                  <a:pt x="4050212" y="4916"/>
                </a:cubicBezTo>
                <a:cubicBezTo>
                  <a:pt x="4007450" y="5086"/>
                  <a:pt x="3964688" y="4661"/>
                  <a:pt x="3921926" y="3896"/>
                </a:cubicBezTo>
                <a:cubicBezTo>
                  <a:pt x="3900673" y="3556"/>
                  <a:pt x="3879334" y="3046"/>
                  <a:pt x="3858081" y="2961"/>
                </a:cubicBezTo>
                <a:cubicBezTo>
                  <a:pt x="3836062" y="2877"/>
                  <a:pt x="3814129" y="2877"/>
                  <a:pt x="3792110" y="2877"/>
                </a:cubicBezTo>
                <a:cubicBezTo>
                  <a:pt x="3746543" y="2961"/>
                  <a:pt x="3700890" y="3216"/>
                  <a:pt x="3655323" y="4151"/>
                </a:cubicBezTo>
                <a:cubicBezTo>
                  <a:pt x="3610861" y="5001"/>
                  <a:pt x="3566398" y="6275"/>
                  <a:pt x="3521936" y="6870"/>
                </a:cubicBezTo>
                <a:cubicBezTo>
                  <a:pt x="3473733" y="7550"/>
                  <a:pt x="3425531" y="7805"/>
                  <a:pt x="3377413" y="7805"/>
                </a:cubicBezTo>
                <a:cubicBezTo>
                  <a:pt x="3288999" y="7890"/>
                  <a:pt x="3200584" y="7805"/>
                  <a:pt x="3112255" y="9334"/>
                </a:cubicBezTo>
                <a:cubicBezTo>
                  <a:pt x="3063542" y="10099"/>
                  <a:pt x="3014829" y="11289"/>
                  <a:pt x="2966116" y="12648"/>
                </a:cubicBezTo>
                <a:cubicBezTo>
                  <a:pt x="2922249" y="13838"/>
                  <a:pt x="2878382" y="15027"/>
                  <a:pt x="2834515" y="15962"/>
                </a:cubicBezTo>
                <a:cubicBezTo>
                  <a:pt x="2741425" y="17916"/>
                  <a:pt x="2648335" y="19106"/>
                  <a:pt x="2555245" y="21145"/>
                </a:cubicBezTo>
                <a:cubicBezTo>
                  <a:pt x="2374930" y="25054"/>
                  <a:pt x="2194871" y="37800"/>
                  <a:pt x="2014642" y="45192"/>
                </a:cubicBezTo>
                <a:cubicBezTo>
                  <a:pt x="1970010" y="47061"/>
                  <a:pt x="1925378" y="48761"/>
                  <a:pt x="1880830" y="50885"/>
                </a:cubicBezTo>
                <a:cubicBezTo>
                  <a:pt x="1832117" y="53179"/>
                  <a:pt x="1783490" y="55644"/>
                  <a:pt x="1734777" y="58193"/>
                </a:cubicBezTo>
                <a:cubicBezTo>
                  <a:pt x="1645257" y="62866"/>
                  <a:pt x="1555738" y="66945"/>
                  <a:pt x="1466218" y="71023"/>
                </a:cubicBezTo>
                <a:cubicBezTo>
                  <a:pt x="1421501" y="73063"/>
                  <a:pt x="1376784" y="75102"/>
                  <a:pt x="1332066" y="77226"/>
                </a:cubicBezTo>
                <a:cubicBezTo>
                  <a:pt x="1288539" y="79266"/>
                  <a:pt x="1245012" y="81645"/>
                  <a:pt x="1201485" y="83514"/>
                </a:cubicBezTo>
                <a:cubicBezTo>
                  <a:pt x="1110690" y="87423"/>
                  <a:pt x="1019726" y="90227"/>
                  <a:pt x="928846" y="94135"/>
                </a:cubicBezTo>
                <a:cubicBezTo>
                  <a:pt x="883109" y="96090"/>
                  <a:pt x="837371" y="98044"/>
                  <a:pt x="791719" y="100508"/>
                </a:cubicBezTo>
                <a:cubicBezTo>
                  <a:pt x="790273" y="100593"/>
                  <a:pt x="788828" y="100678"/>
                  <a:pt x="787468" y="100763"/>
                </a:cubicBezTo>
                <a:cubicBezTo>
                  <a:pt x="776246" y="101018"/>
                  <a:pt x="764939" y="101613"/>
                  <a:pt x="753803" y="102633"/>
                </a:cubicBezTo>
                <a:cubicBezTo>
                  <a:pt x="720987" y="104502"/>
                  <a:pt x="688257" y="106371"/>
                  <a:pt x="655442" y="107476"/>
                </a:cubicBezTo>
                <a:cubicBezTo>
                  <a:pt x="612595" y="108835"/>
                  <a:pt x="569663" y="107901"/>
                  <a:pt x="526731" y="107476"/>
                </a:cubicBezTo>
                <a:cubicBezTo>
                  <a:pt x="505647" y="107221"/>
                  <a:pt x="484479" y="106966"/>
                  <a:pt x="463395" y="106371"/>
                </a:cubicBezTo>
                <a:cubicBezTo>
                  <a:pt x="455319" y="106201"/>
                  <a:pt x="447243" y="105777"/>
                  <a:pt x="439167" y="105607"/>
                </a:cubicBezTo>
                <a:cubicBezTo>
                  <a:pt x="369625" y="94900"/>
                  <a:pt x="298384" y="91586"/>
                  <a:pt x="228417" y="99404"/>
                </a:cubicBezTo>
                <a:cubicBezTo>
                  <a:pt x="192542" y="102888"/>
                  <a:pt x="157091" y="108156"/>
                  <a:pt x="121385" y="112914"/>
                </a:cubicBezTo>
                <a:cubicBezTo>
                  <a:pt x="105657" y="115378"/>
                  <a:pt x="79388" y="111809"/>
                  <a:pt x="78368" y="133987"/>
                </a:cubicBezTo>
                <a:cubicBezTo>
                  <a:pt x="77858" y="142059"/>
                  <a:pt x="83384" y="149622"/>
                  <a:pt x="90355" y="153275"/>
                </a:cubicBezTo>
                <a:cubicBezTo>
                  <a:pt x="105317" y="160753"/>
                  <a:pt x="117304" y="166191"/>
                  <a:pt x="132947" y="175368"/>
                </a:cubicBezTo>
                <a:cubicBezTo>
                  <a:pt x="158621" y="191597"/>
                  <a:pt x="187781" y="200009"/>
                  <a:pt x="215835" y="211056"/>
                </a:cubicBezTo>
                <a:cubicBezTo>
                  <a:pt x="256302" y="228305"/>
                  <a:pt x="297109" y="245469"/>
                  <a:pt x="339955" y="255581"/>
                </a:cubicBezTo>
                <a:cubicBezTo>
                  <a:pt x="305015" y="272065"/>
                  <a:pt x="270499" y="289314"/>
                  <a:pt x="236069" y="306648"/>
                </a:cubicBezTo>
                <a:cubicBezTo>
                  <a:pt x="192202" y="329590"/>
                  <a:pt x="142894" y="343611"/>
                  <a:pt x="104042" y="375050"/>
                </a:cubicBezTo>
                <a:cubicBezTo>
                  <a:pt x="88825" y="386011"/>
                  <a:pt x="77858" y="408359"/>
                  <a:pt x="94011" y="423399"/>
                </a:cubicBezTo>
                <a:cubicBezTo>
                  <a:pt x="125126" y="455942"/>
                  <a:pt x="164997" y="477695"/>
                  <a:pt x="203848" y="499448"/>
                </a:cubicBezTo>
                <a:cubicBezTo>
                  <a:pt x="257067" y="532077"/>
                  <a:pt x="309521" y="566065"/>
                  <a:pt x="361804" y="600138"/>
                </a:cubicBezTo>
                <a:cubicBezTo>
                  <a:pt x="278150" y="642369"/>
                  <a:pt x="191096" y="678142"/>
                  <a:pt x="112374" y="729549"/>
                </a:cubicBezTo>
                <a:cubicBezTo>
                  <a:pt x="89335" y="745864"/>
                  <a:pt x="28550" y="772205"/>
                  <a:pt x="56690" y="806873"/>
                </a:cubicBezTo>
                <a:cubicBezTo>
                  <a:pt x="95881" y="831685"/>
                  <a:pt x="138473" y="852078"/>
                  <a:pt x="181065" y="870517"/>
                </a:cubicBezTo>
                <a:cubicBezTo>
                  <a:pt x="219066" y="884707"/>
                  <a:pt x="259702" y="889465"/>
                  <a:pt x="299149" y="898217"/>
                </a:cubicBezTo>
                <a:cubicBezTo>
                  <a:pt x="240744" y="925323"/>
                  <a:pt x="180980" y="949200"/>
                  <a:pt x="122490" y="976221"/>
                </a:cubicBezTo>
                <a:cubicBezTo>
                  <a:pt x="95116" y="990411"/>
                  <a:pt x="2961" y="1025249"/>
                  <a:pt x="60515" y="1059407"/>
                </a:cubicBezTo>
                <a:cubicBezTo>
                  <a:pt x="108208" y="1084899"/>
                  <a:pt x="155050" y="1107756"/>
                  <a:pt x="204529" y="1130868"/>
                </a:cubicBezTo>
                <a:cubicBezTo>
                  <a:pt x="250691" y="1150751"/>
                  <a:pt x="300254" y="1161203"/>
                  <a:pt x="346502" y="1180746"/>
                </a:cubicBezTo>
                <a:cubicBezTo>
                  <a:pt x="258767" y="1231559"/>
                  <a:pt x="169843" y="1280162"/>
                  <a:pt x="84489" y="1334884"/>
                </a:cubicBezTo>
                <a:cubicBezTo>
                  <a:pt x="57540" y="1351028"/>
                  <a:pt x="32376" y="1369807"/>
                  <a:pt x="7382" y="1388755"/>
                </a:cubicBezTo>
                <a:cubicBezTo>
                  <a:pt x="-950" y="1394958"/>
                  <a:pt x="-2395" y="1407449"/>
                  <a:pt x="3896" y="1415521"/>
                </a:cubicBezTo>
                <a:cubicBezTo>
                  <a:pt x="9932" y="1423339"/>
                  <a:pt x="20729" y="1424868"/>
                  <a:pt x="28805" y="1419940"/>
                </a:cubicBezTo>
                <a:cubicBezTo>
                  <a:pt x="30845" y="1420704"/>
                  <a:pt x="32971" y="1421129"/>
                  <a:pt x="35181" y="1421044"/>
                </a:cubicBezTo>
                <a:cubicBezTo>
                  <a:pt x="51079" y="1420450"/>
                  <a:pt x="67061" y="1419855"/>
                  <a:pt x="82959" y="1418835"/>
                </a:cubicBezTo>
                <a:cubicBezTo>
                  <a:pt x="99281" y="1417815"/>
                  <a:pt x="115604" y="1416626"/>
                  <a:pt x="131927" y="1415436"/>
                </a:cubicBezTo>
                <a:cubicBezTo>
                  <a:pt x="157856" y="1413652"/>
                  <a:pt x="184465" y="1412207"/>
                  <a:pt x="210990" y="1411867"/>
                </a:cubicBezTo>
                <a:cubicBezTo>
                  <a:pt x="236324" y="1411528"/>
                  <a:pt x="261573" y="1411358"/>
                  <a:pt x="286822" y="1411273"/>
                </a:cubicBezTo>
                <a:cubicBezTo>
                  <a:pt x="314281" y="1411188"/>
                  <a:pt x="341741" y="1411018"/>
                  <a:pt x="369200" y="1410338"/>
                </a:cubicBezTo>
                <a:cubicBezTo>
                  <a:pt x="397510" y="1409573"/>
                  <a:pt x="425819" y="1408639"/>
                  <a:pt x="454129" y="1407704"/>
                </a:cubicBezTo>
                <a:cubicBezTo>
                  <a:pt x="497231" y="1406174"/>
                  <a:pt x="540248" y="1404815"/>
                  <a:pt x="583265" y="1404475"/>
                </a:cubicBezTo>
                <a:cubicBezTo>
                  <a:pt x="627812" y="1404135"/>
                  <a:pt x="672444" y="1404475"/>
                  <a:pt x="716992" y="1403880"/>
                </a:cubicBezTo>
                <a:cubicBezTo>
                  <a:pt x="761794" y="1403285"/>
                  <a:pt x="806681" y="1402011"/>
                  <a:pt x="851568" y="1400396"/>
                </a:cubicBezTo>
                <a:cubicBezTo>
                  <a:pt x="876052" y="1399547"/>
                  <a:pt x="900451" y="1398867"/>
                  <a:pt x="924935" y="1398187"/>
                </a:cubicBezTo>
                <a:cubicBezTo>
                  <a:pt x="937347" y="1397847"/>
                  <a:pt x="949674" y="1397932"/>
                  <a:pt x="962001" y="1397847"/>
                </a:cubicBezTo>
                <a:cubicBezTo>
                  <a:pt x="971693" y="1397762"/>
                  <a:pt x="981384" y="1397847"/>
                  <a:pt x="991161" y="1397847"/>
                </a:cubicBezTo>
                <a:cubicBezTo>
                  <a:pt x="1037919" y="1398017"/>
                  <a:pt x="1084591" y="1398952"/>
                  <a:pt x="1131264" y="1400311"/>
                </a:cubicBezTo>
                <a:cubicBezTo>
                  <a:pt x="1176321" y="1401671"/>
                  <a:pt x="1221463" y="1403540"/>
                  <a:pt x="1266606" y="1404900"/>
                </a:cubicBezTo>
                <a:cubicBezTo>
                  <a:pt x="1288709" y="1405495"/>
                  <a:pt x="1310728" y="1406004"/>
                  <a:pt x="1332831" y="1406429"/>
                </a:cubicBezTo>
                <a:cubicBezTo>
                  <a:pt x="1355445" y="1406939"/>
                  <a:pt x="1378144" y="1407194"/>
                  <a:pt x="1400757" y="1407874"/>
                </a:cubicBezTo>
                <a:cubicBezTo>
                  <a:pt x="1422861" y="1408554"/>
                  <a:pt x="1445050" y="1409148"/>
                  <a:pt x="1467238" y="1410253"/>
                </a:cubicBezTo>
                <a:cubicBezTo>
                  <a:pt x="1489767" y="1411358"/>
                  <a:pt x="1512295" y="1412717"/>
                  <a:pt x="1534824" y="1414247"/>
                </a:cubicBezTo>
                <a:cubicBezTo>
                  <a:pt x="1552677" y="1415691"/>
                  <a:pt x="1570615" y="1417051"/>
                  <a:pt x="1588468" y="1418835"/>
                </a:cubicBezTo>
                <a:cubicBezTo>
                  <a:pt x="1609891" y="1420959"/>
                  <a:pt x="1631315" y="1423169"/>
                  <a:pt x="1652738" y="1425378"/>
                </a:cubicBezTo>
                <a:cubicBezTo>
                  <a:pt x="1688699" y="1429117"/>
                  <a:pt x="1724660" y="1432855"/>
                  <a:pt x="1760706" y="1435999"/>
                </a:cubicBezTo>
                <a:cubicBezTo>
                  <a:pt x="1838408" y="1442712"/>
                  <a:pt x="1916281" y="1448235"/>
                  <a:pt x="1994069" y="1453928"/>
                </a:cubicBezTo>
                <a:cubicBezTo>
                  <a:pt x="2037511" y="1457072"/>
                  <a:pt x="2080953" y="1460131"/>
                  <a:pt x="2124310" y="1463615"/>
                </a:cubicBezTo>
                <a:cubicBezTo>
                  <a:pt x="2172258" y="1467523"/>
                  <a:pt x="2220205" y="1471602"/>
                  <a:pt x="2268068" y="1475851"/>
                </a:cubicBezTo>
                <a:cubicBezTo>
                  <a:pt x="2291447" y="1477975"/>
                  <a:pt x="2314826" y="1480099"/>
                  <a:pt x="2338289" y="1482224"/>
                </a:cubicBezTo>
                <a:cubicBezTo>
                  <a:pt x="2357928" y="1483923"/>
                  <a:pt x="2377651" y="1485792"/>
                  <a:pt x="2397374" y="1487152"/>
                </a:cubicBezTo>
                <a:cubicBezTo>
                  <a:pt x="2419818" y="1488766"/>
                  <a:pt x="2442176" y="1490466"/>
                  <a:pt x="2464620" y="1491740"/>
                </a:cubicBezTo>
                <a:cubicBezTo>
                  <a:pt x="2478052" y="1492505"/>
                  <a:pt x="2491484" y="1493440"/>
                  <a:pt x="2504917" y="1494035"/>
                </a:cubicBezTo>
                <a:cubicBezTo>
                  <a:pt x="2516563" y="1494544"/>
                  <a:pt x="2528295" y="1494969"/>
                  <a:pt x="2539942" y="1495479"/>
                </a:cubicBezTo>
                <a:cubicBezTo>
                  <a:pt x="2582619" y="1497263"/>
                  <a:pt x="2625381" y="1498198"/>
                  <a:pt x="2668058" y="1499133"/>
                </a:cubicBezTo>
                <a:cubicBezTo>
                  <a:pt x="2716516" y="1500152"/>
                  <a:pt x="2764974" y="1501342"/>
                  <a:pt x="2813432" y="1502871"/>
                </a:cubicBezTo>
                <a:cubicBezTo>
                  <a:pt x="2904141" y="1505676"/>
                  <a:pt x="2994766" y="1511963"/>
                  <a:pt x="3085391" y="1517487"/>
                </a:cubicBezTo>
                <a:cubicBezTo>
                  <a:pt x="3172530" y="1522840"/>
                  <a:pt x="3259754" y="1526239"/>
                  <a:pt x="3346978" y="1529637"/>
                </a:cubicBezTo>
                <a:cubicBezTo>
                  <a:pt x="3392460" y="1531422"/>
                  <a:pt x="3437943" y="1533376"/>
                  <a:pt x="3483340" y="1535161"/>
                </a:cubicBezTo>
                <a:cubicBezTo>
                  <a:pt x="3529078" y="1536945"/>
                  <a:pt x="3574900" y="1538559"/>
                  <a:pt x="3620722" y="1538729"/>
                </a:cubicBezTo>
                <a:cubicBezTo>
                  <a:pt x="3634070" y="1538729"/>
                  <a:pt x="3647417" y="1538814"/>
                  <a:pt x="3660594" y="1538729"/>
                </a:cubicBezTo>
                <a:cubicBezTo>
                  <a:pt x="3694514" y="1538729"/>
                  <a:pt x="3728435" y="1538559"/>
                  <a:pt x="3762355" y="1538220"/>
                </a:cubicBezTo>
                <a:cubicBezTo>
                  <a:pt x="3805457" y="1537795"/>
                  <a:pt x="3848559" y="1536435"/>
                  <a:pt x="3891661" y="1535415"/>
                </a:cubicBezTo>
                <a:cubicBezTo>
                  <a:pt x="3914530" y="1534906"/>
                  <a:pt x="3937399" y="1534311"/>
                  <a:pt x="3960267" y="1534226"/>
                </a:cubicBezTo>
                <a:cubicBezTo>
                  <a:pt x="3984581" y="1534226"/>
                  <a:pt x="4008810" y="1534226"/>
                  <a:pt x="4033039" y="1534226"/>
                </a:cubicBezTo>
                <a:cubicBezTo>
                  <a:pt x="4054548" y="1534311"/>
                  <a:pt x="4076056" y="1534396"/>
                  <a:pt x="4097565" y="1534651"/>
                </a:cubicBezTo>
                <a:cubicBezTo>
                  <a:pt x="4107681" y="1534736"/>
                  <a:pt x="4117968" y="1534991"/>
                  <a:pt x="4128085" y="1534481"/>
                </a:cubicBezTo>
                <a:cubicBezTo>
                  <a:pt x="4134801" y="1534226"/>
                  <a:pt x="4141432" y="1533801"/>
                  <a:pt x="4147723" y="1531167"/>
                </a:cubicBezTo>
                <a:cubicBezTo>
                  <a:pt x="4152144" y="1529298"/>
                  <a:pt x="4155204" y="1525984"/>
                  <a:pt x="4157499" y="1521820"/>
                </a:cubicBezTo>
                <a:cubicBezTo>
                  <a:pt x="4160645" y="1516042"/>
                  <a:pt x="4161240" y="1508395"/>
                  <a:pt x="4157499" y="1502702"/>
                </a:cubicBezTo>
                <a:cubicBezTo>
                  <a:pt x="4156224" y="1500832"/>
                  <a:pt x="4155119" y="1498793"/>
                  <a:pt x="4153504" y="1497263"/>
                </a:cubicBezTo>
                <a:cubicBezTo>
                  <a:pt x="4152228" y="1496159"/>
                  <a:pt x="4150953" y="1495054"/>
                  <a:pt x="4149763" y="1493949"/>
                </a:cubicBezTo>
                <a:cubicBezTo>
                  <a:pt x="4147128" y="1491825"/>
                  <a:pt x="4144407" y="1489786"/>
                  <a:pt x="4141687" y="1487832"/>
                </a:cubicBezTo>
                <a:cubicBezTo>
                  <a:pt x="4135651" y="1483498"/>
                  <a:pt x="4129445" y="1479250"/>
                  <a:pt x="4123069" y="1475511"/>
                </a:cubicBezTo>
                <a:cubicBezTo>
                  <a:pt x="4108701" y="1467269"/>
                  <a:pt x="4093824" y="1459706"/>
                  <a:pt x="4078606" y="1453248"/>
                </a:cubicBezTo>
                <a:cubicBezTo>
                  <a:pt x="4061264" y="1445856"/>
                  <a:pt x="4043836" y="1438973"/>
                  <a:pt x="4026153" y="1432261"/>
                </a:cubicBezTo>
                <a:cubicBezTo>
                  <a:pt x="4010511" y="1426313"/>
                  <a:pt x="3994783" y="1420450"/>
                  <a:pt x="3979225" y="1414332"/>
                </a:cubicBezTo>
                <a:cubicBezTo>
                  <a:pt x="3945560" y="1401076"/>
                  <a:pt x="3912405" y="1386461"/>
                  <a:pt x="3879419" y="1371591"/>
                </a:cubicBezTo>
                <a:cubicBezTo>
                  <a:pt x="3871173" y="1367937"/>
                  <a:pt x="3862927" y="1364284"/>
                  <a:pt x="3854680" y="1360630"/>
                </a:cubicBezTo>
                <a:cubicBezTo>
                  <a:pt x="3848134" y="1357741"/>
                  <a:pt x="3841503" y="1354937"/>
                  <a:pt x="3834787" y="1352388"/>
                </a:cubicBezTo>
                <a:cubicBezTo>
                  <a:pt x="3825946" y="1349074"/>
                  <a:pt x="3817104" y="1345760"/>
                  <a:pt x="3808263" y="1342701"/>
                </a:cubicBezTo>
                <a:cubicBezTo>
                  <a:pt x="3806223" y="1342021"/>
                  <a:pt x="3804267" y="1341256"/>
                  <a:pt x="3802227" y="1340577"/>
                </a:cubicBezTo>
                <a:cubicBezTo>
                  <a:pt x="3824586" y="1334034"/>
                  <a:pt x="3847114" y="1327916"/>
                  <a:pt x="3869558" y="1321458"/>
                </a:cubicBezTo>
                <a:cubicBezTo>
                  <a:pt x="3904328" y="1311432"/>
                  <a:pt x="3939014" y="1301065"/>
                  <a:pt x="3973444" y="1289849"/>
                </a:cubicBezTo>
                <a:cubicBezTo>
                  <a:pt x="3994273" y="1283136"/>
                  <a:pt x="4015271" y="1276593"/>
                  <a:pt x="4035675" y="1268776"/>
                </a:cubicBezTo>
                <a:cubicBezTo>
                  <a:pt x="4041456" y="1266567"/>
                  <a:pt x="4047236" y="1264443"/>
                  <a:pt x="4052932" y="1261978"/>
                </a:cubicBezTo>
                <a:cubicBezTo>
                  <a:pt x="4056248" y="1260619"/>
                  <a:pt x="4059478" y="1259174"/>
                  <a:pt x="4062709" y="1257645"/>
                </a:cubicBezTo>
                <a:cubicBezTo>
                  <a:pt x="4066364" y="1255945"/>
                  <a:pt x="4070275" y="1254161"/>
                  <a:pt x="4073676" y="1251952"/>
                </a:cubicBezTo>
                <a:cubicBezTo>
                  <a:pt x="4079032" y="1248468"/>
                  <a:pt x="4084813" y="1244644"/>
                  <a:pt x="4088128" y="1239036"/>
                </a:cubicBezTo>
                <a:cubicBezTo>
                  <a:pt x="4090848" y="1234363"/>
                  <a:pt x="4092804" y="1229180"/>
                  <a:pt x="4092039" y="1223741"/>
                </a:cubicBezTo>
                <a:cubicBezTo>
                  <a:pt x="4090934" y="1215839"/>
                  <a:pt x="4085068" y="1209976"/>
                  <a:pt x="4079882" y="1204453"/>
                </a:cubicBezTo>
                <a:cubicBezTo>
                  <a:pt x="4074271" y="1198505"/>
                  <a:pt x="4068405" y="1192727"/>
                  <a:pt x="4062369" y="1187119"/>
                </a:cubicBezTo>
                <a:cubicBezTo>
                  <a:pt x="4046981" y="1172674"/>
                  <a:pt x="4030404" y="1159588"/>
                  <a:pt x="4012891" y="1147692"/>
                </a:cubicBezTo>
                <a:cubicBezTo>
                  <a:pt x="3995548" y="1135881"/>
                  <a:pt x="3977525" y="1125260"/>
                  <a:pt x="3959502" y="1114554"/>
                </a:cubicBezTo>
                <a:cubicBezTo>
                  <a:pt x="3941224" y="1103677"/>
                  <a:pt x="3922861" y="1093056"/>
                  <a:pt x="3904413" y="1082434"/>
                </a:cubicBezTo>
                <a:cubicBezTo>
                  <a:pt x="3885285" y="1071473"/>
                  <a:pt x="3866412" y="1060087"/>
                  <a:pt x="3847624" y="1048531"/>
                </a:cubicBezTo>
                <a:cubicBezTo>
                  <a:pt x="3829686" y="1037485"/>
                  <a:pt x="3811663" y="1026693"/>
                  <a:pt x="3793981" y="1015222"/>
                </a:cubicBezTo>
                <a:cubicBezTo>
                  <a:pt x="3790920" y="1013098"/>
                  <a:pt x="3787860" y="1011059"/>
                  <a:pt x="3784884" y="1008934"/>
                </a:cubicBezTo>
                <a:cubicBezTo>
                  <a:pt x="3788370" y="1008000"/>
                  <a:pt x="3791855" y="1007065"/>
                  <a:pt x="3795341" y="1006130"/>
                </a:cubicBezTo>
                <a:cubicBezTo>
                  <a:pt x="3808093" y="1002647"/>
                  <a:pt x="3820930" y="999333"/>
                  <a:pt x="3833682" y="995679"/>
                </a:cubicBezTo>
                <a:cubicBezTo>
                  <a:pt x="3860971" y="987947"/>
                  <a:pt x="3888261" y="979959"/>
                  <a:pt x="3915465" y="971802"/>
                </a:cubicBezTo>
                <a:cubicBezTo>
                  <a:pt x="3943775" y="963390"/>
                  <a:pt x="3971744" y="954043"/>
                  <a:pt x="3999799" y="944866"/>
                </a:cubicBezTo>
                <a:cubicBezTo>
                  <a:pt x="4026068" y="936284"/>
                  <a:pt x="4052592" y="928467"/>
                  <a:pt x="4079032" y="920225"/>
                </a:cubicBezTo>
                <a:cubicBezTo>
                  <a:pt x="4089233" y="917081"/>
                  <a:pt x="4099350" y="913937"/>
                  <a:pt x="4109467" y="910708"/>
                </a:cubicBezTo>
                <a:cubicBezTo>
                  <a:pt x="4116013" y="908584"/>
                  <a:pt x="4122559" y="906459"/>
                  <a:pt x="4129105" y="904250"/>
                </a:cubicBezTo>
                <a:cubicBezTo>
                  <a:pt x="4133781" y="902636"/>
                  <a:pt x="4138456" y="901021"/>
                  <a:pt x="4142962" y="899152"/>
                </a:cubicBezTo>
                <a:cubicBezTo>
                  <a:pt x="4148063" y="896943"/>
                  <a:pt x="4152228" y="894903"/>
                  <a:pt x="4157159" y="892269"/>
                </a:cubicBezTo>
                <a:cubicBezTo>
                  <a:pt x="4160390" y="890570"/>
                  <a:pt x="4163280" y="888021"/>
                  <a:pt x="4165661" y="885301"/>
                </a:cubicBezTo>
                <a:cubicBezTo>
                  <a:pt x="4167616" y="883092"/>
                  <a:pt x="4169316" y="881138"/>
                  <a:pt x="4170506" y="878419"/>
                </a:cubicBezTo>
                <a:cubicBezTo>
                  <a:pt x="4171697" y="875700"/>
                  <a:pt x="4171867" y="872981"/>
                  <a:pt x="4172207" y="870007"/>
                </a:cubicBezTo>
                <a:cubicBezTo>
                  <a:pt x="4172462" y="867458"/>
                  <a:pt x="4172377" y="864908"/>
                  <a:pt x="4171697" y="862359"/>
                </a:cubicBezTo>
                <a:cubicBezTo>
                  <a:pt x="4170251" y="857176"/>
                  <a:pt x="4166596" y="852843"/>
                  <a:pt x="4163025" y="849019"/>
                </a:cubicBezTo>
                <a:cubicBezTo>
                  <a:pt x="4160220" y="845960"/>
                  <a:pt x="4157244" y="842901"/>
                  <a:pt x="4154184" y="839927"/>
                </a:cubicBezTo>
                <a:cubicBezTo>
                  <a:pt x="4146958" y="832874"/>
                  <a:pt x="4139221" y="826247"/>
                  <a:pt x="4131570" y="819704"/>
                </a:cubicBezTo>
                <a:cubicBezTo>
                  <a:pt x="4123919" y="813246"/>
                  <a:pt x="4116268" y="806703"/>
                  <a:pt x="4108616" y="800245"/>
                </a:cubicBezTo>
                <a:cubicBezTo>
                  <a:pt x="4092719" y="786820"/>
                  <a:pt x="4076481" y="773649"/>
                  <a:pt x="4059223" y="762008"/>
                </a:cubicBezTo>
                <a:cubicBezTo>
                  <a:pt x="4049532" y="755466"/>
                  <a:pt x="4039840" y="748923"/>
                  <a:pt x="4029639" y="743145"/>
                </a:cubicBezTo>
                <a:cubicBezTo>
                  <a:pt x="4019437" y="737367"/>
                  <a:pt x="4009235" y="731674"/>
                  <a:pt x="3998949" y="726151"/>
                </a:cubicBezTo>
                <a:cubicBezTo>
                  <a:pt x="3980246" y="715954"/>
                  <a:pt x="3961628" y="705758"/>
                  <a:pt x="3943095" y="695221"/>
                </a:cubicBezTo>
                <a:cubicBezTo>
                  <a:pt x="3923882" y="684260"/>
                  <a:pt x="3904923" y="673129"/>
                  <a:pt x="3886050" y="661573"/>
                </a:cubicBezTo>
                <a:cubicBezTo>
                  <a:pt x="3876784" y="655879"/>
                  <a:pt x="3867687" y="649932"/>
                  <a:pt x="3858506" y="644153"/>
                </a:cubicBezTo>
                <a:cubicBezTo>
                  <a:pt x="3856551" y="642964"/>
                  <a:pt x="3854680" y="641774"/>
                  <a:pt x="3852725" y="640585"/>
                </a:cubicBezTo>
                <a:cubicBezTo>
                  <a:pt x="3854765" y="639565"/>
                  <a:pt x="3856891" y="638460"/>
                  <a:pt x="3858931" y="637441"/>
                </a:cubicBezTo>
                <a:cubicBezTo>
                  <a:pt x="3889706" y="622656"/>
                  <a:pt x="3921246" y="609570"/>
                  <a:pt x="3952701" y="596400"/>
                </a:cubicBezTo>
                <a:cubicBezTo>
                  <a:pt x="3981946" y="584164"/>
                  <a:pt x="4011276" y="572353"/>
                  <a:pt x="4040520" y="560117"/>
                </a:cubicBezTo>
                <a:cubicBezTo>
                  <a:pt x="4060243" y="551875"/>
                  <a:pt x="4079882" y="543123"/>
                  <a:pt x="4099435" y="534286"/>
                </a:cubicBezTo>
                <a:cubicBezTo>
                  <a:pt x="4119583" y="525194"/>
                  <a:pt x="4139817" y="516357"/>
                  <a:pt x="4159285" y="505820"/>
                </a:cubicBezTo>
                <a:cubicBezTo>
                  <a:pt x="4169996" y="500042"/>
                  <a:pt x="4180538" y="494264"/>
                  <a:pt x="4190995" y="488147"/>
                </a:cubicBezTo>
                <a:cubicBezTo>
                  <a:pt x="4194055" y="486362"/>
                  <a:pt x="4197116" y="484663"/>
                  <a:pt x="4200091" y="482708"/>
                </a:cubicBezTo>
                <a:cubicBezTo>
                  <a:pt x="4203492" y="480499"/>
                  <a:pt x="4207488" y="478205"/>
                  <a:pt x="4210633" y="475571"/>
                </a:cubicBezTo>
                <a:cubicBezTo>
                  <a:pt x="4215564" y="471492"/>
                  <a:pt x="4220920" y="466989"/>
                  <a:pt x="4223470" y="460871"/>
                </a:cubicBezTo>
                <a:cubicBezTo>
                  <a:pt x="4225085" y="457047"/>
                  <a:pt x="4226701" y="453478"/>
                  <a:pt x="4226701" y="449230"/>
                </a:cubicBezTo>
                <a:cubicBezTo>
                  <a:pt x="4226701" y="446426"/>
                  <a:pt x="4226191" y="443452"/>
                  <a:pt x="4225510" y="440818"/>
                </a:cubicBezTo>
                <a:cubicBezTo>
                  <a:pt x="4224150" y="436059"/>
                  <a:pt x="4220920" y="432236"/>
                  <a:pt x="4217009" y="429177"/>
                </a:cubicBezTo>
                <a:cubicBezTo>
                  <a:pt x="4211313" y="424673"/>
                  <a:pt x="4205362" y="420509"/>
                  <a:pt x="4199326" y="416431"/>
                </a:cubicBezTo>
                <a:cubicBezTo>
                  <a:pt x="4182323" y="404875"/>
                  <a:pt x="4164896" y="394084"/>
                  <a:pt x="4146788" y="384397"/>
                </a:cubicBezTo>
                <a:cubicBezTo>
                  <a:pt x="4128510" y="374625"/>
                  <a:pt x="4109807" y="365958"/>
                  <a:pt x="4091019" y="357206"/>
                </a:cubicBezTo>
                <a:cubicBezTo>
                  <a:pt x="4052082" y="339107"/>
                  <a:pt x="4013741" y="319819"/>
                  <a:pt x="3975400" y="300615"/>
                </a:cubicBezTo>
                <a:cubicBezTo>
                  <a:pt x="3965623" y="295687"/>
                  <a:pt x="3953551" y="289569"/>
                  <a:pt x="3941309" y="283876"/>
                </a:cubicBezTo>
                <a:cubicBezTo>
                  <a:pt x="3936889" y="281837"/>
                  <a:pt x="3932383" y="279797"/>
                  <a:pt x="3927877" y="277843"/>
                </a:cubicBezTo>
                <a:cubicBezTo>
                  <a:pt x="3940119" y="269856"/>
                  <a:pt x="3952446" y="261953"/>
                  <a:pt x="3964433" y="253541"/>
                </a:cubicBezTo>
                <a:cubicBezTo>
                  <a:pt x="3980926" y="241730"/>
                  <a:pt x="3997078" y="229579"/>
                  <a:pt x="4013316" y="2174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 rot="7416649">
            <a:off x="7057813" y="4761628"/>
            <a:ext cx="2122853" cy="771358"/>
          </a:xfrm>
          <a:custGeom>
            <a:rect b="b" l="l" r="r" t="t"/>
            <a:pathLst>
              <a:path extrusionOk="0" h="1538682" w="4234604">
                <a:moveTo>
                  <a:pt x="3604669" y="1538644"/>
                </a:moveTo>
                <a:cubicBezTo>
                  <a:pt x="3558847" y="1538474"/>
                  <a:pt x="3513025" y="1536860"/>
                  <a:pt x="3467287" y="1535075"/>
                </a:cubicBezTo>
                <a:cubicBezTo>
                  <a:pt x="3421890" y="1533291"/>
                  <a:pt x="3376407" y="1531337"/>
                  <a:pt x="3330925" y="1529552"/>
                </a:cubicBezTo>
                <a:cubicBezTo>
                  <a:pt x="3243701" y="1526154"/>
                  <a:pt x="3156477" y="1522755"/>
                  <a:pt x="3069338" y="1517402"/>
                </a:cubicBezTo>
                <a:cubicBezTo>
                  <a:pt x="2978713" y="1511878"/>
                  <a:pt x="2888088" y="1505591"/>
                  <a:pt x="2797379" y="1502787"/>
                </a:cubicBezTo>
                <a:cubicBezTo>
                  <a:pt x="2748921" y="1501257"/>
                  <a:pt x="2700463" y="1500067"/>
                  <a:pt x="2652005" y="1499048"/>
                </a:cubicBezTo>
                <a:cubicBezTo>
                  <a:pt x="2609328" y="1498113"/>
                  <a:pt x="2566566" y="1497178"/>
                  <a:pt x="2523889" y="1495394"/>
                </a:cubicBezTo>
                <a:cubicBezTo>
                  <a:pt x="2512242" y="1494884"/>
                  <a:pt x="2500510" y="1494459"/>
                  <a:pt x="2488863" y="1493949"/>
                </a:cubicBezTo>
                <a:cubicBezTo>
                  <a:pt x="2475431" y="1493355"/>
                  <a:pt x="2461999" y="1492420"/>
                  <a:pt x="2448567" y="1491655"/>
                </a:cubicBezTo>
                <a:cubicBezTo>
                  <a:pt x="2426123" y="1490381"/>
                  <a:pt x="2403765" y="1488681"/>
                  <a:pt x="2381321" y="1487067"/>
                </a:cubicBezTo>
                <a:cubicBezTo>
                  <a:pt x="2361598" y="1485707"/>
                  <a:pt x="2341875" y="1483838"/>
                  <a:pt x="2322236" y="1482139"/>
                </a:cubicBezTo>
                <a:cubicBezTo>
                  <a:pt x="2298773" y="1480014"/>
                  <a:pt x="2275394" y="1477890"/>
                  <a:pt x="2252015" y="1475766"/>
                </a:cubicBezTo>
                <a:cubicBezTo>
                  <a:pt x="2204152" y="1471517"/>
                  <a:pt x="2156205" y="1467439"/>
                  <a:pt x="2108257" y="1463530"/>
                </a:cubicBezTo>
                <a:cubicBezTo>
                  <a:pt x="2064900" y="1460046"/>
                  <a:pt x="2021458" y="1456987"/>
                  <a:pt x="1978016" y="1453843"/>
                </a:cubicBezTo>
                <a:cubicBezTo>
                  <a:pt x="1900228" y="1448150"/>
                  <a:pt x="1822355" y="1442627"/>
                  <a:pt x="1744653" y="1435914"/>
                </a:cubicBezTo>
                <a:cubicBezTo>
                  <a:pt x="1708607" y="1432770"/>
                  <a:pt x="1672646" y="1429032"/>
                  <a:pt x="1636685" y="1425293"/>
                </a:cubicBezTo>
                <a:cubicBezTo>
                  <a:pt x="1615262" y="1423084"/>
                  <a:pt x="1593838" y="1420874"/>
                  <a:pt x="1572415" y="1418750"/>
                </a:cubicBezTo>
                <a:cubicBezTo>
                  <a:pt x="1554562" y="1416966"/>
                  <a:pt x="1536624" y="1415606"/>
                  <a:pt x="1518771" y="1414162"/>
                </a:cubicBezTo>
                <a:cubicBezTo>
                  <a:pt x="1496243" y="1412632"/>
                  <a:pt x="1473714" y="1411273"/>
                  <a:pt x="1451185" y="1410168"/>
                </a:cubicBezTo>
                <a:cubicBezTo>
                  <a:pt x="1428997" y="1409063"/>
                  <a:pt x="1406808" y="1408469"/>
                  <a:pt x="1384705" y="1407789"/>
                </a:cubicBezTo>
                <a:cubicBezTo>
                  <a:pt x="1362091" y="1407109"/>
                  <a:pt x="1339392" y="1406854"/>
                  <a:pt x="1316778" y="1406344"/>
                </a:cubicBezTo>
                <a:cubicBezTo>
                  <a:pt x="1294675" y="1405919"/>
                  <a:pt x="1272656" y="1405410"/>
                  <a:pt x="1250553" y="1404815"/>
                </a:cubicBezTo>
                <a:cubicBezTo>
                  <a:pt x="1205410" y="1403455"/>
                  <a:pt x="1160268" y="1401586"/>
                  <a:pt x="1115211" y="1400226"/>
                </a:cubicBezTo>
                <a:cubicBezTo>
                  <a:pt x="1068538" y="1398867"/>
                  <a:pt x="1021866" y="1397932"/>
                  <a:pt x="975108" y="1397762"/>
                </a:cubicBezTo>
                <a:cubicBezTo>
                  <a:pt x="965332" y="1397762"/>
                  <a:pt x="955640" y="1397677"/>
                  <a:pt x="945948" y="1397762"/>
                </a:cubicBezTo>
                <a:cubicBezTo>
                  <a:pt x="933621" y="1397847"/>
                  <a:pt x="921294" y="1397762"/>
                  <a:pt x="908882" y="1398102"/>
                </a:cubicBezTo>
                <a:cubicBezTo>
                  <a:pt x="884398" y="1398782"/>
                  <a:pt x="859999" y="1399462"/>
                  <a:pt x="835515" y="1400311"/>
                </a:cubicBezTo>
                <a:cubicBezTo>
                  <a:pt x="790628" y="1401926"/>
                  <a:pt x="745741" y="1403200"/>
                  <a:pt x="700939" y="1403795"/>
                </a:cubicBezTo>
                <a:cubicBezTo>
                  <a:pt x="656391" y="1404390"/>
                  <a:pt x="611759" y="1404050"/>
                  <a:pt x="567212" y="1404390"/>
                </a:cubicBezTo>
                <a:cubicBezTo>
                  <a:pt x="524195" y="1404730"/>
                  <a:pt x="481178" y="1406089"/>
                  <a:pt x="438076" y="1407619"/>
                </a:cubicBezTo>
                <a:cubicBezTo>
                  <a:pt x="409766" y="1408554"/>
                  <a:pt x="381457" y="1409488"/>
                  <a:pt x="353147" y="1410253"/>
                </a:cubicBezTo>
                <a:cubicBezTo>
                  <a:pt x="325688" y="1410933"/>
                  <a:pt x="298228" y="1411103"/>
                  <a:pt x="270769" y="1411188"/>
                </a:cubicBezTo>
                <a:cubicBezTo>
                  <a:pt x="245520" y="1411273"/>
                  <a:pt x="220271" y="1411443"/>
                  <a:pt x="194937" y="1411782"/>
                </a:cubicBezTo>
                <a:cubicBezTo>
                  <a:pt x="168412" y="1412122"/>
                  <a:pt x="141803" y="1413567"/>
                  <a:pt x="115874" y="1415351"/>
                </a:cubicBezTo>
                <a:cubicBezTo>
                  <a:pt x="99551" y="1416541"/>
                  <a:pt x="83228" y="1417730"/>
                  <a:pt x="66906" y="1418750"/>
                </a:cubicBezTo>
                <a:cubicBezTo>
                  <a:pt x="51008" y="1419770"/>
                  <a:pt x="35026" y="1420364"/>
                  <a:pt x="19128" y="1420959"/>
                </a:cubicBezTo>
                <a:cubicBezTo>
                  <a:pt x="8756" y="1421299"/>
                  <a:pt x="0" y="1411952"/>
                  <a:pt x="0" y="1401841"/>
                </a:cubicBezTo>
                <a:cubicBezTo>
                  <a:pt x="0" y="1396828"/>
                  <a:pt x="2040" y="1391899"/>
                  <a:pt x="5611" y="1388330"/>
                </a:cubicBezTo>
                <a:cubicBezTo>
                  <a:pt x="9267" y="1384677"/>
                  <a:pt x="14027" y="1382892"/>
                  <a:pt x="19128" y="1382722"/>
                </a:cubicBezTo>
                <a:cubicBezTo>
                  <a:pt x="36386" y="1382127"/>
                  <a:pt x="53559" y="1381363"/>
                  <a:pt x="69711" y="1380343"/>
                </a:cubicBezTo>
                <a:cubicBezTo>
                  <a:pt x="111708" y="1377284"/>
                  <a:pt x="153705" y="1374140"/>
                  <a:pt x="195787" y="1373545"/>
                </a:cubicBezTo>
                <a:cubicBezTo>
                  <a:pt x="239569" y="1372951"/>
                  <a:pt x="283266" y="1373206"/>
                  <a:pt x="327048" y="1372441"/>
                </a:cubicBezTo>
                <a:cubicBezTo>
                  <a:pt x="415207" y="1370826"/>
                  <a:pt x="503197" y="1366068"/>
                  <a:pt x="591356" y="1365898"/>
                </a:cubicBezTo>
                <a:cubicBezTo>
                  <a:pt x="638284" y="1365813"/>
                  <a:pt x="685211" y="1365728"/>
                  <a:pt x="732139" y="1364963"/>
                </a:cubicBezTo>
                <a:cubicBezTo>
                  <a:pt x="776601" y="1364284"/>
                  <a:pt x="821063" y="1362414"/>
                  <a:pt x="865525" y="1360800"/>
                </a:cubicBezTo>
                <a:cubicBezTo>
                  <a:pt x="910073" y="1359185"/>
                  <a:pt x="954705" y="1358760"/>
                  <a:pt x="999252" y="1359355"/>
                </a:cubicBezTo>
                <a:cubicBezTo>
                  <a:pt x="1044394" y="1359865"/>
                  <a:pt x="1089622" y="1360715"/>
                  <a:pt x="1134764" y="1362329"/>
                </a:cubicBezTo>
                <a:cubicBezTo>
                  <a:pt x="1182117" y="1364029"/>
                  <a:pt x="1229469" y="1365728"/>
                  <a:pt x="1276737" y="1366918"/>
                </a:cubicBezTo>
                <a:cubicBezTo>
                  <a:pt x="1322389" y="1368107"/>
                  <a:pt x="1367957" y="1368702"/>
                  <a:pt x="1413524" y="1370147"/>
                </a:cubicBezTo>
                <a:cubicBezTo>
                  <a:pt x="1458837" y="1371506"/>
                  <a:pt x="1504149" y="1374310"/>
                  <a:pt x="1549376" y="1378049"/>
                </a:cubicBezTo>
                <a:cubicBezTo>
                  <a:pt x="1595794" y="1381958"/>
                  <a:pt x="1642126" y="1387141"/>
                  <a:pt x="1688459" y="1391814"/>
                </a:cubicBezTo>
                <a:cubicBezTo>
                  <a:pt x="1776278" y="1400736"/>
                  <a:pt x="1864352" y="1406939"/>
                  <a:pt x="1952341" y="1413397"/>
                </a:cubicBezTo>
                <a:cubicBezTo>
                  <a:pt x="2043221" y="1420025"/>
                  <a:pt x="2134186" y="1426482"/>
                  <a:pt x="2224896" y="1434725"/>
                </a:cubicBezTo>
                <a:cubicBezTo>
                  <a:pt x="2260262" y="1437954"/>
                  <a:pt x="2295627" y="1441352"/>
                  <a:pt x="2331078" y="1444326"/>
                </a:cubicBezTo>
                <a:cubicBezTo>
                  <a:pt x="2349101" y="1445856"/>
                  <a:pt x="2367039" y="1447385"/>
                  <a:pt x="2385062" y="1448915"/>
                </a:cubicBezTo>
                <a:cubicBezTo>
                  <a:pt x="2402915" y="1450444"/>
                  <a:pt x="2420852" y="1451464"/>
                  <a:pt x="2438705" y="1452739"/>
                </a:cubicBezTo>
                <a:cubicBezTo>
                  <a:pt x="2459279" y="1453928"/>
                  <a:pt x="2479937" y="1455203"/>
                  <a:pt x="2500595" y="1456052"/>
                </a:cubicBezTo>
                <a:cubicBezTo>
                  <a:pt x="2524994" y="1457072"/>
                  <a:pt x="2549308" y="1458007"/>
                  <a:pt x="2573622" y="1458687"/>
                </a:cubicBezTo>
                <a:cubicBezTo>
                  <a:pt x="2617404" y="1459961"/>
                  <a:pt x="2661187" y="1460726"/>
                  <a:pt x="2704969" y="1461746"/>
                </a:cubicBezTo>
                <a:cubicBezTo>
                  <a:pt x="2752661" y="1462935"/>
                  <a:pt x="2800354" y="1464295"/>
                  <a:pt x="2848132" y="1466334"/>
                </a:cubicBezTo>
                <a:cubicBezTo>
                  <a:pt x="2891064" y="1468118"/>
                  <a:pt x="2933996" y="1470582"/>
                  <a:pt x="2976843" y="1473302"/>
                </a:cubicBezTo>
                <a:cubicBezTo>
                  <a:pt x="3024621" y="1476275"/>
                  <a:pt x="3072483" y="1479165"/>
                  <a:pt x="3120261" y="1481799"/>
                </a:cubicBezTo>
                <a:cubicBezTo>
                  <a:pt x="3164723" y="1484263"/>
                  <a:pt x="3209185" y="1486132"/>
                  <a:pt x="3253647" y="1488002"/>
                </a:cubicBezTo>
                <a:cubicBezTo>
                  <a:pt x="3297090" y="1489786"/>
                  <a:pt x="3340447" y="1491400"/>
                  <a:pt x="3383804" y="1493185"/>
                </a:cubicBezTo>
                <a:cubicBezTo>
                  <a:pt x="3430051" y="1495054"/>
                  <a:pt x="3476298" y="1497178"/>
                  <a:pt x="3522546" y="1498538"/>
                </a:cubicBezTo>
                <a:cubicBezTo>
                  <a:pt x="3613596" y="1501257"/>
                  <a:pt x="3704646" y="1500492"/>
                  <a:pt x="3795695" y="1499048"/>
                </a:cubicBezTo>
                <a:cubicBezTo>
                  <a:pt x="3819414" y="1498708"/>
                  <a:pt x="3843048" y="1497858"/>
                  <a:pt x="3866682" y="1497263"/>
                </a:cubicBezTo>
                <a:cubicBezTo>
                  <a:pt x="3889041" y="1496669"/>
                  <a:pt x="3911314" y="1496244"/>
                  <a:pt x="3933673" y="1495904"/>
                </a:cubicBezTo>
                <a:cubicBezTo>
                  <a:pt x="3954926" y="1495564"/>
                  <a:pt x="3976265" y="1495649"/>
                  <a:pt x="3997518" y="1495734"/>
                </a:cubicBezTo>
                <a:cubicBezTo>
                  <a:pt x="4020557" y="1495819"/>
                  <a:pt x="4043681" y="1495904"/>
                  <a:pt x="4066719" y="1496074"/>
                </a:cubicBezTo>
                <a:cubicBezTo>
                  <a:pt x="4066804" y="1496074"/>
                  <a:pt x="4066889" y="1496074"/>
                  <a:pt x="4066974" y="1496074"/>
                </a:cubicBezTo>
                <a:cubicBezTo>
                  <a:pt x="4062044" y="1493780"/>
                  <a:pt x="4057198" y="1491485"/>
                  <a:pt x="4052267" y="1489191"/>
                </a:cubicBezTo>
                <a:cubicBezTo>
                  <a:pt x="4047506" y="1486982"/>
                  <a:pt x="4042661" y="1485028"/>
                  <a:pt x="4037815" y="1482988"/>
                </a:cubicBezTo>
                <a:cubicBezTo>
                  <a:pt x="4028208" y="1478910"/>
                  <a:pt x="4018432" y="1475001"/>
                  <a:pt x="4008655" y="1471262"/>
                </a:cubicBezTo>
                <a:cubicBezTo>
                  <a:pt x="3986296" y="1462765"/>
                  <a:pt x="3963938" y="1454353"/>
                  <a:pt x="3941664" y="1445516"/>
                </a:cubicBezTo>
                <a:cubicBezTo>
                  <a:pt x="3922536" y="1437954"/>
                  <a:pt x="3903663" y="1429796"/>
                  <a:pt x="3884960" y="1421469"/>
                </a:cubicBezTo>
                <a:cubicBezTo>
                  <a:pt x="3874163" y="1416711"/>
                  <a:pt x="3863366" y="1411867"/>
                  <a:pt x="3852655" y="1407024"/>
                </a:cubicBezTo>
                <a:cubicBezTo>
                  <a:pt x="3842708" y="1402521"/>
                  <a:pt x="3832846" y="1397932"/>
                  <a:pt x="3822815" y="1393769"/>
                </a:cubicBezTo>
                <a:cubicBezTo>
                  <a:pt x="3812698" y="1389520"/>
                  <a:pt x="3802581" y="1385441"/>
                  <a:pt x="3792295" y="1381618"/>
                </a:cubicBezTo>
                <a:cubicBezTo>
                  <a:pt x="3781923" y="1377709"/>
                  <a:pt x="3771466" y="1374225"/>
                  <a:pt x="3761010" y="1370486"/>
                </a:cubicBezTo>
                <a:cubicBezTo>
                  <a:pt x="3755994" y="1368702"/>
                  <a:pt x="3751148" y="1366493"/>
                  <a:pt x="3746302" y="1364199"/>
                </a:cubicBezTo>
                <a:cubicBezTo>
                  <a:pt x="3743582" y="1362839"/>
                  <a:pt x="3740777" y="1361480"/>
                  <a:pt x="3738396" y="1359610"/>
                </a:cubicBezTo>
                <a:cubicBezTo>
                  <a:pt x="3735506" y="1357486"/>
                  <a:pt x="3732615" y="1355532"/>
                  <a:pt x="3730405" y="1352728"/>
                </a:cubicBezTo>
                <a:cubicBezTo>
                  <a:pt x="3728620" y="1350433"/>
                  <a:pt x="3726749" y="1348309"/>
                  <a:pt x="3725644" y="1345675"/>
                </a:cubicBezTo>
                <a:cubicBezTo>
                  <a:pt x="3723774" y="1341171"/>
                  <a:pt x="3723179" y="1335648"/>
                  <a:pt x="3724454" y="1330890"/>
                </a:cubicBezTo>
                <a:cubicBezTo>
                  <a:pt x="3725899" y="1325707"/>
                  <a:pt x="3729640" y="1320523"/>
                  <a:pt x="3734315" y="1317804"/>
                </a:cubicBezTo>
                <a:cubicBezTo>
                  <a:pt x="3737206" y="1316105"/>
                  <a:pt x="3739671" y="1315000"/>
                  <a:pt x="3742817" y="1313811"/>
                </a:cubicBezTo>
                <a:cubicBezTo>
                  <a:pt x="3745282" y="1312876"/>
                  <a:pt x="3747833" y="1312111"/>
                  <a:pt x="3750383" y="1311347"/>
                </a:cubicBezTo>
                <a:cubicBezTo>
                  <a:pt x="3755229" y="1309817"/>
                  <a:pt x="3760160" y="1308373"/>
                  <a:pt x="3765005" y="1306928"/>
                </a:cubicBezTo>
                <a:cubicBezTo>
                  <a:pt x="3775037" y="1303869"/>
                  <a:pt x="3785154" y="1301065"/>
                  <a:pt x="3795270" y="1298176"/>
                </a:cubicBezTo>
                <a:cubicBezTo>
                  <a:pt x="3817119" y="1291973"/>
                  <a:pt x="3838967" y="1285855"/>
                  <a:pt x="3860816" y="1279567"/>
                </a:cubicBezTo>
                <a:cubicBezTo>
                  <a:pt x="3904003" y="1267077"/>
                  <a:pt x="3946850" y="1253651"/>
                  <a:pt x="3989357" y="1239206"/>
                </a:cubicBezTo>
                <a:cubicBezTo>
                  <a:pt x="3996668" y="1236657"/>
                  <a:pt x="4003894" y="1234108"/>
                  <a:pt x="4011120" y="1231304"/>
                </a:cubicBezTo>
                <a:cubicBezTo>
                  <a:pt x="4017921" y="1228755"/>
                  <a:pt x="4024553" y="1226036"/>
                  <a:pt x="4031099" y="1222977"/>
                </a:cubicBezTo>
                <a:cubicBezTo>
                  <a:pt x="4024467" y="1216179"/>
                  <a:pt x="4017496" y="1209636"/>
                  <a:pt x="4010525" y="1203263"/>
                </a:cubicBezTo>
                <a:cubicBezTo>
                  <a:pt x="4004829" y="1198505"/>
                  <a:pt x="3999133" y="1193662"/>
                  <a:pt x="3993182" y="1189243"/>
                </a:cubicBezTo>
                <a:cubicBezTo>
                  <a:pt x="3989272" y="1186354"/>
                  <a:pt x="3985446" y="1183465"/>
                  <a:pt x="3981620" y="1180576"/>
                </a:cubicBezTo>
                <a:cubicBezTo>
                  <a:pt x="3977795" y="1177687"/>
                  <a:pt x="3973714" y="1175138"/>
                  <a:pt x="3969804" y="1172419"/>
                </a:cubicBezTo>
                <a:cubicBezTo>
                  <a:pt x="3934013" y="1149392"/>
                  <a:pt x="3897117" y="1128149"/>
                  <a:pt x="3860391" y="1106651"/>
                </a:cubicBezTo>
                <a:cubicBezTo>
                  <a:pt x="3841773" y="1095690"/>
                  <a:pt x="3823410" y="1084049"/>
                  <a:pt x="3805047" y="1072663"/>
                </a:cubicBezTo>
                <a:cubicBezTo>
                  <a:pt x="3787279" y="1061617"/>
                  <a:pt x="3769511" y="1050655"/>
                  <a:pt x="3752338" y="1038759"/>
                </a:cubicBezTo>
                <a:cubicBezTo>
                  <a:pt x="3748428" y="1036040"/>
                  <a:pt x="3744602" y="1033321"/>
                  <a:pt x="3740777" y="1030602"/>
                </a:cubicBezTo>
                <a:cubicBezTo>
                  <a:pt x="3738651" y="1029073"/>
                  <a:pt x="3736526" y="1027543"/>
                  <a:pt x="3734400" y="1026099"/>
                </a:cubicBezTo>
                <a:cubicBezTo>
                  <a:pt x="3732530" y="1024654"/>
                  <a:pt x="3730575" y="1023295"/>
                  <a:pt x="3728620" y="1021850"/>
                </a:cubicBezTo>
                <a:cubicBezTo>
                  <a:pt x="3726834" y="1020406"/>
                  <a:pt x="3725219" y="1019046"/>
                  <a:pt x="3723519" y="1017516"/>
                </a:cubicBezTo>
                <a:cubicBezTo>
                  <a:pt x="3721818" y="1015647"/>
                  <a:pt x="3720033" y="1013863"/>
                  <a:pt x="3718673" y="1011654"/>
                </a:cubicBezTo>
                <a:cubicBezTo>
                  <a:pt x="3717483" y="1009699"/>
                  <a:pt x="3716462" y="1007405"/>
                  <a:pt x="3715868" y="1005111"/>
                </a:cubicBezTo>
                <a:cubicBezTo>
                  <a:pt x="3714337" y="999503"/>
                  <a:pt x="3715782" y="994065"/>
                  <a:pt x="3718588" y="989136"/>
                </a:cubicBezTo>
                <a:cubicBezTo>
                  <a:pt x="3723774" y="980384"/>
                  <a:pt x="3734741" y="978430"/>
                  <a:pt x="3743752" y="975881"/>
                </a:cubicBezTo>
                <a:cubicBezTo>
                  <a:pt x="3754124" y="972992"/>
                  <a:pt x="3764495" y="970188"/>
                  <a:pt x="3774952" y="967384"/>
                </a:cubicBezTo>
                <a:cubicBezTo>
                  <a:pt x="3796801" y="961521"/>
                  <a:pt x="3818479" y="955488"/>
                  <a:pt x="3840158" y="949115"/>
                </a:cubicBezTo>
                <a:cubicBezTo>
                  <a:pt x="3860561" y="943167"/>
                  <a:pt x="3880964" y="937304"/>
                  <a:pt x="3901197" y="930931"/>
                </a:cubicBezTo>
                <a:cubicBezTo>
                  <a:pt x="3935033" y="920310"/>
                  <a:pt x="3968528" y="909093"/>
                  <a:pt x="4002364" y="898557"/>
                </a:cubicBezTo>
                <a:cubicBezTo>
                  <a:pt x="4019282" y="893289"/>
                  <a:pt x="4036284" y="888106"/>
                  <a:pt x="4053202" y="882752"/>
                </a:cubicBezTo>
                <a:cubicBezTo>
                  <a:pt x="4069525" y="877654"/>
                  <a:pt x="4085847" y="872641"/>
                  <a:pt x="4100895" y="867627"/>
                </a:cubicBezTo>
                <a:cubicBezTo>
                  <a:pt x="4101320" y="867458"/>
                  <a:pt x="4101660" y="867373"/>
                  <a:pt x="4102085" y="867203"/>
                </a:cubicBezTo>
                <a:lnTo>
                  <a:pt x="4102085" y="867203"/>
                </a:lnTo>
                <a:cubicBezTo>
                  <a:pt x="4104551" y="866268"/>
                  <a:pt x="4107016" y="865418"/>
                  <a:pt x="4109481" y="864399"/>
                </a:cubicBezTo>
                <a:cubicBezTo>
                  <a:pt x="4106336" y="861425"/>
                  <a:pt x="4103105" y="858451"/>
                  <a:pt x="4099790" y="855562"/>
                </a:cubicBezTo>
                <a:cubicBezTo>
                  <a:pt x="4088228" y="845620"/>
                  <a:pt x="4076581" y="835678"/>
                  <a:pt x="4064934" y="825822"/>
                </a:cubicBezTo>
                <a:cubicBezTo>
                  <a:pt x="4052097" y="814945"/>
                  <a:pt x="4038750" y="804834"/>
                  <a:pt x="4027188" y="796252"/>
                </a:cubicBezTo>
                <a:cubicBezTo>
                  <a:pt x="4022342" y="792938"/>
                  <a:pt x="4017496" y="789709"/>
                  <a:pt x="4012651" y="786480"/>
                </a:cubicBezTo>
                <a:cubicBezTo>
                  <a:pt x="4008060" y="783421"/>
                  <a:pt x="4003299" y="780702"/>
                  <a:pt x="3998623" y="777813"/>
                </a:cubicBezTo>
                <a:cubicBezTo>
                  <a:pt x="3989697" y="772375"/>
                  <a:pt x="3980430" y="767277"/>
                  <a:pt x="3971164" y="762263"/>
                </a:cubicBezTo>
                <a:cubicBezTo>
                  <a:pt x="3952206" y="751982"/>
                  <a:pt x="3933248" y="741870"/>
                  <a:pt x="3914545" y="731164"/>
                </a:cubicBezTo>
                <a:cubicBezTo>
                  <a:pt x="3895331" y="720203"/>
                  <a:pt x="3876203" y="709326"/>
                  <a:pt x="3857415" y="697770"/>
                </a:cubicBezTo>
                <a:cubicBezTo>
                  <a:pt x="3839222" y="686554"/>
                  <a:pt x="3821199" y="674913"/>
                  <a:pt x="3802922" y="663782"/>
                </a:cubicBezTo>
                <a:cubicBezTo>
                  <a:pt x="3793825" y="658259"/>
                  <a:pt x="3783113" y="650781"/>
                  <a:pt x="3783113" y="638800"/>
                </a:cubicBezTo>
                <a:cubicBezTo>
                  <a:pt x="3783113" y="634127"/>
                  <a:pt x="3784473" y="629284"/>
                  <a:pt x="3787364" y="625630"/>
                </a:cubicBezTo>
                <a:cubicBezTo>
                  <a:pt x="3790594" y="621466"/>
                  <a:pt x="3795355" y="618917"/>
                  <a:pt x="3799861" y="616368"/>
                </a:cubicBezTo>
                <a:cubicBezTo>
                  <a:pt x="3818139" y="606001"/>
                  <a:pt x="3837267" y="597164"/>
                  <a:pt x="3856310" y="588497"/>
                </a:cubicBezTo>
                <a:cubicBezTo>
                  <a:pt x="3877989" y="578641"/>
                  <a:pt x="3900092" y="569634"/>
                  <a:pt x="3922111" y="560457"/>
                </a:cubicBezTo>
                <a:cubicBezTo>
                  <a:pt x="3941324" y="552470"/>
                  <a:pt x="3960537" y="544482"/>
                  <a:pt x="3979750" y="536665"/>
                </a:cubicBezTo>
                <a:cubicBezTo>
                  <a:pt x="4001344" y="527828"/>
                  <a:pt x="4022682" y="518821"/>
                  <a:pt x="4044021" y="509559"/>
                </a:cubicBezTo>
                <a:cubicBezTo>
                  <a:pt x="4065869" y="500042"/>
                  <a:pt x="4087548" y="490016"/>
                  <a:pt x="4107611" y="480584"/>
                </a:cubicBezTo>
                <a:cubicBezTo>
                  <a:pt x="4116793" y="475911"/>
                  <a:pt x="4125889" y="471237"/>
                  <a:pt x="4134985" y="466309"/>
                </a:cubicBezTo>
                <a:cubicBezTo>
                  <a:pt x="4145017" y="460871"/>
                  <a:pt x="4155049" y="455263"/>
                  <a:pt x="4164740" y="449145"/>
                </a:cubicBezTo>
                <a:cubicBezTo>
                  <a:pt x="4162530" y="447615"/>
                  <a:pt x="4160404" y="446171"/>
                  <a:pt x="4158194" y="444641"/>
                </a:cubicBezTo>
                <a:cubicBezTo>
                  <a:pt x="4148843" y="438438"/>
                  <a:pt x="4139321" y="432405"/>
                  <a:pt x="4129629" y="426712"/>
                </a:cubicBezTo>
                <a:cubicBezTo>
                  <a:pt x="4119258" y="420594"/>
                  <a:pt x="4108546" y="414986"/>
                  <a:pt x="4097834" y="409378"/>
                </a:cubicBezTo>
                <a:cubicBezTo>
                  <a:pt x="4084487" y="402836"/>
                  <a:pt x="4071055" y="396633"/>
                  <a:pt x="4057623" y="390430"/>
                </a:cubicBezTo>
                <a:cubicBezTo>
                  <a:pt x="4043341" y="383717"/>
                  <a:pt x="4029058" y="376834"/>
                  <a:pt x="4014946" y="369952"/>
                </a:cubicBezTo>
                <a:cubicBezTo>
                  <a:pt x="3986891" y="356271"/>
                  <a:pt x="3959007" y="342251"/>
                  <a:pt x="3933333" y="329336"/>
                </a:cubicBezTo>
                <a:cubicBezTo>
                  <a:pt x="3920071" y="322708"/>
                  <a:pt x="3906638" y="316335"/>
                  <a:pt x="3893036" y="310472"/>
                </a:cubicBezTo>
                <a:cubicBezTo>
                  <a:pt x="3885810" y="307413"/>
                  <a:pt x="3878329" y="304609"/>
                  <a:pt x="3871358" y="300955"/>
                </a:cubicBezTo>
                <a:cubicBezTo>
                  <a:pt x="3867022" y="298661"/>
                  <a:pt x="3862686" y="296282"/>
                  <a:pt x="3859626" y="292288"/>
                </a:cubicBezTo>
                <a:cubicBezTo>
                  <a:pt x="3857330" y="289314"/>
                  <a:pt x="3856225" y="285915"/>
                  <a:pt x="3855630" y="282177"/>
                </a:cubicBezTo>
                <a:cubicBezTo>
                  <a:pt x="3854610" y="275039"/>
                  <a:pt x="3858095" y="267986"/>
                  <a:pt x="3863536" y="263568"/>
                </a:cubicBezTo>
                <a:cubicBezTo>
                  <a:pt x="3867787" y="260169"/>
                  <a:pt x="3872548" y="257280"/>
                  <a:pt x="3877054" y="254221"/>
                </a:cubicBezTo>
                <a:cubicBezTo>
                  <a:pt x="3889721" y="245809"/>
                  <a:pt x="3902558" y="237652"/>
                  <a:pt x="3915310" y="229325"/>
                </a:cubicBezTo>
                <a:cubicBezTo>
                  <a:pt x="3938944" y="213180"/>
                  <a:pt x="3961727" y="195846"/>
                  <a:pt x="3984596" y="178767"/>
                </a:cubicBezTo>
                <a:cubicBezTo>
                  <a:pt x="3995563" y="170525"/>
                  <a:pt x="4006615" y="162282"/>
                  <a:pt x="4017751" y="154125"/>
                </a:cubicBezTo>
                <a:cubicBezTo>
                  <a:pt x="4030333" y="145033"/>
                  <a:pt x="4043085" y="136111"/>
                  <a:pt x="4055923" y="127189"/>
                </a:cubicBezTo>
                <a:cubicBezTo>
                  <a:pt x="4068080" y="118692"/>
                  <a:pt x="4080151" y="110025"/>
                  <a:pt x="4092138" y="101188"/>
                </a:cubicBezTo>
                <a:cubicBezTo>
                  <a:pt x="4104296" y="92096"/>
                  <a:pt x="4115857" y="82070"/>
                  <a:pt x="4127334" y="71958"/>
                </a:cubicBezTo>
                <a:cubicBezTo>
                  <a:pt x="4137706" y="62866"/>
                  <a:pt x="4148247" y="53859"/>
                  <a:pt x="4159299" y="45532"/>
                </a:cubicBezTo>
                <a:cubicBezTo>
                  <a:pt x="4161425" y="43918"/>
                  <a:pt x="4163635" y="42303"/>
                  <a:pt x="4165760" y="40689"/>
                </a:cubicBezTo>
                <a:cubicBezTo>
                  <a:pt x="4161935" y="40859"/>
                  <a:pt x="4158024" y="41029"/>
                  <a:pt x="4154113" y="41114"/>
                </a:cubicBezTo>
                <a:cubicBezTo>
                  <a:pt x="4134050" y="41623"/>
                  <a:pt x="4113902" y="41453"/>
                  <a:pt x="4093754" y="41623"/>
                </a:cubicBezTo>
                <a:cubicBezTo>
                  <a:pt x="4072330" y="41878"/>
                  <a:pt x="4050822" y="42218"/>
                  <a:pt x="4029398" y="42303"/>
                </a:cubicBezTo>
                <a:cubicBezTo>
                  <a:pt x="4008400" y="42388"/>
                  <a:pt x="3987316" y="42303"/>
                  <a:pt x="3966233" y="42133"/>
                </a:cubicBezTo>
                <a:cubicBezTo>
                  <a:pt x="3923386" y="41793"/>
                  <a:pt x="3880539" y="40434"/>
                  <a:pt x="3837692" y="40264"/>
                </a:cubicBezTo>
                <a:cubicBezTo>
                  <a:pt x="3790765" y="40094"/>
                  <a:pt x="3743922" y="40264"/>
                  <a:pt x="3696994" y="40604"/>
                </a:cubicBezTo>
                <a:cubicBezTo>
                  <a:pt x="3651172" y="40944"/>
                  <a:pt x="3605350" y="42133"/>
                  <a:pt x="3559527" y="43153"/>
                </a:cubicBezTo>
                <a:cubicBezTo>
                  <a:pt x="3514215" y="44088"/>
                  <a:pt x="3468902" y="44767"/>
                  <a:pt x="3423505" y="44937"/>
                </a:cubicBezTo>
                <a:cubicBezTo>
                  <a:pt x="3389159" y="45107"/>
                  <a:pt x="3354899" y="45022"/>
                  <a:pt x="3320553" y="45022"/>
                </a:cubicBezTo>
                <a:cubicBezTo>
                  <a:pt x="3266315" y="45022"/>
                  <a:pt x="3212076" y="45022"/>
                  <a:pt x="3157837" y="45617"/>
                </a:cubicBezTo>
                <a:cubicBezTo>
                  <a:pt x="3110314" y="46212"/>
                  <a:pt x="3062792" y="46892"/>
                  <a:pt x="3015354" y="47996"/>
                </a:cubicBezTo>
                <a:cubicBezTo>
                  <a:pt x="2969362" y="49101"/>
                  <a:pt x="2923454" y="50460"/>
                  <a:pt x="2877461" y="51650"/>
                </a:cubicBezTo>
                <a:cubicBezTo>
                  <a:pt x="2786157" y="54029"/>
                  <a:pt x="2694852" y="55304"/>
                  <a:pt x="2603547" y="56748"/>
                </a:cubicBezTo>
                <a:cubicBezTo>
                  <a:pt x="2515473" y="58108"/>
                  <a:pt x="2427484" y="60997"/>
                  <a:pt x="2339494" y="65160"/>
                </a:cubicBezTo>
                <a:cubicBezTo>
                  <a:pt x="2245639" y="69579"/>
                  <a:pt x="2151869" y="74507"/>
                  <a:pt x="2058014" y="78926"/>
                </a:cubicBezTo>
                <a:cubicBezTo>
                  <a:pt x="2015082" y="81390"/>
                  <a:pt x="1972235" y="83089"/>
                  <a:pt x="1929388" y="84789"/>
                </a:cubicBezTo>
                <a:cubicBezTo>
                  <a:pt x="1880505" y="86743"/>
                  <a:pt x="1831537" y="88952"/>
                  <a:pt x="1782654" y="91331"/>
                </a:cubicBezTo>
                <a:cubicBezTo>
                  <a:pt x="1740317" y="93371"/>
                  <a:pt x="1697980" y="95665"/>
                  <a:pt x="1655643" y="97704"/>
                </a:cubicBezTo>
                <a:cubicBezTo>
                  <a:pt x="1607356" y="99998"/>
                  <a:pt x="1559068" y="102123"/>
                  <a:pt x="1510695" y="104162"/>
                </a:cubicBezTo>
                <a:cubicBezTo>
                  <a:pt x="1422621" y="107816"/>
                  <a:pt x="1334546" y="111640"/>
                  <a:pt x="1246472" y="115548"/>
                </a:cubicBezTo>
                <a:cubicBezTo>
                  <a:pt x="1199034" y="117672"/>
                  <a:pt x="1151597" y="119542"/>
                  <a:pt x="1104159" y="121071"/>
                </a:cubicBezTo>
                <a:cubicBezTo>
                  <a:pt x="1061312" y="122431"/>
                  <a:pt x="1018465" y="123705"/>
                  <a:pt x="975618" y="125150"/>
                </a:cubicBezTo>
                <a:cubicBezTo>
                  <a:pt x="930306" y="126764"/>
                  <a:pt x="884993" y="128124"/>
                  <a:pt x="839681" y="129908"/>
                </a:cubicBezTo>
                <a:cubicBezTo>
                  <a:pt x="794794" y="131693"/>
                  <a:pt x="749992" y="133647"/>
                  <a:pt x="705104" y="135686"/>
                </a:cubicBezTo>
                <a:cubicBezTo>
                  <a:pt x="680960" y="136791"/>
                  <a:pt x="656731" y="137556"/>
                  <a:pt x="632588" y="138151"/>
                </a:cubicBezTo>
                <a:cubicBezTo>
                  <a:pt x="623236" y="138320"/>
                  <a:pt x="613885" y="138151"/>
                  <a:pt x="604533" y="138066"/>
                </a:cubicBezTo>
                <a:cubicBezTo>
                  <a:pt x="592121" y="137896"/>
                  <a:pt x="579709" y="137726"/>
                  <a:pt x="567382" y="137556"/>
                </a:cubicBezTo>
                <a:cubicBezTo>
                  <a:pt x="546384" y="137216"/>
                  <a:pt x="525300" y="136366"/>
                  <a:pt x="504302" y="135262"/>
                </a:cubicBezTo>
                <a:cubicBezTo>
                  <a:pt x="494610" y="134752"/>
                  <a:pt x="484919" y="134242"/>
                  <a:pt x="475227" y="133647"/>
                </a:cubicBezTo>
                <a:cubicBezTo>
                  <a:pt x="464855" y="133052"/>
                  <a:pt x="454399" y="132457"/>
                  <a:pt x="444112" y="131353"/>
                </a:cubicBezTo>
                <a:cubicBezTo>
                  <a:pt x="435101" y="130333"/>
                  <a:pt x="426089" y="129229"/>
                  <a:pt x="417163" y="128039"/>
                </a:cubicBezTo>
                <a:cubicBezTo>
                  <a:pt x="413932" y="127614"/>
                  <a:pt x="410702" y="127104"/>
                  <a:pt x="407471" y="126340"/>
                </a:cubicBezTo>
                <a:cubicBezTo>
                  <a:pt x="404070" y="125575"/>
                  <a:pt x="401010" y="124810"/>
                  <a:pt x="398205" y="122771"/>
                </a:cubicBezTo>
                <a:cubicBezTo>
                  <a:pt x="398120" y="122686"/>
                  <a:pt x="397950" y="122601"/>
                  <a:pt x="397864" y="122516"/>
                </a:cubicBezTo>
                <a:cubicBezTo>
                  <a:pt x="394379" y="119797"/>
                  <a:pt x="393529" y="114359"/>
                  <a:pt x="396334" y="110875"/>
                </a:cubicBezTo>
                <a:cubicBezTo>
                  <a:pt x="398120" y="108666"/>
                  <a:pt x="399820" y="107561"/>
                  <a:pt x="402370" y="106456"/>
                </a:cubicBezTo>
                <a:cubicBezTo>
                  <a:pt x="406281" y="104757"/>
                  <a:pt x="411212" y="105267"/>
                  <a:pt x="415377" y="105267"/>
                </a:cubicBezTo>
                <a:cubicBezTo>
                  <a:pt x="426004" y="105352"/>
                  <a:pt x="436716" y="106031"/>
                  <a:pt x="447343" y="106286"/>
                </a:cubicBezTo>
                <a:cubicBezTo>
                  <a:pt x="468426" y="106881"/>
                  <a:pt x="489594" y="107136"/>
                  <a:pt x="510678" y="107391"/>
                </a:cubicBezTo>
                <a:cubicBezTo>
                  <a:pt x="553610" y="107816"/>
                  <a:pt x="596542" y="108751"/>
                  <a:pt x="639389" y="107391"/>
                </a:cubicBezTo>
                <a:cubicBezTo>
                  <a:pt x="684871" y="105861"/>
                  <a:pt x="730353" y="102888"/>
                  <a:pt x="775751" y="100508"/>
                </a:cubicBezTo>
                <a:cubicBezTo>
                  <a:pt x="821403" y="98044"/>
                  <a:pt x="867141" y="96090"/>
                  <a:pt x="912878" y="94135"/>
                </a:cubicBezTo>
                <a:cubicBezTo>
                  <a:pt x="1003758" y="90227"/>
                  <a:pt x="1094723" y="87423"/>
                  <a:pt x="1185517" y="83514"/>
                </a:cubicBezTo>
                <a:cubicBezTo>
                  <a:pt x="1229044" y="81645"/>
                  <a:pt x="1272571" y="79266"/>
                  <a:pt x="1316098" y="77226"/>
                </a:cubicBezTo>
                <a:cubicBezTo>
                  <a:pt x="1360816" y="75102"/>
                  <a:pt x="1405533" y="73063"/>
                  <a:pt x="1450250" y="71023"/>
                </a:cubicBezTo>
                <a:cubicBezTo>
                  <a:pt x="1539770" y="66945"/>
                  <a:pt x="1629289" y="62866"/>
                  <a:pt x="1718809" y="58193"/>
                </a:cubicBezTo>
                <a:cubicBezTo>
                  <a:pt x="1767522" y="55644"/>
                  <a:pt x="1816149" y="53179"/>
                  <a:pt x="1864862" y="50885"/>
                </a:cubicBezTo>
                <a:cubicBezTo>
                  <a:pt x="1909410" y="48761"/>
                  <a:pt x="1954042" y="47061"/>
                  <a:pt x="1998674" y="45192"/>
                </a:cubicBezTo>
                <a:cubicBezTo>
                  <a:pt x="2178903" y="37800"/>
                  <a:pt x="2358962" y="25054"/>
                  <a:pt x="2539277" y="21145"/>
                </a:cubicBezTo>
                <a:cubicBezTo>
                  <a:pt x="2632367" y="19106"/>
                  <a:pt x="2725457" y="17916"/>
                  <a:pt x="2818547" y="15962"/>
                </a:cubicBezTo>
                <a:cubicBezTo>
                  <a:pt x="2862414" y="15027"/>
                  <a:pt x="2906281" y="13838"/>
                  <a:pt x="2950148" y="12648"/>
                </a:cubicBezTo>
                <a:cubicBezTo>
                  <a:pt x="2998861" y="11289"/>
                  <a:pt x="3047574" y="10099"/>
                  <a:pt x="3096287" y="9334"/>
                </a:cubicBezTo>
                <a:cubicBezTo>
                  <a:pt x="3184616" y="7805"/>
                  <a:pt x="3273031" y="7890"/>
                  <a:pt x="3361445" y="7805"/>
                </a:cubicBezTo>
                <a:cubicBezTo>
                  <a:pt x="3409563" y="7805"/>
                  <a:pt x="3457766" y="7550"/>
                  <a:pt x="3505968" y="6870"/>
                </a:cubicBezTo>
                <a:cubicBezTo>
                  <a:pt x="3550431" y="6275"/>
                  <a:pt x="3594893" y="5001"/>
                  <a:pt x="3639355" y="4151"/>
                </a:cubicBezTo>
                <a:cubicBezTo>
                  <a:pt x="3684922" y="3216"/>
                  <a:pt x="3730575" y="2961"/>
                  <a:pt x="3776142" y="2877"/>
                </a:cubicBezTo>
                <a:cubicBezTo>
                  <a:pt x="3798161" y="2877"/>
                  <a:pt x="3820094" y="2877"/>
                  <a:pt x="3842113" y="2961"/>
                </a:cubicBezTo>
                <a:cubicBezTo>
                  <a:pt x="3863366" y="3046"/>
                  <a:pt x="3884705" y="3556"/>
                  <a:pt x="3905958" y="3896"/>
                </a:cubicBezTo>
                <a:cubicBezTo>
                  <a:pt x="3948720" y="4661"/>
                  <a:pt x="3991482" y="5086"/>
                  <a:pt x="4034244" y="4916"/>
                </a:cubicBezTo>
                <a:cubicBezTo>
                  <a:pt x="4055668" y="4831"/>
                  <a:pt x="4077176" y="4406"/>
                  <a:pt x="4098599" y="4151"/>
                </a:cubicBezTo>
                <a:cubicBezTo>
                  <a:pt x="4118323" y="3981"/>
                  <a:pt x="4138046" y="4066"/>
                  <a:pt x="4157854" y="3556"/>
                </a:cubicBezTo>
                <a:cubicBezTo>
                  <a:pt x="4165590" y="3386"/>
                  <a:pt x="4173242" y="2877"/>
                  <a:pt x="4180978" y="2367"/>
                </a:cubicBezTo>
                <a:cubicBezTo>
                  <a:pt x="4189394" y="1772"/>
                  <a:pt x="4197896" y="1092"/>
                  <a:pt x="4206312" y="327"/>
                </a:cubicBezTo>
                <a:cubicBezTo>
                  <a:pt x="4211668" y="-182"/>
                  <a:pt x="4217109" y="-352"/>
                  <a:pt x="4222125" y="1772"/>
                </a:cubicBezTo>
                <a:cubicBezTo>
                  <a:pt x="4227225" y="3896"/>
                  <a:pt x="4230966" y="8315"/>
                  <a:pt x="4233091" y="13328"/>
                </a:cubicBezTo>
                <a:cubicBezTo>
                  <a:pt x="4237342" y="23440"/>
                  <a:pt x="4231986" y="34401"/>
                  <a:pt x="4225100" y="41878"/>
                </a:cubicBezTo>
                <a:cubicBezTo>
                  <a:pt x="4216769" y="50885"/>
                  <a:pt x="4207077" y="58108"/>
                  <a:pt x="4197216" y="65415"/>
                </a:cubicBezTo>
                <a:cubicBezTo>
                  <a:pt x="4189564" y="71023"/>
                  <a:pt x="4181913" y="76716"/>
                  <a:pt x="4174347" y="82579"/>
                </a:cubicBezTo>
                <a:cubicBezTo>
                  <a:pt x="4166525" y="88612"/>
                  <a:pt x="4159129" y="95240"/>
                  <a:pt x="4151818" y="101698"/>
                </a:cubicBezTo>
                <a:cubicBezTo>
                  <a:pt x="4143997" y="108581"/>
                  <a:pt x="4136091" y="115378"/>
                  <a:pt x="4128099" y="122006"/>
                </a:cubicBezTo>
                <a:cubicBezTo>
                  <a:pt x="4120278" y="128464"/>
                  <a:pt x="4112032" y="134582"/>
                  <a:pt x="4103870" y="140530"/>
                </a:cubicBezTo>
                <a:cubicBezTo>
                  <a:pt x="4086698" y="152936"/>
                  <a:pt x="4069100" y="164662"/>
                  <a:pt x="4052012" y="177067"/>
                </a:cubicBezTo>
                <a:cubicBezTo>
                  <a:pt x="4033649" y="190408"/>
                  <a:pt x="4015456" y="203833"/>
                  <a:pt x="3997348" y="217429"/>
                </a:cubicBezTo>
                <a:cubicBezTo>
                  <a:pt x="3981110" y="229579"/>
                  <a:pt x="3964958" y="241730"/>
                  <a:pt x="3948380" y="253456"/>
                </a:cubicBezTo>
                <a:cubicBezTo>
                  <a:pt x="3936393" y="261868"/>
                  <a:pt x="3924066" y="269771"/>
                  <a:pt x="3911824" y="277758"/>
                </a:cubicBezTo>
                <a:cubicBezTo>
                  <a:pt x="3916330" y="279712"/>
                  <a:pt x="3920836" y="281752"/>
                  <a:pt x="3925256" y="283791"/>
                </a:cubicBezTo>
                <a:cubicBezTo>
                  <a:pt x="3937498" y="289484"/>
                  <a:pt x="3949570" y="295602"/>
                  <a:pt x="3959347" y="300530"/>
                </a:cubicBezTo>
                <a:cubicBezTo>
                  <a:pt x="3997688" y="319734"/>
                  <a:pt x="4036029" y="339022"/>
                  <a:pt x="4074966" y="357121"/>
                </a:cubicBezTo>
                <a:cubicBezTo>
                  <a:pt x="4093754" y="365873"/>
                  <a:pt x="4112457" y="374540"/>
                  <a:pt x="4130735" y="384312"/>
                </a:cubicBezTo>
                <a:cubicBezTo>
                  <a:pt x="4148843" y="393999"/>
                  <a:pt x="4166270" y="404790"/>
                  <a:pt x="4183273" y="416346"/>
                </a:cubicBezTo>
                <a:cubicBezTo>
                  <a:pt x="4189309" y="420425"/>
                  <a:pt x="4195260" y="424588"/>
                  <a:pt x="4200956" y="429092"/>
                </a:cubicBezTo>
                <a:cubicBezTo>
                  <a:pt x="4204867" y="432151"/>
                  <a:pt x="4208097" y="435974"/>
                  <a:pt x="4209458" y="440733"/>
                </a:cubicBezTo>
                <a:cubicBezTo>
                  <a:pt x="4210138" y="443367"/>
                  <a:pt x="4210648" y="446341"/>
                  <a:pt x="4210648" y="449145"/>
                </a:cubicBezTo>
                <a:cubicBezTo>
                  <a:pt x="4210648" y="453393"/>
                  <a:pt x="4209032" y="456962"/>
                  <a:pt x="4207417" y="460786"/>
                </a:cubicBezTo>
                <a:cubicBezTo>
                  <a:pt x="4204867" y="466904"/>
                  <a:pt x="4199511" y="471407"/>
                  <a:pt x="4194580" y="475486"/>
                </a:cubicBezTo>
                <a:cubicBezTo>
                  <a:pt x="4191435" y="478120"/>
                  <a:pt x="4187439" y="480414"/>
                  <a:pt x="4184038" y="482623"/>
                </a:cubicBezTo>
                <a:cubicBezTo>
                  <a:pt x="4181063" y="484578"/>
                  <a:pt x="4178002" y="486277"/>
                  <a:pt x="4174942" y="488062"/>
                </a:cubicBezTo>
                <a:cubicBezTo>
                  <a:pt x="4164485" y="494179"/>
                  <a:pt x="4153944" y="499958"/>
                  <a:pt x="4143232" y="505736"/>
                </a:cubicBezTo>
                <a:cubicBezTo>
                  <a:pt x="4123763" y="516272"/>
                  <a:pt x="4103530" y="525109"/>
                  <a:pt x="4083382" y="534201"/>
                </a:cubicBezTo>
                <a:cubicBezTo>
                  <a:pt x="4063829" y="543038"/>
                  <a:pt x="4044191" y="551790"/>
                  <a:pt x="4024467" y="560032"/>
                </a:cubicBezTo>
                <a:cubicBezTo>
                  <a:pt x="3995223" y="572268"/>
                  <a:pt x="3965893" y="584079"/>
                  <a:pt x="3936648" y="596315"/>
                </a:cubicBezTo>
                <a:cubicBezTo>
                  <a:pt x="3905193" y="609485"/>
                  <a:pt x="3873653" y="622571"/>
                  <a:pt x="3842878" y="637356"/>
                </a:cubicBezTo>
                <a:cubicBezTo>
                  <a:pt x="3840838" y="638375"/>
                  <a:pt x="3838712" y="639480"/>
                  <a:pt x="3836672" y="640500"/>
                </a:cubicBezTo>
                <a:cubicBezTo>
                  <a:pt x="3838627" y="641689"/>
                  <a:pt x="3840498" y="642879"/>
                  <a:pt x="3842453" y="644069"/>
                </a:cubicBezTo>
                <a:cubicBezTo>
                  <a:pt x="3851635" y="649847"/>
                  <a:pt x="3860731" y="655794"/>
                  <a:pt x="3869997" y="661488"/>
                </a:cubicBezTo>
                <a:cubicBezTo>
                  <a:pt x="3888870" y="673044"/>
                  <a:pt x="3907829" y="684175"/>
                  <a:pt x="3927042" y="695136"/>
                </a:cubicBezTo>
                <a:cubicBezTo>
                  <a:pt x="3945575" y="705673"/>
                  <a:pt x="3964193" y="715869"/>
                  <a:pt x="3982896" y="726066"/>
                </a:cubicBezTo>
                <a:cubicBezTo>
                  <a:pt x="3993182" y="731589"/>
                  <a:pt x="4003384" y="737282"/>
                  <a:pt x="4013586" y="743060"/>
                </a:cubicBezTo>
                <a:cubicBezTo>
                  <a:pt x="4023787" y="748838"/>
                  <a:pt x="4033479" y="755381"/>
                  <a:pt x="4043171" y="761923"/>
                </a:cubicBezTo>
                <a:cubicBezTo>
                  <a:pt x="4060428" y="773564"/>
                  <a:pt x="4076666" y="786735"/>
                  <a:pt x="4092564" y="800160"/>
                </a:cubicBezTo>
                <a:cubicBezTo>
                  <a:pt x="4100215" y="806618"/>
                  <a:pt x="4107866" y="813161"/>
                  <a:pt x="4115517" y="819619"/>
                </a:cubicBezTo>
                <a:cubicBezTo>
                  <a:pt x="4123169" y="826162"/>
                  <a:pt x="4130905" y="832789"/>
                  <a:pt x="4138131" y="839842"/>
                </a:cubicBezTo>
                <a:cubicBezTo>
                  <a:pt x="4141191" y="842816"/>
                  <a:pt x="4144167" y="845875"/>
                  <a:pt x="4146972" y="848934"/>
                </a:cubicBezTo>
                <a:cubicBezTo>
                  <a:pt x="4150543" y="852758"/>
                  <a:pt x="4154199" y="857091"/>
                  <a:pt x="4155644" y="862274"/>
                </a:cubicBezTo>
                <a:cubicBezTo>
                  <a:pt x="4156324" y="864823"/>
                  <a:pt x="4156409" y="867373"/>
                  <a:pt x="4156154" y="869922"/>
                </a:cubicBezTo>
                <a:cubicBezTo>
                  <a:pt x="4155814" y="872896"/>
                  <a:pt x="4155644" y="875615"/>
                  <a:pt x="4154454" y="878334"/>
                </a:cubicBezTo>
                <a:cubicBezTo>
                  <a:pt x="4153263" y="881053"/>
                  <a:pt x="4151563" y="883007"/>
                  <a:pt x="4149608" y="885216"/>
                </a:cubicBezTo>
                <a:cubicBezTo>
                  <a:pt x="4147227" y="887936"/>
                  <a:pt x="4144337" y="890485"/>
                  <a:pt x="4141106" y="892184"/>
                </a:cubicBezTo>
                <a:cubicBezTo>
                  <a:pt x="4136176" y="894818"/>
                  <a:pt x="4132010" y="896858"/>
                  <a:pt x="4126909" y="899067"/>
                </a:cubicBezTo>
                <a:cubicBezTo>
                  <a:pt x="4122403" y="900936"/>
                  <a:pt x="4117728" y="902551"/>
                  <a:pt x="4113052" y="904165"/>
                </a:cubicBezTo>
                <a:cubicBezTo>
                  <a:pt x="4106506" y="906374"/>
                  <a:pt x="4099960" y="908499"/>
                  <a:pt x="4093414" y="910623"/>
                </a:cubicBezTo>
                <a:cubicBezTo>
                  <a:pt x="4083297" y="913852"/>
                  <a:pt x="4073180" y="916996"/>
                  <a:pt x="4062979" y="920140"/>
                </a:cubicBezTo>
                <a:cubicBezTo>
                  <a:pt x="4036540" y="928382"/>
                  <a:pt x="4010015" y="936199"/>
                  <a:pt x="3983746" y="944781"/>
                </a:cubicBezTo>
                <a:cubicBezTo>
                  <a:pt x="3955691" y="953958"/>
                  <a:pt x="3927722" y="963305"/>
                  <a:pt x="3899412" y="971717"/>
                </a:cubicBezTo>
                <a:cubicBezTo>
                  <a:pt x="3872208" y="979874"/>
                  <a:pt x="3844918" y="987862"/>
                  <a:pt x="3817629" y="995594"/>
                </a:cubicBezTo>
                <a:cubicBezTo>
                  <a:pt x="3804877" y="999248"/>
                  <a:pt x="3792040" y="1002562"/>
                  <a:pt x="3779288" y="1006045"/>
                </a:cubicBezTo>
                <a:cubicBezTo>
                  <a:pt x="3775802" y="1006980"/>
                  <a:pt x="3772317" y="1007915"/>
                  <a:pt x="3768831" y="1008849"/>
                </a:cubicBezTo>
                <a:cubicBezTo>
                  <a:pt x="3771806" y="1010974"/>
                  <a:pt x="3774867" y="1013013"/>
                  <a:pt x="3777927" y="1015137"/>
                </a:cubicBezTo>
                <a:cubicBezTo>
                  <a:pt x="3795610" y="1026608"/>
                  <a:pt x="3813633" y="1037400"/>
                  <a:pt x="3831571" y="1048446"/>
                </a:cubicBezTo>
                <a:cubicBezTo>
                  <a:pt x="3850359" y="1060002"/>
                  <a:pt x="3869232" y="1071388"/>
                  <a:pt x="3888360" y="1082350"/>
                </a:cubicBezTo>
                <a:cubicBezTo>
                  <a:pt x="3906808" y="1092971"/>
                  <a:pt x="3925171" y="1103592"/>
                  <a:pt x="3943449" y="1114469"/>
                </a:cubicBezTo>
                <a:cubicBezTo>
                  <a:pt x="3961472" y="1125175"/>
                  <a:pt x="3979495" y="1135796"/>
                  <a:pt x="3996838" y="1147607"/>
                </a:cubicBezTo>
                <a:cubicBezTo>
                  <a:pt x="4014351" y="1159503"/>
                  <a:pt x="4030929" y="1172589"/>
                  <a:pt x="4046316" y="1187034"/>
                </a:cubicBezTo>
                <a:cubicBezTo>
                  <a:pt x="4052352" y="1192642"/>
                  <a:pt x="4058218" y="1198420"/>
                  <a:pt x="4063829" y="1204368"/>
                </a:cubicBezTo>
                <a:cubicBezTo>
                  <a:pt x="4069015" y="1209891"/>
                  <a:pt x="4074881" y="1215754"/>
                  <a:pt x="4075986" y="1223656"/>
                </a:cubicBezTo>
                <a:cubicBezTo>
                  <a:pt x="4076751" y="1229095"/>
                  <a:pt x="4074796" y="1234278"/>
                  <a:pt x="4072075" y="1238951"/>
                </a:cubicBezTo>
                <a:cubicBezTo>
                  <a:pt x="4068760" y="1244559"/>
                  <a:pt x="4062979" y="1248383"/>
                  <a:pt x="4057623" y="1251867"/>
                </a:cubicBezTo>
                <a:cubicBezTo>
                  <a:pt x="4054222" y="1254076"/>
                  <a:pt x="4050312" y="1255861"/>
                  <a:pt x="4046656" y="1257560"/>
                </a:cubicBezTo>
                <a:cubicBezTo>
                  <a:pt x="4043426" y="1259089"/>
                  <a:pt x="4040195" y="1260534"/>
                  <a:pt x="4036879" y="1261893"/>
                </a:cubicBezTo>
                <a:cubicBezTo>
                  <a:pt x="4031184" y="1264358"/>
                  <a:pt x="4025403" y="1266482"/>
                  <a:pt x="4019622" y="1268691"/>
                </a:cubicBezTo>
                <a:cubicBezTo>
                  <a:pt x="3999218" y="1276508"/>
                  <a:pt x="3978220" y="1283051"/>
                  <a:pt x="3957392" y="1289764"/>
                </a:cubicBezTo>
                <a:cubicBezTo>
                  <a:pt x="3922961" y="1300980"/>
                  <a:pt x="3888275" y="1311347"/>
                  <a:pt x="3853505" y="1321373"/>
                </a:cubicBezTo>
                <a:cubicBezTo>
                  <a:pt x="3831061" y="1327831"/>
                  <a:pt x="3808532" y="1333949"/>
                  <a:pt x="3786174" y="1340492"/>
                </a:cubicBezTo>
                <a:cubicBezTo>
                  <a:pt x="3788214" y="1341171"/>
                  <a:pt x="3790169" y="1341936"/>
                  <a:pt x="3792210" y="1342616"/>
                </a:cubicBezTo>
                <a:cubicBezTo>
                  <a:pt x="3801051" y="1345675"/>
                  <a:pt x="3809893" y="1348989"/>
                  <a:pt x="3818734" y="1352303"/>
                </a:cubicBezTo>
                <a:cubicBezTo>
                  <a:pt x="3825450" y="1354852"/>
                  <a:pt x="3832081" y="1357656"/>
                  <a:pt x="3838627" y="1360545"/>
                </a:cubicBezTo>
                <a:cubicBezTo>
                  <a:pt x="3846874" y="1364199"/>
                  <a:pt x="3855120" y="1367852"/>
                  <a:pt x="3863366" y="1371506"/>
                </a:cubicBezTo>
                <a:cubicBezTo>
                  <a:pt x="3896352" y="1386376"/>
                  <a:pt x="3929507" y="1400991"/>
                  <a:pt x="3963173" y="1414247"/>
                </a:cubicBezTo>
                <a:cubicBezTo>
                  <a:pt x="3978730" y="1420364"/>
                  <a:pt x="3994458" y="1426228"/>
                  <a:pt x="4010100" y="1432176"/>
                </a:cubicBezTo>
                <a:cubicBezTo>
                  <a:pt x="4027783" y="1438888"/>
                  <a:pt x="4045211" y="1445771"/>
                  <a:pt x="4062554" y="1453163"/>
                </a:cubicBezTo>
                <a:cubicBezTo>
                  <a:pt x="4077771" y="1459621"/>
                  <a:pt x="4092648" y="1467184"/>
                  <a:pt x="4107016" y="1475426"/>
                </a:cubicBezTo>
                <a:cubicBezTo>
                  <a:pt x="4113392" y="1479165"/>
                  <a:pt x="4119598" y="1483413"/>
                  <a:pt x="4125634" y="1487747"/>
                </a:cubicBezTo>
                <a:cubicBezTo>
                  <a:pt x="4128354" y="1489701"/>
                  <a:pt x="4131075" y="1491740"/>
                  <a:pt x="4133710" y="1493865"/>
                </a:cubicBezTo>
                <a:cubicBezTo>
                  <a:pt x="4134900" y="1494969"/>
                  <a:pt x="4136176" y="1496074"/>
                  <a:pt x="4137451" y="1497178"/>
                </a:cubicBezTo>
                <a:cubicBezTo>
                  <a:pt x="4139066" y="1498708"/>
                  <a:pt x="4140171" y="1500747"/>
                  <a:pt x="4141446" y="1502617"/>
                </a:cubicBezTo>
                <a:cubicBezTo>
                  <a:pt x="4145187" y="1508310"/>
                  <a:pt x="4144592" y="1515957"/>
                  <a:pt x="4141446" y="1521735"/>
                </a:cubicBezTo>
                <a:cubicBezTo>
                  <a:pt x="4139151" y="1525899"/>
                  <a:pt x="4136091" y="1529213"/>
                  <a:pt x="4131670" y="1531082"/>
                </a:cubicBezTo>
                <a:cubicBezTo>
                  <a:pt x="4125379" y="1533716"/>
                  <a:pt x="4118748" y="1534141"/>
                  <a:pt x="4112032" y="1534396"/>
                </a:cubicBezTo>
                <a:cubicBezTo>
                  <a:pt x="4101915" y="1534906"/>
                  <a:pt x="4091628" y="1534651"/>
                  <a:pt x="4081512" y="1534566"/>
                </a:cubicBezTo>
                <a:cubicBezTo>
                  <a:pt x="4060003" y="1534311"/>
                  <a:pt x="4038495" y="1534226"/>
                  <a:pt x="4016986" y="1534141"/>
                </a:cubicBezTo>
                <a:cubicBezTo>
                  <a:pt x="3992757" y="1534141"/>
                  <a:pt x="3968528" y="1534141"/>
                  <a:pt x="3944214" y="1534141"/>
                </a:cubicBezTo>
                <a:cubicBezTo>
                  <a:pt x="3921346" y="1534226"/>
                  <a:pt x="3898477" y="1534821"/>
                  <a:pt x="3875608" y="1535331"/>
                </a:cubicBezTo>
                <a:cubicBezTo>
                  <a:pt x="3832506" y="1536350"/>
                  <a:pt x="3789404" y="1537710"/>
                  <a:pt x="3746302" y="1538134"/>
                </a:cubicBezTo>
                <a:cubicBezTo>
                  <a:pt x="3712382" y="1538474"/>
                  <a:pt x="3678461" y="1538644"/>
                  <a:pt x="3644541" y="1538644"/>
                </a:cubicBezTo>
                <a:cubicBezTo>
                  <a:pt x="3631364" y="1538729"/>
                  <a:pt x="3618017" y="1538644"/>
                  <a:pt x="3604669" y="15386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 rot="7416649">
            <a:off x="8357727" y="4118749"/>
            <a:ext cx="460810" cy="665615"/>
          </a:xfrm>
          <a:custGeom>
            <a:rect b="b" l="l" r="r" t="t"/>
            <a:pathLst>
              <a:path extrusionOk="0" h="1327749" w="919210">
                <a:moveTo>
                  <a:pt x="3896" y="1320451"/>
                </a:moveTo>
                <a:cubicBezTo>
                  <a:pt x="-2395" y="1312379"/>
                  <a:pt x="-950" y="1299888"/>
                  <a:pt x="7382" y="1293685"/>
                </a:cubicBezTo>
                <a:cubicBezTo>
                  <a:pt x="32376" y="1274737"/>
                  <a:pt x="57540" y="1255958"/>
                  <a:pt x="84489" y="1239814"/>
                </a:cubicBezTo>
                <a:cubicBezTo>
                  <a:pt x="169843" y="1185092"/>
                  <a:pt x="258767" y="1136489"/>
                  <a:pt x="346502" y="1085676"/>
                </a:cubicBezTo>
                <a:cubicBezTo>
                  <a:pt x="300254" y="1066133"/>
                  <a:pt x="250691" y="1055681"/>
                  <a:pt x="204529" y="1035798"/>
                </a:cubicBezTo>
                <a:cubicBezTo>
                  <a:pt x="155050" y="1012686"/>
                  <a:pt x="108208" y="989829"/>
                  <a:pt x="60515" y="964337"/>
                </a:cubicBezTo>
                <a:cubicBezTo>
                  <a:pt x="2961" y="930179"/>
                  <a:pt x="95116" y="895341"/>
                  <a:pt x="122490" y="881150"/>
                </a:cubicBezTo>
                <a:cubicBezTo>
                  <a:pt x="180980" y="854130"/>
                  <a:pt x="240744" y="830253"/>
                  <a:pt x="299149" y="803147"/>
                </a:cubicBezTo>
                <a:cubicBezTo>
                  <a:pt x="259702" y="794395"/>
                  <a:pt x="219066" y="789637"/>
                  <a:pt x="181065" y="775446"/>
                </a:cubicBezTo>
                <a:cubicBezTo>
                  <a:pt x="138473" y="757008"/>
                  <a:pt x="95881" y="736615"/>
                  <a:pt x="56690" y="711803"/>
                </a:cubicBezTo>
                <a:cubicBezTo>
                  <a:pt x="28550" y="677135"/>
                  <a:pt x="89335" y="650794"/>
                  <a:pt x="112374" y="634479"/>
                </a:cubicBezTo>
                <a:cubicBezTo>
                  <a:pt x="191096" y="583072"/>
                  <a:pt x="278150" y="547299"/>
                  <a:pt x="361804" y="505068"/>
                </a:cubicBezTo>
                <a:cubicBezTo>
                  <a:pt x="309521" y="470995"/>
                  <a:pt x="257067" y="437006"/>
                  <a:pt x="203848" y="404378"/>
                </a:cubicBezTo>
                <a:cubicBezTo>
                  <a:pt x="164997" y="382625"/>
                  <a:pt x="125126" y="360872"/>
                  <a:pt x="94011" y="328328"/>
                </a:cubicBezTo>
                <a:cubicBezTo>
                  <a:pt x="77858" y="313289"/>
                  <a:pt x="88825" y="290941"/>
                  <a:pt x="104042" y="279980"/>
                </a:cubicBezTo>
                <a:cubicBezTo>
                  <a:pt x="142894" y="248541"/>
                  <a:pt x="192202" y="234520"/>
                  <a:pt x="236069" y="211578"/>
                </a:cubicBezTo>
                <a:cubicBezTo>
                  <a:pt x="270499" y="194244"/>
                  <a:pt x="305015" y="176995"/>
                  <a:pt x="339955" y="160510"/>
                </a:cubicBezTo>
                <a:cubicBezTo>
                  <a:pt x="297109" y="150399"/>
                  <a:pt x="256302" y="133235"/>
                  <a:pt x="215835" y="115986"/>
                </a:cubicBezTo>
                <a:cubicBezTo>
                  <a:pt x="187781" y="104939"/>
                  <a:pt x="158621" y="96527"/>
                  <a:pt x="132947" y="80298"/>
                </a:cubicBezTo>
                <a:cubicBezTo>
                  <a:pt x="117304" y="71121"/>
                  <a:pt x="105317" y="65683"/>
                  <a:pt x="90355" y="58205"/>
                </a:cubicBezTo>
                <a:cubicBezTo>
                  <a:pt x="83384" y="54552"/>
                  <a:pt x="77858" y="46989"/>
                  <a:pt x="78368" y="38917"/>
                </a:cubicBezTo>
                <a:cubicBezTo>
                  <a:pt x="79388" y="16739"/>
                  <a:pt x="105657" y="20308"/>
                  <a:pt x="121385" y="17844"/>
                </a:cubicBezTo>
                <a:cubicBezTo>
                  <a:pt x="157091" y="13086"/>
                  <a:pt x="192542" y="7817"/>
                  <a:pt x="228417" y="4334"/>
                </a:cubicBezTo>
                <a:cubicBezTo>
                  <a:pt x="307140" y="-4503"/>
                  <a:pt x="387393" y="765"/>
                  <a:pt x="465096" y="14785"/>
                </a:cubicBezTo>
                <a:cubicBezTo>
                  <a:pt x="508198" y="16230"/>
                  <a:pt x="551810" y="18354"/>
                  <a:pt x="594572" y="20308"/>
                </a:cubicBezTo>
                <a:cubicBezTo>
                  <a:pt x="614465" y="20393"/>
                  <a:pt x="634273" y="23452"/>
                  <a:pt x="654166" y="22262"/>
                </a:cubicBezTo>
                <a:cubicBezTo>
                  <a:pt x="677630" y="21413"/>
                  <a:pt x="697098" y="14870"/>
                  <a:pt x="719627" y="11726"/>
                </a:cubicBezTo>
                <a:cubicBezTo>
                  <a:pt x="759754" y="5353"/>
                  <a:pt x="800475" y="3994"/>
                  <a:pt x="841027" y="6883"/>
                </a:cubicBezTo>
                <a:cubicBezTo>
                  <a:pt x="863725" y="8072"/>
                  <a:pt x="886594" y="10027"/>
                  <a:pt x="909293" y="6883"/>
                </a:cubicBezTo>
                <a:cubicBezTo>
                  <a:pt x="920430" y="5523"/>
                  <a:pt x="923490" y="22687"/>
                  <a:pt x="911673" y="24472"/>
                </a:cubicBezTo>
                <a:cubicBezTo>
                  <a:pt x="844342" y="31524"/>
                  <a:pt x="775566" y="22857"/>
                  <a:pt x="708830" y="38322"/>
                </a:cubicBezTo>
                <a:cubicBezTo>
                  <a:pt x="655782" y="53447"/>
                  <a:pt x="600353" y="46224"/>
                  <a:pt x="546029" y="45630"/>
                </a:cubicBezTo>
                <a:cubicBezTo>
                  <a:pt x="515934" y="45460"/>
                  <a:pt x="485924" y="46734"/>
                  <a:pt x="455914" y="43250"/>
                </a:cubicBezTo>
                <a:cubicBezTo>
                  <a:pt x="433386" y="39172"/>
                  <a:pt x="413152" y="35603"/>
                  <a:pt x="390539" y="34158"/>
                </a:cubicBezTo>
                <a:cubicBezTo>
                  <a:pt x="310626" y="28380"/>
                  <a:pt x="230628" y="36113"/>
                  <a:pt x="151480" y="47244"/>
                </a:cubicBezTo>
                <a:cubicBezTo>
                  <a:pt x="178939" y="64578"/>
                  <a:pt x="210564" y="72480"/>
                  <a:pt x="240064" y="85481"/>
                </a:cubicBezTo>
                <a:cubicBezTo>
                  <a:pt x="263188" y="95762"/>
                  <a:pt x="286737" y="105194"/>
                  <a:pt x="310031" y="113436"/>
                </a:cubicBezTo>
                <a:cubicBezTo>
                  <a:pt x="340466" y="126352"/>
                  <a:pt x="374641" y="126522"/>
                  <a:pt x="404991" y="138333"/>
                </a:cubicBezTo>
                <a:cubicBezTo>
                  <a:pt x="418423" y="146320"/>
                  <a:pt x="416043" y="166883"/>
                  <a:pt x="401420" y="171812"/>
                </a:cubicBezTo>
                <a:cubicBezTo>
                  <a:pt x="380847" y="181838"/>
                  <a:pt x="356363" y="193479"/>
                  <a:pt x="337065" y="203336"/>
                </a:cubicBezTo>
                <a:cubicBezTo>
                  <a:pt x="300254" y="221520"/>
                  <a:pt x="266589" y="239194"/>
                  <a:pt x="230203" y="256613"/>
                </a:cubicBezTo>
                <a:cubicBezTo>
                  <a:pt x="196027" y="273182"/>
                  <a:pt x="158876" y="285163"/>
                  <a:pt x="128696" y="308870"/>
                </a:cubicBezTo>
                <a:cubicBezTo>
                  <a:pt x="160151" y="338610"/>
                  <a:pt x="199598" y="357304"/>
                  <a:pt x="236409" y="379141"/>
                </a:cubicBezTo>
                <a:cubicBezTo>
                  <a:pt x="286737" y="412875"/>
                  <a:pt x="339615" y="443039"/>
                  <a:pt x="389008" y="477878"/>
                </a:cubicBezTo>
                <a:cubicBezTo>
                  <a:pt x="417488" y="499035"/>
                  <a:pt x="414258" y="521808"/>
                  <a:pt x="382377" y="536593"/>
                </a:cubicBezTo>
                <a:cubicBezTo>
                  <a:pt x="353813" y="553247"/>
                  <a:pt x="323208" y="565738"/>
                  <a:pt x="293283" y="579758"/>
                </a:cubicBezTo>
                <a:cubicBezTo>
                  <a:pt x="224932" y="612217"/>
                  <a:pt x="157431" y="647650"/>
                  <a:pt x="95286" y="690985"/>
                </a:cubicBezTo>
                <a:cubicBezTo>
                  <a:pt x="128526" y="708404"/>
                  <a:pt x="161086" y="726248"/>
                  <a:pt x="195772" y="740268"/>
                </a:cubicBezTo>
                <a:cubicBezTo>
                  <a:pt x="227652" y="751824"/>
                  <a:pt x="265908" y="757178"/>
                  <a:pt x="297704" y="764060"/>
                </a:cubicBezTo>
                <a:cubicBezTo>
                  <a:pt x="321337" y="770518"/>
                  <a:pt x="388328" y="775276"/>
                  <a:pt x="362144" y="813428"/>
                </a:cubicBezTo>
                <a:cubicBezTo>
                  <a:pt x="342166" y="826684"/>
                  <a:pt x="318192" y="833906"/>
                  <a:pt x="296598" y="844698"/>
                </a:cubicBezTo>
                <a:cubicBezTo>
                  <a:pt x="229182" y="877157"/>
                  <a:pt x="157686" y="901289"/>
                  <a:pt x="92565" y="938421"/>
                </a:cubicBezTo>
                <a:cubicBezTo>
                  <a:pt x="144764" y="963233"/>
                  <a:pt x="194412" y="992293"/>
                  <a:pt x="248906" y="1011836"/>
                </a:cubicBezTo>
                <a:cubicBezTo>
                  <a:pt x="277470" y="1025856"/>
                  <a:pt x="434236" y="1053472"/>
                  <a:pt x="392494" y="1101565"/>
                </a:cubicBezTo>
                <a:cubicBezTo>
                  <a:pt x="313261" y="1152378"/>
                  <a:pt x="227567" y="1193249"/>
                  <a:pt x="148674" y="1244912"/>
                </a:cubicBezTo>
                <a:cubicBezTo>
                  <a:pt x="126911" y="1258677"/>
                  <a:pt x="104637" y="1271593"/>
                  <a:pt x="82959" y="1285528"/>
                </a:cubicBezTo>
                <a:cubicBezTo>
                  <a:pt x="65106" y="1297764"/>
                  <a:pt x="47933" y="1310934"/>
                  <a:pt x="30505" y="1323765"/>
                </a:cubicBezTo>
                <a:cubicBezTo>
                  <a:pt x="22344" y="1330053"/>
                  <a:pt x="10357" y="1328863"/>
                  <a:pt x="3896" y="13204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 rot="7416649">
            <a:off x="7091690" y="4780554"/>
            <a:ext cx="2054800" cy="731993"/>
          </a:xfrm>
          <a:custGeom>
            <a:rect b="b" l="l" r="r" t="t"/>
            <a:pathLst>
              <a:path extrusionOk="0" h="1460158" w="4098854">
                <a:moveTo>
                  <a:pt x="4062639" y="386515"/>
                </a:moveTo>
                <a:cubicBezTo>
                  <a:pt x="4052267" y="380397"/>
                  <a:pt x="4041555" y="374789"/>
                  <a:pt x="4030843" y="369181"/>
                </a:cubicBezTo>
                <a:cubicBezTo>
                  <a:pt x="4017496" y="362638"/>
                  <a:pt x="4004064" y="356436"/>
                  <a:pt x="3990632" y="350233"/>
                </a:cubicBezTo>
                <a:cubicBezTo>
                  <a:pt x="3976350" y="343520"/>
                  <a:pt x="3962067" y="336637"/>
                  <a:pt x="3947955" y="329755"/>
                </a:cubicBezTo>
                <a:cubicBezTo>
                  <a:pt x="3919901" y="316074"/>
                  <a:pt x="3892016" y="302054"/>
                  <a:pt x="3866342" y="289138"/>
                </a:cubicBezTo>
                <a:cubicBezTo>
                  <a:pt x="3853080" y="282511"/>
                  <a:pt x="3839648" y="276138"/>
                  <a:pt x="3826045" y="270275"/>
                </a:cubicBezTo>
                <a:cubicBezTo>
                  <a:pt x="3818819" y="267216"/>
                  <a:pt x="3811338" y="264412"/>
                  <a:pt x="3804367" y="260758"/>
                </a:cubicBezTo>
                <a:cubicBezTo>
                  <a:pt x="3800031" y="258464"/>
                  <a:pt x="3795695" y="256085"/>
                  <a:pt x="3792635" y="252091"/>
                </a:cubicBezTo>
                <a:cubicBezTo>
                  <a:pt x="3790339" y="249117"/>
                  <a:pt x="3789234" y="245718"/>
                  <a:pt x="3788639" y="241979"/>
                </a:cubicBezTo>
                <a:cubicBezTo>
                  <a:pt x="3787619" y="234842"/>
                  <a:pt x="3791105" y="227789"/>
                  <a:pt x="3796545" y="223371"/>
                </a:cubicBezTo>
                <a:cubicBezTo>
                  <a:pt x="3800796" y="219972"/>
                  <a:pt x="3805557" y="217083"/>
                  <a:pt x="3810063" y="214024"/>
                </a:cubicBezTo>
                <a:cubicBezTo>
                  <a:pt x="3822730" y="205612"/>
                  <a:pt x="3835567" y="197455"/>
                  <a:pt x="3848319" y="189127"/>
                </a:cubicBezTo>
                <a:cubicBezTo>
                  <a:pt x="3871953" y="172983"/>
                  <a:pt x="3894737" y="155649"/>
                  <a:pt x="3917690" y="138570"/>
                </a:cubicBezTo>
                <a:cubicBezTo>
                  <a:pt x="3928657" y="130327"/>
                  <a:pt x="3939709" y="122085"/>
                  <a:pt x="3950845" y="113928"/>
                </a:cubicBezTo>
                <a:cubicBezTo>
                  <a:pt x="3963428" y="104836"/>
                  <a:pt x="3976180" y="95914"/>
                  <a:pt x="3989017" y="86992"/>
                </a:cubicBezTo>
                <a:cubicBezTo>
                  <a:pt x="4001174" y="78495"/>
                  <a:pt x="4013246" y="69828"/>
                  <a:pt x="4025232" y="60991"/>
                </a:cubicBezTo>
                <a:cubicBezTo>
                  <a:pt x="4037390" y="51899"/>
                  <a:pt x="4048951" y="41872"/>
                  <a:pt x="4060428" y="31761"/>
                </a:cubicBezTo>
                <a:cubicBezTo>
                  <a:pt x="4070800" y="22669"/>
                  <a:pt x="4081342" y="13662"/>
                  <a:pt x="4092394" y="5335"/>
                </a:cubicBezTo>
                <a:cubicBezTo>
                  <a:pt x="4094519" y="3720"/>
                  <a:pt x="4096644" y="2106"/>
                  <a:pt x="4098854" y="492"/>
                </a:cubicBezTo>
                <a:cubicBezTo>
                  <a:pt x="4094944" y="661"/>
                  <a:pt x="4091118" y="831"/>
                  <a:pt x="4087293" y="916"/>
                </a:cubicBezTo>
                <a:cubicBezTo>
                  <a:pt x="4067229" y="1426"/>
                  <a:pt x="4047081" y="1256"/>
                  <a:pt x="4026933" y="1426"/>
                </a:cubicBezTo>
                <a:cubicBezTo>
                  <a:pt x="4005509" y="1681"/>
                  <a:pt x="3984001" y="2021"/>
                  <a:pt x="3962577" y="2106"/>
                </a:cubicBezTo>
                <a:cubicBezTo>
                  <a:pt x="3941579" y="2191"/>
                  <a:pt x="3920496" y="2106"/>
                  <a:pt x="3899412" y="1936"/>
                </a:cubicBezTo>
                <a:cubicBezTo>
                  <a:pt x="3856565" y="1596"/>
                  <a:pt x="3813718" y="237"/>
                  <a:pt x="3770871" y="67"/>
                </a:cubicBezTo>
                <a:cubicBezTo>
                  <a:pt x="3723944" y="-103"/>
                  <a:pt x="3677101" y="67"/>
                  <a:pt x="3630173" y="407"/>
                </a:cubicBezTo>
                <a:cubicBezTo>
                  <a:pt x="3584351" y="746"/>
                  <a:pt x="3538529" y="1936"/>
                  <a:pt x="3492706" y="2956"/>
                </a:cubicBezTo>
                <a:cubicBezTo>
                  <a:pt x="3447394" y="3890"/>
                  <a:pt x="3402082" y="4570"/>
                  <a:pt x="3356684" y="4740"/>
                </a:cubicBezTo>
                <a:cubicBezTo>
                  <a:pt x="3322339" y="4910"/>
                  <a:pt x="3288078" y="4825"/>
                  <a:pt x="3253732" y="4825"/>
                </a:cubicBezTo>
                <a:cubicBezTo>
                  <a:pt x="3199494" y="4825"/>
                  <a:pt x="3145255" y="4825"/>
                  <a:pt x="3091016" y="5420"/>
                </a:cubicBezTo>
                <a:cubicBezTo>
                  <a:pt x="3043494" y="6015"/>
                  <a:pt x="2995971" y="6694"/>
                  <a:pt x="2948533" y="7799"/>
                </a:cubicBezTo>
                <a:cubicBezTo>
                  <a:pt x="2902541" y="8904"/>
                  <a:pt x="2856633" y="10263"/>
                  <a:pt x="2810641" y="11453"/>
                </a:cubicBezTo>
                <a:cubicBezTo>
                  <a:pt x="2719336" y="13832"/>
                  <a:pt x="2628031" y="15107"/>
                  <a:pt x="2536726" y="16551"/>
                </a:cubicBezTo>
                <a:cubicBezTo>
                  <a:pt x="2448652" y="17911"/>
                  <a:pt x="2360663" y="20800"/>
                  <a:pt x="2272673" y="24963"/>
                </a:cubicBezTo>
                <a:cubicBezTo>
                  <a:pt x="2178818" y="29382"/>
                  <a:pt x="2085048" y="34310"/>
                  <a:pt x="1991193" y="38729"/>
                </a:cubicBezTo>
                <a:cubicBezTo>
                  <a:pt x="1948261" y="40853"/>
                  <a:pt x="1905329" y="42552"/>
                  <a:pt x="1862482" y="44252"/>
                </a:cubicBezTo>
                <a:cubicBezTo>
                  <a:pt x="1813599" y="46206"/>
                  <a:pt x="1764631" y="48415"/>
                  <a:pt x="1715748" y="50794"/>
                </a:cubicBezTo>
                <a:cubicBezTo>
                  <a:pt x="1673411" y="52834"/>
                  <a:pt x="1631074" y="55128"/>
                  <a:pt x="1588738" y="57167"/>
                </a:cubicBezTo>
                <a:cubicBezTo>
                  <a:pt x="1540450" y="59461"/>
                  <a:pt x="1492162" y="61586"/>
                  <a:pt x="1443789" y="63625"/>
                </a:cubicBezTo>
                <a:cubicBezTo>
                  <a:pt x="1355715" y="67279"/>
                  <a:pt x="1267640" y="71103"/>
                  <a:pt x="1179566" y="75011"/>
                </a:cubicBezTo>
                <a:cubicBezTo>
                  <a:pt x="1132129" y="77135"/>
                  <a:pt x="1084691" y="79005"/>
                  <a:pt x="1037253" y="80534"/>
                </a:cubicBezTo>
                <a:cubicBezTo>
                  <a:pt x="994406" y="81894"/>
                  <a:pt x="951559" y="83168"/>
                  <a:pt x="908712" y="84613"/>
                </a:cubicBezTo>
                <a:cubicBezTo>
                  <a:pt x="863400" y="86227"/>
                  <a:pt x="818088" y="87587"/>
                  <a:pt x="772775" y="89371"/>
                </a:cubicBezTo>
                <a:cubicBezTo>
                  <a:pt x="727888" y="91156"/>
                  <a:pt x="683086" y="93110"/>
                  <a:pt x="638198" y="95149"/>
                </a:cubicBezTo>
                <a:cubicBezTo>
                  <a:pt x="629782" y="95489"/>
                  <a:pt x="621451" y="95829"/>
                  <a:pt x="613034" y="96169"/>
                </a:cubicBezTo>
                <a:cubicBezTo>
                  <a:pt x="563981" y="106960"/>
                  <a:pt x="512973" y="100842"/>
                  <a:pt x="462985" y="100248"/>
                </a:cubicBezTo>
                <a:cubicBezTo>
                  <a:pt x="432890" y="100078"/>
                  <a:pt x="402795" y="101352"/>
                  <a:pt x="372870" y="97868"/>
                </a:cubicBezTo>
                <a:cubicBezTo>
                  <a:pt x="350342" y="93790"/>
                  <a:pt x="330109" y="90221"/>
                  <a:pt x="307495" y="88777"/>
                </a:cubicBezTo>
                <a:cubicBezTo>
                  <a:pt x="227582" y="82998"/>
                  <a:pt x="147584" y="90731"/>
                  <a:pt x="68436" y="101862"/>
                </a:cubicBezTo>
                <a:cubicBezTo>
                  <a:pt x="95896" y="119196"/>
                  <a:pt x="127521" y="127098"/>
                  <a:pt x="157020" y="140099"/>
                </a:cubicBezTo>
                <a:cubicBezTo>
                  <a:pt x="180144" y="150466"/>
                  <a:pt x="203608" y="159812"/>
                  <a:pt x="226987" y="168140"/>
                </a:cubicBezTo>
                <a:cubicBezTo>
                  <a:pt x="257422" y="181055"/>
                  <a:pt x="291597" y="181225"/>
                  <a:pt x="321947" y="193036"/>
                </a:cubicBezTo>
                <a:cubicBezTo>
                  <a:pt x="335379" y="201023"/>
                  <a:pt x="332999" y="221671"/>
                  <a:pt x="318377" y="226515"/>
                </a:cubicBezTo>
                <a:cubicBezTo>
                  <a:pt x="297803" y="236541"/>
                  <a:pt x="273319" y="248182"/>
                  <a:pt x="254021" y="258039"/>
                </a:cubicBezTo>
                <a:cubicBezTo>
                  <a:pt x="217210" y="276223"/>
                  <a:pt x="183545" y="293982"/>
                  <a:pt x="147159" y="311316"/>
                </a:cubicBezTo>
                <a:cubicBezTo>
                  <a:pt x="112983" y="327885"/>
                  <a:pt x="75832" y="339866"/>
                  <a:pt x="45652" y="363573"/>
                </a:cubicBezTo>
                <a:cubicBezTo>
                  <a:pt x="77107" y="393398"/>
                  <a:pt x="116639" y="412007"/>
                  <a:pt x="153450" y="433929"/>
                </a:cubicBezTo>
                <a:cubicBezTo>
                  <a:pt x="203778" y="467663"/>
                  <a:pt x="256657" y="497827"/>
                  <a:pt x="306050" y="532666"/>
                </a:cubicBezTo>
                <a:cubicBezTo>
                  <a:pt x="334529" y="553823"/>
                  <a:pt x="331299" y="576596"/>
                  <a:pt x="299419" y="591381"/>
                </a:cubicBezTo>
                <a:cubicBezTo>
                  <a:pt x="270854" y="608035"/>
                  <a:pt x="240249" y="620611"/>
                  <a:pt x="210324" y="634546"/>
                </a:cubicBezTo>
                <a:cubicBezTo>
                  <a:pt x="141973" y="667090"/>
                  <a:pt x="74472" y="702438"/>
                  <a:pt x="12327" y="745773"/>
                </a:cubicBezTo>
                <a:cubicBezTo>
                  <a:pt x="45567" y="763192"/>
                  <a:pt x="78128" y="781036"/>
                  <a:pt x="112813" y="795056"/>
                </a:cubicBezTo>
                <a:cubicBezTo>
                  <a:pt x="144693" y="806612"/>
                  <a:pt x="182950" y="811966"/>
                  <a:pt x="214830" y="818848"/>
                </a:cubicBezTo>
                <a:cubicBezTo>
                  <a:pt x="238464" y="825306"/>
                  <a:pt x="305455" y="830149"/>
                  <a:pt x="279270" y="868216"/>
                </a:cubicBezTo>
                <a:cubicBezTo>
                  <a:pt x="259292" y="881472"/>
                  <a:pt x="235318" y="888694"/>
                  <a:pt x="213725" y="899486"/>
                </a:cubicBezTo>
                <a:cubicBezTo>
                  <a:pt x="146309" y="932030"/>
                  <a:pt x="74812" y="956077"/>
                  <a:pt x="9692" y="993209"/>
                </a:cubicBezTo>
                <a:cubicBezTo>
                  <a:pt x="61890" y="1018021"/>
                  <a:pt x="111538" y="1047081"/>
                  <a:pt x="165947" y="1066539"/>
                </a:cubicBezTo>
                <a:cubicBezTo>
                  <a:pt x="194512" y="1080559"/>
                  <a:pt x="351362" y="1108260"/>
                  <a:pt x="309620" y="1156269"/>
                </a:cubicBezTo>
                <a:cubicBezTo>
                  <a:pt x="230387" y="1207081"/>
                  <a:pt x="144693" y="1247952"/>
                  <a:pt x="65801" y="1299615"/>
                </a:cubicBezTo>
                <a:cubicBezTo>
                  <a:pt x="44037" y="1313380"/>
                  <a:pt x="21764" y="1326381"/>
                  <a:pt x="85" y="1340231"/>
                </a:cubicBezTo>
                <a:cubicBezTo>
                  <a:pt x="85" y="1340231"/>
                  <a:pt x="0" y="1340231"/>
                  <a:pt x="0" y="1340316"/>
                </a:cubicBezTo>
                <a:cubicBezTo>
                  <a:pt x="935" y="1340316"/>
                  <a:pt x="1785" y="1340231"/>
                  <a:pt x="2635" y="1340146"/>
                </a:cubicBezTo>
                <a:cubicBezTo>
                  <a:pt x="44632" y="1337087"/>
                  <a:pt x="86629" y="1333943"/>
                  <a:pt x="128711" y="1333348"/>
                </a:cubicBezTo>
                <a:cubicBezTo>
                  <a:pt x="172493" y="1332754"/>
                  <a:pt x="216190" y="1333008"/>
                  <a:pt x="259972" y="1332244"/>
                </a:cubicBezTo>
                <a:cubicBezTo>
                  <a:pt x="348131" y="1330629"/>
                  <a:pt x="436121" y="1325871"/>
                  <a:pt x="524280" y="1325701"/>
                </a:cubicBezTo>
                <a:cubicBezTo>
                  <a:pt x="571208" y="1325616"/>
                  <a:pt x="618135" y="1325531"/>
                  <a:pt x="665063" y="1324766"/>
                </a:cubicBezTo>
                <a:cubicBezTo>
                  <a:pt x="709525" y="1324086"/>
                  <a:pt x="753987" y="1322217"/>
                  <a:pt x="798449" y="1320603"/>
                </a:cubicBezTo>
                <a:cubicBezTo>
                  <a:pt x="842997" y="1318988"/>
                  <a:pt x="887629" y="1318563"/>
                  <a:pt x="932176" y="1319158"/>
                </a:cubicBezTo>
                <a:cubicBezTo>
                  <a:pt x="977318" y="1319668"/>
                  <a:pt x="1022546" y="1320518"/>
                  <a:pt x="1067688" y="1322132"/>
                </a:cubicBezTo>
                <a:cubicBezTo>
                  <a:pt x="1115041" y="1323832"/>
                  <a:pt x="1162394" y="1325531"/>
                  <a:pt x="1209661" y="1326721"/>
                </a:cubicBezTo>
                <a:cubicBezTo>
                  <a:pt x="1255314" y="1327910"/>
                  <a:pt x="1300881" y="1328505"/>
                  <a:pt x="1346448" y="1329949"/>
                </a:cubicBezTo>
                <a:cubicBezTo>
                  <a:pt x="1391761" y="1331309"/>
                  <a:pt x="1437073" y="1334113"/>
                  <a:pt x="1482300" y="1337852"/>
                </a:cubicBezTo>
                <a:cubicBezTo>
                  <a:pt x="1528718" y="1341760"/>
                  <a:pt x="1575050" y="1346944"/>
                  <a:pt x="1621383" y="1351617"/>
                </a:cubicBezTo>
                <a:cubicBezTo>
                  <a:pt x="1709202" y="1360539"/>
                  <a:pt x="1797276" y="1366742"/>
                  <a:pt x="1885266" y="1373200"/>
                </a:cubicBezTo>
                <a:cubicBezTo>
                  <a:pt x="1976145" y="1379827"/>
                  <a:pt x="2067110" y="1386285"/>
                  <a:pt x="2157820" y="1394528"/>
                </a:cubicBezTo>
                <a:cubicBezTo>
                  <a:pt x="2193186" y="1397756"/>
                  <a:pt x="2228551" y="1401155"/>
                  <a:pt x="2264002" y="1404129"/>
                </a:cubicBezTo>
                <a:cubicBezTo>
                  <a:pt x="2282025" y="1405659"/>
                  <a:pt x="2299963" y="1407188"/>
                  <a:pt x="2317986" y="1408718"/>
                </a:cubicBezTo>
                <a:cubicBezTo>
                  <a:pt x="2335839" y="1410247"/>
                  <a:pt x="2353777" y="1411267"/>
                  <a:pt x="2371545" y="1412541"/>
                </a:cubicBezTo>
                <a:cubicBezTo>
                  <a:pt x="2392203" y="1413731"/>
                  <a:pt x="2412776" y="1415006"/>
                  <a:pt x="2433435" y="1415855"/>
                </a:cubicBezTo>
                <a:cubicBezTo>
                  <a:pt x="2457833" y="1416875"/>
                  <a:pt x="2482148" y="1417810"/>
                  <a:pt x="2506461" y="1418489"/>
                </a:cubicBezTo>
                <a:cubicBezTo>
                  <a:pt x="2550243" y="1419764"/>
                  <a:pt x="2594026" y="1420529"/>
                  <a:pt x="2637808" y="1421548"/>
                </a:cubicBezTo>
                <a:cubicBezTo>
                  <a:pt x="2685500" y="1422738"/>
                  <a:pt x="2733193" y="1424097"/>
                  <a:pt x="2780971" y="1426137"/>
                </a:cubicBezTo>
                <a:cubicBezTo>
                  <a:pt x="2823903" y="1427921"/>
                  <a:pt x="2866835" y="1430385"/>
                  <a:pt x="2909682" y="1433104"/>
                </a:cubicBezTo>
                <a:cubicBezTo>
                  <a:pt x="2957460" y="1436078"/>
                  <a:pt x="3005322" y="1438967"/>
                  <a:pt x="3053100" y="1441601"/>
                </a:cubicBezTo>
                <a:cubicBezTo>
                  <a:pt x="3097562" y="1444066"/>
                  <a:pt x="3142024" y="1445935"/>
                  <a:pt x="3186487" y="1447804"/>
                </a:cubicBezTo>
                <a:cubicBezTo>
                  <a:pt x="3229929" y="1449589"/>
                  <a:pt x="3273286" y="1451203"/>
                  <a:pt x="3316643" y="1452988"/>
                </a:cubicBezTo>
                <a:cubicBezTo>
                  <a:pt x="3362890" y="1454857"/>
                  <a:pt x="3409138" y="1456981"/>
                  <a:pt x="3455385" y="1458341"/>
                </a:cubicBezTo>
                <a:cubicBezTo>
                  <a:pt x="3546435" y="1461060"/>
                  <a:pt x="3637485" y="1460295"/>
                  <a:pt x="3728534" y="1458851"/>
                </a:cubicBezTo>
                <a:cubicBezTo>
                  <a:pt x="3752253" y="1458511"/>
                  <a:pt x="3775887" y="1457661"/>
                  <a:pt x="3799521" y="1457066"/>
                </a:cubicBezTo>
                <a:cubicBezTo>
                  <a:pt x="3821880" y="1456471"/>
                  <a:pt x="3844153" y="1456047"/>
                  <a:pt x="3866512" y="1455707"/>
                </a:cubicBezTo>
                <a:cubicBezTo>
                  <a:pt x="3887765" y="1455367"/>
                  <a:pt x="3909104" y="1455452"/>
                  <a:pt x="3930357" y="1455537"/>
                </a:cubicBezTo>
                <a:cubicBezTo>
                  <a:pt x="3953396" y="1455622"/>
                  <a:pt x="3976520" y="1455707"/>
                  <a:pt x="3999558" y="1455877"/>
                </a:cubicBezTo>
                <a:cubicBezTo>
                  <a:pt x="3999644" y="1455877"/>
                  <a:pt x="3999728" y="1455877"/>
                  <a:pt x="3999813" y="1455877"/>
                </a:cubicBezTo>
                <a:cubicBezTo>
                  <a:pt x="3994883" y="1453582"/>
                  <a:pt x="3990037" y="1451288"/>
                  <a:pt x="3985106" y="1448994"/>
                </a:cubicBezTo>
                <a:cubicBezTo>
                  <a:pt x="3980345" y="1446785"/>
                  <a:pt x="3975500" y="1444830"/>
                  <a:pt x="3970654" y="1442791"/>
                </a:cubicBezTo>
                <a:cubicBezTo>
                  <a:pt x="3961047" y="1438713"/>
                  <a:pt x="3951271" y="1434804"/>
                  <a:pt x="3941494" y="1431065"/>
                </a:cubicBezTo>
                <a:cubicBezTo>
                  <a:pt x="3919135" y="1422568"/>
                  <a:pt x="3896777" y="1414156"/>
                  <a:pt x="3874503" y="1405319"/>
                </a:cubicBezTo>
                <a:cubicBezTo>
                  <a:pt x="3855375" y="1397756"/>
                  <a:pt x="3836502" y="1389599"/>
                  <a:pt x="3817799" y="1381272"/>
                </a:cubicBezTo>
                <a:cubicBezTo>
                  <a:pt x="3807002" y="1376514"/>
                  <a:pt x="3796205" y="1371670"/>
                  <a:pt x="3785494" y="1366827"/>
                </a:cubicBezTo>
                <a:cubicBezTo>
                  <a:pt x="3775547" y="1362323"/>
                  <a:pt x="3765685" y="1357735"/>
                  <a:pt x="3755654" y="1353571"/>
                </a:cubicBezTo>
                <a:cubicBezTo>
                  <a:pt x="3745537" y="1349323"/>
                  <a:pt x="3735421" y="1345244"/>
                  <a:pt x="3725134" y="1341421"/>
                </a:cubicBezTo>
                <a:cubicBezTo>
                  <a:pt x="3714762" y="1337512"/>
                  <a:pt x="3704305" y="1334028"/>
                  <a:pt x="3693849" y="1330289"/>
                </a:cubicBezTo>
                <a:cubicBezTo>
                  <a:pt x="3688833" y="1328505"/>
                  <a:pt x="3683987" y="1326296"/>
                  <a:pt x="3679141" y="1324002"/>
                </a:cubicBezTo>
                <a:cubicBezTo>
                  <a:pt x="3676421" y="1322642"/>
                  <a:pt x="3673616" y="1321282"/>
                  <a:pt x="3671235" y="1319413"/>
                </a:cubicBezTo>
                <a:cubicBezTo>
                  <a:pt x="3668345" y="1317289"/>
                  <a:pt x="3665454" y="1315334"/>
                  <a:pt x="3663244" y="1312530"/>
                </a:cubicBezTo>
                <a:cubicBezTo>
                  <a:pt x="3661459" y="1310236"/>
                  <a:pt x="3659588" y="1308112"/>
                  <a:pt x="3658483" y="1305478"/>
                </a:cubicBezTo>
                <a:cubicBezTo>
                  <a:pt x="3656613" y="1300974"/>
                  <a:pt x="3656018" y="1295451"/>
                  <a:pt x="3657293" y="1290693"/>
                </a:cubicBezTo>
                <a:cubicBezTo>
                  <a:pt x="3658738" y="1285510"/>
                  <a:pt x="3662479" y="1280326"/>
                  <a:pt x="3667154" y="1277607"/>
                </a:cubicBezTo>
                <a:cubicBezTo>
                  <a:pt x="3670045" y="1275908"/>
                  <a:pt x="3672510" y="1274803"/>
                  <a:pt x="3675656" y="1273614"/>
                </a:cubicBezTo>
                <a:cubicBezTo>
                  <a:pt x="3678121" y="1272679"/>
                  <a:pt x="3680672" y="1271914"/>
                  <a:pt x="3683222" y="1271149"/>
                </a:cubicBezTo>
                <a:cubicBezTo>
                  <a:pt x="3688068" y="1269620"/>
                  <a:pt x="3692999" y="1268175"/>
                  <a:pt x="3697845" y="1266731"/>
                </a:cubicBezTo>
                <a:cubicBezTo>
                  <a:pt x="3707876" y="1263672"/>
                  <a:pt x="3717993" y="1260868"/>
                  <a:pt x="3728109" y="1257979"/>
                </a:cubicBezTo>
                <a:cubicBezTo>
                  <a:pt x="3749958" y="1251776"/>
                  <a:pt x="3771806" y="1245658"/>
                  <a:pt x="3793655" y="1239370"/>
                </a:cubicBezTo>
                <a:cubicBezTo>
                  <a:pt x="3836757" y="1226879"/>
                  <a:pt x="3879604" y="1213454"/>
                  <a:pt x="3922196" y="1199009"/>
                </a:cubicBezTo>
                <a:cubicBezTo>
                  <a:pt x="3929507" y="1196460"/>
                  <a:pt x="3936733" y="1193911"/>
                  <a:pt x="3943959" y="1191107"/>
                </a:cubicBezTo>
                <a:cubicBezTo>
                  <a:pt x="3950676" y="1188558"/>
                  <a:pt x="3957392" y="1185839"/>
                  <a:pt x="3963938" y="1182780"/>
                </a:cubicBezTo>
                <a:cubicBezTo>
                  <a:pt x="3957307" y="1175982"/>
                  <a:pt x="3950335" y="1169439"/>
                  <a:pt x="3943364" y="1163066"/>
                </a:cubicBezTo>
                <a:cubicBezTo>
                  <a:pt x="3937668" y="1158308"/>
                  <a:pt x="3931972" y="1153464"/>
                  <a:pt x="3926022" y="1149046"/>
                </a:cubicBezTo>
                <a:cubicBezTo>
                  <a:pt x="3922111" y="1146157"/>
                  <a:pt x="3918285" y="1143268"/>
                  <a:pt x="3914460" y="1140379"/>
                </a:cubicBezTo>
                <a:cubicBezTo>
                  <a:pt x="3910634" y="1137490"/>
                  <a:pt x="3906553" y="1134941"/>
                  <a:pt x="3902558" y="1132222"/>
                </a:cubicBezTo>
                <a:cubicBezTo>
                  <a:pt x="3866767" y="1109195"/>
                  <a:pt x="3829871" y="1087952"/>
                  <a:pt x="3793230" y="1066454"/>
                </a:cubicBezTo>
                <a:cubicBezTo>
                  <a:pt x="3774612" y="1055493"/>
                  <a:pt x="3756249" y="1043852"/>
                  <a:pt x="3737886" y="1032466"/>
                </a:cubicBezTo>
                <a:cubicBezTo>
                  <a:pt x="3720118" y="1021419"/>
                  <a:pt x="3702350" y="1010458"/>
                  <a:pt x="3685177" y="998562"/>
                </a:cubicBezTo>
                <a:cubicBezTo>
                  <a:pt x="3681267" y="995843"/>
                  <a:pt x="3677441" y="993124"/>
                  <a:pt x="3673616" y="990405"/>
                </a:cubicBezTo>
                <a:cubicBezTo>
                  <a:pt x="3671490" y="988875"/>
                  <a:pt x="3669365" y="987346"/>
                  <a:pt x="3667240" y="985901"/>
                </a:cubicBezTo>
                <a:cubicBezTo>
                  <a:pt x="3665369" y="984457"/>
                  <a:pt x="3663414" y="983097"/>
                  <a:pt x="3661459" y="981653"/>
                </a:cubicBezTo>
                <a:cubicBezTo>
                  <a:pt x="3659673" y="980208"/>
                  <a:pt x="3658058" y="978849"/>
                  <a:pt x="3656358" y="977319"/>
                </a:cubicBezTo>
                <a:cubicBezTo>
                  <a:pt x="3654657" y="975450"/>
                  <a:pt x="3652872" y="973666"/>
                  <a:pt x="3651512" y="971456"/>
                </a:cubicBezTo>
                <a:cubicBezTo>
                  <a:pt x="3650322" y="969502"/>
                  <a:pt x="3649302" y="967208"/>
                  <a:pt x="3648707" y="964914"/>
                </a:cubicBezTo>
                <a:cubicBezTo>
                  <a:pt x="3647176" y="959306"/>
                  <a:pt x="3648622" y="953867"/>
                  <a:pt x="3651427" y="948939"/>
                </a:cubicBezTo>
                <a:cubicBezTo>
                  <a:pt x="3656613" y="940187"/>
                  <a:pt x="3667580" y="938233"/>
                  <a:pt x="3676591" y="935684"/>
                </a:cubicBezTo>
                <a:cubicBezTo>
                  <a:pt x="3686963" y="932795"/>
                  <a:pt x="3697335" y="929990"/>
                  <a:pt x="3707791" y="927186"/>
                </a:cubicBezTo>
                <a:cubicBezTo>
                  <a:pt x="3729640" y="921323"/>
                  <a:pt x="3751318" y="915290"/>
                  <a:pt x="3772997" y="908918"/>
                </a:cubicBezTo>
                <a:cubicBezTo>
                  <a:pt x="3793400" y="902970"/>
                  <a:pt x="3813803" y="897107"/>
                  <a:pt x="3834037" y="890734"/>
                </a:cubicBezTo>
                <a:cubicBezTo>
                  <a:pt x="3867872" y="880112"/>
                  <a:pt x="3901368" y="868896"/>
                  <a:pt x="3935203" y="858360"/>
                </a:cubicBezTo>
                <a:cubicBezTo>
                  <a:pt x="3952121" y="853092"/>
                  <a:pt x="3969124" y="847908"/>
                  <a:pt x="3986041" y="842555"/>
                </a:cubicBezTo>
                <a:cubicBezTo>
                  <a:pt x="4002279" y="837457"/>
                  <a:pt x="4018687" y="832529"/>
                  <a:pt x="4033734" y="827430"/>
                </a:cubicBezTo>
                <a:cubicBezTo>
                  <a:pt x="4034074" y="827260"/>
                  <a:pt x="4034499" y="827175"/>
                  <a:pt x="4034839" y="827006"/>
                </a:cubicBezTo>
                <a:lnTo>
                  <a:pt x="4034839" y="827006"/>
                </a:lnTo>
                <a:cubicBezTo>
                  <a:pt x="4037305" y="826071"/>
                  <a:pt x="4039770" y="825221"/>
                  <a:pt x="4042235" y="824201"/>
                </a:cubicBezTo>
                <a:cubicBezTo>
                  <a:pt x="4039090" y="821142"/>
                  <a:pt x="4035859" y="818253"/>
                  <a:pt x="4032544" y="815364"/>
                </a:cubicBezTo>
                <a:cubicBezTo>
                  <a:pt x="4020982" y="805338"/>
                  <a:pt x="4009420" y="795481"/>
                  <a:pt x="3997688" y="785625"/>
                </a:cubicBezTo>
                <a:cubicBezTo>
                  <a:pt x="3984851" y="774748"/>
                  <a:pt x="3971504" y="764637"/>
                  <a:pt x="3959942" y="756055"/>
                </a:cubicBezTo>
                <a:cubicBezTo>
                  <a:pt x="3955096" y="752741"/>
                  <a:pt x="3950251" y="749512"/>
                  <a:pt x="3945405" y="746283"/>
                </a:cubicBezTo>
                <a:cubicBezTo>
                  <a:pt x="3940814" y="743224"/>
                  <a:pt x="3936053" y="740505"/>
                  <a:pt x="3931377" y="737616"/>
                </a:cubicBezTo>
                <a:cubicBezTo>
                  <a:pt x="3922451" y="732178"/>
                  <a:pt x="3913184" y="727079"/>
                  <a:pt x="3903918" y="722066"/>
                </a:cubicBezTo>
                <a:cubicBezTo>
                  <a:pt x="3884960" y="711785"/>
                  <a:pt x="3866002" y="701673"/>
                  <a:pt x="3847299" y="690967"/>
                </a:cubicBezTo>
                <a:cubicBezTo>
                  <a:pt x="3828086" y="680005"/>
                  <a:pt x="3808957" y="669129"/>
                  <a:pt x="3790169" y="657573"/>
                </a:cubicBezTo>
                <a:cubicBezTo>
                  <a:pt x="3771977" y="646357"/>
                  <a:pt x="3753953" y="634716"/>
                  <a:pt x="3735676" y="623585"/>
                </a:cubicBezTo>
                <a:cubicBezTo>
                  <a:pt x="3726579" y="618062"/>
                  <a:pt x="3715867" y="610584"/>
                  <a:pt x="3715867" y="598603"/>
                </a:cubicBezTo>
                <a:cubicBezTo>
                  <a:pt x="3715867" y="593930"/>
                  <a:pt x="3717228" y="589086"/>
                  <a:pt x="3720118" y="585433"/>
                </a:cubicBezTo>
                <a:cubicBezTo>
                  <a:pt x="3723349" y="581269"/>
                  <a:pt x="3728109" y="578720"/>
                  <a:pt x="3732615" y="576171"/>
                </a:cubicBezTo>
                <a:cubicBezTo>
                  <a:pt x="3750893" y="565804"/>
                  <a:pt x="3770021" y="556967"/>
                  <a:pt x="3789064" y="548300"/>
                </a:cubicBezTo>
                <a:cubicBezTo>
                  <a:pt x="3810743" y="538444"/>
                  <a:pt x="3832846" y="529437"/>
                  <a:pt x="3854865" y="520260"/>
                </a:cubicBezTo>
                <a:cubicBezTo>
                  <a:pt x="3874078" y="512273"/>
                  <a:pt x="3893291" y="504285"/>
                  <a:pt x="3912504" y="496468"/>
                </a:cubicBezTo>
                <a:cubicBezTo>
                  <a:pt x="3934098" y="487631"/>
                  <a:pt x="3955436" y="478624"/>
                  <a:pt x="3976775" y="469362"/>
                </a:cubicBezTo>
                <a:cubicBezTo>
                  <a:pt x="3998623" y="459845"/>
                  <a:pt x="4020302" y="449819"/>
                  <a:pt x="4040365" y="440387"/>
                </a:cubicBezTo>
                <a:cubicBezTo>
                  <a:pt x="4049547" y="435714"/>
                  <a:pt x="4058643" y="431040"/>
                  <a:pt x="4067739" y="426112"/>
                </a:cubicBezTo>
                <a:cubicBezTo>
                  <a:pt x="4077771" y="420674"/>
                  <a:pt x="4087803" y="415066"/>
                  <a:pt x="4097494" y="408948"/>
                </a:cubicBezTo>
                <a:cubicBezTo>
                  <a:pt x="4095369" y="407418"/>
                  <a:pt x="4093159" y="405889"/>
                  <a:pt x="4090948" y="404444"/>
                </a:cubicBezTo>
                <a:cubicBezTo>
                  <a:pt x="4081767" y="398241"/>
                  <a:pt x="4072245" y="392293"/>
                  <a:pt x="4062639" y="386515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 txBox="1"/>
          <p:nvPr>
            <p:ph type="ctrTitle"/>
          </p:nvPr>
        </p:nvSpPr>
        <p:spPr>
          <a:xfrm>
            <a:off x="4783450" y="2095100"/>
            <a:ext cx="3592800" cy="61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b="0"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3"/>
          <p:cNvSpPr txBox="1"/>
          <p:nvPr>
            <p:ph idx="1" type="subTitle"/>
          </p:nvPr>
        </p:nvSpPr>
        <p:spPr>
          <a:xfrm>
            <a:off x="5042350" y="2808700"/>
            <a:ext cx="3075000" cy="2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idx="1" type="body"/>
          </p:nvPr>
        </p:nvSpPr>
        <p:spPr>
          <a:xfrm>
            <a:off x="1506900" y="2776625"/>
            <a:ext cx="6130200" cy="32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 sz="1500">
                <a:solidFill>
                  <a:schemeClr val="accent6"/>
                </a:solidFill>
              </a:defRPr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 sz="1500">
                <a:solidFill>
                  <a:schemeClr val="accent6"/>
                </a:solidFill>
              </a:defRPr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■"/>
              <a:defRPr sz="1500">
                <a:solidFill>
                  <a:schemeClr val="accent6"/>
                </a:solidFill>
              </a:defRPr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 sz="1500">
                <a:solidFill>
                  <a:schemeClr val="accent6"/>
                </a:solidFill>
              </a:defRPr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 sz="1500">
                <a:solidFill>
                  <a:schemeClr val="accent6"/>
                </a:solidFill>
              </a:defRPr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■"/>
              <a:defRPr sz="1500">
                <a:solidFill>
                  <a:schemeClr val="accent6"/>
                </a:solidFill>
              </a:defRPr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 sz="1500">
                <a:solidFill>
                  <a:schemeClr val="accent6"/>
                </a:solidFill>
              </a:defRPr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 sz="1500">
                <a:solidFill>
                  <a:schemeClr val="accent6"/>
                </a:solidFill>
              </a:defRPr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500"/>
              <a:buChar char="■"/>
              <a:defRPr sz="15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85" name="Google Shape;85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 rot="-1695391">
            <a:off x="655699" y="3197956"/>
            <a:ext cx="1417712" cy="1166177"/>
            <a:chOff x="1310324" y="6395536"/>
            <a:chExt cx="2835543" cy="2332230"/>
          </a:xfrm>
        </p:grpSpPr>
        <p:sp>
          <p:nvSpPr>
            <p:cNvPr id="87" name="Google Shape;87;p4"/>
            <p:cNvSpPr/>
            <p:nvPr/>
          </p:nvSpPr>
          <p:spPr>
            <a:xfrm>
              <a:off x="1731948" y="6395536"/>
              <a:ext cx="1900103" cy="2332230"/>
            </a:xfrm>
            <a:custGeom>
              <a:rect b="b" l="l" r="r" t="t"/>
              <a:pathLst>
                <a:path extrusionOk="0" h="2332230" w="1900103">
                  <a:moveTo>
                    <a:pt x="1839886" y="663754"/>
                  </a:moveTo>
                  <a:cubicBezTo>
                    <a:pt x="1807618" y="650884"/>
                    <a:pt x="1768657" y="654626"/>
                    <a:pt x="1740471" y="675378"/>
                  </a:cubicBezTo>
                  <a:cubicBezTo>
                    <a:pt x="1726577" y="685413"/>
                    <a:pt x="1718184" y="700892"/>
                    <a:pt x="1710244" y="715634"/>
                  </a:cubicBezTo>
                  <a:cubicBezTo>
                    <a:pt x="1693174" y="747386"/>
                    <a:pt x="1676387" y="779194"/>
                    <a:pt x="1659260" y="810945"/>
                  </a:cubicBezTo>
                  <a:cubicBezTo>
                    <a:pt x="1609524" y="894292"/>
                    <a:pt x="1576291" y="985748"/>
                    <a:pt x="1528086" y="1069889"/>
                  </a:cubicBezTo>
                  <a:cubicBezTo>
                    <a:pt x="1512321" y="1097672"/>
                    <a:pt x="1483511" y="1169226"/>
                    <a:pt x="1451753" y="1176427"/>
                  </a:cubicBezTo>
                  <a:cubicBezTo>
                    <a:pt x="1456630" y="1133732"/>
                    <a:pt x="1469560" y="1092626"/>
                    <a:pt x="1479768" y="1051065"/>
                  </a:cubicBezTo>
                  <a:cubicBezTo>
                    <a:pt x="1504154" y="950651"/>
                    <a:pt x="1530015" y="850578"/>
                    <a:pt x="1551678" y="749540"/>
                  </a:cubicBezTo>
                  <a:cubicBezTo>
                    <a:pt x="1556102" y="714557"/>
                    <a:pt x="1566820" y="680197"/>
                    <a:pt x="1572208" y="645214"/>
                  </a:cubicBezTo>
                  <a:cubicBezTo>
                    <a:pt x="1596480" y="550130"/>
                    <a:pt x="1613948" y="453345"/>
                    <a:pt x="1635668" y="357637"/>
                  </a:cubicBezTo>
                  <a:cubicBezTo>
                    <a:pt x="1648882" y="303489"/>
                    <a:pt x="1663967" y="242254"/>
                    <a:pt x="1636122" y="190148"/>
                  </a:cubicBezTo>
                  <a:cubicBezTo>
                    <a:pt x="1614458" y="152386"/>
                    <a:pt x="1565119" y="131975"/>
                    <a:pt x="1527973" y="160948"/>
                  </a:cubicBezTo>
                  <a:cubicBezTo>
                    <a:pt x="1508521" y="173195"/>
                    <a:pt x="1494173" y="187823"/>
                    <a:pt x="1480222" y="206817"/>
                  </a:cubicBezTo>
                  <a:cubicBezTo>
                    <a:pt x="1427877" y="274913"/>
                    <a:pt x="1390561" y="352534"/>
                    <a:pt x="1360561" y="432649"/>
                  </a:cubicBezTo>
                  <a:cubicBezTo>
                    <a:pt x="1320976" y="538733"/>
                    <a:pt x="1288764" y="648899"/>
                    <a:pt x="1243111" y="753055"/>
                  </a:cubicBezTo>
                  <a:cubicBezTo>
                    <a:pt x="1222468" y="804765"/>
                    <a:pt x="1202959" y="856985"/>
                    <a:pt x="1178403" y="907050"/>
                  </a:cubicBezTo>
                  <a:cubicBezTo>
                    <a:pt x="1169953" y="923266"/>
                    <a:pt x="1162241" y="940729"/>
                    <a:pt x="1147836" y="952522"/>
                  </a:cubicBezTo>
                  <a:cubicBezTo>
                    <a:pt x="1163999" y="878644"/>
                    <a:pt x="1193148" y="808280"/>
                    <a:pt x="1207723" y="734005"/>
                  </a:cubicBezTo>
                  <a:cubicBezTo>
                    <a:pt x="1235512" y="623101"/>
                    <a:pt x="1252865" y="509817"/>
                    <a:pt x="1283943" y="399651"/>
                  </a:cubicBezTo>
                  <a:cubicBezTo>
                    <a:pt x="1304927" y="311257"/>
                    <a:pt x="1331071" y="223203"/>
                    <a:pt x="1343037" y="133109"/>
                  </a:cubicBezTo>
                  <a:cubicBezTo>
                    <a:pt x="1346723" y="83044"/>
                    <a:pt x="1325059" y="26912"/>
                    <a:pt x="1274246" y="9788"/>
                  </a:cubicBezTo>
                  <a:cubicBezTo>
                    <a:pt x="1248272" y="717"/>
                    <a:pt x="1218272" y="-3876"/>
                    <a:pt x="1191504" y="4119"/>
                  </a:cubicBezTo>
                  <a:cubicBezTo>
                    <a:pt x="1121748" y="53957"/>
                    <a:pt x="1091181" y="140423"/>
                    <a:pt x="1058515" y="216513"/>
                  </a:cubicBezTo>
                  <a:cubicBezTo>
                    <a:pt x="1044280" y="255295"/>
                    <a:pt x="1025169" y="291923"/>
                    <a:pt x="1008269" y="329571"/>
                  </a:cubicBezTo>
                  <a:cubicBezTo>
                    <a:pt x="991199" y="369147"/>
                    <a:pt x="978609" y="410537"/>
                    <a:pt x="963240" y="450736"/>
                  </a:cubicBezTo>
                  <a:cubicBezTo>
                    <a:pt x="934600" y="529548"/>
                    <a:pt x="904657" y="607849"/>
                    <a:pt x="873409" y="685697"/>
                  </a:cubicBezTo>
                  <a:cubicBezTo>
                    <a:pt x="855941" y="732417"/>
                    <a:pt x="842387" y="777436"/>
                    <a:pt x="823049" y="824269"/>
                  </a:cubicBezTo>
                  <a:cubicBezTo>
                    <a:pt x="806035" y="862881"/>
                    <a:pt x="791744" y="905576"/>
                    <a:pt x="759702" y="934492"/>
                  </a:cubicBezTo>
                  <a:cubicBezTo>
                    <a:pt x="768152" y="856418"/>
                    <a:pt x="789702" y="780441"/>
                    <a:pt x="802009" y="702707"/>
                  </a:cubicBezTo>
                  <a:cubicBezTo>
                    <a:pt x="833087" y="566402"/>
                    <a:pt x="871991" y="431686"/>
                    <a:pt x="893088" y="293227"/>
                  </a:cubicBezTo>
                  <a:cubicBezTo>
                    <a:pt x="901651" y="214869"/>
                    <a:pt x="933920" y="84801"/>
                    <a:pt x="834845" y="52880"/>
                  </a:cubicBezTo>
                  <a:cubicBezTo>
                    <a:pt x="769797" y="34226"/>
                    <a:pt x="746545" y="63312"/>
                    <a:pt x="708718" y="110372"/>
                  </a:cubicBezTo>
                  <a:cubicBezTo>
                    <a:pt x="639247" y="200297"/>
                    <a:pt x="597224" y="308082"/>
                    <a:pt x="565919" y="416377"/>
                  </a:cubicBezTo>
                  <a:cubicBezTo>
                    <a:pt x="540512" y="495869"/>
                    <a:pt x="527979" y="578649"/>
                    <a:pt x="503139" y="658198"/>
                  </a:cubicBezTo>
                  <a:cubicBezTo>
                    <a:pt x="490379" y="698171"/>
                    <a:pt x="475804" y="737747"/>
                    <a:pt x="467354" y="778967"/>
                  </a:cubicBezTo>
                  <a:cubicBezTo>
                    <a:pt x="452893" y="847913"/>
                    <a:pt x="446995" y="918219"/>
                    <a:pt x="436276" y="987732"/>
                  </a:cubicBezTo>
                  <a:cubicBezTo>
                    <a:pt x="430945" y="1029463"/>
                    <a:pt x="424197" y="1071307"/>
                    <a:pt x="421928" y="1113377"/>
                  </a:cubicBezTo>
                  <a:cubicBezTo>
                    <a:pt x="413648" y="1101357"/>
                    <a:pt x="406843" y="1088260"/>
                    <a:pt x="401966" y="1073972"/>
                  </a:cubicBezTo>
                  <a:cubicBezTo>
                    <a:pt x="362154" y="976960"/>
                    <a:pt x="348657" y="865603"/>
                    <a:pt x="277030" y="784580"/>
                  </a:cubicBezTo>
                  <a:cubicBezTo>
                    <a:pt x="232795" y="736613"/>
                    <a:pt x="180621" y="690233"/>
                    <a:pt x="115005" y="676342"/>
                  </a:cubicBezTo>
                  <a:cubicBezTo>
                    <a:pt x="78540" y="667100"/>
                    <a:pt x="29881" y="671692"/>
                    <a:pt x="12131" y="709794"/>
                  </a:cubicBezTo>
                  <a:cubicBezTo>
                    <a:pt x="-20875" y="777719"/>
                    <a:pt x="22282" y="882499"/>
                    <a:pt x="37538" y="953543"/>
                  </a:cubicBezTo>
                  <a:cubicBezTo>
                    <a:pt x="56763" y="1033489"/>
                    <a:pt x="79844" y="1112527"/>
                    <a:pt x="97595" y="1192869"/>
                  </a:cubicBezTo>
                  <a:cubicBezTo>
                    <a:pt x="121187" y="1280129"/>
                    <a:pt x="123966" y="1370734"/>
                    <a:pt x="131282" y="1460318"/>
                  </a:cubicBezTo>
                  <a:cubicBezTo>
                    <a:pt x="137010" y="1542362"/>
                    <a:pt x="144439" y="1624519"/>
                    <a:pt x="160828" y="1705201"/>
                  </a:cubicBezTo>
                  <a:cubicBezTo>
                    <a:pt x="172284" y="1762751"/>
                    <a:pt x="181074" y="1821377"/>
                    <a:pt x="202228" y="1876376"/>
                  </a:cubicBezTo>
                  <a:cubicBezTo>
                    <a:pt x="230867" y="1946966"/>
                    <a:pt x="268467" y="2015401"/>
                    <a:pt x="315821" y="2075105"/>
                  </a:cubicBezTo>
                  <a:cubicBezTo>
                    <a:pt x="376049" y="2144845"/>
                    <a:pt x="453233" y="2202338"/>
                    <a:pt x="539661" y="2234770"/>
                  </a:cubicBezTo>
                  <a:cubicBezTo>
                    <a:pt x="562573" y="2247074"/>
                    <a:pt x="583102" y="2263743"/>
                    <a:pt x="607318" y="2273665"/>
                  </a:cubicBezTo>
                  <a:cubicBezTo>
                    <a:pt x="649738" y="2292149"/>
                    <a:pt x="694370" y="2302128"/>
                    <a:pt x="739910" y="2309556"/>
                  </a:cubicBezTo>
                  <a:cubicBezTo>
                    <a:pt x="822085" y="2328437"/>
                    <a:pt x="906642" y="2327643"/>
                    <a:pt x="990405" y="2330591"/>
                  </a:cubicBezTo>
                  <a:cubicBezTo>
                    <a:pt x="1163375" y="2339776"/>
                    <a:pt x="1237780" y="2312221"/>
                    <a:pt x="1368387" y="2200467"/>
                  </a:cubicBezTo>
                  <a:cubicBezTo>
                    <a:pt x="1392149" y="2176200"/>
                    <a:pt x="1417045" y="2153010"/>
                    <a:pt x="1441091" y="2129083"/>
                  </a:cubicBezTo>
                  <a:cubicBezTo>
                    <a:pt x="1477670" y="2090414"/>
                    <a:pt x="1505175" y="2044942"/>
                    <a:pt x="1531149" y="1998789"/>
                  </a:cubicBezTo>
                  <a:cubicBezTo>
                    <a:pt x="1568976" y="1937100"/>
                    <a:pt x="1595970" y="1869969"/>
                    <a:pt x="1621490" y="1802554"/>
                  </a:cubicBezTo>
                  <a:cubicBezTo>
                    <a:pt x="1654610" y="1718072"/>
                    <a:pt x="1680073" y="1630926"/>
                    <a:pt x="1701170" y="1542702"/>
                  </a:cubicBezTo>
                  <a:cubicBezTo>
                    <a:pt x="1723685" y="1456293"/>
                    <a:pt x="1745689" y="1369770"/>
                    <a:pt x="1760887" y="1281717"/>
                  </a:cubicBezTo>
                  <a:cubicBezTo>
                    <a:pt x="1775065" y="1208745"/>
                    <a:pt x="1802854" y="1135887"/>
                    <a:pt x="1826332" y="1065070"/>
                  </a:cubicBezTo>
                  <a:cubicBezTo>
                    <a:pt x="1856106" y="996521"/>
                    <a:pt x="1877259" y="924626"/>
                    <a:pt x="1891380" y="851201"/>
                  </a:cubicBezTo>
                  <a:cubicBezTo>
                    <a:pt x="1899774" y="808734"/>
                    <a:pt x="1906749" y="763885"/>
                    <a:pt x="1889225" y="722665"/>
                  </a:cubicBezTo>
                  <a:cubicBezTo>
                    <a:pt x="1879414" y="698851"/>
                    <a:pt x="1864783" y="673790"/>
                    <a:pt x="1839886" y="6637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745312" y="6735590"/>
              <a:ext cx="212676" cy="441479"/>
            </a:xfrm>
            <a:custGeom>
              <a:rect b="b" l="l" r="r" t="t"/>
              <a:pathLst>
                <a:path extrusionOk="0" h="441479" w="212676">
                  <a:moveTo>
                    <a:pt x="173597" y="141923"/>
                  </a:moveTo>
                  <a:cubicBezTo>
                    <a:pt x="134863" y="81198"/>
                    <a:pt x="77982" y="28298"/>
                    <a:pt x="10778" y="969"/>
                  </a:cubicBezTo>
                  <a:cubicBezTo>
                    <a:pt x="5901" y="-1695"/>
                    <a:pt x="-1982" y="1310"/>
                    <a:pt x="457" y="7830"/>
                  </a:cubicBezTo>
                  <a:cubicBezTo>
                    <a:pt x="3746" y="14974"/>
                    <a:pt x="12423" y="17639"/>
                    <a:pt x="18378" y="22345"/>
                  </a:cubicBezTo>
                  <a:cubicBezTo>
                    <a:pt x="88643" y="68781"/>
                    <a:pt x="157605" y="133532"/>
                    <a:pt x="176376" y="218920"/>
                  </a:cubicBezTo>
                  <a:cubicBezTo>
                    <a:pt x="186924" y="278284"/>
                    <a:pt x="187889" y="339916"/>
                    <a:pt x="175355" y="399053"/>
                  </a:cubicBezTo>
                  <a:cubicBezTo>
                    <a:pt x="173257" y="413171"/>
                    <a:pt x="161234" y="436985"/>
                    <a:pt x="182388" y="441407"/>
                  </a:cubicBezTo>
                  <a:cubicBezTo>
                    <a:pt x="201896" y="442995"/>
                    <a:pt x="200592" y="418104"/>
                    <a:pt x="204108" y="404666"/>
                  </a:cubicBezTo>
                  <a:cubicBezTo>
                    <a:pt x="210516" y="371894"/>
                    <a:pt x="213579" y="338385"/>
                    <a:pt x="212445" y="304989"/>
                  </a:cubicBezTo>
                  <a:cubicBezTo>
                    <a:pt x="210913" y="248687"/>
                    <a:pt x="204222" y="190457"/>
                    <a:pt x="173597" y="14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920926" y="6673610"/>
              <a:ext cx="224941" cy="415189"/>
            </a:xfrm>
            <a:custGeom>
              <a:rect b="b" l="l" r="r" t="t"/>
              <a:pathLst>
                <a:path extrusionOk="0" h="415189" w="224941">
                  <a:moveTo>
                    <a:pt x="224773" y="372470"/>
                  </a:moveTo>
                  <a:cubicBezTo>
                    <a:pt x="225000" y="345368"/>
                    <a:pt x="224035" y="318322"/>
                    <a:pt x="221257" y="291390"/>
                  </a:cubicBezTo>
                  <a:cubicBezTo>
                    <a:pt x="216549" y="244897"/>
                    <a:pt x="207079" y="197893"/>
                    <a:pt x="184451" y="156560"/>
                  </a:cubicBezTo>
                  <a:cubicBezTo>
                    <a:pt x="160575" y="114659"/>
                    <a:pt x="124166" y="81490"/>
                    <a:pt x="88268" y="49966"/>
                  </a:cubicBezTo>
                  <a:cubicBezTo>
                    <a:pt x="69440" y="34147"/>
                    <a:pt x="49647" y="19178"/>
                    <a:pt x="27984" y="7555"/>
                  </a:cubicBezTo>
                  <a:cubicBezTo>
                    <a:pt x="25318" y="1375"/>
                    <a:pt x="18740" y="751"/>
                    <a:pt x="12615" y="184"/>
                  </a:cubicBezTo>
                  <a:cubicBezTo>
                    <a:pt x="762" y="-1970"/>
                    <a:pt x="-4966" y="15379"/>
                    <a:pt x="5413" y="21049"/>
                  </a:cubicBezTo>
                  <a:cubicBezTo>
                    <a:pt x="38702" y="40100"/>
                    <a:pt x="68306" y="64764"/>
                    <a:pt x="95641" y="91583"/>
                  </a:cubicBezTo>
                  <a:cubicBezTo>
                    <a:pt x="120650" y="116530"/>
                    <a:pt x="145717" y="142328"/>
                    <a:pt x="161993" y="174023"/>
                  </a:cubicBezTo>
                  <a:cubicBezTo>
                    <a:pt x="193922" y="241665"/>
                    <a:pt x="196133" y="316224"/>
                    <a:pt x="194092" y="390613"/>
                  </a:cubicBezTo>
                  <a:cubicBezTo>
                    <a:pt x="189725" y="399061"/>
                    <a:pt x="191143" y="410174"/>
                    <a:pt x="200840" y="414143"/>
                  </a:cubicBezTo>
                  <a:cubicBezTo>
                    <a:pt x="225226" y="421458"/>
                    <a:pt x="225453" y="388572"/>
                    <a:pt x="224773" y="372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310324" y="8227977"/>
              <a:ext cx="223148" cy="480917"/>
            </a:xfrm>
            <a:custGeom>
              <a:rect b="b" l="l" r="r" t="t"/>
              <a:pathLst>
                <a:path extrusionOk="0" h="480917" w="223148">
                  <a:moveTo>
                    <a:pt x="201861" y="444966"/>
                  </a:moveTo>
                  <a:cubicBezTo>
                    <a:pt x="155414" y="413895"/>
                    <a:pt x="110839" y="375623"/>
                    <a:pt x="87134" y="323687"/>
                  </a:cubicBezTo>
                  <a:cubicBezTo>
                    <a:pt x="58324" y="257519"/>
                    <a:pt x="26622" y="190671"/>
                    <a:pt x="18626" y="118096"/>
                  </a:cubicBezTo>
                  <a:cubicBezTo>
                    <a:pt x="15450" y="81866"/>
                    <a:pt x="22426" y="45975"/>
                    <a:pt x="25035" y="9915"/>
                  </a:cubicBezTo>
                  <a:cubicBezTo>
                    <a:pt x="24808" y="6229"/>
                    <a:pt x="24524" y="1863"/>
                    <a:pt x="20668" y="219"/>
                  </a:cubicBezTo>
                  <a:cubicBezTo>
                    <a:pt x="18116" y="-801"/>
                    <a:pt x="14259" y="1920"/>
                    <a:pt x="15507" y="4698"/>
                  </a:cubicBezTo>
                  <a:cubicBezTo>
                    <a:pt x="-15741" y="107153"/>
                    <a:pt x="3881" y="181202"/>
                    <a:pt x="41991" y="277477"/>
                  </a:cubicBezTo>
                  <a:cubicBezTo>
                    <a:pt x="74657" y="373015"/>
                    <a:pt x="117474" y="421436"/>
                    <a:pt x="199990" y="477908"/>
                  </a:cubicBezTo>
                  <a:cubicBezTo>
                    <a:pt x="210424" y="486413"/>
                    <a:pt x="226417" y="475470"/>
                    <a:pt x="222561" y="462769"/>
                  </a:cubicBezTo>
                  <a:cubicBezTo>
                    <a:pt x="219612" y="453527"/>
                    <a:pt x="208780" y="450749"/>
                    <a:pt x="201861" y="444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543377" y="8194763"/>
              <a:ext cx="229254" cy="453306"/>
            </a:xfrm>
            <a:custGeom>
              <a:rect b="b" l="l" r="r" t="t"/>
              <a:pathLst>
                <a:path extrusionOk="0" h="453306" w="229254">
                  <a:moveTo>
                    <a:pt x="222252" y="426585"/>
                  </a:moveTo>
                  <a:cubicBezTo>
                    <a:pt x="200645" y="414167"/>
                    <a:pt x="178074" y="402147"/>
                    <a:pt x="161684" y="382926"/>
                  </a:cubicBezTo>
                  <a:cubicBezTo>
                    <a:pt x="144614" y="362855"/>
                    <a:pt x="132138" y="339438"/>
                    <a:pt x="117960" y="317325"/>
                  </a:cubicBezTo>
                  <a:cubicBezTo>
                    <a:pt x="95785" y="281038"/>
                    <a:pt x="70209" y="246792"/>
                    <a:pt x="50756" y="208917"/>
                  </a:cubicBezTo>
                  <a:cubicBezTo>
                    <a:pt x="19338" y="146888"/>
                    <a:pt x="13894" y="73803"/>
                    <a:pt x="15936" y="4801"/>
                  </a:cubicBezTo>
                  <a:cubicBezTo>
                    <a:pt x="18488" y="3440"/>
                    <a:pt x="17297" y="1002"/>
                    <a:pt x="14745" y="322"/>
                  </a:cubicBezTo>
                  <a:cubicBezTo>
                    <a:pt x="10548" y="-1379"/>
                    <a:pt x="8053" y="4064"/>
                    <a:pt x="6748" y="7352"/>
                  </a:cubicBezTo>
                  <a:cubicBezTo>
                    <a:pt x="-5445" y="59856"/>
                    <a:pt x="283" y="116158"/>
                    <a:pt x="12816" y="168321"/>
                  </a:cubicBezTo>
                  <a:cubicBezTo>
                    <a:pt x="25123" y="216345"/>
                    <a:pt x="52571" y="257962"/>
                    <a:pt x="78545" y="299522"/>
                  </a:cubicBezTo>
                  <a:cubicBezTo>
                    <a:pt x="118754" y="364216"/>
                    <a:pt x="136277" y="413430"/>
                    <a:pt x="207961" y="451249"/>
                  </a:cubicBezTo>
                  <a:cubicBezTo>
                    <a:pt x="224124" y="460490"/>
                    <a:pt x="238188" y="436167"/>
                    <a:pt x="222252" y="4265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-1695391">
            <a:off x="655699" y="3197956"/>
            <a:ext cx="1417712" cy="1166177"/>
            <a:chOff x="1310324" y="6395536"/>
            <a:chExt cx="2835543" cy="2332230"/>
          </a:xfrm>
        </p:grpSpPr>
        <p:sp>
          <p:nvSpPr>
            <p:cNvPr id="93" name="Google Shape;93;p4"/>
            <p:cNvSpPr/>
            <p:nvPr/>
          </p:nvSpPr>
          <p:spPr>
            <a:xfrm>
              <a:off x="1731948" y="6395536"/>
              <a:ext cx="1900103" cy="2332230"/>
            </a:xfrm>
            <a:custGeom>
              <a:rect b="b" l="l" r="r" t="t"/>
              <a:pathLst>
                <a:path extrusionOk="0" h="2332230" w="1900103">
                  <a:moveTo>
                    <a:pt x="1839886" y="663754"/>
                  </a:moveTo>
                  <a:cubicBezTo>
                    <a:pt x="1807618" y="650884"/>
                    <a:pt x="1768657" y="654626"/>
                    <a:pt x="1740471" y="675378"/>
                  </a:cubicBezTo>
                  <a:cubicBezTo>
                    <a:pt x="1726577" y="685413"/>
                    <a:pt x="1718184" y="700892"/>
                    <a:pt x="1710244" y="715634"/>
                  </a:cubicBezTo>
                  <a:cubicBezTo>
                    <a:pt x="1693174" y="747386"/>
                    <a:pt x="1676387" y="779194"/>
                    <a:pt x="1659260" y="810945"/>
                  </a:cubicBezTo>
                  <a:cubicBezTo>
                    <a:pt x="1609524" y="894292"/>
                    <a:pt x="1576291" y="985748"/>
                    <a:pt x="1528086" y="1069889"/>
                  </a:cubicBezTo>
                  <a:cubicBezTo>
                    <a:pt x="1512321" y="1097672"/>
                    <a:pt x="1483511" y="1169226"/>
                    <a:pt x="1451753" y="1176427"/>
                  </a:cubicBezTo>
                  <a:cubicBezTo>
                    <a:pt x="1456630" y="1133732"/>
                    <a:pt x="1469560" y="1092626"/>
                    <a:pt x="1479768" y="1051065"/>
                  </a:cubicBezTo>
                  <a:cubicBezTo>
                    <a:pt x="1504154" y="950651"/>
                    <a:pt x="1530015" y="850578"/>
                    <a:pt x="1551678" y="749540"/>
                  </a:cubicBezTo>
                  <a:cubicBezTo>
                    <a:pt x="1556102" y="714557"/>
                    <a:pt x="1566820" y="680197"/>
                    <a:pt x="1572208" y="645214"/>
                  </a:cubicBezTo>
                  <a:cubicBezTo>
                    <a:pt x="1596480" y="550130"/>
                    <a:pt x="1613948" y="453345"/>
                    <a:pt x="1635668" y="357637"/>
                  </a:cubicBezTo>
                  <a:cubicBezTo>
                    <a:pt x="1648882" y="303489"/>
                    <a:pt x="1663967" y="242254"/>
                    <a:pt x="1636122" y="190148"/>
                  </a:cubicBezTo>
                  <a:cubicBezTo>
                    <a:pt x="1614458" y="152386"/>
                    <a:pt x="1565119" y="131975"/>
                    <a:pt x="1527973" y="160948"/>
                  </a:cubicBezTo>
                  <a:cubicBezTo>
                    <a:pt x="1508521" y="173195"/>
                    <a:pt x="1494173" y="187823"/>
                    <a:pt x="1480222" y="206817"/>
                  </a:cubicBezTo>
                  <a:cubicBezTo>
                    <a:pt x="1427877" y="274913"/>
                    <a:pt x="1390561" y="352534"/>
                    <a:pt x="1360561" y="432649"/>
                  </a:cubicBezTo>
                  <a:cubicBezTo>
                    <a:pt x="1320976" y="538733"/>
                    <a:pt x="1288764" y="648899"/>
                    <a:pt x="1243111" y="753055"/>
                  </a:cubicBezTo>
                  <a:cubicBezTo>
                    <a:pt x="1222468" y="804765"/>
                    <a:pt x="1202959" y="856985"/>
                    <a:pt x="1178403" y="907050"/>
                  </a:cubicBezTo>
                  <a:cubicBezTo>
                    <a:pt x="1169953" y="923266"/>
                    <a:pt x="1162241" y="940729"/>
                    <a:pt x="1147836" y="952522"/>
                  </a:cubicBezTo>
                  <a:cubicBezTo>
                    <a:pt x="1163999" y="878644"/>
                    <a:pt x="1193148" y="808280"/>
                    <a:pt x="1207723" y="734005"/>
                  </a:cubicBezTo>
                  <a:cubicBezTo>
                    <a:pt x="1235512" y="623101"/>
                    <a:pt x="1252865" y="509817"/>
                    <a:pt x="1283943" y="399651"/>
                  </a:cubicBezTo>
                  <a:cubicBezTo>
                    <a:pt x="1304927" y="311257"/>
                    <a:pt x="1331071" y="223203"/>
                    <a:pt x="1343037" y="133109"/>
                  </a:cubicBezTo>
                  <a:cubicBezTo>
                    <a:pt x="1346723" y="83044"/>
                    <a:pt x="1325059" y="26912"/>
                    <a:pt x="1274246" y="9788"/>
                  </a:cubicBezTo>
                  <a:cubicBezTo>
                    <a:pt x="1248272" y="717"/>
                    <a:pt x="1218272" y="-3876"/>
                    <a:pt x="1191504" y="4119"/>
                  </a:cubicBezTo>
                  <a:cubicBezTo>
                    <a:pt x="1121748" y="53957"/>
                    <a:pt x="1091181" y="140423"/>
                    <a:pt x="1058515" y="216513"/>
                  </a:cubicBezTo>
                  <a:cubicBezTo>
                    <a:pt x="1044280" y="255295"/>
                    <a:pt x="1025169" y="291923"/>
                    <a:pt x="1008269" y="329571"/>
                  </a:cubicBezTo>
                  <a:cubicBezTo>
                    <a:pt x="991199" y="369147"/>
                    <a:pt x="978609" y="410537"/>
                    <a:pt x="963240" y="450736"/>
                  </a:cubicBezTo>
                  <a:cubicBezTo>
                    <a:pt x="934600" y="529548"/>
                    <a:pt x="904657" y="607849"/>
                    <a:pt x="873409" y="685697"/>
                  </a:cubicBezTo>
                  <a:cubicBezTo>
                    <a:pt x="855941" y="732417"/>
                    <a:pt x="842387" y="777436"/>
                    <a:pt x="823049" y="824269"/>
                  </a:cubicBezTo>
                  <a:cubicBezTo>
                    <a:pt x="806035" y="862881"/>
                    <a:pt x="791744" y="905576"/>
                    <a:pt x="759702" y="934492"/>
                  </a:cubicBezTo>
                  <a:cubicBezTo>
                    <a:pt x="768152" y="856418"/>
                    <a:pt x="789702" y="780441"/>
                    <a:pt x="802009" y="702707"/>
                  </a:cubicBezTo>
                  <a:cubicBezTo>
                    <a:pt x="833087" y="566402"/>
                    <a:pt x="871991" y="431686"/>
                    <a:pt x="893088" y="293227"/>
                  </a:cubicBezTo>
                  <a:cubicBezTo>
                    <a:pt x="901651" y="214869"/>
                    <a:pt x="933920" y="84801"/>
                    <a:pt x="834845" y="52880"/>
                  </a:cubicBezTo>
                  <a:cubicBezTo>
                    <a:pt x="769797" y="34226"/>
                    <a:pt x="746545" y="63312"/>
                    <a:pt x="708718" y="110372"/>
                  </a:cubicBezTo>
                  <a:cubicBezTo>
                    <a:pt x="639247" y="200297"/>
                    <a:pt x="597224" y="308082"/>
                    <a:pt x="565919" y="416377"/>
                  </a:cubicBezTo>
                  <a:cubicBezTo>
                    <a:pt x="540512" y="495869"/>
                    <a:pt x="527979" y="578649"/>
                    <a:pt x="503139" y="658198"/>
                  </a:cubicBezTo>
                  <a:cubicBezTo>
                    <a:pt x="490379" y="698171"/>
                    <a:pt x="475804" y="737747"/>
                    <a:pt x="467354" y="778967"/>
                  </a:cubicBezTo>
                  <a:cubicBezTo>
                    <a:pt x="452893" y="847913"/>
                    <a:pt x="446995" y="918219"/>
                    <a:pt x="436276" y="987732"/>
                  </a:cubicBezTo>
                  <a:cubicBezTo>
                    <a:pt x="430945" y="1029463"/>
                    <a:pt x="424197" y="1071307"/>
                    <a:pt x="421928" y="1113377"/>
                  </a:cubicBezTo>
                  <a:cubicBezTo>
                    <a:pt x="413648" y="1101357"/>
                    <a:pt x="406843" y="1088260"/>
                    <a:pt x="401966" y="1073972"/>
                  </a:cubicBezTo>
                  <a:cubicBezTo>
                    <a:pt x="362154" y="976960"/>
                    <a:pt x="348657" y="865603"/>
                    <a:pt x="277030" y="784580"/>
                  </a:cubicBezTo>
                  <a:cubicBezTo>
                    <a:pt x="232795" y="736613"/>
                    <a:pt x="180621" y="690233"/>
                    <a:pt x="115005" y="676342"/>
                  </a:cubicBezTo>
                  <a:cubicBezTo>
                    <a:pt x="78540" y="667100"/>
                    <a:pt x="29881" y="671692"/>
                    <a:pt x="12131" y="709794"/>
                  </a:cubicBezTo>
                  <a:cubicBezTo>
                    <a:pt x="-20875" y="777719"/>
                    <a:pt x="22282" y="882499"/>
                    <a:pt x="37538" y="953543"/>
                  </a:cubicBezTo>
                  <a:cubicBezTo>
                    <a:pt x="56763" y="1033489"/>
                    <a:pt x="79844" y="1112527"/>
                    <a:pt x="97595" y="1192869"/>
                  </a:cubicBezTo>
                  <a:cubicBezTo>
                    <a:pt x="121187" y="1280129"/>
                    <a:pt x="123966" y="1370734"/>
                    <a:pt x="131282" y="1460318"/>
                  </a:cubicBezTo>
                  <a:cubicBezTo>
                    <a:pt x="137010" y="1542362"/>
                    <a:pt x="144439" y="1624519"/>
                    <a:pt x="160828" y="1705201"/>
                  </a:cubicBezTo>
                  <a:cubicBezTo>
                    <a:pt x="172284" y="1762751"/>
                    <a:pt x="181074" y="1821377"/>
                    <a:pt x="202228" y="1876376"/>
                  </a:cubicBezTo>
                  <a:cubicBezTo>
                    <a:pt x="230867" y="1946966"/>
                    <a:pt x="268467" y="2015401"/>
                    <a:pt x="315821" y="2075105"/>
                  </a:cubicBezTo>
                  <a:cubicBezTo>
                    <a:pt x="376049" y="2144845"/>
                    <a:pt x="453233" y="2202338"/>
                    <a:pt x="539661" y="2234770"/>
                  </a:cubicBezTo>
                  <a:cubicBezTo>
                    <a:pt x="562573" y="2247074"/>
                    <a:pt x="583102" y="2263743"/>
                    <a:pt x="607318" y="2273665"/>
                  </a:cubicBezTo>
                  <a:cubicBezTo>
                    <a:pt x="649738" y="2292149"/>
                    <a:pt x="694370" y="2302128"/>
                    <a:pt x="739910" y="2309556"/>
                  </a:cubicBezTo>
                  <a:cubicBezTo>
                    <a:pt x="822085" y="2328437"/>
                    <a:pt x="906642" y="2327643"/>
                    <a:pt x="990405" y="2330591"/>
                  </a:cubicBezTo>
                  <a:cubicBezTo>
                    <a:pt x="1163375" y="2339776"/>
                    <a:pt x="1237780" y="2312221"/>
                    <a:pt x="1368387" y="2200467"/>
                  </a:cubicBezTo>
                  <a:cubicBezTo>
                    <a:pt x="1392149" y="2176200"/>
                    <a:pt x="1417045" y="2153010"/>
                    <a:pt x="1441091" y="2129083"/>
                  </a:cubicBezTo>
                  <a:cubicBezTo>
                    <a:pt x="1477670" y="2090414"/>
                    <a:pt x="1505175" y="2044942"/>
                    <a:pt x="1531149" y="1998789"/>
                  </a:cubicBezTo>
                  <a:cubicBezTo>
                    <a:pt x="1568976" y="1937100"/>
                    <a:pt x="1595970" y="1869969"/>
                    <a:pt x="1621490" y="1802554"/>
                  </a:cubicBezTo>
                  <a:cubicBezTo>
                    <a:pt x="1654610" y="1718072"/>
                    <a:pt x="1680073" y="1630926"/>
                    <a:pt x="1701170" y="1542702"/>
                  </a:cubicBezTo>
                  <a:cubicBezTo>
                    <a:pt x="1723685" y="1456293"/>
                    <a:pt x="1745689" y="1369770"/>
                    <a:pt x="1760887" y="1281717"/>
                  </a:cubicBezTo>
                  <a:cubicBezTo>
                    <a:pt x="1775065" y="1208745"/>
                    <a:pt x="1802854" y="1135887"/>
                    <a:pt x="1826332" y="1065070"/>
                  </a:cubicBezTo>
                  <a:cubicBezTo>
                    <a:pt x="1856106" y="996521"/>
                    <a:pt x="1877259" y="924626"/>
                    <a:pt x="1891380" y="851201"/>
                  </a:cubicBezTo>
                  <a:cubicBezTo>
                    <a:pt x="1899774" y="808734"/>
                    <a:pt x="1906749" y="763885"/>
                    <a:pt x="1889225" y="722665"/>
                  </a:cubicBezTo>
                  <a:cubicBezTo>
                    <a:pt x="1879414" y="698851"/>
                    <a:pt x="1864783" y="673790"/>
                    <a:pt x="1839886" y="663754"/>
                  </a:cubicBezTo>
                  <a:close/>
                  <a:moveTo>
                    <a:pt x="1842098" y="924740"/>
                  </a:moveTo>
                  <a:cubicBezTo>
                    <a:pt x="1831210" y="967094"/>
                    <a:pt x="1816805" y="1008031"/>
                    <a:pt x="1799111" y="1047947"/>
                  </a:cubicBezTo>
                  <a:cubicBezTo>
                    <a:pt x="1782721" y="1096878"/>
                    <a:pt x="1764857" y="1145299"/>
                    <a:pt x="1750339" y="1194854"/>
                  </a:cubicBezTo>
                  <a:cubicBezTo>
                    <a:pt x="1734516" y="1245656"/>
                    <a:pt x="1725896" y="1298159"/>
                    <a:pt x="1715915" y="1350322"/>
                  </a:cubicBezTo>
                  <a:cubicBezTo>
                    <a:pt x="1677805" y="1511404"/>
                    <a:pt x="1641680" y="1673790"/>
                    <a:pt x="1577993" y="1827161"/>
                  </a:cubicBezTo>
                  <a:cubicBezTo>
                    <a:pt x="1557973" y="1883180"/>
                    <a:pt x="1531716" y="1936703"/>
                    <a:pt x="1501262" y="1987732"/>
                  </a:cubicBezTo>
                  <a:cubicBezTo>
                    <a:pt x="1473757" y="2037287"/>
                    <a:pt x="1443303" y="2085595"/>
                    <a:pt x="1401280" y="2124320"/>
                  </a:cubicBezTo>
                  <a:cubicBezTo>
                    <a:pt x="1366345" y="2156865"/>
                    <a:pt x="1335041" y="2193606"/>
                    <a:pt x="1293868" y="2218837"/>
                  </a:cubicBezTo>
                  <a:cubicBezTo>
                    <a:pt x="1261542" y="2243161"/>
                    <a:pt x="1229784" y="2266294"/>
                    <a:pt x="1190993" y="2279902"/>
                  </a:cubicBezTo>
                  <a:cubicBezTo>
                    <a:pt x="1115907" y="2306664"/>
                    <a:pt x="1035320" y="2300654"/>
                    <a:pt x="957058" y="2298613"/>
                  </a:cubicBezTo>
                  <a:cubicBezTo>
                    <a:pt x="889004" y="2295438"/>
                    <a:pt x="820667" y="2295721"/>
                    <a:pt x="753804" y="2280696"/>
                  </a:cubicBezTo>
                  <a:cubicBezTo>
                    <a:pt x="704125" y="2271681"/>
                    <a:pt x="654502" y="2262382"/>
                    <a:pt x="608679" y="2240100"/>
                  </a:cubicBezTo>
                  <a:cubicBezTo>
                    <a:pt x="566769" y="2214075"/>
                    <a:pt x="524803" y="2189354"/>
                    <a:pt x="477789" y="2172401"/>
                  </a:cubicBezTo>
                  <a:cubicBezTo>
                    <a:pt x="475237" y="2171267"/>
                    <a:pt x="472628" y="2171040"/>
                    <a:pt x="470190" y="2171437"/>
                  </a:cubicBezTo>
                  <a:cubicBezTo>
                    <a:pt x="456919" y="2162932"/>
                    <a:pt x="443989" y="2153804"/>
                    <a:pt x="431512" y="2144051"/>
                  </a:cubicBezTo>
                  <a:cubicBezTo>
                    <a:pt x="380189" y="2104929"/>
                    <a:pt x="333515" y="2058493"/>
                    <a:pt x="300849" y="2002474"/>
                  </a:cubicBezTo>
                  <a:cubicBezTo>
                    <a:pt x="273231" y="1955471"/>
                    <a:pt x="245385" y="1908070"/>
                    <a:pt x="227464" y="1856361"/>
                  </a:cubicBezTo>
                  <a:cubicBezTo>
                    <a:pt x="208409" y="1801646"/>
                    <a:pt x="200810" y="1747159"/>
                    <a:pt x="189241" y="1689552"/>
                  </a:cubicBezTo>
                  <a:cubicBezTo>
                    <a:pt x="164968" y="1564304"/>
                    <a:pt x="162586" y="1436278"/>
                    <a:pt x="150393" y="1309613"/>
                  </a:cubicBezTo>
                  <a:cubicBezTo>
                    <a:pt x="134231" y="1177901"/>
                    <a:pt x="91981" y="1051122"/>
                    <a:pt x="61697" y="922245"/>
                  </a:cubicBezTo>
                  <a:cubicBezTo>
                    <a:pt x="47746" y="863732"/>
                    <a:pt x="26025" y="804141"/>
                    <a:pt x="32887" y="743246"/>
                  </a:cubicBezTo>
                  <a:cubicBezTo>
                    <a:pt x="39069" y="704578"/>
                    <a:pt x="71338" y="698908"/>
                    <a:pt x="104400" y="705882"/>
                  </a:cubicBezTo>
                  <a:cubicBezTo>
                    <a:pt x="165535" y="717789"/>
                    <a:pt x="213287" y="761844"/>
                    <a:pt x="254402" y="806069"/>
                  </a:cubicBezTo>
                  <a:cubicBezTo>
                    <a:pt x="317919" y="879948"/>
                    <a:pt x="332040" y="979908"/>
                    <a:pt x="366237" y="1068302"/>
                  </a:cubicBezTo>
                  <a:cubicBezTo>
                    <a:pt x="388355" y="1137021"/>
                    <a:pt x="429868" y="1180963"/>
                    <a:pt x="495540" y="1210333"/>
                  </a:cubicBezTo>
                  <a:cubicBezTo>
                    <a:pt x="609700" y="1253877"/>
                    <a:pt x="706053" y="1305303"/>
                    <a:pt x="774901" y="1410934"/>
                  </a:cubicBezTo>
                  <a:cubicBezTo>
                    <a:pt x="801895" y="1449149"/>
                    <a:pt x="819533" y="1493601"/>
                    <a:pt x="826848" y="1540094"/>
                  </a:cubicBezTo>
                  <a:cubicBezTo>
                    <a:pt x="828777" y="1548315"/>
                    <a:pt x="837964" y="1553078"/>
                    <a:pt x="845904" y="1550867"/>
                  </a:cubicBezTo>
                  <a:cubicBezTo>
                    <a:pt x="867284" y="1543099"/>
                    <a:pt x="851972" y="1515543"/>
                    <a:pt x="850100" y="1499497"/>
                  </a:cubicBezTo>
                  <a:cubicBezTo>
                    <a:pt x="838474" y="1450453"/>
                    <a:pt x="811933" y="1406681"/>
                    <a:pt x="781820" y="1366822"/>
                  </a:cubicBezTo>
                  <a:cubicBezTo>
                    <a:pt x="704352" y="1264367"/>
                    <a:pt x="614124" y="1224564"/>
                    <a:pt x="499907" y="1177674"/>
                  </a:cubicBezTo>
                  <a:cubicBezTo>
                    <a:pt x="477789" y="1167241"/>
                    <a:pt x="457657" y="1153350"/>
                    <a:pt x="440927" y="1136284"/>
                  </a:cubicBezTo>
                  <a:cubicBezTo>
                    <a:pt x="441040" y="1133449"/>
                    <a:pt x="441153" y="1130557"/>
                    <a:pt x="441437" y="1127722"/>
                  </a:cubicBezTo>
                  <a:cubicBezTo>
                    <a:pt x="455955" y="1018690"/>
                    <a:pt x="473422" y="909885"/>
                    <a:pt x="491513" y="801420"/>
                  </a:cubicBezTo>
                  <a:cubicBezTo>
                    <a:pt x="505691" y="731566"/>
                    <a:pt x="535238" y="666079"/>
                    <a:pt x="551060" y="596680"/>
                  </a:cubicBezTo>
                  <a:cubicBezTo>
                    <a:pt x="588774" y="437639"/>
                    <a:pt x="628415" y="272191"/>
                    <a:pt x="726639" y="138212"/>
                  </a:cubicBezTo>
                  <a:cubicBezTo>
                    <a:pt x="743426" y="117006"/>
                    <a:pt x="760326" y="92909"/>
                    <a:pt x="783975" y="79188"/>
                  </a:cubicBezTo>
                  <a:cubicBezTo>
                    <a:pt x="823956" y="70456"/>
                    <a:pt x="865299" y="90131"/>
                    <a:pt x="871083" y="133222"/>
                  </a:cubicBezTo>
                  <a:cubicBezTo>
                    <a:pt x="880441" y="185385"/>
                    <a:pt x="869722" y="239136"/>
                    <a:pt x="862463" y="291752"/>
                  </a:cubicBezTo>
                  <a:cubicBezTo>
                    <a:pt x="850611" y="356673"/>
                    <a:pt x="839495" y="420969"/>
                    <a:pt x="823446" y="485266"/>
                  </a:cubicBezTo>
                  <a:cubicBezTo>
                    <a:pt x="798152" y="579953"/>
                    <a:pt x="774674" y="675151"/>
                    <a:pt x="757490" y="771596"/>
                  </a:cubicBezTo>
                  <a:cubicBezTo>
                    <a:pt x="749381" y="811058"/>
                    <a:pt x="740534" y="852562"/>
                    <a:pt x="733161" y="894349"/>
                  </a:cubicBezTo>
                  <a:cubicBezTo>
                    <a:pt x="730949" y="906880"/>
                    <a:pt x="729532" y="919637"/>
                    <a:pt x="728511" y="932281"/>
                  </a:cubicBezTo>
                  <a:cubicBezTo>
                    <a:pt x="727717" y="942090"/>
                    <a:pt x="725789" y="952863"/>
                    <a:pt x="731346" y="961651"/>
                  </a:cubicBezTo>
                  <a:cubicBezTo>
                    <a:pt x="741554" y="977810"/>
                    <a:pt x="762765" y="970383"/>
                    <a:pt x="774787" y="960347"/>
                  </a:cubicBezTo>
                  <a:cubicBezTo>
                    <a:pt x="799400" y="941239"/>
                    <a:pt x="815336" y="913797"/>
                    <a:pt x="828663" y="886185"/>
                  </a:cubicBezTo>
                  <a:cubicBezTo>
                    <a:pt x="853503" y="835269"/>
                    <a:pt x="872331" y="781802"/>
                    <a:pt x="890422" y="728221"/>
                  </a:cubicBezTo>
                  <a:cubicBezTo>
                    <a:pt x="940669" y="602009"/>
                    <a:pt x="988249" y="470411"/>
                    <a:pt x="1036511" y="342668"/>
                  </a:cubicBezTo>
                  <a:cubicBezTo>
                    <a:pt x="1073487" y="268449"/>
                    <a:pt x="1100425" y="189751"/>
                    <a:pt x="1137684" y="115589"/>
                  </a:cubicBezTo>
                  <a:cubicBezTo>
                    <a:pt x="1149197" y="92909"/>
                    <a:pt x="1164055" y="72157"/>
                    <a:pt x="1180842" y="53050"/>
                  </a:cubicBezTo>
                  <a:cubicBezTo>
                    <a:pt x="1189349" y="45282"/>
                    <a:pt x="1195473" y="32411"/>
                    <a:pt x="1206532" y="28499"/>
                  </a:cubicBezTo>
                  <a:cubicBezTo>
                    <a:pt x="1255701" y="20334"/>
                    <a:pt x="1309407" y="45395"/>
                    <a:pt x="1313944" y="99373"/>
                  </a:cubicBezTo>
                  <a:cubicBezTo>
                    <a:pt x="1320522" y="146830"/>
                    <a:pt x="1301864" y="193040"/>
                    <a:pt x="1292677" y="238966"/>
                  </a:cubicBezTo>
                  <a:cubicBezTo>
                    <a:pt x="1267951" y="348055"/>
                    <a:pt x="1235228" y="455216"/>
                    <a:pt x="1213281" y="564871"/>
                  </a:cubicBezTo>
                  <a:cubicBezTo>
                    <a:pt x="1197799" y="642662"/>
                    <a:pt x="1179764" y="723855"/>
                    <a:pt x="1158895" y="801136"/>
                  </a:cubicBezTo>
                  <a:cubicBezTo>
                    <a:pt x="1143809" y="853186"/>
                    <a:pt x="1124130" y="904498"/>
                    <a:pt x="1115567" y="958136"/>
                  </a:cubicBezTo>
                  <a:cubicBezTo>
                    <a:pt x="1109329" y="1001510"/>
                    <a:pt x="1154584" y="990341"/>
                    <a:pt x="1173469" y="968398"/>
                  </a:cubicBezTo>
                  <a:cubicBezTo>
                    <a:pt x="1205568" y="931941"/>
                    <a:pt x="1220767" y="883860"/>
                    <a:pt x="1240899" y="840315"/>
                  </a:cubicBezTo>
                  <a:cubicBezTo>
                    <a:pt x="1260578" y="788492"/>
                    <a:pt x="1283263" y="737917"/>
                    <a:pt x="1303736" y="686377"/>
                  </a:cubicBezTo>
                  <a:cubicBezTo>
                    <a:pt x="1338160" y="591010"/>
                    <a:pt x="1368954" y="494225"/>
                    <a:pt x="1406894" y="400161"/>
                  </a:cubicBezTo>
                  <a:cubicBezTo>
                    <a:pt x="1427820" y="346183"/>
                    <a:pt x="1454305" y="294417"/>
                    <a:pt x="1487538" y="246960"/>
                  </a:cubicBezTo>
                  <a:cubicBezTo>
                    <a:pt x="1500865" y="227796"/>
                    <a:pt x="1515893" y="203869"/>
                    <a:pt x="1536480" y="189638"/>
                  </a:cubicBezTo>
                  <a:cubicBezTo>
                    <a:pt x="1546177" y="183401"/>
                    <a:pt x="1556159" y="175973"/>
                    <a:pt x="1567898" y="174499"/>
                  </a:cubicBezTo>
                  <a:cubicBezTo>
                    <a:pt x="1591093" y="175236"/>
                    <a:pt x="1611623" y="193890"/>
                    <a:pt x="1618882" y="215379"/>
                  </a:cubicBezTo>
                  <a:cubicBezTo>
                    <a:pt x="1629827" y="250702"/>
                    <a:pt x="1624383" y="286309"/>
                    <a:pt x="1615309" y="321746"/>
                  </a:cubicBezTo>
                  <a:cubicBezTo>
                    <a:pt x="1591320" y="412578"/>
                    <a:pt x="1575894" y="505281"/>
                    <a:pt x="1552983" y="596396"/>
                  </a:cubicBezTo>
                  <a:cubicBezTo>
                    <a:pt x="1526215" y="705825"/>
                    <a:pt x="1489579" y="812419"/>
                    <a:pt x="1464116" y="922188"/>
                  </a:cubicBezTo>
                  <a:cubicBezTo>
                    <a:pt x="1450562" y="985181"/>
                    <a:pt x="1437575" y="1048287"/>
                    <a:pt x="1421922" y="1110826"/>
                  </a:cubicBezTo>
                  <a:cubicBezTo>
                    <a:pt x="1418236" y="1125341"/>
                    <a:pt x="1413189" y="1139402"/>
                    <a:pt x="1408085" y="1153407"/>
                  </a:cubicBezTo>
                  <a:cubicBezTo>
                    <a:pt x="1404966" y="1164803"/>
                    <a:pt x="1413813" y="1172458"/>
                    <a:pt x="1422830" y="1172798"/>
                  </a:cubicBezTo>
                  <a:cubicBezTo>
                    <a:pt x="1422433" y="1192813"/>
                    <a:pt x="1438709" y="1208348"/>
                    <a:pt x="1460259" y="1203529"/>
                  </a:cubicBezTo>
                  <a:cubicBezTo>
                    <a:pt x="1491848" y="1197689"/>
                    <a:pt x="1508351" y="1164010"/>
                    <a:pt x="1525421" y="1140026"/>
                  </a:cubicBezTo>
                  <a:cubicBezTo>
                    <a:pt x="1550771" y="1092852"/>
                    <a:pt x="1576631" y="1045792"/>
                    <a:pt x="1600734" y="997938"/>
                  </a:cubicBezTo>
                  <a:cubicBezTo>
                    <a:pt x="1617237" y="963692"/>
                    <a:pt x="1631245" y="928199"/>
                    <a:pt x="1648882" y="894519"/>
                  </a:cubicBezTo>
                  <a:cubicBezTo>
                    <a:pt x="1674742" y="847573"/>
                    <a:pt x="1700546" y="800569"/>
                    <a:pt x="1725556" y="753169"/>
                  </a:cubicBezTo>
                  <a:cubicBezTo>
                    <a:pt x="1736388" y="735139"/>
                    <a:pt x="1743307" y="713763"/>
                    <a:pt x="1758619" y="698965"/>
                  </a:cubicBezTo>
                  <a:cubicBezTo>
                    <a:pt x="1778581" y="681841"/>
                    <a:pt x="1808185" y="678553"/>
                    <a:pt x="1831833" y="689609"/>
                  </a:cubicBezTo>
                  <a:cubicBezTo>
                    <a:pt x="1857467" y="707186"/>
                    <a:pt x="1866541" y="741716"/>
                    <a:pt x="1869547" y="771256"/>
                  </a:cubicBezTo>
                  <a:cubicBezTo>
                    <a:pt x="1869717" y="823419"/>
                    <a:pt x="1854631" y="874618"/>
                    <a:pt x="1842098" y="9247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745312" y="6735590"/>
              <a:ext cx="212676" cy="441479"/>
            </a:xfrm>
            <a:custGeom>
              <a:rect b="b" l="l" r="r" t="t"/>
              <a:pathLst>
                <a:path extrusionOk="0" h="441479" w="212676">
                  <a:moveTo>
                    <a:pt x="173597" y="141923"/>
                  </a:moveTo>
                  <a:cubicBezTo>
                    <a:pt x="134863" y="81198"/>
                    <a:pt x="77982" y="28298"/>
                    <a:pt x="10778" y="969"/>
                  </a:cubicBezTo>
                  <a:cubicBezTo>
                    <a:pt x="5901" y="-1695"/>
                    <a:pt x="-1982" y="1310"/>
                    <a:pt x="457" y="7830"/>
                  </a:cubicBezTo>
                  <a:cubicBezTo>
                    <a:pt x="3746" y="14974"/>
                    <a:pt x="12423" y="17639"/>
                    <a:pt x="18378" y="22345"/>
                  </a:cubicBezTo>
                  <a:cubicBezTo>
                    <a:pt x="88643" y="68781"/>
                    <a:pt x="157605" y="133532"/>
                    <a:pt x="176376" y="218920"/>
                  </a:cubicBezTo>
                  <a:cubicBezTo>
                    <a:pt x="186924" y="278284"/>
                    <a:pt x="187889" y="339916"/>
                    <a:pt x="175355" y="399053"/>
                  </a:cubicBezTo>
                  <a:cubicBezTo>
                    <a:pt x="173257" y="413171"/>
                    <a:pt x="161234" y="436985"/>
                    <a:pt x="182388" y="441407"/>
                  </a:cubicBezTo>
                  <a:cubicBezTo>
                    <a:pt x="201896" y="442995"/>
                    <a:pt x="200592" y="418104"/>
                    <a:pt x="204108" y="404666"/>
                  </a:cubicBezTo>
                  <a:cubicBezTo>
                    <a:pt x="210516" y="371894"/>
                    <a:pt x="213579" y="338385"/>
                    <a:pt x="212445" y="304989"/>
                  </a:cubicBezTo>
                  <a:cubicBezTo>
                    <a:pt x="210913" y="248687"/>
                    <a:pt x="204222" y="190457"/>
                    <a:pt x="173597" y="14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920926" y="6673610"/>
              <a:ext cx="224941" cy="415189"/>
            </a:xfrm>
            <a:custGeom>
              <a:rect b="b" l="l" r="r" t="t"/>
              <a:pathLst>
                <a:path extrusionOk="0" h="415189" w="224941">
                  <a:moveTo>
                    <a:pt x="224773" y="372470"/>
                  </a:moveTo>
                  <a:cubicBezTo>
                    <a:pt x="225000" y="345368"/>
                    <a:pt x="224035" y="318322"/>
                    <a:pt x="221257" y="291390"/>
                  </a:cubicBezTo>
                  <a:cubicBezTo>
                    <a:pt x="216549" y="244897"/>
                    <a:pt x="207079" y="197893"/>
                    <a:pt x="184451" y="156560"/>
                  </a:cubicBezTo>
                  <a:cubicBezTo>
                    <a:pt x="160575" y="114659"/>
                    <a:pt x="124166" y="81490"/>
                    <a:pt x="88268" y="49966"/>
                  </a:cubicBezTo>
                  <a:cubicBezTo>
                    <a:pt x="69440" y="34147"/>
                    <a:pt x="49647" y="19178"/>
                    <a:pt x="27984" y="7555"/>
                  </a:cubicBezTo>
                  <a:cubicBezTo>
                    <a:pt x="25318" y="1375"/>
                    <a:pt x="18740" y="751"/>
                    <a:pt x="12615" y="184"/>
                  </a:cubicBezTo>
                  <a:cubicBezTo>
                    <a:pt x="762" y="-1970"/>
                    <a:pt x="-4966" y="15379"/>
                    <a:pt x="5413" y="21049"/>
                  </a:cubicBezTo>
                  <a:cubicBezTo>
                    <a:pt x="38702" y="40100"/>
                    <a:pt x="68306" y="64764"/>
                    <a:pt x="95641" y="91583"/>
                  </a:cubicBezTo>
                  <a:cubicBezTo>
                    <a:pt x="120650" y="116530"/>
                    <a:pt x="145717" y="142328"/>
                    <a:pt x="161993" y="174023"/>
                  </a:cubicBezTo>
                  <a:cubicBezTo>
                    <a:pt x="193922" y="241665"/>
                    <a:pt x="196133" y="316224"/>
                    <a:pt x="194092" y="390613"/>
                  </a:cubicBezTo>
                  <a:cubicBezTo>
                    <a:pt x="189725" y="399061"/>
                    <a:pt x="191143" y="410174"/>
                    <a:pt x="200840" y="414143"/>
                  </a:cubicBezTo>
                  <a:cubicBezTo>
                    <a:pt x="225226" y="421458"/>
                    <a:pt x="225453" y="388572"/>
                    <a:pt x="224773" y="372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310324" y="8227977"/>
              <a:ext cx="223148" cy="480917"/>
            </a:xfrm>
            <a:custGeom>
              <a:rect b="b" l="l" r="r" t="t"/>
              <a:pathLst>
                <a:path extrusionOk="0" h="480917" w="223148">
                  <a:moveTo>
                    <a:pt x="201861" y="444966"/>
                  </a:moveTo>
                  <a:cubicBezTo>
                    <a:pt x="155414" y="413895"/>
                    <a:pt x="110839" y="375623"/>
                    <a:pt x="87134" y="323687"/>
                  </a:cubicBezTo>
                  <a:cubicBezTo>
                    <a:pt x="58324" y="257519"/>
                    <a:pt x="26622" y="190671"/>
                    <a:pt x="18626" y="118096"/>
                  </a:cubicBezTo>
                  <a:cubicBezTo>
                    <a:pt x="15450" y="81866"/>
                    <a:pt x="22426" y="45975"/>
                    <a:pt x="25035" y="9915"/>
                  </a:cubicBezTo>
                  <a:cubicBezTo>
                    <a:pt x="24808" y="6229"/>
                    <a:pt x="24524" y="1863"/>
                    <a:pt x="20668" y="219"/>
                  </a:cubicBezTo>
                  <a:cubicBezTo>
                    <a:pt x="18116" y="-801"/>
                    <a:pt x="14259" y="1920"/>
                    <a:pt x="15507" y="4698"/>
                  </a:cubicBezTo>
                  <a:cubicBezTo>
                    <a:pt x="-15741" y="107153"/>
                    <a:pt x="3881" y="181202"/>
                    <a:pt x="41991" y="277477"/>
                  </a:cubicBezTo>
                  <a:cubicBezTo>
                    <a:pt x="74657" y="373015"/>
                    <a:pt x="117474" y="421436"/>
                    <a:pt x="199990" y="477908"/>
                  </a:cubicBezTo>
                  <a:cubicBezTo>
                    <a:pt x="210424" y="486413"/>
                    <a:pt x="226417" y="475470"/>
                    <a:pt x="222561" y="462769"/>
                  </a:cubicBezTo>
                  <a:cubicBezTo>
                    <a:pt x="219612" y="453527"/>
                    <a:pt x="208780" y="450749"/>
                    <a:pt x="201861" y="444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543377" y="8194763"/>
              <a:ext cx="229254" cy="453306"/>
            </a:xfrm>
            <a:custGeom>
              <a:rect b="b" l="l" r="r" t="t"/>
              <a:pathLst>
                <a:path extrusionOk="0" h="453306" w="229254">
                  <a:moveTo>
                    <a:pt x="222252" y="426585"/>
                  </a:moveTo>
                  <a:cubicBezTo>
                    <a:pt x="200645" y="414167"/>
                    <a:pt x="178074" y="402147"/>
                    <a:pt x="161684" y="382926"/>
                  </a:cubicBezTo>
                  <a:cubicBezTo>
                    <a:pt x="144614" y="362855"/>
                    <a:pt x="132138" y="339438"/>
                    <a:pt x="117960" y="317325"/>
                  </a:cubicBezTo>
                  <a:cubicBezTo>
                    <a:pt x="95785" y="281038"/>
                    <a:pt x="70209" y="246792"/>
                    <a:pt x="50756" y="208917"/>
                  </a:cubicBezTo>
                  <a:cubicBezTo>
                    <a:pt x="19338" y="146888"/>
                    <a:pt x="13894" y="73803"/>
                    <a:pt x="15936" y="4801"/>
                  </a:cubicBezTo>
                  <a:cubicBezTo>
                    <a:pt x="18488" y="3440"/>
                    <a:pt x="17297" y="1002"/>
                    <a:pt x="14745" y="322"/>
                  </a:cubicBezTo>
                  <a:cubicBezTo>
                    <a:pt x="10548" y="-1379"/>
                    <a:pt x="8053" y="4064"/>
                    <a:pt x="6748" y="7352"/>
                  </a:cubicBezTo>
                  <a:cubicBezTo>
                    <a:pt x="-5445" y="59856"/>
                    <a:pt x="283" y="116158"/>
                    <a:pt x="12816" y="168321"/>
                  </a:cubicBezTo>
                  <a:cubicBezTo>
                    <a:pt x="25123" y="216345"/>
                    <a:pt x="52571" y="257962"/>
                    <a:pt x="78545" y="299522"/>
                  </a:cubicBezTo>
                  <a:cubicBezTo>
                    <a:pt x="118754" y="364216"/>
                    <a:pt x="136277" y="413430"/>
                    <a:pt x="207961" y="451249"/>
                  </a:cubicBezTo>
                  <a:cubicBezTo>
                    <a:pt x="224124" y="460490"/>
                    <a:pt x="238188" y="436167"/>
                    <a:pt x="222252" y="4265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4"/>
          <p:cNvSpPr/>
          <p:nvPr/>
        </p:nvSpPr>
        <p:spPr>
          <a:xfrm rot="-1686376">
            <a:off x="885728" y="3223404"/>
            <a:ext cx="916794" cy="1136788"/>
          </a:xfrm>
          <a:custGeom>
            <a:rect b="b" l="l" r="r" t="t"/>
            <a:pathLst>
              <a:path extrusionOk="0" h="2273548" w="1837912">
                <a:moveTo>
                  <a:pt x="1837910" y="744269"/>
                </a:moveTo>
                <a:cubicBezTo>
                  <a:pt x="1838136" y="796319"/>
                  <a:pt x="1823108" y="847462"/>
                  <a:pt x="1810518" y="897640"/>
                </a:cubicBezTo>
                <a:cubicBezTo>
                  <a:pt x="1799629" y="939994"/>
                  <a:pt x="1785225" y="980931"/>
                  <a:pt x="1767531" y="1020847"/>
                </a:cubicBezTo>
                <a:cubicBezTo>
                  <a:pt x="1751198" y="1069778"/>
                  <a:pt x="1733277" y="1118256"/>
                  <a:pt x="1718759" y="1167754"/>
                </a:cubicBezTo>
                <a:cubicBezTo>
                  <a:pt x="1702936" y="1218557"/>
                  <a:pt x="1694316" y="1271116"/>
                  <a:pt x="1684335" y="1323223"/>
                </a:cubicBezTo>
                <a:cubicBezTo>
                  <a:pt x="1646225" y="1484305"/>
                  <a:pt x="1610100" y="1646690"/>
                  <a:pt x="1546412" y="1800061"/>
                </a:cubicBezTo>
                <a:cubicBezTo>
                  <a:pt x="1526450" y="1856080"/>
                  <a:pt x="1500136" y="1909604"/>
                  <a:pt x="1469682" y="1960633"/>
                </a:cubicBezTo>
                <a:cubicBezTo>
                  <a:pt x="1442177" y="2010188"/>
                  <a:pt x="1411779" y="2058495"/>
                  <a:pt x="1369699" y="2097221"/>
                </a:cubicBezTo>
                <a:cubicBezTo>
                  <a:pt x="1334765" y="2129822"/>
                  <a:pt x="1303460" y="2166507"/>
                  <a:pt x="1262288" y="2191738"/>
                </a:cubicBezTo>
                <a:cubicBezTo>
                  <a:pt x="1230019" y="2216062"/>
                  <a:pt x="1198204" y="2239195"/>
                  <a:pt x="1159413" y="2252803"/>
                </a:cubicBezTo>
                <a:cubicBezTo>
                  <a:pt x="1084327" y="2279564"/>
                  <a:pt x="1003683" y="2273554"/>
                  <a:pt x="925478" y="2271513"/>
                </a:cubicBezTo>
                <a:cubicBezTo>
                  <a:pt x="857424" y="2268338"/>
                  <a:pt x="789087" y="2268622"/>
                  <a:pt x="722281" y="2253596"/>
                </a:cubicBezTo>
                <a:cubicBezTo>
                  <a:pt x="672601" y="2244581"/>
                  <a:pt x="622979" y="2235283"/>
                  <a:pt x="577156" y="2213000"/>
                </a:cubicBezTo>
                <a:cubicBezTo>
                  <a:pt x="535246" y="2186975"/>
                  <a:pt x="493279" y="2162254"/>
                  <a:pt x="446209" y="2145301"/>
                </a:cubicBezTo>
                <a:cubicBezTo>
                  <a:pt x="443657" y="2144224"/>
                  <a:pt x="441048" y="2143941"/>
                  <a:pt x="438553" y="2144337"/>
                </a:cubicBezTo>
                <a:cubicBezTo>
                  <a:pt x="425282" y="2135776"/>
                  <a:pt x="412409" y="2126704"/>
                  <a:pt x="399932" y="2116952"/>
                </a:cubicBezTo>
                <a:cubicBezTo>
                  <a:pt x="348608" y="2077830"/>
                  <a:pt x="301935" y="2031393"/>
                  <a:pt x="269269" y="1975374"/>
                </a:cubicBezTo>
                <a:cubicBezTo>
                  <a:pt x="241650" y="1928371"/>
                  <a:pt x="213805" y="1880914"/>
                  <a:pt x="195884" y="1829261"/>
                </a:cubicBezTo>
                <a:cubicBezTo>
                  <a:pt x="176829" y="1774547"/>
                  <a:pt x="169230" y="1720116"/>
                  <a:pt x="157661" y="1662453"/>
                </a:cubicBezTo>
                <a:cubicBezTo>
                  <a:pt x="133388" y="1537205"/>
                  <a:pt x="130950" y="1409235"/>
                  <a:pt x="118813" y="1282513"/>
                </a:cubicBezTo>
                <a:cubicBezTo>
                  <a:pt x="102651" y="1150744"/>
                  <a:pt x="60400" y="1024022"/>
                  <a:pt x="30116" y="895145"/>
                </a:cubicBezTo>
                <a:cubicBezTo>
                  <a:pt x="16165" y="836632"/>
                  <a:pt x="-5555" y="777041"/>
                  <a:pt x="1307" y="716147"/>
                </a:cubicBezTo>
                <a:cubicBezTo>
                  <a:pt x="7545" y="677478"/>
                  <a:pt x="39814" y="671808"/>
                  <a:pt x="72877" y="678839"/>
                </a:cubicBezTo>
                <a:cubicBezTo>
                  <a:pt x="134012" y="690689"/>
                  <a:pt x="181763" y="734801"/>
                  <a:pt x="222879" y="779026"/>
                </a:cubicBezTo>
                <a:cubicBezTo>
                  <a:pt x="286339" y="852905"/>
                  <a:pt x="300460" y="952808"/>
                  <a:pt x="334714" y="1041259"/>
                </a:cubicBezTo>
                <a:cubicBezTo>
                  <a:pt x="356832" y="1109978"/>
                  <a:pt x="398344" y="1153920"/>
                  <a:pt x="464016" y="1183290"/>
                </a:cubicBezTo>
                <a:cubicBezTo>
                  <a:pt x="578177" y="1226778"/>
                  <a:pt x="674586" y="1278261"/>
                  <a:pt x="743434" y="1383891"/>
                </a:cubicBezTo>
                <a:cubicBezTo>
                  <a:pt x="770429" y="1422106"/>
                  <a:pt x="788009" y="1466558"/>
                  <a:pt x="795382" y="1513051"/>
                </a:cubicBezTo>
                <a:cubicBezTo>
                  <a:pt x="797310" y="1521272"/>
                  <a:pt x="806497" y="1526035"/>
                  <a:pt x="814437" y="1523824"/>
                </a:cubicBezTo>
                <a:cubicBezTo>
                  <a:pt x="835817" y="1516056"/>
                  <a:pt x="820505" y="1488500"/>
                  <a:pt x="818633" y="1472454"/>
                </a:cubicBezTo>
                <a:cubicBezTo>
                  <a:pt x="807008" y="1423410"/>
                  <a:pt x="780467" y="1379638"/>
                  <a:pt x="750353" y="1339779"/>
                </a:cubicBezTo>
                <a:cubicBezTo>
                  <a:pt x="672885" y="1237324"/>
                  <a:pt x="582714" y="1197521"/>
                  <a:pt x="468440" y="1150631"/>
                </a:cubicBezTo>
                <a:cubicBezTo>
                  <a:pt x="446322" y="1140198"/>
                  <a:pt x="426190" y="1126364"/>
                  <a:pt x="409460" y="1109298"/>
                </a:cubicBezTo>
                <a:cubicBezTo>
                  <a:pt x="409517" y="1106406"/>
                  <a:pt x="409630" y="1103571"/>
                  <a:pt x="409970" y="1100736"/>
                </a:cubicBezTo>
                <a:cubicBezTo>
                  <a:pt x="424488" y="991704"/>
                  <a:pt x="441956" y="882898"/>
                  <a:pt x="460047" y="774433"/>
                </a:cubicBezTo>
                <a:cubicBezTo>
                  <a:pt x="474224" y="704580"/>
                  <a:pt x="503771" y="639093"/>
                  <a:pt x="519594" y="569693"/>
                </a:cubicBezTo>
                <a:cubicBezTo>
                  <a:pt x="557307" y="410653"/>
                  <a:pt x="596948" y="245205"/>
                  <a:pt x="695173" y="111225"/>
                </a:cubicBezTo>
                <a:cubicBezTo>
                  <a:pt x="711959" y="90020"/>
                  <a:pt x="728859" y="65923"/>
                  <a:pt x="752508" y="52202"/>
                </a:cubicBezTo>
                <a:cubicBezTo>
                  <a:pt x="792489" y="43470"/>
                  <a:pt x="833832" y="63145"/>
                  <a:pt x="839617" y="106236"/>
                </a:cubicBezTo>
                <a:cubicBezTo>
                  <a:pt x="848974" y="158399"/>
                  <a:pt x="838256" y="212150"/>
                  <a:pt x="830997" y="264766"/>
                </a:cubicBezTo>
                <a:cubicBezTo>
                  <a:pt x="819144" y="329687"/>
                  <a:pt x="808028" y="393983"/>
                  <a:pt x="791979" y="458280"/>
                </a:cubicBezTo>
                <a:cubicBezTo>
                  <a:pt x="766686" y="552967"/>
                  <a:pt x="743207" y="648165"/>
                  <a:pt x="726024" y="744610"/>
                </a:cubicBezTo>
                <a:cubicBezTo>
                  <a:pt x="717914" y="784072"/>
                  <a:pt x="709067" y="825576"/>
                  <a:pt x="701694" y="867363"/>
                </a:cubicBezTo>
                <a:cubicBezTo>
                  <a:pt x="699483" y="879893"/>
                  <a:pt x="698121" y="892651"/>
                  <a:pt x="697044" y="905295"/>
                </a:cubicBezTo>
                <a:cubicBezTo>
                  <a:pt x="696250" y="915104"/>
                  <a:pt x="694322" y="925876"/>
                  <a:pt x="699880" y="934665"/>
                </a:cubicBezTo>
                <a:cubicBezTo>
                  <a:pt x="710088" y="950824"/>
                  <a:pt x="731298" y="943396"/>
                  <a:pt x="743321" y="933361"/>
                </a:cubicBezTo>
                <a:cubicBezTo>
                  <a:pt x="767933" y="914253"/>
                  <a:pt x="783869" y="886811"/>
                  <a:pt x="797196" y="859198"/>
                </a:cubicBezTo>
                <a:cubicBezTo>
                  <a:pt x="821979" y="808283"/>
                  <a:pt x="840864" y="754815"/>
                  <a:pt x="858955" y="701235"/>
                </a:cubicBezTo>
                <a:cubicBezTo>
                  <a:pt x="909202" y="575023"/>
                  <a:pt x="956783" y="443425"/>
                  <a:pt x="1005044" y="315682"/>
                </a:cubicBezTo>
                <a:cubicBezTo>
                  <a:pt x="1042020" y="241463"/>
                  <a:pt x="1068958" y="162765"/>
                  <a:pt x="1106218" y="88602"/>
                </a:cubicBezTo>
                <a:cubicBezTo>
                  <a:pt x="1117730" y="65923"/>
                  <a:pt x="1132588" y="45171"/>
                  <a:pt x="1149375" y="26063"/>
                </a:cubicBezTo>
                <a:cubicBezTo>
                  <a:pt x="1157882" y="18296"/>
                  <a:pt x="1164007" y="5425"/>
                  <a:pt x="1175065" y="1513"/>
                </a:cubicBezTo>
                <a:cubicBezTo>
                  <a:pt x="1224234" y="-6652"/>
                  <a:pt x="1277940" y="18409"/>
                  <a:pt x="1282477" y="72387"/>
                </a:cubicBezTo>
                <a:cubicBezTo>
                  <a:pt x="1289056" y="119844"/>
                  <a:pt x="1270398" y="166053"/>
                  <a:pt x="1261210" y="211979"/>
                </a:cubicBezTo>
                <a:cubicBezTo>
                  <a:pt x="1236484" y="321068"/>
                  <a:pt x="1203762" y="428229"/>
                  <a:pt x="1181814" y="537885"/>
                </a:cubicBezTo>
                <a:cubicBezTo>
                  <a:pt x="1166332" y="615676"/>
                  <a:pt x="1148298" y="696869"/>
                  <a:pt x="1127428" y="774150"/>
                </a:cubicBezTo>
                <a:cubicBezTo>
                  <a:pt x="1112342" y="826199"/>
                  <a:pt x="1092663" y="877512"/>
                  <a:pt x="1084100" y="931149"/>
                </a:cubicBezTo>
                <a:cubicBezTo>
                  <a:pt x="1077862" y="974524"/>
                  <a:pt x="1123118" y="963354"/>
                  <a:pt x="1142003" y="941412"/>
                </a:cubicBezTo>
                <a:cubicBezTo>
                  <a:pt x="1174101" y="904954"/>
                  <a:pt x="1189300" y="856874"/>
                  <a:pt x="1209433" y="813329"/>
                </a:cubicBezTo>
                <a:cubicBezTo>
                  <a:pt x="1229112" y="761506"/>
                  <a:pt x="1251796" y="710930"/>
                  <a:pt x="1272269" y="659391"/>
                </a:cubicBezTo>
                <a:cubicBezTo>
                  <a:pt x="1306693" y="564023"/>
                  <a:pt x="1337487" y="467238"/>
                  <a:pt x="1375427" y="373175"/>
                </a:cubicBezTo>
                <a:cubicBezTo>
                  <a:pt x="1396354" y="319197"/>
                  <a:pt x="1422838" y="267431"/>
                  <a:pt x="1456071" y="219974"/>
                </a:cubicBezTo>
                <a:cubicBezTo>
                  <a:pt x="1469398" y="200810"/>
                  <a:pt x="1484427" y="176883"/>
                  <a:pt x="1505013" y="162651"/>
                </a:cubicBezTo>
                <a:cubicBezTo>
                  <a:pt x="1514711" y="156414"/>
                  <a:pt x="1524692" y="148987"/>
                  <a:pt x="1536431" y="147513"/>
                </a:cubicBezTo>
                <a:cubicBezTo>
                  <a:pt x="1559626" y="148250"/>
                  <a:pt x="1580156" y="166904"/>
                  <a:pt x="1587415" y="188393"/>
                </a:cubicBezTo>
                <a:cubicBezTo>
                  <a:pt x="1598360" y="223716"/>
                  <a:pt x="1592916" y="259323"/>
                  <a:pt x="1583842" y="294760"/>
                </a:cubicBezTo>
                <a:cubicBezTo>
                  <a:pt x="1559853" y="385592"/>
                  <a:pt x="1544427" y="478295"/>
                  <a:pt x="1521516" y="569410"/>
                </a:cubicBezTo>
                <a:cubicBezTo>
                  <a:pt x="1494748" y="678839"/>
                  <a:pt x="1458113" y="785433"/>
                  <a:pt x="1432649" y="895202"/>
                </a:cubicBezTo>
                <a:cubicBezTo>
                  <a:pt x="1419095" y="958195"/>
                  <a:pt x="1406108" y="1021301"/>
                  <a:pt x="1390456" y="1083840"/>
                </a:cubicBezTo>
                <a:cubicBezTo>
                  <a:pt x="1386770" y="1098355"/>
                  <a:pt x="1381722" y="1112416"/>
                  <a:pt x="1376618" y="1126421"/>
                </a:cubicBezTo>
                <a:cubicBezTo>
                  <a:pt x="1373499" y="1137817"/>
                  <a:pt x="1382289" y="1145472"/>
                  <a:pt x="1391306" y="1145868"/>
                </a:cubicBezTo>
                <a:cubicBezTo>
                  <a:pt x="1390910" y="1165883"/>
                  <a:pt x="1407242" y="1181362"/>
                  <a:pt x="1428736" y="1176543"/>
                </a:cubicBezTo>
                <a:cubicBezTo>
                  <a:pt x="1460324" y="1170703"/>
                  <a:pt x="1476827" y="1137080"/>
                  <a:pt x="1493897" y="1113040"/>
                </a:cubicBezTo>
                <a:cubicBezTo>
                  <a:pt x="1519248" y="1065866"/>
                  <a:pt x="1545165" y="1018806"/>
                  <a:pt x="1569210" y="970952"/>
                </a:cubicBezTo>
                <a:cubicBezTo>
                  <a:pt x="1585713" y="936706"/>
                  <a:pt x="1599778" y="901212"/>
                  <a:pt x="1617359" y="867533"/>
                </a:cubicBezTo>
                <a:cubicBezTo>
                  <a:pt x="1643219" y="820586"/>
                  <a:pt x="1669023" y="773583"/>
                  <a:pt x="1694032" y="726182"/>
                </a:cubicBezTo>
                <a:cubicBezTo>
                  <a:pt x="1704864" y="708152"/>
                  <a:pt x="1711783" y="686777"/>
                  <a:pt x="1727095" y="671978"/>
                </a:cubicBezTo>
                <a:cubicBezTo>
                  <a:pt x="1747058" y="654855"/>
                  <a:pt x="1776661" y="651567"/>
                  <a:pt x="1800367" y="662623"/>
                </a:cubicBezTo>
                <a:cubicBezTo>
                  <a:pt x="1825830" y="680200"/>
                  <a:pt x="1834847" y="714673"/>
                  <a:pt x="1837910" y="744269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/>
          <p:nvPr/>
        </p:nvSpPr>
        <p:spPr>
          <a:xfrm rot="2432349">
            <a:off x="6304308" y="-195074"/>
            <a:ext cx="2168800" cy="785136"/>
          </a:xfrm>
          <a:custGeom>
            <a:rect b="b" l="l" r="r" t="t"/>
            <a:pathLst>
              <a:path extrusionOk="0" h="1570193" w="4337383">
                <a:moveTo>
                  <a:pt x="4095282" y="221869"/>
                </a:moveTo>
                <a:cubicBezTo>
                  <a:pt x="4113760" y="207996"/>
                  <a:pt x="4132324" y="194296"/>
                  <a:pt x="4151062" y="180684"/>
                </a:cubicBezTo>
                <a:cubicBezTo>
                  <a:pt x="4168499" y="168024"/>
                  <a:pt x="4186456" y="156059"/>
                  <a:pt x="4203980" y="143400"/>
                </a:cubicBezTo>
                <a:cubicBezTo>
                  <a:pt x="4212308" y="137330"/>
                  <a:pt x="4220723" y="131087"/>
                  <a:pt x="4228704" y="124498"/>
                </a:cubicBezTo>
                <a:cubicBezTo>
                  <a:pt x="4236858" y="117735"/>
                  <a:pt x="4244926" y="110798"/>
                  <a:pt x="4252907" y="103775"/>
                </a:cubicBezTo>
                <a:cubicBezTo>
                  <a:pt x="4260367" y="97185"/>
                  <a:pt x="4267915" y="90422"/>
                  <a:pt x="4275896" y="84266"/>
                </a:cubicBezTo>
                <a:cubicBezTo>
                  <a:pt x="4283616" y="78283"/>
                  <a:pt x="4291424" y="72474"/>
                  <a:pt x="4299232" y="66751"/>
                </a:cubicBezTo>
                <a:cubicBezTo>
                  <a:pt x="4309295" y="59294"/>
                  <a:pt x="4319184" y="51924"/>
                  <a:pt x="4327686" y="42734"/>
                </a:cubicBezTo>
                <a:cubicBezTo>
                  <a:pt x="4334712" y="35103"/>
                  <a:pt x="4340178" y="23918"/>
                  <a:pt x="4335840" y="13600"/>
                </a:cubicBezTo>
                <a:cubicBezTo>
                  <a:pt x="4333671" y="8484"/>
                  <a:pt x="4329854" y="3976"/>
                  <a:pt x="4324649" y="1808"/>
                </a:cubicBezTo>
                <a:cubicBezTo>
                  <a:pt x="4319531" y="-360"/>
                  <a:pt x="4313979" y="-186"/>
                  <a:pt x="4308514" y="334"/>
                </a:cubicBezTo>
                <a:cubicBezTo>
                  <a:pt x="4299925" y="1114"/>
                  <a:pt x="4291250" y="1808"/>
                  <a:pt x="4282662" y="2415"/>
                </a:cubicBezTo>
                <a:cubicBezTo>
                  <a:pt x="4274768" y="2935"/>
                  <a:pt x="4266961" y="3456"/>
                  <a:pt x="4259066" y="3629"/>
                </a:cubicBezTo>
                <a:cubicBezTo>
                  <a:pt x="4238854" y="4149"/>
                  <a:pt x="4218728" y="4062"/>
                  <a:pt x="4198601" y="4236"/>
                </a:cubicBezTo>
                <a:cubicBezTo>
                  <a:pt x="4176740" y="4496"/>
                  <a:pt x="4154793" y="4930"/>
                  <a:pt x="4132931" y="5016"/>
                </a:cubicBezTo>
                <a:cubicBezTo>
                  <a:pt x="4089296" y="5190"/>
                  <a:pt x="4045661" y="4756"/>
                  <a:pt x="4002026" y="3976"/>
                </a:cubicBezTo>
                <a:cubicBezTo>
                  <a:pt x="3980338" y="3629"/>
                  <a:pt x="3958564" y="3109"/>
                  <a:pt x="3936876" y="3022"/>
                </a:cubicBezTo>
                <a:cubicBezTo>
                  <a:pt x="3914408" y="2935"/>
                  <a:pt x="3892027" y="2935"/>
                  <a:pt x="3869558" y="2935"/>
                </a:cubicBezTo>
                <a:cubicBezTo>
                  <a:pt x="3823060" y="3022"/>
                  <a:pt x="3776476" y="3282"/>
                  <a:pt x="3729978" y="4236"/>
                </a:cubicBezTo>
                <a:cubicBezTo>
                  <a:pt x="3684607" y="5103"/>
                  <a:pt x="3639237" y="6404"/>
                  <a:pt x="3593867" y="7010"/>
                </a:cubicBezTo>
                <a:cubicBezTo>
                  <a:pt x="3544679" y="7704"/>
                  <a:pt x="3495492" y="7964"/>
                  <a:pt x="3446392" y="7964"/>
                </a:cubicBezTo>
                <a:cubicBezTo>
                  <a:pt x="3356172" y="8051"/>
                  <a:pt x="3265951" y="7964"/>
                  <a:pt x="3175818" y="9525"/>
                </a:cubicBezTo>
                <a:cubicBezTo>
                  <a:pt x="3126110" y="10305"/>
                  <a:pt x="3076403" y="11519"/>
                  <a:pt x="3026695" y="12907"/>
                </a:cubicBezTo>
                <a:cubicBezTo>
                  <a:pt x="2981932" y="14120"/>
                  <a:pt x="2937169" y="15334"/>
                  <a:pt x="2892406" y="16288"/>
                </a:cubicBezTo>
                <a:cubicBezTo>
                  <a:pt x="2797414" y="18282"/>
                  <a:pt x="2702423" y="19496"/>
                  <a:pt x="2607432" y="21577"/>
                </a:cubicBezTo>
                <a:cubicBezTo>
                  <a:pt x="2423435" y="25566"/>
                  <a:pt x="2239698" y="38572"/>
                  <a:pt x="2055788" y="46115"/>
                </a:cubicBezTo>
                <a:cubicBezTo>
                  <a:pt x="2010244" y="48023"/>
                  <a:pt x="1964701" y="49757"/>
                  <a:pt x="1919243" y="51924"/>
                </a:cubicBezTo>
                <a:cubicBezTo>
                  <a:pt x="1869536" y="54265"/>
                  <a:pt x="1819915" y="56780"/>
                  <a:pt x="1770207" y="59381"/>
                </a:cubicBezTo>
                <a:cubicBezTo>
                  <a:pt x="1678859" y="64150"/>
                  <a:pt x="1587511" y="68312"/>
                  <a:pt x="1496163" y="72474"/>
                </a:cubicBezTo>
                <a:cubicBezTo>
                  <a:pt x="1450533" y="74555"/>
                  <a:pt x="1404902" y="76636"/>
                  <a:pt x="1359272" y="78803"/>
                </a:cubicBezTo>
                <a:cubicBezTo>
                  <a:pt x="1314856" y="80884"/>
                  <a:pt x="1270440" y="83312"/>
                  <a:pt x="1226024" y="85220"/>
                </a:cubicBezTo>
                <a:cubicBezTo>
                  <a:pt x="1133375" y="89208"/>
                  <a:pt x="1040552" y="92070"/>
                  <a:pt x="947816" y="96058"/>
                </a:cubicBezTo>
                <a:cubicBezTo>
                  <a:pt x="901145" y="98052"/>
                  <a:pt x="854473" y="100047"/>
                  <a:pt x="807888" y="102561"/>
                </a:cubicBezTo>
                <a:cubicBezTo>
                  <a:pt x="806414" y="102648"/>
                  <a:pt x="804939" y="102734"/>
                  <a:pt x="803551" y="102821"/>
                </a:cubicBezTo>
                <a:cubicBezTo>
                  <a:pt x="792100" y="103081"/>
                  <a:pt x="780562" y="103688"/>
                  <a:pt x="769198" y="104729"/>
                </a:cubicBezTo>
                <a:cubicBezTo>
                  <a:pt x="735712" y="106636"/>
                  <a:pt x="702314" y="108544"/>
                  <a:pt x="668828" y="109671"/>
                </a:cubicBezTo>
                <a:cubicBezTo>
                  <a:pt x="625106" y="111058"/>
                  <a:pt x="581297" y="110104"/>
                  <a:pt x="537488" y="109671"/>
                </a:cubicBezTo>
                <a:cubicBezTo>
                  <a:pt x="515974" y="109411"/>
                  <a:pt x="494374" y="109151"/>
                  <a:pt x="472860" y="108544"/>
                </a:cubicBezTo>
                <a:cubicBezTo>
                  <a:pt x="464618" y="108370"/>
                  <a:pt x="456377" y="107937"/>
                  <a:pt x="448136" y="107763"/>
                </a:cubicBezTo>
                <a:cubicBezTo>
                  <a:pt x="377174" y="96838"/>
                  <a:pt x="304478" y="93457"/>
                  <a:pt x="233082" y="101434"/>
                </a:cubicBezTo>
                <a:cubicBezTo>
                  <a:pt x="196474" y="104989"/>
                  <a:pt x="160299" y="110365"/>
                  <a:pt x="123864" y="115220"/>
                </a:cubicBezTo>
                <a:cubicBezTo>
                  <a:pt x="107815" y="117735"/>
                  <a:pt x="81010" y="114093"/>
                  <a:pt x="79969" y="136723"/>
                </a:cubicBezTo>
                <a:cubicBezTo>
                  <a:pt x="79448" y="144960"/>
                  <a:pt x="85087" y="152677"/>
                  <a:pt x="92200" y="156406"/>
                </a:cubicBezTo>
                <a:cubicBezTo>
                  <a:pt x="107468" y="164036"/>
                  <a:pt x="119700" y="169585"/>
                  <a:pt x="135662" y="178949"/>
                </a:cubicBezTo>
                <a:cubicBezTo>
                  <a:pt x="161861" y="195510"/>
                  <a:pt x="191616" y="204094"/>
                  <a:pt x="220243" y="215366"/>
                </a:cubicBezTo>
                <a:cubicBezTo>
                  <a:pt x="261536" y="232968"/>
                  <a:pt x="303177" y="250482"/>
                  <a:pt x="346899" y="260800"/>
                </a:cubicBezTo>
                <a:cubicBezTo>
                  <a:pt x="311244" y="277621"/>
                  <a:pt x="276024" y="295223"/>
                  <a:pt x="240890" y="312911"/>
                </a:cubicBezTo>
                <a:cubicBezTo>
                  <a:pt x="196127" y="336322"/>
                  <a:pt x="145812" y="350628"/>
                  <a:pt x="106167" y="382710"/>
                </a:cubicBezTo>
                <a:cubicBezTo>
                  <a:pt x="90639" y="393895"/>
                  <a:pt x="79448" y="416699"/>
                  <a:pt x="95931" y="432046"/>
                </a:cubicBezTo>
                <a:cubicBezTo>
                  <a:pt x="127681" y="465254"/>
                  <a:pt x="168367" y="487451"/>
                  <a:pt x="208012" y="509648"/>
                </a:cubicBezTo>
                <a:cubicBezTo>
                  <a:pt x="262317" y="542943"/>
                  <a:pt x="315842" y="577626"/>
                  <a:pt x="369193" y="612395"/>
                </a:cubicBezTo>
                <a:cubicBezTo>
                  <a:pt x="283831" y="655488"/>
                  <a:pt x="194999" y="691992"/>
                  <a:pt x="114669" y="744449"/>
                </a:cubicBezTo>
                <a:cubicBezTo>
                  <a:pt x="91159" y="761097"/>
                  <a:pt x="29133" y="787976"/>
                  <a:pt x="57847" y="823352"/>
                </a:cubicBezTo>
                <a:cubicBezTo>
                  <a:pt x="97839" y="848670"/>
                  <a:pt x="141301" y="869480"/>
                  <a:pt x="184763" y="888295"/>
                </a:cubicBezTo>
                <a:cubicBezTo>
                  <a:pt x="223540" y="902775"/>
                  <a:pt x="265006" y="907631"/>
                  <a:pt x="305259" y="916561"/>
                </a:cubicBezTo>
                <a:cubicBezTo>
                  <a:pt x="245661" y="944221"/>
                  <a:pt x="184676" y="968585"/>
                  <a:pt x="124992" y="996158"/>
                </a:cubicBezTo>
                <a:cubicBezTo>
                  <a:pt x="97058" y="1010638"/>
                  <a:pt x="3021" y="1046187"/>
                  <a:pt x="61751" y="1081043"/>
                </a:cubicBezTo>
                <a:cubicBezTo>
                  <a:pt x="110418" y="1107055"/>
                  <a:pt x="158217" y="1130379"/>
                  <a:pt x="208706" y="1153964"/>
                </a:cubicBezTo>
                <a:cubicBezTo>
                  <a:pt x="255811" y="1174253"/>
                  <a:pt x="306386" y="1184918"/>
                  <a:pt x="353578" y="1204860"/>
                </a:cubicBezTo>
                <a:cubicBezTo>
                  <a:pt x="264052" y="1256711"/>
                  <a:pt x="173312" y="1306307"/>
                  <a:pt x="86215" y="1362146"/>
                </a:cubicBezTo>
                <a:cubicBezTo>
                  <a:pt x="58715" y="1378620"/>
                  <a:pt x="33037" y="1397782"/>
                  <a:pt x="7532" y="1417118"/>
                </a:cubicBezTo>
                <a:cubicBezTo>
                  <a:pt x="-969" y="1423447"/>
                  <a:pt x="-2444" y="1436193"/>
                  <a:pt x="3976" y="1444430"/>
                </a:cubicBezTo>
                <a:cubicBezTo>
                  <a:pt x="10135" y="1452407"/>
                  <a:pt x="21152" y="1453968"/>
                  <a:pt x="29393" y="1448939"/>
                </a:cubicBezTo>
                <a:cubicBezTo>
                  <a:pt x="31475" y="1449719"/>
                  <a:pt x="33644" y="1450153"/>
                  <a:pt x="35900" y="1450066"/>
                </a:cubicBezTo>
                <a:cubicBezTo>
                  <a:pt x="52122" y="1449459"/>
                  <a:pt x="68431" y="1448852"/>
                  <a:pt x="84653" y="1447812"/>
                </a:cubicBezTo>
                <a:cubicBezTo>
                  <a:pt x="101309" y="1446771"/>
                  <a:pt x="117965" y="1445558"/>
                  <a:pt x="134621" y="1444344"/>
                </a:cubicBezTo>
                <a:cubicBezTo>
                  <a:pt x="161080" y="1442523"/>
                  <a:pt x="188233" y="1441049"/>
                  <a:pt x="215299" y="1440702"/>
                </a:cubicBezTo>
                <a:cubicBezTo>
                  <a:pt x="241150" y="1440355"/>
                  <a:pt x="266915" y="1440182"/>
                  <a:pt x="292680" y="1440095"/>
                </a:cubicBezTo>
                <a:cubicBezTo>
                  <a:pt x="320700" y="1440008"/>
                  <a:pt x="348720" y="1439835"/>
                  <a:pt x="376741" y="1439141"/>
                </a:cubicBezTo>
                <a:cubicBezTo>
                  <a:pt x="405628" y="1438361"/>
                  <a:pt x="434516" y="1437407"/>
                  <a:pt x="463404" y="1436453"/>
                </a:cubicBezTo>
                <a:cubicBezTo>
                  <a:pt x="507386" y="1434893"/>
                  <a:pt x="551282" y="1433505"/>
                  <a:pt x="595177" y="1433158"/>
                </a:cubicBezTo>
                <a:cubicBezTo>
                  <a:pt x="640634" y="1432812"/>
                  <a:pt x="686178" y="1433158"/>
                  <a:pt x="731635" y="1432552"/>
                </a:cubicBezTo>
                <a:cubicBezTo>
                  <a:pt x="777352" y="1431945"/>
                  <a:pt x="823156" y="1430644"/>
                  <a:pt x="868960" y="1428997"/>
                </a:cubicBezTo>
                <a:cubicBezTo>
                  <a:pt x="893944" y="1428129"/>
                  <a:pt x="918842" y="1427436"/>
                  <a:pt x="943826" y="1426742"/>
                </a:cubicBezTo>
                <a:cubicBezTo>
                  <a:pt x="956491" y="1426395"/>
                  <a:pt x="969070" y="1426482"/>
                  <a:pt x="981649" y="1426395"/>
                </a:cubicBezTo>
                <a:cubicBezTo>
                  <a:pt x="991538" y="1426309"/>
                  <a:pt x="1001428" y="1426395"/>
                  <a:pt x="1011404" y="1426395"/>
                </a:cubicBezTo>
                <a:cubicBezTo>
                  <a:pt x="1059117" y="1426569"/>
                  <a:pt x="1106742" y="1427523"/>
                  <a:pt x="1154368" y="1428910"/>
                </a:cubicBezTo>
                <a:cubicBezTo>
                  <a:pt x="1200346" y="1430297"/>
                  <a:pt x="1246410" y="1432205"/>
                  <a:pt x="1292474" y="1433592"/>
                </a:cubicBezTo>
                <a:cubicBezTo>
                  <a:pt x="1315029" y="1434199"/>
                  <a:pt x="1337498" y="1434719"/>
                  <a:pt x="1360052" y="1435153"/>
                </a:cubicBezTo>
                <a:cubicBezTo>
                  <a:pt x="1383128" y="1435673"/>
                  <a:pt x="1406290" y="1435933"/>
                  <a:pt x="1429366" y="1436627"/>
                </a:cubicBezTo>
                <a:cubicBezTo>
                  <a:pt x="1451921" y="1437320"/>
                  <a:pt x="1474563" y="1437927"/>
                  <a:pt x="1497204" y="1439055"/>
                </a:cubicBezTo>
                <a:cubicBezTo>
                  <a:pt x="1520193" y="1440182"/>
                  <a:pt x="1543182" y="1441569"/>
                  <a:pt x="1566171" y="1443130"/>
                </a:cubicBezTo>
                <a:cubicBezTo>
                  <a:pt x="1584388" y="1444604"/>
                  <a:pt x="1602692" y="1445991"/>
                  <a:pt x="1620910" y="1447812"/>
                </a:cubicBezTo>
                <a:cubicBezTo>
                  <a:pt x="1642771" y="1449980"/>
                  <a:pt x="1664632" y="1452234"/>
                  <a:pt x="1686493" y="1454488"/>
                </a:cubicBezTo>
                <a:cubicBezTo>
                  <a:pt x="1723188" y="1458303"/>
                  <a:pt x="1759884" y="1462118"/>
                  <a:pt x="1796666" y="1465327"/>
                </a:cubicBezTo>
                <a:cubicBezTo>
                  <a:pt x="1875955" y="1472176"/>
                  <a:pt x="1955418" y="1477812"/>
                  <a:pt x="2034795" y="1483622"/>
                </a:cubicBezTo>
                <a:cubicBezTo>
                  <a:pt x="2079124" y="1486830"/>
                  <a:pt x="2123453" y="1489951"/>
                  <a:pt x="2167696" y="1493506"/>
                </a:cubicBezTo>
                <a:cubicBezTo>
                  <a:pt x="2216623" y="1497495"/>
                  <a:pt x="2265550" y="1501657"/>
                  <a:pt x="2314390" y="1505992"/>
                </a:cubicBezTo>
                <a:cubicBezTo>
                  <a:pt x="2338246" y="1508160"/>
                  <a:pt x="2362102" y="1510327"/>
                  <a:pt x="2386046" y="1512495"/>
                </a:cubicBezTo>
                <a:cubicBezTo>
                  <a:pt x="2406085" y="1514229"/>
                  <a:pt x="2426211" y="1516137"/>
                  <a:pt x="2446337" y="1517524"/>
                </a:cubicBezTo>
                <a:cubicBezTo>
                  <a:pt x="2469239" y="1519171"/>
                  <a:pt x="2492054" y="1520905"/>
                  <a:pt x="2514956" y="1522206"/>
                </a:cubicBezTo>
                <a:cubicBezTo>
                  <a:pt x="2528663" y="1522986"/>
                  <a:pt x="2542369" y="1523940"/>
                  <a:pt x="2556076" y="1524547"/>
                </a:cubicBezTo>
                <a:cubicBezTo>
                  <a:pt x="2567960" y="1525067"/>
                  <a:pt x="2579932" y="1525501"/>
                  <a:pt x="2591817" y="1526021"/>
                </a:cubicBezTo>
                <a:cubicBezTo>
                  <a:pt x="2635365" y="1527842"/>
                  <a:pt x="2679000" y="1528796"/>
                  <a:pt x="2722549" y="1529749"/>
                </a:cubicBezTo>
                <a:cubicBezTo>
                  <a:pt x="2771996" y="1530790"/>
                  <a:pt x="2821444" y="1532004"/>
                  <a:pt x="2870892" y="1533565"/>
                </a:cubicBezTo>
                <a:cubicBezTo>
                  <a:pt x="2963454" y="1536426"/>
                  <a:pt x="3055930" y="1542842"/>
                  <a:pt x="3148405" y="1548478"/>
                </a:cubicBezTo>
                <a:cubicBezTo>
                  <a:pt x="3237324" y="1553941"/>
                  <a:pt x="3326330" y="1557409"/>
                  <a:pt x="3415335" y="1560877"/>
                </a:cubicBezTo>
                <a:cubicBezTo>
                  <a:pt x="3461746" y="1562698"/>
                  <a:pt x="3508158" y="1564692"/>
                  <a:pt x="3554482" y="1566513"/>
                </a:cubicBezTo>
                <a:cubicBezTo>
                  <a:pt x="3601154" y="1568334"/>
                  <a:pt x="3647912" y="1569981"/>
                  <a:pt x="3694670" y="1570155"/>
                </a:cubicBezTo>
                <a:cubicBezTo>
                  <a:pt x="3708290" y="1570155"/>
                  <a:pt x="3721910" y="1570241"/>
                  <a:pt x="3735356" y="1570155"/>
                </a:cubicBezTo>
                <a:cubicBezTo>
                  <a:pt x="3769969" y="1570155"/>
                  <a:pt x="3804582" y="1569981"/>
                  <a:pt x="3839196" y="1569634"/>
                </a:cubicBezTo>
                <a:cubicBezTo>
                  <a:pt x="3883178" y="1569201"/>
                  <a:pt x="3927160" y="1567814"/>
                  <a:pt x="3971143" y="1566773"/>
                </a:cubicBezTo>
                <a:cubicBezTo>
                  <a:pt x="3994478" y="1566253"/>
                  <a:pt x="4017814" y="1565646"/>
                  <a:pt x="4041150" y="1565559"/>
                </a:cubicBezTo>
                <a:cubicBezTo>
                  <a:pt x="4065960" y="1565559"/>
                  <a:pt x="4090684" y="1565559"/>
                  <a:pt x="4115408" y="1565559"/>
                </a:cubicBezTo>
                <a:cubicBezTo>
                  <a:pt x="4137356" y="1565646"/>
                  <a:pt x="4159304" y="1565733"/>
                  <a:pt x="4181251" y="1565993"/>
                </a:cubicBezTo>
                <a:cubicBezTo>
                  <a:pt x="4191575" y="1566079"/>
                  <a:pt x="4202071" y="1566340"/>
                  <a:pt x="4212395" y="1565819"/>
                </a:cubicBezTo>
                <a:cubicBezTo>
                  <a:pt x="4219248" y="1565559"/>
                  <a:pt x="4226015" y="1565126"/>
                  <a:pt x="4232434" y="1562438"/>
                </a:cubicBezTo>
                <a:cubicBezTo>
                  <a:pt x="4236945" y="1560530"/>
                  <a:pt x="4240068" y="1557149"/>
                  <a:pt x="4242410" y="1552900"/>
                </a:cubicBezTo>
                <a:cubicBezTo>
                  <a:pt x="4245620" y="1547004"/>
                  <a:pt x="4246227" y="1539200"/>
                  <a:pt x="4242410" y="1533391"/>
                </a:cubicBezTo>
                <a:cubicBezTo>
                  <a:pt x="4241109" y="1531484"/>
                  <a:pt x="4239981" y="1529403"/>
                  <a:pt x="4238333" y="1527842"/>
                </a:cubicBezTo>
                <a:cubicBezTo>
                  <a:pt x="4237032" y="1526715"/>
                  <a:pt x="4235730" y="1525588"/>
                  <a:pt x="4234516" y="1524460"/>
                </a:cubicBezTo>
                <a:cubicBezTo>
                  <a:pt x="4231827" y="1522293"/>
                  <a:pt x="4229051" y="1520212"/>
                  <a:pt x="4226275" y="1518217"/>
                </a:cubicBezTo>
                <a:cubicBezTo>
                  <a:pt x="4220116" y="1513795"/>
                  <a:pt x="4213783" y="1509460"/>
                  <a:pt x="4207276" y="1505645"/>
                </a:cubicBezTo>
                <a:cubicBezTo>
                  <a:pt x="4192616" y="1497235"/>
                  <a:pt x="4177434" y="1489518"/>
                  <a:pt x="4161906" y="1482928"/>
                </a:cubicBezTo>
                <a:cubicBezTo>
                  <a:pt x="4144209" y="1475384"/>
                  <a:pt x="4126425" y="1468361"/>
                  <a:pt x="4108381" y="1461511"/>
                </a:cubicBezTo>
                <a:cubicBezTo>
                  <a:pt x="4092419" y="1455442"/>
                  <a:pt x="4076371" y="1449459"/>
                  <a:pt x="4060495" y="1443216"/>
                </a:cubicBezTo>
                <a:cubicBezTo>
                  <a:pt x="4026142" y="1429690"/>
                  <a:pt x="3992310" y="1414777"/>
                  <a:pt x="3958651" y="1399603"/>
                </a:cubicBezTo>
                <a:cubicBezTo>
                  <a:pt x="3950236" y="1395875"/>
                  <a:pt x="3941821" y="1392146"/>
                  <a:pt x="3933406" y="1388418"/>
                </a:cubicBezTo>
                <a:cubicBezTo>
                  <a:pt x="3926727" y="1385470"/>
                  <a:pt x="3919960" y="1382609"/>
                  <a:pt x="3913107" y="1380007"/>
                </a:cubicBezTo>
                <a:cubicBezTo>
                  <a:pt x="3904085" y="1376626"/>
                  <a:pt x="3895063" y="1373244"/>
                  <a:pt x="3886041" y="1370123"/>
                </a:cubicBezTo>
                <a:cubicBezTo>
                  <a:pt x="3883959" y="1369429"/>
                  <a:pt x="3881964" y="1368649"/>
                  <a:pt x="3879882" y="1367955"/>
                </a:cubicBezTo>
                <a:cubicBezTo>
                  <a:pt x="3902697" y="1361279"/>
                  <a:pt x="3925686" y="1355036"/>
                  <a:pt x="3948588" y="1348446"/>
                </a:cubicBezTo>
                <a:cubicBezTo>
                  <a:pt x="3984068" y="1338215"/>
                  <a:pt x="4019463" y="1327637"/>
                  <a:pt x="4054596" y="1316191"/>
                </a:cubicBezTo>
                <a:cubicBezTo>
                  <a:pt x="4075850" y="1309342"/>
                  <a:pt x="4097277" y="1302665"/>
                  <a:pt x="4118097" y="1294688"/>
                </a:cubicBezTo>
                <a:cubicBezTo>
                  <a:pt x="4123996" y="1292434"/>
                  <a:pt x="4129895" y="1290266"/>
                  <a:pt x="4135708" y="1287752"/>
                </a:cubicBezTo>
                <a:cubicBezTo>
                  <a:pt x="4139091" y="1286364"/>
                  <a:pt x="4142387" y="1284890"/>
                  <a:pt x="4145684" y="1283330"/>
                </a:cubicBezTo>
                <a:cubicBezTo>
                  <a:pt x="4149414" y="1281596"/>
                  <a:pt x="4153405" y="1279775"/>
                  <a:pt x="4156875" y="1277520"/>
                </a:cubicBezTo>
                <a:cubicBezTo>
                  <a:pt x="4162340" y="1273965"/>
                  <a:pt x="4168239" y="1270064"/>
                  <a:pt x="4171622" y="1264341"/>
                </a:cubicBezTo>
                <a:cubicBezTo>
                  <a:pt x="4174398" y="1259572"/>
                  <a:pt x="4176393" y="1254283"/>
                  <a:pt x="4175613" y="1248734"/>
                </a:cubicBezTo>
                <a:cubicBezTo>
                  <a:pt x="4174485" y="1240670"/>
                  <a:pt x="4168499" y="1234687"/>
                  <a:pt x="4163207" y="1229051"/>
                </a:cubicBezTo>
                <a:cubicBezTo>
                  <a:pt x="4157482" y="1222982"/>
                  <a:pt x="4151496" y="1217086"/>
                  <a:pt x="4145337" y="1211363"/>
                </a:cubicBezTo>
                <a:cubicBezTo>
                  <a:pt x="4129635" y="1196623"/>
                  <a:pt x="4112719" y="1183270"/>
                  <a:pt x="4094848" y="1171131"/>
                </a:cubicBezTo>
                <a:cubicBezTo>
                  <a:pt x="4077151" y="1159079"/>
                  <a:pt x="4058760" y="1148241"/>
                  <a:pt x="4040369" y="1137316"/>
                </a:cubicBezTo>
                <a:cubicBezTo>
                  <a:pt x="4021718" y="1126218"/>
                  <a:pt x="4002980" y="1115379"/>
                  <a:pt x="3984155" y="1104541"/>
                </a:cubicBezTo>
                <a:cubicBezTo>
                  <a:pt x="3964636" y="1093356"/>
                  <a:pt x="3945378" y="1081737"/>
                  <a:pt x="3926206" y="1069945"/>
                </a:cubicBezTo>
                <a:cubicBezTo>
                  <a:pt x="3907902" y="1058673"/>
                  <a:pt x="3889511" y="1047661"/>
                  <a:pt x="3871467" y="1035956"/>
                </a:cubicBezTo>
                <a:cubicBezTo>
                  <a:pt x="3868344" y="1033788"/>
                  <a:pt x="3865221" y="1031708"/>
                  <a:pt x="3862185" y="1029540"/>
                </a:cubicBezTo>
                <a:cubicBezTo>
                  <a:pt x="3865741" y="1028586"/>
                  <a:pt x="3869298" y="1027632"/>
                  <a:pt x="3872855" y="1026679"/>
                </a:cubicBezTo>
                <a:cubicBezTo>
                  <a:pt x="3885867" y="1023124"/>
                  <a:pt x="3898967" y="1019742"/>
                  <a:pt x="3911979" y="1016014"/>
                </a:cubicBezTo>
                <a:cubicBezTo>
                  <a:pt x="3939826" y="1008123"/>
                  <a:pt x="3967673" y="999973"/>
                  <a:pt x="3995433" y="991649"/>
                </a:cubicBezTo>
                <a:cubicBezTo>
                  <a:pt x="4024320" y="983065"/>
                  <a:pt x="4052861" y="973527"/>
                  <a:pt x="4081489" y="964163"/>
                </a:cubicBezTo>
                <a:cubicBezTo>
                  <a:pt x="4108294" y="955406"/>
                  <a:pt x="4135360" y="947429"/>
                  <a:pt x="4162340" y="939018"/>
                </a:cubicBezTo>
                <a:cubicBezTo>
                  <a:pt x="4172750" y="935810"/>
                  <a:pt x="4183073" y="932602"/>
                  <a:pt x="4193396" y="929307"/>
                </a:cubicBezTo>
                <a:cubicBezTo>
                  <a:pt x="4200076" y="927139"/>
                  <a:pt x="4206756" y="924972"/>
                  <a:pt x="4213436" y="922717"/>
                </a:cubicBezTo>
                <a:cubicBezTo>
                  <a:pt x="4218207" y="921070"/>
                  <a:pt x="4222978" y="919423"/>
                  <a:pt x="4227576" y="917515"/>
                </a:cubicBezTo>
                <a:cubicBezTo>
                  <a:pt x="4232781" y="915261"/>
                  <a:pt x="4237032" y="913180"/>
                  <a:pt x="4242063" y="910492"/>
                </a:cubicBezTo>
                <a:cubicBezTo>
                  <a:pt x="4245360" y="908758"/>
                  <a:pt x="4248309" y="906157"/>
                  <a:pt x="4250738" y="903382"/>
                </a:cubicBezTo>
                <a:cubicBezTo>
                  <a:pt x="4252733" y="901128"/>
                  <a:pt x="4254469" y="899133"/>
                  <a:pt x="4255683" y="896359"/>
                </a:cubicBezTo>
                <a:cubicBezTo>
                  <a:pt x="4256898" y="893584"/>
                  <a:pt x="4257071" y="890810"/>
                  <a:pt x="4257418" y="887775"/>
                </a:cubicBezTo>
                <a:cubicBezTo>
                  <a:pt x="4257678" y="885174"/>
                  <a:pt x="4257591" y="882572"/>
                  <a:pt x="4256898" y="879971"/>
                </a:cubicBezTo>
                <a:cubicBezTo>
                  <a:pt x="4255423" y="874682"/>
                  <a:pt x="4251692" y="870260"/>
                  <a:pt x="4248049" y="866358"/>
                </a:cubicBezTo>
                <a:cubicBezTo>
                  <a:pt x="4245186" y="863237"/>
                  <a:pt x="4242150" y="860115"/>
                  <a:pt x="4239027" y="857081"/>
                </a:cubicBezTo>
                <a:cubicBezTo>
                  <a:pt x="4231653" y="849884"/>
                  <a:pt x="4223759" y="843121"/>
                  <a:pt x="4215951" y="836445"/>
                </a:cubicBezTo>
                <a:cubicBezTo>
                  <a:pt x="4208144" y="829855"/>
                  <a:pt x="4200337" y="823178"/>
                  <a:pt x="4192529" y="816589"/>
                </a:cubicBezTo>
                <a:cubicBezTo>
                  <a:pt x="4176306" y="802889"/>
                  <a:pt x="4159737" y="789450"/>
                  <a:pt x="4142127" y="777571"/>
                </a:cubicBezTo>
                <a:cubicBezTo>
                  <a:pt x="4132238" y="770894"/>
                  <a:pt x="4122348" y="764218"/>
                  <a:pt x="4111938" y="758322"/>
                </a:cubicBezTo>
                <a:cubicBezTo>
                  <a:pt x="4101528" y="752426"/>
                  <a:pt x="4091118" y="746617"/>
                  <a:pt x="4080621" y="740981"/>
                </a:cubicBezTo>
                <a:cubicBezTo>
                  <a:pt x="4061536" y="730576"/>
                  <a:pt x="4042538" y="720171"/>
                  <a:pt x="4023626" y="709420"/>
                </a:cubicBezTo>
                <a:cubicBezTo>
                  <a:pt x="4004021" y="698234"/>
                  <a:pt x="3984676" y="686876"/>
                  <a:pt x="3965417" y="675084"/>
                </a:cubicBezTo>
                <a:cubicBezTo>
                  <a:pt x="3955961" y="669274"/>
                  <a:pt x="3946679" y="663205"/>
                  <a:pt x="3937310" y="657309"/>
                </a:cubicBezTo>
                <a:cubicBezTo>
                  <a:pt x="3935315" y="656095"/>
                  <a:pt x="3933406" y="654881"/>
                  <a:pt x="3931411" y="653667"/>
                </a:cubicBezTo>
                <a:cubicBezTo>
                  <a:pt x="3933493" y="652627"/>
                  <a:pt x="3935662" y="651500"/>
                  <a:pt x="3937744" y="650459"/>
                </a:cubicBezTo>
                <a:cubicBezTo>
                  <a:pt x="3969147" y="635372"/>
                  <a:pt x="4001332" y="622019"/>
                  <a:pt x="4033429" y="608580"/>
                </a:cubicBezTo>
                <a:cubicBezTo>
                  <a:pt x="4063271" y="596094"/>
                  <a:pt x="4093200" y="584042"/>
                  <a:pt x="4123042" y="571556"/>
                </a:cubicBezTo>
                <a:cubicBezTo>
                  <a:pt x="4143168" y="563146"/>
                  <a:pt x="4163207" y="554215"/>
                  <a:pt x="4183160" y="545198"/>
                </a:cubicBezTo>
                <a:cubicBezTo>
                  <a:pt x="4203720" y="535920"/>
                  <a:pt x="4224366" y="526902"/>
                  <a:pt x="4244232" y="516151"/>
                </a:cubicBezTo>
                <a:cubicBezTo>
                  <a:pt x="4255162" y="510255"/>
                  <a:pt x="4265920" y="504359"/>
                  <a:pt x="4276590" y="498116"/>
                </a:cubicBezTo>
                <a:cubicBezTo>
                  <a:pt x="4279713" y="496295"/>
                  <a:pt x="4282836" y="494561"/>
                  <a:pt x="4285872" y="492567"/>
                </a:cubicBezTo>
                <a:cubicBezTo>
                  <a:pt x="4289342" y="490312"/>
                  <a:pt x="4293419" y="487971"/>
                  <a:pt x="4296629" y="485283"/>
                </a:cubicBezTo>
                <a:cubicBezTo>
                  <a:pt x="4301661" y="481121"/>
                  <a:pt x="4307126" y="476526"/>
                  <a:pt x="4309728" y="470283"/>
                </a:cubicBezTo>
                <a:cubicBezTo>
                  <a:pt x="4311377" y="466381"/>
                  <a:pt x="4313025" y="462740"/>
                  <a:pt x="4313025" y="458404"/>
                </a:cubicBezTo>
                <a:cubicBezTo>
                  <a:pt x="4313025" y="455543"/>
                  <a:pt x="4312504" y="452508"/>
                  <a:pt x="4311810" y="449820"/>
                </a:cubicBezTo>
                <a:cubicBezTo>
                  <a:pt x="4310422" y="444965"/>
                  <a:pt x="4307126" y="441063"/>
                  <a:pt x="4303135" y="437942"/>
                </a:cubicBezTo>
                <a:cubicBezTo>
                  <a:pt x="4297323" y="433346"/>
                  <a:pt x="4291250" y="429098"/>
                  <a:pt x="4285091" y="424936"/>
                </a:cubicBezTo>
                <a:cubicBezTo>
                  <a:pt x="4267741" y="413144"/>
                  <a:pt x="4249958" y="402132"/>
                  <a:pt x="4231480" y="392247"/>
                </a:cubicBezTo>
                <a:cubicBezTo>
                  <a:pt x="4212829" y="382276"/>
                  <a:pt x="4193743" y="373432"/>
                  <a:pt x="4174572" y="364501"/>
                </a:cubicBezTo>
                <a:cubicBezTo>
                  <a:pt x="4134840" y="346033"/>
                  <a:pt x="4095716" y="326350"/>
                  <a:pt x="4056592" y="306755"/>
                </a:cubicBezTo>
                <a:cubicBezTo>
                  <a:pt x="4046615" y="301726"/>
                  <a:pt x="4034297" y="295483"/>
                  <a:pt x="4021805" y="289674"/>
                </a:cubicBezTo>
                <a:cubicBezTo>
                  <a:pt x="4017294" y="287593"/>
                  <a:pt x="4012696" y="285512"/>
                  <a:pt x="4008098" y="283517"/>
                </a:cubicBezTo>
                <a:cubicBezTo>
                  <a:pt x="4020590" y="275367"/>
                  <a:pt x="4033169" y="267303"/>
                  <a:pt x="4045401" y="258719"/>
                </a:cubicBezTo>
                <a:cubicBezTo>
                  <a:pt x="4062230" y="246667"/>
                  <a:pt x="4078713" y="234268"/>
                  <a:pt x="4095282" y="2218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 rot="2432349">
            <a:off x="6311493" y="-192424"/>
            <a:ext cx="2160653" cy="785092"/>
          </a:xfrm>
          <a:custGeom>
            <a:rect b="b" l="l" r="r" t="t"/>
            <a:pathLst>
              <a:path extrusionOk="0" h="1570106" w="4321089">
                <a:moveTo>
                  <a:pt x="3678289" y="1570068"/>
                </a:moveTo>
                <a:cubicBezTo>
                  <a:pt x="3631531" y="1569895"/>
                  <a:pt x="3584773" y="1568247"/>
                  <a:pt x="3538101" y="1566426"/>
                </a:cubicBezTo>
                <a:cubicBezTo>
                  <a:pt x="3491777" y="1564605"/>
                  <a:pt x="3445365" y="1562611"/>
                  <a:pt x="3398954" y="1560790"/>
                </a:cubicBezTo>
                <a:cubicBezTo>
                  <a:pt x="3309949" y="1557322"/>
                  <a:pt x="3220943" y="1553854"/>
                  <a:pt x="3132024" y="1548391"/>
                </a:cubicBezTo>
                <a:cubicBezTo>
                  <a:pt x="3039549" y="1542755"/>
                  <a:pt x="2947073" y="1536339"/>
                  <a:pt x="2854511" y="1533478"/>
                </a:cubicBezTo>
                <a:cubicBezTo>
                  <a:pt x="2805063" y="1531917"/>
                  <a:pt x="2755616" y="1530703"/>
                  <a:pt x="2706168" y="1529663"/>
                </a:cubicBezTo>
                <a:cubicBezTo>
                  <a:pt x="2662620" y="1528709"/>
                  <a:pt x="2618985" y="1527755"/>
                  <a:pt x="2575436" y="1525934"/>
                </a:cubicBezTo>
                <a:cubicBezTo>
                  <a:pt x="2563551" y="1525414"/>
                  <a:pt x="2551580" y="1524981"/>
                  <a:pt x="2539695" y="1524460"/>
                </a:cubicBezTo>
                <a:cubicBezTo>
                  <a:pt x="2525988" y="1523853"/>
                  <a:pt x="2512282" y="1522900"/>
                  <a:pt x="2498575" y="1522119"/>
                </a:cubicBezTo>
                <a:cubicBezTo>
                  <a:pt x="2475673" y="1520819"/>
                  <a:pt x="2452858" y="1519085"/>
                  <a:pt x="2429956" y="1517437"/>
                </a:cubicBezTo>
                <a:cubicBezTo>
                  <a:pt x="2409830" y="1516050"/>
                  <a:pt x="2389704" y="1514142"/>
                  <a:pt x="2369665" y="1512408"/>
                </a:cubicBezTo>
                <a:cubicBezTo>
                  <a:pt x="2345722" y="1510240"/>
                  <a:pt x="2321866" y="1508073"/>
                  <a:pt x="2298009" y="1505905"/>
                </a:cubicBezTo>
                <a:cubicBezTo>
                  <a:pt x="2249169" y="1501570"/>
                  <a:pt x="2200242" y="1497408"/>
                  <a:pt x="2151315" y="1493419"/>
                </a:cubicBezTo>
                <a:cubicBezTo>
                  <a:pt x="2107072" y="1489865"/>
                  <a:pt x="2062743" y="1486743"/>
                  <a:pt x="2018414" y="1483535"/>
                </a:cubicBezTo>
                <a:cubicBezTo>
                  <a:pt x="1939037" y="1477726"/>
                  <a:pt x="1859574" y="1472090"/>
                  <a:pt x="1780285" y="1465240"/>
                </a:cubicBezTo>
                <a:cubicBezTo>
                  <a:pt x="1743503" y="1462032"/>
                  <a:pt x="1706807" y="1458217"/>
                  <a:pt x="1670112" y="1454401"/>
                </a:cubicBezTo>
                <a:cubicBezTo>
                  <a:pt x="1648251" y="1452147"/>
                  <a:pt x="1626390" y="1449893"/>
                  <a:pt x="1604529" y="1447725"/>
                </a:cubicBezTo>
                <a:cubicBezTo>
                  <a:pt x="1586312" y="1445904"/>
                  <a:pt x="1568007" y="1444517"/>
                  <a:pt x="1549790" y="1443043"/>
                </a:cubicBezTo>
                <a:cubicBezTo>
                  <a:pt x="1526801" y="1441482"/>
                  <a:pt x="1503812" y="1440095"/>
                  <a:pt x="1480824" y="1438968"/>
                </a:cubicBezTo>
                <a:cubicBezTo>
                  <a:pt x="1458182" y="1437841"/>
                  <a:pt x="1435540" y="1437234"/>
                  <a:pt x="1412985" y="1436540"/>
                </a:cubicBezTo>
                <a:cubicBezTo>
                  <a:pt x="1389910" y="1435846"/>
                  <a:pt x="1366747" y="1435586"/>
                  <a:pt x="1343672" y="1435066"/>
                </a:cubicBezTo>
                <a:cubicBezTo>
                  <a:pt x="1321117" y="1434632"/>
                  <a:pt x="1298648" y="1434112"/>
                  <a:pt x="1276093" y="1433505"/>
                </a:cubicBezTo>
                <a:cubicBezTo>
                  <a:pt x="1230029" y="1432118"/>
                  <a:pt x="1183965" y="1430210"/>
                  <a:pt x="1137987" y="1428823"/>
                </a:cubicBezTo>
                <a:cubicBezTo>
                  <a:pt x="1090362" y="1427436"/>
                  <a:pt x="1042736" y="1426482"/>
                  <a:pt x="995023" y="1426309"/>
                </a:cubicBezTo>
                <a:cubicBezTo>
                  <a:pt x="985047" y="1426309"/>
                  <a:pt x="975157" y="1426222"/>
                  <a:pt x="965268" y="1426309"/>
                </a:cubicBezTo>
                <a:cubicBezTo>
                  <a:pt x="952689" y="1426395"/>
                  <a:pt x="940110" y="1426309"/>
                  <a:pt x="927445" y="1426655"/>
                </a:cubicBezTo>
                <a:cubicBezTo>
                  <a:pt x="902461" y="1427349"/>
                  <a:pt x="877564" y="1428043"/>
                  <a:pt x="852580" y="1428910"/>
                </a:cubicBezTo>
                <a:cubicBezTo>
                  <a:pt x="806776" y="1430557"/>
                  <a:pt x="760972" y="1431858"/>
                  <a:pt x="715254" y="1432465"/>
                </a:cubicBezTo>
                <a:cubicBezTo>
                  <a:pt x="669797" y="1433072"/>
                  <a:pt x="624253" y="1432725"/>
                  <a:pt x="578796" y="1433072"/>
                </a:cubicBezTo>
                <a:cubicBezTo>
                  <a:pt x="534901" y="1433419"/>
                  <a:pt x="491005" y="1434806"/>
                  <a:pt x="447023" y="1436367"/>
                </a:cubicBezTo>
                <a:cubicBezTo>
                  <a:pt x="418135" y="1437320"/>
                  <a:pt x="389248" y="1438274"/>
                  <a:pt x="360360" y="1439055"/>
                </a:cubicBezTo>
                <a:cubicBezTo>
                  <a:pt x="332340" y="1439748"/>
                  <a:pt x="304319" y="1439922"/>
                  <a:pt x="276299" y="1440008"/>
                </a:cubicBezTo>
                <a:cubicBezTo>
                  <a:pt x="250534" y="1440095"/>
                  <a:pt x="224769" y="1440268"/>
                  <a:pt x="198918" y="1440615"/>
                </a:cubicBezTo>
                <a:cubicBezTo>
                  <a:pt x="171852" y="1440962"/>
                  <a:pt x="144699" y="1442436"/>
                  <a:pt x="118240" y="1444257"/>
                </a:cubicBezTo>
                <a:cubicBezTo>
                  <a:pt x="101584" y="1445471"/>
                  <a:pt x="84928" y="1446685"/>
                  <a:pt x="68272" y="1447725"/>
                </a:cubicBezTo>
                <a:cubicBezTo>
                  <a:pt x="52050" y="1448766"/>
                  <a:pt x="35741" y="1449372"/>
                  <a:pt x="19519" y="1449980"/>
                </a:cubicBezTo>
                <a:cubicBezTo>
                  <a:pt x="8935" y="1450326"/>
                  <a:pt x="0" y="1440789"/>
                  <a:pt x="0" y="1430471"/>
                </a:cubicBezTo>
                <a:cubicBezTo>
                  <a:pt x="0" y="1425355"/>
                  <a:pt x="2082" y="1420326"/>
                  <a:pt x="5726" y="1416684"/>
                </a:cubicBezTo>
                <a:cubicBezTo>
                  <a:pt x="9456" y="1412956"/>
                  <a:pt x="14314" y="1411135"/>
                  <a:pt x="19519" y="1410962"/>
                </a:cubicBezTo>
                <a:cubicBezTo>
                  <a:pt x="37129" y="1410355"/>
                  <a:pt x="54653" y="1409574"/>
                  <a:pt x="71135" y="1408534"/>
                </a:cubicBezTo>
                <a:cubicBezTo>
                  <a:pt x="113990" y="1405412"/>
                  <a:pt x="156844" y="1402204"/>
                  <a:pt x="199785" y="1401597"/>
                </a:cubicBezTo>
                <a:cubicBezTo>
                  <a:pt x="244462" y="1400990"/>
                  <a:pt x="289051" y="1401251"/>
                  <a:pt x="333728" y="1400470"/>
                </a:cubicBezTo>
                <a:cubicBezTo>
                  <a:pt x="423687" y="1398823"/>
                  <a:pt x="513474" y="1393967"/>
                  <a:pt x="603433" y="1393794"/>
                </a:cubicBezTo>
                <a:cubicBezTo>
                  <a:pt x="651319" y="1393707"/>
                  <a:pt x="699205" y="1393620"/>
                  <a:pt x="747092" y="1392840"/>
                </a:cubicBezTo>
                <a:cubicBezTo>
                  <a:pt x="792462" y="1392146"/>
                  <a:pt x="837832" y="1390239"/>
                  <a:pt x="883202" y="1388591"/>
                </a:cubicBezTo>
                <a:cubicBezTo>
                  <a:pt x="928659" y="1386944"/>
                  <a:pt x="974203" y="1386510"/>
                  <a:pt x="1019660" y="1387117"/>
                </a:cubicBezTo>
                <a:cubicBezTo>
                  <a:pt x="1065725" y="1387638"/>
                  <a:pt x="1111876" y="1388505"/>
                  <a:pt x="1157940" y="1390152"/>
                </a:cubicBezTo>
                <a:cubicBezTo>
                  <a:pt x="1206260" y="1391886"/>
                  <a:pt x="1254579" y="1393620"/>
                  <a:pt x="1302813" y="1394834"/>
                </a:cubicBezTo>
                <a:cubicBezTo>
                  <a:pt x="1349397" y="1396048"/>
                  <a:pt x="1395895" y="1396655"/>
                  <a:pt x="1442393" y="1398129"/>
                </a:cubicBezTo>
                <a:cubicBezTo>
                  <a:pt x="1488631" y="1399516"/>
                  <a:pt x="1534869" y="1402378"/>
                  <a:pt x="1581020" y="1406193"/>
                </a:cubicBezTo>
                <a:cubicBezTo>
                  <a:pt x="1628385" y="1410181"/>
                  <a:pt x="1675664" y="1415470"/>
                  <a:pt x="1722943" y="1420239"/>
                </a:cubicBezTo>
                <a:cubicBezTo>
                  <a:pt x="1812556" y="1429343"/>
                  <a:pt x="1902429" y="1435673"/>
                  <a:pt x="1992215" y="1442263"/>
                </a:cubicBezTo>
                <a:cubicBezTo>
                  <a:pt x="2084951" y="1449026"/>
                  <a:pt x="2177774" y="1455615"/>
                  <a:pt x="2270336" y="1464026"/>
                </a:cubicBezTo>
                <a:cubicBezTo>
                  <a:pt x="2306424" y="1467321"/>
                  <a:pt x="2342512" y="1470789"/>
                  <a:pt x="2378687" y="1473824"/>
                </a:cubicBezTo>
                <a:cubicBezTo>
                  <a:pt x="2397078" y="1475384"/>
                  <a:pt x="2415382" y="1476945"/>
                  <a:pt x="2433773" y="1478506"/>
                </a:cubicBezTo>
                <a:cubicBezTo>
                  <a:pt x="2451991" y="1480067"/>
                  <a:pt x="2470295" y="1481107"/>
                  <a:pt x="2488512" y="1482408"/>
                </a:cubicBezTo>
                <a:cubicBezTo>
                  <a:pt x="2509506" y="1483622"/>
                  <a:pt x="2530586" y="1484922"/>
                  <a:pt x="2551666" y="1485789"/>
                </a:cubicBezTo>
                <a:cubicBezTo>
                  <a:pt x="2576564" y="1486830"/>
                  <a:pt x="2601374" y="1487784"/>
                  <a:pt x="2626185" y="1488477"/>
                </a:cubicBezTo>
                <a:cubicBezTo>
                  <a:pt x="2670861" y="1489778"/>
                  <a:pt x="2715537" y="1490558"/>
                  <a:pt x="2760214" y="1491599"/>
                </a:cubicBezTo>
                <a:cubicBezTo>
                  <a:pt x="2808880" y="1492813"/>
                  <a:pt x="2857547" y="1494200"/>
                  <a:pt x="2906301" y="1496281"/>
                </a:cubicBezTo>
                <a:cubicBezTo>
                  <a:pt x="2950109" y="1498102"/>
                  <a:pt x="2993918" y="1500616"/>
                  <a:pt x="3037640" y="1503391"/>
                </a:cubicBezTo>
                <a:cubicBezTo>
                  <a:pt x="3086394" y="1506425"/>
                  <a:pt x="3135234" y="1509373"/>
                  <a:pt x="3183988" y="1512061"/>
                </a:cubicBezTo>
                <a:cubicBezTo>
                  <a:pt x="3229358" y="1514576"/>
                  <a:pt x="3274728" y="1516483"/>
                  <a:pt x="3320098" y="1518391"/>
                </a:cubicBezTo>
                <a:cubicBezTo>
                  <a:pt x="3364428" y="1520212"/>
                  <a:pt x="3408670" y="1521859"/>
                  <a:pt x="3452913" y="1523680"/>
                </a:cubicBezTo>
                <a:cubicBezTo>
                  <a:pt x="3500105" y="1525588"/>
                  <a:pt x="3547297" y="1527755"/>
                  <a:pt x="3594489" y="1529143"/>
                </a:cubicBezTo>
                <a:cubicBezTo>
                  <a:pt x="3687398" y="1531917"/>
                  <a:pt x="3780308" y="1531137"/>
                  <a:pt x="3873217" y="1529663"/>
                </a:cubicBezTo>
                <a:cubicBezTo>
                  <a:pt x="3897420" y="1529316"/>
                  <a:pt x="3921537" y="1528449"/>
                  <a:pt x="3945653" y="1527842"/>
                </a:cubicBezTo>
                <a:cubicBezTo>
                  <a:pt x="3968468" y="1527235"/>
                  <a:pt x="3991197" y="1526801"/>
                  <a:pt x="4014012" y="1526455"/>
                </a:cubicBezTo>
                <a:cubicBezTo>
                  <a:pt x="4035700" y="1526108"/>
                  <a:pt x="4057474" y="1526194"/>
                  <a:pt x="4079161" y="1526281"/>
                </a:cubicBezTo>
                <a:cubicBezTo>
                  <a:pt x="4102671" y="1526368"/>
                  <a:pt x="4126267" y="1526455"/>
                  <a:pt x="4149776" y="1526628"/>
                </a:cubicBezTo>
                <a:cubicBezTo>
                  <a:pt x="4149863" y="1526628"/>
                  <a:pt x="4149949" y="1526628"/>
                  <a:pt x="4150036" y="1526628"/>
                </a:cubicBezTo>
                <a:cubicBezTo>
                  <a:pt x="4145005" y="1524287"/>
                  <a:pt x="4140060" y="1521946"/>
                  <a:pt x="4135028" y="1519605"/>
                </a:cubicBezTo>
                <a:cubicBezTo>
                  <a:pt x="4130170" y="1517350"/>
                  <a:pt x="4125226" y="1515356"/>
                  <a:pt x="4120281" y="1513275"/>
                </a:cubicBezTo>
                <a:cubicBezTo>
                  <a:pt x="4110478" y="1509113"/>
                  <a:pt x="4100502" y="1505125"/>
                  <a:pt x="4090526" y="1501310"/>
                </a:cubicBezTo>
                <a:cubicBezTo>
                  <a:pt x="4067711" y="1492639"/>
                  <a:pt x="4044895" y="1484055"/>
                  <a:pt x="4022167" y="1475038"/>
                </a:cubicBezTo>
                <a:cubicBezTo>
                  <a:pt x="4002648" y="1467321"/>
                  <a:pt x="3983389" y="1458997"/>
                  <a:pt x="3964304" y="1450500"/>
                </a:cubicBezTo>
                <a:cubicBezTo>
                  <a:pt x="3953287" y="1445644"/>
                  <a:pt x="3942270" y="1440702"/>
                  <a:pt x="3931339" y="1435760"/>
                </a:cubicBezTo>
                <a:cubicBezTo>
                  <a:pt x="3921190" y="1431164"/>
                  <a:pt x="3911126" y="1426482"/>
                  <a:pt x="3900890" y="1422233"/>
                </a:cubicBezTo>
                <a:cubicBezTo>
                  <a:pt x="3890567" y="1417898"/>
                  <a:pt x="3880243" y="1413736"/>
                  <a:pt x="3869747" y="1409834"/>
                </a:cubicBezTo>
                <a:cubicBezTo>
                  <a:pt x="3859163" y="1405846"/>
                  <a:pt x="3848493" y="1402291"/>
                  <a:pt x="3837823" y="1398476"/>
                </a:cubicBezTo>
                <a:cubicBezTo>
                  <a:pt x="3832705" y="1396655"/>
                  <a:pt x="3827760" y="1394401"/>
                  <a:pt x="3822815" y="1392060"/>
                </a:cubicBezTo>
                <a:cubicBezTo>
                  <a:pt x="3820039" y="1390672"/>
                  <a:pt x="3817176" y="1389285"/>
                  <a:pt x="3814747" y="1387377"/>
                </a:cubicBezTo>
                <a:cubicBezTo>
                  <a:pt x="3811798" y="1385210"/>
                  <a:pt x="3808848" y="1383216"/>
                  <a:pt x="3806593" y="1380354"/>
                </a:cubicBezTo>
                <a:cubicBezTo>
                  <a:pt x="3804771" y="1378013"/>
                  <a:pt x="3802863" y="1375845"/>
                  <a:pt x="3801735" y="1373158"/>
                </a:cubicBezTo>
                <a:cubicBezTo>
                  <a:pt x="3799826" y="1368562"/>
                  <a:pt x="3799219" y="1362926"/>
                  <a:pt x="3800520" y="1358071"/>
                </a:cubicBezTo>
                <a:cubicBezTo>
                  <a:pt x="3801995" y="1352782"/>
                  <a:pt x="3805812" y="1347492"/>
                  <a:pt x="3810583" y="1344718"/>
                </a:cubicBezTo>
                <a:cubicBezTo>
                  <a:pt x="3813533" y="1342984"/>
                  <a:pt x="3816049" y="1341857"/>
                  <a:pt x="3819258" y="1340643"/>
                </a:cubicBezTo>
                <a:cubicBezTo>
                  <a:pt x="3821774" y="1339689"/>
                  <a:pt x="3824376" y="1338909"/>
                  <a:pt x="3826979" y="1338128"/>
                </a:cubicBezTo>
                <a:cubicBezTo>
                  <a:pt x="3831924" y="1336567"/>
                  <a:pt x="3836955" y="1335093"/>
                  <a:pt x="3841900" y="1333619"/>
                </a:cubicBezTo>
                <a:cubicBezTo>
                  <a:pt x="3852137" y="1330498"/>
                  <a:pt x="3862460" y="1327637"/>
                  <a:pt x="3872783" y="1324689"/>
                </a:cubicBezTo>
                <a:cubicBezTo>
                  <a:pt x="3895078" y="1318359"/>
                  <a:pt x="3917373" y="1312116"/>
                  <a:pt x="3939667" y="1305700"/>
                </a:cubicBezTo>
                <a:cubicBezTo>
                  <a:pt x="3983736" y="1292954"/>
                  <a:pt x="4027458" y="1279254"/>
                  <a:pt x="4070833" y="1264514"/>
                </a:cubicBezTo>
                <a:cubicBezTo>
                  <a:pt x="4078294" y="1261913"/>
                  <a:pt x="4085668" y="1259312"/>
                  <a:pt x="4093041" y="1256451"/>
                </a:cubicBezTo>
                <a:cubicBezTo>
                  <a:pt x="4099982" y="1253850"/>
                  <a:pt x="4106748" y="1251075"/>
                  <a:pt x="4113428" y="1247953"/>
                </a:cubicBezTo>
                <a:cubicBezTo>
                  <a:pt x="4106661" y="1241017"/>
                  <a:pt x="4099548" y="1234341"/>
                  <a:pt x="4092434" y="1227838"/>
                </a:cubicBezTo>
                <a:cubicBezTo>
                  <a:pt x="4086622" y="1222982"/>
                  <a:pt x="4080810" y="1218040"/>
                  <a:pt x="4074737" y="1213531"/>
                </a:cubicBezTo>
                <a:cubicBezTo>
                  <a:pt x="4070747" y="1210583"/>
                  <a:pt x="4066843" y="1207635"/>
                  <a:pt x="4062939" y="1204687"/>
                </a:cubicBezTo>
                <a:cubicBezTo>
                  <a:pt x="4059036" y="1201739"/>
                  <a:pt x="4054871" y="1199138"/>
                  <a:pt x="4050881" y="1196363"/>
                </a:cubicBezTo>
                <a:cubicBezTo>
                  <a:pt x="4014359" y="1172866"/>
                  <a:pt x="3976710" y="1151189"/>
                  <a:pt x="3939234" y="1129252"/>
                </a:cubicBezTo>
                <a:cubicBezTo>
                  <a:pt x="3920235" y="1118067"/>
                  <a:pt x="3901497" y="1106188"/>
                  <a:pt x="3882759" y="1094570"/>
                </a:cubicBezTo>
                <a:cubicBezTo>
                  <a:pt x="3864629" y="1083298"/>
                  <a:pt x="3846498" y="1072113"/>
                  <a:pt x="3828974" y="1059974"/>
                </a:cubicBezTo>
                <a:cubicBezTo>
                  <a:pt x="3824984" y="1057199"/>
                  <a:pt x="3821080" y="1054425"/>
                  <a:pt x="3817176" y="1051650"/>
                </a:cubicBezTo>
                <a:cubicBezTo>
                  <a:pt x="3815008" y="1050089"/>
                  <a:pt x="3812839" y="1048529"/>
                  <a:pt x="3810670" y="1047055"/>
                </a:cubicBezTo>
                <a:cubicBezTo>
                  <a:pt x="3808762" y="1045581"/>
                  <a:pt x="3806766" y="1044193"/>
                  <a:pt x="3804771" y="1042719"/>
                </a:cubicBezTo>
                <a:cubicBezTo>
                  <a:pt x="3802949" y="1041245"/>
                  <a:pt x="3801301" y="1039858"/>
                  <a:pt x="3799566" y="1038297"/>
                </a:cubicBezTo>
                <a:cubicBezTo>
                  <a:pt x="3797831" y="1036390"/>
                  <a:pt x="3796009" y="1034569"/>
                  <a:pt x="3794621" y="1032314"/>
                </a:cubicBezTo>
                <a:cubicBezTo>
                  <a:pt x="3793407" y="1030320"/>
                  <a:pt x="3792366" y="1027979"/>
                  <a:pt x="3791759" y="1025638"/>
                </a:cubicBezTo>
                <a:cubicBezTo>
                  <a:pt x="3790197" y="1019915"/>
                  <a:pt x="3791672" y="1014366"/>
                  <a:pt x="3794534" y="1009337"/>
                </a:cubicBezTo>
                <a:cubicBezTo>
                  <a:pt x="3799826" y="1000406"/>
                  <a:pt x="3811017" y="998412"/>
                  <a:pt x="3820213" y="995811"/>
                </a:cubicBezTo>
                <a:cubicBezTo>
                  <a:pt x="3830796" y="992863"/>
                  <a:pt x="3841380" y="990002"/>
                  <a:pt x="3852050" y="987140"/>
                </a:cubicBezTo>
                <a:cubicBezTo>
                  <a:pt x="3874345" y="981158"/>
                  <a:pt x="3896466" y="975001"/>
                  <a:pt x="3918587" y="968498"/>
                </a:cubicBezTo>
                <a:cubicBezTo>
                  <a:pt x="3939407" y="962429"/>
                  <a:pt x="3960227" y="956446"/>
                  <a:pt x="3980874" y="949943"/>
                </a:cubicBezTo>
                <a:cubicBezTo>
                  <a:pt x="4015400" y="939105"/>
                  <a:pt x="4049580" y="927660"/>
                  <a:pt x="4084106" y="916908"/>
                </a:cubicBezTo>
                <a:cubicBezTo>
                  <a:pt x="4101370" y="911532"/>
                  <a:pt x="4118720" y="906243"/>
                  <a:pt x="4135983" y="900781"/>
                </a:cubicBezTo>
                <a:cubicBezTo>
                  <a:pt x="4152639" y="895578"/>
                  <a:pt x="4169295" y="890463"/>
                  <a:pt x="4184649" y="885347"/>
                </a:cubicBezTo>
                <a:cubicBezTo>
                  <a:pt x="4185083" y="885174"/>
                  <a:pt x="4185430" y="885087"/>
                  <a:pt x="4185864" y="884913"/>
                </a:cubicBezTo>
                <a:lnTo>
                  <a:pt x="4185864" y="884913"/>
                </a:lnTo>
                <a:cubicBezTo>
                  <a:pt x="4188380" y="883960"/>
                  <a:pt x="4190895" y="883093"/>
                  <a:pt x="4193411" y="882052"/>
                </a:cubicBezTo>
                <a:cubicBezTo>
                  <a:pt x="4190202" y="879017"/>
                  <a:pt x="4186905" y="875983"/>
                  <a:pt x="4183522" y="873035"/>
                </a:cubicBezTo>
                <a:cubicBezTo>
                  <a:pt x="4171724" y="862890"/>
                  <a:pt x="4159839" y="852745"/>
                  <a:pt x="4147954" y="842687"/>
                </a:cubicBezTo>
                <a:cubicBezTo>
                  <a:pt x="4134855" y="831589"/>
                  <a:pt x="4121235" y="821271"/>
                  <a:pt x="4109437" y="812514"/>
                </a:cubicBezTo>
                <a:cubicBezTo>
                  <a:pt x="4104492" y="809132"/>
                  <a:pt x="4099548" y="805837"/>
                  <a:pt x="4094603" y="802542"/>
                </a:cubicBezTo>
                <a:cubicBezTo>
                  <a:pt x="4089919" y="799421"/>
                  <a:pt x="4085061" y="796646"/>
                  <a:pt x="4080289" y="793698"/>
                </a:cubicBezTo>
                <a:cubicBezTo>
                  <a:pt x="4071180" y="788149"/>
                  <a:pt x="4061725" y="782947"/>
                  <a:pt x="4052269" y="777831"/>
                </a:cubicBezTo>
                <a:cubicBezTo>
                  <a:pt x="4032924" y="767339"/>
                  <a:pt x="4013578" y="757021"/>
                  <a:pt x="3994493" y="746096"/>
                </a:cubicBezTo>
                <a:cubicBezTo>
                  <a:pt x="3974888" y="734911"/>
                  <a:pt x="3955369" y="723813"/>
                  <a:pt x="3936197" y="712021"/>
                </a:cubicBezTo>
                <a:cubicBezTo>
                  <a:pt x="3917633" y="700576"/>
                  <a:pt x="3899242" y="688697"/>
                  <a:pt x="3880591" y="677338"/>
                </a:cubicBezTo>
                <a:cubicBezTo>
                  <a:pt x="3871308" y="671702"/>
                  <a:pt x="3860378" y="664072"/>
                  <a:pt x="3860378" y="651846"/>
                </a:cubicBezTo>
                <a:cubicBezTo>
                  <a:pt x="3860378" y="647078"/>
                  <a:pt x="3861766" y="642135"/>
                  <a:pt x="3864715" y="638407"/>
                </a:cubicBezTo>
                <a:cubicBezTo>
                  <a:pt x="3868012" y="634158"/>
                  <a:pt x="3872870" y="631557"/>
                  <a:pt x="3877467" y="628956"/>
                </a:cubicBezTo>
                <a:cubicBezTo>
                  <a:pt x="3896119" y="618378"/>
                  <a:pt x="3915638" y="609360"/>
                  <a:pt x="3935070" y="600516"/>
                </a:cubicBezTo>
                <a:cubicBezTo>
                  <a:pt x="3957191" y="590458"/>
                  <a:pt x="3979746" y="581267"/>
                  <a:pt x="4002214" y="571903"/>
                </a:cubicBezTo>
                <a:cubicBezTo>
                  <a:pt x="4021820" y="563753"/>
                  <a:pt x="4041425" y="555602"/>
                  <a:pt x="4061031" y="547625"/>
                </a:cubicBezTo>
                <a:cubicBezTo>
                  <a:pt x="4083065" y="538608"/>
                  <a:pt x="4104840" y="529417"/>
                  <a:pt x="4126614" y="519966"/>
                </a:cubicBezTo>
                <a:cubicBezTo>
                  <a:pt x="4148908" y="510255"/>
                  <a:pt x="4171030" y="500023"/>
                  <a:pt x="4191503" y="490399"/>
                </a:cubicBezTo>
                <a:cubicBezTo>
                  <a:pt x="4200872" y="485630"/>
                  <a:pt x="4210154" y="480861"/>
                  <a:pt x="4219436" y="475832"/>
                </a:cubicBezTo>
                <a:cubicBezTo>
                  <a:pt x="4229673" y="470283"/>
                  <a:pt x="4239910" y="464560"/>
                  <a:pt x="4249799" y="458318"/>
                </a:cubicBezTo>
                <a:cubicBezTo>
                  <a:pt x="4247543" y="456757"/>
                  <a:pt x="4245375" y="455283"/>
                  <a:pt x="4243119" y="453722"/>
                </a:cubicBezTo>
                <a:cubicBezTo>
                  <a:pt x="4233577" y="447393"/>
                  <a:pt x="4223861" y="441236"/>
                  <a:pt x="4213971" y="435427"/>
                </a:cubicBezTo>
                <a:cubicBezTo>
                  <a:pt x="4203388" y="429184"/>
                  <a:pt x="4192457" y="423462"/>
                  <a:pt x="4181527" y="417739"/>
                </a:cubicBezTo>
                <a:cubicBezTo>
                  <a:pt x="4167907" y="411063"/>
                  <a:pt x="4154200" y="404733"/>
                  <a:pt x="4140494" y="398403"/>
                </a:cubicBezTo>
                <a:cubicBezTo>
                  <a:pt x="4125920" y="391554"/>
                  <a:pt x="4111346" y="384530"/>
                  <a:pt x="4096945" y="377507"/>
                </a:cubicBezTo>
                <a:cubicBezTo>
                  <a:pt x="4068318" y="363547"/>
                  <a:pt x="4039864" y="349241"/>
                  <a:pt x="4013665" y="336062"/>
                </a:cubicBezTo>
                <a:cubicBezTo>
                  <a:pt x="4000132" y="329298"/>
                  <a:pt x="3986426" y="322795"/>
                  <a:pt x="3972546" y="316813"/>
                </a:cubicBezTo>
                <a:cubicBezTo>
                  <a:pt x="3965172" y="313691"/>
                  <a:pt x="3957538" y="310830"/>
                  <a:pt x="3950424" y="307102"/>
                </a:cubicBezTo>
                <a:cubicBezTo>
                  <a:pt x="3946000" y="304760"/>
                  <a:pt x="3941576" y="302333"/>
                  <a:pt x="3938453" y="298257"/>
                </a:cubicBezTo>
                <a:cubicBezTo>
                  <a:pt x="3936111" y="295223"/>
                  <a:pt x="3934983" y="291754"/>
                  <a:pt x="3934376" y="287939"/>
                </a:cubicBezTo>
                <a:cubicBezTo>
                  <a:pt x="3933334" y="280656"/>
                  <a:pt x="3936891" y="273459"/>
                  <a:pt x="3942443" y="268951"/>
                </a:cubicBezTo>
                <a:cubicBezTo>
                  <a:pt x="3946781" y="265482"/>
                  <a:pt x="3951639" y="262534"/>
                  <a:pt x="3956237" y="259413"/>
                </a:cubicBezTo>
                <a:cubicBezTo>
                  <a:pt x="3969162" y="250829"/>
                  <a:pt x="3982262" y="242505"/>
                  <a:pt x="3995274" y="234008"/>
                </a:cubicBezTo>
                <a:cubicBezTo>
                  <a:pt x="4019391" y="217534"/>
                  <a:pt x="4042640" y="199846"/>
                  <a:pt x="4065975" y="182418"/>
                </a:cubicBezTo>
                <a:cubicBezTo>
                  <a:pt x="4077166" y="174007"/>
                  <a:pt x="4088444" y="165597"/>
                  <a:pt x="4099808" y="157273"/>
                </a:cubicBezTo>
                <a:cubicBezTo>
                  <a:pt x="4112647" y="147995"/>
                  <a:pt x="4125659" y="138891"/>
                  <a:pt x="4138759" y="129787"/>
                </a:cubicBezTo>
                <a:cubicBezTo>
                  <a:pt x="4151164" y="121116"/>
                  <a:pt x="4163482" y="112272"/>
                  <a:pt x="4175714" y="103255"/>
                </a:cubicBezTo>
                <a:cubicBezTo>
                  <a:pt x="4188120" y="93977"/>
                  <a:pt x="4199918" y="83746"/>
                  <a:pt x="4211629" y="73428"/>
                </a:cubicBezTo>
                <a:cubicBezTo>
                  <a:pt x="4222212" y="64150"/>
                  <a:pt x="4232969" y="54959"/>
                  <a:pt x="4244247" y="46462"/>
                </a:cubicBezTo>
                <a:cubicBezTo>
                  <a:pt x="4246416" y="44814"/>
                  <a:pt x="4248671" y="43167"/>
                  <a:pt x="4250840" y="41520"/>
                </a:cubicBezTo>
                <a:cubicBezTo>
                  <a:pt x="4246936" y="41693"/>
                  <a:pt x="4242946" y="41866"/>
                  <a:pt x="4238955" y="41953"/>
                </a:cubicBezTo>
                <a:cubicBezTo>
                  <a:pt x="4218482" y="42473"/>
                  <a:pt x="4197922" y="42300"/>
                  <a:pt x="4177362" y="42473"/>
                </a:cubicBezTo>
                <a:cubicBezTo>
                  <a:pt x="4155502" y="42734"/>
                  <a:pt x="4133554" y="43080"/>
                  <a:pt x="4111693" y="43167"/>
                </a:cubicBezTo>
                <a:cubicBezTo>
                  <a:pt x="4090266" y="43254"/>
                  <a:pt x="4068751" y="43167"/>
                  <a:pt x="4047237" y="42994"/>
                </a:cubicBezTo>
                <a:cubicBezTo>
                  <a:pt x="4003516" y="42647"/>
                  <a:pt x="3959793" y="41260"/>
                  <a:pt x="3916071" y="41086"/>
                </a:cubicBezTo>
                <a:cubicBezTo>
                  <a:pt x="3868185" y="40913"/>
                  <a:pt x="3820386" y="41086"/>
                  <a:pt x="3772500" y="41433"/>
                </a:cubicBezTo>
                <a:cubicBezTo>
                  <a:pt x="3725742" y="41780"/>
                  <a:pt x="3678984" y="42994"/>
                  <a:pt x="3632225" y="44034"/>
                </a:cubicBezTo>
                <a:cubicBezTo>
                  <a:pt x="3585987" y="44988"/>
                  <a:pt x="3539750" y="45682"/>
                  <a:pt x="3493425" y="45855"/>
                </a:cubicBezTo>
                <a:cubicBezTo>
                  <a:pt x="3458378" y="46028"/>
                  <a:pt x="3423418" y="45942"/>
                  <a:pt x="3388371" y="45942"/>
                </a:cubicBezTo>
                <a:cubicBezTo>
                  <a:pt x="3333024" y="45942"/>
                  <a:pt x="3277678" y="45942"/>
                  <a:pt x="3222331" y="46549"/>
                </a:cubicBezTo>
                <a:cubicBezTo>
                  <a:pt x="3173838" y="47156"/>
                  <a:pt x="3125345" y="47849"/>
                  <a:pt x="3076938" y="48976"/>
                </a:cubicBezTo>
                <a:cubicBezTo>
                  <a:pt x="3030006" y="50104"/>
                  <a:pt x="2983161" y="51491"/>
                  <a:pt x="2936229" y="52705"/>
                </a:cubicBezTo>
                <a:cubicBezTo>
                  <a:pt x="2843060" y="55133"/>
                  <a:pt x="2749890" y="56433"/>
                  <a:pt x="2656721" y="57907"/>
                </a:cubicBezTo>
                <a:cubicBezTo>
                  <a:pt x="2566848" y="59294"/>
                  <a:pt x="2477061" y="62242"/>
                  <a:pt x="2387275" y="66491"/>
                </a:cubicBezTo>
                <a:cubicBezTo>
                  <a:pt x="2291503" y="71000"/>
                  <a:pt x="2195818" y="76029"/>
                  <a:pt x="2100046" y="80538"/>
                </a:cubicBezTo>
                <a:cubicBezTo>
                  <a:pt x="2056237" y="83052"/>
                  <a:pt x="2012515" y="84786"/>
                  <a:pt x="1968793" y="86520"/>
                </a:cubicBezTo>
                <a:cubicBezTo>
                  <a:pt x="1918911" y="88515"/>
                  <a:pt x="1868943" y="90769"/>
                  <a:pt x="1819062" y="93197"/>
                </a:cubicBezTo>
                <a:cubicBezTo>
                  <a:pt x="1775861" y="95278"/>
                  <a:pt x="1732659" y="97619"/>
                  <a:pt x="1689457" y="99700"/>
                </a:cubicBezTo>
                <a:cubicBezTo>
                  <a:pt x="1640184" y="102041"/>
                  <a:pt x="1590909" y="104208"/>
                  <a:pt x="1541549" y="106289"/>
                </a:cubicBezTo>
                <a:cubicBezTo>
                  <a:pt x="1451676" y="110018"/>
                  <a:pt x="1361802" y="113920"/>
                  <a:pt x="1271929" y="117908"/>
                </a:cubicBezTo>
                <a:cubicBezTo>
                  <a:pt x="1223523" y="120076"/>
                  <a:pt x="1175116" y="121983"/>
                  <a:pt x="1126710" y="123544"/>
                </a:cubicBezTo>
                <a:cubicBezTo>
                  <a:pt x="1082988" y="124931"/>
                  <a:pt x="1039266" y="126232"/>
                  <a:pt x="995544" y="127706"/>
                </a:cubicBezTo>
                <a:cubicBezTo>
                  <a:pt x="949306" y="129353"/>
                  <a:pt x="903068" y="130741"/>
                  <a:pt x="856830" y="132561"/>
                </a:cubicBezTo>
                <a:cubicBezTo>
                  <a:pt x="811026" y="134382"/>
                  <a:pt x="765309" y="136377"/>
                  <a:pt x="719505" y="138457"/>
                </a:cubicBezTo>
                <a:cubicBezTo>
                  <a:pt x="694868" y="139585"/>
                  <a:pt x="670144" y="140365"/>
                  <a:pt x="645507" y="140972"/>
                </a:cubicBezTo>
                <a:cubicBezTo>
                  <a:pt x="635965" y="141145"/>
                  <a:pt x="626422" y="140972"/>
                  <a:pt x="616880" y="140885"/>
                </a:cubicBezTo>
                <a:cubicBezTo>
                  <a:pt x="604214" y="140712"/>
                  <a:pt x="591549" y="140538"/>
                  <a:pt x="578970" y="140365"/>
                </a:cubicBezTo>
                <a:cubicBezTo>
                  <a:pt x="557543" y="140018"/>
                  <a:pt x="536029" y="139151"/>
                  <a:pt x="514601" y="138024"/>
                </a:cubicBezTo>
                <a:cubicBezTo>
                  <a:pt x="504712" y="137504"/>
                  <a:pt x="494822" y="136983"/>
                  <a:pt x="484933" y="136377"/>
                </a:cubicBezTo>
                <a:cubicBezTo>
                  <a:pt x="474349" y="135770"/>
                  <a:pt x="463679" y="135163"/>
                  <a:pt x="453182" y="134035"/>
                </a:cubicBezTo>
                <a:cubicBezTo>
                  <a:pt x="443987" y="132995"/>
                  <a:pt x="434791" y="131868"/>
                  <a:pt x="425683" y="130654"/>
                </a:cubicBezTo>
                <a:cubicBezTo>
                  <a:pt x="422386" y="130220"/>
                  <a:pt x="419090" y="129700"/>
                  <a:pt x="415793" y="128920"/>
                </a:cubicBezTo>
                <a:cubicBezTo>
                  <a:pt x="412323" y="128139"/>
                  <a:pt x="409200" y="127359"/>
                  <a:pt x="406337" y="125278"/>
                </a:cubicBezTo>
                <a:cubicBezTo>
                  <a:pt x="406251" y="125191"/>
                  <a:pt x="406077" y="125105"/>
                  <a:pt x="405990" y="125018"/>
                </a:cubicBezTo>
                <a:cubicBezTo>
                  <a:pt x="402434" y="122243"/>
                  <a:pt x="401566" y="116694"/>
                  <a:pt x="404429" y="113139"/>
                </a:cubicBezTo>
                <a:cubicBezTo>
                  <a:pt x="406251" y="110885"/>
                  <a:pt x="407986" y="109758"/>
                  <a:pt x="410588" y="108630"/>
                </a:cubicBezTo>
                <a:cubicBezTo>
                  <a:pt x="414579" y="106896"/>
                  <a:pt x="419610" y="107417"/>
                  <a:pt x="423861" y="107417"/>
                </a:cubicBezTo>
                <a:cubicBezTo>
                  <a:pt x="434705" y="107503"/>
                  <a:pt x="445635" y="108197"/>
                  <a:pt x="456479" y="108457"/>
                </a:cubicBezTo>
                <a:cubicBezTo>
                  <a:pt x="477993" y="109064"/>
                  <a:pt x="499594" y="109324"/>
                  <a:pt x="521108" y="109584"/>
                </a:cubicBezTo>
                <a:cubicBezTo>
                  <a:pt x="564916" y="110018"/>
                  <a:pt x="608725" y="110972"/>
                  <a:pt x="652447" y="109584"/>
                </a:cubicBezTo>
                <a:cubicBezTo>
                  <a:pt x="698858" y="108023"/>
                  <a:pt x="745270" y="104989"/>
                  <a:pt x="791594" y="102561"/>
                </a:cubicBezTo>
                <a:cubicBezTo>
                  <a:pt x="838179" y="100047"/>
                  <a:pt x="884851" y="98052"/>
                  <a:pt x="931522" y="96058"/>
                </a:cubicBezTo>
                <a:cubicBezTo>
                  <a:pt x="1024258" y="92070"/>
                  <a:pt x="1117081" y="89208"/>
                  <a:pt x="1209730" y="85220"/>
                </a:cubicBezTo>
                <a:cubicBezTo>
                  <a:pt x="1254146" y="83312"/>
                  <a:pt x="1298562" y="80884"/>
                  <a:pt x="1342978" y="78803"/>
                </a:cubicBezTo>
                <a:cubicBezTo>
                  <a:pt x="1388608" y="76636"/>
                  <a:pt x="1434239" y="74555"/>
                  <a:pt x="1479869" y="72474"/>
                </a:cubicBezTo>
                <a:cubicBezTo>
                  <a:pt x="1571217" y="68312"/>
                  <a:pt x="1662565" y="64150"/>
                  <a:pt x="1753913" y="59381"/>
                </a:cubicBezTo>
                <a:cubicBezTo>
                  <a:pt x="1803621" y="56780"/>
                  <a:pt x="1853242" y="54265"/>
                  <a:pt x="1902949" y="51924"/>
                </a:cubicBezTo>
                <a:cubicBezTo>
                  <a:pt x="1948406" y="49757"/>
                  <a:pt x="1993950" y="48023"/>
                  <a:pt x="2039494" y="46115"/>
                </a:cubicBezTo>
                <a:cubicBezTo>
                  <a:pt x="2223404" y="38572"/>
                  <a:pt x="2407141" y="25566"/>
                  <a:pt x="2591138" y="21577"/>
                </a:cubicBezTo>
                <a:cubicBezTo>
                  <a:pt x="2686129" y="19496"/>
                  <a:pt x="2781120" y="18282"/>
                  <a:pt x="2876112" y="16288"/>
                </a:cubicBezTo>
                <a:cubicBezTo>
                  <a:pt x="2920875" y="15334"/>
                  <a:pt x="2965638" y="14120"/>
                  <a:pt x="3010401" y="12907"/>
                </a:cubicBezTo>
                <a:cubicBezTo>
                  <a:pt x="3060109" y="11519"/>
                  <a:pt x="3109816" y="10305"/>
                  <a:pt x="3159524" y="9525"/>
                </a:cubicBezTo>
                <a:cubicBezTo>
                  <a:pt x="3249657" y="7964"/>
                  <a:pt x="3339878" y="8051"/>
                  <a:pt x="3430098" y="7964"/>
                </a:cubicBezTo>
                <a:cubicBezTo>
                  <a:pt x="3479198" y="7964"/>
                  <a:pt x="3528385" y="7704"/>
                  <a:pt x="3577573" y="7010"/>
                </a:cubicBezTo>
                <a:cubicBezTo>
                  <a:pt x="3622943" y="6404"/>
                  <a:pt x="3668313" y="5103"/>
                  <a:pt x="3713684" y="4236"/>
                </a:cubicBezTo>
                <a:cubicBezTo>
                  <a:pt x="3760181" y="3282"/>
                  <a:pt x="3806766" y="3022"/>
                  <a:pt x="3853264" y="2935"/>
                </a:cubicBezTo>
                <a:cubicBezTo>
                  <a:pt x="3875733" y="2935"/>
                  <a:pt x="3898114" y="2935"/>
                  <a:pt x="3920582" y="3022"/>
                </a:cubicBezTo>
                <a:cubicBezTo>
                  <a:pt x="3942270" y="3109"/>
                  <a:pt x="3964044" y="3629"/>
                  <a:pt x="3985732" y="3976"/>
                </a:cubicBezTo>
                <a:cubicBezTo>
                  <a:pt x="4029367" y="4756"/>
                  <a:pt x="4073002" y="5190"/>
                  <a:pt x="4116637" y="5016"/>
                </a:cubicBezTo>
                <a:cubicBezTo>
                  <a:pt x="4138499" y="4930"/>
                  <a:pt x="4160446" y="4496"/>
                  <a:pt x="4182307" y="4236"/>
                </a:cubicBezTo>
                <a:cubicBezTo>
                  <a:pt x="4202433" y="4062"/>
                  <a:pt x="4222560" y="4149"/>
                  <a:pt x="4242772" y="3629"/>
                </a:cubicBezTo>
                <a:cubicBezTo>
                  <a:pt x="4250666" y="3456"/>
                  <a:pt x="4258474" y="2935"/>
                  <a:pt x="4266368" y="2415"/>
                </a:cubicBezTo>
                <a:cubicBezTo>
                  <a:pt x="4274956" y="1808"/>
                  <a:pt x="4283631" y="1114"/>
                  <a:pt x="4292220" y="334"/>
                </a:cubicBezTo>
                <a:cubicBezTo>
                  <a:pt x="4297685" y="-186"/>
                  <a:pt x="4303237" y="-360"/>
                  <a:pt x="4308355" y="1808"/>
                </a:cubicBezTo>
                <a:cubicBezTo>
                  <a:pt x="4313560" y="3976"/>
                  <a:pt x="4317377" y="8484"/>
                  <a:pt x="4319546" y="13600"/>
                </a:cubicBezTo>
                <a:cubicBezTo>
                  <a:pt x="4323884" y="23918"/>
                  <a:pt x="4318418" y="35103"/>
                  <a:pt x="4311392" y="42734"/>
                </a:cubicBezTo>
                <a:cubicBezTo>
                  <a:pt x="4302890" y="51924"/>
                  <a:pt x="4293001" y="59294"/>
                  <a:pt x="4282938" y="66751"/>
                </a:cubicBezTo>
                <a:cubicBezTo>
                  <a:pt x="4275130" y="72474"/>
                  <a:pt x="4267322" y="78283"/>
                  <a:pt x="4259602" y="84266"/>
                </a:cubicBezTo>
                <a:cubicBezTo>
                  <a:pt x="4251621" y="90422"/>
                  <a:pt x="4244073" y="97185"/>
                  <a:pt x="4236613" y="103775"/>
                </a:cubicBezTo>
                <a:cubicBezTo>
                  <a:pt x="4228632" y="110798"/>
                  <a:pt x="4220564" y="117735"/>
                  <a:pt x="4212410" y="124498"/>
                </a:cubicBezTo>
                <a:cubicBezTo>
                  <a:pt x="4204429" y="131087"/>
                  <a:pt x="4196014" y="137330"/>
                  <a:pt x="4187686" y="143400"/>
                </a:cubicBezTo>
                <a:cubicBezTo>
                  <a:pt x="4170162" y="156059"/>
                  <a:pt x="4152205" y="168024"/>
                  <a:pt x="4134768" y="180684"/>
                </a:cubicBezTo>
                <a:cubicBezTo>
                  <a:pt x="4116030" y="194296"/>
                  <a:pt x="4097466" y="207996"/>
                  <a:pt x="4078988" y="221869"/>
                </a:cubicBezTo>
                <a:cubicBezTo>
                  <a:pt x="4062419" y="234268"/>
                  <a:pt x="4045936" y="246667"/>
                  <a:pt x="4029020" y="258633"/>
                </a:cubicBezTo>
                <a:cubicBezTo>
                  <a:pt x="4016788" y="267217"/>
                  <a:pt x="4004209" y="275280"/>
                  <a:pt x="3991717" y="283431"/>
                </a:cubicBezTo>
                <a:cubicBezTo>
                  <a:pt x="3996315" y="285425"/>
                  <a:pt x="4000913" y="287506"/>
                  <a:pt x="4005424" y="289587"/>
                </a:cubicBezTo>
                <a:cubicBezTo>
                  <a:pt x="4017916" y="295396"/>
                  <a:pt x="4030234" y="301639"/>
                  <a:pt x="4040211" y="306668"/>
                </a:cubicBezTo>
                <a:cubicBezTo>
                  <a:pt x="4079335" y="326264"/>
                  <a:pt x="4118459" y="345946"/>
                  <a:pt x="4158191" y="364415"/>
                </a:cubicBezTo>
                <a:cubicBezTo>
                  <a:pt x="4177362" y="373345"/>
                  <a:pt x="4196448" y="382189"/>
                  <a:pt x="4215099" y="392161"/>
                </a:cubicBezTo>
                <a:cubicBezTo>
                  <a:pt x="4233577" y="402045"/>
                  <a:pt x="4251360" y="413057"/>
                  <a:pt x="4268710" y="424849"/>
                </a:cubicBezTo>
                <a:cubicBezTo>
                  <a:pt x="4274870" y="429011"/>
                  <a:pt x="4280942" y="433259"/>
                  <a:pt x="4286755" y="437855"/>
                </a:cubicBezTo>
                <a:cubicBezTo>
                  <a:pt x="4290745" y="440976"/>
                  <a:pt x="4294042" y="444878"/>
                  <a:pt x="4295430" y="449734"/>
                </a:cubicBezTo>
                <a:cubicBezTo>
                  <a:pt x="4296123" y="452422"/>
                  <a:pt x="4296644" y="455456"/>
                  <a:pt x="4296644" y="458318"/>
                </a:cubicBezTo>
                <a:cubicBezTo>
                  <a:pt x="4296644" y="462653"/>
                  <a:pt x="4294996" y="466295"/>
                  <a:pt x="4293347" y="470196"/>
                </a:cubicBezTo>
                <a:cubicBezTo>
                  <a:pt x="4290745" y="476439"/>
                  <a:pt x="4285280" y="481035"/>
                  <a:pt x="4280248" y="485197"/>
                </a:cubicBezTo>
                <a:cubicBezTo>
                  <a:pt x="4277039" y="487885"/>
                  <a:pt x="4272961" y="490226"/>
                  <a:pt x="4269491" y="492480"/>
                </a:cubicBezTo>
                <a:cubicBezTo>
                  <a:pt x="4266455" y="494474"/>
                  <a:pt x="4263332" y="496208"/>
                  <a:pt x="4260209" y="498029"/>
                </a:cubicBezTo>
                <a:cubicBezTo>
                  <a:pt x="4249539" y="504272"/>
                  <a:pt x="4238782" y="510168"/>
                  <a:pt x="4227851" y="516064"/>
                </a:cubicBezTo>
                <a:cubicBezTo>
                  <a:pt x="4207985" y="526816"/>
                  <a:pt x="4187339" y="535833"/>
                  <a:pt x="4166779" y="545111"/>
                </a:cubicBezTo>
                <a:cubicBezTo>
                  <a:pt x="4146827" y="554128"/>
                  <a:pt x="4126787" y="563059"/>
                  <a:pt x="4106661" y="571470"/>
                </a:cubicBezTo>
                <a:cubicBezTo>
                  <a:pt x="4076819" y="583955"/>
                  <a:pt x="4046891" y="596008"/>
                  <a:pt x="4017049" y="608493"/>
                </a:cubicBezTo>
                <a:cubicBezTo>
                  <a:pt x="3984951" y="621933"/>
                  <a:pt x="3952767" y="635286"/>
                  <a:pt x="3921363" y="650372"/>
                </a:cubicBezTo>
                <a:cubicBezTo>
                  <a:pt x="3919281" y="651413"/>
                  <a:pt x="3917112" y="652540"/>
                  <a:pt x="3915030" y="653581"/>
                </a:cubicBezTo>
                <a:cubicBezTo>
                  <a:pt x="3917026" y="654795"/>
                  <a:pt x="3918934" y="656008"/>
                  <a:pt x="3920929" y="657222"/>
                </a:cubicBezTo>
                <a:cubicBezTo>
                  <a:pt x="3930298" y="663118"/>
                  <a:pt x="3939581" y="669188"/>
                  <a:pt x="3949036" y="674997"/>
                </a:cubicBezTo>
                <a:cubicBezTo>
                  <a:pt x="3968295" y="686789"/>
                  <a:pt x="3987640" y="698148"/>
                  <a:pt x="4007246" y="709333"/>
                </a:cubicBezTo>
                <a:cubicBezTo>
                  <a:pt x="4026157" y="720084"/>
                  <a:pt x="4045155" y="730489"/>
                  <a:pt x="4064241" y="740894"/>
                </a:cubicBezTo>
                <a:cubicBezTo>
                  <a:pt x="4074737" y="746530"/>
                  <a:pt x="4085147" y="752339"/>
                  <a:pt x="4095557" y="758235"/>
                </a:cubicBezTo>
                <a:cubicBezTo>
                  <a:pt x="4105967" y="764131"/>
                  <a:pt x="4115857" y="770808"/>
                  <a:pt x="4125746" y="777484"/>
                </a:cubicBezTo>
                <a:cubicBezTo>
                  <a:pt x="4143357" y="789363"/>
                  <a:pt x="4159926" y="802802"/>
                  <a:pt x="4176148" y="816502"/>
                </a:cubicBezTo>
                <a:cubicBezTo>
                  <a:pt x="4183956" y="823092"/>
                  <a:pt x="4191763" y="829768"/>
                  <a:pt x="4199571" y="836358"/>
                </a:cubicBezTo>
                <a:cubicBezTo>
                  <a:pt x="4207378" y="843034"/>
                  <a:pt x="4215272" y="849797"/>
                  <a:pt x="4222646" y="856994"/>
                </a:cubicBezTo>
                <a:cubicBezTo>
                  <a:pt x="4225769" y="860029"/>
                  <a:pt x="4228805" y="863150"/>
                  <a:pt x="4231668" y="866272"/>
                </a:cubicBezTo>
                <a:cubicBezTo>
                  <a:pt x="4235312" y="870173"/>
                  <a:pt x="4239042" y="874595"/>
                  <a:pt x="4240517" y="879884"/>
                </a:cubicBezTo>
                <a:cubicBezTo>
                  <a:pt x="4241211" y="882486"/>
                  <a:pt x="4241297" y="885087"/>
                  <a:pt x="4241037" y="887688"/>
                </a:cubicBezTo>
                <a:cubicBezTo>
                  <a:pt x="4240690" y="890723"/>
                  <a:pt x="4240517" y="893497"/>
                  <a:pt x="4239302" y="896272"/>
                </a:cubicBezTo>
                <a:cubicBezTo>
                  <a:pt x="4238088" y="899047"/>
                  <a:pt x="4236353" y="901041"/>
                  <a:pt x="4234357" y="903295"/>
                </a:cubicBezTo>
                <a:cubicBezTo>
                  <a:pt x="4231928" y="906070"/>
                  <a:pt x="4228979" y="908671"/>
                  <a:pt x="4225682" y="910405"/>
                </a:cubicBezTo>
                <a:cubicBezTo>
                  <a:pt x="4220651" y="913093"/>
                  <a:pt x="4216400" y="915174"/>
                  <a:pt x="4211195" y="917428"/>
                </a:cubicBezTo>
                <a:cubicBezTo>
                  <a:pt x="4206597" y="919336"/>
                  <a:pt x="4201826" y="920983"/>
                  <a:pt x="4197055" y="922631"/>
                </a:cubicBezTo>
                <a:cubicBezTo>
                  <a:pt x="4190375" y="924885"/>
                  <a:pt x="4183695" y="927053"/>
                  <a:pt x="4177016" y="929220"/>
                </a:cubicBezTo>
                <a:cubicBezTo>
                  <a:pt x="4166692" y="932515"/>
                  <a:pt x="4156369" y="935723"/>
                  <a:pt x="4145959" y="938932"/>
                </a:cubicBezTo>
                <a:cubicBezTo>
                  <a:pt x="4118980" y="947342"/>
                  <a:pt x="4091914" y="955319"/>
                  <a:pt x="4065108" y="964076"/>
                </a:cubicBezTo>
                <a:cubicBezTo>
                  <a:pt x="4036480" y="973441"/>
                  <a:pt x="4007940" y="982978"/>
                  <a:pt x="3979052" y="991562"/>
                </a:cubicBezTo>
                <a:cubicBezTo>
                  <a:pt x="3951292" y="999886"/>
                  <a:pt x="3923445" y="1008037"/>
                  <a:pt x="3895598" y="1015927"/>
                </a:cubicBezTo>
                <a:cubicBezTo>
                  <a:pt x="3882586" y="1019655"/>
                  <a:pt x="3869487" y="1023037"/>
                  <a:pt x="3856474" y="1026592"/>
                </a:cubicBezTo>
                <a:cubicBezTo>
                  <a:pt x="3852917" y="1027546"/>
                  <a:pt x="3849360" y="1028499"/>
                  <a:pt x="3845804" y="1029453"/>
                </a:cubicBezTo>
                <a:cubicBezTo>
                  <a:pt x="3848840" y="1031621"/>
                  <a:pt x="3851963" y="1033702"/>
                  <a:pt x="3855086" y="1035869"/>
                </a:cubicBezTo>
                <a:cubicBezTo>
                  <a:pt x="3873130" y="1047575"/>
                  <a:pt x="3891521" y="1058587"/>
                  <a:pt x="3909825" y="1069858"/>
                </a:cubicBezTo>
                <a:cubicBezTo>
                  <a:pt x="3928997" y="1081650"/>
                  <a:pt x="3948256" y="1093269"/>
                  <a:pt x="3967774" y="1104454"/>
                </a:cubicBezTo>
                <a:cubicBezTo>
                  <a:pt x="3986599" y="1115293"/>
                  <a:pt x="4005337" y="1126131"/>
                  <a:pt x="4023988" y="1137229"/>
                </a:cubicBezTo>
                <a:cubicBezTo>
                  <a:pt x="4042379" y="1148154"/>
                  <a:pt x="4060770" y="1158993"/>
                  <a:pt x="4078467" y="1171045"/>
                </a:cubicBezTo>
                <a:cubicBezTo>
                  <a:pt x="4096338" y="1183184"/>
                  <a:pt x="4113254" y="1196537"/>
                  <a:pt x="4128956" y="1211277"/>
                </a:cubicBezTo>
                <a:cubicBezTo>
                  <a:pt x="4135115" y="1216999"/>
                  <a:pt x="4141101" y="1222895"/>
                  <a:pt x="4146827" y="1228965"/>
                </a:cubicBezTo>
                <a:cubicBezTo>
                  <a:pt x="4152118" y="1234601"/>
                  <a:pt x="4158104" y="1240583"/>
                  <a:pt x="4159232" y="1248647"/>
                </a:cubicBezTo>
                <a:cubicBezTo>
                  <a:pt x="4160012" y="1254196"/>
                  <a:pt x="4158017" y="1259485"/>
                  <a:pt x="4155241" y="1264254"/>
                </a:cubicBezTo>
                <a:cubicBezTo>
                  <a:pt x="4151858" y="1269977"/>
                  <a:pt x="4145959" y="1273879"/>
                  <a:pt x="4140494" y="1277434"/>
                </a:cubicBezTo>
                <a:cubicBezTo>
                  <a:pt x="4137024" y="1279688"/>
                  <a:pt x="4133033" y="1281509"/>
                  <a:pt x="4129303" y="1283243"/>
                </a:cubicBezTo>
                <a:cubicBezTo>
                  <a:pt x="4126007" y="1284804"/>
                  <a:pt x="4122710" y="1286278"/>
                  <a:pt x="4119327" y="1287665"/>
                </a:cubicBezTo>
                <a:cubicBezTo>
                  <a:pt x="4113515" y="1290180"/>
                  <a:pt x="4107616" y="1292347"/>
                  <a:pt x="4101716" y="1294602"/>
                </a:cubicBezTo>
                <a:cubicBezTo>
                  <a:pt x="4080896" y="1302579"/>
                  <a:pt x="4059469" y="1309255"/>
                  <a:pt x="4038216" y="1316105"/>
                </a:cubicBezTo>
                <a:cubicBezTo>
                  <a:pt x="4003082" y="1327550"/>
                  <a:pt x="3967688" y="1338128"/>
                  <a:pt x="3932207" y="1348360"/>
                </a:cubicBezTo>
                <a:cubicBezTo>
                  <a:pt x="3909305" y="1354949"/>
                  <a:pt x="3886316" y="1361192"/>
                  <a:pt x="3863501" y="1367868"/>
                </a:cubicBezTo>
                <a:cubicBezTo>
                  <a:pt x="3865583" y="1368562"/>
                  <a:pt x="3867578" y="1369342"/>
                  <a:pt x="3869660" y="1370036"/>
                </a:cubicBezTo>
                <a:cubicBezTo>
                  <a:pt x="3878682" y="1373158"/>
                  <a:pt x="3887704" y="1376539"/>
                  <a:pt x="3896726" y="1379921"/>
                </a:cubicBezTo>
                <a:cubicBezTo>
                  <a:pt x="3903579" y="1382522"/>
                  <a:pt x="3910346" y="1385383"/>
                  <a:pt x="3917026" y="1388331"/>
                </a:cubicBezTo>
                <a:cubicBezTo>
                  <a:pt x="3925440" y="1392060"/>
                  <a:pt x="3933855" y="1395788"/>
                  <a:pt x="3942270" y="1399516"/>
                </a:cubicBezTo>
                <a:cubicBezTo>
                  <a:pt x="3975929" y="1414690"/>
                  <a:pt x="4009761" y="1429603"/>
                  <a:pt x="4044114" y="1443130"/>
                </a:cubicBezTo>
                <a:cubicBezTo>
                  <a:pt x="4059990" y="1449372"/>
                  <a:pt x="4076038" y="1455355"/>
                  <a:pt x="4092000" y="1461425"/>
                </a:cubicBezTo>
                <a:cubicBezTo>
                  <a:pt x="4110045" y="1468275"/>
                  <a:pt x="4127828" y="1475298"/>
                  <a:pt x="4145525" y="1482841"/>
                </a:cubicBezTo>
                <a:cubicBezTo>
                  <a:pt x="4161053" y="1489431"/>
                  <a:pt x="4176235" y="1497148"/>
                  <a:pt x="4190895" y="1505558"/>
                </a:cubicBezTo>
                <a:cubicBezTo>
                  <a:pt x="4197402" y="1509373"/>
                  <a:pt x="4203735" y="1513709"/>
                  <a:pt x="4209894" y="1518131"/>
                </a:cubicBezTo>
                <a:cubicBezTo>
                  <a:pt x="4212670" y="1520125"/>
                  <a:pt x="4215446" y="1522206"/>
                  <a:pt x="4218135" y="1524374"/>
                </a:cubicBezTo>
                <a:cubicBezTo>
                  <a:pt x="4219350" y="1525501"/>
                  <a:pt x="4220651" y="1526628"/>
                  <a:pt x="4221952" y="1527755"/>
                </a:cubicBezTo>
                <a:cubicBezTo>
                  <a:pt x="4223601" y="1529316"/>
                  <a:pt x="4224728" y="1531397"/>
                  <a:pt x="4226029" y="1533304"/>
                </a:cubicBezTo>
                <a:cubicBezTo>
                  <a:pt x="4229847" y="1539114"/>
                  <a:pt x="4229239" y="1546917"/>
                  <a:pt x="4226029" y="1552813"/>
                </a:cubicBezTo>
                <a:cubicBezTo>
                  <a:pt x="4223687" y="1557062"/>
                  <a:pt x="4220564" y="1560444"/>
                  <a:pt x="4216053" y="1562351"/>
                </a:cubicBezTo>
                <a:cubicBezTo>
                  <a:pt x="4209634" y="1565039"/>
                  <a:pt x="4202867" y="1565473"/>
                  <a:pt x="4196014" y="1565733"/>
                </a:cubicBezTo>
                <a:cubicBezTo>
                  <a:pt x="4185691" y="1566253"/>
                  <a:pt x="4175194" y="1565993"/>
                  <a:pt x="4164870" y="1565906"/>
                </a:cubicBezTo>
                <a:cubicBezTo>
                  <a:pt x="4142923" y="1565646"/>
                  <a:pt x="4120975" y="1565559"/>
                  <a:pt x="4099027" y="1565473"/>
                </a:cubicBezTo>
                <a:cubicBezTo>
                  <a:pt x="4074303" y="1565473"/>
                  <a:pt x="4049580" y="1565473"/>
                  <a:pt x="4024769" y="1565473"/>
                </a:cubicBezTo>
                <a:cubicBezTo>
                  <a:pt x="4001433" y="1565559"/>
                  <a:pt x="3978098" y="1566166"/>
                  <a:pt x="3954762" y="1566686"/>
                </a:cubicBezTo>
                <a:cubicBezTo>
                  <a:pt x="3910780" y="1567727"/>
                  <a:pt x="3866797" y="1569114"/>
                  <a:pt x="3822815" y="1569548"/>
                </a:cubicBezTo>
                <a:cubicBezTo>
                  <a:pt x="3788202" y="1569895"/>
                  <a:pt x="3753588" y="1570068"/>
                  <a:pt x="3718975" y="1570068"/>
                </a:cubicBezTo>
                <a:cubicBezTo>
                  <a:pt x="3705529" y="1570155"/>
                  <a:pt x="3691909" y="1570068"/>
                  <a:pt x="3678289" y="15700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 rot="2432349">
            <a:off x="6345341" y="-172224"/>
            <a:ext cx="2091388" cy="745027"/>
          </a:xfrm>
          <a:custGeom>
            <a:rect b="b" l="l" r="r" t="t"/>
            <a:pathLst>
              <a:path extrusionOk="0" h="1489979" w="4182567">
                <a:moveTo>
                  <a:pt x="4145612" y="394409"/>
                </a:moveTo>
                <a:cubicBezTo>
                  <a:pt x="4135029" y="388166"/>
                  <a:pt x="4124098" y="382444"/>
                  <a:pt x="4113167" y="376721"/>
                </a:cubicBezTo>
                <a:cubicBezTo>
                  <a:pt x="4099548" y="370045"/>
                  <a:pt x="4085841" y="363715"/>
                  <a:pt x="4072135" y="357385"/>
                </a:cubicBezTo>
                <a:cubicBezTo>
                  <a:pt x="4057561" y="350536"/>
                  <a:pt x="4042987" y="343512"/>
                  <a:pt x="4028586" y="336489"/>
                </a:cubicBezTo>
                <a:cubicBezTo>
                  <a:pt x="3999959" y="322529"/>
                  <a:pt x="3971505" y="308223"/>
                  <a:pt x="3945306" y="295043"/>
                </a:cubicBezTo>
                <a:cubicBezTo>
                  <a:pt x="3931773" y="288280"/>
                  <a:pt x="3918067" y="281777"/>
                  <a:pt x="3904187" y="275795"/>
                </a:cubicBezTo>
                <a:cubicBezTo>
                  <a:pt x="3896813" y="272673"/>
                  <a:pt x="3889179" y="269812"/>
                  <a:pt x="3882065" y="266083"/>
                </a:cubicBezTo>
                <a:cubicBezTo>
                  <a:pt x="3877641" y="263742"/>
                  <a:pt x="3873217" y="261315"/>
                  <a:pt x="3870094" y="257239"/>
                </a:cubicBezTo>
                <a:cubicBezTo>
                  <a:pt x="3867751" y="254205"/>
                  <a:pt x="3866624" y="250736"/>
                  <a:pt x="3866017" y="246921"/>
                </a:cubicBezTo>
                <a:cubicBezTo>
                  <a:pt x="3864976" y="239638"/>
                  <a:pt x="3868532" y="232441"/>
                  <a:pt x="3874084" y="227933"/>
                </a:cubicBezTo>
                <a:cubicBezTo>
                  <a:pt x="3878422" y="224464"/>
                  <a:pt x="3883280" y="221516"/>
                  <a:pt x="3887877" y="218395"/>
                </a:cubicBezTo>
                <a:cubicBezTo>
                  <a:pt x="3900803" y="209811"/>
                  <a:pt x="3913903" y="201487"/>
                  <a:pt x="3926915" y="192990"/>
                </a:cubicBezTo>
                <a:cubicBezTo>
                  <a:pt x="3951032" y="176516"/>
                  <a:pt x="3974281" y="158828"/>
                  <a:pt x="3997703" y="141400"/>
                </a:cubicBezTo>
                <a:cubicBezTo>
                  <a:pt x="4008894" y="132989"/>
                  <a:pt x="4020171" y="124579"/>
                  <a:pt x="4031536" y="116255"/>
                </a:cubicBezTo>
                <a:cubicBezTo>
                  <a:pt x="4044375" y="106977"/>
                  <a:pt x="4057387" y="97873"/>
                  <a:pt x="4070487" y="88769"/>
                </a:cubicBezTo>
                <a:cubicBezTo>
                  <a:pt x="4082892" y="80098"/>
                  <a:pt x="4095210" y="71254"/>
                  <a:pt x="4107442" y="62237"/>
                </a:cubicBezTo>
                <a:cubicBezTo>
                  <a:pt x="4119847" y="52959"/>
                  <a:pt x="4131645" y="42728"/>
                  <a:pt x="4143357" y="32410"/>
                </a:cubicBezTo>
                <a:cubicBezTo>
                  <a:pt x="4153940" y="23132"/>
                  <a:pt x="4164697" y="13941"/>
                  <a:pt x="4175975" y="5444"/>
                </a:cubicBezTo>
                <a:cubicBezTo>
                  <a:pt x="4178143" y="3796"/>
                  <a:pt x="4180312" y="2149"/>
                  <a:pt x="4182567" y="502"/>
                </a:cubicBezTo>
                <a:cubicBezTo>
                  <a:pt x="4178577" y="675"/>
                  <a:pt x="4174673" y="848"/>
                  <a:pt x="4170770" y="935"/>
                </a:cubicBezTo>
                <a:cubicBezTo>
                  <a:pt x="4150296" y="1455"/>
                  <a:pt x="4129737" y="1282"/>
                  <a:pt x="4109177" y="1455"/>
                </a:cubicBezTo>
                <a:cubicBezTo>
                  <a:pt x="4087316" y="1715"/>
                  <a:pt x="4065368" y="2062"/>
                  <a:pt x="4043507" y="2149"/>
                </a:cubicBezTo>
                <a:cubicBezTo>
                  <a:pt x="4022080" y="2236"/>
                  <a:pt x="4000566" y="2149"/>
                  <a:pt x="3979052" y="1976"/>
                </a:cubicBezTo>
                <a:cubicBezTo>
                  <a:pt x="3935330" y="1629"/>
                  <a:pt x="3891608" y="241"/>
                  <a:pt x="3847886" y="68"/>
                </a:cubicBezTo>
                <a:cubicBezTo>
                  <a:pt x="3800000" y="-105"/>
                  <a:pt x="3752201" y="68"/>
                  <a:pt x="3704314" y="415"/>
                </a:cubicBezTo>
                <a:cubicBezTo>
                  <a:pt x="3657556" y="762"/>
                  <a:pt x="3610798" y="1976"/>
                  <a:pt x="3564040" y="3016"/>
                </a:cubicBezTo>
                <a:cubicBezTo>
                  <a:pt x="3517802" y="3970"/>
                  <a:pt x="3471564" y="4663"/>
                  <a:pt x="3425240" y="4837"/>
                </a:cubicBezTo>
                <a:cubicBezTo>
                  <a:pt x="3390192" y="5010"/>
                  <a:pt x="3355232" y="4924"/>
                  <a:pt x="3320185" y="4924"/>
                </a:cubicBezTo>
                <a:cubicBezTo>
                  <a:pt x="3264839" y="4924"/>
                  <a:pt x="3209492" y="4924"/>
                  <a:pt x="3154146" y="5531"/>
                </a:cubicBezTo>
                <a:cubicBezTo>
                  <a:pt x="3105652" y="6137"/>
                  <a:pt x="3057159" y="6831"/>
                  <a:pt x="3008752" y="7958"/>
                </a:cubicBezTo>
                <a:cubicBezTo>
                  <a:pt x="2961821" y="9086"/>
                  <a:pt x="2914976" y="10473"/>
                  <a:pt x="2868044" y="11687"/>
                </a:cubicBezTo>
                <a:cubicBezTo>
                  <a:pt x="2774874" y="14114"/>
                  <a:pt x="2681705" y="15415"/>
                  <a:pt x="2588535" y="16889"/>
                </a:cubicBezTo>
                <a:cubicBezTo>
                  <a:pt x="2498662" y="18276"/>
                  <a:pt x="2408876" y="21224"/>
                  <a:pt x="2319089" y="25473"/>
                </a:cubicBezTo>
                <a:cubicBezTo>
                  <a:pt x="2223317" y="29982"/>
                  <a:pt x="2127632" y="35011"/>
                  <a:pt x="2031860" y="39519"/>
                </a:cubicBezTo>
                <a:cubicBezTo>
                  <a:pt x="1988051" y="41687"/>
                  <a:pt x="1944242" y="43421"/>
                  <a:pt x="1900520" y="45155"/>
                </a:cubicBezTo>
                <a:cubicBezTo>
                  <a:pt x="1850639" y="47150"/>
                  <a:pt x="1800671" y="49404"/>
                  <a:pt x="1750790" y="51832"/>
                </a:cubicBezTo>
                <a:cubicBezTo>
                  <a:pt x="1707588" y="53913"/>
                  <a:pt x="1664387" y="56254"/>
                  <a:pt x="1621185" y="58335"/>
                </a:cubicBezTo>
                <a:cubicBezTo>
                  <a:pt x="1571911" y="60676"/>
                  <a:pt x="1522637" y="62844"/>
                  <a:pt x="1473276" y="64924"/>
                </a:cubicBezTo>
                <a:cubicBezTo>
                  <a:pt x="1383403" y="68653"/>
                  <a:pt x="1293530" y="72555"/>
                  <a:pt x="1203657" y="76543"/>
                </a:cubicBezTo>
                <a:cubicBezTo>
                  <a:pt x="1155251" y="78711"/>
                  <a:pt x="1106844" y="80618"/>
                  <a:pt x="1058438" y="82179"/>
                </a:cubicBezTo>
                <a:cubicBezTo>
                  <a:pt x="1014716" y="83566"/>
                  <a:pt x="970993" y="84867"/>
                  <a:pt x="927271" y="86341"/>
                </a:cubicBezTo>
                <a:cubicBezTo>
                  <a:pt x="881034" y="87988"/>
                  <a:pt x="834796" y="89376"/>
                  <a:pt x="788558" y="91197"/>
                </a:cubicBezTo>
                <a:cubicBezTo>
                  <a:pt x="742754" y="93017"/>
                  <a:pt x="697037" y="95012"/>
                  <a:pt x="651233" y="97093"/>
                </a:cubicBezTo>
                <a:cubicBezTo>
                  <a:pt x="642644" y="97439"/>
                  <a:pt x="634143" y="97786"/>
                  <a:pt x="625555" y="98133"/>
                </a:cubicBezTo>
                <a:cubicBezTo>
                  <a:pt x="575500" y="109145"/>
                  <a:pt x="523450" y="102902"/>
                  <a:pt x="472441" y="102295"/>
                </a:cubicBezTo>
                <a:cubicBezTo>
                  <a:pt x="441731" y="102122"/>
                  <a:pt x="411022" y="103422"/>
                  <a:pt x="380486" y="99867"/>
                </a:cubicBezTo>
                <a:cubicBezTo>
                  <a:pt x="357497" y="95705"/>
                  <a:pt x="336850" y="92064"/>
                  <a:pt x="313775" y="90590"/>
                </a:cubicBezTo>
                <a:cubicBezTo>
                  <a:pt x="232230" y="84694"/>
                  <a:pt x="150598" y="92584"/>
                  <a:pt x="69834" y="103942"/>
                </a:cubicBezTo>
                <a:cubicBezTo>
                  <a:pt x="97854" y="121630"/>
                  <a:pt x="130125" y="129694"/>
                  <a:pt x="160227" y="142960"/>
                </a:cubicBezTo>
                <a:cubicBezTo>
                  <a:pt x="183823" y="153538"/>
                  <a:pt x="207766" y="163076"/>
                  <a:pt x="231623" y="171573"/>
                </a:cubicBezTo>
                <a:cubicBezTo>
                  <a:pt x="262679" y="184753"/>
                  <a:pt x="297553" y="184926"/>
                  <a:pt x="328523" y="196978"/>
                </a:cubicBezTo>
                <a:cubicBezTo>
                  <a:pt x="342229" y="205129"/>
                  <a:pt x="339800" y="226198"/>
                  <a:pt x="324879" y="231141"/>
                </a:cubicBezTo>
                <a:cubicBezTo>
                  <a:pt x="303885" y="241372"/>
                  <a:pt x="278901" y="253251"/>
                  <a:pt x="259209" y="263309"/>
                </a:cubicBezTo>
                <a:cubicBezTo>
                  <a:pt x="221646" y="281864"/>
                  <a:pt x="187293" y="299986"/>
                  <a:pt x="150164" y="317674"/>
                </a:cubicBezTo>
                <a:cubicBezTo>
                  <a:pt x="115291" y="334582"/>
                  <a:pt x="77381" y="346807"/>
                  <a:pt x="46585" y="370998"/>
                </a:cubicBezTo>
                <a:cubicBezTo>
                  <a:pt x="78682" y="401432"/>
                  <a:pt x="119021" y="420421"/>
                  <a:pt x="156584" y="442791"/>
                </a:cubicBezTo>
                <a:cubicBezTo>
                  <a:pt x="207940" y="477214"/>
                  <a:pt x="261898" y="507995"/>
                  <a:pt x="312300" y="543544"/>
                </a:cubicBezTo>
                <a:cubicBezTo>
                  <a:pt x="341362" y="565134"/>
                  <a:pt x="338065" y="588371"/>
                  <a:pt x="305534" y="603458"/>
                </a:cubicBezTo>
                <a:cubicBezTo>
                  <a:pt x="276386" y="620453"/>
                  <a:pt x="245156" y="633285"/>
                  <a:pt x="214620" y="647505"/>
                </a:cubicBezTo>
                <a:cubicBezTo>
                  <a:pt x="144873" y="680714"/>
                  <a:pt x="75993" y="716784"/>
                  <a:pt x="12579" y="761004"/>
                </a:cubicBezTo>
                <a:cubicBezTo>
                  <a:pt x="46498" y="778779"/>
                  <a:pt x="79723" y="796987"/>
                  <a:pt x="115117" y="811294"/>
                </a:cubicBezTo>
                <a:cubicBezTo>
                  <a:pt x="147649" y="823086"/>
                  <a:pt x="186686" y="828548"/>
                  <a:pt x="219217" y="835572"/>
                </a:cubicBezTo>
                <a:cubicBezTo>
                  <a:pt x="243334" y="842161"/>
                  <a:pt x="311693" y="847103"/>
                  <a:pt x="284974" y="885948"/>
                </a:cubicBezTo>
                <a:cubicBezTo>
                  <a:pt x="264588" y="899474"/>
                  <a:pt x="240124" y="906844"/>
                  <a:pt x="218090" y="917856"/>
                </a:cubicBezTo>
                <a:cubicBezTo>
                  <a:pt x="149297" y="951065"/>
                  <a:pt x="76340" y="975602"/>
                  <a:pt x="9890" y="1013493"/>
                </a:cubicBezTo>
                <a:cubicBezTo>
                  <a:pt x="63154" y="1038811"/>
                  <a:pt x="113816" y="1068465"/>
                  <a:pt x="169336" y="1088321"/>
                </a:cubicBezTo>
                <a:cubicBezTo>
                  <a:pt x="198484" y="1102628"/>
                  <a:pt x="358538" y="1130894"/>
                  <a:pt x="315944" y="1179883"/>
                </a:cubicBezTo>
                <a:cubicBezTo>
                  <a:pt x="235093" y="1231733"/>
                  <a:pt x="147649" y="1273439"/>
                  <a:pt x="67145" y="1326157"/>
                </a:cubicBezTo>
                <a:cubicBezTo>
                  <a:pt x="44937" y="1340203"/>
                  <a:pt x="22208" y="1353469"/>
                  <a:pt x="87" y="1367602"/>
                </a:cubicBezTo>
                <a:cubicBezTo>
                  <a:pt x="87" y="1367602"/>
                  <a:pt x="0" y="1367602"/>
                  <a:pt x="0" y="1367689"/>
                </a:cubicBezTo>
                <a:cubicBezTo>
                  <a:pt x="954" y="1367689"/>
                  <a:pt x="1822" y="1367602"/>
                  <a:pt x="2689" y="1367516"/>
                </a:cubicBezTo>
                <a:cubicBezTo>
                  <a:pt x="45544" y="1364394"/>
                  <a:pt x="88398" y="1361186"/>
                  <a:pt x="131340" y="1360579"/>
                </a:cubicBezTo>
                <a:cubicBezTo>
                  <a:pt x="176016" y="1359972"/>
                  <a:pt x="220605" y="1360232"/>
                  <a:pt x="265282" y="1359452"/>
                </a:cubicBezTo>
                <a:cubicBezTo>
                  <a:pt x="355242" y="1357805"/>
                  <a:pt x="445028" y="1352949"/>
                  <a:pt x="534988" y="1352776"/>
                </a:cubicBezTo>
                <a:cubicBezTo>
                  <a:pt x="582874" y="1352689"/>
                  <a:pt x="630760" y="1352602"/>
                  <a:pt x="678646" y="1351822"/>
                </a:cubicBezTo>
                <a:cubicBezTo>
                  <a:pt x="724016" y="1351128"/>
                  <a:pt x="769386" y="1349221"/>
                  <a:pt x="814757" y="1347573"/>
                </a:cubicBezTo>
                <a:cubicBezTo>
                  <a:pt x="860214" y="1345926"/>
                  <a:pt x="905757" y="1345492"/>
                  <a:pt x="951214" y="1346099"/>
                </a:cubicBezTo>
                <a:cubicBezTo>
                  <a:pt x="997279" y="1346620"/>
                  <a:pt x="1043430" y="1347487"/>
                  <a:pt x="1089494" y="1349134"/>
                </a:cubicBezTo>
                <a:cubicBezTo>
                  <a:pt x="1137814" y="1350868"/>
                  <a:pt x="1186134" y="1352602"/>
                  <a:pt x="1234367" y="1353816"/>
                </a:cubicBezTo>
                <a:cubicBezTo>
                  <a:pt x="1280951" y="1355030"/>
                  <a:pt x="1327449" y="1355637"/>
                  <a:pt x="1373948" y="1357111"/>
                </a:cubicBezTo>
                <a:cubicBezTo>
                  <a:pt x="1420185" y="1358498"/>
                  <a:pt x="1466423" y="1361360"/>
                  <a:pt x="1512574" y="1365175"/>
                </a:cubicBezTo>
                <a:cubicBezTo>
                  <a:pt x="1559940" y="1369163"/>
                  <a:pt x="1607218" y="1374452"/>
                  <a:pt x="1654497" y="1379221"/>
                </a:cubicBezTo>
                <a:cubicBezTo>
                  <a:pt x="1744110" y="1388325"/>
                  <a:pt x="1833983" y="1394655"/>
                  <a:pt x="1923769" y="1401244"/>
                </a:cubicBezTo>
                <a:cubicBezTo>
                  <a:pt x="2016505" y="1408008"/>
                  <a:pt x="2109328" y="1414597"/>
                  <a:pt x="2201890" y="1423008"/>
                </a:cubicBezTo>
                <a:cubicBezTo>
                  <a:pt x="2237978" y="1426303"/>
                  <a:pt x="2274066" y="1429771"/>
                  <a:pt x="2310241" y="1432806"/>
                </a:cubicBezTo>
                <a:cubicBezTo>
                  <a:pt x="2328632" y="1434366"/>
                  <a:pt x="2346936" y="1435927"/>
                  <a:pt x="2365327" y="1437488"/>
                </a:cubicBezTo>
                <a:cubicBezTo>
                  <a:pt x="2383545" y="1439049"/>
                  <a:pt x="2401849" y="1440089"/>
                  <a:pt x="2419980" y="1441390"/>
                </a:cubicBezTo>
                <a:cubicBezTo>
                  <a:pt x="2441060" y="1442604"/>
                  <a:pt x="2462054" y="1443904"/>
                  <a:pt x="2483134" y="1444771"/>
                </a:cubicBezTo>
                <a:cubicBezTo>
                  <a:pt x="2508031" y="1445812"/>
                  <a:pt x="2532842" y="1446765"/>
                  <a:pt x="2557652" y="1447459"/>
                </a:cubicBezTo>
                <a:cubicBezTo>
                  <a:pt x="2602328" y="1448760"/>
                  <a:pt x="2647005" y="1449540"/>
                  <a:pt x="2691681" y="1450580"/>
                </a:cubicBezTo>
                <a:cubicBezTo>
                  <a:pt x="2740348" y="1451794"/>
                  <a:pt x="2789015" y="1453182"/>
                  <a:pt x="2837768" y="1455263"/>
                </a:cubicBezTo>
                <a:cubicBezTo>
                  <a:pt x="2881577" y="1457083"/>
                  <a:pt x="2925386" y="1459598"/>
                  <a:pt x="2969108" y="1462373"/>
                </a:cubicBezTo>
                <a:cubicBezTo>
                  <a:pt x="3017861" y="1465407"/>
                  <a:pt x="3066701" y="1468355"/>
                  <a:pt x="3115455" y="1471043"/>
                </a:cubicBezTo>
                <a:cubicBezTo>
                  <a:pt x="3160825" y="1473558"/>
                  <a:pt x="3206196" y="1475465"/>
                  <a:pt x="3251566" y="1477373"/>
                </a:cubicBezTo>
                <a:cubicBezTo>
                  <a:pt x="3295895" y="1479194"/>
                  <a:pt x="3340138" y="1480841"/>
                  <a:pt x="3384380" y="1482662"/>
                </a:cubicBezTo>
                <a:cubicBezTo>
                  <a:pt x="3431572" y="1484569"/>
                  <a:pt x="3478764" y="1486737"/>
                  <a:pt x="3525956" y="1488124"/>
                </a:cubicBezTo>
                <a:cubicBezTo>
                  <a:pt x="3618866" y="1490899"/>
                  <a:pt x="3711775" y="1490119"/>
                  <a:pt x="3804684" y="1488645"/>
                </a:cubicBezTo>
                <a:cubicBezTo>
                  <a:pt x="3828888" y="1488298"/>
                  <a:pt x="3853004" y="1487431"/>
                  <a:pt x="3877121" y="1486824"/>
                </a:cubicBezTo>
                <a:cubicBezTo>
                  <a:pt x="3899936" y="1486217"/>
                  <a:pt x="3922664" y="1485783"/>
                  <a:pt x="3945480" y="1485437"/>
                </a:cubicBezTo>
                <a:cubicBezTo>
                  <a:pt x="3967167" y="1485090"/>
                  <a:pt x="3988941" y="1485176"/>
                  <a:pt x="4010629" y="1485263"/>
                </a:cubicBezTo>
                <a:cubicBezTo>
                  <a:pt x="4034138" y="1485350"/>
                  <a:pt x="4057734" y="1485437"/>
                  <a:pt x="4081243" y="1485610"/>
                </a:cubicBezTo>
                <a:cubicBezTo>
                  <a:pt x="4081330" y="1485610"/>
                  <a:pt x="4081417" y="1485610"/>
                  <a:pt x="4081504" y="1485610"/>
                </a:cubicBezTo>
                <a:cubicBezTo>
                  <a:pt x="4076472" y="1483269"/>
                  <a:pt x="4071527" y="1480928"/>
                  <a:pt x="4066496" y="1478587"/>
                </a:cubicBezTo>
                <a:cubicBezTo>
                  <a:pt x="4061638" y="1476332"/>
                  <a:pt x="4056693" y="1474338"/>
                  <a:pt x="4051748" y="1472257"/>
                </a:cubicBezTo>
                <a:cubicBezTo>
                  <a:pt x="4041946" y="1468095"/>
                  <a:pt x="4031969" y="1464107"/>
                  <a:pt x="4021993" y="1460292"/>
                </a:cubicBezTo>
                <a:cubicBezTo>
                  <a:pt x="3999178" y="1451621"/>
                  <a:pt x="3976363" y="1443037"/>
                  <a:pt x="3953634" y="1434020"/>
                </a:cubicBezTo>
                <a:cubicBezTo>
                  <a:pt x="3934115" y="1426303"/>
                  <a:pt x="3914857" y="1417979"/>
                  <a:pt x="3895772" y="1409482"/>
                </a:cubicBezTo>
                <a:cubicBezTo>
                  <a:pt x="3884755" y="1404626"/>
                  <a:pt x="3873737" y="1399684"/>
                  <a:pt x="3862807" y="1394742"/>
                </a:cubicBezTo>
                <a:cubicBezTo>
                  <a:pt x="3852657" y="1390146"/>
                  <a:pt x="3842594" y="1385464"/>
                  <a:pt x="3832358" y="1381215"/>
                </a:cubicBezTo>
                <a:cubicBezTo>
                  <a:pt x="3822034" y="1376880"/>
                  <a:pt x="3811711" y="1372718"/>
                  <a:pt x="3801214" y="1368816"/>
                </a:cubicBezTo>
                <a:cubicBezTo>
                  <a:pt x="3790631" y="1364828"/>
                  <a:pt x="3779960" y="1361273"/>
                  <a:pt x="3769290" y="1357458"/>
                </a:cubicBezTo>
                <a:cubicBezTo>
                  <a:pt x="3764172" y="1355637"/>
                  <a:pt x="3759227" y="1353383"/>
                  <a:pt x="3754282" y="1351042"/>
                </a:cubicBezTo>
                <a:cubicBezTo>
                  <a:pt x="3751506" y="1349654"/>
                  <a:pt x="3748644" y="1348267"/>
                  <a:pt x="3746215" y="1346359"/>
                </a:cubicBezTo>
                <a:cubicBezTo>
                  <a:pt x="3743265" y="1344192"/>
                  <a:pt x="3740316" y="1342197"/>
                  <a:pt x="3738060" y="1339336"/>
                </a:cubicBezTo>
                <a:cubicBezTo>
                  <a:pt x="3736239" y="1336995"/>
                  <a:pt x="3734330" y="1334827"/>
                  <a:pt x="3733202" y="1332139"/>
                </a:cubicBezTo>
                <a:cubicBezTo>
                  <a:pt x="3731294" y="1327544"/>
                  <a:pt x="3730686" y="1321908"/>
                  <a:pt x="3731988" y="1317053"/>
                </a:cubicBezTo>
                <a:cubicBezTo>
                  <a:pt x="3733462" y="1311763"/>
                  <a:pt x="3737280" y="1306474"/>
                  <a:pt x="3742051" y="1303700"/>
                </a:cubicBezTo>
                <a:cubicBezTo>
                  <a:pt x="3745000" y="1301966"/>
                  <a:pt x="3747516" y="1300839"/>
                  <a:pt x="3750726" y="1299625"/>
                </a:cubicBezTo>
                <a:cubicBezTo>
                  <a:pt x="3753242" y="1298671"/>
                  <a:pt x="3755844" y="1297890"/>
                  <a:pt x="3758447" y="1297110"/>
                </a:cubicBezTo>
                <a:cubicBezTo>
                  <a:pt x="3763391" y="1295549"/>
                  <a:pt x="3768423" y="1294075"/>
                  <a:pt x="3773368" y="1292601"/>
                </a:cubicBezTo>
                <a:cubicBezTo>
                  <a:pt x="3783604" y="1289480"/>
                  <a:pt x="3793927" y="1286619"/>
                  <a:pt x="3804251" y="1283671"/>
                </a:cubicBezTo>
                <a:cubicBezTo>
                  <a:pt x="3826545" y="1277341"/>
                  <a:pt x="3848840" y="1271098"/>
                  <a:pt x="3871135" y="1264682"/>
                </a:cubicBezTo>
                <a:cubicBezTo>
                  <a:pt x="3915117" y="1251936"/>
                  <a:pt x="3958839" y="1238236"/>
                  <a:pt x="4002301" y="1223496"/>
                </a:cubicBezTo>
                <a:cubicBezTo>
                  <a:pt x="4009761" y="1220895"/>
                  <a:pt x="4017135" y="1218294"/>
                  <a:pt x="4024509" y="1215433"/>
                </a:cubicBezTo>
                <a:cubicBezTo>
                  <a:pt x="4031362" y="1212831"/>
                  <a:pt x="4038216" y="1210057"/>
                  <a:pt x="4044895" y="1206935"/>
                </a:cubicBezTo>
                <a:cubicBezTo>
                  <a:pt x="4038129" y="1199999"/>
                  <a:pt x="4031015" y="1193322"/>
                  <a:pt x="4023902" y="1186819"/>
                </a:cubicBezTo>
                <a:cubicBezTo>
                  <a:pt x="4018089" y="1181964"/>
                  <a:pt x="4012277" y="1177022"/>
                  <a:pt x="4006205" y="1172513"/>
                </a:cubicBezTo>
                <a:cubicBezTo>
                  <a:pt x="4002214" y="1169565"/>
                  <a:pt x="3998310" y="1166617"/>
                  <a:pt x="3994407" y="1163669"/>
                </a:cubicBezTo>
                <a:cubicBezTo>
                  <a:pt x="3990503" y="1160721"/>
                  <a:pt x="3986339" y="1158120"/>
                  <a:pt x="3982262" y="1155345"/>
                </a:cubicBezTo>
                <a:cubicBezTo>
                  <a:pt x="3945740" y="1131848"/>
                  <a:pt x="3908090" y="1110171"/>
                  <a:pt x="3870701" y="1088234"/>
                </a:cubicBezTo>
                <a:cubicBezTo>
                  <a:pt x="3851703" y="1077049"/>
                  <a:pt x="3832965" y="1065170"/>
                  <a:pt x="3814227" y="1053552"/>
                </a:cubicBezTo>
                <a:cubicBezTo>
                  <a:pt x="3796096" y="1042280"/>
                  <a:pt x="3777965" y="1031095"/>
                  <a:pt x="3760442" y="1018956"/>
                </a:cubicBezTo>
                <a:cubicBezTo>
                  <a:pt x="3756451" y="1016181"/>
                  <a:pt x="3752547" y="1013406"/>
                  <a:pt x="3748644" y="1010632"/>
                </a:cubicBezTo>
                <a:cubicBezTo>
                  <a:pt x="3746475" y="1009071"/>
                  <a:pt x="3744306" y="1007510"/>
                  <a:pt x="3742138" y="1006036"/>
                </a:cubicBezTo>
                <a:cubicBezTo>
                  <a:pt x="3740229" y="1004562"/>
                  <a:pt x="3738234" y="1003175"/>
                  <a:pt x="3736239" y="1001701"/>
                </a:cubicBezTo>
                <a:cubicBezTo>
                  <a:pt x="3734417" y="1000227"/>
                  <a:pt x="3732768" y="998840"/>
                  <a:pt x="3731034" y="997279"/>
                </a:cubicBezTo>
                <a:cubicBezTo>
                  <a:pt x="3729298" y="995372"/>
                  <a:pt x="3727477" y="993551"/>
                  <a:pt x="3726089" y="991296"/>
                </a:cubicBezTo>
                <a:cubicBezTo>
                  <a:pt x="3724874" y="989302"/>
                  <a:pt x="3723833" y="986961"/>
                  <a:pt x="3723226" y="984620"/>
                </a:cubicBezTo>
                <a:cubicBezTo>
                  <a:pt x="3721664" y="978897"/>
                  <a:pt x="3723139" y="973348"/>
                  <a:pt x="3726002" y="968319"/>
                </a:cubicBezTo>
                <a:cubicBezTo>
                  <a:pt x="3731294" y="959388"/>
                  <a:pt x="3742485" y="957394"/>
                  <a:pt x="3751680" y="954793"/>
                </a:cubicBezTo>
                <a:cubicBezTo>
                  <a:pt x="3762264" y="951845"/>
                  <a:pt x="3772847" y="948984"/>
                  <a:pt x="3783517" y="946122"/>
                </a:cubicBezTo>
                <a:cubicBezTo>
                  <a:pt x="3805812" y="940140"/>
                  <a:pt x="3827933" y="933983"/>
                  <a:pt x="3850055" y="927480"/>
                </a:cubicBezTo>
                <a:cubicBezTo>
                  <a:pt x="3870875" y="921411"/>
                  <a:pt x="3891695" y="915428"/>
                  <a:pt x="3912341" y="908925"/>
                </a:cubicBezTo>
                <a:cubicBezTo>
                  <a:pt x="3946868" y="898087"/>
                  <a:pt x="3981047" y="886642"/>
                  <a:pt x="4015574" y="875890"/>
                </a:cubicBezTo>
                <a:cubicBezTo>
                  <a:pt x="4032837" y="870514"/>
                  <a:pt x="4050187" y="865225"/>
                  <a:pt x="4067450" y="859763"/>
                </a:cubicBezTo>
                <a:cubicBezTo>
                  <a:pt x="4084020" y="854560"/>
                  <a:pt x="4100762" y="849531"/>
                  <a:pt x="4116117" y="844329"/>
                </a:cubicBezTo>
                <a:cubicBezTo>
                  <a:pt x="4116464" y="844156"/>
                  <a:pt x="4116898" y="844069"/>
                  <a:pt x="4117245" y="843895"/>
                </a:cubicBezTo>
                <a:lnTo>
                  <a:pt x="4117245" y="843895"/>
                </a:lnTo>
                <a:cubicBezTo>
                  <a:pt x="4119761" y="842942"/>
                  <a:pt x="4122276" y="842075"/>
                  <a:pt x="4124792" y="841034"/>
                </a:cubicBezTo>
                <a:cubicBezTo>
                  <a:pt x="4121582" y="837913"/>
                  <a:pt x="4118286" y="834965"/>
                  <a:pt x="4114903" y="832017"/>
                </a:cubicBezTo>
                <a:cubicBezTo>
                  <a:pt x="4103104" y="821785"/>
                  <a:pt x="4091306" y="811727"/>
                  <a:pt x="4079335" y="801669"/>
                </a:cubicBezTo>
                <a:cubicBezTo>
                  <a:pt x="4066236" y="790571"/>
                  <a:pt x="4052616" y="780253"/>
                  <a:pt x="4040818" y="771495"/>
                </a:cubicBezTo>
                <a:cubicBezTo>
                  <a:pt x="4035873" y="768114"/>
                  <a:pt x="4030929" y="764819"/>
                  <a:pt x="4025984" y="761524"/>
                </a:cubicBezTo>
                <a:cubicBezTo>
                  <a:pt x="4021299" y="758403"/>
                  <a:pt x="4016441" y="755628"/>
                  <a:pt x="4011670" y="752680"/>
                </a:cubicBezTo>
                <a:cubicBezTo>
                  <a:pt x="4002561" y="747131"/>
                  <a:pt x="3993105" y="741929"/>
                  <a:pt x="3983650" y="736813"/>
                </a:cubicBezTo>
                <a:cubicBezTo>
                  <a:pt x="3964304" y="726321"/>
                  <a:pt x="3944959" y="716003"/>
                  <a:pt x="3925874" y="705078"/>
                </a:cubicBezTo>
                <a:cubicBezTo>
                  <a:pt x="3906268" y="693893"/>
                  <a:pt x="3886750" y="682795"/>
                  <a:pt x="3867578" y="671003"/>
                </a:cubicBezTo>
                <a:cubicBezTo>
                  <a:pt x="3849014" y="659557"/>
                  <a:pt x="3830622" y="647679"/>
                  <a:pt x="3811971" y="636320"/>
                </a:cubicBezTo>
                <a:cubicBezTo>
                  <a:pt x="3802689" y="630684"/>
                  <a:pt x="3791759" y="623054"/>
                  <a:pt x="3791759" y="610828"/>
                </a:cubicBezTo>
                <a:cubicBezTo>
                  <a:pt x="3791759" y="606060"/>
                  <a:pt x="3793147" y="601117"/>
                  <a:pt x="3796096" y="597389"/>
                </a:cubicBezTo>
                <a:cubicBezTo>
                  <a:pt x="3799393" y="593140"/>
                  <a:pt x="3804251" y="590539"/>
                  <a:pt x="3808848" y="587938"/>
                </a:cubicBezTo>
                <a:cubicBezTo>
                  <a:pt x="3827500" y="577360"/>
                  <a:pt x="3847018" y="568342"/>
                  <a:pt x="3866450" y="559498"/>
                </a:cubicBezTo>
                <a:cubicBezTo>
                  <a:pt x="3888572" y="549440"/>
                  <a:pt x="3911126" y="540249"/>
                  <a:pt x="3933595" y="530885"/>
                </a:cubicBezTo>
                <a:cubicBezTo>
                  <a:pt x="3953200" y="522735"/>
                  <a:pt x="3972806" y="514584"/>
                  <a:pt x="3992411" y="506607"/>
                </a:cubicBezTo>
                <a:cubicBezTo>
                  <a:pt x="4014446" y="497590"/>
                  <a:pt x="4036220" y="488399"/>
                  <a:pt x="4057995" y="478948"/>
                </a:cubicBezTo>
                <a:cubicBezTo>
                  <a:pt x="4080289" y="469237"/>
                  <a:pt x="4102410" y="459005"/>
                  <a:pt x="4122883" y="449381"/>
                </a:cubicBezTo>
                <a:cubicBezTo>
                  <a:pt x="4132253" y="444612"/>
                  <a:pt x="4141535" y="439843"/>
                  <a:pt x="4150817" y="434814"/>
                </a:cubicBezTo>
                <a:cubicBezTo>
                  <a:pt x="4161054" y="429265"/>
                  <a:pt x="4171290" y="423542"/>
                  <a:pt x="4181179" y="417300"/>
                </a:cubicBezTo>
                <a:cubicBezTo>
                  <a:pt x="4179011" y="415739"/>
                  <a:pt x="4176755" y="414178"/>
                  <a:pt x="4174500" y="412704"/>
                </a:cubicBezTo>
                <a:cubicBezTo>
                  <a:pt x="4165131" y="406375"/>
                  <a:pt x="4155415" y="400305"/>
                  <a:pt x="4145612" y="394409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 rot="324301">
            <a:off x="7379533" y="3582337"/>
            <a:ext cx="1242438" cy="1655019"/>
            <a:chOff x="14758066" y="7162197"/>
            <a:chExt cx="2484760" cy="3309947"/>
          </a:xfrm>
        </p:grpSpPr>
        <p:sp>
          <p:nvSpPr>
            <p:cNvPr id="103" name="Google Shape;103;p4"/>
            <p:cNvSpPr/>
            <p:nvPr/>
          </p:nvSpPr>
          <p:spPr>
            <a:xfrm>
              <a:off x="14758066" y="8326676"/>
              <a:ext cx="2484760" cy="2145468"/>
            </a:xfrm>
            <a:custGeom>
              <a:rect b="b" l="l" r="r" t="t"/>
              <a:pathLst>
                <a:path extrusionOk="0" h="2145468" w="2484760">
                  <a:moveTo>
                    <a:pt x="2401855" y="822270"/>
                  </a:moveTo>
                  <a:cubicBezTo>
                    <a:pt x="2354731" y="761566"/>
                    <a:pt x="2292959" y="713440"/>
                    <a:pt x="2231784" y="667498"/>
                  </a:cubicBezTo>
                  <a:cubicBezTo>
                    <a:pt x="2166831" y="624998"/>
                    <a:pt x="2090477" y="603153"/>
                    <a:pt x="2016908" y="580579"/>
                  </a:cubicBezTo>
                  <a:cubicBezTo>
                    <a:pt x="1967530" y="563566"/>
                    <a:pt x="1915104" y="563831"/>
                    <a:pt x="1864136" y="554894"/>
                  </a:cubicBezTo>
                  <a:cubicBezTo>
                    <a:pt x="1838751" y="549201"/>
                    <a:pt x="1811709" y="538675"/>
                    <a:pt x="1793085" y="519809"/>
                  </a:cubicBezTo>
                  <a:cubicBezTo>
                    <a:pt x="1793019" y="486048"/>
                    <a:pt x="1792952" y="452287"/>
                    <a:pt x="1793019" y="418525"/>
                  </a:cubicBezTo>
                  <a:cubicBezTo>
                    <a:pt x="1793814" y="379402"/>
                    <a:pt x="1792555" y="340411"/>
                    <a:pt x="1787319" y="301619"/>
                  </a:cubicBezTo>
                  <a:cubicBezTo>
                    <a:pt x="1783408" y="272624"/>
                    <a:pt x="1780293" y="242437"/>
                    <a:pt x="1766507" y="216157"/>
                  </a:cubicBezTo>
                  <a:cubicBezTo>
                    <a:pt x="1740990" y="171473"/>
                    <a:pt x="1690220" y="148105"/>
                    <a:pt x="1645880" y="125663"/>
                  </a:cubicBezTo>
                  <a:cubicBezTo>
                    <a:pt x="1492378" y="53043"/>
                    <a:pt x="1320451" y="34044"/>
                    <a:pt x="1153694" y="13060"/>
                  </a:cubicBezTo>
                  <a:cubicBezTo>
                    <a:pt x="1059313" y="-48"/>
                    <a:pt x="964203" y="18"/>
                    <a:pt x="869159" y="85"/>
                  </a:cubicBezTo>
                  <a:cubicBezTo>
                    <a:pt x="857362" y="151"/>
                    <a:pt x="845630" y="151"/>
                    <a:pt x="833899" y="151"/>
                  </a:cubicBezTo>
                  <a:cubicBezTo>
                    <a:pt x="730372" y="-180"/>
                    <a:pt x="626248" y="-1239"/>
                    <a:pt x="523648" y="13986"/>
                  </a:cubicBezTo>
                  <a:cubicBezTo>
                    <a:pt x="441993" y="24578"/>
                    <a:pt x="360735" y="38943"/>
                    <a:pt x="280869" y="58737"/>
                  </a:cubicBezTo>
                  <a:cubicBezTo>
                    <a:pt x="243621" y="68070"/>
                    <a:pt x="211608" y="91174"/>
                    <a:pt x="178137" y="109047"/>
                  </a:cubicBezTo>
                  <a:cubicBezTo>
                    <a:pt x="146059" y="125796"/>
                    <a:pt x="117161" y="147641"/>
                    <a:pt x="86209" y="166110"/>
                  </a:cubicBezTo>
                  <a:cubicBezTo>
                    <a:pt x="15026" y="201858"/>
                    <a:pt x="6476" y="258060"/>
                    <a:pt x="8331" y="330812"/>
                  </a:cubicBezTo>
                  <a:cubicBezTo>
                    <a:pt x="9060" y="457847"/>
                    <a:pt x="-9829" y="585081"/>
                    <a:pt x="7006" y="711785"/>
                  </a:cubicBezTo>
                  <a:cubicBezTo>
                    <a:pt x="17809" y="801682"/>
                    <a:pt x="19466" y="892573"/>
                    <a:pt x="26227" y="982867"/>
                  </a:cubicBezTo>
                  <a:cubicBezTo>
                    <a:pt x="31198" y="1043240"/>
                    <a:pt x="22780" y="1105335"/>
                    <a:pt x="38488" y="1164317"/>
                  </a:cubicBezTo>
                  <a:cubicBezTo>
                    <a:pt x="56516" y="1305320"/>
                    <a:pt x="61818" y="1449633"/>
                    <a:pt x="101784" y="1587061"/>
                  </a:cubicBezTo>
                  <a:cubicBezTo>
                    <a:pt x="125976" y="1692912"/>
                    <a:pt x="196033" y="1767849"/>
                    <a:pt x="284647" y="1822132"/>
                  </a:cubicBezTo>
                  <a:cubicBezTo>
                    <a:pt x="283985" y="1829016"/>
                    <a:pt x="285111" y="1837490"/>
                    <a:pt x="285178" y="1841660"/>
                  </a:cubicBezTo>
                  <a:cubicBezTo>
                    <a:pt x="286768" y="1874958"/>
                    <a:pt x="291805" y="1908190"/>
                    <a:pt x="304332" y="1939237"/>
                  </a:cubicBezTo>
                  <a:cubicBezTo>
                    <a:pt x="321101" y="1975447"/>
                    <a:pt x="391025" y="1991203"/>
                    <a:pt x="426683" y="2006494"/>
                  </a:cubicBezTo>
                  <a:cubicBezTo>
                    <a:pt x="462341" y="2019668"/>
                    <a:pt x="497402" y="2034827"/>
                    <a:pt x="533988" y="2045485"/>
                  </a:cubicBezTo>
                  <a:cubicBezTo>
                    <a:pt x="569182" y="2055746"/>
                    <a:pt x="605503" y="2061307"/>
                    <a:pt x="641028" y="2070575"/>
                  </a:cubicBezTo>
                  <a:cubicBezTo>
                    <a:pt x="679735" y="2081233"/>
                    <a:pt x="718574" y="2091361"/>
                    <a:pt x="758010" y="2098908"/>
                  </a:cubicBezTo>
                  <a:cubicBezTo>
                    <a:pt x="799832" y="2107580"/>
                    <a:pt x="841455" y="2120091"/>
                    <a:pt x="884205" y="2124328"/>
                  </a:cubicBezTo>
                  <a:cubicBezTo>
                    <a:pt x="920459" y="2127307"/>
                    <a:pt x="955852" y="2135515"/>
                    <a:pt x="991974" y="2139222"/>
                  </a:cubicBezTo>
                  <a:cubicBezTo>
                    <a:pt x="1046853" y="2145048"/>
                    <a:pt x="1101930" y="2145776"/>
                    <a:pt x="1157074" y="2145379"/>
                  </a:cubicBezTo>
                  <a:cubicBezTo>
                    <a:pt x="1245159" y="2140414"/>
                    <a:pt x="1333442" y="2120819"/>
                    <a:pt x="1416489" y="2091295"/>
                  </a:cubicBezTo>
                  <a:cubicBezTo>
                    <a:pt x="1433390" y="2080306"/>
                    <a:pt x="1433523" y="2056938"/>
                    <a:pt x="1437566" y="2039130"/>
                  </a:cubicBezTo>
                  <a:cubicBezTo>
                    <a:pt x="1441012" y="2019205"/>
                    <a:pt x="1444856" y="2000272"/>
                    <a:pt x="1449894" y="1980214"/>
                  </a:cubicBezTo>
                  <a:cubicBezTo>
                    <a:pt x="1449894" y="1980147"/>
                    <a:pt x="1449894" y="1980015"/>
                    <a:pt x="1449894" y="1979949"/>
                  </a:cubicBezTo>
                  <a:cubicBezTo>
                    <a:pt x="1470838" y="1974057"/>
                    <a:pt x="1491450" y="1966908"/>
                    <a:pt x="1511599" y="1957905"/>
                  </a:cubicBezTo>
                  <a:cubicBezTo>
                    <a:pt x="1564887" y="1937913"/>
                    <a:pt x="1585566" y="1883233"/>
                    <a:pt x="1603130" y="1833716"/>
                  </a:cubicBezTo>
                  <a:cubicBezTo>
                    <a:pt x="1625930" y="1775396"/>
                    <a:pt x="1651182" y="1717935"/>
                    <a:pt x="1668149" y="1657562"/>
                  </a:cubicBezTo>
                  <a:cubicBezTo>
                    <a:pt x="1668414" y="1656702"/>
                    <a:pt x="1668613" y="1655841"/>
                    <a:pt x="1668878" y="1654980"/>
                  </a:cubicBezTo>
                  <a:cubicBezTo>
                    <a:pt x="1672391" y="1650744"/>
                    <a:pt x="1675970" y="1646838"/>
                    <a:pt x="1679814" y="1644389"/>
                  </a:cubicBezTo>
                  <a:cubicBezTo>
                    <a:pt x="1703078" y="1624794"/>
                    <a:pt x="1729126" y="1608708"/>
                    <a:pt x="1756366" y="1595137"/>
                  </a:cubicBezTo>
                  <a:cubicBezTo>
                    <a:pt x="1810185" y="1571107"/>
                    <a:pt x="1869372" y="1561111"/>
                    <a:pt x="1925708" y="1544098"/>
                  </a:cubicBezTo>
                  <a:cubicBezTo>
                    <a:pt x="1980852" y="1533970"/>
                    <a:pt x="2034207" y="1514507"/>
                    <a:pt x="2090544" y="1511462"/>
                  </a:cubicBezTo>
                  <a:cubicBezTo>
                    <a:pt x="2230856" y="1511065"/>
                    <a:pt x="2357779" y="1420307"/>
                    <a:pt x="2422202" y="1298766"/>
                  </a:cubicBezTo>
                  <a:cubicBezTo>
                    <a:pt x="2455474" y="1243491"/>
                    <a:pt x="2480395" y="1181728"/>
                    <a:pt x="2484173" y="1116721"/>
                  </a:cubicBezTo>
                  <a:cubicBezTo>
                    <a:pt x="2489078" y="1013252"/>
                    <a:pt x="2463428" y="906673"/>
                    <a:pt x="2401855" y="822270"/>
                  </a:cubicBezTo>
                  <a:close/>
                  <a:moveTo>
                    <a:pt x="1785264" y="865630"/>
                  </a:moveTo>
                  <a:cubicBezTo>
                    <a:pt x="1837690" y="840541"/>
                    <a:pt x="1916164" y="839879"/>
                    <a:pt x="1970182" y="858348"/>
                  </a:cubicBezTo>
                  <a:cubicBezTo>
                    <a:pt x="2019758" y="877810"/>
                    <a:pt x="2069069" y="897935"/>
                    <a:pt x="2115796" y="923752"/>
                  </a:cubicBezTo>
                  <a:cubicBezTo>
                    <a:pt x="2155828" y="943876"/>
                    <a:pt x="2191818" y="973798"/>
                    <a:pt x="2208586" y="1016364"/>
                  </a:cubicBezTo>
                  <a:cubicBezTo>
                    <a:pt x="2230060" y="1096530"/>
                    <a:pt x="2192282" y="1155513"/>
                    <a:pt x="2125009" y="1196622"/>
                  </a:cubicBezTo>
                  <a:cubicBezTo>
                    <a:pt x="2057073" y="1250177"/>
                    <a:pt x="1970977" y="1271294"/>
                    <a:pt x="1886405" y="1282415"/>
                  </a:cubicBezTo>
                  <a:cubicBezTo>
                    <a:pt x="1854127" y="1286785"/>
                    <a:pt x="1820657" y="1288837"/>
                    <a:pt x="1788379" y="1283806"/>
                  </a:cubicBezTo>
                  <a:cubicBezTo>
                    <a:pt x="1777509" y="1282085"/>
                    <a:pt x="1769092" y="1274538"/>
                    <a:pt x="1758421" y="1272419"/>
                  </a:cubicBezTo>
                  <a:cubicBezTo>
                    <a:pt x="1758222" y="1272353"/>
                    <a:pt x="1758023" y="1272353"/>
                    <a:pt x="1757891" y="1272353"/>
                  </a:cubicBezTo>
                  <a:cubicBezTo>
                    <a:pt x="1756168" y="1270566"/>
                    <a:pt x="1754444" y="1268779"/>
                    <a:pt x="1752721" y="1267057"/>
                  </a:cubicBezTo>
                  <a:cubicBezTo>
                    <a:pt x="1751793" y="1265932"/>
                    <a:pt x="1750931" y="1264741"/>
                    <a:pt x="1750070" y="1263549"/>
                  </a:cubicBezTo>
                  <a:cubicBezTo>
                    <a:pt x="1768694" y="1131748"/>
                    <a:pt x="1778636" y="998755"/>
                    <a:pt x="1785264" y="8656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5390805" y="7162197"/>
              <a:ext cx="169997" cy="1026588"/>
            </a:xfrm>
            <a:custGeom>
              <a:rect b="b" l="l" r="r" t="t"/>
              <a:pathLst>
                <a:path extrusionOk="0" h="1026588" w="169997">
                  <a:moveTo>
                    <a:pt x="3915" y="1000458"/>
                  </a:moveTo>
                  <a:cubicBezTo>
                    <a:pt x="6897" y="1009394"/>
                    <a:pt x="8024" y="1021244"/>
                    <a:pt x="17900" y="1025150"/>
                  </a:cubicBezTo>
                  <a:cubicBezTo>
                    <a:pt x="30095" y="1030975"/>
                    <a:pt x="45008" y="1018066"/>
                    <a:pt x="40700" y="1005224"/>
                  </a:cubicBezTo>
                  <a:cubicBezTo>
                    <a:pt x="37054" y="994500"/>
                    <a:pt x="33873" y="983577"/>
                    <a:pt x="33078" y="972257"/>
                  </a:cubicBezTo>
                  <a:cubicBezTo>
                    <a:pt x="31885" y="931346"/>
                    <a:pt x="45074" y="891429"/>
                    <a:pt x="59920" y="853762"/>
                  </a:cubicBezTo>
                  <a:cubicBezTo>
                    <a:pt x="95512" y="762077"/>
                    <a:pt x="168485" y="681513"/>
                    <a:pt x="169943" y="579104"/>
                  </a:cubicBezTo>
                  <a:cubicBezTo>
                    <a:pt x="173058" y="396198"/>
                    <a:pt x="41429" y="443000"/>
                    <a:pt x="53558" y="289155"/>
                  </a:cubicBezTo>
                  <a:cubicBezTo>
                    <a:pt x="60318" y="188864"/>
                    <a:pt x="99224" y="87912"/>
                    <a:pt x="164177" y="11055"/>
                  </a:cubicBezTo>
                  <a:cubicBezTo>
                    <a:pt x="165502" y="11585"/>
                    <a:pt x="167292" y="11055"/>
                    <a:pt x="167491" y="9268"/>
                  </a:cubicBezTo>
                  <a:cubicBezTo>
                    <a:pt x="167557" y="8871"/>
                    <a:pt x="167557" y="8473"/>
                    <a:pt x="167623" y="8142"/>
                  </a:cubicBezTo>
                  <a:cubicBezTo>
                    <a:pt x="171136" y="6090"/>
                    <a:pt x="169612" y="397"/>
                    <a:pt x="165768" y="0"/>
                  </a:cubicBezTo>
                  <a:cubicBezTo>
                    <a:pt x="149861" y="1721"/>
                    <a:pt x="139654" y="17874"/>
                    <a:pt x="129977" y="29326"/>
                  </a:cubicBezTo>
                  <a:cubicBezTo>
                    <a:pt x="65289" y="116509"/>
                    <a:pt x="24196" y="224545"/>
                    <a:pt x="28239" y="333971"/>
                  </a:cubicBezTo>
                  <a:cubicBezTo>
                    <a:pt x="29896" y="368726"/>
                    <a:pt x="47526" y="401428"/>
                    <a:pt x="71188" y="426318"/>
                  </a:cubicBezTo>
                  <a:cubicBezTo>
                    <a:pt x="99555" y="453989"/>
                    <a:pt x="128983" y="483117"/>
                    <a:pt x="134086" y="524755"/>
                  </a:cubicBezTo>
                  <a:cubicBezTo>
                    <a:pt x="152247" y="607702"/>
                    <a:pt x="112479" y="685949"/>
                    <a:pt x="71387" y="755656"/>
                  </a:cubicBezTo>
                  <a:cubicBezTo>
                    <a:pt x="32746" y="828474"/>
                    <a:pt x="-13914" y="915922"/>
                    <a:pt x="3915" y="10004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5742519" y="7258155"/>
              <a:ext cx="156252" cy="857435"/>
            </a:xfrm>
            <a:custGeom>
              <a:rect b="b" l="l" r="r" t="t"/>
              <a:pathLst>
                <a:path extrusionOk="0" h="857435" w="156252">
                  <a:moveTo>
                    <a:pt x="121851" y="399538"/>
                  </a:moveTo>
                  <a:cubicBezTo>
                    <a:pt x="140939" y="494665"/>
                    <a:pt x="76516" y="576486"/>
                    <a:pt x="43112" y="660228"/>
                  </a:cubicBezTo>
                  <a:cubicBezTo>
                    <a:pt x="19583" y="719674"/>
                    <a:pt x="8382" y="787660"/>
                    <a:pt x="36749" y="847503"/>
                  </a:cubicBezTo>
                  <a:cubicBezTo>
                    <a:pt x="39997" y="855778"/>
                    <a:pt x="50204" y="859617"/>
                    <a:pt x="58224" y="856175"/>
                  </a:cubicBezTo>
                  <a:cubicBezTo>
                    <a:pt x="80824" y="844855"/>
                    <a:pt x="56699" y="814867"/>
                    <a:pt x="55572" y="796464"/>
                  </a:cubicBezTo>
                  <a:cubicBezTo>
                    <a:pt x="48547" y="758731"/>
                    <a:pt x="57362" y="719806"/>
                    <a:pt x="69623" y="684125"/>
                  </a:cubicBezTo>
                  <a:cubicBezTo>
                    <a:pt x="88977" y="626996"/>
                    <a:pt x="124370" y="576619"/>
                    <a:pt x="142132" y="518894"/>
                  </a:cubicBezTo>
                  <a:cubicBezTo>
                    <a:pt x="165065" y="451504"/>
                    <a:pt x="164733" y="364519"/>
                    <a:pt x="105679" y="315532"/>
                  </a:cubicBezTo>
                  <a:cubicBezTo>
                    <a:pt x="78041" y="292296"/>
                    <a:pt x="38804" y="277997"/>
                    <a:pt x="27006" y="240728"/>
                  </a:cubicBezTo>
                  <a:cubicBezTo>
                    <a:pt x="8249" y="161025"/>
                    <a:pt x="48812" y="74967"/>
                    <a:pt x="92423" y="9563"/>
                  </a:cubicBezTo>
                  <a:cubicBezTo>
                    <a:pt x="96400" y="11218"/>
                    <a:pt x="97726" y="6915"/>
                    <a:pt x="97527" y="3472"/>
                  </a:cubicBezTo>
                  <a:cubicBezTo>
                    <a:pt x="97527" y="-102"/>
                    <a:pt x="92688" y="-698"/>
                    <a:pt x="90170" y="692"/>
                  </a:cubicBezTo>
                  <a:cubicBezTo>
                    <a:pt x="33170" y="56233"/>
                    <a:pt x="-23100" y="184658"/>
                    <a:pt x="9707" y="262308"/>
                  </a:cubicBezTo>
                  <a:cubicBezTo>
                    <a:pt x="37014" y="320365"/>
                    <a:pt x="111445" y="328242"/>
                    <a:pt x="121851" y="399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6142072" y="7246086"/>
              <a:ext cx="160125" cy="872944"/>
            </a:xfrm>
            <a:custGeom>
              <a:rect b="b" l="l" r="r" t="t"/>
              <a:pathLst>
                <a:path extrusionOk="0" h="872944" w="160125">
                  <a:moveTo>
                    <a:pt x="122886" y="328859"/>
                  </a:moveTo>
                  <a:cubicBezTo>
                    <a:pt x="148338" y="419617"/>
                    <a:pt x="81529" y="502100"/>
                    <a:pt x="52697" y="583988"/>
                  </a:cubicBezTo>
                  <a:cubicBezTo>
                    <a:pt x="31952" y="644758"/>
                    <a:pt x="9682" y="707713"/>
                    <a:pt x="8092" y="772455"/>
                  </a:cubicBezTo>
                  <a:cubicBezTo>
                    <a:pt x="11074" y="801317"/>
                    <a:pt x="15780" y="829981"/>
                    <a:pt x="17503" y="859042"/>
                  </a:cubicBezTo>
                  <a:cubicBezTo>
                    <a:pt x="18232" y="867780"/>
                    <a:pt x="27313" y="873937"/>
                    <a:pt x="35730" y="872812"/>
                  </a:cubicBezTo>
                  <a:cubicBezTo>
                    <a:pt x="43352" y="871752"/>
                    <a:pt x="50046" y="864735"/>
                    <a:pt x="49648" y="856791"/>
                  </a:cubicBezTo>
                  <a:cubicBezTo>
                    <a:pt x="48787" y="828194"/>
                    <a:pt x="45672" y="799728"/>
                    <a:pt x="41629" y="771462"/>
                  </a:cubicBezTo>
                  <a:cubicBezTo>
                    <a:pt x="42689" y="716120"/>
                    <a:pt x="61711" y="662565"/>
                    <a:pt x="77618" y="610070"/>
                  </a:cubicBezTo>
                  <a:cubicBezTo>
                    <a:pt x="108968" y="512890"/>
                    <a:pt x="217069" y="369041"/>
                    <a:pt x="121561" y="279342"/>
                  </a:cubicBezTo>
                  <a:cubicBezTo>
                    <a:pt x="52697" y="233798"/>
                    <a:pt x="-392" y="251671"/>
                    <a:pt x="28307" y="144893"/>
                  </a:cubicBezTo>
                  <a:cubicBezTo>
                    <a:pt x="44280" y="94913"/>
                    <a:pt x="66019" y="41954"/>
                    <a:pt x="106184" y="6472"/>
                  </a:cubicBezTo>
                  <a:cubicBezTo>
                    <a:pt x="106913" y="6273"/>
                    <a:pt x="107709" y="6009"/>
                    <a:pt x="108438" y="5810"/>
                  </a:cubicBezTo>
                  <a:cubicBezTo>
                    <a:pt x="112083" y="4751"/>
                    <a:pt x="110559" y="-876"/>
                    <a:pt x="106913" y="117"/>
                  </a:cubicBezTo>
                  <a:cubicBezTo>
                    <a:pt x="55017" y="23816"/>
                    <a:pt x="-2314" y="152241"/>
                    <a:pt x="72" y="208775"/>
                  </a:cubicBezTo>
                  <a:cubicBezTo>
                    <a:pt x="1596" y="280203"/>
                    <a:pt x="102738" y="270074"/>
                    <a:pt x="122886" y="3288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324301">
            <a:off x="7379533" y="3582337"/>
            <a:ext cx="1242438" cy="1655019"/>
            <a:chOff x="14758066" y="7162197"/>
            <a:chExt cx="2484760" cy="3309947"/>
          </a:xfrm>
        </p:grpSpPr>
        <p:sp>
          <p:nvSpPr>
            <p:cNvPr id="108" name="Google Shape;108;p4"/>
            <p:cNvSpPr/>
            <p:nvPr/>
          </p:nvSpPr>
          <p:spPr>
            <a:xfrm>
              <a:off x="14980013" y="8589003"/>
              <a:ext cx="1310131" cy="367904"/>
            </a:xfrm>
            <a:custGeom>
              <a:rect b="b" l="l" r="r" t="t"/>
              <a:pathLst>
                <a:path extrusionOk="0" h="367904" w="1310131">
                  <a:moveTo>
                    <a:pt x="1306818" y="194792"/>
                  </a:moveTo>
                  <a:cubicBezTo>
                    <a:pt x="1307679" y="196513"/>
                    <a:pt x="1308806" y="198036"/>
                    <a:pt x="1310132" y="199426"/>
                  </a:cubicBezTo>
                  <a:cubicBezTo>
                    <a:pt x="1242130" y="258342"/>
                    <a:pt x="1157889" y="298657"/>
                    <a:pt x="1073715" y="329307"/>
                  </a:cubicBezTo>
                  <a:cubicBezTo>
                    <a:pt x="1018969" y="344798"/>
                    <a:pt x="961704" y="352013"/>
                    <a:pt x="905632" y="361546"/>
                  </a:cubicBezTo>
                  <a:cubicBezTo>
                    <a:pt x="846910" y="369821"/>
                    <a:pt x="787325" y="368100"/>
                    <a:pt x="728204" y="366842"/>
                  </a:cubicBezTo>
                  <a:cubicBezTo>
                    <a:pt x="599624" y="362737"/>
                    <a:pt x="470977" y="354330"/>
                    <a:pt x="344716" y="328182"/>
                  </a:cubicBezTo>
                  <a:cubicBezTo>
                    <a:pt x="234892" y="305807"/>
                    <a:pt x="128382" y="270192"/>
                    <a:pt x="25318" y="224714"/>
                  </a:cubicBezTo>
                  <a:cubicBezTo>
                    <a:pt x="16901" y="219550"/>
                    <a:pt x="8417" y="214519"/>
                    <a:pt x="0" y="209554"/>
                  </a:cubicBezTo>
                  <a:cubicBezTo>
                    <a:pt x="6495" y="204192"/>
                    <a:pt x="12726" y="198565"/>
                    <a:pt x="19353" y="193335"/>
                  </a:cubicBezTo>
                  <a:cubicBezTo>
                    <a:pt x="60910" y="163679"/>
                    <a:pt x="102003" y="133095"/>
                    <a:pt x="145084" y="105689"/>
                  </a:cubicBezTo>
                  <a:cubicBezTo>
                    <a:pt x="217527" y="68287"/>
                    <a:pt x="293084" y="36776"/>
                    <a:pt x="373481" y="19763"/>
                  </a:cubicBezTo>
                  <a:cubicBezTo>
                    <a:pt x="475881" y="-1420"/>
                    <a:pt x="580602" y="-361"/>
                    <a:pt x="684593" y="234"/>
                  </a:cubicBezTo>
                  <a:cubicBezTo>
                    <a:pt x="791037" y="698"/>
                    <a:pt x="896088" y="12812"/>
                    <a:pt x="1000080" y="36644"/>
                  </a:cubicBezTo>
                  <a:cubicBezTo>
                    <a:pt x="1048331" y="45249"/>
                    <a:pt x="1095455" y="57165"/>
                    <a:pt x="1140789" y="76164"/>
                  </a:cubicBezTo>
                  <a:cubicBezTo>
                    <a:pt x="1192951" y="95494"/>
                    <a:pt x="1243985" y="123628"/>
                    <a:pt x="1280903" y="165996"/>
                  </a:cubicBezTo>
                  <a:cubicBezTo>
                    <a:pt x="1290049" y="175991"/>
                    <a:pt x="1298201" y="183406"/>
                    <a:pt x="1306818" y="194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4788788" y="8360986"/>
              <a:ext cx="1727902" cy="1939524"/>
            </a:xfrm>
            <a:custGeom>
              <a:rect b="b" l="l" r="r" t="t"/>
              <a:pathLst>
                <a:path extrusionOk="0" h="1939524" w="1727902">
                  <a:moveTo>
                    <a:pt x="1643326" y="247582"/>
                  </a:moveTo>
                  <a:cubicBezTo>
                    <a:pt x="1643790" y="232621"/>
                    <a:pt x="1623840" y="224545"/>
                    <a:pt x="1613832" y="235402"/>
                  </a:cubicBezTo>
                  <a:cubicBezTo>
                    <a:pt x="1604951" y="245332"/>
                    <a:pt x="1609789" y="260028"/>
                    <a:pt x="1607801" y="272208"/>
                  </a:cubicBezTo>
                  <a:cubicBezTo>
                    <a:pt x="1604421" y="319077"/>
                    <a:pt x="1570420" y="354758"/>
                    <a:pt x="1541191" y="388585"/>
                  </a:cubicBezTo>
                  <a:cubicBezTo>
                    <a:pt x="1536618" y="393682"/>
                    <a:pt x="1531845" y="398647"/>
                    <a:pt x="1527007" y="403546"/>
                  </a:cubicBezTo>
                  <a:cubicBezTo>
                    <a:pt x="1518258" y="389313"/>
                    <a:pt x="1499700" y="374948"/>
                    <a:pt x="1492343" y="365018"/>
                  </a:cubicBezTo>
                  <a:cubicBezTo>
                    <a:pt x="1460530" y="329337"/>
                    <a:pt x="1417912" y="304182"/>
                    <a:pt x="1374898" y="284058"/>
                  </a:cubicBezTo>
                  <a:cubicBezTo>
                    <a:pt x="1348983" y="273069"/>
                    <a:pt x="1322338" y="263867"/>
                    <a:pt x="1296026" y="254004"/>
                  </a:cubicBezTo>
                  <a:cubicBezTo>
                    <a:pt x="1255662" y="239903"/>
                    <a:pt x="1212780" y="235137"/>
                    <a:pt x="1171356" y="224810"/>
                  </a:cubicBezTo>
                  <a:cubicBezTo>
                    <a:pt x="1073197" y="204620"/>
                    <a:pt x="972785" y="193829"/>
                    <a:pt x="872571" y="193763"/>
                  </a:cubicBezTo>
                  <a:cubicBezTo>
                    <a:pt x="771098" y="193233"/>
                    <a:pt x="668963" y="192638"/>
                    <a:pt x="569015" y="212298"/>
                  </a:cubicBezTo>
                  <a:cubicBezTo>
                    <a:pt x="510822" y="222824"/>
                    <a:pt x="455479" y="243081"/>
                    <a:pt x="401594" y="266912"/>
                  </a:cubicBezTo>
                  <a:cubicBezTo>
                    <a:pt x="346451" y="287963"/>
                    <a:pt x="296675" y="319275"/>
                    <a:pt x="251341" y="356810"/>
                  </a:cubicBezTo>
                  <a:cubicBezTo>
                    <a:pt x="230927" y="373227"/>
                    <a:pt x="188840" y="398912"/>
                    <a:pt x="172668" y="426318"/>
                  </a:cubicBezTo>
                  <a:cubicBezTo>
                    <a:pt x="115602" y="391167"/>
                    <a:pt x="66887" y="351977"/>
                    <a:pt x="78287" y="272407"/>
                  </a:cubicBezTo>
                  <a:cubicBezTo>
                    <a:pt x="77889" y="268501"/>
                    <a:pt x="82529" y="251488"/>
                    <a:pt x="75105" y="252812"/>
                  </a:cubicBezTo>
                  <a:cubicBezTo>
                    <a:pt x="68279" y="257975"/>
                    <a:pt x="67815" y="268766"/>
                    <a:pt x="65363" y="276577"/>
                  </a:cubicBezTo>
                  <a:cubicBezTo>
                    <a:pt x="42496" y="359458"/>
                    <a:pt x="99562" y="413012"/>
                    <a:pt x="163654" y="453857"/>
                  </a:cubicBezTo>
                  <a:cubicBezTo>
                    <a:pt x="191093" y="473915"/>
                    <a:pt x="221316" y="489935"/>
                    <a:pt x="253196" y="501917"/>
                  </a:cubicBezTo>
                  <a:cubicBezTo>
                    <a:pt x="315167" y="525815"/>
                    <a:pt x="376806" y="551036"/>
                    <a:pt x="441295" y="567718"/>
                  </a:cubicBezTo>
                  <a:cubicBezTo>
                    <a:pt x="619651" y="616771"/>
                    <a:pt x="805630" y="628422"/>
                    <a:pt x="989884" y="630143"/>
                  </a:cubicBezTo>
                  <a:cubicBezTo>
                    <a:pt x="1057356" y="631666"/>
                    <a:pt x="1124165" y="621604"/>
                    <a:pt x="1190179" y="608563"/>
                  </a:cubicBezTo>
                  <a:cubicBezTo>
                    <a:pt x="1271039" y="597309"/>
                    <a:pt x="1348784" y="566791"/>
                    <a:pt x="1418840" y="525285"/>
                  </a:cubicBezTo>
                  <a:cubicBezTo>
                    <a:pt x="1474780" y="493642"/>
                    <a:pt x="1528664" y="457498"/>
                    <a:pt x="1570287" y="407849"/>
                  </a:cubicBezTo>
                  <a:cubicBezTo>
                    <a:pt x="1594877" y="379715"/>
                    <a:pt x="1619930" y="350918"/>
                    <a:pt x="1633385" y="315568"/>
                  </a:cubicBezTo>
                  <a:cubicBezTo>
                    <a:pt x="1641669" y="293987"/>
                    <a:pt x="1643326" y="270619"/>
                    <a:pt x="1643326" y="247582"/>
                  </a:cubicBezTo>
                  <a:close/>
                  <a:moveTo>
                    <a:pt x="1727633" y="486228"/>
                  </a:moveTo>
                  <a:cubicBezTo>
                    <a:pt x="1727765" y="569108"/>
                    <a:pt x="1727898" y="651989"/>
                    <a:pt x="1724319" y="734803"/>
                  </a:cubicBezTo>
                  <a:cubicBezTo>
                    <a:pt x="1714377" y="990793"/>
                    <a:pt x="1694759" y="1246385"/>
                    <a:pt x="1633119" y="1496020"/>
                  </a:cubicBezTo>
                  <a:cubicBezTo>
                    <a:pt x="1625762" y="1531700"/>
                    <a:pt x="1617146" y="1567050"/>
                    <a:pt x="1607072" y="1602069"/>
                  </a:cubicBezTo>
                  <a:cubicBezTo>
                    <a:pt x="1607006" y="1602202"/>
                    <a:pt x="1606873" y="1602268"/>
                    <a:pt x="1606807" y="1602334"/>
                  </a:cubicBezTo>
                  <a:cubicBezTo>
                    <a:pt x="1606807" y="1602467"/>
                    <a:pt x="1606740" y="1602599"/>
                    <a:pt x="1606740" y="1602665"/>
                  </a:cubicBezTo>
                  <a:cubicBezTo>
                    <a:pt x="1606807" y="1602798"/>
                    <a:pt x="1606807" y="1602930"/>
                    <a:pt x="1606807" y="1603062"/>
                  </a:cubicBezTo>
                  <a:cubicBezTo>
                    <a:pt x="1607138" y="1606174"/>
                    <a:pt x="1606144" y="1609351"/>
                    <a:pt x="1605415" y="1612463"/>
                  </a:cubicBezTo>
                  <a:cubicBezTo>
                    <a:pt x="1604752" y="1615044"/>
                    <a:pt x="1604089" y="1617626"/>
                    <a:pt x="1603228" y="1620142"/>
                  </a:cubicBezTo>
                  <a:cubicBezTo>
                    <a:pt x="1602432" y="1622657"/>
                    <a:pt x="1601571" y="1625107"/>
                    <a:pt x="1600709" y="1627556"/>
                  </a:cubicBezTo>
                  <a:cubicBezTo>
                    <a:pt x="1600444" y="1628218"/>
                    <a:pt x="1600245" y="1628880"/>
                    <a:pt x="1599980" y="1629542"/>
                  </a:cubicBezTo>
                  <a:cubicBezTo>
                    <a:pt x="1599848" y="1629939"/>
                    <a:pt x="1599715" y="1630270"/>
                    <a:pt x="1599649" y="1630601"/>
                  </a:cubicBezTo>
                  <a:cubicBezTo>
                    <a:pt x="1599384" y="1631263"/>
                    <a:pt x="1599118" y="1631859"/>
                    <a:pt x="1598787" y="1632521"/>
                  </a:cubicBezTo>
                  <a:cubicBezTo>
                    <a:pt x="1598787" y="1632587"/>
                    <a:pt x="1598787" y="1632587"/>
                    <a:pt x="1598721" y="1632653"/>
                  </a:cubicBezTo>
                  <a:cubicBezTo>
                    <a:pt x="1598389" y="1633249"/>
                    <a:pt x="1598058" y="1633845"/>
                    <a:pt x="1597727" y="1634441"/>
                  </a:cubicBezTo>
                  <a:cubicBezTo>
                    <a:pt x="1597528" y="1634772"/>
                    <a:pt x="1597329" y="1635036"/>
                    <a:pt x="1597064" y="1635301"/>
                  </a:cubicBezTo>
                  <a:cubicBezTo>
                    <a:pt x="1597064" y="1635367"/>
                    <a:pt x="1597064" y="1635367"/>
                    <a:pt x="1596997" y="1635367"/>
                  </a:cubicBezTo>
                  <a:cubicBezTo>
                    <a:pt x="1583676" y="1677801"/>
                    <a:pt x="1568166" y="1719505"/>
                    <a:pt x="1550271" y="1760284"/>
                  </a:cubicBezTo>
                  <a:cubicBezTo>
                    <a:pt x="1534762" y="1796031"/>
                    <a:pt x="1525615" y="1835883"/>
                    <a:pt x="1502020" y="1867393"/>
                  </a:cubicBezTo>
                  <a:cubicBezTo>
                    <a:pt x="1475177" y="1895329"/>
                    <a:pt x="1435012" y="1904530"/>
                    <a:pt x="1399023" y="1915387"/>
                  </a:cubicBezTo>
                  <a:cubicBezTo>
                    <a:pt x="1351700" y="1929024"/>
                    <a:pt x="1302389" y="1932532"/>
                    <a:pt x="1253409" y="1934717"/>
                  </a:cubicBezTo>
                  <a:cubicBezTo>
                    <a:pt x="1179839" y="1938821"/>
                    <a:pt x="1106137" y="1941270"/>
                    <a:pt x="1032568" y="1938027"/>
                  </a:cubicBezTo>
                  <a:cubicBezTo>
                    <a:pt x="890599" y="1930745"/>
                    <a:pt x="750221" y="1909561"/>
                    <a:pt x="611565" y="1878051"/>
                  </a:cubicBezTo>
                  <a:cubicBezTo>
                    <a:pt x="433872" y="1841377"/>
                    <a:pt x="171541" y="1766374"/>
                    <a:pt x="112089" y="1573141"/>
                  </a:cubicBezTo>
                  <a:cubicBezTo>
                    <a:pt x="55156" y="1392220"/>
                    <a:pt x="48395" y="1200245"/>
                    <a:pt x="29241" y="1012704"/>
                  </a:cubicBezTo>
                  <a:cubicBezTo>
                    <a:pt x="21022" y="941938"/>
                    <a:pt x="22878" y="870907"/>
                    <a:pt x="18636" y="799943"/>
                  </a:cubicBezTo>
                  <a:cubicBezTo>
                    <a:pt x="16515" y="752081"/>
                    <a:pt x="7236" y="704948"/>
                    <a:pt x="3922" y="657218"/>
                  </a:cubicBezTo>
                  <a:cubicBezTo>
                    <a:pt x="-3435" y="564872"/>
                    <a:pt x="343" y="471929"/>
                    <a:pt x="8760" y="379781"/>
                  </a:cubicBezTo>
                  <a:cubicBezTo>
                    <a:pt x="9423" y="330992"/>
                    <a:pt x="4850" y="281675"/>
                    <a:pt x="15388" y="233482"/>
                  </a:cubicBezTo>
                  <a:cubicBezTo>
                    <a:pt x="20492" y="180987"/>
                    <a:pt x="74774" y="163576"/>
                    <a:pt x="112155" y="136965"/>
                  </a:cubicBezTo>
                  <a:cubicBezTo>
                    <a:pt x="134889" y="120812"/>
                    <a:pt x="159611" y="108036"/>
                    <a:pt x="183670" y="94134"/>
                  </a:cubicBezTo>
                  <a:cubicBezTo>
                    <a:pt x="213827" y="76658"/>
                    <a:pt x="244249" y="58850"/>
                    <a:pt x="279178" y="53157"/>
                  </a:cubicBezTo>
                  <a:cubicBezTo>
                    <a:pt x="426383" y="18602"/>
                    <a:pt x="577034" y="0"/>
                    <a:pt x="728349" y="0"/>
                  </a:cubicBezTo>
                  <a:cubicBezTo>
                    <a:pt x="744653" y="0"/>
                    <a:pt x="760958" y="199"/>
                    <a:pt x="777196" y="662"/>
                  </a:cubicBezTo>
                  <a:cubicBezTo>
                    <a:pt x="801852" y="861"/>
                    <a:pt x="826507" y="861"/>
                    <a:pt x="851229" y="794"/>
                  </a:cubicBezTo>
                  <a:cubicBezTo>
                    <a:pt x="910946" y="662"/>
                    <a:pt x="970664" y="596"/>
                    <a:pt x="1030314" y="4303"/>
                  </a:cubicBezTo>
                  <a:cubicBezTo>
                    <a:pt x="1100239" y="10724"/>
                    <a:pt x="1170163" y="18536"/>
                    <a:pt x="1239623" y="28929"/>
                  </a:cubicBezTo>
                  <a:cubicBezTo>
                    <a:pt x="1369131" y="48060"/>
                    <a:pt x="1500496" y="71296"/>
                    <a:pt x="1618074" y="131338"/>
                  </a:cubicBezTo>
                  <a:cubicBezTo>
                    <a:pt x="1658504" y="153978"/>
                    <a:pt x="1708611" y="178008"/>
                    <a:pt x="1715504" y="229245"/>
                  </a:cubicBezTo>
                  <a:cubicBezTo>
                    <a:pt x="1732736" y="312060"/>
                    <a:pt x="1726639" y="401295"/>
                    <a:pt x="1727633" y="486228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441791" y="8878062"/>
              <a:ext cx="766528" cy="1046465"/>
            </a:xfrm>
            <a:custGeom>
              <a:rect b="b" l="l" r="r" t="t"/>
              <a:pathLst>
                <a:path extrusionOk="0" h="1046465" w="766528">
                  <a:moveTo>
                    <a:pt x="644561" y="239506"/>
                  </a:moveTo>
                  <a:cubicBezTo>
                    <a:pt x="735429" y="323512"/>
                    <a:pt x="774069" y="451275"/>
                    <a:pt x="765321" y="572683"/>
                  </a:cubicBezTo>
                  <a:cubicBezTo>
                    <a:pt x="758162" y="646759"/>
                    <a:pt x="720914" y="714149"/>
                    <a:pt x="680086" y="775118"/>
                  </a:cubicBezTo>
                  <a:cubicBezTo>
                    <a:pt x="654900" y="812984"/>
                    <a:pt x="621164" y="844296"/>
                    <a:pt x="583054" y="868921"/>
                  </a:cubicBezTo>
                  <a:cubicBezTo>
                    <a:pt x="543552" y="897320"/>
                    <a:pt x="496560" y="914929"/>
                    <a:pt x="447978" y="922211"/>
                  </a:cubicBezTo>
                  <a:cubicBezTo>
                    <a:pt x="416562" y="926117"/>
                    <a:pt x="384748" y="925521"/>
                    <a:pt x="353597" y="931611"/>
                  </a:cubicBezTo>
                  <a:cubicBezTo>
                    <a:pt x="280293" y="948227"/>
                    <a:pt x="206988" y="964975"/>
                    <a:pt x="134811" y="986357"/>
                  </a:cubicBezTo>
                  <a:cubicBezTo>
                    <a:pt x="86162" y="996552"/>
                    <a:pt x="40695" y="1017735"/>
                    <a:pt x="199" y="1046333"/>
                  </a:cubicBezTo>
                  <a:cubicBezTo>
                    <a:pt x="133" y="1046399"/>
                    <a:pt x="66" y="1046466"/>
                    <a:pt x="0" y="1046466"/>
                  </a:cubicBezTo>
                  <a:cubicBezTo>
                    <a:pt x="9809" y="1006416"/>
                    <a:pt x="18426" y="966101"/>
                    <a:pt x="27373" y="925852"/>
                  </a:cubicBezTo>
                  <a:cubicBezTo>
                    <a:pt x="40761" y="867266"/>
                    <a:pt x="51830" y="808350"/>
                    <a:pt x="60976" y="749168"/>
                  </a:cubicBezTo>
                  <a:cubicBezTo>
                    <a:pt x="71979" y="760621"/>
                    <a:pt x="95640" y="766314"/>
                    <a:pt x="108233" y="767969"/>
                  </a:cubicBezTo>
                  <a:cubicBezTo>
                    <a:pt x="146807" y="771874"/>
                    <a:pt x="185912" y="768962"/>
                    <a:pt x="224088" y="762871"/>
                  </a:cubicBezTo>
                  <a:cubicBezTo>
                    <a:pt x="286523" y="753537"/>
                    <a:pt x="348494" y="738113"/>
                    <a:pt x="405228" y="710045"/>
                  </a:cubicBezTo>
                  <a:cubicBezTo>
                    <a:pt x="452551" y="679263"/>
                    <a:pt x="507364" y="649473"/>
                    <a:pt x="538979" y="601148"/>
                  </a:cubicBezTo>
                  <a:cubicBezTo>
                    <a:pt x="579674" y="535281"/>
                    <a:pt x="573245" y="444920"/>
                    <a:pt x="516510" y="390306"/>
                  </a:cubicBezTo>
                  <a:cubicBezTo>
                    <a:pt x="477141" y="352441"/>
                    <a:pt x="425642" y="330330"/>
                    <a:pt x="376530" y="307823"/>
                  </a:cubicBezTo>
                  <a:cubicBezTo>
                    <a:pt x="342131" y="293987"/>
                    <a:pt x="308130" y="277703"/>
                    <a:pt x="271942" y="268898"/>
                  </a:cubicBezTo>
                  <a:cubicBezTo>
                    <a:pt x="246093" y="263735"/>
                    <a:pt x="219449" y="263404"/>
                    <a:pt x="193136" y="264860"/>
                  </a:cubicBezTo>
                  <a:cubicBezTo>
                    <a:pt x="171463" y="266052"/>
                    <a:pt x="127918" y="270884"/>
                    <a:pt x="102732" y="286970"/>
                  </a:cubicBezTo>
                  <a:cubicBezTo>
                    <a:pt x="104522" y="248311"/>
                    <a:pt x="106112" y="209650"/>
                    <a:pt x="107570" y="171057"/>
                  </a:cubicBezTo>
                  <a:cubicBezTo>
                    <a:pt x="109095" y="114060"/>
                    <a:pt x="109360" y="57063"/>
                    <a:pt x="109360" y="0"/>
                  </a:cubicBezTo>
                  <a:cubicBezTo>
                    <a:pt x="121622" y="10261"/>
                    <a:pt x="136203" y="18205"/>
                    <a:pt x="150453" y="23500"/>
                  </a:cubicBezTo>
                  <a:cubicBezTo>
                    <a:pt x="190021" y="38726"/>
                    <a:pt x="233036" y="38461"/>
                    <a:pt x="274261" y="46273"/>
                  </a:cubicBezTo>
                  <a:cubicBezTo>
                    <a:pt x="349156" y="64610"/>
                    <a:pt x="422328" y="90096"/>
                    <a:pt x="492517" y="121937"/>
                  </a:cubicBezTo>
                  <a:cubicBezTo>
                    <a:pt x="549252" y="152257"/>
                    <a:pt x="596575" y="197470"/>
                    <a:pt x="644561" y="239506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5060209" y="10159466"/>
              <a:ext cx="1109770" cy="278407"/>
            </a:xfrm>
            <a:custGeom>
              <a:rect b="b" l="l" r="r" t="t"/>
              <a:pathLst>
                <a:path extrusionOk="0" h="278407" w="1109770">
                  <a:moveTo>
                    <a:pt x="1109771" y="156493"/>
                  </a:moveTo>
                  <a:cubicBezTo>
                    <a:pt x="1103938" y="180589"/>
                    <a:pt x="1101685" y="205480"/>
                    <a:pt x="1094858" y="229311"/>
                  </a:cubicBezTo>
                  <a:cubicBezTo>
                    <a:pt x="1016782" y="254334"/>
                    <a:pt x="935524" y="274128"/>
                    <a:pt x="853206" y="278100"/>
                  </a:cubicBezTo>
                  <a:cubicBezTo>
                    <a:pt x="772943" y="279755"/>
                    <a:pt x="692878" y="274856"/>
                    <a:pt x="613874" y="260491"/>
                  </a:cubicBezTo>
                  <a:cubicBezTo>
                    <a:pt x="558465" y="256784"/>
                    <a:pt x="505176" y="241095"/>
                    <a:pt x="450960" y="230371"/>
                  </a:cubicBezTo>
                  <a:cubicBezTo>
                    <a:pt x="384483" y="215608"/>
                    <a:pt x="315619" y="197139"/>
                    <a:pt x="248611" y="182575"/>
                  </a:cubicBezTo>
                  <a:cubicBezTo>
                    <a:pt x="209374" y="172381"/>
                    <a:pt x="174379" y="156493"/>
                    <a:pt x="134612" y="142790"/>
                  </a:cubicBezTo>
                  <a:cubicBezTo>
                    <a:pt x="104522" y="132529"/>
                    <a:pt x="73569" y="121739"/>
                    <a:pt x="43346" y="106977"/>
                  </a:cubicBezTo>
                  <a:cubicBezTo>
                    <a:pt x="20944" y="97047"/>
                    <a:pt x="16570" y="68780"/>
                    <a:pt x="9345" y="47001"/>
                  </a:cubicBezTo>
                  <a:cubicBezTo>
                    <a:pt x="5501" y="31510"/>
                    <a:pt x="3115" y="15689"/>
                    <a:pt x="0" y="0"/>
                  </a:cubicBezTo>
                  <a:cubicBezTo>
                    <a:pt x="101340" y="57593"/>
                    <a:pt x="223624" y="90295"/>
                    <a:pt x="328676" y="112273"/>
                  </a:cubicBezTo>
                  <a:cubicBezTo>
                    <a:pt x="495765" y="149807"/>
                    <a:pt x="666234" y="175492"/>
                    <a:pt x="837829" y="175492"/>
                  </a:cubicBezTo>
                  <a:cubicBezTo>
                    <a:pt x="838691" y="175492"/>
                    <a:pt x="839619" y="175492"/>
                    <a:pt x="840480" y="175492"/>
                  </a:cubicBezTo>
                  <a:cubicBezTo>
                    <a:pt x="929824" y="172910"/>
                    <a:pt x="1022018" y="174565"/>
                    <a:pt x="1109771" y="156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4"/>
            <p:cNvGrpSpPr/>
            <p:nvPr/>
          </p:nvGrpSpPr>
          <p:grpSpPr>
            <a:xfrm>
              <a:off x="14758066" y="7162197"/>
              <a:ext cx="2484760" cy="3309947"/>
              <a:chOff x="14758066" y="7162197"/>
              <a:chExt cx="2484760" cy="3309947"/>
            </a:xfrm>
          </p:grpSpPr>
          <p:sp>
            <p:nvSpPr>
              <p:cNvPr id="113" name="Google Shape;113;p4"/>
              <p:cNvSpPr/>
              <p:nvPr/>
            </p:nvSpPr>
            <p:spPr>
              <a:xfrm>
                <a:off x="14848963" y="8554572"/>
                <a:ext cx="1583093" cy="436709"/>
              </a:xfrm>
              <a:custGeom>
                <a:rect b="b" l="l" r="r" t="t"/>
                <a:pathLst>
                  <a:path extrusionOk="0" h="436709" w="1583093">
                    <a:moveTo>
                      <a:pt x="1583085" y="53996"/>
                    </a:moveTo>
                    <a:cubicBezTo>
                      <a:pt x="1583549" y="39035"/>
                      <a:pt x="1563599" y="30959"/>
                      <a:pt x="1553591" y="41815"/>
                    </a:cubicBezTo>
                    <a:cubicBezTo>
                      <a:pt x="1544710" y="51745"/>
                      <a:pt x="1549548" y="66441"/>
                      <a:pt x="1547560" y="78555"/>
                    </a:cubicBezTo>
                    <a:cubicBezTo>
                      <a:pt x="1544180" y="125424"/>
                      <a:pt x="1510179" y="161105"/>
                      <a:pt x="1480950" y="194998"/>
                    </a:cubicBezTo>
                    <a:cubicBezTo>
                      <a:pt x="1476310" y="200096"/>
                      <a:pt x="1471605" y="205061"/>
                      <a:pt x="1466766" y="209959"/>
                    </a:cubicBezTo>
                    <a:cubicBezTo>
                      <a:pt x="1458084" y="195727"/>
                      <a:pt x="1439526" y="181295"/>
                      <a:pt x="1432102" y="171432"/>
                    </a:cubicBezTo>
                    <a:cubicBezTo>
                      <a:pt x="1400222" y="135751"/>
                      <a:pt x="1357671" y="110595"/>
                      <a:pt x="1314657" y="90471"/>
                    </a:cubicBezTo>
                    <a:cubicBezTo>
                      <a:pt x="1288808" y="79482"/>
                      <a:pt x="1262098" y="70280"/>
                      <a:pt x="1235785" y="60417"/>
                    </a:cubicBezTo>
                    <a:cubicBezTo>
                      <a:pt x="1195421" y="46317"/>
                      <a:pt x="1152539" y="41550"/>
                      <a:pt x="1111115" y="31223"/>
                    </a:cubicBezTo>
                    <a:cubicBezTo>
                      <a:pt x="1012956" y="11033"/>
                      <a:pt x="912543" y="242"/>
                      <a:pt x="812330" y="176"/>
                    </a:cubicBezTo>
                    <a:cubicBezTo>
                      <a:pt x="710857" y="-353"/>
                      <a:pt x="608722" y="-949"/>
                      <a:pt x="508774" y="18712"/>
                    </a:cubicBezTo>
                    <a:cubicBezTo>
                      <a:pt x="450581" y="29237"/>
                      <a:pt x="395238" y="49494"/>
                      <a:pt x="341354" y="73326"/>
                    </a:cubicBezTo>
                    <a:cubicBezTo>
                      <a:pt x="286210" y="94377"/>
                      <a:pt x="236434" y="125689"/>
                      <a:pt x="191100" y="163223"/>
                    </a:cubicBezTo>
                    <a:cubicBezTo>
                      <a:pt x="170686" y="179640"/>
                      <a:pt x="128665" y="205325"/>
                      <a:pt x="112493" y="232798"/>
                    </a:cubicBezTo>
                    <a:cubicBezTo>
                      <a:pt x="55427" y="197646"/>
                      <a:pt x="6712" y="158457"/>
                      <a:pt x="18046" y="78820"/>
                    </a:cubicBezTo>
                    <a:cubicBezTo>
                      <a:pt x="17648" y="74914"/>
                      <a:pt x="22288" y="57901"/>
                      <a:pt x="14865" y="59225"/>
                    </a:cubicBezTo>
                    <a:cubicBezTo>
                      <a:pt x="8104" y="64389"/>
                      <a:pt x="7574" y="75179"/>
                      <a:pt x="5122" y="82991"/>
                    </a:cubicBezTo>
                    <a:cubicBezTo>
                      <a:pt x="-17678" y="165937"/>
                      <a:pt x="39321" y="219426"/>
                      <a:pt x="103413" y="260270"/>
                    </a:cubicBezTo>
                    <a:cubicBezTo>
                      <a:pt x="130852" y="280394"/>
                      <a:pt x="161075" y="296414"/>
                      <a:pt x="192889" y="308330"/>
                    </a:cubicBezTo>
                    <a:cubicBezTo>
                      <a:pt x="254926" y="332228"/>
                      <a:pt x="316565" y="357449"/>
                      <a:pt x="380988" y="374131"/>
                    </a:cubicBezTo>
                    <a:cubicBezTo>
                      <a:pt x="559344" y="423251"/>
                      <a:pt x="745322" y="434836"/>
                      <a:pt x="929577" y="436557"/>
                    </a:cubicBezTo>
                    <a:cubicBezTo>
                      <a:pt x="997049" y="438079"/>
                      <a:pt x="1063858" y="428017"/>
                      <a:pt x="1129872" y="414976"/>
                    </a:cubicBezTo>
                    <a:cubicBezTo>
                      <a:pt x="1210798" y="403788"/>
                      <a:pt x="1288476" y="373271"/>
                      <a:pt x="1358533" y="331698"/>
                    </a:cubicBezTo>
                    <a:cubicBezTo>
                      <a:pt x="1414472" y="300055"/>
                      <a:pt x="1468423" y="263977"/>
                      <a:pt x="1509980" y="214262"/>
                    </a:cubicBezTo>
                    <a:cubicBezTo>
                      <a:pt x="1534569" y="186128"/>
                      <a:pt x="1559623" y="157331"/>
                      <a:pt x="1573077" y="121981"/>
                    </a:cubicBezTo>
                    <a:cubicBezTo>
                      <a:pt x="1581495" y="100401"/>
                      <a:pt x="1583152" y="77033"/>
                      <a:pt x="1583085" y="53996"/>
                    </a:cubicBezTo>
                    <a:close/>
                    <a:moveTo>
                      <a:pt x="1204700" y="363738"/>
                    </a:moveTo>
                    <a:cubicBezTo>
                      <a:pt x="1150020" y="379229"/>
                      <a:pt x="1092755" y="386444"/>
                      <a:pt x="1036617" y="395977"/>
                    </a:cubicBezTo>
                    <a:cubicBezTo>
                      <a:pt x="977894" y="404252"/>
                      <a:pt x="918376" y="402531"/>
                      <a:pt x="859189" y="401273"/>
                    </a:cubicBezTo>
                    <a:cubicBezTo>
                      <a:pt x="730608" y="397169"/>
                      <a:pt x="601961" y="388761"/>
                      <a:pt x="475700" y="362613"/>
                    </a:cubicBezTo>
                    <a:cubicBezTo>
                      <a:pt x="365877" y="340304"/>
                      <a:pt x="259367" y="304623"/>
                      <a:pt x="156370" y="259145"/>
                    </a:cubicBezTo>
                    <a:cubicBezTo>
                      <a:pt x="147952" y="253981"/>
                      <a:pt x="139469" y="248950"/>
                      <a:pt x="130985" y="243919"/>
                    </a:cubicBezTo>
                    <a:cubicBezTo>
                      <a:pt x="137414" y="238557"/>
                      <a:pt x="143710" y="232930"/>
                      <a:pt x="150338" y="227767"/>
                    </a:cubicBezTo>
                    <a:cubicBezTo>
                      <a:pt x="191895" y="198110"/>
                      <a:pt x="232988" y="167526"/>
                      <a:pt x="276069" y="140120"/>
                    </a:cubicBezTo>
                    <a:cubicBezTo>
                      <a:pt x="348512" y="102718"/>
                      <a:pt x="424069" y="71273"/>
                      <a:pt x="504465" y="54194"/>
                    </a:cubicBezTo>
                    <a:cubicBezTo>
                      <a:pt x="606800" y="33077"/>
                      <a:pt x="711520" y="34070"/>
                      <a:pt x="815578" y="34666"/>
                    </a:cubicBezTo>
                    <a:cubicBezTo>
                      <a:pt x="922021" y="35129"/>
                      <a:pt x="1027073" y="47310"/>
                      <a:pt x="1131064" y="71075"/>
                    </a:cubicBezTo>
                    <a:cubicBezTo>
                      <a:pt x="1179315" y="79681"/>
                      <a:pt x="1226440" y="91596"/>
                      <a:pt x="1271774" y="110595"/>
                    </a:cubicBezTo>
                    <a:cubicBezTo>
                      <a:pt x="1323936" y="129925"/>
                      <a:pt x="1374970" y="158126"/>
                      <a:pt x="1411887" y="200427"/>
                    </a:cubicBezTo>
                    <a:cubicBezTo>
                      <a:pt x="1421100" y="210423"/>
                      <a:pt x="1429252" y="217837"/>
                      <a:pt x="1437869" y="229223"/>
                    </a:cubicBezTo>
                    <a:cubicBezTo>
                      <a:pt x="1438730" y="230878"/>
                      <a:pt x="1439923" y="232400"/>
                      <a:pt x="1441183" y="233791"/>
                    </a:cubicBezTo>
                    <a:cubicBezTo>
                      <a:pt x="1373114" y="292707"/>
                      <a:pt x="1288940" y="333088"/>
                      <a:pt x="1204700" y="3637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14758066" y="8326676"/>
                <a:ext cx="2484760" cy="2145468"/>
              </a:xfrm>
              <a:custGeom>
                <a:rect b="b" l="l" r="r" t="t"/>
                <a:pathLst>
                  <a:path extrusionOk="0" h="2145468" w="2484760">
                    <a:moveTo>
                      <a:pt x="2401855" y="822270"/>
                    </a:moveTo>
                    <a:cubicBezTo>
                      <a:pt x="2354731" y="761566"/>
                      <a:pt x="2292959" y="713440"/>
                      <a:pt x="2231784" y="667498"/>
                    </a:cubicBezTo>
                    <a:cubicBezTo>
                      <a:pt x="2166831" y="624998"/>
                      <a:pt x="2090477" y="603153"/>
                      <a:pt x="2016908" y="580579"/>
                    </a:cubicBezTo>
                    <a:cubicBezTo>
                      <a:pt x="1967530" y="563566"/>
                      <a:pt x="1915104" y="563831"/>
                      <a:pt x="1864136" y="554894"/>
                    </a:cubicBezTo>
                    <a:cubicBezTo>
                      <a:pt x="1838751" y="549201"/>
                      <a:pt x="1811709" y="538675"/>
                      <a:pt x="1793085" y="519809"/>
                    </a:cubicBezTo>
                    <a:cubicBezTo>
                      <a:pt x="1793019" y="486048"/>
                      <a:pt x="1792952" y="452287"/>
                      <a:pt x="1793019" y="418525"/>
                    </a:cubicBezTo>
                    <a:cubicBezTo>
                      <a:pt x="1793814" y="379402"/>
                      <a:pt x="1792555" y="340411"/>
                      <a:pt x="1787319" y="301619"/>
                    </a:cubicBezTo>
                    <a:cubicBezTo>
                      <a:pt x="1783408" y="272624"/>
                      <a:pt x="1780293" y="242437"/>
                      <a:pt x="1766507" y="216157"/>
                    </a:cubicBezTo>
                    <a:cubicBezTo>
                      <a:pt x="1740990" y="171473"/>
                      <a:pt x="1690220" y="148105"/>
                      <a:pt x="1645880" y="125663"/>
                    </a:cubicBezTo>
                    <a:cubicBezTo>
                      <a:pt x="1492378" y="53043"/>
                      <a:pt x="1320451" y="34044"/>
                      <a:pt x="1153694" y="13060"/>
                    </a:cubicBezTo>
                    <a:cubicBezTo>
                      <a:pt x="1059313" y="-48"/>
                      <a:pt x="964203" y="18"/>
                      <a:pt x="869159" y="85"/>
                    </a:cubicBezTo>
                    <a:cubicBezTo>
                      <a:pt x="857362" y="151"/>
                      <a:pt x="845630" y="151"/>
                      <a:pt x="833899" y="151"/>
                    </a:cubicBezTo>
                    <a:cubicBezTo>
                      <a:pt x="730372" y="-180"/>
                      <a:pt x="626248" y="-1239"/>
                      <a:pt x="523648" y="13986"/>
                    </a:cubicBezTo>
                    <a:cubicBezTo>
                      <a:pt x="441993" y="24578"/>
                      <a:pt x="360735" y="38943"/>
                      <a:pt x="280869" y="58737"/>
                    </a:cubicBezTo>
                    <a:cubicBezTo>
                      <a:pt x="243621" y="68070"/>
                      <a:pt x="211608" y="91174"/>
                      <a:pt x="178137" y="109047"/>
                    </a:cubicBezTo>
                    <a:cubicBezTo>
                      <a:pt x="146059" y="125796"/>
                      <a:pt x="117161" y="147641"/>
                      <a:pt x="86209" y="166110"/>
                    </a:cubicBezTo>
                    <a:cubicBezTo>
                      <a:pt x="15026" y="201858"/>
                      <a:pt x="6476" y="258060"/>
                      <a:pt x="8331" y="330812"/>
                    </a:cubicBezTo>
                    <a:cubicBezTo>
                      <a:pt x="9060" y="457847"/>
                      <a:pt x="-9829" y="585081"/>
                      <a:pt x="7006" y="711785"/>
                    </a:cubicBezTo>
                    <a:cubicBezTo>
                      <a:pt x="17809" y="801682"/>
                      <a:pt x="19466" y="892573"/>
                      <a:pt x="26227" y="982867"/>
                    </a:cubicBezTo>
                    <a:cubicBezTo>
                      <a:pt x="31198" y="1043240"/>
                      <a:pt x="22780" y="1105335"/>
                      <a:pt x="38488" y="1164317"/>
                    </a:cubicBezTo>
                    <a:cubicBezTo>
                      <a:pt x="56516" y="1305320"/>
                      <a:pt x="61818" y="1449633"/>
                      <a:pt x="101784" y="1587061"/>
                    </a:cubicBezTo>
                    <a:cubicBezTo>
                      <a:pt x="125976" y="1692912"/>
                      <a:pt x="196033" y="1767849"/>
                      <a:pt x="284647" y="1822132"/>
                    </a:cubicBezTo>
                    <a:cubicBezTo>
                      <a:pt x="283985" y="1829016"/>
                      <a:pt x="285111" y="1837490"/>
                      <a:pt x="285178" y="1841660"/>
                    </a:cubicBezTo>
                    <a:cubicBezTo>
                      <a:pt x="286768" y="1874958"/>
                      <a:pt x="291805" y="1908190"/>
                      <a:pt x="304332" y="1939237"/>
                    </a:cubicBezTo>
                    <a:cubicBezTo>
                      <a:pt x="321101" y="1975447"/>
                      <a:pt x="391025" y="1991203"/>
                      <a:pt x="426683" y="2006494"/>
                    </a:cubicBezTo>
                    <a:cubicBezTo>
                      <a:pt x="462341" y="2019668"/>
                      <a:pt x="497402" y="2034827"/>
                      <a:pt x="533988" y="2045485"/>
                    </a:cubicBezTo>
                    <a:cubicBezTo>
                      <a:pt x="569182" y="2055746"/>
                      <a:pt x="605503" y="2061307"/>
                      <a:pt x="641028" y="2070575"/>
                    </a:cubicBezTo>
                    <a:cubicBezTo>
                      <a:pt x="679735" y="2081233"/>
                      <a:pt x="718574" y="2091361"/>
                      <a:pt x="758010" y="2098908"/>
                    </a:cubicBezTo>
                    <a:cubicBezTo>
                      <a:pt x="799832" y="2107580"/>
                      <a:pt x="841455" y="2120091"/>
                      <a:pt x="884205" y="2124328"/>
                    </a:cubicBezTo>
                    <a:cubicBezTo>
                      <a:pt x="920459" y="2127307"/>
                      <a:pt x="955852" y="2135515"/>
                      <a:pt x="991974" y="2139222"/>
                    </a:cubicBezTo>
                    <a:cubicBezTo>
                      <a:pt x="1046853" y="2145048"/>
                      <a:pt x="1101930" y="2145776"/>
                      <a:pt x="1157074" y="2145379"/>
                    </a:cubicBezTo>
                    <a:cubicBezTo>
                      <a:pt x="1245159" y="2140414"/>
                      <a:pt x="1333442" y="2120819"/>
                      <a:pt x="1416489" y="2091295"/>
                    </a:cubicBezTo>
                    <a:cubicBezTo>
                      <a:pt x="1433390" y="2080306"/>
                      <a:pt x="1433523" y="2056938"/>
                      <a:pt x="1437566" y="2039130"/>
                    </a:cubicBezTo>
                    <a:cubicBezTo>
                      <a:pt x="1441012" y="2019205"/>
                      <a:pt x="1444856" y="2000272"/>
                      <a:pt x="1449894" y="1980214"/>
                    </a:cubicBezTo>
                    <a:cubicBezTo>
                      <a:pt x="1449894" y="1980147"/>
                      <a:pt x="1449894" y="1980015"/>
                      <a:pt x="1449894" y="1979949"/>
                    </a:cubicBezTo>
                    <a:cubicBezTo>
                      <a:pt x="1470838" y="1974057"/>
                      <a:pt x="1491450" y="1966908"/>
                      <a:pt x="1511599" y="1957905"/>
                    </a:cubicBezTo>
                    <a:cubicBezTo>
                      <a:pt x="1564887" y="1937913"/>
                      <a:pt x="1585566" y="1883233"/>
                      <a:pt x="1603130" y="1833716"/>
                    </a:cubicBezTo>
                    <a:cubicBezTo>
                      <a:pt x="1625930" y="1775396"/>
                      <a:pt x="1651182" y="1717935"/>
                      <a:pt x="1668149" y="1657562"/>
                    </a:cubicBezTo>
                    <a:cubicBezTo>
                      <a:pt x="1668414" y="1656702"/>
                      <a:pt x="1668613" y="1655841"/>
                      <a:pt x="1668878" y="1654980"/>
                    </a:cubicBezTo>
                    <a:cubicBezTo>
                      <a:pt x="1672391" y="1650744"/>
                      <a:pt x="1675970" y="1646838"/>
                      <a:pt x="1679814" y="1644389"/>
                    </a:cubicBezTo>
                    <a:cubicBezTo>
                      <a:pt x="1703078" y="1624794"/>
                      <a:pt x="1729126" y="1608708"/>
                      <a:pt x="1756366" y="1595137"/>
                    </a:cubicBezTo>
                    <a:cubicBezTo>
                      <a:pt x="1810185" y="1571107"/>
                      <a:pt x="1869372" y="1561111"/>
                      <a:pt x="1925708" y="1544098"/>
                    </a:cubicBezTo>
                    <a:cubicBezTo>
                      <a:pt x="1980852" y="1533970"/>
                      <a:pt x="2034207" y="1514507"/>
                      <a:pt x="2090544" y="1511462"/>
                    </a:cubicBezTo>
                    <a:cubicBezTo>
                      <a:pt x="2230856" y="1511065"/>
                      <a:pt x="2357779" y="1420307"/>
                      <a:pt x="2422202" y="1298766"/>
                    </a:cubicBezTo>
                    <a:cubicBezTo>
                      <a:pt x="2455474" y="1243491"/>
                      <a:pt x="2480395" y="1181728"/>
                      <a:pt x="2484173" y="1116721"/>
                    </a:cubicBezTo>
                    <a:cubicBezTo>
                      <a:pt x="2489078" y="1013252"/>
                      <a:pt x="2463428" y="906673"/>
                      <a:pt x="2401855" y="822270"/>
                    </a:cubicBezTo>
                    <a:close/>
                    <a:moveTo>
                      <a:pt x="1758421" y="1272419"/>
                    </a:moveTo>
                    <a:cubicBezTo>
                      <a:pt x="1758222" y="1272353"/>
                      <a:pt x="1758023" y="1272353"/>
                      <a:pt x="1757891" y="1272353"/>
                    </a:cubicBezTo>
                    <a:cubicBezTo>
                      <a:pt x="1756168" y="1270566"/>
                      <a:pt x="1754444" y="1268779"/>
                      <a:pt x="1752721" y="1267057"/>
                    </a:cubicBezTo>
                    <a:cubicBezTo>
                      <a:pt x="1751793" y="1265932"/>
                      <a:pt x="1750931" y="1264741"/>
                      <a:pt x="1750070" y="1263549"/>
                    </a:cubicBezTo>
                    <a:cubicBezTo>
                      <a:pt x="1768694" y="1131748"/>
                      <a:pt x="1778636" y="998755"/>
                      <a:pt x="1785264" y="865630"/>
                    </a:cubicBezTo>
                    <a:cubicBezTo>
                      <a:pt x="1837690" y="840541"/>
                      <a:pt x="1916164" y="839879"/>
                      <a:pt x="1970182" y="858348"/>
                    </a:cubicBezTo>
                    <a:cubicBezTo>
                      <a:pt x="2019758" y="877810"/>
                      <a:pt x="2069069" y="897935"/>
                      <a:pt x="2115796" y="923752"/>
                    </a:cubicBezTo>
                    <a:cubicBezTo>
                      <a:pt x="2155828" y="943876"/>
                      <a:pt x="2191818" y="973798"/>
                      <a:pt x="2208586" y="1016364"/>
                    </a:cubicBezTo>
                    <a:cubicBezTo>
                      <a:pt x="2230060" y="1096530"/>
                      <a:pt x="2192282" y="1155513"/>
                      <a:pt x="2125009" y="1196622"/>
                    </a:cubicBezTo>
                    <a:cubicBezTo>
                      <a:pt x="2057073" y="1250177"/>
                      <a:pt x="1970977" y="1271294"/>
                      <a:pt x="1886405" y="1282415"/>
                    </a:cubicBezTo>
                    <a:cubicBezTo>
                      <a:pt x="1854127" y="1286785"/>
                      <a:pt x="1820657" y="1288837"/>
                      <a:pt x="1788379" y="1283806"/>
                    </a:cubicBezTo>
                    <a:cubicBezTo>
                      <a:pt x="1777509" y="1282085"/>
                      <a:pt x="1769092" y="1274538"/>
                      <a:pt x="1758421" y="1272419"/>
                    </a:cubicBezTo>
                    <a:close/>
                    <a:moveTo>
                      <a:pt x="1397003" y="2062101"/>
                    </a:moveTo>
                    <a:cubicBezTo>
                      <a:pt x="1318861" y="2087124"/>
                      <a:pt x="1237669" y="2106918"/>
                      <a:pt x="1155351" y="2110889"/>
                    </a:cubicBezTo>
                    <a:cubicBezTo>
                      <a:pt x="1075087" y="2112478"/>
                      <a:pt x="995023" y="2107646"/>
                      <a:pt x="916019" y="2093281"/>
                    </a:cubicBezTo>
                    <a:cubicBezTo>
                      <a:pt x="860609" y="2089573"/>
                      <a:pt x="807321" y="2073884"/>
                      <a:pt x="753105" y="2063160"/>
                    </a:cubicBezTo>
                    <a:cubicBezTo>
                      <a:pt x="686628" y="2048398"/>
                      <a:pt x="617764" y="2029929"/>
                      <a:pt x="550756" y="2015365"/>
                    </a:cubicBezTo>
                    <a:cubicBezTo>
                      <a:pt x="511519" y="2005170"/>
                      <a:pt x="476524" y="1989283"/>
                      <a:pt x="436757" y="1975514"/>
                    </a:cubicBezTo>
                    <a:cubicBezTo>
                      <a:pt x="406666" y="1965253"/>
                      <a:pt x="375714" y="1954463"/>
                      <a:pt x="345491" y="1939700"/>
                    </a:cubicBezTo>
                    <a:cubicBezTo>
                      <a:pt x="323089" y="1929770"/>
                      <a:pt x="318715" y="1901504"/>
                      <a:pt x="311490" y="1879724"/>
                    </a:cubicBezTo>
                    <a:cubicBezTo>
                      <a:pt x="307646" y="1864168"/>
                      <a:pt x="305194" y="1848280"/>
                      <a:pt x="302079" y="1832591"/>
                    </a:cubicBezTo>
                    <a:cubicBezTo>
                      <a:pt x="403485" y="1890250"/>
                      <a:pt x="525703" y="1923018"/>
                      <a:pt x="630821" y="1944996"/>
                    </a:cubicBezTo>
                    <a:cubicBezTo>
                      <a:pt x="797910" y="1982531"/>
                      <a:pt x="968379" y="2008216"/>
                      <a:pt x="1139974" y="2008216"/>
                    </a:cubicBezTo>
                    <a:cubicBezTo>
                      <a:pt x="1140902" y="2008216"/>
                      <a:pt x="1141764" y="2008216"/>
                      <a:pt x="1142692" y="2008216"/>
                    </a:cubicBezTo>
                    <a:cubicBezTo>
                      <a:pt x="1231969" y="2005766"/>
                      <a:pt x="1324163" y="2007289"/>
                      <a:pt x="1411982" y="1989217"/>
                    </a:cubicBezTo>
                    <a:cubicBezTo>
                      <a:pt x="1406150" y="2013247"/>
                      <a:pt x="1403830" y="2038204"/>
                      <a:pt x="1397003" y="2062101"/>
                    </a:cubicBezTo>
                    <a:close/>
                    <a:moveTo>
                      <a:pt x="1581125" y="1794527"/>
                    </a:moveTo>
                    <a:cubicBezTo>
                      <a:pt x="1565616" y="1830274"/>
                      <a:pt x="1556470" y="1870126"/>
                      <a:pt x="1532875" y="1901636"/>
                    </a:cubicBezTo>
                    <a:cubicBezTo>
                      <a:pt x="1506032" y="1929572"/>
                      <a:pt x="1465867" y="1938773"/>
                      <a:pt x="1429877" y="1949630"/>
                    </a:cubicBezTo>
                    <a:cubicBezTo>
                      <a:pt x="1382554" y="1963267"/>
                      <a:pt x="1333243" y="1966775"/>
                      <a:pt x="1284263" y="1968960"/>
                    </a:cubicBezTo>
                    <a:cubicBezTo>
                      <a:pt x="1210694" y="1973064"/>
                      <a:pt x="1136992" y="1975514"/>
                      <a:pt x="1063422" y="1972270"/>
                    </a:cubicBezTo>
                    <a:cubicBezTo>
                      <a:pt x="921453" y="1964988"/>
                      <a:pt x="781075" y="1943804"/>
                      <a:pt x="642420" y="1912294"/>
                    </a:cubicBezTo>
                    <a:cubicBezTo>
                      <a:pt x="464727" y="1875620"/>
                      <a:pt x="202395" y="1800617"/>
                      <a:pt x="142943" y="1607384"/>
                    </a:cubicBezTo>
                    <a:cubicBezTo>
                      <a:pt x="86010" y="1426463"/>
                      <a:pt x="79250" y="1234488"/>
                      <a:pt x="60095" y="1046947"/>
                    </a:cubicBezTo>
                    <a:cubicBezTo>
                      <a:pt x="51876" y="976181"/>
                      <a:pt x="53732" y="905150"/>
                      <a:pt x="49490" y="834186"/>
                    </a:cubicBezTo>
                    <a:cubicBezTo>
                      <a:pt x="47370" y="786324"/>
                      <a:pt x="38091" y="739191"/>
                      <a:pt x="34777" y="691462"/>
                    </a:cubicBezTo>
                    <a:cubicBezTo>
                      <a:pt x="27420" y="599115"/>
                      <a:pt x="31198" y="506172"/>
                      <a:pt x="39615" y="414024"/>
                    </a:cubicBezTo>
                    <a:cubicBezTo>
                      <a:pt x="40278" y="365236"/>
                      <a:pt x="35704" y="315918"/>
                      <a:pt x="46243" y="267725"/>
                    </a:cubicBezTo>
                    <a:cubicBezTo>
                      <a:pt x="51346" y="215230"/>
                      <a:pt x="105629" y="197820"/>
                      <a:pt x="143010" y="171208"/>
                    </a:cubicBezTo>
                    <a:cubicBezTo>
                      <a:pt x="165743" y="155055"/>
                      <a:pt x="190465" y="142279"/>
                      <a:pt x="214524" y="128377"/>
                    </a:cubicBezTo>
                    <a:cubicBezTo>
                      <a:pt x="244681" y="110901"/>
                      <a:pt x="275103" y="93094"/>
                      <a:pt x="310032" y="87401"/>
                    </a:cubicBezTo>
                    <a:cubicBezTo>
                      <a:pt x="457237" y="52845"/>
                      <a:pt x="607889" y="34243"/>
                      <a:pt x="759137" y="34243"/>
                    </a:cubicBezTo>
                    <a:cubicBezTo>
                      <a:pt x="775441" y="34243"/>
                      <a:pt x="791746" y="34442"/>
                      <a:pt x="808050" y="34905"/>
                    </a:cubicBezTo>
                    <a:cubicBezTo>
                      <a:pt x="832706" y="35104"/>
                      <a:pt x="857362" y="35104"/>
                      <a:pt x="882084" y="35037"/>
                    </a:cubicBezTo>
                    <a:cubicBezTo>
                      <a:pt x="941801" y="34905"/>
                      <a:pt x="1001518" y="34839"/>
                      <a:pt x="1061169" y="38546"/>
                    </a:cubicBezTo>
                    <a:cubicBezTo>
                      <a:pt x="1131093" y="44967"/>
                      <a:pt x="1201017" y="52779"/>
                      <a:pt x="1270477" y="63172"/>
                    </a:cubicBezTo>
                    <a:cubicBezTo>
                      <a:pt x="1399986" y="82303"/>
                      <a:pt x="1531350" y="105539"/>
                      <a:pt x="1648929" y="165581"/>
                    </a:cubicBezTo>
                    <a:cubicBezTo>
                      <a:pt x="1689359" y="188221"/>
                      <a:pt x="1739465" y="212251"/>
                      <a:pt x="1746358" y="263488"/>
                    </a:cubicBezTo>
                    <a:cubicBezTo>
                      <a:pt x="1763591" y="346501"/>
                      <a:pt x="1757493" y="435737"/>
                      <a:pt x="1758487" y="520670"/>
                    </a:cubicBezTo>
                    <a:cubicBezTo>
                      <a:pt x="1758620" y="603550"/>
                      <a:pt x="1758752" y="686431"/>
                      <a:pt x="1755173" y="769245"/>
                    </a:cubicBezTo>
                    <a:cubicBezTo>
                      <a:pt x="1745232" y="1025234"/>
                      <a:pt x="1725613" y="1280827"/>
                      <a:pt x="1663974" y="1530461"/>
                    </a:cubicBezTo>
                    <a:cubicBezTo>
                      <a:pt x="1656617" y="1566142"/>
                      <a:pt x="1648001" y="1601558"/>
                      <a:pt x="1637926" y="1636511"/>
                    </a:cubicBezTo>
                    <a:cubicBezTo>
                      <a:pt x="1637860" y="1636577"/>
                      <a:pt x="1637794" y="1636644"/>
                      <a:pt x="1637661" y="1636776"/>
                    </a:cubicBezTo>
                    <a:cubicBezTo>
                      <a:pt x="1637661" y="1636908"/>
                      <a:pt x="1637595" y="1637041"/>
                      <a:pt x="1637595" y="1637107"/>
                    </a:cubicBezTo>
                    <a:cubicBezTo>
                      <a:pt x="1637661" y="1637637"/>
                      <a:pt x="1637661" y="1638232"/>
                      <a:pt x="1637661" y="1638762"/>
                    </a:cubicBezTo>
                    <a:cubicBezTo>
                      <a:pt x="1637661" y="1639093"/>
                      <a:pt x="1637661" y="1639424"/>
                      <a:pt x="1637661" y="1639689"/>
                    </a:cubicBezTo>
                    <a:cubicBezTo>
                      <a:pt x="1637595" y="1640284"/>
                      <a:pt x="1637529" y="1640880"/>
                      <a:pt x="1637462" y="1641476"/>
                    </a:cubicBezTo>
                    <a:cubicBezTo>
                      <a:pt x="1637462" y="1641675"/>
                      <a:pt x="1637396" y="1641873"/>
                      <a:pt x="1637396" y="1642072"/>
                    </a:cubicBezTo>
                    <a:cubicBezTo>
                      <a:pt x="1637131" y="1643661"/>
                      <a:pt x="1636667" y="1645316"/>
                      <a:pt x="1636269" y="1646838"/>
                    </a:cubicBezTo>
                    <a:cubicBezTo>
                      <a:pt x="1635607" y="1649420"/>
                      <a:pt x="1634944" y="1652002"/>
                      <a:pt x="1634082" y="1654517"/>
                    </a:cubicBezTo>
                    <a:cubicBezTo>
                      <a:pt x="1633287" y="1657033"/>
                      <a:pt x="1632425" y="1659482"/>
                      <a:pt x="1631564" y="1661931"/>
                    </a:cubicBezTo>
                    <a:cubicBezTo>
                      <a:pt x="1630636" y="1664579"/>
                      <a:pt x="1629774" y="1667426"/>
                      <a:pt x="1627985" y="1669544"/>
                    </a:cubicBezTo>
                    <a:lnTo>
                      <a:pt x="1627985" y="1669544"/>
                    </a:lnTo>
                    <a:cubicBezTo>
                      <a:pt x="1627985" y="1669544"/>
                      <a:pt x="1627985" y="1669610"/>
                      <a:pt x="1627918" y="1669610"/>
                    </a:cubicBezTo>
                    <a:cubicBezTo>
                      <a:pt x="1614530" y="1711977"/>
                      <a:pt x="1599021" y="1753682"/>
                      <a:pt x="1581125" y="1794527"/>
                    </a:cubicBezTo>
                    <a:close/>
                    <a:moveTo>
                      <a:pt x="2449045" y="1124135"/>
                    </a:moveTo>
                    <a:cubicBezTo>
                      <a:pt x="2441887" y="1198211"/>
                      <a:pt x="2404639" y="1265601"/>
                      <a:pt x="2363811" y="1326570"/>
                    </a:cubicBezTo>
                    <a:cubicBezTo>
                      <a:pt x="2338625" y="1364435"/>
                      <a:pt x="2304889" y="1395747"/>
                      <a:pt x="2266779" y="1420373"/>
                    </a:cubicBezTo>
                    <a:cubicBezTo>
                      <a:pt x="2227277" y="1448772"/>
                      <a:pt x="2180285" y="1466381"/>
                      <a:pt x="2131703" y="1473663"/>
                    </a:cubicBezTo>
                    <a:cubicBezTo>
                      <a:pt x="2100287" y="1477569"/>
                      <a:pt x="2068473" y="1476973"/>
                      <a:pt x="2037322" y="1483063"/>
                    </a:cubicBezTo>
                    <a:cubicBezTo>
                      <a:pt x="1964018" y="1499679"/>
                      <a:pt x="1890713" y="1516427"/>
                      <a:pt x="1818536" y="1537809"/>
                    </a:cubicBezTo>
                    <a:cubicBezTo>
                      <a:pt x="1769887" y="1548004"/>
                      <a:pt x="1724420" y="1569187"/>
                      <a:pt x="1683924" y="1597785"/>
                    </a:cubicBezTo>
                    <a:cubicBezTo>
                      <a:pt x="1683857" y="1597851"/>
                      <a:pt x="1683791" y="1597917"/>
                      <a:pt x="1683725" y="1597917"/>
                    </a:cubicBezTo>
                    <a:cubicBezTo>
                      <a:pt x="1693534" y="1557867"/>
                      <a:pt x="1702150" y="1517553"/>
                      <a:pt x="1711098" y="1477304"/>
                    </a:cubicBezTo>
                    <a:cubicBezTo>
                      <a:pt x="1724486" y="1418718"/>
                      <a:pt x="1735489" y="1359735"/>
                      <a:pt x="1744635" y="1300488"/>
                    </a:cubicBezTo>
                    <a:cubicBezTo>
                      <a:pt x="1755571" y="1312006"/>
                      <a:pt x="1779299" y="1317699"/>
                      <a:pt x="1791958" y="1319420"/>
                    </a:cubicBezTo>
                    <a:cubicBezTo>
                      <a:pt x="1830532" y="1323326"/>
                      <a:pt x="1869637" y="1320413"/>
                      <a:pt x="1907813" y="1314323"/>
                    </a:cubicBezTo>
                    <a:cubicBezTo>
                      <a:pt x="1970182" y="1304989"/>
                      <a:pt x="2032218" y="1289565"/>
                      <a:pt x="2088953" y="1261497"/>
                    </a:cubicBezTo>
                    <a:cubicBezTo>
                      <a:pt x="2136276" y="1230714"/>
                      <a:pt x="2191089" y="1200925"/>
                      <a:pt x="2222703" y="1152600"/>
                    </a:cubicBezTo>
                    <a:cubicBezTo>
                      <a:pt x="2263399" y="1086733"/>
                      <a:pt x="2256970" y="996306"/>
                      <a:pt x="2200301" y="941758"/>
                    </a:cubicBezTo>
                    <a:cubicBezTo>
                      <a:pt x="2160865" y="903826"/>
                      <a:pt x="2109433" y="881782"/>
                      <a:pt x="2060320" y="859275"/>
                    </a:cubicBezTo>
                    <a:cubicBezTo>
                      <a:pt x="2025856" y="845439"/>
                      <a:pt x="1991921" y="829154"/>
                      <a:pt x="1955733" y="820350"/>
                    </a:cubicBezTo>
                    <a:cubicBezTo>
                      <a:pt x="1929884" y="815187"/>
                      <a:pt x="1903174" y="814789"/>
                      <a:pt x="1876927" y="816312"/>
                    </a:cubicBezTo>
                    <a:cubicBezTo>
                      <a:pt x="1855188" y="817570"/>
                      <a:pt x="1811643" y="822402"/>
                      <a:pt x="1786457" y="838488"/>
                    </a:cubicBezTo>
                    <a:cubicBezTo>
                      <a:pt x="1788246" y="799829"/>
                      <a:pt x="1789837" y="761169"/>
                      <a:pt x="1791295" y="722509"/>
                    </a:cubicBezTo>
                    <a:cubicBezTo>
                      <a:pt x="1792820" y="665446"/>
                      <a:pt x="1793085" y="608449"/>
                      <a:pt x="1793019" y="551386"/>
                    </a:cubicBezTo>
                    <a:cubicBezTo>
                      <a:pt x="1805346" y="561580"/>
                      <a:pt x="1819861" y="569656"/>
                      <a:pt x="1834111" y="574952"/>
                    </a:cubicBezTo>
                    <a:cubicBezTo>
                      <a:pt x="1873680" y="590178"/>
                      <a:pt x="1916695" y="589913"/>
                      <a:pt x="1957920" y="597725"/>
                    </a:cubicBezTo>
                    <a:cubicBezTo>
                      <a:pt x="2032815" y="616061"/>
                      <a:pt x="2105987" y="641548"/>
                      <a:pt x="2176176" y="673389"/>
                    </a:cubicBezTo>
                    <a:cubicBezTo>
                      <a:pt x="2232910" y="703576"/>
                      <a:pt x="2280234" y="748790"/>
                      <a:pt x="2328219" y="790825"/>
                    </a:cubicBezTo>
                    <a:cubicBezTo>
                      <a:pt x="2419154" y="874964"/>
                      <a:pt x="2457794" y="1002727"/>
                      <a:pt x="2449045" y="11241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15390805" y="7162197"/>
                <a:ext cx="169997" cy="1026588"/>
              </a:xfrm>
              <a:custGeom>
                <a:rect b="b" l="l" r="r" t="t"/>
                <a:pathLst>
                  <a:path extrusionOk="0" h="1026588" w="169997">
                    <a:moveTo>
                      <a:pt x="3915" y="1000458"/>
                    </a:moveTo>
                    <a:cubicBezTo>
                      <a:pt x="6897" y="1009394"/>
                      <a:pt x="8024" y="1021244"/>
                      <a:pt x="17900" y="1025150"/>
                    </a:cubicBezTo>
                    <a:cubicBezTo>
                      <a:pt x="30095" y="1030975"/>
                      <a:pt x="45008" y="1018066"/>
                      <a:pt x="40700" y="1005224"/>
                    </a:cubicBezTo>
                    <a:cubicBezTo>
                      <a:pt x="37054" y="994500"/>
                      <a:pt x="33873" y="983577"/>
                      <a:pt x="33078" y="972257"/>
                    </a:cubicBezTo>
                    <a:cubicBezTo>
                      <a:pt x="31885" y="931346"/>
                      <a:pt x="45074" y="891429"/>
                      <a:pt x="59920" y="853762"/>
                    </a:cubicBezTo>
                    <a:cubicBezTo>
                      <a:pt x="95512" y="762077"/>
                      <a:pt x="168485" y="681513"/>
                      <a:pt x="169943" y="579104"/>
                    </a:cubicBezTo>
                    <a:cubicBezTo>
                      <a:pt x="173058" y="396198"/>
                      <a:pt x="41429" y="443000"/>
                      <a:pt x="53558" y="289155"/>
                    </a:cubicBezTo>
                    <a:cubicBezTo>
                      <a:pt x="60318" y="188864"/>
                      <a:pt x="99224" y="87912"/>
                      <a:pt x="164177" y="11055"/>
                    </a:cubicBezTo>
                    <a:cubicBezTo>
                      <a:pt x="165502" y="11585"/>
                      <a:pt x="167292" y="11055"/>
                      <a:pt x="167491" y="9268"/>
                    </a:cubicBezTo>
                    <a:cubicBezTo>
                      <a:pt x="167557" y="8871"/>
                      <a:pt x="167557" y="8473"/>
                      <a:pt x="167623" y="8142"/>
                    </a:cubicBezTo>
                    <a:cubicBezTo>
                      <a:pt x="171136" y="6090"/>
                      <a:pt x="169612" y="397"/>
                      <a:pt x="165768" y="0"/>
                    </a:cubicBezTo>
                    <a:cubicBezTo>
                      <a:pt x="149861" y="1721"/>
                      <a:pt x="139654" y="17874"/>
                      <a:pt x="129977" y="29326"/>
                    </a:cubicBezTo>
                    <a:cubicBezTo>
                      <a:pt x="65289" y="116509"/>
                      <a:pt x="24196" y="224545"/>
                      <a:pt x="28239" y="333971"/>
                    </a:cubicBezTo>
                    <a:cubicBezTo>
                      <a:pt x="29896" y="368726"/>
                      <a:pt x="47526" y="401428"/>
                      <a:pt x="71188" y="426318"/>
                    </a:cubicBezTo>
                    <a:cubicBezTo>
                      <a:pt x="99555" y="453989"/>
                      <a:pt x="128983" y="483117"/>
                      <a:pt x="134086" y="524755"/>
                    </a:cubicBezTo>
                    <a:cubicBezTo>
                      <a:pt x="152247" y="607702"/>
                      <a:pt x="112479" y="685949"/>
                      <a:pt x="71387" y="755656"/>
                    </a:cubicBezTo>
                    <a:cubicBezTo>
                      <a:pt x="32746" y="828474"/>
                      <a:pt x="-13914" y="915922"/>
                      <a:pt x="3915" y="10004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15742519" y="7258155"/>
                <a:ext cx="156252" cy="857435"/>
              </a:xfrm>
              <a:custGeom>
                <a:rect b="b" l="l" r="r" t="t"/>
                <a:pathLst>
                  <a:path extrusionOk="0" h="857435" w="156252">
                    <a:moveTo>
                      <a:pt x="121851" y="399538"/>
                    </a:moveTo>
                    <a:cubicBezTo>
                      <a:pt x="140939" y="494665"/>
                      <a:pt x="76516" y="576486"/>
                      <a:pt x="43112" y="660228"/>
                    </a:cubicBezTo>
                    <a:cubicBezTo>
                      <a:pt x="19583" y="719674"/>
                      <a:pt x="8382" y="787660"/>
                      <a:pt x="36749" y="847503"/>
                    </a:cubicBezTo>
                    <a:cubicBezTo>
                      <a:pt x="39997" y="855778"/>
                      <a:pt x="50204" y="859617"/>
                      <a:pt x="58224" y="856175"/>
                    </a:cubicBezTo>
                    <a:cubicBezTo>
                      <a:pt x="80824" y="844855"/>
                      <a:pt x="56699" y="814867"/>
                      <a:pt x="55572" y="796464"/>
                    </a:cubicBezTo>
                    <a:cubicBezTo>
                      <a:pt x="48547" y="758731"/>
                      <a:pt x="57362" y="719806"/>
                      <a:pt x="69623" y="684125"/>
                    </a:cubicBezTo>
                    <a:cubicBezTo>
                      <a:pt x="88977" y="626996"/>
                      <a:pt x="124370" y="576619"/>
                      <a:pt x="142132" y="518894"/>
                    </a:cubicBezTo>
                    <a:cubicBezTo>
                      <a:pt x="165065" y="451504"/>
                      <a:pt x="164733" y="364519"/>
                      <a:pt x="105679" y="315532"/>
                    </a:cubicBezTo>
                    <a:cubicBezTo>
                      <a:pt x="78041" y="292296"/>
                      <a:pt x="38804" y="277997"/>
                      <a:pt x="27006" y="240728"/>
                    </a:cubicBezTo>
                    <a:cubicBezTo>
                      <a:pt x="8249" y="161025"/>
                      <a:pt x="48812" y="74967"/>
                      <a:pt x="92423" y="9563"/>
                    </a:cubicBezTo>
                    <a:lnTo>
                      <a:pt x="92423" y="9563"/>
                    </a:lnTo>
                    <a:cubicBezTo>
                      <a:pt x="96400" y="11218"/>
                      <a:pt x="97726" y="6915"/>
                      <a:pt x="97527" y="3472"/>
                    </a:cubicBezTo>
                    <a:cubicBezTo>
                      <a:pt x="97527" y="-102"/>
                      <a:pt x="92688" y="-698"/>
                      <a:pt x="90170" y="692"/>
                    </a:cubicBezTo>
                    <a:cubicBezTo>
                      <a:pt x="33170" y="56233"/>
                      <a:pt x="-23100" y="184658"/>
                      <a:pt x="9707" y="262308"/>
                    </a:cubicBezTo>
                    <a:cubicBezTo>
                      <a:pt x="37014" y="320365"/>
                      <a:pt x="111445" y="328242"/>
                      <a:pt x="121851" y="3995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16142072" y="7246086"/>
                <a:ext cx="160125" cy="872944"/>
              </a:xfrm>
              <a:custGeom>
                <a:rect b="b" l="l" r="r" t="t"/>
                <a:pathLst>
                  <a:path extrusionOk="0" h="872944" w="160125">
                    <a:moveTo>
                      <a:pt x="122886" y="328859"/>
                    </a:moveTo>
                    <a:cubicBezTo>
                      <a:pt x="148338" y="419617"/>
                      <a:pt x="81529" y="502100"/>
                      <a:pt x="52697" y="583988"/>
                    </a:cubicBezTo>
                    <a:cubicBezTo>
                      <a:pt x="31952" y="644758"/>
                      <a:pt x="9682" y="707713"/>
                      <a:pt x="8092" y="772455"/>
                    </a:cubicBezTo>
                    <a:cubicBezTo>
                      <a:pt x="11074" y="801317"/>
                      <a:pt x="15780" y="829981"/>
                      <a:pt x="17503" y="859042"/>
                    </a:cubicBezTo>
                    <a:cubicBezTo>
                      <a:pt x="18232" y="867780"/>
                      <a:pt x="27313" y="873937"/>
                      <a:pt x="35730" y="872812"/>
                    </a:cubicBezTo>
                    <a:cubicBezTo>
                      <a:pt x="43352" y="871752"/>
                      <a:pt x="50046" y="864735"/>
                      <a:pt x="49648" y="856791"/>
                    </a:cubicBezTo>
                    <a:cubicBezTo>
                      <a:pt x="48787" y="828194"/>
                      <a:pt x="45672" y="799728"/>
                      <a:pt x="41629" y="771462"/>
                    </a:cubicBezTo>
                    <a:cubicBezTo>
                      <a:pt x="42689" y="716120"/>
                      <a:pt x="61711" y="662565"/>
                      <a:pt x="77618" y="610070"/>
                    </a:cubicBezTo>
                    <a:cubicBezTo>
                      <a:pt x="108968" y="512890"/>
                      <a:pt x="217069" y="369041"/>
                      <a:pt x="121561" y="279342"/>
                    </a:cubicBezTo>
                    <a:cubicBezTo>
                      <a:pt x="52697" y="233798"/>
                      <a:pt x="-392" y="251671"/>
                      <a:pt x="28307" y="144893"/>
                    </a:cubicBezTo>
                    <a:cubicBezTo>
                      <a:pt x="44280" y="94913"/>
                      <a:pt x="66019" y="41954"/>
                      <a:pt x="106184" y="6472"/>
                    </a:cubicBezTo>
                    <a:cubicBezTo>
                      <a:pt x="106913" y="6273"/>
                      <a:pt x="107709" y="6009"/>
                      <a:pt x="108438" y="5810"/>
                    </a:cubicBezTo>
                    <a:cubicBezTo>
                      <a:pt x="112083" y="4751"/>
                      <a:pt x="110559" y="-876"/>
                      <a:pt x="106913" y="117"/>
                    </a:cubicBezTo>
                    <a:cubicBezTo>
                      <a:pt x="55017" y="23816"/>
                      <a:pt x="-2314" y="152241"/>
                      <a:pt x="72" y="208775"/>
                    </a:cubicBezTo>
                    <a:cubicBezTo>
                      <a:pt x="1596" y="280203"/>
                      <a:pt x="102738" y="270074"/>
                      <a:pt x="122886" y="3288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" name="Google Shape;118;p4"/>
          <p:cNvSpPr/>
          <p:nvPr/>
        </p:nvSpPr>
        <p:spPr>
          <a:xfrm rot="-327235">
            <a:off x="869700" y="-245593"/>
            <a:ext cx="1385801" cy="1189944"/>
          </a:xfrm>
          <a:custGeom>
            <a:rect b="b" l="l" r="r" t="t"/>
            <a:pathLst>
              <a:path extrusionOk="0" h="2381020" w="2772919">
                <a:moveTo>
                  <a:pt x="2765154" y="1077677"/>
                </a:moveTo>
                <a:cubicBezTo>
                  <a:pt x="2760052" y="967959"/>
                  <a:pt x="2747242" y="854191"/>
                  <a:pt x="2717017" y="747524"/>
                </a:cubicBezTo>
                <a:cubicBezTo>
                  <a:pt x="2664832" y="557708"/>
                  <a:pt x="2586415" y="354358"/>
                  <a:pt x="2424202" y="232326"/>
                </a:cubicBezTo>
                <a:cubicBezTo>
                  <a:pt x="2352662" y="189115"/>
                  <a:pt x="2276130" y="152339"/>
                  <a:pt x="2197214" y="124715"/>
                </a:cubicBezTo>
                <a:cubicBezTo>
                  <a:pt x="2129335" y="104802"/>
                  <a:pt x="2059292" y="92821"/>
                  <a:pt x="1990136" y="78399"/>
                </a:cubicBezTo>
                <a:cubicBezTo>
                  <a:pt x="1977381" y="75791"/>
                  <a:pt x="1964570" y="73628"/>
                  <a:pt x="1951759" y="71798"/>
                </a:cubicBezTo>
                <a:cubicBezTo>
                  <a:pt x="1948321" y="58541"/>
                  <a:pt x="1939670" y="48001"/>
                  <a:pt x="1924474" y="50387"/>
                </a:cubicBezTo>
                <a:cubicBezTo>
                  <a:pt x="1875561" y="-9576"/>
                  <a:pt x="1741243" y="-15511"/>
                  <a:pt x="1680961" y="29863"/>
                </a:cubicBezTo>
                <a:cubicBezTo>
                  <a:pt x="1670313" y="36963"/>
                  <a:pt x="1663214" y="46947"/>
                  <a:pt x="1659221" y="58208"/>
                </a:cubicBezTo>
                <a:cubicBezTo>
                  <a:pt x="1602987" y="60926"/>
                  <a:pt x="1546920" y="67970"/>
                  <a:pt x="1491573" y="78731"/>
                </a:cubicBezTo>
                <a:cubicBezTo>
                  <a:pt x="1398793" y="96038"/>
                  <a:pt x="1308841" y="129763"/>
                  <a:pt x="1223270" y="169091"/>
                </a:cubicBezTo>
                <a:cubicBezTo>
                  <a:pt x="1150676" y="209528"/>
                  <a:pt x="1076197" y="249077"/>
                  <a:pt x="1011533" y="301662"/>
                </a:cubicBezTo>
                <a:cubicBezTo>
                  <a:pt x="967334" y="342876"/>
                  <a:pt x="925630" y="387418"/>
                  <a:pt x="888418" y="435177"/>
                </a:cubicBezTo>
                <a:cubicBezTo>
                  <a:pt x="853923" y="483601"/>
                  <a:pt x="822534" y="534134"/>
                  <a:pt x="790258" y="584056"/>
                </a:cubicBezTo>
                <a:cubicBezTo>
                  <a:pt x="724818" y="697491"/>
                  <a:pt x="678899" y="821908"/>
                  <a:pt x="638305" y="946104"/>
                </a:cubicBezTo>
                <a:cubicBezTo>
                  <a:pt x="612240" y="1037018"/>
                  <a:pt x="577190" y="1125547"/>
                  <a:pt x="556061" y="1217792"/>
                </a:cubicBezTo>
                <a:cubicBezTo>
                  <a:pt x="548463" y="1251517"/>
                  <a:pt x="542529" y="1285797"/>
                  <a:pt x="539923" y="1320299"/>
                </a:cubicBezTo>
                <a:cubicBezTo>
                  <a:pt x="539867" y="1330006"/>
                  <a:pt x="537316" y="1341045"/>
                  <a:pt x="542030" y="1349975"/>
                </a:cubicBezTo>
                <a:cubicBezTo>
                  <a:pt x="542086" y="1350031"/>
                  <a:pt x="542197" y="1350086"/>
                  <a:pt x="542252" y="1350142"/>
                </a:cubicBezTo>
                <a:cubicBezTo>
                  <a:pt x="507480" y="1356632"/>
                  <a:pt x="476424" y="1376545"/>
                  <a:pt x="450137" y="1399787"/>
                </a:cubicBezTo>
                <a:cubicBezTo>
                  <a:pt x="420468" y="1425524"/>
                  <a:pt x="389966" y="1450319"/>
                  <a:pt x="361572" y="1477388"/>
                </a:cubicBezTo>
                <a:cubicBezTo>
                  <a:pt x="249769" y="1588715"/>
                  <a:pt x="143069" y="1706920"/>
                  <a:pt x="60216" y="1841765"/>
                </a:cubicBezTo>
                <a:cubicBezTo>
                  <a:pt x="-224170" y="2311645"/>
                  <a:pt x="578466" y="2129706"/>
                  <a:pt x="809225" y="2202371"/>
                </a:cubicBezTo>
                <a:cubicBezTo>
                  <a:pt x="888362" y="2220177"/>
                  <a:pt x="964672" y="2251739"/>
                  <a:pt x="1034271" y="2294228"/>
                </a:cubicBezTo>
                <a:cubicBezTo>
                  <a:pt x="1104591" y="2333944"/>
                  <a:pt x="1158551" y="2382591"/>
                  <a:pt x="1244788" y="2380982"/>
                </a:cubicBezTo>
                <a:cubicBezTo>
                  <a:pt x="1386038" y="2382646"/>
                  <a:pt x="1518803" y="2315417"/>
                  <a:pt x="1631714" y="2235597"/>
                </a:cubicBezTo>
                <a:cubicBezTo>
                  <a:pt x="1723663" y="2163321"/>
                  <a:pt x="1800693" y="2074570"/>
                  <a:pt x="1878556" y="1987871"/>
                </a:cubicBezTo>
                <a:cubicBezTo>
                  <a:pt x="1924807" y="1930017"/>
                  <a:pt x="1978490" y="1878763"/>
                  <a:pt x="2025352" y="1821408"/>
                </a:cubicBezTo>
                <a:cubicBezTo>
                  <a:pt x="2059292" y="1784022"/>
                  <a:pt x="2088019" y="1739758"/>
                  <a:pt x="2100164" y="1690335"/>
                </a:cubicBezTo>
                <a:cubicBezTo>
                  <a:pt x="2100663" y="1688282"/>
                  <a:pt x="2100885" y="1686285"/>
                  <a:pt x="2101051" y="1684288"/>
                </a:cubicBezTo>
                <a:cubicBezTo>
                  <a:pt x="2218898" y="1687727"/>
                  <a:pt x="2333695" y="1660714"/>
                  <a:pt x="2443778" y="1620499"/>
                </a:cubicBezTo>
                <a:cubicBezTo>
                  <a:pt x="2492914" y="1606243"/>
                  <a:pt x="2537557" y="1581948"/>
                  <a:pt x="2580980" y="1555433"/>
                </a:cubicBezTo>
                <a:cubicBezTo>
                  <a:pt x="2645311" y="1518824"/>
                  <a:pt x="2707645" y="1474393"/>
                  <a:pt x="2757501" y="1419423"/>
                </a:cubicBezTo>
                <a:cubicBezTo>
                  <a:pt x="2760330" y="1415263"/>
                  <a:pt x="2761661" y="1411213"/>
                  <a:pt x="2761883" y="1407386"/>
                </a:cubicBezTo>
                <a:cubicBezTo>
                  <a:pt x="2762326" y="1405278"/>
                  <a:pt x="2762548" y="1403115"/>
                  <a:pt x="2762382" y="1400951"/>
                </a:cubicBezTo>
                <a:cubicBezTo>
                  <a:pt x="2763047" y="1371997"/>
                  <a:pt x="2766042" y="1345815"/>
                  <a:pt x="2768759" y="1315030"/>
                </a:cubicBezTo>
                <a:cubicBezTo>
                  <a:pt x="2777411" y="1235320"/>
                  <a:pt x="2770756" y="1157885"/>
                  <a:pt x="2765154" y="10776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4"/>
          <p:cNvGrpSpPr/>
          <p:nvPr/>
        </p:nvGrpSpPr>
        <p:grpSpPr>
          <a:xfrm rot="-323617">
            <a:off x="869296" y="-244782"/>
            <a:ext cx="1386498" cy="1190565"/>
            <a:chOff x="1738377" y="-489820"/>
            <a:chExt cx="2772919" cy="2381020"/>
          </a:xfrm>
        </p:grpSpPr>
        <p:sp>
          <p:nvSpPr>
            <p:cNvPr id="120" name="Google Shape;120;p4"/>
            <p:cNvSpPr/>
            <p:nvPr/>
          </p:nvSpPr>
          <p:spPr>
            <a:xfrm>
              <a:off x="1738377" y="-489820"/>
              <a:ext cx="2772919" cy="2381020"/>
            </a:xfrm>
            <a:custGeom>
              <a:rect b="b" l="l" r="r" t="t"/>
              <a:pathLst>
                <a:path extrusionOk="0" h="2381020" w="2772919">
                  <a:moveTo>
                    <a:pt x="2765154" y="1077677"/>
                  </a:moveTo>
                  <a:cubicBezTo>
                    <a:pt x="2760052" y="967959"/>
                    <a:pt x="2747242" y="854191"/>
                    <a:pt x="2717017" y="747524"/>
                  </a:cubicBezTo>
                  <a:cubicBezTo>
                    <a:pt x="2664832" y="557708"/>
                    <a:pt x="2586415" y="354358"/>
                    <a:pt x="2424202" y="232326"/>
                  </a:cubicBezTo>
                  <a:cubicBezTo>
                    <a:pt x="2352662" y="189115"/>
                    <a:pt x="2276130" y="152339"/>
                    <a:pt x="2197214" y="124715"/>
                  </a:cubicBezTo>
                  <a:cubicBezTo>
                    <a:pt x="2129335" y="104802"/>
                    <a:pt x="2059292" y="92821"/>
                    <a:pt x="1990136" y="78399"/>
                  </a:cubicBezTo>
                  <a:cubicBezTo>
                    <a:pt x="1977381" y="75791"/>
                    <a:pt x="1964570" y="73628"/>
                    <a:pt x="1951759" y="71798"/>
                  </a:cubicBezTo>
                  <a:cubicBezTo>
                    <a:pt x="1948321" y="58541"/>
                    <a:pt x="1939670" y="48001"/>
                    <a:pt x="1924474" y="50387"/>
                  </a:cubicBezTo>
                  <a:cubicBezTo>
                    <a:pt x="1875561" y="-9576"/>
                    <a:pt x="1741243" y="-15511"/>
                    <a:pt x="1680961" y="29863"/>
                  </a:cubicBezTo>
                  <a:cubicBezTo>
                    <a:pt x="1670313" y="36963"/>
                    <a:pt x="1663214" y="46947"/>
                    <a:pt x="1659221" y="58208"/>
                  </a:cubicBezTo>
                  <a:cubicBezTo>
                    <a:pt x="1602987" y="60926"/>
                    <a:pt x="1546920" y="67970"/>
                    <a:pt x="1491573" y="78731"/>
                  </a:cubicBezTo>
                  <a:cubicBezTo>
                    <a:pt x="1398793" y="96038"/>
                    <a:pt x="1308841" y="129763"/>
                    <a:pt x="1223270" y="169091"/>
                  </a:cubicBezTo>
                  <a:cubicBezTo>
                    <a:pt x="1150676" y="209528"/>
                    <a:pt x="1076197" y="249077"/>
                    <a:pt x="1011533" y="301662"/>
                  </a:cubicBezTo>
                  <a:cubicBezTo>
                    <a:pt x="967334" y="342876"/>
                    <a:pt x="925630" y="387418"/>
                    <a:pt x="888418" y="435177"/>
                  </a:cubicBezTo>
                  <a:cubicBezTo>
                    <a:pt x="853923" y="483601"/>
                    <a:pt x="822534" y="534134"/>
                    <a:pt x="790258" y="584056"/>
                  </a:cubicBezTo>
                  <a:cubicBezTo>
                    <a:pt x="724818" y="697491"/>
                    <a:pt x="678899" y="821908"/>
                    <a:pt x="638305" y="946104"/>
                  </a:cubicBezTo>
                  <a:cubicBezTo>
                    <a:pt x="612240" y="1037018"/>
                    <a:pt x="577190" y="1125547"/>
                    <a:pt x="556061" y="1217792"/>
                  </a:cubicBezTo>
                  <a:cubicBezTo>
                    <a:pt x="548463" y="1251517"/>
                    <a:pt x="542529" y="1285797"/>
                    <a:pt x="539923" y="1320299"/>
                  </a:cubicBezTo>
                  <a:cubicBezTo>
                    <a:pt x="539867" y="1330006"/>
                    <a:pt x="537316" y="1341045"/>
                    <a:pt x="542030" y="1349975"/>
                  </a:cubicBezTo>
                  <a:cubicBezTo>
                    <a:pt x="542086" y="1350031"/>
                    <a:pt x="542197" y="1350086"/>
                    <a:pt x="542252" y="1350142"/>
                  </a:cubicBezTo>
                  <a:cubicBezTo>
                    <a:pt x="507480" y="1356632"/>
                    <a:pt x="476424" y="1376545"/>
                    <a:pt x="450137" y="1399787"/>
                  </a:cubicBezTo>
                  <a:cubicBezTo>
                    <a:pt x="420468" y="1425524"/>
                    <a:pt x="389966" y="1450319"/>
                    <a:pt x="361572" y="1477388"/>
                  </a:cubicBezTo>
                  <a:cubicBezTo>
                    <a:pt x="249769" y="1588715"/>
                    <a:pt x="143069" y="1706920"/>
                    <a:pt x="60216" y="1841765"/>
                  </a:cubicBezTo>
                  <a:cubicBezTo>
                    <a:pt x="-224170" y="2311645"/>
                    <a:pt x="578466" y="2129706"/>
                    <a:pt x="809225" y="2202371"/>
                  </a:cubicBezTo>
                  <a:cubicBezTo>
                    <a:pt x="888362" y="2220177"/>
                    <a:pt x="964672" y="2251739"/>
                    <a:pt x="1034271" y="2294228"/>
                  </a:cubicBezTo>
                  <a:cubicBezTo>
                    <a:pt x="1104591" y="2333944"/>
                    <a:pt x="1158551" y="2382591"/>
                    <a:pt x="1244788" y="2380982"/>
                  </a:cubicBezTo>
                  <a:cubicBezTo>
                    <a:pt x="1386038" y="2382646"/>
                    <a:pt x="1518803" y="2315417"/>
                    <a:pt x="1631714" y="2235597"/>
                  </a:cubicBezTo>
                  <a:cubicBezTo>
                    <a:pt x="1723663" y="2163321"/>
                    <a:pt x="1800693" y="2074570"/>
                    <a:pt x="1878556" y="1987871"/>
                  </a:cubicBezTo>
                  <a:cubicBezTo>
                    <a:pt x="1924807" y="1930017"/>
                    <a:pt x="1978490" y="1878763"/>
                    <a:pt x="2025352" y="1821408"/>
                  </a:cubicBezTo>
                  <a:cubicBezTo>
                    <a:pt x="2059292" y="1784022"/>
                    <a:pt x="2088019" y="1739758"/>
                    <a:pt x="2100164" y="1690335"/>
                  </a:cubicBezTo>
                  <a:cubicBezTo>
                    <a:pt x="2100663" y="1688282"/>
                    <a:pt x="2100885" y="1686285"/>
                    <a:pt x="2101051" y="1684288"/>
                  </a:cubicBezTo>
                  <a:cubicBezTo>
                    <a:pt x="2218898" y="1687727"/>
                    <a:pt x="2333695" y="1660714"/>
                    <a:pt x="2443778" y="1620499"/>
                  </a:cubicBezTo>
                  <a:cubicBezTo>
                    <a:pt x="2492914" y="1606243"/>
                    <a:pt x="2537557" y="1581948"/>
                    <a:pt x="2580980" y="1555433"/>
                  </a:cubicBezTo>
                  <a:cubicBezTo>
                    <a:pt x="2645311" y="1518824"/>
                    <a:pt x="2707645" y="1474393"/>
                    <a:pt x="2757501" y="1419423"/>
                  </a:cubicBezTo>
                  <a:cubicBezTo>
                    <a:pt x="2760330" y="1415263"/>
                    <a:pt x="2761661" y="1411213"/>
                    <a:pt x="2761883" y="1407386"/>
                  </a:cubicBezTo>
                  <a:cubicBezTo>
                    <a:pt x="2762326" y="1405278"/>
                    <a:pt x="2762548" y="1403115"/>
                    <a:pt x="2762382" y="1400951"/>
                  </a:cubicBezTo>
                  <a:cubicBezTo>
                    <a:pt x="2763047" y="1371997"/>
                    <a:pt x="2766042" y="1345815"/>
                    <a:pt x="2768759" y="1315030"/>
                  </a:cubicBezTo>
                  <a:cubicBezTo>
                    <a:pt x="2777411" y="1235320"/>
                    <a:pt x="2770756" y="1157885"/>
                    <a:pt x="2765154" y="1077677"/>
                  </a:cubicBezTo>
                  <a:close/>
                  <a:moveTo>
                    <a:pt x="1718394" y="54935"/>
                  </a:moveTo>
                  <a:cubicBezTo>
                    <a:pt x="1770635" y="29364"/>
                    <a:pt x="1862528" y="31638"/>
                    <a:pt x="1907782" y="70300"/>
                  </a:cubicBezTo>
                  <a:cubicBezTo>
                    <a:pt x="1906950" y="76124"/>
                    <a:pt x="1911664" y="80950"/>
                    <a:pt x="1911830" y="86553"/>
                  </a:cubicBezTo>
                  <a:cubicBezTo>
                    <a:pt x="1904343" y="117504"/>
                    <a:pt x="1873176" y="129985"/>
                    <a:pt x="1843895" y="132204"/>
                  </a:cubicBezTo>
                  <a:cubicBezTo>
                    <a:pt x="1799418" y="131538"/>
                    <a:pt x="1750560" y="131372"/>
                    <a:pt x="1711629" y="107187"/>
                  </a:cubicBezTo>
                  <a:cubicBezTo>
                    <a:pt x="1689224" y="91822"/>
                    <a:pt x="1692884" y="64365"/>
                    <a:pt x="1718394" y="54935"/>
                  </a:cubicBezTo>
                  <a:close/>
                  <a:moveTo>
                    <a:pt x="1986587" y="1802382"/>
                  </a:moveTo>
                  <a:cubicBezTo>
                    <a:pt x="1937895" y="1861124"/>
                    <a:pt x="1882770" y="1914208"/>
                    <a:pt x="1835465" y="1974115"/>
                  </a:cubicBezTo>
                  <a:cubicBezTo>
                    <a:pt x="1770580" y="2044727"/>
                    <a:pt x="1706249" y="2118280"/>
                    <a:pt x="1632990" y="2180904"/>
                  </a:cubicBezTo>
                  <a:cubicBezTo>
                    <a:pt x="1576922" y="2226445"/>
                    <a:pt x="1514144" y="2264885"/>
                    <a:pt x="1448095" y="2294062"/>
                  </a:cubicBezTo>
                  <a:cubicBezTo>
                    <a:pt x="1356313" y="2330061"/>
                    <a:pt x="1246950" y="2363176"/>
                    <a:pt x="1153005" y="2317248"/>
                  </a:cubicBezTo>
                  <a:cubicBezTo>
                    <a:pt x="1021571" y="2231548"/>
                    <a:pt x="887697" y="2161934"/>
                    <a:pt x="728811" y="2146181"/>
                  </a:cubicBezTo>
                  <a:cubicBezTo>
                    <a:pt x="524007" y="2125158"/>
                    <a:pt x="313102" y="2164596"/>
                    <a:pt x="113455" y="2100529"/>
                  </a:cubicBezTo>
                  <a:cubicBezTo>
                    <a:pt x="-37279" y="2045338"/>
                    <a:pt x="83342" y="1873438"/>
                    <a:pt x="140518" y="1788515"/>
                  </a:cubicBezTo>
                  <a:cubicBezTo>
                    <a:pt x="246220" y="1641466"/>
                    <a:pt x="368171" y="1502738"/>
                    <a:pt x="506926" y="1386197"/>
                  </a:cubicBezTo>
                  <a:cubicBezTo>
                    <a:pt x="515854" y="1380261"/>
                    <a:pt x="526059" y="1375103"/>
                    <a:pt x="536485" y="1370388"/>
                  </a:cubicBezTo>
                  <a:cubicBezTo>
                    <a:pt x="538481" y="1372995"/>
                    <a:pt x="542363" y="1373605"/>
                    <a:pt x="545191" y="1375380"/>
                  </a:cubicBezTo>
                  <a:cubicBezTo>
                    <a:pt x="548353" y="1376711"/>
                    <a:pt x="550848" y="1371331"/>
                    <a:pt x="547188" y="1370166"/>
                  </a:cubicBezTo>
                  <a:cubicBezTo>
                    <a:pt x="600205" y="1347035"/>
                    <a:pt x="656273" y="1332558"/>
                    <a:pt x="712673" y="1320299"/>
                  </a:cubicBezTo>
                  <a:cubicBezTo>
                    <a:pt x="774508" y="1307375"/>
                    <a:pt x="836121" y="1291899"/>
                    <a:pt x="899066" y="1285354"/>
                  </a:cubicBezTo>
                  <a:cubicBezTo>
                    <a:pt x="1095330" y="1270932"/>
                    <a:pt x="1294921" y="1296558"/>
                    <a:pt x="1480260" y="1363843"/>
                  </a:cubicBezTo>
                  <a:cubicBezTo>
                    <a:pt x="1638092" y="1420144"/>
                    <a:pt x="1796090" y="1485320"/>
                    <a:pt x="1932571" y="1583445"/>
                  </a:cubicBezTo>
                  <a:cubicBezTo>
                    <a:pt x="1934346" y="1591488"/>
                    <a:pt x="1941001" y="1598256"/>
                    <a:pt x="1949375" y="1600752"/>
                  </a:cubicBezTo>
                  <a:cubicBezTo>
                    <a:pt x="1956640" y="1605023"/>
                    <a:pt x="1963960" y="1609017"/>
                    <a:pt x="1971447" y="1612733"/>
                  </a:cubicBezTo>
                  <a:cubicBezTo>
                    <a:pt x="1985810" y="1624104"/>
                    <a:pt x="1999841" y="1635864"/>
                    <a:pt x="2013595" y="1648067"/>
                  </a:cubicBezTo>
                  <a:cubicBezTo>
                    <a:pt x="2018974" y="1652560"/>
                    <a:pt x="2026405" y="1653336"/>
                    <a:pt x="2032838" y="1651118"/>
                  </a:cubicBezTo>
                  <a:cubicBezTo>
                    <a:pt x="2042377" y="1660159"/>
                    <a:pt x="2051139" y="1670033"/>
                    <a:pt x="2059181" y="1680350"/>
                  </a:cubicBezTo>
                  <a:cubicBezTo>
                    <a:pt x="2048810" y="1727222"/>
                    <a:pt x="2018308" y="1767270"/>
                    <a:pt x="1986587" y="1802382"/>
                  </a:cubicBezTo>
                  <a:close/>
                  <a:moveTo>
                    <a:pt x="2071159" y="1630539"/>
                  </a:moveTo>
                  <a:cubicBezTo>
                    <a:pt x="2050474" y="1606631"/>
                    <a:pt x="2023688" y="1590268"/>
                    <a:pt x="1995072" y="1577565"/>
                  </a:cubicBezTo>
                  <a:cubicBezTo>
                    <a:pt x="1967288" y="1555267"/>
                    <a:pt x="1937951" y="1534965"/>
                    <a:pt x="1907560" y="1516217"/>
                  </a:cubicBezTo>
                  <a:cubicBezTo>
                    <a:pt x="1825538" y="1463743"/>
                    <a:pt x="1738359" y="1420088"/>
                    <a:pt x="1648241" y="1383257"/>
                  </a:cubicBezTo>
                  <a:cubicBezTo>
                    <a:pt x="1513756" y="1328620"/>
                    <a:pt x="1375556" y="1279585"/>
                    <a:pt x="1231589" y="1257508"/>
                  </a:cubicBezTo>
                  <a:cubicBezTo>
                    <a:pt x="1070152" y="1236596"/>
                    <a:pt x="903946" y="1232048"/>
                    <a:pt x="746003" y="1276811"/>
                  </a:cubicBezTo>
                  <a:cubicBezTo>
                    <a:pt x="708846" y="1286408"/>
                    <a:pt x="593218" y="1310703"/>
                    <a:pt x="550682" y="1345760"/>
                  </a:cubicBezTo>
                  <a:cubicBezTo>
                    <a:pt x="551791" y="1342043"/>
                    <a:pt x="552401" y="1338105"/>
                    <a:pt x="553565" y="1334444"/>
                  </a:cubicBezTo>
                  <a:cubicBezTo>
                    <a:pt x="577745" y="1228442"/>
                    <a:pt x="612905" y="1129152"/>
                    <a:pt x="650172" y="1026368"/>
                  </a:cubicBezTo>
                  <a:cubicBezTo>
                    <a:pt x="695703" y="887306"/>
                    <a:pt x="745116" y="749133"/>
                    <a:pt x="815768" y="619945"/>
                  </a:cubicBezTo>
                  <a:cubicBezTo>
                    <a:pt x="879267" y="516716"/>
                    <a:pt x="946537" y="414875"/>
                    <a:pt x="1037709" y="333723"/>
                  </a:cubicBezTo>
                  <a:cubicBezTo>
                    <a:pt x="1188665" y="218736"/>
                    <a:pt x="1370288" y="134533"/>
                    <a:pt x="1558954" y="107742"/>
                  </a:cubicBezTo>
                  <a:cubicBezTo>
                    <a:pt x="1591508" y="102583"/>
                    <a:pt x="1624339" y="99255"/>
                    <a:pt x="1657280" y="97535"/>
                  </a:cubicBezTo>
                  <a:cubicBezTo>
                    <a:pt x="1659831" y="108463"/>
                    <a:pt x="1664823" y="118836"/>
                    <a:pt x="1672087" y="127378"/>
                  </a:cubicBezTo>
                  <a:cubicBezTo>
                    <a:pt x="1706638" y="164764"/>
                    <a:pt x="1760819" y="169257"/>
                    <a:pt x="1808624" y="173417"/>
                  </a:cubicBezTo>
                  <a:cubicBezTo>
                    <a:pt x="1830252" y="175913"/>
                    <a:pt x="1853822" y="174749"/>
                    <a:pt x="1875616" y="168924"/>
                  </a:cubicBezTo>
                  <a:cubicBezTo>
                    <a:pt x="1876060" y="169645"/>
                    <a:pt x="1876448" y="170367"/>
                    <a:pt x="1876837" y="171088"/>
                  </a:cubicBezTo>
                  <a:cubicBezTo>
                    <a:pt x="1894084" y="196659"/>
                    <a:pt x="1913383" y="220677"/>
                    <a:pt x="1930464" y="246415"/>
                  </a:cubicBezTo>
                  <a:cubicBezTo>
                    <a:pt x="1977325" y="320966"/>
                    <a:pt x="2016700" y="400897"/>
                    <a:pt x="2048034" y="483435"/>
                  </a:cubicBezTo>
                  <a:cubicBezTo>
                    <a:pt x="2080976" y="575958"/>
                    <a:pt x="2096337" y="673251"/>
                    <a:pt x="2112143" y="769823"/>
                  </a:cubicBezTo>
                  <a:cubicBezTo>
                    <a:pt x="2138540" y="916650"/>
                    <a:pt x="2147580" y="1066361"/>
                    <a:pt x="2147303" y="1216072"/>
                  </a:cubicBezTo>
                  <a:cubicBezTo>
                    <a:pt x="2139372" y="1343153"/>
                    <a:pt x="2128281" y="1468624"/>
                    <a:pt x="2117633" y="1595926"/>
                  </a:cubicBezTo>
                  <a:cubicBezTo>
                    <a:pt x="2115137" y="1615451"/>
                    <a:pt x="2112143" y="1634976"/>
                    <a:pt x="2110202" y="1654557"/>
                  </a:cubicBezTo>
                  <a:cubicBezTo>
                    <a:pt x="2110146" y="1655611"/>
                    <a:pt x="2110257" y="1656609"/>
                    <a:pt x="2110368" y="1657663"/>
                  </a:cubicBezTo>
                  <a:cubicBezTo>
                    <a:pt x="2106486" y="1658218"/>
                    <a:pt x="2102604" y="1658773"/>
                    <a:pt x="2098777" y="1659327"/>
                  </a:cubicBezTo>
                  <a:cubicBezTo>
                    <a:pt x="2097557" y="1659438"/>
                    <a:pt x="2096504" y="1659605"/>
                    <a:pt x="2095394" y="1659715"/>
                  </a:cubicBezTo>
                  <a:cubicBezTo>
                    <a:pt x="2089461" y="1648843"/>
                    <a:pt x="2079977" y="1639192"/>
                    <a:pt x="2071159" y="1630539"/>
                  </a:cubicBezTo>
                  <a:close/>
                  <a:moveTo>
                    <a:pt x="2495132" y="1557430"/>
                  </a:moveTo>
                  <a:cubicBezTo>
                    <a:pt x="2424978" y="1586940"/>
                    <a:pt x="2352163" y="1611346"/>
                    <a:pt x="2278737" y="1631204"/>
                  </a:cubicBezTo>
                  <a:cubicBezTo>
                    <a:pt x="2236866" y="1638970"/>
                    <a:pt x="2194830" y="1645460"/>
                    <a:pt x="2152738" y="1651617"/>
                  </a:cubicBezTo>
                  <a:cubicBezTo>
                    <a:pt x="2153902" y="1645959"/>
                    <a:pt x="2154401" y="1640135"/>
                    <a:pt x="2154789" y="1635087"/>
                  </a:cubicBezTo>
                  <a:cubicBezTo>
                    <a:pt x="2157174" y="1615506"/>
                    <a:pt x="2160113" y="1595981"/>
                    <a:pt x="2161943" y="1576401"/>
                  </a:cubicBezTo>
                  <a:cubicBezTo>
                    <a:pt x="2167822" y="1501240"/>
                    <a:pt x="2172092" y="1425802"/>
                    <a:pt x="2179302" y="1350585"/>
                  </a:cubicBezTo>
                  <a:cubicBezTo>
                    <a:pt x="2190504" y="1247468"/>
                    <a:pt x="2191558" y="1144628"/>
                    <a:pt x="2182795" y="1041178"/>
                  </a:cubicBezTo>
                  <a:cubicBezTo>
                    <a:pt x="2178026" y="964020"/>
                    <a:pt x="2173368" y="885143"/>
                    <a:pt x="2158505" y="808928"/>
                  </a:cubicBezTo>
                  <a:cubicBezTo>
                    <a:pt x="2133771" y="662600"/>
                    <a:pt x="2111533" y="512501"/>
                    <a:pt x="2040658" y="379985"/>
                  </a:cubicBezTo>
                  <a:cubicBezTo>
                    <a:pt x="2001838" y="300608"/>
                    <a:pt x="1955309" y="227112"/>
                    <a:pt x="1895803" y="161935"/>
                  </a:cubicBezTo>
                  <a:cubicBezTo>
                    <a:pt x="1918707" y="151840"/>
                    <a:pt x="1937729" y="135199"/>
                    <a:pt x="1947711" y="110571"/>
                  </a:cubicBezTo>
                  <a:cubicBezTo>
                    <a:pt x="1964016" y="112900"/>
                    <a:pt x="1980209" y="115729"/>
                    <a:pt x="1996347" y="119279"/>
                  </a:cubicBezTo>
                  <a:cubicBezTo>
                    <a:pt x="2065226" y="133979"/>
                    <a:pt x="2135712" y="144684"/>
                    <a:pt x="2202594" y="167371"/>
                  </a:cubicBezTo>
                  <a:cubicBezTo>
                    <a:pt x="2270751" y="193331"/>
                    <a:pt x="2337023" y="225725"/>
                    <a:pt x="2399634" y="263056"/>
                  </a:cubicBezTo>
                  <a:cubicBezTo>
                    <a:pt x="2488477" y="326291"/>
                    <a:pt x="2545376" y="422807"/>
                    <a:pt x="2592460" y="519213"/>
                  </a:cubicBezTo>
                  <a:cubicBezTo>
                    <a:pt x="2650357" y="642021"/>
                    <a:pt x="2685684" y="775148"/>
                    <a:pt x="2708754" y="908662"/>
                  </a:cubicBezTo>
                  <a:cubicBezTo>
                    <a:pt x="2720733" y="1010393"/>
                    <a:pt x="2726057" y="1108462"/>
                    <a:pt x="2730826" y="1212134"/>
                  </a:cubicBezTo>
                  <a:cubicBezTo>
                    <a:pt x="2732490" y="1259228"/>
                    <a:pt x="2727499" y="1305544"/>
                    <a:pt x="2723339" y="1352638"/>
                  </a:cubicBezTo>
                  <a:cubicBezTo>
                    <a:pt x="2722119" y="1368003"/>
                    <a:pt x="2720788" y="1383368"/>
                    <a:pt x="2720622" y="1398733"/>
                  </a:cubicBezTo>
                  <a:cubicBezTo>
                    <a:pt x="2655792" y="1464797"/>
                    <a:pt x="2575823" y="1513166"/>
                    <a:pt x="2495132" y="1557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778887" y="791647"/>
              <a:ext cx="2018559" cy="1058221"/>
            </a:xfrm>
            <a:custGeom>
              <a:rect b="b" l="l" r="r" t="t"/>
              <a:pathLst>
                <a:path extrusionOk="0" h="1058221" w="2018559">
                  <a:moveTo>
                    <a:pt x="1992384" y="369650"/>
                  </a:moveTo>
                  <a:cubicBezTo>
                    <a:pt x="2001923" y="378636"/>
                    <a:pt x="2010574" y="388565"/>
                    <a:pt x="2018560" y="398827"/>
                  </a:cubicBezTo>
                  <a:cubicBezTo>
                    <a:pt x="2008300" y="445754"/>
                    <a:pt x="1977743" y="485803"/>
                    <a:pt x="1946077" y="520914"/>
                  </a:cubicBezTo>
                  <a:cubicBezTo>
                    <a:pt x="1897385" y="579656"/>
                    <a:pt x="1842260" y="632740"/>
                    <a:pt x="1794955" y="692647"/>
                  </a:cubicBezTo>
                  <a:cubicBezTo>
                    <a:pt x="1730070" y="763260"/>
                    <a:pt x="1665739" y="836867"/>
                    <a:pt x="1592480" y="899437"/>
                  </a:cubicBezTo>
                  <a:cubicBezTo>
                    <a:pt x="1536412" y="944977"/>
                    <a:pt x="1473635" y="983417"/>
                    <a:pt x="1407585" y="1012594"/>
                  </a:cubicBezTo>
                  <a:cubicBezTo>
                    <a:pt x="1315803" y="1048593"/>
                    <a:pt x="1206440" y="1081708"/>
                    <a:pt x="1112495" y="1035780"/>
                  </a:cubicBezTo>
                  <a:cubicBezTo>
                    <a:pt x="981061" y="950135"/>
                    <a:pt x="847187" y="880466"/>
                    <a:pt x="688301" y="864713"/>
                  </a:cubicBezTo>
                  <a:cubicBezTo>
                    <a:pt x="483441" y="843690"/>
                    <a:pt x="272536" y="883129"/>
                    <a:pt x="72945" y="819062"/>
                  </a:cubicBezTo>
                  <a:cubicBezTo>
                    <a:pt x="-77844" y="763925"/>
                    <a:pt x="42832" y="591971"/>
                    <a:pt x="99953" y="507047"/>
                  </a:cubicBezTo>
                  <a:cubicBezTo>
                    <a:pt x="205710" y="359998"/>
                    <a:pt x="327661" y="221270"/>
                    <a:pt x="466360" y="104729"/>
                  </a:cubicBezTo>
                  <a:cubicBezTo>
                    <a:pt x="475289" y="98794"/>
                    <a:pt x="485493" y="93691"/>
                    <a:pt x="495864" y="88865"/>
                  </a:cubicBezTo>
                  <a:cubicBezTo>
                    <a:pt x="497805" y="91472"/>
                    <a:pt x="501742" y="92137"/>
                    <a:pt x="504571" y="93912"/>
                  </a:cubicBezTo>
                  <a:cubicBezTo>
                    <a:pt x="507787" y="95244"/>
                    <a:pt x="510283" y="89863"/>
                    <a:pt x="506567" y="88698"/>
                  </a:cubicBezTo>
                  <a:cubicBezTo>
                    <a:pt x="559584" y="65623"/>
                    <a:pt x="615652" y="51090"/>
                    <a:pt x="672052" y="38831"/>
                  </a:cubicBezTo>
                  <a:cubicBezTo>
                    <a:pt x="733887" y="25907"/>
                    <a:pt x="795501" y="10431"/>
                    <a:pt x="858445" y="3886"/>
                  </a:cubicBezTo>
                  <a:cubicBezTo>
                    <a:pt x="1054709" y="-10536"/>
                    <a:pt x="1254356" y="15091"/>
                    <a:pt x="1439639" y="82375"/>
                  </a:cubicBezTo>
                  <a:cubicBezTo>
                    <a:pt x="1597471" y="138676"/>
                    <a:pt x="1755525" y="203797"/>
                    <a:pt x="1891950" y="301922"/>
                  </a:cubicBezTo>
                  <a:cubicBezTo>
                    <a:pt x="1893725" y="309965"/>
                    <a:pt x="1900380" y="316732"/>
                    <a:pt x="1908754" y="319284"/>
                  </a:cubicBezTo>
                  <a:cubicBezTo>
                    <a:pt x="1916019" y="323610"/>
                    <a:pt x="1923339" y="327549"/>
                    <a:pt x="1930826" y="331265"/>
                  </a:cubicBezTo>
                  <a:cubicBezTo>
                    <a:pt x="1945134" y="342581"/>
                    <a:pt x="1959220" y="354340"/>
                    <a:pt x="1972974" y="366599"/>
                  </a:cubicBezTo>
                  <a:cubicBezTo>
                    <a:pt x="1978409" y="371092"/>
                    <a:pt x="1985895" y="371869"/>
                    <a:pt x="1992384" y="369650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2289059" y="-392285"/>
              <a:ext cx="1596571" cy="1562235"/>
            </a:xfrm>
            <a:custGeom>
              <a:rect b="b" l="l" r="r" t="t"/>
              <a:pathLst>
                <a:path extrusionOk="0" h="1562235" w="1596571">
                  <a:moveTo>
                    <a:pt x="1561405" y="672398"/>
                  </a:moveTo>
                  <a:cubicBezTo>
                    <a:pt x="1587859" y="819170"/>
                    <a:pt x="1596843" y="968937"/>
                    <a:pt x="1596565" y="1118648"/>
                  </a:cubicBezTo>
                  <a:cubicBezTo>
                    <a:pt x="1588691" y="1245673"/>
                    <a:pt x="1577599" y="1371199"/>
                    <a:pt x="1566896" y="1498501"/>
                  </a:cubicBezTo>
                  <a:cubicBezTo>
                    <a:pt x="1564400" y="1517971"/>
                    <a:pt x="1561461" y="1537496"/>
                    <a:pt x="1559464" y="1557132"/>
                  </a:cubicBezTo>
                  <a:cubicBezTo>
                    <a:pt x="1559409" y="1558186"/>
                    <a:pt x="1559464" y="1559240"/>
                    <a:pt x="1559575" y="1560239"/>
                  </a:cubicBezTo>
                  <a:cubicBezTo>
                    <a:pt x="1555749" y="1560793"/>
                    <a:pt x="1551867" y="1561348"/>
                    <a:pt x="1548040" y="1561903"/>
                  </a:cubicBezTo>
                  <a:cubicBezTo>
                    <a:pt x="1546876" y="1561958"/>
                    <a:pt x="1545766" y="1562125"/>
                    <a:pt x="1544657" y="1562235"/>
                  </a:cubicBezTo>
                  <a:cubicBezTo>
                    <a:pt x="1538723" y="1551308"/>
                    <a:pt x="1529240" y="1541656"/>
                    <a:pt x="1520478" y="1533059"/>
                  </a:cubicBezTo>
                  <a:cubicBezTo>
                    <a:pt x="1499737" y="1509096"/>
                    <a:pt x="1472951" y="1492733"/>
                    <a:pt x="1444279" y="1479975"/>
                  </a:cubicBezTo>
                  <a:cubicBezTo>
                    <a:pt x="1416550" y="1457676"/>
                    <a:pt x="1387213" y="1437374"/>
                    <a:pt x="1356823" y="1418737"/>
                  </a:cubicBezTo>
                  <a:cubicBezTo>
                    <a:pt x="1274857" y="1366263"/>
                    <a:pt x="1187622" y="1322608"/>
                    <a:pt x="1097504" y="1285777"/>
                  </a:cubicBezTo>
                  <a:cubicBezTo>
                    <a:pt x="963019" y="1231140"/>
                    <a:pt x="824819" y="1182105"/>
                    <a:pt x="680851" y="1160028"/>
                  </a:cubicBezTo>
                  <a:cubicBezTo>
                    <a:pt x="519470" y="1139116"/>
                    <a:pt x="353264" y="1134568"/>
                    <a:pt x="195266" y="1179331"/>
                  </a:cubicBezTo>
                  <a:cubicBezTo>
                    <a:pt x="158165" y="1188928"/>
                    <a:pt x="42647" y="1213168"/>
                    <a:pt x="0" y="1248224"/>
                  </a:cubicBezTo>
                  <a:cubicBezTo>
                    <a:pt x="1165" y="1244563"/>
                    <a:pt x="1664" y="1240625"/>
                    <a:pt x="2828" y="1236964"/>
                  </a:cubicBezTo>
                  <a:cubicBezTo>
                    <a:pt x="27008" y="1130962"/>
                    <a:pt x="62168" y="1031672"/>
                    <a:pt x="99435" y="928888"/>
                  </a:cubicBezTo>
                  <a:cubicBezTo>
                    <a:pt x="144966" y="789826"/>
                    <a:pt x="194378" y="651653"/>
                    <a:pt x="265031" y="522465"/>
                  </a:cubicBezTo>
                  <a:cubicBezTo>
                    <a:pt x="328530" y="419236"/>
                    <a:pt x="395800" y="317395"/>
                    <a:pt x="486972" y="236243"/>
                  </a:cubicBezTo>
                  <a:cubicBezTo>
                    <a:pt x="637927" y="121256"/>
                    <a:pt x="819551" y="37053"/>
                    <a:pt x="1008217" y="10262"/>
                  </a:cubicBezTo>
                  <a:cubicBezTo>
                    <a:pt x="1040771" y="5103"/>
                    <a:pt x="1073546" y="1720"/>
                    <a:pt x="1106488" y="0"/>
                  </a:cubicBezTo>
                  <a:cubicBezTo>
                    <a:pt x="1109039" y="10927"/>
                    <a:pt x="1114085" y="21356"/>
                    <a:pt x="1121350" y="29842"/>
                  </a:cubicBezTo>
                  <a:cubicBezTo>
                    <a:pt x="1155956" y="67284"/>
                    <a:pt x="1210082" y="71722"/>
                    <a:pt x="1257887" y="75882"/>
                  </a:cubicBezTo>
                  <a:cubicBezTo>
                    <a:pt x="1279515" y="78433"/>
                    <a:pt x="1303140" y="77324"/>
                    <a:pt x="1324935" y="71444"/>
                  </a:cubicBezTo>
                  <a:cubicBezTo>
                    <a:pt x="1325323" y="72165"/>
                    <a:pt x="1325767" y="72887"/>
                    <a:pt x="1326099" y="73552"/>
                  </a:cubicBezTo>
                  <a:cubicBezTo>
                    <a:pt x="1343347" y="99124"/>
                    <a:pt x="1362646" y="123142"/>
                    <a:pt x="1379727" y="148879"/>
                  </a:cubicBezTo>
                  <a:cubicBezTo>
                    <a:pt x="1426588" y="223430"/>
                    <a:pt x="1465963" y="303361"/>
                    <a:pt x="1497297" y="385899"/>
                  </a:cubicBezTo>
                  <a:cubicBezTo>
                    <a:pt x="1530294" y="478533"/>
                    <a:pt x="1545600" y="575826"/>
                    <a:pt x="1561405" y="672398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3435190" y="-451775"/>
              <a:ext cx="215017" cy="94213"/>
            </a:xfrm>
            <a:custGeom>
              <a:rect b="b" l="l" r="r" t="t"/>
              <a:pathLst>
                <a:path extrusionOk="0" h="94213" w="215017">
                  <a:moveTo>
                    <a:pt x="210969" y="32255"/>
                  </a:moveTo>
                  <a:cubicBezTo>
                    <a:pt x="210137" y="38134"/>
                    <a:pt x="214795" y="42905"/>
                    <a:pt x="215017" y="48507"/>
                  </a:cubicBezTo>
                  <a:cubicBezTo>
                    <a:pt x="207530" y="79459"/>
                    <a:pt x="176363" y="91940"/>
                    <a:pt x="147082" y="94214"/>
                  </a:cubicBezTo>
                  <a:cubicBezTo>
                    <a:pt x="102605" y="93548"/>
                    <a:pt x="53691" y="93326"/>
                    <a:pt x="14816" y="69142"/>
                  </a:cubicBezTo>
                  <a:cubicBezTo>
                    <a:pt x="-7589" y="53777"/>
                    <a:pt x="-3984" y="26320"/>
                    <a:pt x="21582" y="16834"/>
                  </a:cubicBezTo>
                  <a:cubicBezTo>
                    <a:pt x="73822" y="-8682"/>
                    <a:pt x="165660" y="-6463"/>
                    <a:pt x="210969" y="32255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634235" y="-379305"/>
              <a:ext cx="835351" cy="1541101"/>
            </a:xfrm>
            <a:custGeom>
              <a:rect b="b" l="l" r="r" t="t"/>
              <a:pathLst>
                <a:path extrusionOk="0" h="1541101" w="835351">
                  <a:moveTo>
                    <a:pt x="835023" y="1101563"/>
                  </a:moveTo>
                  <a:cubicBezTo>
                    <a:pt x="836687" y="1148657"/>
                    <a:pt x="831696" y="1194974"/>
                    <a:pt x="827537" y="1242067"/>
                  </a:cubicBezTo>
                  <a:cubicBezTo>
                    <a:pt x="826316" y="1257432"/>
                    <a:pt x="824875" y="1272797"/>
                    <a:pt x="824764" y="1288217"/>
                  </a:cubicBezTo>
                  <a:cubicBezTo>
                    <a:pt x="759934" y="1354337"/>
                    <a:pt x="679964" y="1402651"/>
                    <a:pt x="599274" y="1446915"/>
                  </a:cubicBezTo>
                  <a:cubicBezTo>
                    <a:pt x="529120" y="1476425"/>
                    <a:pt x="456304" y="1500887"/>
                    <a:pt x="382823" y="1520689"/>
                  </a:cubicBezTo>
                  <a:cubicBezTo>
                    <a:pt x="340952" y="1528455"/>
                    <a:pt x="298971" y="1535000"/>
                    <a:pt x="256879" y="1541102"/>
                  </a:cubicBezTo>
                  <a:cubicBezTo>
                    <a:pt x="257988" y="1535444"/>
                    <a:pt x="258543" y="1529620"/>
                    <a:pt x="258875" y="1524572"/>
                  </a:cubicBezTo>
                  <a:cubicBezTo>
                    <a:pt x="261316" y="1504991"/>
                    <a:pt x="264199" y="1485466"/>
                    <a:pt x="266030" y="1465885"/>
                  </a:cubicBezTo>
                  <a:cubicBezTo>
                    <a:pt x="271908" y="1390725"/>
                    <a:pt x="276234" y="1315231"/>
                    <a:pt x="283388" y="1240070"/>
                  </a:cubicBezTo>
                  <a:cubicBezTo>
                    <a:pt x="294590" y="1136953"/>
                    <a:pt x="295644" y="1034057"/>
                    <a:pt x="286881" y="930663"/>
                  </a:cubicBezTo>
                  <a:cubicBezTo>
                    <a:pt x="282112" y="853505"/>
                    <a:pt x="277398" y="774572"/>
                    <a:pt x="262591" y="698413"/>
                  </a:cubicBezTo>
                  <a:cubicBezTo>
                    <a:pt x="237857" y="552085"/>
                    <a:pt x="215619" y="401930"/>
                    <a:pt x="144744" y="269470"/>
                  </a:cubicBezTo>
                  <a:cubicBezTo>
                    <a:pt x="105924" y="190093"/>
                    <a:pt x="59506" y="116596"/>
                    <a:pt x="0" y="51420"/>
                  </a:cubicBezTo>
                  <a:cubicBezTo>
                    <a:pt x="22904" y="41325"/>
                    <a:pt x="42037" y="24684"/>
                    <a:pt x="51964" y="0"/>
                  </a:cubicBezTo>
                  <a:cubicBezTo>
                    <a:pt x="68213" y="2330"/>
                    <a:pt x="84406" y="5159"/>
                    <a:pt x="100489" y="8709"/>
                  </a:cubicBezTo>
                  <a:cubicBezTo>
                    <a:pt x="169367" y="23408"/>
                    <a:pt x="239854" y="34114"/>
                    <a:pt x="306735" y="56800"/>
                  </a:cubicBezTo>
                  <a:cubicBezTo>
                    <a:pt x="374893" y="82760"/>
                    <a:pt x="441164" y="115154"/>
                    <a:pt x="503776" y="152485"/>
                  </a:cubicBezTo>
                  <a:cubicBezTo>
                    <a:pt x="592619" y="215720"/>
                    <a:pt x="649518" y="312236"/>
                    <a:pt x="696601" y="408642"/>
                  </a:cubicBezTo>
                  <a:cubicBezTo>
                    <a:pt x="754499" y="531451"/>
                    <a:pt x="789825" y="664577"/>
                    <a:pt x="812896" y="798091"/>
                  </a:cubicBezTo>
                  <a:cubicBezTo>
                    <a:pt x="824985" y="899822"/>
                    <a:pt x="830254" y="997892"/>
                    <a:pt x="835023" y="1101563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4"/>
          <p:cNvSpPr txBox="1"/>
          <p:nvPr>
            <p:ph type="ctrTitle"/>
          </p:nvPr>
        </p:nvSpPr>
        <p:spPr>
          <a:xfrm>
            <a:off x="1393050" y="2039575"/>
            <a:ext cx="6357900" cy="61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b="0" sz="38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0" y="0"/>
            <a:ext cx="9144000" cy="1702500"/>
          </a:xfrm>
          <a:prstGeom prst="rect">
            <a:avLst/>
          </a:prstGeom>
          <a:solidFill>
            <a:srgbClr val="F2D92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6201220" y="-132020"/>
            <a:ext cx="1517468" cy="1303004"/>
          </a:xfrm>
          <a:custGeom>
            <a:rect b="b" l="l" r="r" t="t"/>
            <a:pathLst>
              <a:path extrusionOk="0" h="2606007" w="3034937">
                <a:moveTo>
                  <a:pt x="3026439" y="1179509"/>
                </a:moveTo>
                <a:cubicBezTo>
                  <a:pt x="3020855" y="1059423"/>
                  <a:pt x="3006834" y="934905"/>
                  <a:pt x="2973753" y="818159"/>
                </a:cubicBezTo>
                <a:cubicBezTo>
                  <a:pt x="2916637" y="610407"/>
                  <a:pt x="2830810" y="387842"/>
                  <a:pt x="2653269" y="254279"/>
                </a:cubicBezTo>
                <a:cubicBezTo>
                  <a:pt x="2574969" y="206985"/>
                  <a:pt x="2491206" y="166734"/>
                  <a:pt x="2404833" y="136500"/>
                </a:cubicBezTo>
                <a:cubicBezTo>
                  <a:pt x="2330539" y="114705"/>
                  <a:pt x="2253878" y="101591"/>
                  <a:pt x="2178188" y="85807"/>
                </a:cubicBezTo>
                <a:cubicBezTo>
                  <a:pt x="2164227" y="82953"/>
                  <a:pt x="2150206" y="80585"/>
                  <a:pt x="2136185" y="78582"/>
                </a:cubicBezTo>
                <a:cubicBezTo>
                  <a:pt x="2132422" y="64072"/>
                  <a:pt x="2122953" y="52537"/>
                  <a:pt x="2106322" y="55148"/>
                </a:cubicBezTo>
                <a:cubicBezTo>
                  <a:pt x="2052786" y="-10480"/>
                  <a:pt x="1905776" y="-16977"/>
                  <a:pt x="1839798" y="32685"/>
                </a:cubicBezTo>
                <a:cubicBezTo>
                  <a:pt x="1828144" y="40456"/>
                  <a:pt x="1820374" y="51384"/>
                  <a:pt x="1816004" y="63708"/>
                </a:cubicBezTo>
                <a:cubicBezTo>
                  <a:pt x="1754457" y="66683"/>
                  <a:pt x="1693091" y="74393"/>
                  <a:pt x="1632515" y="86171"/>
                </a:cubicBezTo>
                <a:cubicBezTo>
                  <a:pt x="1530968" y="105113"/>
                  <a:pt x="1432516" y="142025"/>
                  <a:pt x="1338859" y="185068"/>
                </a:cubicBezTo>
                <a:cubicBezTo>
                  <a:pt x="1259406" y="229327"/>
                  <a:pt x="1177889" y="272613"/>
                  <a:pt x="1107115" y="330167"/>
                </a:cubicBezTo>
                <a:cubicBezTo>
                  <a:pt x="1058739" y="375275"/>
                  <a:pt x="1013094" y="424025"/>
                  <a:pt x="972366" y="476297"/>
                </a:cubicBezTo>
                <a:cubicBezTo>
                  <a:pt x="934612" y="529298"/>
                  <a:pt x="900257" y="584605"/>
                  <a:pt x="864931" y="639245"/>
                </a:cubicBezTo>
                <a:cubicBezTo>
                  <a:pt x="793308" y="763398"/>
                  <a:pt x="743050" y="899572"/>
                  <a:pt x="698619" y="1035503"/>
                </a:cubicBezTo>
                <a:cubicBezTo>
                  <a:pt x="670091" y="1135008"/>
                  <a:pt x="631730" y="1231902"/>
                  <a:pt x="608604" y="1332864"/>
                </a:cubicBezTo>
                <a:cubicBezTo>
                  <a:pt x="600289" y="1369776"/>
                  <a:pt x="593794" y="1407295"/>
                  <a:pt x="590941" y="1445057"/>
                </a:cubicBezTo>
                <a:cubicBezTo>
                  <a:pt x="590881" y="1455681"/>
                  <a:pt x="588088" y="1467763"/>
                  <a:pt x="593248" y="1477537"/>
                </a:cubicBezTo>
                <a:cubicBezTo>
                  <a:pt x="593308" y="1477598"/>
                  <a:pt x="593430" y="1477659"/>
                  <a:pt x="593491" y="1477719"/>
                </a:cubicBezTo>
                <a:cubicBezTo>
                  <a:pt x="555433" y="1484822"/>
                  <a:pt x="521442" y="1506618"/>
                  <a:pt x="492672" y="1532055"/>
                </a:cubicBezTo>
                <a:cubicBezTo>
                  <a:pt x="460198" y="1560225"/>
                  <a:pt x="426815" y="1587363"/>
                  <a:pt x="395737" y="1616989"/>
                </a:cubicBezTo>
                <a:cubicBezTo>
                  <a:pt x="273371" y="1738836"/>
                  <a:pt x="156588" y="1868210"/>
                  <a:pt x="65906" y="2015798"/>
                </a:cubicBezTo>
                <a:cubicBezTo>
                  <a:pt x="-245352" y="2530077"/>
                  <a:pt x="633126" y="2330946"/>
                  <a:pt x="885690" y="2410477"/>
                </a:cubicBezTo>
                <a:cubicBezTo>
                  <a:pt x="972305" y="2429966"/>
                  <a:pt x="1055825" y="2464510"/>
                  <a:pt x="1132001" y="2511014"/>
                </a:cubicBezTo>
                <a:cubicBezTo>
                  <a:pt x="1208966" y="2554483"/>
                  <a:pt x="1268025" y="2607726"/>
                  <a:pt x="1362410" y="2605966"/>
                </a:cubicBezTo>
                <a:cubicBezTo>
                  <a:pt x="1517007" y="2607787"/>
                  <a:pt x="1662317" y="2534206"/>
                  <a:pt x="1785898" y="2446843"/>
                </a:cubicBezTo>
                <a:cubicBezTo>
                  <a:pt x="1886535" y="2367737"/>
                  <a:pt x="1970844" y="2270600"/>
                  <a:pt x="2056064" y="2175709"/>
                </a:cubicBezTo>
                <a:cubicBezTo>
                  <a:pt x="2106686" y="2112388"/>
                  <a:pt x="2165441" y="2056292"/>
                  <a:pt x="2216731" y="1993517"/>
                </a:cubicBezTo>
                <a:cubicBezTo>
                  <a:pt x="2253878" y="1952598"/>
                  <a:pt x="2285319" y="1904151"/>
                  <a:pt x="2298612" y="1850058"/>
                </a:cubicBezTo>
                <a:cubicBezTo>
                  <a:pt x="2299158" y="1847811"/>
                  <a:pt x="2299401" y="1845626"/>
                  <a:pt x="2299583" y="1843440"/>
                </a:cubicBezTo>
                <a:cubicBezTo>
                  <a:pt x="2428566" y="1847204"/>
                  <a:pt x="2554210" y="1817638"/>
                  <a:pt x="2674695" y="1773623"/>
                </a:cubicBezTo>
                <a:cubicBezTo>
                  <a:pt x="2728474" y="1758020"/>
                  <a:pt x="2777335" y="1731429"/>
                  <a:pt x="2824862" y="1702409"/>
                </a:cubicBezTo>
                <a:cubicBezTo>
                  <a:pt x="2895271" y="1662340"/>
                  <a:pt x="2963495" y="1613711"/>
                  <a:pt x="3018063" y="1553547"/>
                </a:cubicBezTo>
                <a:cubicBezTo>
                  <a:pt x="3021158" y="1548994"/>
                  <a:pt x="3022615" y="1544562"/>
                  <a:pt x="3022858" y="1540373"/>
                </a:cubicBezTo>
                <a:cubicBezTo>
                  <a:pt x="3023343" y="1538066"/>
                  <a:pt x="3023586" y="1535698"/>
                  <a:pt x="3023404" y="1533330"/>
                </a:cubicBezTo>
                <a:cubicBezTo>
                  <a:pt x="3024132" y="1501639"/>
                  <a:pt x="3027410" y="1472984"/>
                  <a:pt x="3030384" y="1439289"/>
                </a:cubicBezTo>
                <a:cubicBezTo>
                  <a:pt x="3039853" y="1352048"/>
                  <a:pt x="3032569" y="1267296"/>
                  <a:pt x="3026439" y="1179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6201220" y="-132020"/>
            <a:ext cx="1517468" cy="1303004"/>
            <a:chOff x="12402441" y="-264040"/>
            <a:chExt cx="3034937" cy="2606007"/>
          </a:xfrm>
        </p:grpSpPr>
        <p:sp>
          <p:nvSpPr>
            <p:cNvPr id="130" name="Google Shape;130;p5"/>
            <p:cNvSpPr/>
            <p:nvPr/>
          </p:nvSpPr>
          <p:spPr>
            <a:xfrm>
              <a:off x="12402441" y="-264040"/>
              <a:ext cx="3034937" cy="2606007"/>
            </a:xfrm>
            <a:custGeom>
              <a:rect b="b" l="l" r="r" t="t"/>
              <a:pathLst>
                <a:path extrusionOk="0" h="2606007" w="3034937">
                  <a:moveTo>
                    <a:pt x="3026439" y="1179509"/>
                  </a:moveTo>
                  <a:cubicBezTo>
                    <a:pt x="3020855" y="1059423"/>
                    <a:pt x="3006834" y="934905"/>
                    <a:pt x="2973753" y="818159"/>
                  </a:cubicBezTo>
                  <a:cubicBezTo>
                    <a:pt x="2916637" y="610407"/>
                    <a:pt x="2830810" y="387842"/>
                    <a:pt x="2653269" y="254279"/>
                  </a:cubicBezTo>
                  <a:cubicBezTo>
                    <a:pt x="2574969" y="206985"/>
                    <a:pt x="2491206" y="166734"/>
                    <a:pt x="2404833" y="136500"/>
                  </a:cubicBezTo>
                  <a:cubicBezTo>
                    <a:pt x="2330539" y="114705"/>
                    <a:pt x="2253878" y="101591"/>
                    <a:pt x="2178188" y="85807"/>
                  </a:cubicBezTo>
                  <a:cubicBezTo>
                    <a:pt x="2164227" y="82953"/>
                    <a:pt x="2150206" y="80585"/>
                    <a:pt x="2136185" y="78582"/>
                  </a:cubicBezTo>
                  <a:cubicBezTo>
                    <a:pt x="2132422" y="64072"/>
                    <a:pt x="2122953" y="52537"/>
                    <a:pt x="2106322" y="55148"/>
                  </a:cubicBezTo>
                  <a:cubicBezTo>
                    <a:pt x="2052786" y="-10480"/>
                    <a:pt x="1905776" y="-16977"/>
                    <a:pt x="1839798" y="32685"/>
                  </a:cubicBezTo>
                  <a:cubicBezTo>
                    <a:pt x="1828144" y="40456"/>
                    <a:pt x="1820374" y="51384"/>
                    <a:pt x="1816004" y="63708"/>
                  </a:cubicBezTo>
                  <a:cubicBezTo>
                    <a:pt x="1754457" y="66683"/>
                    <a:pt x="1693091" y="74393"/>
                    <a:pt x="1632515" y="86171"/>
                  </a:cubicBezTo>
                  <a:cubicBezTo>
                    <a:pt x="1530968" y="105113"/>
                    <a:pt x="1432516" y="142025"/>
                    <a:pt x="1338859" y="185068"/>
                  </a:cubicBezTo>
                  <a:cubicBezTo>
                    <a:pt x="1259406" y="229327"/>
                    <a:pt x="1177889" y="272613"/>
                    <a:pt x="1107115" y="330167"/>
                  </a:cubicBezTo>
                  <a:cubicBezTo>
                    <a:pt x="1058739" y="375275"/>
                    <a:pt x="1013094" y="424025"/>
                    <a:pt x="972366" y="476297"/>
                  </a:cubicBezTo>
                  <a:cubicBezTo>
                    <a:pt x="934612" y="529298"/>
                    <a:pt x="900257" y="584605"/>
                    <a:pt x="864931" y="639245"/>
                  </a:cubicBezTo>
                  <a:cubicBezTo>
                    <a:pt x="793308" y="763398"/>
                    <a:pt x="743050" y="899572"/>
                    <a:pt x="698619" y="1035503"/>
                  </a:cubicBezTo>
                  <a:cubicBezTo>
                    <a:pt x="670091" y="1135008"/>
                    <a:pt x="631730" y="1231902"/>
                    <a:pt x="608604" y="1332864"/>
                  </a:cubicBezTo>
                  <a:cubicBezTo>
                    <a:pt x="600289" y="1369776"/>
                    <a:pt x="593794" y="1407295"/>
                    <a:pt x="590941" y="1445057"/>
                  </a:cubicBezTo>
                  <a:cubicBezTo>
                    <a:pt x="590881" y="1455681"/>
                    <a:pt x="588088" y="1467763"/>
                    <a:pt x="593248" y="1477537"/>
                  </a:cubicBezTo>
                  <a:cubicBezTo>
                    <a:pt x="593308" y="1477598"/>
                    <a:pt x="593430" y="1477659"/>
                    <a:pt x="593491" y="1477719"/>
                  </a:cubicBezTo>
                  <a:cubicBezTo>
                    <a:pt x="555433" y="1484822"/>
                    <a:pt x="521442" y="1506618"/>
                    <a:pt x="492672" y="1532055"/>
                  </a:cubicBezTo>
                  <a:cubicBezTo>
                    <a:pt x="460198" y="1560225"/>
                    <a:pt x="426815" y="1587363"/>
                    <a:pt x="395737" y="1616989"/>
                  </a:cubicBezTo>
                  <a:cubicBezTo>
                    <a:pt x="273371" y="1738836"/>
                    <a:pt x="156588" y="1868210"/>
                    <a:pt x="65906" y="2015798"/>
                  </a:cubicBezTo>
                  <a:cubicBezTo>
                    <a:pt x="-245352" y="2530077"/>
                    <a:pt x="633126" y="2330946"/>
                    <a:pt x="885690" y="2410477"/>
                  </a:cubicBezTo>
                  <a:cubicBezTo>
                    <a:pt x="972305" y="2429966"/>
                    <a:pt x="1055825" y="2464510"/>
                    <a:pt x="1132001" y="2511014"/>
                  </a:cubicBezTo>
                  <a:cubicBezTo>
                    <a:pt x="1208966" y="2554483"/>
                    <a:pt x="1268025" y="2607726"/>
                    <a:pt x="1362410" y="2605966"/>
                  </a:cubicBezTo>
                  <a:cubicBezTo>
                    <a:pt x="1517007" y="2607787"/>
                    <a:pt x="1662317" y="2534206"/>
                    <a:pt x="1785898" y="2446843"/>
                  </a:cubicBezTo>
                  <a:cubicBezTo>
                    <a:pt x="1886535" y="2367737"/>
                    <a:pt x="1970844" y="2270600"/>
                    <a:pt x="2056064" y="2175709"/>
                  </a:cubicBezTo>
                  <a:cubicBezTo>
                    <a:pt x="2106686" y="2112388"/>
                    <a:pt x="2165441" y="2056292"/>
                    <a:pt x="2216731" y="1993517"/>
                  </a:cubicBezTo>
                  <a:cubicBezTo>
                    <a:pt x="2253878" y="1952598"/>
                    <a:pt x="2285319" y="1904151"/>
                    <a:pt x="2298612" y="1850058"/>
                  </a:cubicBezTo>
                  <a:cubicBezTo>
                    <a:pt x="2299158" y="1847811"/>
                    <a:pt x="2299401" y="1845626"/>
                    <a:pt x="2299583" y="1843440"/>
                  </a:cubicBezTo>
                  <a:cubicBezTo>
                    <a:pt x="2428566" y="1847204"/>
                    <a:pt x="2554210" y="1817638"/>
                    <a:pt x="2674695" y="1773623"/>
                  </a:cubicBezTo>
                  <a:cubicBezTo>
                    <a:pt x="2728474" y="1758020"/>
                    <a:pt x="2777335" y="1731429"/>
                    <a:pt x="2824862" y="1702409"/>
                  </a:cubicBezTo>
                  <a:cubicBezTo>
                    <a:pt x="2895271" y="1662340"/>
                    <a:pt x="2963495" y="1613711"/>
                    <a:pt x="3018063" y="1553547"/>
                  </a:cubicBezTo>
                  <a:cubicBezTo>
                    <a:pt x="3021158" y="1548994"/>
                    <a:pt x="3022615" y="1544562"/>
                    <a:pt x="3022858" y="1540373"/>
                  </a:cubicBezTo>
                  <a:cubicBezTo>
                    <a:pt x="3023343" y="1538066"/>
                    <a:pt x="3023586" y="1535698"/>
                    <a:pt x="3023404" y="1533330"/>
                  </a:cubicBezTo>
                  <a:cubicBezTo>
                    <a:pt x="3024132" y="1501639"/>
                    <a:pt x="3027410" y="1472984"/>
                    <a:pt x="3030384" y="1439289"/>
                  </a:cubicBezTo>
                  <a:cubicBezTo>
                    <a:pt x="3039853" y="1352048"/>
                    <a:pt x="3032569" y="1267296"/>
                    <a:pt x="3026439" y="1179509"/>
                  </a:cubicBezTo>
                  <a:close/>
                  <a:moveTo>
                    <a:pt x="1880769" y="60126"/>
                  </a:moveTo>
                  <a:cubicBezTo>
                    <a:pt x="1937946" y="32138"/>
                    <a:pt x="2038522" y="34628"/>
                    <a:pt x="2088052" y="76943"/>
                  </a:cubicBezTo>
                  <a:cubicBezTo>
                    <a:pt x="2087141" y="83317"/>
                    <a:pt x="2092300" y="88599"/>
                    <a:pt x="2092483" y="94731"/>
                  </a:cubicBezTo>
                  <a:cubicBezTo>
                    <a:pt x="2084288" y="128608"/>
                    <a:pt x="2050176" y="142267"/>
                    <a:pt x="2018128" y="144696"/>
                  </a:cubicBezTo>
                  <a:cubicBezTo>
                    <a:pt x="1969448" y="143967"/>
                    <a:pt x="1915973" y="143785"/>
                    <a:pt x="1873364" y="117315"/>
                  </a:cubicBezTo>
                  <a:cubicBezTo>
                    <a:pt x="1848842" y="100499"/>
                    <a:pt x="1852848" y="70447"/>
                    <a:pt x="1880769" y="60126"/>
                  </a:cubicBezTo>
                  <a:close/>
                  <a:moveTo>
                    <a:pt x="2174303" y="1972693"/>
                  </a:moveTo>
                  <a:cubicBezTo>
                    <a:pt x="2121010" y="2036985"/>
                    <a:pt x="2060677" y="2095086"/>
                    <a:pt x="2008902" y="2160653"/>
                  </a:cubicBezTo>
                  <a:cubicBezTo>
                    <a:pt x="1937885" y="2237938"/>
                    <a:pt x="1867476" y="2318440"/>
                    <a:pt x="1787294" y="2386982"/>
                  </a:cubicBezTo>
                  <a:cubicBezTo>
                    <a:pt x="1725929" y="2436826"/>
                    <a:pt x="1657219" y="2478898"/>
                    <a:pt x="1584928" y="2510832"/>
                  </a:cubicBezTo>
                  <a:cubicBezTo>
                    <a:pt x="1484473" y="2550233"/>
                    <a:pt x="1364777" y="2586478"/>
                    <a:pt x="1261955" y="2536209"/>
                  </a:cubicBezTo>
                  <a:cubicBezTo>
                    <a:pt x="1118101" y="2442411"/>
                    <a:pt x="971577" y="2366219"/>
                    <a:pt x="797678" y="2348978"/>
                  </a:cubicBezTo>
                  <a:cubicBezTo>
                    <a:pt x="573521" y="2325968"/>
                    <a:pt x="342687" y="2369134"/>
                    <a:pt x="124175" y="2299013"/>
                  </a:cubicBezTo>
                  <a:cubicBezTo>
                    <a:pt x="-40801" y="2238606"/>
                    <a:pt x="91217" y="2050463"/>
                    <a:pt x="153796" y="1957515"/>
                  </a:cubicBezTo>
                  <a:cubicBezTo>
                    <a:pt x="269486" y="1796572"/>
                    <a:pt x="402960" y="1644734"/>
                    <a:pt x="554826" y="1517181"/>
                  </a:cubicBezTo>
                  <a:cubicBezTo>
                    <a:pt x="564598" y="1510685"/>
                    <a:pt x="575767" y="1505039"/>
                    <a:pt x="587178" y="1499879"/>
                  </a:cubicBezTo>
                  <a:cubicBezTo>
                    <a:pt x="589363" y="1502732"/>
                    <a:pt x="593612" y="1503400"/>
                    <a:pt x="596708" y="1505343"/>
                  </a:cubicBezTo>
                  <a:cubicBezTo>
                    <a:pt x="600167" y="1506800"/>
                    <a:pt x="602899" y="1500911"/>
                    <a:pt x="598893" y="1499636"/>
                  </a:cubicBezTo>
                  <a:cubicBezTo>
                    <a:pt x="656920" y="1474319"/>
                    <a:pt x="718285" y="1458474"/>
                    <a:pt x="780015" y="1445057"/>
                  </a:cubicBezTo>
                  <a:cubicBezTo>
                    <a:pt x="847693" y="1430911"/>
                    <a:pt x="915128" y="1413973"/>
                    <a:pt x="984020" y="1406809"/>
                  </a:cubicBezTo>
                  <a:cubicBezTo>
                    <a:pt x="1198829" y="1391024"/>
                    <a:pt x="1417281" y="1419073"/>
                    <a:pt x="1620133" y="1492715"/>
                  </a:cubicBezTo>
                  <a:cubicBezTo>
                    <a:pt x="1792878" y="1554336"/>
                    <a:pt x="1965806" y="1625671"/>
                    <a:pt x="2115184" y="1733068"/>
                  </a:cubicBezTo>
                  <a:cubicBezTo>
                    <a:pt x="2117126" y="1741871"/>
                    <a:pt x="2124410" y="1749278"/>
                    <a:pt x="2133575" y="1752010"/>
                  </a:cubicBezTo>
                  <a:cubicBezTo>
                    <a:pt x="2141526" y="1756685"/>
                    <a:pt x="2149538" y="1761056"/>
                    <a:pt x="2157733" y="1765123"/>
                  </a:cubicBezTo>
                  <a:cubicBezTo>
                    <a:pt x="2173453" y="1777569"/>
                    <a:pt x="2188810" y="1790440"/>
                    <a:pt x="2203863" y="1803796"/>
                  </a:cubicBezTo>
                  <a:cubicBezTo>
                    <a:pt x="2209751" y="1808714"/>
                    <a:pt x="2217884" y="1809564"/>
                    <a:pt x="2224925" y="1807135"/>
                  </a:cubicBezTo>
                  <a:cubicBezTo>
                    <a:pt x="2235365" y="1817031"/>
                    <a:pt x="2244955" y="1827837"/>
                    <a:pt x="2253756" y="1839130"/>
                  </a:cubicBezTo>
                  <a:cubicBezTo>
                    <a:pt x="2242406" y="1890430"/>
                    <a:pt x="2209022" y="1934263"/>
                    <a:pt x="2174303" y="1972693"/>
                  </a:cubicBezTo>
                  <a:close/>
                  <a:moveTo>
                    <a:pt x="2266867" y="1784612"/>
                  </a:moveTo>
                  <a:cubicBezTo>
                    <a:pt x="2244227" y="1758445"/>
                    <a:pt x="2214910" y="1740536"/>
                    <a:pt x="2183590" y="1726633"/>
                  </a:cubicBezTo>
                  <a:cubicBezTo>
                    <a:pt x="2153180" y="1702227"/>
                    <a:pt x="2121071" y="1680007"/>
                    <a:pt x="2087809" y="1659487"/>
                  </a:cubicBezTo>
                  <a:cubicBezTo>
                    <a:pt x="1998037" y="1602055"/>
                    <a:pt x="1902620" y="1554275"/>
                    <a:pt x="1803986" y="1513963"/>
                  </a:cubicBezTo>
                  <a:cubicBezTo>
                    <a:pt x="1656794" y="1454164"/>
                    <a:pt x="1505535" y="1400495"/>
                    <a:pt x="1347964" y="1376332"/>
                  </a:cubicBezTo>
                  <a:cubicBezTo>
                    <a:pt x="1171273" y="1353445"/>
                    <a:pt x="989361" y="1348466"/>
                    <a:pt x="816494" y="1397460"/>
                  </a:cubicBezTo>
                  <a:cubicBezTo>
                    <a:pt x="775827" y="1407963"/>
                    <a:pt x="649272" y="1434554"/>
                    <a:pt x="602717" y="1472923"/>
                  </a:cubicBezTo>
                  <a:cubicBezTo>
                    <a:pt x="603931" y="1468855"/>
                    <a:pt x="604598" y="1464545"/>
                    <a:pt x="605873" y="1460538"/>
                  </a:cubicBezTo>
                  <a:cubicBezTo>
                    <a:pt x="632337" y="1344520"/>
                    <a:pt x="670820" y="1235848"/>
                    <a:pt x="711608" y="1123351"/>
                  </a:cubicBezTo>
                  <a:cubicBezTo>
                    <a:pt x="761441" y="971150"/>
                    <a:pt x="815523" y="819920"/>
                    <a:pt x="892852" y="678524"/>
                  </a:cubicBezTo>
                  <a:cubicBezTo>
                    <a:pt x="962351" y="565542"/>
                    <a:pt x="1035977" y="454077"/>
                    <a:pt x="1135764" y="365258"/>
                  </a:cubicBezTo>
                  <a:cubicBezTo>
                    <a:pt x="1300984" y="239404"/>
                    <a:pt x="1499769" y="147246"/>
                    <a:pt x="1706263" y="117922"/>
                  </a:cubicBezTo>
                  <a:cubicBezTo>
                    <a:pt x="1741892" y="112276"/>
                    <a:pt x="1777825" y="108634"/>
                    <a:pt x="1813880" y="106752"/>
                  </a:cubicBezTo>
                  <a:cubicBezTo>
                    <a:pt x="1816672" y="118712"/>
                    <a:pt x="1822135" y="130065"/>
                    <a:pt x="1830086" y="139414"/>
                  </a:cubicBezTo>
                  <a:cubicBezTo>
                    <a:pt x="1867901" y="180333"/>
                    <a:pt x="1927203" y="185251"/>
                    <a:pt x="1979524" y="189804"/>
                  </a:cubicBezTo>
                  <a:cubicBezTo>
                    <a:pt x="2003196" y="192536"/>
                    <a:pt x="2028993" y="191261"/>
                    <a:pt x="2052847" y="184886"/>
                  </a:cubicBezTo>
                  <a:cubicBezTo>
                    <a:pt x="2053332" y="185676"/>
                    <a:pt x="2053757" y="186465"/>
                    <a:pt x="2054182" y="187254"/>
                  </a:cubicBezTo>
                  <a:cubicBezTo>
                    <a:pt x="2073059" y="215242"/>
                    <a:pt x="2094182" y="241529"/>
                    <a:pt x="2112877" y="269699"/>
                  </a:cubicBezTo>
                  <a:cubicBezTo>
                    <a:pt x="2164167" y="351294"/>
                    <a:pt x="2207262" y="438778"/>
                    <a:pt x="2241556" y="529116"/>
                  </a:cubicBezTo>
                  <a:cubicBezTo>
                    <a:pt x="2277611" y="630381"/>
                    <a:pt x="2294424" y="736867"/>
                    <a:pt x="2311723" y="842565"/>
                  </a:cubicBezTo>
                  <a:cubicBezTo>
                    <a:pt x="2340615" y="1003266"/>
                    <a:pt x="2350509" y="1167124"/>
                    <a:pt x="2350205" y="1330982"/>
                  </a:cubicBezTo>
                  <a:cubicBezTo>
                    <a:pt x="2341526" y="1470070"/>
                    <a:pt x="2329386" y="1607397"/>
                    <a:pt x="2317732" y="1746728"/>
                  </a:cubicBezTo>
                  <a:cubicBezTo>
                    <a:pt x="2315001" y="1768098"/>
                    <a:pt x="2311723" y="1789468"/>
                    <a:pt x="2309598" y="1810899"/>
                  </a:cubicBezTo>
                  <a:cubicBezTo>
                    <a:pt x="2309538" y="1812053"/>
                    <a:pt x="2309659" y="1813145"/>
                    <a:pt x="2309781" y="1814299"/>
                  </a:cubicBezTo>
                  <a:cubicBezTo>
                    <a:pt x="2305532" y="1814906"/>
                    <a:pt x="2301283" y="1815513"/>
                    <a:pt x="2297095" y="1816120"/>
                  </a:cubicBezTo>
                  <a:cubicBezTo>
                    <a:pt x="2295759" y="1816242"/>
                    <a:pt x="2294606" y="1816424"/>
                    <a:pt x="2293392" y="1816545"/>
                  </a:cubicBezTo>
                  <a:cubicBezTo>
                    <a:pt x="2286898" y="1804646"/>
                    <a:pt x="2276518" y="1794082"/>
                    <a:pt x="2266867" y="1784612"/>
                  </a:cubicBezTo>
                  <a:close/>
                  <a:moveTo>
                    <a:pt x="2730902" y="1704595"/>
                  </a:moveTo>
                  <a:cubicBezTo>
                    <a:pt x="2654119" y="1736893"/>
                    <a:pt x="2574423" y="1763606"/>
                    <a:pt x="2494059" y="1785340"/>
                  </a:cubicBezTo>
                  <a:cubicBezTo>
                    <a:pt x="2448232" y="1793839"/>
                    <a:pt x="2402223" y="1800943"/>
                    <a:pt x="2356154" y="1807682"/>
                  </a:cubicBezTo>
                  <a:cubicBezTo>
                    <a:pt x="2357428" y="1801489"/>
                    <a:pt x="2357975" y="1795114"/>
                    <a:pt x="2358400" y="1789590"/>
                  </a:cubicBezTo>
                  <a:cubicBezTo>
                    <a:pt x="2361009" y="1768159"/>
                    <a:pt x="2364226" y="1746789"/>
                    <a:pt x="2366229" y="1725358"/>
                  </a:cubicBezTo>
                  <a:cubicBezTo>
                    <a:pt x="2372664" y="1643095"/>
                    <a:pt x="2377337" y="1560529"/>
                    <a:pt x="2385228" y="1478205"/>
                  </a:cubicBezTo>
                  <a:cubicBezTo>
                    <a:pt x="2397489" y="1365344"/>
                    <a:pt x="2398642" y="1252786"/>
                    <a:pt x="2389052" y="1139561"/>
                  </a:cubicBezTo>
                  <a:cubicBezTo>
                    <a:pt x="2383832" y="1055113"/>
                    <a:pt x="2378733" y="968782"/>
                    <a:pt x="2362466" y="885366"/>
                  </a:cubicBezTo>
                  <a:cubicBezTo>
                    <a:pt x="2335395" y="725211"/>
                    <a:pt x="2311055" y="560928"/>
                    <a:pt x="2233483" y="415890"/>
                  </a:cubicBezTo>
                  <a:cubicBezTo>
                    <a:pt x="2190995" y="329013"/>
                    <a:pt x="2140070" y="248572"/>
                    <a:pt x="2074941" y="177237"/>
                  </a:cubicBezTo>
                  <a:cubicBezTo>
                    <a:pt x="2100009" y="166187"/>
                    <a:pt x="2120828" y="147974"/>
                    <a:pt x="2131754" y="121019"/>
                  </a:cubicBezTo>
                  <a:cubicBezTo>
                    <a:pt x="2149599" y="123569"/>
                    <a:pt x="2167323" y="126665"/>
                    <a:pt x="2184986" y="130550"/>
                  </a:cubicBezTo>
                  <a:cubicBezTo>
                    <a:pt x="2260373" y="146639"/>
                    <a:pt x="2337519" y="158356"/>
                    <a:pt x="2410721" y="183186"/>
                  </a:cubicBezTo>
                  <a:cubicBezTo>
                    <a:pt x="2485319" y="211599"/>
                    <a:pt x="2557852" y="247054"/>
                    <a:pt x="2626380" y="287912"/>
                  </a:cubicBezTo>
                  <a:cubicBezTo>
                    <a:pt x="2723618" y="357122"/>
                    <a:pt x="2785894" y="462759"/>
                    <a:pt x="2837426" y="568274"/>
                  </a:cubicBezTo>
                  <a:cubicBezTo>
                    <a:pt x="2900795" y="702687"/>
                    <a:pt x="2939459" y="848393"/>
                    <a:pt x="2964709" y="994523"/>
                  </a:cubicBezTo>
                  <a:cubicBezTo>
                    <a:pt x="2977820" y="1105867"/>
                    <a:pt x="2983647" y="1213203"/>
                    <a:pt x="2988867" y="1326671"/>
                  </a:cubicBezTo>
                  <a:cubicBezTo>
                    <a:pt x="2990688" y="1378214"/>
                    <a:pt x="2985225" y="1428908"/>
                    <a:pt x="2980673" y="1480451"/>
                  </a:cubicBezTo>
                  <a:cubicBezTo>
                    <a:pt x="2979338" y="1497268"/>
                    <a:pt x="2977881" y="1514085"/>
                    <a:pt x="2977699" y="1530902"/>
                  </a:cubicBezTo>
                  <a:cubicBezTo>
                    <a:pt x="2906743" y="1603208"/>
                    <a:pt x="2819217" y="1656148"/>
                    <a:pt x="2730902" y="1704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2446779" y="1138515"/>
              <a:ext cx="2209297" cy="1158215"/>
            </a:xfrm>
            <a:custGeom>
              <a:rect b="b" l="l" r="r" t="t"/>
              <a:pathLst>
                <a:path extrusionOk="0" h="1158215" w="2209297">
                  <a:moveTo>
                    <a:pt x="2180648" y="404579"/>
                  </a:moveTo>
                  <a:cubicBezTo>
                    <a:pt x="2191088" y="414414"/>
                    <a:pt x="2200557" y="425281"/>
                    <a:pt x="2209297" y="436513"/>
                  </a:cubicBezTo>
                  <a:cubicBezTo>
                    <a:pt x="2198068" y="487874"/>
                    <a:pt x="2164624" y="531707"/>
                    <a:pt x="2129965" y="570137"/>
                  </a:cubicBezTo>
                  <a:cubicBezTo>
                    <a:pt x="2076673" y="634429"/>
                    <a:pt x="2016339" y="692529"/>
                    <a:pt x="1964564" y="758097"/>
                  </a:cubicBezTo>
                  <a:cubicBezTo>
                    <a:pt x="1893548" y="835381"/>
                    <a:pt x="1823138" y="915945"/>
                    <a:pt x="1742956" y="984426"/>
                  </a:cubicBezTo>
                  <a:cubicBezTo>
                    <a:pt x="1681591" y="1034270"/>
                    <a:pt x="1612881" y="1076342"/>
                    <a:pt x="1540590" y="1108276"/>
                  </a:cubicBezTo>
                  <a:cubicBezTo>
                    <a:pt x="1440135" y="1147677"/>
                    <a:pt x="1320439" y="1183921"/>
                    <a:pt x="1217617" y="1133653"/>
                  </a:cubicBezTo>
                  <a:cubicBezTo>
                    <a:pt x="1073764" y="1039916"/>
                    <a:pt x="927239" y="963663"/>
                    <a:pt x="753340" y="946421"/>
                  </a:cubicBezTo>
                  <a:cubicBezTo>
                    <a:pt x="529123" y="923412"/>
                    <a:pt x="298289" y="966577"/>
                    <a:pt x="79838" y="896456"/>
                  </a:cubicBezTo>
                  <a:cubicBezTo>
                    <a:pt x="-85200" y="836110"/>
                    <a:pt x="46879" y="647907"/>
                    <a:pt x="109398" y="554959"/>
                  </a:cubicBezTo>
                  <a:cubicBezTo>
                    <a:pt x="225148" y="394015"/>
                    <a:pt x="358623" y="242178"/>
                    <a:pt x="510428" y="114625"/>
                  </a:cubicBezTo>
                  <a:cubicBezTo>
                    <a:pt x="520200" y="108129"/>
                    <a:pt x="531368" y="102544"/>
                    <a:pt x="542719" y="97262"/>
                  </a:cubicBezTo>
                  <a:cubicBezTo>
                    <a:pt x="544843" y="100115"/>
                    <a:pt x="549153" y="100844"/>
                    <a:pt x="552248" y="102786"/>
                  </a:cubicBezTo>
                  <a:cubicBezTo>
                    <a:pt x="555769" y="104243"/>
                    <a:pt x="558500" y="98354"/>
                    <a:pt x="554434" y="97080"/>
                  </a:cubicBezTo>
                  <a:cubicBezTo>
                    <a:pt x="612461" y="71824"/>
                    <a:pt x="673826" y="55918"/>
                    <a:pt x="735556" y="42501"/>
                  </a:cubicBezTo>
                  <a:cubicBezTo>
                    <a:pt x="803234" y="28355"/>
                    <a:pt x="870669" y="11417"/>
                    <a:pt x="939561" y="4253"/>
                  </a:cubicBezTo>
                  <a:cubicBezTo>
                    <a:pt x="1154370" y="-11532"/>
                    <a:pt x="1372882" y="16517"/>
                    <a:pt x="1575673" y="90158"/>
                  </a:cubicBezTo>
                  <a:cubicBezTo>
                    <a:pt x="1748419" y="151780"/>
                    <a:pt x="1921408" y="223054"/>
                    <a:pt x="2070724" y="330451"/>
                  </a:cubicBezTo>
                  <a:cubicBezTo>
                    <a:pt x="2072667" y="339254"/>
                    <a:pt x="2079950" y="346661"/>
                    <a:pt x="2089116" y="349454"/>
                  </a:cubicBezTo>
                  <a:cubicBezTo>
                    <a:pt x="2097067" y="354189"/>
                    <a:pt x="2105079" y="358500"/>
                    <a:pt x="2113273" y="362567"/>
                  </a:cubicBezTo>
                  <a:cubicBezTo>
                    <a:pt x="2128934" y="374952"/>
                    <a:pt x="2144351" y="387823"/>
                    <a:pt x="2159404" y="401240"/>
                  </a:cubicBezTo>
                  <a:cubicBezTo>
                    <a:pt x="2165352" y="406157"/>
                    <a:pt x="2173546" y="407007"/>
                    <a:pt x="2180648" y="40457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3005158" y="-157288"/>
              <a:ext cx="1747434" cy="1709854"/>
            </a:xfrm>
            <a:custGeom>
              <a:rect b="b" l="l" r="r" t="t"/>
              <a:pathLst>
                <a:path extrusionOk="0" h="1709854" w="1747434">
                  <a:moveTo>
                    <a:pt x="1708945" y="735934"/>
                  </a:moveTo>
                  <a:cubicBezTo>
                    <a:pt x="1737898" y="896575"/>
                    <a:pt x="1747731" y="1060493"/>
                    <a:pt x="1747428" y="1224351"/>
                  </a:cubicBezTo>
                  <a:cubicBezTo>
                    <a:pt x="1738809" y="1363379"/>
                    <a:pt x="1726669" y="1500767"/>
                    <a:pt x="1714954" y="1640098"/>
                  </a:cubicBezTo>
                  <a:cubicBezTo>
                    <a:pt x="1712223" y="1661407"/>
                    <a:pt x="1709006" y="1682777"/>
                    <a:pt x="1706821" y="1704269"/>
                  </a:cubicBezTo>
                  <a:cubicBezTo>
                    <a:pt x="1706760" y="1705422"/>
                    <a:pt x="1706821" y="1706576"/>
                    <a:pt x="1706943" y="1707669"/>
                  </a:cubicBezTo>
                  <a:cubicBezTo>
                    <a:pt x="1702754" y="1708276"/>
                    <a:pt x="1698505" y="1708883"/>
                    <a:pt x="1694317" y="1709490"/>
                  </a:cubicBezTo>
                  <a:cubicBezTo>
                    <a:pt x="1693043" y="1709551"/>
                    <a:pt x="1691829" y="1709733"/>
                    <a:pt x="1690615" y="1709854"/>
                  </a:cubicBezTo>
                  <a:cubicBezTo>
                    <a:pt x="1684120" y="1697894"/>
                    <a:pt x="1673741" y="1687331"/>
                    <a:pt x="1664150" y="1677920"/>
                  </a:cubicBezTo>
                  <a:cubicBezTo>
                    <a:pt x="1641450" y="1651694"/>
                    <a:pt x="1612133" y="1633784"/>
                    <a:pt x="1580752" y="1619820"/>
                  </a:cubicBezTo>
                  <a:cubicBezTo>
                    <a:pt x="1550403" y="1595415"/>
                    <a:pt x="1518294" y="1573195"/>
                    <a:pt x="1485032" y="1552796"/>
                  </a:cubicBezTo>
                  <a:cubicBezTo>
                    <a:pt x="1395320" y="1495364"/>
                    <a:pt x="1299843" y="1447584"/>
                    <a:pt x="1201209" y="1407272"/>
                  </a:cubicBezTo>
                  <a:cubicBezTo>
                    <a:pt x="1054017" y="1347472"/>
                    <a:pt x="902758" y="1293804"/>
                    <a:pt x="745186" y="1269641"/>
                  </a:cubicBezTo>
                  <a:cubicBezTo>
                    <a:pt x="568556" y="1246754"/>
                    <a:pt x="386645" y="1241775"/>
                    <a:pt x="213717" y="1290769"/>
                  </a:cubicBezTo>
                  <a:cubicBezTo>
                    <a:pt x="173110" y="1301272"/>
                    <a:pt x="46677" y="1327802"/>
                    <a:pt x="0" y="1366171"/>
                  </a:cubicBezTo>
                  <a:cubicBezTo>
                    <a:pt x="1275" y="1362164"/>
                    <a:pt x="1821" y="1357854"/>
                    <a:pt x="3096" y="1353847"/>
                  </a:cubicBezTo>
                  <a:cubicBezTo>
                    <a:pt x="29560" y="1237829"/>
                    <a:pt x="68042" y="1129157"/>
                    <a:pt x="108831" y="1016660"/>
                  </a:cubicBezTo>
                  <a:cubicBezTo>
                    <a:pt x="158664" y="864459"/>
                    <a:pt x="212746" y="713228"/>
                    <a:pt x="290075" y="571833"/>
                  </a:cubicBezTo>
                  <a:cubicBezTo>
                    <a:pt x="359574" y="458851"/>
                    <a:pt x="433200" y="347386"/>
                    <a:pt x="532987" y="258567"/>
                  </a:cubicBezTo>
                  <a:cubicBezTo>
                    <a:pt x="698206" y="132713"/>
                    <a:pt x="896992" y="40555"/>
                    <a:pt x="1103485" y="11231"/>
                  </a:cubicBezTo>
                  <a:cubicBezTo>
                    <a:pt x="1139115" y="5585"/>
                    <a:pt x="1174987" y="1882"/>
                    <a:pt x="1211042" y="0"/>
                  </a:cubicBezTo>
                  <a:cubicBezTo>
                    <a:pt x="1213834" y="11960"/>
                    <a:pt x="1219357" y="23374"/>
                    <a:pt x="1227309" y="32662"/>
                  </a:cubicBezTo>
                  <a:cubicBezTo>
                    <a:pt x="1265184" y="73642"/>
                    <a:pt x="1324425" y="78499"/>
                    <a:pt x="1376747" y="83052"/>
                  </a:cubicBezTo>
                  <a:cubicBezTo>
                    <a:pt x="1400419" y="85845"/>
                    <a:pt x="1426276" y="84631"/>
                    <a:pt x="1450130" y="78195"/>
                  </a:cubicBezTo>
                  <a:cubicBezTo>
                    <a:pt x="1450555" y="78985"/>
                    <a:pt x="1451041" y="79774"/>
                    <a:pt x="1451405" y="80502"/>
                  </a:cubicBezTo>
                  <a:cubicBezTo>
                    <a:pt x="1470282" y="108490"/>
                    <a:pt x="1491405" y="134778"/>
                    <a:pt x="1510100" y="162947"/>
                  </a:cubicBezTo>
                  <a:cubicBezTo>
                    <a:pt x="1561389" y="244542"/>
                    <a:pt x="1604485" y="332026"/>
                    <a:pt x="1638779" y="422364"/>
                  </a:cubicBezTo>
                  <a:cubicBezTo>
                    <a:pt x="1674894" y="523751"/>
                    <a:pt x="1691647" y="630237"/>
                    <a:pt x="1708945" y="735934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4259589" y="-222400"/>
              <a:ext cx="235334" cy="103116"/>
            </a:xfrm>
            <a:custGeom>
              <a:rect b="b" l="l" r="r" t="t"/>
              <a:pathLst>
                <a:path extrusionOk="0" h="103116" w="235334">
                  <a:moveTo>
                    <a:pt x="230904" y="35303"/>
                  </a:moveTo>
                  <a:cubicBezTo>
                    <a:pt x="229993" y="41738"/>
                    <a:pt x="235092" y="46959"/>
                    <a:pt x="235335" y="53091"/>
                  </a:cubicBezTo>
                  <a:cubicBezTo>
                    <a:pt x="227140" y="86967"/>
                    <a:pt x="193028" y="100627"/>
                    <a:pt x="160980" y="103116"/>
                  </a:cubicBezTo>
                  <a:cubicBezTo>
                    <a:pt x="112300" y="102388"/>
                    <a:pt x="58765" y="102145"/>
                    <a:pt x="16216" y="75675"/>
                  </a:cubicBezTo>
                  <a:cubicBezTo>
                    <a:pt x="-8306" y="58858"/>
                    <a:pt x="-4361" y="28807"/>
                    <a:pt x="23621" y="18425"/>
                  </a:cubicBezTo>
                  <a:cubicBezTo>
                    <a:pt x="80798" y="-9502"/>
                    <a:pt x="181313" y="-7073"/>
                    <a:pt x="230904" y="3530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4477442" y="-143082"/>
              <a:ext cx="914285" cy="1686723"/>
            </a:xfrm>
            <a:custGeom>
              <a:rect b="b" l="l" r="r" t="t"/>
              <a:pathLst>
                <a:path extrusionOk="0" h="1686723" w="914285">
                  <a:moveTo>
                    <a:pt x="913926" y="1205652"/>
                  </a:moveTo>
                  <a:cubicBezTo>
                    <a:pt x="915747" y="1257196"/>
                    <a:pt x="910284" y="1307889"/>
                    <a:pt x="905732" y="1359432"/>
                  </a:cubicBezTo>
                  <a:cubicBezTo>
                    <a:pt x="904397" y="1376249"/>
                    <a:pt x="902818" y="1393066"/>
                    <a:pt x="902697" y="1409944"/>
                  </a:cubicBezTo>
                  <a:cubicBezTo>
                    <a:pt x="831741" y="1482311"/>
                    <a:pt x="744215" y="1535190"/>
                    <a:pt x="655900" y="1583637"/>
                  </a:cubicBezTo>
                  <a:cubicBezTo>
                    <a:pt x="579117" y="1615935"/>
                    <a:pt x="499421" y="1642708"/>
                    <a:pt x="418997" y="1664382"/>
                  </a:cubicBezTo>
                  <a:cubicBezTo>
                    <a:pt x="373170" y="1672881"/>
                    <a:pt x="327222" y="1680045"/>
                    <a:pt x="281152" y="1686723"/>
                  </a:cubicBezTo>
                  <a:cubicBezTo>
                    <a:pt x="282366" y="1680531"/>
                    <a:pt x="282973" y="1674156"/>
                    <a:pt x="283337" y="1668632"/>
                  </a:cubicBezTo>
                  <a:cubicBezTo>
                    <a:pt x="286008" y="1647201"/>
                    <a:pt x="289164" y="1625831"/>
                    <a:pt x="291167" y="1604400"/>
                  </a:cubicBezTo>
                  <a:cubicBezTo>
                    <a:pt x="297601" y="1522137"/>
                    <a:pt x="302336" y="1439510"/>
                    <a:pt x="310166" y="1357247"/>
                  </a:cubicBezTo>
                  <a:cubicBezTo>
                    <a:pt x="322426" y="1244386"/>
                    <a:pt x="323580" y="1131768"/>
                    <a:pt x="313989" y="1018603"/>
                  </a:cubicBezTo>
                  <a:cubicBezTo>
                    <a:pt x="308769" y="934154"/>
                    <a:pt x="303610" y="847763"/>
                    <a:pt x="287404" y="764408"/>
                  </a:cubicBezTo>
                  <a:cubicBezTo>
                    <a:pt x="260333" y="604253"/>
                    <a:pt x="235993" y="439909"/>
                    <a:pt x="158421" y="294932"/>
                  </a:cubicBezTo>
                  <a:cubicBezTo>
                    <a:pt x="115933" y="208055"/>
                    <a:pt x="65129" y="127614"/>
                    <a:pt x="0" y="56279"/>
                  </a:cubicBezTo>
                  <a:cubicBezTo>
                    <a:pt x="25068" y="45229"/>
                    <a:pt x="46009" y="27016"/>
                    <a:pt x="56874" y="0"/>
                  </a:cubicBezTo>
                  <a:cubicBezTo>
                    <a:pt x="74658" y="2550"/>
                    <a:pt x="92382" y="5646"/>
                    <a:pt x="109984" y="9532"/>
                  </a:cubicBezTo>
                  <a:cubicBezTo>
                    <a:pt x="185371" y="25620"/>
                    <a:pt x="262518" y="37337"/>
                    <a:pt x="335719" y="62168"/>
                  </a:cubicBezTo>
                  <a:cubicBezTo>
                    <a:pt x="410317" y="90580"/>
                    <a:pt x="482851" y="126035"/>
                    <a:pt x="551378" y="166894"/>
                  </a:cubicBezTo>
                  <a:cubicBezTo>
                    <a:pt x="648616" y="236104"/>
                    <a:pt x="710892" y="341740"/>
                    <a:pt x="762425" y="447255"/>
                  </a:cubicBezTo>
                  <a:cubicBezTo>
                    <a:pt x="825793" y="581669"/>
                    <a:pt x="864457" y="727374"/>
                    <a:pt x="889708" y="873505"/>
                  </a:cubicBezTo>
                  <a:cubicBezTo>
                    <a:pt x="902940" y="984848"/>
                    <a:pt x="908706" y="1092184"/>
                    <a:pt x="913926" y="1205652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-963429">
            <a:off x="7217161" y="1244539"/>
            <a:ext cx="1447950" cy="1238727"/>
            <a:chOff x="14434517" y="2490333"/>
            <a:chExt cx="2895859" cy="2477419"/>
          </a:xfrm>
        </p:grpSpPr>
        <p:sp>
          <p:nvSpPr>
            <p:cNvPr id="136" name="Google Shape;136;p5"/>
            <p:cNvSpPr/>
            <p:nvPr/>
          </p:nvSpPr>
          <p:spPr>
            <a:xfrm>
              <a:off x="14434517" y="3711453"/>
              <a:ext cx="936764" cy="908128"/>
            </a:xfrm>
            <a:custGeom>
              <a:rect b="b" l="l" r="r" t="t"/>
              <a:pathLst>
                <a:path extrusionOk="0" h="908128" w="936764">
                  <a:moveTo>
                    <a:pt x="740914" y="162593"/>
                  </a:moveTo>
                  <a:cubicBezTo>
                    <a:pt x="779314" y="160854"/>
                    <a:pt x="819392" y="152742"/>
                    <a:pt x="855359" y="138431"/>
                  </a:cubicBezTo>
                  <a:cubicBezTo>
                    <a:pt x="914029" y="121222"/>
                    <a:pt x="982081" y="42711"/>
                    <a:pt x="895959" y="9626"/>
                  </a:cubicBezTo>
                  <a:cubicBezTo>
                    <a:pt x="869490" y="124"/>
                    <a:pt x="841343" y="298"/>
                    <a:pt x="813369" y="472"/>
                  </a:cubicBezTo>
                  <a:cubicBezTo>
                    <a:pt x="801843" y="530"/>
                    <a:pt x="790376" y="588"/>
                    <a:pt x="779024" y="8"/>
                  </a:cubicBezTo>
                  <a:cubicBezTo>
                    <a:pt x="720006" y="-108"/>
                    <a:pt x="660989" y="1051"/>
                    <a:pt x="601971" y="1457"/>
                  </a:cubicBezTo>
                  <a:cubicBezTo>
                    <a:pt x="522046" y="1920"/>
                    <a:pt x="442004" y="2384"/>
                    <a:pt x="362252" y="8352"/>
                  </a:cubicBezTo>
                  <a:cubicBezTo>
                    <a:pt x="295590" y="13161"/>
                    <a:pt x="229680" y="24865"/>
                    <a:pt x="163191" y="31470"/>
                  </a:cubicBezTo>
                  <a:cubicBezTo>
                    <a:pt x="156241" y="19361"/>
                    <a:pt x="134812" y="24344"/>
                    <a:pt x="122997" y="25039"/>
                  </a:cubicBezTo>
                  <a:cubicBezTo>
                    <a:pt x="99424" y="25966"/>
                    <a:pt x="77242" y="32977"/>
                    <a:pt x="57608" y="46072"/>
                  </a:cubicBezTo>
                  <a:cubicBezTo>
                    <a:pt x="6062" y="71798"/>
                    <a:pt x="-20406" y="117224"/>
                    <a:pt x="18862" y="167807"/>
                  </a:cubicBezTo>
                  <a:cubicBezTo>
                    <a:pt x="31777" y="186522"/>
                    <a:pt x="53728" y="194229"/>
                    <a:pt x="74288" y="201298"/>
                  </a:cubicBezTo>
                  <a:cubicBezTo>
                    <a:pt x="160874" y="236468"/>
                    <a:pt x="255279" y="244638"/>
                    <a:pt x="348236" y="244232"/>
                  </a:cubicBezTo>
                  <a:cubicBezTo>
                    <a:pt x="345109" y="289311"/>
                    <a:pt x="347599" y="334448"/>
                    <a:pt x="347889" y="379584"/>
                  </a:cubicBezTo>
                  <a:cubicBezTo>
                    <a:pt x="348526" y="437642"/>
                    <a:pt x="346383" y="495699"/>
                    <a:pt x="346383" y="553699"/>
                  </a:cubicBezTo>
                  <a:cubicBezTo>
                    <a:pt x="346904" y="631631"/>
                    <a:pt x="344877" y="709678"/>
                    <a:pt x="348816" y="787610"/>
                  </a:cubicBezTo>
                  <a:cubicBezTo>
                    <a:pt x="352580" y="826894"/>
                    <a:pt x="348352" y="881302"/>
                    <a:pt x="388720" y="902740"/>
                  </a:cubicBezTo>
                  <a:cubicBezTo>
                    <a:pt x="395613" y="906448"/>
                    <a:pt x="402621" y="908071"/>
                    <a:pt x="409455" y="908129"/>
                  </a:cubicBezTo>
                  <a:cubicBezTo>
                    <a:pt x="434185" y="908071"/>
                    <a:pt x="457178" y="886922"/>
                    <a:pt x="466040" y="863687"/>
                  </a:cubicBezTo>
                  <a:cubicBezTo>
                    <a:pt x="494419" y="812119"/>
                    <a:pt x="506813" y="754757"/>
                    <a:pt x="516949" y="697279"/>
                  </a:cubicBezTo>
                  <a:cubicBezTo>
                    <a:pt x="537567" y="601153"/>
                    <a:pt x="544923" y="503000"/>
                    <a:pt x="559402" y="405948"/>
                  </a:cubicBezTo>
                  <a:cubicBezTo>
                    <a:pt x="570117" y="347716"/>
                    <a:pt x="578225" y="289079"/>
                    <a:pt x="585697" y="230384"/>
                  </a:cubicBezTo>
                  <a:cubicBezTo>
                    <a:pt x="588650" y="216710"/>
                    <a:pt x="592357" y="201124"/>
                    <a:pt x="602956" y="191216"/>
                  </a:cubicBezTo>
                  <a:cubicBezTo>
                    <a:pt x="618941" y="186986"/>
                    <a:pt x="635042" y="183046"/>
                    <a:pt x="651027" y="178642"/>
                  </a:cubicBezTo>
                  <a:cubicBezTo>
                    <a:pt x="680681" y="171574"/>
                    <a:pt x="710334" y="163925"/>
                    <a:pt x="740914" y="1625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5048642" y="3883647"/>
              <a:ext cx="534183" cy="952519"/>
            </a:xfrm>
            <a:custGeom>
              <a:rect b="b" l="l" r="r" t="t"/>
              <a:pathLst>
                <a:path extrusionOk="0" h="952519" w="534183">
                  <a:moveTo>
                    <a:pt x="457670" y="15023"/>
                  </a:moveTo>
                  <a:cubicBezTo>
                    <a:pt x="437631" y="38374"/>
                    <a:pt x="429001" y="68909"/>
                    <a:pt x="420140" y="97764"/>
                  </a:cubicBezTo>
                  <a:cubicBezTo>
                    <a:pt x="405429" y="145508"/>
                    <a:pt x="394135" y="194121"/>
                    <a:pt x="385332" y="243256"/>
                  </a:cubicBezTo>
                  <a:cubicBezTo>
                    <a:pt x="372590" y="300444"/>
                    <a:pt x="368709" y="358791"/>
                    <a:pt x="362223" y="416849"/>
                  </a:cubicBezTo>
                  <a:cubicBezTo>
                    <a:pt x="360138" y="421426"/>
                    <a:pt x="353245" y="421890"/>
                    <a:pt x="349075" y="424034"/>
                  </a:cubicBezTo>
                  <a:cubicBezTo>
                    <a:pt x="336276" y="428379"/>
                    <a:pt x="324113" y="431103"/>
                    <a:pt x="310734" y="433710"/>
                  </a:cubicBezTo>
                  <a:cubicBezTo>
                    <a:pt x="275173" y="440431"/>
                    <a:pt x="239265" y="445298"/>
                    <a:pt x="203298" y="449470"/>
                  </a:cubicBezTo>
                  <a:cubicBezTo>
                    <a:pt x="197912" y="410823"/>
                    <a:pt x="208453" y="371480"/>
                    <a:pt x="212854" y="333007"/>
                  </a:cubicBezTo>
                  <a:cubicBezTo>
                    <a:pt x="221600" y="273153"/>
                    <a:pt x="231562" y="213358"/>
                    <a:pt x="235616" y="152924"/>
                  </a:cubicBezTo>
                  <a:cubicBezTo>
                    <a:pt x="235152" y="115726"/>
                    <a:pt x="248300" y="63984"/>
                    <a:pt x="210653" y="40575"/>
                  </a:cubicBezTo>
                  <a:cubicBezTo>
                    <a:pt x="176019" y="21976"/>
                    <a:pt x="131712" y="29740"/>
                    <a:pt x="106287" y="59928"/>
                  </a:cubicBezTo>
                  <a:cubicBezTo>
                    <a:pt x="66440" y="102457"/>
                    <a:pt x="77502" y="166193"/>
                    <a:pt x="66498" y="219499"/>
                  </a:cubicBezTo>
                  <a:cubicBezTo>
                    <a:pt x="55494" y="298532"/>
                    <a:pt x="40261" y="376927"/>
                    <a:pt x="29662" y="456018"/>
                  </a:cubicBezTo>
                  <a:cubicBezTo>
                    <a:pt x="17442" y="536267"/>
                    <a:pt x="10492" y="617153"/>
                    <a:pt x="4353" y="698098"/>
                  </a:cubicBezTo>
                  <a:cubicBezTo>
                    <a:pt x="472" y="758763"/>
                    <a:pt x="-3408" y="820065"/>
                    <a:pt x="5048" y="880498"/>
                  </a:cubicBezTo>
                  <a:cubicBezTo>
                    <a:pt x="8175" y="910860"/>
                    <a:pt x="21960" y="947074"/>
                    <a:pt x="55841" y="952404"/>
                  </a:cubicBezTo>
                  <a:cubicBezTo>
                    <a:pt x="56999" y="952462"/>
                    <a:pt x="58100" y="952520"/>
                    <a:pt x="58969" y="952520"/>
                  </a:cubicBezTo>
                  <a:cubicBezTo>
                    <a:pt x="133102" y="952520"/>
                    <a:pt x="134319" y="767976"/>
                    <a:pt x="142138" y="714264"/>
                  </a:cubicBezTo>
                  <a:cubicBezTo>
                    <a:pt x="146887" y="673878"/>
                    <a:pt x="149783" y="633203"/>
                    <a:pt x="153605" y="592760"/>
                  </a:cubicBezTo>
                  <a:cubicBezTo>
                    <a:pt x="174803" y="579665"/>
                    <a:pt x="202140" y="585633"/>
                    <a:pt x="225944" y="582272"/>
                  </a:cubicBezTo>
                  <a:cubicBezTo>
                    <a:pt x="249863" y="580650"/>
                    <a:pt x="273725" y="577521"/>
                    <a:pt x="297703" y="578680"/>
                  </a:cubicBezTo>
                  <a:cubicBezTo>
                    <a:pt x="315947" y="580418"/>
                    <a:pt x="334075" y="582736"/>
                    <a:pt x="352435" y="582504"/>
                  </a:cubicBezTo>
                  <a:cubicBezTo>
                    <a:pt x="357184" y="628046"/>
                    <a:pt x="351624" y="674226"/>
                    <a:pt x="349886" y="719942"/>
                  </a:cubicBezTo>
                  <a:cubicBezTo>
                    <a:pt x="348670" y="759458"/>
                    <a:pt x="343400" y="800307"/>
                    <a:pt x="353825" y="838896"/>
                  </a:cubicBezTo>
                  <a:cubicBezTo>
                    <a:pt x="364597" y="874878"/>
                    <a:pt x="406471" y="890117"/>
                    <a:pt x="433519" y="861088"/>
                  </a:cubicBezTo>
                  <a:cubicBezTo>
                    <a:pt x="475682" y="810273"/>
                    <a:pt x="479794" y="731588"/>
                    <a:pt x="488134" y="668258"/>
                  </a:cubicBezTo>
                  <a:cubicBezTo>
                    <a:pt x="494100" y="609447"/>
                    <a:pt x="497112" y="550347"/>
                    <a:pt x="502787" y="491536"/>
                  </a:cubicBezTo>
                  <a:cubicBezTo>
                    <a:pt x="508695" y="431392"/>
                    <a:pt x="519583" y="371712"/>
                    <a:pt x="521263" y="311221"/>
                  </a:cubicBezTo>
                  <a:cubicBezTo>
                    <a:pt x="527228" y="229234"/>
                    <a:pt x="539623" y="146029"/>
                    <a:pt x="531514" y="63752"/>
                  </a:cubicBezTo>
                  <a:cubicBezTo>
                    <a:pt x="529198" y="27133"/>
                    <a:pt x="492826" y="-26405"/>
                    <a:pt x="457670" y="150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5610345" y="3819881"/>
              <a:ext cx="512025" cy="890556"/>
            </a:xfrm>
            <a:custGeom>
              <a:rect b="b" l="l" r="r" t="t"/>
              <a:pathLst>
                <a:path extrusionOk="0" h="890556" w="512025">
                  <a:moveTo>
                    <a:pt x="394575" y="432407"/>
                  </a:moveTo>
                  <a:cubicBezTo>
                    <a:pt x="388204" y="408941"/>
                    <a:pt x="368512" y="392022"/>
                    <a:pt x="351253" y="376204"/>
                  </a:cubicBezTo>
                  <a:cubicBezTo>
                    <a:pt x="303819" y="337963"/>
                    <a:pt x="257775" y="286568"/>
                    <a:pt x="257254" y="222137"/>
                  </a:cubicBezTo>
                  <a:cubicBezTo>
                    <a:pt x="254068" y="189864"/>
                    <a:pt x="266231" y="145770"/>
                    <a:pt x="303240" y="140439"/>
                  </a:cubicBezTo>
                  <a:cubicBezTo>
                    <a:pt x="329882" y="135572"/>
                    <a:pt x="356581" y="138585"/>
                    <a:pt x="383281" y="141656"/>
                  </a:cubicBezTo>
                  <a:cubicBezTo>
                    <a:pt x="408996" y="144611"/>
                    <a:pt x="434712" y="147566"/>
                    <a:pt x="460427" y="143452"/>
                  </a:cubicBezTo>
                  <a:cubicBezTo>
                    <a:pt x="507398" y="137079"/>
                    <a:pt x="529290" y="87596"/>
                    <a:pt x="496046" y="51441"/>
                  </a:cubicBezTo>
                  <a:cubicBezTo>
                    <a:pt x="477570" y="31625"/>
                    <a:pt x="450465" y="21137"/>
                    <a:pt x="424750" y="14126"/>
                  </a:cubicBezTo>
                  <a:cubicBezTo>
                    <a:pt x="407201" y="10012"/>
                    <a:pt x="389478" y="5957"/>
                    <a:pt x="371408" y="4972"/>
                  </a:cubicBezTo>
                  <a:cubicBezTo>
                    <a:pt x="368512" y="4856"/>
                    <a:pt x="365848" y="5725"/>
                    <a:pt x="363647" y="7347"/>
                  </a:cubicBezTo>
                  <a:cubicBezTo>
                    <a:pt x="317430" y="-243"/>
                    <a:pt x="268084" y="-5516"/>
                    <a:pt x="223025" y="10128"/>
                  </a:cubicBezTo>
                  <a:cubicBezTo>
                    <a:pt x="158563" y="32957"/>
                    <a:pt x="108986" y="88060"/>
                    <a:pt x="83155" y="150347"/>
                  </a:cubicBezTo>
                  <a:cubicBezTo>
                    <a:pt x="67054" y="194267"/>
                    <a:pt x="70239" y="242764"/>
                    <a:pt x="86398" y="286163"/>
                  </a:cubicBezTo>
                  <a:cubicBezTo>
                    <a:pt x="96997" y="321855"/>
                    <a:pt x="113619" y="355751"/>
                    <a:pt x="137365" y="384606"/>
                  </a:cubicBezTo>
                  <a:cubicBezTo>
                    <a:pt x="85240" y="401467"/>
                    <a:pt x="36242" y="439766"/>
                    <a:pt x="18577" y="493072"/>
                  </a:cubicBezTo>
                  <a:cubicBezTo>
                    <a:pt x="3345" y="530677"/>
                    <a:pt x="912" y="571526"/>
                    <a:pt x="333" y="611621"/>
                  </a:cubicBezTo>
                  <a:cubicBezTo>
                    <a:pt x="-1578" y="642388"/>
                    <a:pt x="4967" y="672576"/>
                    <a:pt x="13944" y="701894"/>
                  </a:cubicBezTo>
                  <a:cubicBezTo>
                    <a:pt x="26048" y="751029"/>
                    <a:pt x="59061" y="790835"/>
                    <a:pt x="92827" y="827222"/>
                  </a:cubicBezTo>
                  <a:cubicBezTo>
                    <a:pt x="119353" y="857294"/>
                    <a:pt x="153292" y="882325"/>
                    <a:pt x="193661" y="888930"/>
                  </a:cubicBezTo>
                  <a:cubicBezTo>
                    <a:pt x="200031" y="890089"/>
                    <a:pt x="206113" y="890611"/>
                    <a:pt x="211962" y="890553"/>
                  </a:cubicBezTo>
                  <a:cubicBezTo>
                    <a:pt x="258006" y="890553"/>
                    <a:pt x="283200" y="856019"/>
                    <a:pt x="267215" y="806363"/>
                  </a:cubicBezTo>
                  <a:cubicBezTo>
                    <a:pt x="253489" y="769628"/>
                    <a:pt x="219839" y="745003"/>
                    <a:pt x="200321" y="711397"/>
                  </a:cubicBezTo>
                  <a:cubicBezTo>
                    <a:pt x="177154" y="679239"/>
                    <a:pt x="167135" y="640013"/>
                    <a:pt x="165455" y="600844"/>
                  </a:cubicBezTo>
                  <a:cubicBezTo>
                    <a:pt x="164297" y="582303"/>
                    <a:pt x="163196" y="563182"/>
                    <a:pt x="169509" y="545336"/>
                  </a:cubicBezTo>
                  <a:cubicBezTo>
                    <a:pt x="189085" y="494927"/>
                    <a:pt x="264319" y="495854"/>
                    <a:pt x="310016" y="489944"/>
                  </a:cubicBezTo>
                  <a:cubicBezTo>
                    <a:pt x="330635" y="487800"/>
                    <a:pt x="352122" y="491276"/>
                    <a:pt x="372161" y="485308"/>
                  </a:cubicBezTo>
                  <a:cubicBezTo>
                    <a:pt x="393011" y="478181"/>
                    <a:pt x="399208" y="451934"/>
                    <a:pt x="394575" y="432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6000800" y="3957720"/>
              <a:ext cx="621876" cy="1010032"/>
            </a:xfrm>
            <a:custGeom>
              <a:rect b="b" l="l" r="r" t="t"/>
              <a:pathLst>
                <a:path extrusionOk="0" h="1010032" w="621876">
                  <a:moveTo>
                    <a:pt x="389848" y="7699"/>
                  </a:moveTo>
                  <a:cubicBezTo>
                    <a:pt x="339865" y="-1630"/>
                    <a:pt x="287277" y="-4411"/>
                    <a:pt x="238047" y="10422"/>
                  </a:cubicBezTo>
                  <a:cubicBezTo>
                    <a:pt x="191945" y="19403"/>
                    <a:pt x="147349" y="53009"/>
                    <a:pt x="139125" y="101333"/>
                  </a:cubicBezTo>
                  <a:cubicBezTo>
                    <a:pt x="135128" y="147802"/>
                    <a:pt x="128063" y="193866"/>
                    <a:pt x="118390" y="239582"/>
                  </a:cubicBezTo>
                  <a:cubicBezTo>
                    <a:pt x="92038" y="384784"/>
                    <a:pt x="53465" y="528131"/>
                    <a:pt x="29603" y="673971"/>
                  </a:cubicBezTo>
                  <a:cubicBezTo>
                    <a:pt x="21263" y="715515"/>
                    <a:pt x="14777" y="757407"/>
                    <a:pt x="12228" y="799704"/>
                  </a:cubicBezTo>
                  <a:cubicBezTo>
                    <a:pt x="8406" y="846869"/>
                    <a:pt x="-5784" y="895018"/>
                    <a:pt x="2614" y="942241"/>
                  </a:cubicBezTo>
                  <a:cubicBezTo>
                    <a:pt x="8348" y="967561"/>
                    <a:pt x="35858" y="982279"/>
                    <a:pt x="60531" y="979439"/>
                  </a:cubicBezTo>
                  <a:cubicBezTo>
                    <a:pt x="90590" y="975210"/>
                    <a:pt x="112483" y="950121"/>
                    <a:pt x="124935" y="923989"/>
                  </a:cubicBezTo>
                  <a:cubicBezTo>
                    <a:pt x="145495" y="880881"/>
                    <a:pt x="144858" y="831920"/>
                    <a:pt x="153662" y="785740"/>
                  </a:cubicBezTo>
                  <a:cubicBezTo>
                    <a:pt x="162292" y="725655"/>
                    <a:pt x="173701" y="666033"/>
                    <a:pt x="179609" y="605542"/>
                  </a:cubicBezTo>
                  <a:cubicBezTo>
                    <a:pt x="229186" y="595865"/>
                    <a:pt x="279690" y="597835"/>
                    <a:pt x="329846" y="594764"/>
                  </a:cubicBezTo>
                  <a:cubicBezTo>
                    <a:pt x="341661" y="626053"/>
                    <a:pt x="337491" y="661108"/>
                    <a:pt x="338823" y="694019"/>
                  </a:cubicBezTo>
                  <a:cubicBezTo>
                    <a:pt x="338533" y="756538"/>
                    <a:pt x="338533" y="819173"/>
                    <a:pt x="338533" y="881750"/>
                  </a:cubicBezTo>
                  <a:cubicBezTo>
                    <a:pt x="339228" y="907650"/>
                    <a:pt x="339170" y="933723"/>
                    <a:pt x="342182" y="959507"/>
                  </a:cubicBezTo>
                  <a:cubicBezTo>
                    <a:pt x="347279" y="990622"/>
                    <a:pt x="378612" y="1009975"/>
                    <a:pt x="408671" y="1010033"/>
                  </a:cubicBezTo>
                  <a:cubicBezTo>
                    <a:pt x="409134" y="1010033"/>
                    <a:pt x="409656" y="1010033"/>
                    <a:pt x="410177" y="1010033"/>
                  </a:cubicBezTo>
                  <a:cubicBezTo>
                    <a:pt x="503192" y="1009453"/>
                    <a:pt x="476376" y="878679"/>
                    <a:pt x="481762" y="816391"/>
                  </a:cubicBezTo>
                  <a:cubicBezTo>
                    <a:pt x="482631" y="732492"/>
                    <a:pt x="484542" y="648071"/>
                    <a:pt x="468789" y="565272"/>
                  </a:cubicBezTo>
                  <a:cubicBezTo>
                    <a:pt x="471395" y="555306"/>
                    <a:pt x="480894" y="549164"/>
                    <a:pt x="488249" y="542675"/>
                  </a:cubicBezTo>
                  <a:cubicBezTo>
                    <a:pt x="512574" y="522859"/>
                    <a:pt x="536147" y="501478"/>
                    <a:pt x="554043" y="475578"/>
                  </a:cubicBezTo>
                  <a:cubicBezTo>
                    <a:pt x="583465" y="431427"/>
                    <a:pt x="602751" y="380670"/>
                    <a:pt x="614740" y="329160"/>
                  </a:cubicBezTo>
                  <a:cubicBezTo>
                    <a:pt x="632289" y="233208"/>
                    <a:pt x="620068" y="165996"/>
                    <a:pt x="548772" y="96234"/>
                  </a:cubicBezTo>
                  <a:cubicBezTo>
                    <a:pt x="507535" y="48084"/>
                    <a:pt x="452225" y="18244"/>
                    <a:pt x="389848" y="7699"/>
                  </a:cubicBezTo>
                  <a:close/>
                  <a:moveTo>
                    <a:pt x="301408" y="126364"/>
                  </a:moveTo>
                  <a:cubicBezTo>
                    <a:pt x="312934" y="127233"/>
                    <a:pt x="324633" y="128681"/>
                    <a:pt x="336217" y="130825"/>
                  </a:cubicBezTo>
                  <a:cubicBezTo>
                    <a:pt x="374963" y="138821"/>
                    <a:pt x="411856" y="158116"/>
                    <a:pt x="437803" y="188419"/>
                  </a:cubicBezTo>
                  <a:cubicBezTo>
                    <a:pt x="533888" y="299957"/>
                    <a:pt x="445217" y="463932"/>
                    <a:pt x="301814" y="458544"/>
                  </a:cubicBezTo>
                  <a:cubicBezTo>
                    <a:pt x="201733" y="458949"/>
                    <a:pt x="220730" y="408714"/>
                    <a:pt x="232255" y="333389"/>
                  </a:cubicBezTo>
                  <a:cubicBezTo>
                    <a:pt x="239958" y="280257"/>
                    <a:pt x="249399" y="227356"/>
                    <a:pt x="255943" y="174050"/>
                  </a:cubicBezTo>
                  <a:cubicBezTo>
                    <a:pt x="260866" y="172659"/>
                    <a:pt x="264399" y="168429"/>
                    <a:pt x="265384" y="163215"/>
                  </a:cubicBezTo>
                  <a:cubicBezTo>
                    <a:pt x="267411" y="151626"/>
                    <a:pt x="268569" y="138589"/>
                    <a:pt x="277083" y="129666"/>
                  </a:cubicBezTo>
                  <a:cubicBezTo>
                    <a:pt x="283628" y="123409"/>
                    <a:pt x="293184" y="126306"/>
                    <a:pt x="301408" y="126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639588" y="3683325"/>
              <a:ext cx="413707" cy="830460"/>
            </a:xfrm>
            <a:custGeom>
              <a:rect b="b" l="l" r="r" t="t"/>
              <a:pathLst>
                <a:path extrusionOk="0" h="830460" w="413707">
                  <a:moveTo>
                    <a:pt x="378304" y="31844"/>
                  </a:moveTo>
                  <a:cubicBezTo>
                    <a:pt x="368689" y="25818"/>
                    <a:pt x="358322" y="20662"/>
                    <a:pt x="347607" y="17011"/>
                  </a:cubicBezTo>
                  <a:cubicBezTo>
                    <a:pt x="344422" y="15910"/>
                    <a:pt x="341063" y="16374"/>
                    <a:pt x="338167" y="17822"/>
                  </a:cubicBezTo>
                  <a:cubicBezTo>
                    <a:pt x="263106" y="-12713"/>
                    <a:pt x="127986" y="-6629"/>
                    <a:pt x="70879" y="56585"/>
                  </a:cubicBezTo>
                  <a:cubicBezTo>
                    <a:pt x="54836" y="73736"/>
                    <a:pt x="42037" y="92104"/>
                    <a:pt x="29179" y="111978"/>
                  </a:cubicBezTo>
                  <a:cubicBezTo>
                    <a:pt x="1437" y="151204"/>
                    <a:pt x="-764" y="200339"/>
                    <a:pt x="163" y="246750"/>
                  </a:cubicBezTo>
                  <a:cubicBezTo>
                    <a:pt x="-590" y="307879"/>
                    <a:pt x="42616" y="352725"/>
                    <a:pt x="95320" y="376829"/>
                  </a:cubicBezTo>
                  <a:cubicBezTo>
                    <a:pt x="59122" y="397572"/>
                    <a:pt x="29758" y="429382"/>
                    <a:pt x="17422" y="469768"/>
                  </a:cubicBezTo>
                  <a:cubicBezTo>
                    <a:pt x="-3197" y="536633"/>
                    <a:pt x="4622" y="612073"/>
                    <a:pt x="33523" y="675345"/>
                  </a:cubicBezTo>
                  <a:cubicBezTo>
                    <a:pt x="66478" y="749452"/>
                    <a:pt x="123700" y="818751"/>
                    <a:pt x="208722" y="829296"/>
                  </a:cubicBezTo>
                  <a:cubicBezTo>
                    <a:pt x="215035" y="830107"/>
                    <a:pt x="222043" y="830513"/>
                    <a:pt x="229514" y="830455"/>
                  </a:cubicBezTo>
                  <a:cubicBezTo>
                    <a:pt x="274342" y="830455"/>
                    <a:pt x="333881" y="814984"/>
                    <a:pt x="349113" y="774078"/>
                  </a:cubicBezTo>
                  <a:cubicBezTo>
                    <a:pt x="359538" y="745223"/>
                    <a:pt x="349866" y="710863"/>
                    <a:pt x="325251" y="692264"/>
                  </a:cubicBezTo>
                  <a:cubicBezTo>
                    <a:pt x="293860" y="669145"/>
                    <a:pt x="253782" y="660280"/>
                    <a:pt x="224823" y="633279"/>
                  </a:cubicBezTo>
                  <a:cubicBezTo>
                    <a:pt x="179995" y="596660"/>
                    <a:pt x="160825" y="523711"/>
                    <a:pt x="204031" y="478633"/>
                  </a:cubicBezTo>
                  <a:cubicBezTo>
                    <a:pt x="240866" y="434597"/>
                    <a:pt x="307818" y="452559"/>
                    <a:pt x="314479" y="377640"/>
                  </a:cubicBezTo>
                  <a:cubicBezTo>
                    <a:pt x="324788" y="309038"/>
                    <a:pt x="251639" y="299767"/>
                    <a:pt x="212661" y="263379"/>
                  </a:cubicBezTo>
                  <a:cubicBezTo>
                    <a:pt x="170613" y="227977"/>
                    <a:pt x="158624" y="139616"/>
                    <a:pt x="219205" y="117192"/>
                  </a:cubicBezTo>
                  <a:cubicBezTo>
                    <a:pt x="245326" y="109370"/>
                    <a:pt x="272141" y="113542"/>
                    <a:pt x="298957" y="117772"/>
                  </a:cubicBezTo>
                  <a:cubicBezTo>
                    <a:pt x="327510" y="122175"/>
                    <a:pt x="356063" y="126695"/>
                    <a:pt x="383864" y="116671"/>
                  </a:cubicBezTo>
                  <a:cubicBezTo>
                    <a:pt x="399559" y="111282"/>
                    <a:pt x="411837" y="98014"/>
                    <a:pt x="413401" y="81095"/>
                  </a:cubicBezTo>
                  <a:cubicBezTo>
                    <a:pt x="416471" y="58092"/>
                    <a:pt x="395852" y="42332"/>
                    <a:pt x="378304" y="31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7111992" y="3563544"/>
              <a:ext cx="218384" cy="625938"/>
            </a:xfrm>
            <a:custGeom>
              <a:rect b="b" l="l" r="r" t="t"/>
              <a:pathLst>
                <a:path extrusionOk="0" h="625938" w="218384">
                  <a:moveTo>
                    <a:pt x="213149" y="47157"/>
                  </a:moveTo>
                  <a:cubicBezTo>
                    <a:pt x="200117" y="16448"/>
                    <a:pt x="164904" y="2831"/>
                    <a:pt x="133571" y="687"/>
                  </a:cubicBezTo>
                  <a:cubicBezTo>
                    <a:pt x="121466" y="-993"/>
                    <a:pt x="108724" y="-66"/>
                    <a:pt x="99400" y="8857"/>
                  </a:cubicBezTo>
                  <a:cubicBezTo>
                    <a:pt x="87700" y="17375"/>
                    <a:pt x="68704" y="41247"/>
                    <a:pt x="91233" y="48547"/>
                  </a:cubicBezTo>
                  <a:cubicBezTo>
                    <a:pt x="71252" y="109792"/>
                    <a:pt x="59495" y="173354"/>
                    <a:pt x="44494" y="235931"/>
                  </a:cubicBezTo>
                  <a:cubicBezTo>
                    <a:pt x="26482" y="305808"/>
                    <a:pt x="-29929" y="561505"/>
                    <a:pt x="20401" y="611741"/>
                  </a:cubicBezTo>
                  <a:cubicBezTo>
                    <a:pt x="29146" y="620722"/>
                    <a:pt x="41309" y="626052"/>
                    <a:pt x="53471" y="625936"/>
                  </a:cubicBezTo>
                  <a:cubicBezTo>
                    <a:pt x="59321" y="625936"/>
                    <a:pt x="65113" y="624778"/>
                    <a:pt x="70615" y="622170"/>
                  </a:cubicBezTo>
                  <a:cubicBezTo>
                    <a:pt x="118107" y="598008"/>
                    <a:pt x="126331" y="504491"/>
                    <a:pt x="140000" y="456457"/>
                  </a:cubicBezTo>
                  <a:cubicBezTo>
                    <a:pt x="151409" y="406511"/>
                    <a:pt x="165773" y="357319"/>
                    <a:pt x="177819" y="307489"/>
                  </a:cubicBezTo>
                  <a:cubicBezTo>
                    <a:pt x="189055" y="250242"/>
                    <a:pt x="206141" y="194097"/>
                    <a:pt x="214771" y="136329"/>
                  </a:cubicBezTo>
                  <a:cubicBezTo>
                    <a:pt x="216450" y="106895"/>
                    <a:pt x="222821" y="75722"/>
                    <a:pt x="213149" y="47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7105409" y="4322277"/>
              <a:ext cx="156098" cy="172498"/>
            </a:xfrm>
            <a:custGeom>
              <a:rect b="b" l="l" r="r" t="t"/>
              <a:pathLst>
                <a:path extrusionOk="0" h="172498" w="156098">
                  <a:moveTo>
                    <a:pt x="116408" y="4699"/>
                  </a:moveTo>
                  <a:cubicBezTo>
                    <a:pt x="16848" y="-31283"/>
                    <a:pt x="-57228" y="150538"/>
                    <a:pt x="59880" y="171108"/>
                  </a:cubicBezTo>
                  <a:cubicBezTo>
                    <a:pt x="64861" y="172034"/>
                    <a:pt x="69668" y="172440"/>
                    <a:pt x="74244" y="172498"/>
                  </a:cubicBezTo>
                  <a:cubicBezTo>
                    <a:pt x="137374" y="172440"/>
                    <a:pt x="166158" y="90221"/>
                    <a:pt x="152953" y="34945"/>
                  </a:cubicBezTo>
                  <a:cubicBezTo>
                    <a:pt x="149594" y="20923"/>
                    <a:pt x="132972" y="-3935"/>
                    <a:pt x="116408" y="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5102591" y="2597384"/>
              <a:ext cx="677241" cy="1044894"/>
            </a:xfrm>
            <a:custGeom>
              <a:rect b="b" l="l" r="r" t="t"/>
              <a:pathLst>
                <a:path extrusionOk="0" h="1044894" w="677241">
                  <a:moveTo>
                    <a:pt x="546660" y="1015286"/>
                  </a:moveTo>
                  <a:cubicBezTo>
                    <a:pt x="572665" y="999989"/>
                    <a:pt x="581353" y="967484"/>
                    <a:pt x="589229" y="940252"/>
                  </a:cubicBezTo>
                  <a:cubicBezTo>
                    <a:pt x="614192" y="843083"/>
                    <a:pt x="625428" y="743076"/>
                    <a:pt x="638169" y="643764"/>
                  </a:cubicBezTo>
                  <a:cubicBezTo>
                    <a:pt x="655139" y="512874"/>
                    <a:pt x="668228" y="381404"/>
                    <a:pt x="672398" y="249471"/>
                  </a:cubicBezTo>
                  <a:cubicBezTo>
                    <a:pt x="674310" y="179361"/>
                    <a:pt x="684040" y="107977"/>
                    <a:pt x="668923" y="38737"/>
                  </a:cubicBezTo>
                  <a:cubicBezTo>
                    <a:pt x="663363" y="9418"/>
                    <a:pt x="627571" y="-10804"/>
                    <a:pt x="601218" y="6231"/>
                  </a:cubicBezTo>
                  <a:cubicBezTo>
                    <a:pt x="574345" y="22165"/>
                    <a:pt x="565483" y="53685"/>
                    <a:pt x="557143" y="81845"/>
                  </a:cubicBezTo>
                  <a:cubicBezTo>
                    <a:pt x="535830" y="143669"/>
                    <a:pt x="530849" y="209317"/>
                    <a:pt x="523957" y="273980"/>
                  </a:cubicBezTo>
                  <a:cubicBezTo>
                    <a:pt x="519266" y="317436"/>
                    <a:pt x="510288" y="360313"/>
                    <a:pt x="506118" y="403885"/>
                  </a:cubicBezTo>
                  <a:cubicBezTo>
                    <a:pt x="503512" y="423991"/>
                    <a:pt x="502875" y="444618"/>
                    <a:pt x="498184" y="464376"/>
                  </a:cubicBezTo>
                  <a:cubicBezTo>
                    <a:pt x="496504" y="468896"/>
                    <a:pt x="494245" y="473125"/>
                    <a:pt x="491813" y="477239"/>
                  </a:cubicBezTo>
                  <a:cubicBezTo>
                    <a:pt x="487122" y="480194"/>
                    <a:pt x="481446" y="481121"/>
                    <a:pt x="476117" y="482454"/>
                  </a:cubicBezTo>
                  <a:cubicBezTo>
                    <a:pt x="448317" y="487901"/>
                    <a:pt x="419996" y="487669"/>
                    <a:pt x="391732" y="487437"/>
                  </a:cubicBezTo>
                  <a:cubicBezTo>
                    <a:pt x="350032" y="485815"/>
                    <a:pt x="308216" y="485931"/>
                    <a:pt x="266515" y="483671"/>
                  </a:cubicBezTo>
                  <a:cubicBezTo>
                    <a:pt x="242132" y="479151"/>
                    <a:pt x="167129" y="482686"/>
                    <a:pt x="164292" y="450412"/>
                  </a:cubicBezTo>
                  <a:cubicBezTo>
                    <a:pt x="158558" y="421615"/>
                    <a:pt x="161859" y="392876"/>
                    <a:pt x="165624" y="364253"/>
                  </a:cubicBezTo>
                  <a:cubicBezTo>
                    <a:pt x="165624" y="362573"/>
                    <a:pt x="165681" y="360834"/>
                    <a:pt x="165681" y="359154"/>
                  </a:cubicBezTo>
                  <a:cubicBezTo>
                    <a:pt x="165739" y="356721"/>
                    <a:pt x="165855" y="354229"/>
                    <a:pt x="165971" y="351796"/>
                  </a:cubicBezTo>
                  <a:cubicBezTo>
                    <a:pt x="164813" y="350115"/>
                    <a:pt x="164060" y="348145"/>
                    <a:pt x="163944" y="346001"/>
                  </a:cubicBezTo>
                  <a:cubicBezTo>
                    <a:pt x="163944" y="345886"/>
                    <a:pt x="163944" y="345770"/>
                    <a:pt x="163944" y="345654"/>
                  </a:cubicBezTo>
                  <a:cubicBezTo>
                    <a:pt x="163944" y="345422"/>
                    <a:pt x="163944" y="345132"/>
                    <a:pt x="163944" y="344901"/>
                  </a:cubicBezTo>
                  <a:cubicBezTo>
                    <a:pt x="164002" y="336441"/>
                    <a:pt x="164523" y="328039"/>
                    <a:pt x="164987" y="319638"/>
                  </a:cubicBezTo>
                  <a:cubicBezTo>
                    <a:pt x="165392" y="312048"/>
                    <a:pt x="165855" y="304457"/>
                    <a:pt x="166434" y="296925"/>
                  </a:cubicBezTo>
                  <a:cubicBezTo>
                    <a:pt x="167245" y="286321"/>
                    <a:pt x="168056" y="275718"/>
                    <a:pt x="169157" y="265115"/>
                  </a:cubicBezTo>
                  <a:cubicBezTo>
                    <a:pt x="168519" y="265984"/>
                    <a:pt x="168114" y="267085"/>
                    <a:pt x="168056" y="268244"/>
                  </a:cubicBezTo>
                  <a:cubicBezTo>
                    <a:pt x="167072" y="201031"/>
                    <a:pt x="181898" y="130690"/>
                    <a:pt x="163365" y="65042"/>
                  </a:cubicBezTo>
                  <a:cubicBezTo>
                    <a:pt x="137360" y="-10282"/>
                    <a:pt x="70176" y="-1649"/>
                    <a:pt x="44113" y="67649"/>
                  </a:cubicBezTo>
                  <a:cubicBezTo>
                    <a:pt x="19325" y="135789"/>
                    <a:pt x="16139" y="209085"/>
                    <a:pt x="9769" y="280701"/>
                  </a:cubicBezTo>
                  <a:cubicBezTo>
                    <a:pt x="3282" y="369120"/>
                    <a:pt x="-77" y="457829"/>
                    <a:pt x="444" y="546538"/>
                  </a:cubicBezTo>
                  <a:cubicBezTo>
                    <a:pt x="-1525" y="645850"/>
                    <a:pt x="3398" y="745104"/>
                    <a:pt x="8494" y="844242"/>
                  </a:cubicBezTo>
                  <a:cubicBezTo>
                    <a:pt x="12375" y="887583"/>
                    <a:pt x="14923" y="931097"/>
                    <a:pt x="21352" y="974205"/>
                  </a:cubicBezTo>
                  <a:cubicBezTo>
                    <a:pt x="25232" y="1004045"/>
                    <a:pt x="35310" y="1041360"/>
                    <a:pt x="70755" y="1044663"/>
                  </a:cubicBezTo>
                  <a:cubicBezTo>
                    <a:pt x="72319" y="1044836"/>
                    <a:pt x="73825" y="1044894"/>
                    <a:pt x="75099" y="1044894"/>
                  </a:cubicBezTo>
                  <a:cubicBezTo>
                    <a:pt x="147148" y="1044894"/>
                    <a:pt x="147322" y="875473"/>
                    <a:pt x="156415" y="823557"/>
                  </a:cubicBezTo>
                  <a:cubicBezTo>
                    <a:pt x="163944" y="761675"/>
                    <a:pt x="170315" y="699504"/>
                    <a:pt x="172574" y="637159"/>
                  </a:cubicBezTo>
                  <a:cubicBezTo>
                    <a:pt x="190123" y="631770"/>
                    <a:pt x="208656" y="632523"/>
                    <a:pt x="226958" y="633218"/>
                  </a:cubicBezTo>
                  <a:cubicBezTo>
                    <a:pt x="233850" y="633508"/>
                    <a:pt x="240684" y="633740"/>
                    <a:pt x="247461" y="633740"/>
                  </a:cubicBezTo>
                  <a:cubicBezTo>
                    <a:pt x="264894" y="634030"/>
                    <a:pt x="282327" y="634493"/>
                    <a:pt x="299760" y="635594"/>
                  </a:cubicBezTo>
                  <a:cubicBezTo>
                    <a:pt x="329703" y="637738"/>
                    <a:pt x="359646" y="638897"/>
                    <a:pt x="389299" y="644343"/>
                  </a:cubicBezTo>
                  <a:cubicBezTo>
                    <a:pt x="416289" y="648689"/>
                    <a:pt x="441772" y="647009"/>
                    <a:pt x="469051" y="653092"/>
                  </a:cubicBezTo>
                  <a:cubicBezTo>
                    <a:pt x="473337" y="731198"/>
                    <a:pt x="462449" y="809709"/>
                    <a:pt x="463028" y="888046"/>
                  </a:cubicBezTo>
                  <a:cubicBezTo>
                    <a:pt x="464186" y="922869"/>
                    <a:pt x="456483" y="962501"/>
                    <a:pt x="479708" y="991878"/>
                  </a:cubicBezTo>
                  <a:cubicBezTo>
                    <a:pt x="492913" y="1014996"/>
                    <a:pt x="521930" y="1026585"/>
                    <a:pt x="546660" y="1015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5836452" y="2704709"/>
              <a:ext cx="557806" cy="1031618"/>
            </a:xfrm>
            <a:custGeom>
              <a:rect b="b" l="l" r="r" t="t"/>
              <a:pathLst>
                <a:path extrusionOk="0" h="1031618" w="557806">
                  <a:moveTo>
                    <a:pt x="169106" y="996844"/>
                  </a:moveTo>
                  <a:cubicBezTo>
                    <a:pt x="202698" y="1014575"/>
                    <a:pt x="239591" y="1029350"/>
                    <a:pt x="278048" y="1031030"/>
                  </a:cubicBezTo>
                  <a:cubicBezTo>
                    <a:pt x="282913" y="1031436"/>
                    <a:pt x="288126" y="1031667"/>
                    <a:pt x="293454" y="1031609"/>
                  </a:cubicBezTo>
                  <a:cubicBezTo>
                    <a:pt x="336603" y="1031609"/>
                    <a:pt x="391855" y="1017645"/>
                    <a:pt x="408593" y="976912"/>
                  </a:cubicBezTo>
                  <a:cubicBezTo>
                    <a:pt x="416934" y="957038"/>
                    <a:pt x="414675" y="932761"/>
                    <a:pt x="400659" y="916016"/>
                  </a:cubicBezTo>
                  <a:cubicBezTo>
                    <a:pt x="378940" y="888957"/>
                    <a:pt x="341815" y="884727"/>
                    <a:pt x="312741" y="868851"/>
                  </a:cubicBezTo>
                  <a:cubicBezTo>
                    <a:pt x="280191" y="852048"/>
                    <a:pt x="250653" y="829625"/>
                    <a:pt x="227023" y="801581"/>
                  </a:cubicBezTo>
                  <a:cubicBezTo>
                    <a:pt x="202582" y="776087"/>
                    <a:pt x="187813" y="743118"/>
                    <a:pt x="186134" y="707715"/>
                  </a:cubicBezTo>
                  <a:cubicBezTo>
                    <a:pt x="180342" y="656958"/>
                    <a:pt x="224359" y="616979"/>
                    <a:pt x="269419" y="603304"/>
                  </a:cubicBezTo>
                  <a:cubicBezTo>
                    <a:pt x="293165" y="594729"/>
                    <a:pt x="319980" y="593222"/>
                    <a:pt x="342105" y="580012"/>
                  </a:cubicBezTo>
                  <a:cubicBezTo>
                    <a:pt x="362607" y="568250"/>
                    <a:pt x="375233" y="542176"/>
                    <a:pt x="370136" y="518825"/>
                  </a:cubicBezTo>
                  <a:cubicBezTo>
                    <a:pt x="352703" y="473109"/>
                    <a:pt x="307876" y="445413"/>
                    <a:pt x="279612" y="407172"/>
                  </a:cubicBezTo>
                  <a:cubicBezTo>
                    <a:pt x="264727" y="385038"/>
                    <a:pt x="260499" y="360934"/>
                    <a:pt x="258588" y="334165"/>
                  </a:cubicBezTo>
                  <a:cubicBezTo>
                    <a:pt x="254244" y="291984"/>
                    <a:pt x="262411" y="247426"/>
                    <a:pt x="294323" y="217181"/>
                  </a:cubicBezTo>
                  <a:cubicBezTo>
                    <a:pt x="334344" y="192498"/>
                    <a:pt x="383399" y="187167"/>
                    <a:pt x="429849" y="182474"/>
                  </a:cubicBezTo>
                  <a:cubicBezTo>
                    <a:pt x="450120" y="181141"/>
                    <a:pt x="472650" y="180272"/>
                    <a:pt x="493095" y="170827"/>
                  </a:cubicBezTo>
                  <a:cubicBezTo>
                    <a:pt x="529293" y="156284"/>
                    <a:pt x="560105" y="122272"/>
                    <a:pt x="557672" y="81423"/>
                  </a:cubicBezTo>
                  <a:cubicBezTo>
                    <a:pt x="554660" y="53553"/>
                    <a:pt x="530509" y="34606"/>
                    <a:pt x="508732" y="20121"/>
                  </a:cubicBezTo>
                  <a:cubicBezTo>
                    <a:pt x="482727" y="5867"/>
                    <a:pt x="451973" y="6852"/>
                    <a:pt x="423362" y="2796"/>
                  </a:cubicBezTo>
                  <a:cubicBezTo>
                    <a:pt x="411489" y="1348"/>
                    <a:pt x="399500" y="653"/>
                    <a:pt x="387570" y="15"/>
                  </a:cubicBezTo>
                  <a:cubicBezTo>
                    <a:pt x="383168" y="-217"/>
                    <a:pt x="379171" y="2217"/>
                    <a:pt x="376739" y="5694"/>
                  </a:cubicBezTo>
                  <a:cubicBezTo>
                    <a:pt x="314131" y="4535"/>
                    <a:pt x="251406" y="22033"/>
                    <a:pt x="201366" y="60275"/>
                  </a:cubicBezTo>
                  <a:cubicBezTo>
                    <a:pt x="133603" y="106338"/>
                    <a:pt x="81188" y="168915"/>
                    <a:pt x="69836" y="252293"/>
                  </a:cubicBezTo>
                  <a:cubicBezTo>
                    <a:pt x="63697" y="300385"/>
                    <a:pt x="60975" y="350389"/>
                    <a:pt x="70184" y="398249"/>
                  </a:cubicBezTo>
                  <a:cubicBezTo>
                    <a:pt x="78813" y="437649"/>
                    <a:pt x="109857" y="466040"/>
                    <a:pt x="139453" y="491013"/>
                  </a:cubicBezTo>
                  <a:cubicBezTo>
                    <a:pt x="75280" y="523287"/>
                    <a:pt x="31263" y="586675"/>
                    <a:pt x="9950" y="654061"/>
                  </a:cubicBezTo>
                  <a:cubicBezTo>
                    <a:pt x="-15707" y="742306"/>
                    <a:pt x="10355" y="840460"/>
                    <a:pt x="64044" y="913177"/>
                  </a:cubicBezTo>
                  <a:cubicBezTo>
                    <a:pt x="90281" y="950781"/>
                    <a:pt x="128448" y="976854"/>
                    <a:pt x="169106" y="996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416977" y="2490333"/>
              <a:ext cx="644660" cy="1098233"/>
            </a:xfrm>
            <a:custGeom>
              <a:rect b="b" l="l" r="r" t="t"/>
              <a:pathLst>
                <a:path extrusionOk="0" h="1098233" w="644660">
                  <a:moveTo>
                    <a:pt x="606358" y="82226"/>
                  </a:moveTo>
                  <a:cubicBezTo>
                    <a:pt x="577342" y="81299"/>
                    <a:pt x="551742" y="98102"/>
                    <a:pt x="528633" y="113746"/>
                  </a:cubicBezTo>
                  <a:cubicBezTo>
                    <a:pt x="485833" y="146947"/>
                    <a:pt x="445233" y="183218"/>
                    <a:pt x="404980" y="219374"/>
                  </a:cubicBezTo>
                  <a:cubicBezTo>
                    <a:pt x="360094" y="266191"/>
                    <a:pt x="320190" y="317643"/>
                    <a:pt x="276926" y="365966"/>
                  </a:cubicBezTo>
                  <a:cubicBezTo>
                    <a:pt x="256365" y="334736"/>
                    <a:pt x="241480" y="300492"/>
                    <a:pt x="225206" y="267002"/>
                  </a:cubicBezTo>
                  <a:cubicBezTo>
                    <a:pt x="211595" y="240928"/>
                    <a:pt x="197579" y="216998"/>
                    <a:pt x="185880" y="189476"/>
                  </a:cubicBezTo>
                  <a:cubicBezTo>
                    <a:pt x="171169" y="155522"/>
                    <a:pt x="157211" y="121395"/>
                    <a:pt x="139836" y="88600"/>
                  </a:cubicBezTo>
                  <a:cubicBezTo>
                    <a:pt x="130801" y="67741"/>
                    <a:pt x="120086" y="47403"/>
                    <a:pt x="103985" y="31005"/>
                  </a:cubicBezTo>
                  <a:cubicBezTo>
                    <a:pt x="84004" y="11131"/>
                    <a:pt x="45315" y="-12219"/>
                    <a:pt x="18789" y="7423"/>
                  </a:cubicBezTo>
                  <a:cubicBezTo>
                    <a:pt x="4715" y="19475"/>
                    <a:pt x="2804" y="40102"/>
                    <a:pt x="429" y="57427"/>
                  </a:cubicBezTo>
                  <a:cubicBezTo>
                    <a:pt x="777" y="68841"/>
                    <a:pt x="-4030" y="108126"/>
                    <a:pt x="11723" y="108531"/>
                  </a:cubicBezTo>
                  <a:cubicBezTo>
                    <a:pt x="32457" y="175628"/>
                    <a:pt x="61416" y="239943"/>
                    <a:pt x="89679" y="304143"/>
                  </a:cubicBezTo>
                  <a:cubicBezTo>
                    <a:pt x="107692" y="346092"/>
                    <a:pt x="121129" y="389491"/>
                    <a:pt x="135260" y="432947"/>
                  </a:cubicBezTo>
                  <a:cubicBezTo>
                    <a:pt x="141979" y="457514"/>
                    <a:pt x="154315" y="480691"/>
                    <a:pt x="159064" y="505664"/>
                  </a:cubicBezTo>
                  <a:cubicBezTo>
                    <a:pt x="157443" y="560651"/>
                    <a:pt x="142558" y="614479"/>
                    <a:pt x="135724" y="668944"/>
                  </a:cubicBezTo>
                  <a:cubicBezTo>
                    <a:pt x="125878" y="748729"/>
                    <a:pt x="112557" y="828167"/>
                    <a:pt x="107634" y="908417"/>
                  </a:cubicBezTo>
                  <a:cubicBezTo>
                    <a:pt x="105085" y="940343"/>
                    <a:pt x="102885" y="970009"/>
                    <a:pt x="102711" y="1003267"/>
                  </a:cubicBezTo>
                  <a:cubicBezTo>
                    <a:pt x="100684" y="1043073"/>
                    <a:pt x="103811" y="1084386"/>
                    <a:pt x="149218" y="1096496"/>
                  </a:cubicBezTo>
                  <a:cubicBezTo>
                    <a:pt x="154315" y="1097654"/>
                    <a:pt x="159064" y="1098176"/>
                    <a:pt x="163640" y="1098234"/>
                  </a:cubicBezTo>
                  <a:cubicBezTo>
                    <a:pt x="243507" y="1098234"/>
                    <a:pt x="246635" y="933795"/>
                    <a:pt x="260940" y="876839"/>
                  </a:cubicBezTo>
                  <a:cubicBezTo>
                    <a:pt x="273509" y="810206"/>
                    <a:pt x="278895" y="742646"/>
                    <a:pt x="286771" y="675375"/>
                  </a:cubicBezTo>
                  <a:cubicBezTo>
                    <a:pt x="290362" y="631397"/>
                    <a:pt x="299166" y="588057"/>
                    <a:pt x="301772" y="544021"/>
                  </a:cubicBezTo>
                  <a:cubicBezTo>
                    <a:pt x="316541" y="526349"/>
                    <a:pt x="337623" y="515051"/>
                    <a:pt x="353666" y="498537"/>
                  </a:cubicBezTo>
                  <a:cubicBezTo>
                    <a:pt x="401158" y="448649"/>
                    <a:pt x="447376" y="397487"/>
                    <a:pt x="495678" y="348468"/>
                  </a:cubicBezTo>
                  <a:cubicBezTo>
                    <a:pt x="516239" y="324770"/>
                    <a:pt x="534078" y="298812"/>
                    <a:pt x="556260" y="276447"/>
                  </a:cubicBezTo>
                  <a:cubicBezTo>
                    <a:pt x="588404" y="242724"/>
                    <a:pt x="613829" y="202629"/>
                    <a:pt x="632131" y="159810"/>
                  </a:cubicBezTo>
                  <a:cubicBezTo>
                    <a:pt x="647769" y="124755"/>
                    <a:pt x="657499" y="86456"/>
                    <a:pt x="606358" y="822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5"/>
          <p:cNvSpPr txBox="1"/>
          <p:nvPr>
            <p:ph type="title"/>
          </p:nvPr>
        </p:nvSpPr>
        <p:spPr>
          <a:xfrm>
            <a:off x="623100" y="7746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b="0"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147" name="Google Shape;147;p5"/>
          <p:cNvGrpSpPr/>
          <p:nvPr/>
        </p:nvGrpSpPr>
        <p:grpSpPr>
          <a:xfrm rot="-963429">
            <a:off x="7217161" y="1244539"/>
            <a:ext cx="1447950" cy="1238727"/>
            <a:chOff x="14434517" y="2490333"/>
            <a:chExt cx="2895859" cy="2477419"/>
          </a:xfrm>
        </p:grpSpPr>
        <p:sp>
          <p:nvSpPr>
            <p:cNvPr id="148" name="Google Shape;148;p5"/>
            <p:cNvSpPr/>
            <p:nvPr/>
          </p:nvSpPr>
          <p:spPr>
            <a:xfrm>
              <a:off x="14434517" y="3711453"/>
              <a:ext cx="936764" cy="908128"/>
            </a:xfrm>
            <a:custGeom>
              <a:rect b="b" l="l" r="r" t="t"/>
              <a:pathLst>
                <a:path extrusionOk="0" h="908128" w="936764">
                  <a:moveTo>
                    <a:pt x="388720" y="902740"/>
                  </a:moveTo>
                  <a:cubicBezTo>
                    <a:pt x="348352" y="881302"/>
                    <a:pt x="352580" y="826894"/>
                    <a:pt x="348816" y="787610"/>
                  </a:cubicBezTo>
                  <a:cubicBezTo>
                    <a:pt x="344877" y="709678"/>
                    <a:pt x="346904" y="631631"/>
                    <a:pt x="346383" y="553699"/>
                  </a:cubicBezTo>
                  <a:cubicBezTo>
                    <a:pt x="346383" y="495699"/>
                    <a:pt x="348526" y="437642"/>
                    <a:pt x="347889" y="379584"/>
                  </a:cubicBezTo>
                  <a:cubicBezTo>
                    <a:pt x="347599" y="334448"/>
                    <a:pt x="345109" y="289311"/>
                    <a:pt x="348236" y="244232"/>
                  </a:cubicBezTo>
                  <a:cubicBezTo>
                    <a:pt x="255279" y="244638"/>
                    <a:pt x="160874" y="236468"/>
                    <a:pt x="74288" y="201298"/>
                  </a:cubicBezTo>
                  <a:cubicBezTo>
                    <a:pt x="53728" y="194229"/>
                    <a:pt x="31777" y="186522"/>
                    <a:pt x="18862" y="167807"/>
                  </a:cubicBezTo>
                  <a:cubicBezTo>
                    <a:pt x="-20406" y="117224"/>
                    <a:pt x="6062" y="71798"/>
                    <a:pt x="57608" y="46072"/>
                  </a:cubicBezTo>
                  <a:cubicBezTo>
                    <a:pt x="77242" y="32977"/>
                    <a:pt x="99424" y="25966"/>
                    <a:pt x="122997" y="25039"/>
                  </a:cubicBezTo>
                  <a:cubicBezTo>
                    <a:pt x="134812" y="24344"/>
                    <a:pt x="156241" y="19361"/>
                    <a:pt x="163191" y="31470"/>
                  </a:cubicBezTo>
                  <a:cubicBezTo>
                    <a:pt x="229680" y="24865"/>
                    <a:pt x="295590" y="13161"/>
                    <a:pt x="362252" y="8352"/>
                  </a:cubicBezTo>
                  <a:cubicBezTo>
                    <a:pt x="442004" y="2384"/>
                    <a:pt x="522046" y="1920"/>
                    <a:pt x="601971" y="1457"/>
                  </a:cubicBezTo>
                  <a:cubicBezTo>
                    <a:pt x="660989" y="1051"/>
                    <a:pt x="720006" y="-108"/>
                    <a:pt x="779024" y="8"/>
                  </a:cubicBezTo>
                  <a:cubicBezTo>
                    <a:pt x="790376" y="588"/>
                    <a:pt x="801843" y="530"/>
                    <a:pt x="813369" y="472"/>
                  </a:cubicBezTo>
                  <a:cubicBezTo>
                    <a:pt x="841343" y="298"/>
                    <a:pt x="869490" y="124"/>
                    <a:pt x="895959" y="9626"/>
                  </a:cubicBezTo>
                  <a:cubicBezTo>
                    <a:pt x="982081" y="42711"/>
                    <a:pt x="914029" y="121222"/>
                    <a:pt x="855359" y="138431"/>
                  </a:cubicBezTo>
                  <a:cubicBezTo>
                    <a:pt x="819392" y="152742"/>
                    <a:pt x="779314" y="160854"/>
                    <a:pt x="740914" y="162593"/>
                  </a:cubicBezTo>
                  <a:cubicBezTo>
                    <a:pt x="710334" y="163925"/>
                    <a:pt x="680681" y="171574"/>
                    <a:pt x="651027" y="178642"/>
                  </a:cubicBezTo>
                  <a:cubicBezTo>
                    <a:pt x="635042" y="183046"/>
                    <a:pt x="618941" y="186986"/>
                    <a:pt x="602956" y="191216"/>
                  </a:cubicBezTo>
                  <a:cubicBezTo>
                    <a:pt x="592357" y="201124"/>
                    <a:pt x="588650" y="216710"/>
                    <a:pt x="585697" y="230384"/>
                  </a:cubicBezTo>
                  <a:cubicBezTo>
                    <a:pt x="578225" y="289079"/>
                    <a:pt x="570117" y="347716"/>
                    <a:pt x="559402" y="405948"/>
                  </a:cubicBezTo>
                  <a:cubicBezTo>
                    <a:pt x="544923" y="503000"/>
                    <a:pt x="537567" y="601153"/>
                    <a:pt x="516949" y="697279"/>
                  </a:cubicBezTo>
                  <a:cubicBezTo>
                    <a:pt x="506813" y="754757"/>
                    <a:pt x="494419" y="812119"/>
                    <a:pt x="466040" y="863687"/>
                  </a:cubicBezTo>
                  <a:cubicBezTo>
                    <a:pt x="457178" y="886922"/>
                    <a:pt x="434185" y="908071"/>
                    <a:pt x="409455" y="908129"/>
                  </a:cubicBezTo>
                  <a:cubicBezTo>
                    <a:pt x="402621" y="908071"/>
                    <a:pt x="395613" y="906448"/>
                    <a:pt x="388720" y="902740"/>
                  </a:cubicBezTo>
                  <a:close/>
                  <a:moveTo>
                    <a:pt x="374183" y="286762"/>
                  </a:moveTo>
                  <a:cubicBezTo>
                    <a:pt x="376616" y="403282"/>
                    <a:pt x="373257" y="519745"/>
                    <a:pt x="373836" y="636324"/>
                  </a:cubicBezTo>
                  <a:cubicBezTo>
                    <a:pt x="373720" y="691137"/>
                    <a:pt x="373546" y="748557"/>
                    <a:pt x="377137" y="802733"/>
                  </a:cubicBezTo>
                  <a:cubicBezTo>
                    <a:pt x="380728" y="829154"/>
                    <a:pt x="376790" y="875449"/>
                    <a:pt x="410613" y="880896"/>
                  </a:cubicBezTo>
                  <a:cubicBezTo>
                    <a:pt x="427467" y="878057"/>
                    <a:pt x="436212" y="863629"/>
                    <a:pt x="442757" y="849260"/>
                  </a:cubicBezTo>
                  <a:cubicBezTo>
                    <a:pt x="453530" y="826663"/>
                    <a:pt x="464129" y="803833"/>
                    <a:pt x="471426" y="779788"/>
                  </a:cubicBezTo>
                  <a:cubicBezTo>
                    <a:pt x="493492" y="687834"/>
                    <a:pt x="508319" y="595185"/>
                    <a:pt x="519787" y="501494"/>
                  </a:cubicBezTo>
                  <a:cubicBezTo>
                    <a:pt x="525637" y="422635"/>
                    <a:pt x="544170" y="345515"/>
                    <a:pt x="553379" y="267061"/>
                  </a:cubicBezTo>
                  <a:cubicBezTo>
                    <a:pt x="558128" y="232354"/>
                    <a:pt x="558591" y="186812"/>
                    <a:pt x="591720" y="166185"/>
                  </a:cubicBezTo>
                  <a:cubicBezTo>
                    <a:pt x="622474" y="157030"/>
                    <a:pt x="653923" y="149729"/>
                    <a:pt x="685198" y="142429"/>
                  </a:cubicBezTo>
                  <a:cubicBezTo>
                    <a:pt x="722265" y="133564"/>
                    <a:pt x="760896" y="136519"/>
                    <a:pt x="797905" y="127306"/>
                  </a:cubicBezTo>
                  <a:cubicBezTo>
                    <a:pt x="834219" y="118499"/>
                    <a:pt x="873603" y="107374"/>
                    <a:pt x="898796" y="78114"/>
                  </a:cubicBezTo>
                  <a:cubicBezTo>
                    <a:pt x="938238" y="32513"/>
                    <a:pt x="853332" y="26430"/>
                    <a:pt x="824083" y="27704"/>
                  </a:cubicBezTo>
                  <a:cubicBezTo>
                    <a:pt x="794604" y="27009"/>
                    <a:pt x="765066" y="26488"/>
                    <a:pt x="735586" y="26603"/>
                  </a:cubicBezTo>
                  <a:cubicBezTo>
                    <a:pt x="705238" y="26545"/>
                    <a:pt x="674889" y="26603"/>
                    <a:pt x="644598" y="26603"/>
                  </a:cubicBezTo>
                  <a:cubicBezTo>
                    <a:pt x="596064" y="26661"/>
                    <a:pt x="547529" y="26719"/>
                    <a:pt x="498995" y="26545"/>
                  </a:cubicBezTo>
                  <a:cubicBezTo>
                    <a:pt x="412293" y="26198"/>
                    <a:pt x="325765" y="31239"/>
                    <a:pt x="239758" y="41147"/>
                  </a:cubicBezTo>
                  <a:cubicBezTo>
                    <a:pt x="191686" y="46941"/>
                    <a:pt x="142920" y="45492"/>
                    <a:pt x="95718" y="57023"/>
                  </a:cubicBezTo>
                  <a:cubicBezTo>
                    <a:pt x="53264" y="76839"/>
                    <a:pt x="-193" y="105810"/>
                    <a:pt x="44577" y="155813"/>
                  </a:cubicBezTo>
                  <a:cubicBezTo>
                    <a:pt x="66064" y="174181"/>
                    <a:pt x="96471" y="177947"/>
                    <a:pt x="121780" y="189651"/>
                  </a:cubicBezTo>
                  <a:cubicBezTo>
                    <a:pt x="192497" y="209583"/>
                    <a:pt x="267963" y="217579"/>
                    <a:pt x="340649" y="216536"/>
                  </a:cubicBezTo>
                  <a:cubicBezTo>
                    <a:pt x="342155" y="216478"/>
                    <a:pt x="343661" y="216420"/>
                    <a:pt x="345051" y="216420"/>
                  </a:cubicBezTo>
                  <a:cubicBezTo>
                    <a:pt x="390516" y="216536"/>
                    <a:pt x="371577" y="254604"/>
                    <a:pt x="374183" y="286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5048642" y="3883647"/>
              <a:ext cx="534183" cy="952519"/>
            </a:xfrm>
            <a:custGeom>
              <a:rect b="b" l="l" r="r" t="t"/>
              <a:pathLst>
                <a:path extrusionOk="0" h="952519" w="534183">
                  <a:moveTo>
                    <a:pt x="55841" y="952404"/>
                  </a:moveTo>
                  <a:cubicBezTo>
                    <a:pt x="21960" y="947074"/>
                    <a:pt x="8175" y="910860"/>
                    <a:pt x="5048" y="880498"/>
                  </a:cubicBezTo>
                  <a:cubicBezTo>
                    <a:pt x="-3408" y="820065"/>
                    <a:pt x="472" y="758763"/>
                    <a:pt x="4353" y="698098"/>
                  </a:cubicBezTo>
                  <a:cubicBezTo>
                    <a:pt x="10492" y="617153"/>
                    <a:pt x="17442" y="536267"/>
                    <a:pt x="29662" y="456018"/>
                  </a:cubicBezTo>
                  <a:cubicBezTo>
                    <a:pt x="40261" y="376927"/>
                    <a:pt x="55494" y="298532"/>
                    <a:pt x="66498" y="219499"/>
                  </a:cubicBezTo>
                  <a:cubicBezTo>
                    <a:pt x="77502" y="166193"/>
                    <a:pt x="66440" y="102457"/>
                    <a:pt x="106287" y="59928"/>
                  </a:cubicBezTo>
                  <a:cubicBezTo>
                    <a:pt x="131712" y="29740"/>
                    <a:pt x="176019" y="21976"/>
                    <a:pt x="210653" y="40575"/>
                  </a:cubicBezTo>
                  <a:cubicBezTo>
                    <a:pt x="248300" y="63984"/>
                    <a:pt x="235152" y="115726"/>
                    <a:pt x="235616" y="152924"/>
                  </a:cubicBezTo>
                  <a:cubicBezTo>
                    <a:pt x="231562" y="213358"/>
                    <a:pt x="221600" y="273153"/>
                    <a:pt x="212854" y="333007"/>
                  </a:cubicBezTo>
                  <a:cubicBezTo>
                    <a:pt x="208453" y="371480"/>
                    <a:pt x="197912" y="410823"/>
                    <a:pt x="203298" y="449470"/>
                  </a:cubicBezTo>
                  <a:cubicBezTo>
                    <a:pt x="239265" y="445298"/>
                    <a:pt x="275173" y="440431"/>
                    <a:pt x="310734" y="433710"/>
                  </a:cubicBezTo>
                  <a:cubicBezTo>
                    <a:pt x="324113" y="431103"/>
                    <a:pt x="336276" y="428379"/>
                    <a:pt x="349075" y="424034"/>
                  </a:cubicBezTo>
                  <a:cubicBezTo>
                    <a:pt x="353245" y="421890"/>
                    <a:pt x="360138" y="421426"/>
                    <a:pt x="362223" y="416849"/>
                  </a:cubicBezTo>
                  <a:cubicBezTo>
                    <a:pt x="368709" y="358791"/>
                    <a:pt x="372590" y="300444"/>
                    <a:pt x="385332" y="243256"/>
                  </a:cubicBezTo>
                  <a:cubicBezTo>
                    <a:pt x="394135" y="194121"/>
                    <a:pt x="405429" y="145508"/>
                    <a:pt x="420140" y="97764"/>
                  </a:cubicBezTo>
                  <a:cubicBezTo>
                    <a:pt x="429001" y="68909"/>
                    <a:pt x="437631" y="38374"/>
                    <a:pt x="457670" y="15023"/>
                  </a:cubicBezTo>
                  <a:cubicBezTo>
                    <a:pt x="492826" y="-26405"/>
                    <a:pt x="529198" y="27133"/>
                    <a:pt x="531514" y="63752"/>
                  </a:cubicBezTo>
                  <a:cubicBezTo>
                    <a:pt x="539623" y="146029"/>
                    <a:pt x="527228" y="229234"/>
                    <a:pt x="521263" y="311221"/>
                  </a:cubicBezTo>
                  <a:cubicBezTo>
                    <a:pt x="519583" y="371712"/>
                    <a:pt x="508695" y="431392"/>
                    <a:pt x="502787" y="491536"/>
                  </a:cubicBezTo>
                  <a:cubicBezTo>
                    <a:pt x="497112" y="550347"/>
                    <a:pt x="494100" y="609447"/>
                    <a:pt x="488134" y="668258"/>
                  </a:cubicBezTo>
                  <a:cubicBezTo>
                    <a:pt x="479794" y="731588"/>
                    <a:pt x="475682" y="810273"/>
                    <a:pt x="433519" y="861088"/>
                  </a:cubicBezTo>
                  <a:cubicBezTo>
                    <a:pt x="406471" y="890117"/>
                    <a:pt x="364597" y="874878"/>
                    <a:pt x="353825" y="838896"/>
                  </a:cubicBezTo>
                  <a:cubicBezTo>
                    <a:pt x="343400" y="800307"/>
                    <a:pt x="348670" y="759458"/>
                    <a:pt x="349886" y="719942"/>
                  </a:cubicBezTo>
                  <a:cubicBezTo>
                    <a:pt x="351624" y="674226"/>
                    <a:pt x="357184" y="628046"/>
                    <a:pt x="352435" y="582504"/>
                  </a:cubicBezTo>
                  <a:cubicBezTo>
                    <a:pt x="334075" y="582736"/>
                    <a:pt x="315947" y="580418"/>
                    <a:pt x="297703" y="578680"/>
                  </a:cubicBezTo>
                  <a:cubicBezTo>
                    <a:pt x="273725" y="577521"/>
                    <a:pt x="249863" y="580650"/>
                    <a:pt x="225944" y="582272"/>
                  </a:cubicBezTo>
                  <a:cubicBezTo>
                    <a:pt x="202140" y="585633"/>
                    <a:pt x="174803" y="579665"/>
                    <a:pt x="153605" y="592760"/>
                  </a:cubicBezTo>
                  <a:cubicBezTo>
                    <a:pt x="149783" y="633203"/>
                    <a:pt x="146887" y="673878"/>
                    <a:pt x="142138" y="714264"/>
                  </a:cubicBezTo>
                  <a:cubicBezTo>
                    <a:pt x="134319" y="767976"/>
                    <a:pt x="133102" y="952520"/>
                    <a:pt x="58969" y="952520"/>
                  </a:cubicBezTo>
                  <a:cubicBezTo>
                    <a:pt x="58100" y="952520"/>
                    <a:pt x="56999" y="952462"/>
                    <a:pt x="55841" y="952404"/>
                  </a:cubicBezTo>
                  <a:close/>
                  <a:moveTo>
                    <a:pt x="147234" y="62535"/>
                  </a:moveTo>
                  <a:cubicBezTo>
                    <a:pt x="120419" y="76615"/>
                    <a:pt x="105360" y="105760"/>
                    <a:pt x="100379" y="134441"/>
                  </a:cubicBezTo>
                  <a:cubicBezTo>
                    <a:pt x="75649" y="301255"/>
                    <a:pt x="46922" y="467780"/>
                    <a:pt x="34991" y="636216"/>
                  </a:cubicBezTo>
                  <a:cubicBezTo>
                    <a:pt x="33080" y="683960"/>
                    <a:pt x="5279" y="918682"/>
                    <a:pt x="60590" y="925403"/>
                  </a:cubicBezTo>
                  <a:cubicBezTo>
                    <a:pt x="102233" y="913989"/>
                    <a:pt x="108835" y="764036"/>
                    <a:pt x="113874" y="724172"/>
                  </a:cubicBezTo>
                  <a:cubicBezTo>
                    <a:pt x="118334" y="681005"/>
                    <a:pt x="122735" y="637896"/>
                    <a:pt x="125979" y="594672"/>
                  </a:cubicBezTo>
                  <a:cubicBezTo>
                    <a:pt x="129396" y="552374"/>
                    <a:pt x="184070" y="558111"/>
                    <a:pt x="214997" y="555677"/>
                  </a:cubicBezTo>
                  <a:cubicBezTo>
                    <a:pt x="244940" y="553823"/>
                    <a:pt x="274884" y="549246"/>
                    <a:pt x="304885" y="551737"/>
                  </a:cubicBezTo>
                  <a:cubicBezTo>
                    <a:pt x="321796" y="553533"/>
                    <a:pt x="338766" y="555330"/>
                    <a:pt x="355794" y="555098"/>
                  </a:cubicBezTo>
                  <a:cubicBezTo>
                    <a:pt x="392977" y="550520"/>
                    <a:pt x="379656" y="626308"/>
                    <a:pt x="380930" y="649485"/>
                  </a:cubicBezTo>
                  <a:cubicBezTo>
                    <a:pt x="380003" y="688827"/>
                    <a:pt x="376296" y="728112"/>
                    <a:pt x="375544" y="767512"/>
                  </a:cubicBezTo>
                  <a:cubicBezTo>
                    <a:pt x="376065" y="791152"/>
                    <a:pt x="372706" y="816878"/>
                    <a:pt x="383768" y="838549"/>
                  </a:cubicBezTo>
                  <a:cubicBezTo>
                    <a:pt x="419618" y="881367"/>
                    <a:pt x="442901" y="778753"/>
                    <a:pt x="448403" y="755228"/>
                  </a:cubicBezTo>
                  <a:cubicBezTo>
                    <a:pt x="466705" y="657770"/>
                    <a:pt x="467342" y="558111"/>
                    <a:pt x="478636" y="459784"/>
                  </a:cubicBezTo>
                  <a:cubicBezTo>
                    <a:pt x="490509" y="381620"/>
                    <a:pt x="494332" y="302704"/>
                    <a:pt x="501513" y="224019"/>
                  </a:cubicBezTo>
                  <a:cubicBezTo>
                    <a:pt x="502208" y="179520"/>
                    <a:pt x="521958" y="52917"/>
                    <a:pt x="485065" y="27596"/>
                  </a:cubicBezTo>
                  <a:cubicBezTo>
                    <a:pt x="452342" y="52917"/>
                    <a:pt x="435256" y="150143"/>
                    <a:pt x="423499" y="192267"/>
                  </a:cubicBezTo>
                  <a:cubicBezTo>
                    <a:pt x="413885" y="238215"/>
                    <a:pt x="404965" y="282656"/>
                    <a:pt x="398826" y="328951"/>
                  </a:cubicBezTo>
                  <a:cubicBezTo>
                    <a:pt x="394714" y="360819"/>
                    <a:pt x="394135" y="393209"/>
                    <a:pt x="388517" y="424845"/>
                  </a:cubicBezTo>
                  <a:cubicBezTo>
                    <a:pt x="380698" y="460653"/>
                    <a:pt x="272625" y="465868"/>
                    <a:pt x="240075" y="472531"/>
                  </a:cubicBezTo>
                  <a:cubicBezTo>
                    <a:pt x="228550" y="474269"/>
                    <a:pt x="216966" y="475718"/>
                    <a:pt x="205325" y="476819"/>
                  </a:cubicBezTo>
                  <a:cubicBezTo>
                    <a:pt x="197333" y="478441"/>
                    <a:pt x="188413" y="476645"/>
                    <a:pt x="183259" y="469808"/>
                  </a:cubicBezTo>
                  <a:cubicBezTo>
                    <a:pt x="162409" y="439156"/>
                    <a:pt x="182853" y="362905"/>
                    <a:pt x="186270" y="325475"/>
                  </a:cubicBezTo>
                  <a:cubicBezTo>
                    <a:pt x="197101" y="244646"/>
                    <a:pt x="214360" y="162659"/>
                    <a:pt x="208047" y="81251"/>
                  </a:cubicBezTo>
                  <a:cubicBezTo>
                    <a:pt x="204862" y="64505"/>
                    <a:pt x="187602" y="57842"/>
                    <a:pt x="170691" y="57842"/>
                  </a:cubicBezTo>
                  <a:cubicBezTo>
                    <a:pt x="162177" y="57900"/>
                    <a:pt x="153721" y="59580"/>
                    <a:pt x="147234" y="625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5610345" y="3819881"/>
              <a:ext cx="512025" cy="890556"/>
            </a:xfrm>
            <a:custGeom>
              <a:rect b="b" l="l" r="r" t="t"/>
              <a:pathLst>
                <a:path extrusionOk="0" h="890556" w="512025">
                  <a:moveTo>
                    <a:pt x="193661" y="888930"/>
                  </a:moveTo>
                  <a:cubicBezTo>
                    <a:pt x="153292" y="882325"/>
                    <a:pt x="119353" y="857294"/>
                    <a:pt x="92827" y="827222"/>
                  </a:cubicBezTo>
                  <a:cubicBezTo>
                    <a:pt x="59061" y="790835"/>
                    <a:pt x="26048" y="751029"/>
                    <a:pt x="13944" y="701894"/>
                  </a:cubicBezTo>
                  <a:cubicBezTo>
                    <a:pt x="4967" y="672576"/>
                    <a:pt x="-1578" y="642388"/>
                    <a:pt x="333" y="611621"/>
                  </a:cubicBezTo>
                  <a:cubicBezTo>
                    <a:pt x="912" y="571526"/>
                    <a:pt x="3345" y="530677"/>
                    <a:pt x="18577" y="493072"/>
                  </a:cubicBezTo>
                  <a:cubicBezTo>
                    <a:pt x="36242" y="439766"/>
                    <a:pt x="85240" y="401467"/>
                    <a:pt x="137365" y="384606"/>
                  </a:cubicBezTo>
                  <a:cubicBezTo>
                    <a:pt x="113619" y="355751"/>
                    <a:pt x="96997" y="321855"/>
                    <a:pt x="86398" y="286163"/>
                  </a:cubicBezTo>
                  <a:cubicBezTo>
                    <a:pt x="70239" y="242764"/>
                    <a:pt x="67054" y="194267"/>
                    <a:pt x="83155" y="150347"/>
                  </a:cubicBezTo>
                  <a:cubicBezTo>
                    <a:pt x="108986" y="88060"/>
                    <a:pt x="158563" y="32957"/>
                    <a:pt x="223025" y="10128"/>
                  </a:cubicBezTo>
                  <a:cubicBezTo>
                    <a:pt x="268084" y="-5516"/>
                    <a:pt x="317430" y="-243"/>
                    <a:pt x="363647" y="7347"/>
                  </a:cubicBezTo>
                  <a:cubicBezTo>
                    <a:pt x="365848" y="5725"/>
                    <a:pt x="368512" y="4856"/>
                    <a:pt x="371408" y="4972"/>
                  </a:cubicBezTo>
                  <a:cubicBezTo>
                    <a:pt x="389478" y="5957"/>
                    <a:pt x="407201" y="10012"/>
                    <a:pt x="424750" y="14126"/>
                  </a:cubicBezTo>
                  <a:cubicBezTo>
                    <a:pt x="450465" y="21137"/>
                    <a:pt x="477570" y="31625"/>
                    <a:pt x="496046" y="51441"/>
                  </a:cubicBezTo>
                  <a:cubicBezTo>
                    <a:pt x="529290" y="87596"/>
                    <a:pt x="507398" y="137079"/>
                    <a:pt x="460427" y="143452"/>
                  </a:cubicBezTo>
                  <a:cubicBezTo>
                    <a:pt x="434712" y="147566"/>
                    <a:pt x="408996" y="144611"/>
                    <a:pt x="383281" y="141656"/>
                  </a:cubicBezTo>
                  <a:cubicBezTo>
                    <a:pt x="356581" y="138585"/>
                    <a:pt x="329882" y="135572"/>
                    <a:pt x="303240" y="140439"/>
                  </a:cubicBezTo>
                  <a:cubicBezTo>
                    <a:pt x="266231" y="145770"/>
                    <a:pt x="254068" y="189864"/>
                    <a:pt x="257254" y="222137"/>
                  </a:cubicBezTo>
                  <a:cubicBezTo>
                    <a:pt x="257775" y="286568"/>
                    <a:pt x="303819" y="337963"/>
                    <a:pt x="351253" y="376204"/>
                  </a:cubicBezTo>
                  <a:cubicBezTo>
                    <a:pt x="368512" y="392022"/>
                    <a:pt x="388204" y="408941"/>
                    <a:pt x="394575" y="432407"/>
                  </a:cubicBezTo>
                  <a:cubicBezTo>
                    <a:pt x="399208" y="451934"/>
                    <a:pt x="393011" y="478181"/>
                    <a:pt x="372161" y="485308"/>
                  </a:cubicBezTo>
                  <a:cubicBezTo>
                    <a:pt x="352122" y="491276"/>
                    <a:pt x="330635" y="487800"/>
                    <a:pt x="310016" y="489944"/>
                  </a:cubicBezTo>
                  <a:cubicBezTo>
                    <a:pt x="264319" y="495854"/>
                    <a:pt x="189085" y="494927"/>
                    <a:pt x="169509" y="545336"/>
                  </a:cubicBezTo>
                  <a:cubicBezTo>
                    <a:pt x="163196" y="563182"/>
                    <a:pt x="164297" y="582303"/>
                    <a:pt x="165455" y="600844"/>
                  </a:cubicBezTo>
                  <a:cubicBezTo>
                    <a:pt x="167135" y="640013"/>
                    <a:pt x="177154" y="679239"/>
                    <a:pt x="200321" y="711397"/>
                  </a:cubicBezTo>
                  <a:cubicBezTo>
                    <a:pt x="219839" y="745003"/>
                    <a:pt x="253489" y="769628"/>
                    <a:pt x="267215" y="806363"/>
                  </a:cubicBezTo>
                  <a:cubicBezTo>
                    <a:pt x="283200" y="856019"/>
                    <a:pt x="258006" y="890553"/>
                    <a:pt x="211962" y="890553"/>
                  </a:cubicBezTo>
                  <a:cubicBezTo>
                    <a:pt x="206113" y="890611"/>
                    <a:pt x="200031" y="890089"/>
                    <a:pt x="193661" y="888930"/>
                  </a:cubicBezTo>
                  <a:close/>
                  <a:moveTo>
                    <a:pt x="123986" y="127924"/>
                  </a:moveTo>
                  <a:cubicBezTo>
                    <a:pt x="78058" y="195889"/>
                    <a:pt x="104758" y="283323"/>
                    <a:pt x="144026" y="347871"/>
                  </a:cubicBezTo>
                  <a:cubicBezTo>
                    <a:pt x="157289" y="369425"/>
                    <a:pt x="190475" y="392022"/>
                    <a:pt x="151381" y="408535"/>
                  </a:cubicBezTo>
                  <a:cubicBezTo>
                    <a:pt x="106785" y="423079"/>
                    <a:pt x="62131" y="452571"/>
                    <a:pt x="45856" y="498519"/>
                  </a:cubicBezTo>
                  <a:cubicBezTo>
                    <a:pt x="36647" y="521058"/>
                    <a:pt x="30914" y="544988"/>
                    <a:pt x="29466" y="569382"/>
                  </a:cubicBezTo>
                  <a:cubicBezTo>
                    <a:pt x="28133" y="595745"/>
                    <a:pt x="25759" y="622340"/>
                    <a:pt x="29060" y="648588"/>
                  </a:cubicBezTo>
                  <a:cubicBezTo>
                    <a:pt x="34273" y="676864"/>
                    <a:pt x="42091" y="705081"/>
                    <a:pt x="53907" y="731329"/>
                  </a:cubicBezTo>
                  <a:cubicBezTo>
                    <a:pt x="66069" y="754679"/>
                    <a:pt x="83386" y="774843"/>
                    <a:pt x="100240" y="794833"/>
                  </a:cubicBezTo>
                  <a:cubicBezTo>
                    <a:pt x="129778" y="829192"/>
                    <a:pt x="167482" y="864653"/>
                    <a:pt x="215843" y="862972"/>
                  </a:cubicBezTo>
                  <a:cubicBezTo>
                    <a:pt x="241616" y="860770"/>
                    <a:pt x="247581" y="845590"/>
                    <a:pt x="242774" y="822123"/>
                  </a:cubicBezTo>
                  <a:cubicBezTo>
                    <a:pt x="239936" y="804857"/>
                    <a:pt x="227832" y="791878"/>
                    <a:pt x="217117" y="778841"/>
                  </a:cubicBezTo>
                  <a:cubicBezTo>
                    <a:pt x="192444" y="748885"/>
                    <a:pt x="167077" y="717944"/>
                    <a:pt x="153350" y="681209"/>
                  </a:cubicBezTo>
                  <a:cubicBezTo>
                    <a:pt x="139276" y="644300"/>
                    <a:pt x="136149" y="603799"/>
                    <a:pt x="137597" y="564630"/>
                  </a:cubicBezTo>
                  <a:cubicBezTo>
                    <a:pt x="142925" y="470185"/>
                    <a:pt x="255748" y="466014"/>
                    <a:pt x="328028" y="461668"/>
                  </a:cubicBezTo>
                  <a:cubicBezTo>
                    <a:pt x="332025" y="461320"/>
                    <a:pt x="336253" y="461378"/>
                    <a:pt x="340423" y="461436"/>
                  </a:cubicBezTo>
                  <a:cubicBezTo>
                    <a:pt x="348705" y="461552"/>
                    <a:pt x="357045" y="461726"/>
                    <a:pt x="364574" y="458539"/>
                  </a:cubicBezTo>
                  <a:cubicBezTo>
                    <a:pt x="367991" y="454367"/>
                    <a:pt x="368512" y="448110"/>
                    <a:pt x="368454" y="442837"/>
                  </a:cubicBezTo>
                  <a:cubicBezTo>
                    <a:pt x="365906" y="424991"/>
                    <a:pt x="347546" y="410969"/>
                    <a:pt x="336195" y="399497"/>
                  </a:cubicBezTo>
                  <a:cubicBezTo>
                    <a:pt x="321194" y="386460"/>
                    <a:pt x="305730" y="373944"/>
                    <a:pt x="291888" y="359633"/>
                  </a:cubicBezTo>
                  <a:cubicBezTo>
                    <a:pt x="265652" y="330198"/>
                    <a:pt x="241153" y="295317"/>
                    <a:pt x="233276" y="256091"/>
                  </a:cubicBezTo>
                  <a:cubicBezTo>
                    <a:pt x="222330" y="203828"/>
                    <a:pt x="231423" y="128909"/>
                    <a:pt x="292757" y="114655"/>
                  </a:cubicBezTo>
                  <a:cubicBezTo>
                    <a:pt x="322237" y="107470"/>
                    <a:pt x="351890" y="110773"/>
                    <a:pt x="381602" y="114134"/>
                  </a:cubicBezTo>
                  <a:cubicBezTo>
                    <a:pt x="406506" y="116915"/>
                    <a:pt x="431410" y="119696"/>
                    <a:pt x="456257" y="116335"/>
                  </a:cubicBezTo>
                  <a:cubicBezTo>
                    <a:pt x="508093" y="104573"/>
                    <a:pt x="479597" y="60653"/>
                    <a:pt x="443573" y="49702"/>
                  </a:cubicBezTo>
                  <a:cubicBezTo>
                    <a:pt x="420406" y="39041"/>
                    <a:pt x="394575" y="35043"/>
                    <a:pt x="369497" y="32146"/>
                  </a:cubicBezTo>
                  <a:cubicBezTo>
                    <a:pt x="365617" y="31741"/>
                    <a:pt x="362257" y="29481"/>
                    <a:pt x="360172" y="26352"/>
                  </a:cubicBezTo>
                  <a:cubicBezTo>
                    <a:pt x="340886" y="23571"/>
                    <a:pt x="322584" y="22064"/>
                    <a:pt x="305325" y="22064"/>
                  </a:cubicBezTo>
                  <a:cubicBezTo>
                    <a:pt x="228469" y="22180"/>
                    <a:pt x="170667" y="51557"/>
                    <a:pt x="123986" y="127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000800" y="3957720"/>
              <a:ext cx="621876" cy="1010032"/>
            </a:xfrm>
            <a:custGeom>
              <a:rect b="b" l="l" r="r" t="t"/>
              <a:pathLst>
                <a:path extrusionOk="0" h="1010032" w="621876">
                  <a:moveTo>
                    <a:pt x="342182" y="959507"/>
                  </a:moveTo>
                  <a:cubicBezTo>
                    <a:pt x="339170" y="933723"/>
                    <a:pt x="339228" y="907650"/>
                    <a:pt x="338533" y="881750"/>
                  </a:cubicBezTo>
                  <a:cubicBezTo>
                    <a:pt x="338533" y="819173"/>
                    <a:pt x="338533" y="756538"/>
                    <a:pt x="338823" y="694019"/>
                  </a:cubicBezTo>
                  <a:cubicBezTo>
                    <a:pt x="337491" y="661108"/>
                    <a:pt x="341661" y="626053"/>
                    <a:pt x="329846" y="594764"/>
                  </a:cubicBezTo>
                  <a:cubicBezTo>
                    <a:pt x="279690" y="597835"/>
                    <a:pt x="229186" y="595865"/>
                    <a:pt x="179609" y="605542"/>
                  </a:cubicBezTo>
                  <a:cubicBezTo>
                    <a:pt x="173701" y="666033"/>
                    <a:pt x="162292" y="725655"/>
                    <a:pt x="153662" y="785740"/>
                  </a:cubicBezTo>
                  <a:cubicBezTo>
                    <a:pt x="144858" y="831920"/>
                    <a:pt x="145495" y="880881"/>
                    <a:pt x="124935" y="923989"/>
                  </a:cubicBezTo>
                  <a:cubicBezTo>
                    <a:pt x="112483" y="950121"/>
                    <a:pt x="90590" y="975210"/>
                    <a:pt x="60531" y="979439"/>
                  </a:cubicBezTo>
                  <a:cubicBezTo>
                    <a:pt x="35858" y="982279"/>
                    <a:pt x="8348" y="967561"/>
                    <a:pt x="2614" y="942241"/>
                  </a:cubicBezTo>
                  <a:cubicBezTo>
                    <a:pt x="-5784" y="895018"/>
                    <a:pt x="8406" y="846869"/>
                    <a:pt x="12228" y="799704"/>
                  </a:cubicBezTo>
                  <a:cubicBezTo>
                    <a:pt x="14777" y="757407"/>
                    <a:pt x="21263" y="715515"/>
                    <a:pt x="29603" y="673971"/>
                  </a:cubicBezTo>
                  <a:cubicBezTo>
                    <a:pt x="53465" y="528131"/>
                    <a:pt x="92038" y="384784"/>
                    <a:pt x="118390" y="239582"/>
                  </a:cubicBezTo>
                  <a:cubicBezTo>
                    <a:pt x="128063" y="193866"/>
                    <a:pt x="135128" y="147802"/>
                    <a:pt x="139125" y="101333"/>
                  </a:cubicBezTo>
                  <a:cubicBezTo>
                    <a:pt x="147349" y="53009"/>
                    <a:pt x="191945" y="19403"/>
                    <a:pt x="238047" y="10422"/>
                  </a:cubicBezTo>
                  <a:cubicBezTo>
                    <a:pt x="287277" y="-4411"/>
                    <a:pt x="339865" y="-1630"/>
                    <a:pt x="389848" y="7699"/>
                  </a:cubicBezTo>
                  <a:cubicBezTo>
                    <a:pt x="452225" y="18244"/>
                    <a:pt x="507535" y="48084"/>
                    <a:pt x="548772" y="96234"/>
                  </a:cubicBezTo>
                  <a:cubicBezTo>
                    <a:pt x="620068" y="165996"/>
                    <a:pt x="632289" y="233208"/>
                    <a:pt x="614740" y="329160"/>
                  </a:cubicBezTo>
                  <a:cubicBezTo>
                    <a:pt x="602751" y="380670"/>
                    <a:pt x="583465" y="431427"/>
                    <a:pt x="554043" y="475578"/>
                  </a:cubicBezTo>
                  <a:cubicBezTo>
                    <a:pt x="536147" y="501478"/>
                    <a:pt x="512574" y="522859"/>
                    <a:pt x="488249" y="542675"/>
                  </a:cubicBezTo>
                  <a:cubicBezTo>
                    <a:pt x="480894" y="549164"/>
                    <a:pt x="471395" y="555306"/>
                    <a:pt x="468789" y="565272"/>
                  </a:cubicBezTo>
                  <a:cubicBezTo>
                    <a:pt x="484542" y="648071"/>
                    <a:pt x="482631" y="732492"/>
                    <a:pt x="481762" y="816391"/>
                  </a:cubicBezTo>
                  <a:cubicBezTo>
                    <a:pt x="476376" y="878679"/>
                    <a:pt x="503192" y="1009453"/>
                    <a:pt x="410177" y="1010033"/>
                  </a:cubicBezTo>
                  <a:cubicBezTo>
                    <a:pt x="409656" y="1010033"/>
                    <a:pt x="409134" y="1010033"/>
                    <a:pt x="408671" y="1010033"/>
                  </a:cubicBezTo>
                  <a:cubicBezTo>
                    <a:pt x="378612" y="1009975"/>
                    <a:pt x="347279" y="990622"/>
                    <a:pt x="342182" y="959507"/>
                  </a:cubicBezTo>
                  <a:close/>
                  <a:moveTo>
                    <a:pt x="344035" y="570719"/>
                  </a:moveTo>
                  <a:cubicBezTo>
                    <a:pt x="365638" y="588043"/>
                    <a:pt x="363032" y="620432"/>
                    <a:pt x="365407" y="645521"/>
                  </a:cubicBezTo>
                  <a:cubicBezTo>
                    <a:pt x="367260" y="718180"/>
                    <a:pt x="365407" y="790955"/>
                    <a:pt x="365928" y="863730"/>
                  </a:cubicBezTo>
                  <a:cubicBezTo>
                    <a:pt x="365465" y="890789"/>
                    <a:pt x="366971" y="917732"/>
                    <a:pt x="368071" y="944790"/>
                  </a:cubicBezTo>
                  <a:cubicBezTo>
                    <a:pt x="366565" y="969937"/>
                    <a:pt x="391296" y="984828"/>
                    <a:pt x="414231" y="982568"/>
                  </a:cubicBezTo>
                  <a:cubicBezTo>
                    <a:pt x="464677" y="980309"/>
                    <a:pt x="450835" y="892063"/>
                    <a:pt x="453962" y="857009"/>
                  </a:cubicBezTo>
                  <a:cubicBezTo>
                    <a:pt x="454020" y="794779"/>
                    <a:pt x="456452" y="732376"/>
                    <a:pt x="453267" y="670205"/>
                  </a:cubicBezTo>
                  <a:cubicBezTo>
                    <a:pt x="452051" y="639727"/>
                    <a:pt x="448576" y="609424"/>
                    <a:pt x="443247" y="579410"/>
                  </a:cubicBezTo>
                  <a:cubicBezTo>
                    <a:pt x="435429" y="555074"/>
                    <a:pt x="452862" y="534795"/>
                    <a:pt x="470990" y="521352"/>
                  </a:cubicBezTo>
                  <a:cubicBezTo>
                    <a:pt x="501396" y="496843"/>
                    <a:pt x="528733" y="470074"/>
                    <a:pt x="546572" y="435309"/>
                  </a:cubicBezTo>
                  <a:cubicBezTo>
                    <a:pt x="581380" y="368038"/>
                    <a:pt x="603157" y="291382"/>
                    <a:pt x="590589" y="215884"/>
                  </a:cubicBezTo>
                  <a:cubicBezTo>
                    <a:pt x="579121" y="162403"/>
                    <a:pt x="537652" y="122597"/>
                    <a:pt x="499485" y="86210"/>
                  </a:cubicBezTo>
                  <a:cubicBezTo>
                    <a:pt x="430506" y="24734"/>
                    <a:pt x="282701" y="7409"/>
                    <a:pt x="202891" y="53647"/>
                  </a:cubicBezTo>
                  <a:cubicBezTo>
                    <a:pt x="178566" y="69117"/>
                    <a:pt x="166983" y="94264"/>
                    <a:pt x="160091" y="121265"/>
                  </a:cubicBezTo>
                  <a:cubicBezTo>
                    <a:pt x="143063" y="177932"/>
                    <a:pt x="137735" y="237264"/>
                    <a:pt x="127310" y="295437"/>
                  </a:cubicBezTo>
                  <a:cubicBezTo>
                    <a:pt x="101536" y="434961"/>
                    <a:pt x="70377" y="573326"/>
                    <a:pt x="48600" y="713429"/>
                  </a:cubicBezTo>
                  <a:cubicBezTo>
                    <a:pt x="42635" y="744254"/>
                    <a:pt x="40723" y="775543"/>
                    <a:pt x="38233" y="806831"/>
                  </a:cubicBezTo>
                  <a:cubicBezTo>
                    <a:pt x="34932" y="837714"/>
                    <a:pt x="29603" y="868539"/>
                    <a:pt x="27750" y="899538"/>
                  </a:cubicBezTo>
                  <a:cubicBezTo>
                    <a:pt x="27808" y="899074"/>
                    <a:pt x="27808" y="898611"/>
                    <a:pt x="27866" y="898205"/>
                  </a:cubicBezTo>
                  <a:lnTo>
                    <a:pt x="27866" y="897684"/>
                  </a:lnTo>
                  <a:cubicBezTo>
                    <a:pt x="27634" y="913328"/>
                    <a:pt x="23348" y="932333"/>
                    <a:pt x="34526" y="945196"/>
                  </a:cubicBezTo>
                  <a:cubicBezTo>
                    <a:pt x="63832" y="967793"/>
                    <a:pt x="93428" y="931464"/>
                    <a:pt x="103216" y="905448"/>
                  </a:cubicBezTo>
                  <a:cubicBezTo>
                    <a:pt x="115552" y="875608"/>
                    <a:pt x="116884" y="843740"/>
                    <a:pt x="121750" y="812393"/>
                  </a:cubicBezTo>
                  <a:cubicBezTo>
                    <a:pt x="128120" y="770965"/>
                    <a:pt x="134028" y="729421"/>
                    <a:pt x="140978" y="688166"/>
                  </a:cubicBezTo>
                  <a:cubicBezTo>
                    <a:pt x="145669" y="663136"/>
                    <a:pt x="148160" y="637757"/>
                    <a:pt x="151113" y="612495"/>
                  </a:cubicBezTo>
                  <a:cubicBezTo>
                    <a:pt x="151924" y="592563"/>
                    <a:pt x="156558" y="580047"/>
                    <a:pt x="178682" y="577903"/>
                  </a:cubicBezTo>
                  <a:cubicBezTo>
                    <a:pt x="215749" y="571530"/>
                    <a:pt x="253279" y="569270"/>
                    <a:pt x="290810" y="569270"/>
                  </a:cubicBezTo>
                  <a:cubicBezTo>
                    <a:pt x="297123" y="569676"/>
                    <a:pt x="303667" y="568980"/>
                    <a:pt x="310270" y="568285"/>
                  </a:cubicBezTo>
                  <a:cubicBezTo>
                    <a:pt x="315482" y="567706"/>
                    <a:pt x="320695" y="567184"/>
                    <a:pt x="325791" y="567184"/>
                  </a:cubicBezTo>
                  <a:cubicBezTo>
                    <a:pt x="332162" y="567126"/>
                    <a:pt x="338302" y="567937"/>
                    <a:pt x="344035" y="5707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6196917" y="4055804"/>
              <a:ext cx="309743" cy="387866"/>
            </a:xfrm>
            <a:custGeom>
              <a:rect b="b" l="l" r="r" t="t"/>
              <a:pathLst>
                <a:path extrusionOk="0" h="387866" w="309743">
                  <a:moveTo>
                    <a:pt x="98341" y="387345"/>
                  </a:moveTo>
                  <a:cubicBezTo>
                    <a:pt x="39266" y="387229"/>
                    <a:pt x="-9442" y="359765"/>
                    <a:pt x="1562" y="293769"/>
                  </a:cubicBezTo>
                  <a:cubicBezTo>
                    <a:pt x="12624" y="215954"/>
                    <a:pt x="29188" y="139007"/>
                    <a:pt x="43378" y="61713"/>
                  </a:cubicBezTo>
                  <a:cubicBezTo>
                    <a:pt x="42567" y="32858"/>
                    <a:pt x="61043" y="-2834"/>
                    <a:pt x="93940" y="179"/>
                  </a:cubicBezTo>
                  <a:cubicBezTo>
                    <a:pt x="120755" y="1106"/>
                    <a:pt x="145834" y="4293"/>
                    <a:pt x="171201" y="12578"/>
                  </a:cubicBezTo>
                  <a:cubicBezTo>
                    <a:pt x="244930" y="35060"/>
                    <a:pt x="301515" y="102851"/>
                    <a:pt x="309218" y="179740"/>
                  </a:cubicBezTo>
                  <a:cubicBezTo>
                    <a:pt x="317616" y="293885"/>
                    <a:pt x="224311" y="387867"/>
                    <a:pt x="112705" y="387867"/>
                  </a:cubicBezTo>
                  <a:cubicBezTo>
                    <a:pt x="107898" y="387867"/>
                    <a:pt x="103149" y="387693"/>
                    <a:pt x="98341" y="387345"/>
                  </a:cubicBezTo>
                  <a:close/>
                  <a:moveTo>
                    <a:pt x="241686" y="90336"/>
                  </a:moveTo>
                  <a:cubicBezTo>
                    <a:pt x="215740" y="60033"/>
                    <a:pt x="178846" y="40738"/>
                    <a:pt x="140100" y="32742"/>
                  </a:cubicBezTo>
                  <a:cubicBezTo>
                    <a:pt x="128516" y="30598"/>
                    <a:pt x="116817" y="29150"/>
                    <a:pt x="105292" y="28280"/>
                  </a:cubicBezTo>
                  <a:cubicBezTo>
                    <a:pt x="97067" y="28222"/>
                    <a:pt x="87511" y="25325"/>
                    <a:pt x="80966" y="31583"/>
                  </a:cubicBezTo>
                  <a:cubicBezTo>
                    <a:pt x="72452" y="40506"/>
                    <a:pt x="71294" y="53543"/>
                    <a:pt x="69267" y="65131"/>
                  </a:cubicBezTo>
                  <a:cubicBezTo>
                    <a:pt x="68282" y="70346"/>
                    <a:pt x="64750" y="74576"/>
                    <a:pt x="59827" y="75967"/>
                  </a:cubicBezTo>
                  <a:cubicBezTo>
                    <a:pt x="53282" y="129273"/>
                    <a:pt x="43841" y="182174"/>
                    <a:pt x="36138" y="235306"/>
                  </a:cubicBezTo>
                  <a:cubicBezTo>
                    <a:pt x="24613" y="310630"/>
                    <a:pt x="5616" y="360866"/>
                    <a:pt x="105697" y="360460"/>
                  </a:cubicBezTo>
                  <a:cubicBezTo>
                    <a:pt x="249100" y="365849"/>
                    <a:pt x="337771" y="201874"/>
                    <a:pt x="241686" y="9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6639588" y="3683325"/>
              <a:ext cx="413707" cy="830460"/>
            </a:xfrm>
            <a:custGeom>
              <a:rect b="b" l="l" r="r" t="t"/>
              <a:pathLst>
                <a:path extrusionOk="0" h="830460" w="413707">
                  <a:moveTo>
                    <a:pt x="208722" y="829296"/>
                  </a:moveTo>
                  <a:cubicBezTo>
                    <a:pt x="123700" y="818751"/>
                    <a:pt x="66478" y="749452"/>
                    <a:pt x="33523" y="675345"/>
                  </a:cubicBezTo>
                  <a:cubicBezTo>
                    <a:pt x="4622" y="612073"/>
                    <a:pt x="-3197" y="536633"/>
                    <a:pt x="17422" y="469768"/>
                  </a:cubicBezTo>
                  <a:cubicBezTo>
                    <a:pt x="29758" y="429382"/>
                    <a:pt x="59122" y="397572"/>
                    <a:pt x="95320" y="376829"/>
                  </a:cubicBezTo>
                  <a:cubicBezTo>
                    <a:pt x="42616" y="352725"/>
                    <a:pt x="-590" y="307879"/>
                    <a:pt x="163" y="246750"/>
                  </a:cubicBezTo>
                  <a:cubicBezTo>
                    <a:pt x="-764" y="200339"/>
                    <a:pt x="1437" y="151204"/>
                    <a:pt x="29179" y="111978"/>
                  </a:cubicBezTo>
                  <a:cubicBezTo>
                    <a:pt x="42037" y="92104"/>
                    <a:pt x="54836" y="73736"/>
                    <a:pt x="70879" y="56585"/>
                  </a:cubicBezTo>
                  <a:cubicBezTo>
                    <a:pt x="127986" y="-6629"/>
                    <a:pt x="263106" y="-12713"/>
                    <a:pt x="338167" y="17822"/>
                  </a:cubicBezTo>
                  <a:cubicBezTo>
                    <a:pt x="341063" y="16374"/>
                    <a:pt x="344422" y="15910"/>
                    <a:pt x="347607" y="17011"/>
                  </a:cubicBezTo>
                  <a:cubicBezTo>
                    <a:pt x="358322" y="20662"/>
                    <a:pt x="368689" y="25818"/>
                    <a:pt x="378304" y="31844"/>
                  </a:cubicBezTo>
                  <a:cubicBezTo>
                    <a:pt x="395852" y="42332"/>
                    <a:pt x="416471" y="58092"/>
                    <a:pt x="413401" y="81095"/>
                  </a:cubicBezTo>
                  <a:cubicBezTo>
                    <a:pt x="411837" y="98014"/>
                    <a:pt x="399559" y="111282"/>
                    <a:pt x="383864" y="116671"/>
                  </a:cubicBezTo>
                  <a:cubicBezTo>
                    <a:pt x="356063" y="126695"/>
                    <a:pt x="327510" y="122175"/>
                    <a:pt x="298957" y="117772"/>
                  </a:cubicBezTo>
                  <a:cubicBezTo>
                    <a:pt x="272141" y="113542"/>
                    <a:pt x="245326" y="109370"/>
                    <a:pt x="219205" y="117192"/>
                  </a:cubicBezTo>
                  <a:cubicBezTo>
                    <a:pt x="158624" y="139616"/>
                    <a:pt x="170613" y="227977"/>
                    <a:pt x="212661" y="263379"/>
                  </a:cubicBezTo>
                  <a:cubicBezTo>
                    <a:pt x="251639" y="299767"/>
                    <a:pt x="324788" y="309038"/>
                    <a:pt x="314479" y="377640"/>
                  </a:cubicBezTo>
                  <a:cubicBezTo>
                    <a:pt x="307818" y="452559"/>
                    <a:pt x="240866" y="434597"/>
                    <a:pt x="204031" y="478633"/>
                  </a:cubicBezTo>
                  <a:cubicBezTo>
                    <a:pt x="160825" y="523711"/>
                    <a:pt x="179995" y="596660"/>
                    <a:pt x="224823" y="633279"/>
                  </a:cubicBezTo>
                  <a:cubicBezTo>
                    <a:pt x="253782" y="660280"/>
                    <a:pt x="293860" y="669145"/>
                    <a:pt x="325251" y="692264"/>
                  </a:cubicBezTo>
                  <a:cubicBezTo>
                    <a:pt x="349866" y="710863"/>
                    <a:pt x="359538" y="745223"/>
                    <a:pt x="349113" y="774078"/>
                  </a:cubicBezTo>
                  <a:cubicBezTo>
                    <a:pt x="333881" y="814984"/>
                    <a:pt x="274342" y="830455"/>
                    <a:pt x="229514" y="830455"/>
                  </a:cubicBezTo>
                  <a:cubicBezTo>
                    <a:pt x="222043" y="830513"/>
                    <a:pt x="215035" y="830107"/>
                    <a:pt x="208722" y="829296"/>
                  </a:cubicBezTo>
                  <a:close/>
                  <a:moveTo>
                    <a:pt x="88081" y="76228"/>
                  </a:moveTo>
                  <a:cubicBezTo>
                    <a:pt x="58891" y="111398"/>
                    <a:pt x="29237" y="151204"/>
                    <a:pt x="28252" y="198774"/>
                  </a:cubicBezTo>
                  <a:cubicBezTo>
                    <a:pt x="22634" y="266103"/>
                    <a:pt x="30048" y="311819"/>
                    <a:pt x="94510" y="345425"/>
                  </a:cubicBezTo>
                  <a:cubicBezTo>
                    <a:pt x="107020" y="353189"/>
                    <a:pt x="118256" y="356028"/>
                    <a:pt x="129318" y="364140"/>
                  </a:cubicBezTo>
                  <a:cubicBezTo>
                    <a:pt x="138990" y="373526"/>
                    <a:pt x="131982" y="387490"/>
                    <a:pt x="121441" y="392589"/>
                  </a:cubicBezTo>
                  <a:cubicBezTo>
                    <a:pt x="42326" y="434134"/>
                    <a:pt x="26341" y="502157"/>
                    <a:pt x="35955" y="585593"/>
                  </a:cubicBezTo>
                  <a:cubicBezTo>
                    <a:pt x="41573" y="633801"/>
                    <a:pt x="62539" y="679053"/>
                    <a:pt x="89413" y="719033"/>
                  </a:cubicBezTo>
                  <a:cubicBezTo>
                    <a:pt x="121789" y="771354"/>
                    <a:pt x="181269" y="808147"/>
                    <a:pt x="243936" y="802933"/>
                  </a:cubicBezTo>
                  <a:cubicBezTo>
                    <a:pt x="270693" y="798993"/>
                    <a:pt x="302548" y="792909"/>
                    <a:pt x="320444" y="771065"/>
                  </a:cubicBezTo>
                  <a:cubicBezTo>
                    <a:pt x="330522" y="752929"/>
                    <a:pt x="325888" y="728419"/>
                    <a:pt x="309845" y="715209"/>
                  </a:cubicBezTo>
                  <a:cubicBezTo>
                    <a:pt x="294497" y="703157"/>
                    <a:pt x="275964" y="696262"/>
                    <a:pt x="258705" y="687629"/>
                  </a:cubicBezTo>
                  <a:cubicBezTo>
                    <a:pt x="228472" y="673085"/>
                    <a:pt x="199861" y="652921"/>
                    <a:pt x="180459" y="625109"/>
                  </a:cubicBezTo>
                  <a:cubicBezTo>
                    <a:pt x="135457" y="567515"/>
                    <a:pt x="144782" y="484253"/>
                    <a:pt x="204378" y="440681"/>
                  </a:cubicBezTo>
                  <a:cubicBezTo>
                    <a:pt x="228588" y="421039"/>
                    <a:pt x="270925" y="423009"/>
                    <a:pt x="283725" y="390967"/>
                  </a:cubicBezTo>
                  <a:cubicBezTo>
                    <a:pt x="305212" y="330939"/>
                    <a:pt x="243009" y="323639"/>
                    <a:pt x="207796" y="295016"/>
                  </a:cubicBezTo>
                  <a:cubicBezTo>
                    <a:pt x="164879" y="265349"/>
                    <a:pt x="143276" y="211232"/>
                    <a:pt x="151616" y="160127"/>
                  </a:cubicBezTo>
                  <a:cubicBezTo>
                    <a:pt x="162215" y="110471"/>
                    <a:pt x="205710" y="81732"/>
                    <a:pt x="255403" y="85151"/>
                  </a:cubicBezTo>
                  <a:cubicBezTo>
                    <a:pt x="279844" y="86252"/>
                    <a:pt x="304054" y="92857"/>
                    <a:pt x="328321" y="94421"/>
                  </a:cubicBezTo>
                  <a:cubicBezTo>
                    <a:pt x="346102" y="94827"/>
                    <a:pt x="365909" y="97492"/>
                    <a:pt x="381547" y="87237"/>
                  </a:cubicBezTo>
                  <a:cubicBezTo>
                    <a:pt x="393304" y="76691"/>
                    <a:pt x="380215" y="65740"/>
                    <a:pt x="370890" y="59946"/>
                  </a:cubicBezTo>
                  <a:cubicBezTo>
                    <a:pt x="360870" y="52993"/>
                    <a:pt x="350040" y="47431"/>
                    <a:pt x="338688" y="42911"/>
                  </a:cubicBezTo>
                  <a:cubicBezTo>
                    <a:pt x="334981" y="41231"/>
                    <a:pt x="332201" y="38102"/>
                    <a:pt x="331043" y="34394"/>
                  </a:cubicBezTo>
                  <a:cubicBezTo>
                    <a:pt x="307181" y="26977"/>
                    <a:pt x="276949" y="22748"/>
                    <a:pt x="245499" y="22748"/>
                  </a:cubicBezTo>
                  <a:cubicBezTo>
                    <a:pt x="185497" y="22574"/>
                    <a:pt x="121209" y="37986"/>
                    <a:pt x="88081" y="762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7111992" y="3563544"/>
              <a:ext cx="218384" cy="625938"/>
            </a:xfrm>
            <a:custGeom>
              <a:rect b="b" l="l" r="r" t="t"/>
              <a:pathLst>
                <a:path extrusionOk="0" h="625938" w="218384">
                  <a:moveTo>
                    <a:pt x="20401" y="611741"/>
                  </a:moveTo>
                  <a:cubicBezTo>
                    <a:pt x="-29929" y="561505"/>
                    <a:pt x="26482" y="305808"/>
                    <a:pt x="44494" y="235931"/>
                  </a:cubicBezTo>
                  <a:cubicBezTo>
                    <a:pt x="59495" y="173354"/>
                    <a:pt x="71252" y="109792"/>
                    <a:pt x="91233" y="48547"/>
                  </a:cubicBezTo>
                  <a:cubicBezTo>
                    <a:pt x="68704" y="41247"/>
                    <a:pt x="87700" y="17375"/>
                    <a:pt x="99400" y="8857"/>
                  </a:cubicBezTo>
                  <a:cubicBezTo>
                    <a:pt x="108724" y="-66"/>
                    <a:pt x="121466" y="-993"/>
                    <a:pt x="133571" y="687"/>
                  </a:cubicBezTo>
                  <a:cubicBezTo>
                    <a:pt x="164904" y="2831"/>
                    <a:pt x="200117" y="16448"/>
                    <a:pt x="213149" y="47157"/>
                  </a:cubicBezTo>
                  <a:cubicBezTo>
                    <a:pt x="222821" y="75722"/>
                    <a:pt x="216450" y="106895"/>
                    <a:pt x="214771" y="136329"/>
                  </a:cubicBezTo>
                  <a:cubicBezTo>
                    <a:pt x="206141" y="194097"/>
                    <a:pt x="189055" y="250242"/>
                    <a:pt x="177819" y="307489"/>
                  </a:cubicBezTo>
                  <a:cubicBezTo>
                    <a:pt x="165773" y="357319"/>
                    <a:pt x="151409" y="406511"/>
                    <a:pt x="140000" y="456457"/>
                  </a:cubicBezTo>
                  <a:cubicBezTo>
                    <a:pt x="126331" y="504491"/>
                    <a:pt x="118107" y="598008"/>
                    <a:pt x="70615" y="622170"/>
                  </a:cubicBezTo>
                  <a:cubicBezTo>
                    <a:pt x="65113" y="624778"/>
                    <a:pt x="59321" y="625936"/>
                    <a:pt x="53471" y="625936"/>
                  </a:cubicBezTo>
                  <a:cubicBezTo>
                    <a:pt x="41309" y="626052"/>
                    <a:pt x="29146" y="620722"/>
                    <a:pt x="20401" y="611741"/>
                  </a:cubicBezTo>
                  <a:close/>
                  <a:moveTo>
                    <a:pt x="53761" y="598878"/>
                  </a:moveTo>
                  <a:cubicBezTo>
                    <a:pt x="89206" y="592446"/>
                    <a:pt x="101948" y="491396"/>
                    <a:pt x="111273" y="459817"/>
                  </a:cubicBezTo>
                  <a:cubicBezTo>
                    <a:pt x="136698" y="353321"/>
                    <a:pt x="166583" y="246592"/>
                    <a:pt x="186797" y="139168"/>
                  </a:cubicBezTo>
                  <a:cubicBezTo>
                    <a:pt x="189750" y="115586"/>
                    <a:pt x="191082" y="95364"/>
                    <a:pt x="190677" y="72361"/>
                  </a:cubicBezTo>
                  <a:cubicBezTo>
                    <a:pt x="189982" y="64539"/>
                    <a:pt x="188766" y="56254"/>
                    <a:pt x="183380" y="50170"/>
                  </a:cubicBezTo>
                  <a:cubicBezTo>
                    <a:pt x="169479" y="33946"/>
                    <a:pt x="147529" y="28963"/>
                    <a:pt x="127084" y="27746"/>
                  </a:cubicBezTo>
                  <a:cubicBezTo>
                    <a:pt x="118628" y="25776"/>
                    <a:pt x="112315" y="33482"/>
                    <a:pt x="107798" y="39682"/>
                  </a:cubicBezTo>
                  <a:cubicBezTo>
                    <a:pt x="94998" y="101448"/>
                    <a:pt x="82662" y="163446"/>
                    <a:pt x="70094" y="225038"/>
                  </a:cubicBezTo>
                  <a:cubicBezTo>
                    <a:pt x="51039" y="308300"/>
                    <a:pt x="34417" y="392257"/>
                    <a:pt x="28509" y="477606"/>
                  </a:cubicBezTo>
                  <a:cubicBezTo>
                    <a:pt x="28683" y="504375"/>
                    <a:pt x="16346" y="597893"/>
                    <a:pt x="53761" y="5988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7105409" y="4322277"/>
              <a:ext cx="156098" cy="172498"/>
            </a:xfrm>
            <a:custGeom>
              <a:rect b="b" l="l" r="r" t="t"/>
              <a:pathLst>
                <a:path extrusionOk="0" h="172498" w="156098">
                  <a:moveTo>
                    <a:pt x="59880" y="171108"/>
                  </a:moveTo>
                  <a:cubicBezTo>
                    <a:pt x="-57228" y="150538"/>
                    <a:pt x="16848" y="-31283"/>
                    <a:pt x="116408" y="4699"/>
                  </a:cubicBezTo>
                  <a:cubicBezTo>
                    <a:pt x="132972" y="-3935"/>
                    <a:pt x="149594" y="20923"/>
                    <a:pt x="152953" y="34945"/>
                  </a:cubicBezTo>
                  <a:cubicBezTo>
                    <a:pt x="166158" y="90221"/>
                    <a:pt x="137374" y="172440"/>
                    <a:pt x="74244" y="172498"/>
                  </a:cubicBezTo>
                  <a:cubicBezTo>
                    <a:pt x="69668" y="172440"/>
                    <a:pt x="64861" y="172034"/>
                    <a:pt x="59880" y="171108"/>
                  </a:cubicBezTo>
                  <a:close/>
                  <a:moveTo>
                    <a:pt x="29648" y="76373"/>
                  </a:moveTo>
                  <a:cubicBezTo>
                    <a:pt x="16095" y="115078"/>
                    <a:pt x="33470" y="145555"/>
                    <a:pt x="75924" y="145555"/>
                  </a:cubicBezTo>
                  <a:cubicBezTo>
                    <a:pt x="113164" y="142079"/>
                    <a:pt x="126601" y="100129"/>
                    <a:pt x="128339" y="68087"/>
                  </a:cubicBezTo>
                  <a:cubicBezTo>
                    <a:pt x="128397" y="56209"/>
                    <a:pt x="129439" y="42303"/>
                    <a:pt x="121620" y="32395"/>
                  </a:cubicBezTo>
                  <a:cubicBezTo>
                    <a:pt x="118840" y="29034"/>
                    <a:pt x="114149" y="27470"/>
                    <a:pt x="111948" y="23646"/>
                  </a:cubicBezTo>
                  <a:cubicBezTo>
                    <a:pt x="106272" y="21850"/>
                    <a:pt x="100654" y="21038"/>
                    <a:pt x="95152" y="21038"/>
                  </a:cubicBezTo>
                  <a:cubicBezTo>
                    <a:pt x="64398" y="21038"/>
                    <a:pt x="37988" y="46938"/>
                    <a:pt x="29648" y="76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5102591" y="2597384"/>
              <a:ext cx="677241" cy="1044894"/>
            </a:xfrm>
            <a:custGeom>
              <a:rect b="b" l="l" r="r" t="t"/>
              <a:pathLst>
                <a:path extrusionOk="0" h="1044894" w="677241">
                  <a:moveTo>
                    <a:pt x="70755" y="1044663"/>
                  </a:moveTo>
                  <a:cubicBezTo>
                    <a:pt x="35310" y="1041360"/>
                    <a:pt x="25232" y="1004045"/>
                    <a:pt x="21352" y="974205"/>
                  </a:cubicBezTo>
                  <a:cubicBezTo>
                    <a:pt x="14923" y="931097"/>
                    <a:pt x="12375" y="887583"/>
                    <a:pt x="8494" y="844242"/>
                  </a:cubicBezTo>
                  <a:cubicBezTo>
                    <a:pt x="3398" y="745104"/>
                    <a:pt x="-1525" y="645850"/>
                    <a:pt x="444" y="546538"/>
                  </a:cubicBezTo>
                  <a:cubicBezTo>
                    <a:pt x="-77" y="457829"/>
                    <a:pt x="3282" y="369120"/>
                    <a:pt x="9769" y="280701"/>
                  </a:cubicBezTo>
                  <a:cubicBezTo>
                    <a:pt x="16139" y="209085"/>
                    <a:pt x="19325" y="135789"/>
                    <a:pt x="44113" y="67649"/>
                  </a:cubicBezTo>
                  <a:cubicBezTo>
                    <a:pt x="70176" y="-1649"/>
                    <a:pt x="137360" y="-10282"/>
                    <a:pt x="163365" y="65042"/>
                  </a:cubicBezTo>
                  <a:cubicBezTo>
                    <a:pt x="181898" y="130690"/>
                    <a:pt x="167072" y="201031"/>
                    <a:pt x="168056" y="268244"/>
                  </a:cubicBezTo>
                  <a:cubicBezTo>
                    <a:pt x="168114" y="267085"/>
                    <a:pt x="168519" y="265984"/>
                    <a:pt x="169157" y="265115"/>
                  </a:cubicBezTo>
                  <a:cubicBezTo>
                    <a:pt x="168056" y="275718"/>
                    <a:pt x="167245" y="286321"/>
                    <a:pt x="166434" y="296925"/>
                  </a:cubicBezTo>
                  <a:cubicBezTo>
                    <a:pt x="165855" y="304457"/>
                    <a:pt x="165392" y="312048"/>
                    <a:pt x="164987" y="319638"/>
                  </a:cubicBezTo>
                  <a:cubicBezTo>
                    <a:pt x="164523" y="328039"/>
                    <a:pt x="164002" y="336441"/>
                    <a:pt x="163944" y="344901"/>
                  </a:cubicBezTo>
                  <a:cubicBezTo>
                    <a:pt x="163944" y="345132"/>
                    <a:pt x="163944" y="345422"/>
                    <a:pt x="163944" y="345654"/>
                  </a:cubicBezTo>
                  <a:cubicBezTo>
                    <a:pt x="163944" y="345770"/>
                    <a:pt x="163944" y="345886"/>
                    <a:pt x="163944" y="346001"/>
                  </a:cubicBezTo>
                  <a:cubicBezTo>
                    <a:pt x="164060" y="348145"/>
                    <a:pt x="164813" y="350115"/>
                    <a:pt x="165971" y="351796"/>
                  </a:cubicBezTo>
                  <a:cubicBezTo>
                    <a:pt x="165855" y="354229"/>
                    <a:pt x="165739" y="356721"/>
                    <a:pt x="165681" y="359154"/>
                  </a:cubicBezTo>
                  <a:cubicBezTo>
                    <a:pt x="165681" y="360834"/>
                    <a:pt x="165624" y="362573"/>
                    <a:pt x="165624" y="364253"/>
                  </a:cubicBezTo>
                  <a:cubicBezTo>
                    <a:pt x="161859" y="392876"/>
                    <a:pt x="158558" y="421615"/>
                    <a:pt x="164292" y="450412"/>
                  </a:cubicBezTo>
                  <a:cubicBezTo>
                    <a:pt x="167129" y="482686"/>
                    <a:pt x="242132" y="479151"/>
                    <a:pt x="266515" y="483671"/>
                  </a:cubicBezTo>
                  <a:cubicBezTo>
                    <a:pt x="308216" y="485931"/>
                    <a:pt x="350032" y="485815"/>
                    <a:pt x="391732" y="487437"/>
                  </a:cubicBezTo>
                  <a:cubicBezTo>
                    <a:pt x="419996" y="487669"/>
                    <a:pt x="448317" y="487901"/>
                    <a:pt x="476117" y="482454"/>
                  </a:cubicBezTo>
                  <a:cubicBezTo>
                    <a:pt x="481446" y="481121"/>
                    <a:pt x="487122" y="480194"/>
                    <a:pt x="491813" y="477239"/>
                  </a:cubicBezTo>
                  <a:cubicBezTo>
                    <a:pt x="494245" y="473125"/>
                    <a:pt x="496504" y="468896"/>
                    <a:pt x="498184" y="464376"/>
                  </a:cubicBezTo>
                  <a:cubicBezTo>
                    <a:pt x="502875" y="444618"/>
                    <a:pt x="503512" y="423991"/>
                    <a:pt x="506118" y="403885"/>
                  </a:cubicBezTo>
                  <a:cubicBezTo>
                    <a:pt x="510288" y="360313"/>
                    <a:pt x="519266" y="317436"/>
                    <a:pt x="523957" y="273980"/>
                  </a:cubicBezTo>
                  <a:cubicBezTo>
                    <a:pt x="530849" y="209317"/>
                    <a:pt x="535830" y="143669"/>
                    <a:pt x="557143" y="81845"/>
                  </a:cubicBezTo>
                  <a:cubicBezTo>
                    <a:pt x="565483" y="53685"/>
                    <a:pt x="574345" y="22165"/>
                    <a:pt x="601218" y="6231"/>
                  </a:cubicBezTo>
                  <a:cubicBezTo>
                    <a:pt x="627571" y="-10804"/>
                    <a:pt x="663363" y="9418"/>
                    <a:pt x="668923" y="38737"/>
                  </a:cubicBezTo>
                  <a:cubicBezTo>
                    <a:pt x="684040" y="107977"/>
                    <a:pt x="674310" y="179361"/>
                    <a:pt x="672398" y="249471"/>
                  </a:cubicBezTo>
                  <a:cubicBezTo>
                    <a:pt x="668228" y="381404"/>
                    <a:pt x="655139" y="512874"/>
                    <a:pt x="638169" y="643764"/>
                  </a:cubicBezTo>
                  <a:cubicBezTo>
                    <a:pt x="625428" y="743076"/>
                    <a:pt x="614192" y="843083"/>
                    <a:pt x="589229" y="940252"/>
                  </a:cubicBezTo>
                  <a:cubicBezTo>
                    <a:pt x="581353" y="967484"/>
                    <a:pt x="572665" y="999989"/>
                    <a:pt x="546660" y="1015286"/>
                  </a:cubicBezTo>
                  <a:cubicBezTo>
                    <a:pt x="521930" y="1026585"/>
                    <a:pt x="492913" y="1014996"/>
                    <a:pt x="479708" y="991878"/>
                  </a:cubicBezTo>
                  <a:cubicBezTo>
                    <a:pt x="456483" y="962501"/>
                    <a:pt x="464186" y="922869"/>
                    <a:pt x="463028" y="888046"/>
                  </a:cubicBezTo>
                  <a:cubicBezTo>
                    <a:pt x="462449" y="809709"/>
                    <a:pt x="473337" y="731198"/>
                    <a:pt x="469051" y="653092"/>
                  </a:cubicBezTo>
                  <a:cubicBezTo>
                    <a:pt x="441772" y="647009"/>
                    <a:pt x="416289" y="648689"/>
                    <a:pt x="389299" y="644343"/>
                  </a:cubicBezTo>
                  <a:cubicBezTo>
                    <a:pt x="359646" y="638897"/>
                    <a:pt x="329703" y="637738"/>
                    <a:pt x="299760" y="635594"/>
                  </a:cubicBezTo>
                  <a:cubicBezTo>
                    <a:pt x="282327" y="634493"/>
                    <a:pt x="264894" y="634030"/>
                    <a:pt x="247461" y="633740"/>
                  </a:cubicBezTo>
                  <a:cubicBezTo>
                    <a:pt x="240684" y="633740"/>
                    <a:pt x="233850" y="633508"/>
                    <a:pt x="226958" y="633218"/>
                  </a:cubicBezTo>
                  <a:cubicBezTo>
                    <a:pt x="208656" y="632523"/>
                    <a:pt x="190123" y="631770"/>
                    <a:pt x="172574" y="637159"/>
                  </a:cubicBezTo>
                  <a:cubicBezTo>
                    <a:pt x="170315" y="699504"/>
                    <a:pt x="163944" y="761675"/>
                    <a:pt x="156415" y="823557"/>
                  </a:cubicBezTo>
                  <a:cubicBezTo>
                    <a:pt x="147322" y="875473"/>
                    <a:pt x="147148" y="1044894"/>
                    <a:pt x="75099" y="1044894"/>
                  </a:cubicBezTo>
                  <a:cubicBezTo>
                    <a:pt x="73825" y="1044894"/>
                    <a:pt x="72319" y="1044836"/>
                    <a:pt x="70755" y="1044663"/>
                  </a:cubicBezTo>
                  <a:close/>
                  <a:moveTo>
                    <a:pt x="72725" y="70315"/>
                  </a:moveTo>
                  <a:cubicBezTo>
                    <a:pt x="63052" y="92159"/>
                    <a:pt x="58419" y="115799"/>
                    <a:pt x="53091" y="139034"/>
                  </a:cubicBezTo>
                  <a:cubicBezTo>
                    <a:pt x="27607" y="303125"/>
                    <a:pt x="27723" y="470055"/>
                    <a:pt x="27491" y="635768"/>
                  </a:cubicBezTo>
                  <a:cubicBezTo>
                    <a:pt x="29982" y="726505"/>
                    <a:pt x="32704" y="817415"/>
                    <a:pt x="41507" y="907804"/>
                  </a:cubicBezTo>
                  <a:cubicBezTo>
                    <a:pt x="43708" y="932835"/>
                    <a:pt x="45677" y="957982"/>
                    <a:pt x="50832" y="982607"/>
                  </a:cubicBezTo>
                  <a:cubicBezTo>
                    <a:pt x="53322" y="998309"/>
                    <a:pt x="59461" y="1020443"/>
                    <a:pt x="79443" y="1018994"/>
                  </a:cubicBezTo>
                  <a:cubicBezTo>
                    <a:pt x="117668" y="1007754"/>
                    <a:pt x="122359" y="869621"/>
                    <a:pt x="128267" y="831843"/>
                  </a:cubicBezTo>
                  <a:cubicBezTo>
                    <a:pt x="135565" y="767875"/>
                    <a:pt x="142920" y="703849"/>
                    <a:pt x="145179" y="639534"/>
                  </a:cubicBezTo>
                  <a:cubicBezTo>
                    <a:pt x="143152" y="605348"/>
                    <a:pt x="184563" y="605406"/>
                    <a:pt x="210857" y="605464"/>
                  </a:cubicBezTo>
                  <a:cubicBezTo>
                    <a:pt x="212768" y="605464"/>
                    <a:pt x="214621" y="605464"/>
                    <a:pt x="216417" y="605464"/>
                  </a:cubicBezTo>
                  <a:cubicBezTo>
                    <a:pt x="261882" y="605986"/>
                    <a:pt x="307926" y="608246"/>
                    <a:pt x="352754" y="611606"/>
                  </a:cubicBezTo>
                  <a:cubicBezTo>
                    <a:pt x="377079" y="613808"/>
                    <a:pt x="400999" y="619081"/>
                    <a:pt x="425382" y="620413"/>
                  </a:cubicBezTo>
                  <a:cubicBezTo>
                    <a:pt x="441772" y="621456"/>
                    <a:pt x="458279" y="622152"/>
                    <a:pt x="474264" y="626034"/>
                  </a:cubicBezTo>
                  <a:cubicBezTo>
                    <a:pt x="484921" y="627135"/>
                    <a:pt x="493434" y="634783"/>
                    <a:pt x="495519" y="645386"/>
                  </a:cubicBezTo>
                  <a:cubicBezTo>
                    <a:pt x="500674" y="670069"/>
                    <a:pt x="497083" y="695622"/>
                    <a:pt x="496736" y="720653"/>
                  </a:cubicBezTo>
                  <a:cubicBezTo>
                    <a:pt x="495288" y="763703"/>
                    <a:pt x="492334" y="806754"/>
                    <a:pt x="491581" y="849805"/>
                  </a:cubicBezTo>
                  <a:cubicBezTo>
                    <a:pt x="491118" y="866550"/>
                    <a:pt x="490654" y="883295"/>
                    <a:pt x="490481" y="900098"/>
                  </a:cubicBezTo>
                  <a:cubicBezTo>
                    <a:pt x="491523" y="921652"/>
                    <a:pt x="487469" y="945003"/>
                    <a:pt x="495693" y="965398"/>
                  </a:cubicBezTo>
                  <a:cubicBezTo>
                    <a:pt x="544691" y="1050283"/>
                    <a:pt x="567742" y="914583"/>
                    <a:pt x="575503" y="878544"/>
                  </a:cubicBezTo>
                  <a:cubicBezTo>
                    <a:pt x="588361" y="813881"/>
                    <a:pt x="597512" y="748638"/>
                    <a:pt x="605562" y="683280"/>
                  </a:cubicBezTo>
                  <a:cubicBezTo>
                    <a:pt x="624501" y="538831"/>
                    <a:pt x="640602" y="393803"/>
                    <a:pt x="645062" y="248196"/>
                  </a:cubicBezTo>
                  <a:cubicBezTo>
                    <a:pt x="646625" y="179593"/>
                    <a:pt x="657166" y="109425"/>
                    <a:pt x="641355" y="41807"/>
                  </a:cubicBezTo>
                  <a:cubicBezTo>
                    <a:pt x="630235" y="16487"/>
                    <a:pt x="607358" y="29640"/>
                    <a:pt x="598033" y="49050"/>
                  </a:cubicBezTo>
                  <a:cubicBezTo>
                    <a:pt x="584306" y="80744"/>
                    <a:pt x="575677" y="114756"/>
                    <a:pt x="567626" y="148304"/>
                  </a:cubicBezTo>
                  <a:cubicBezTo>
                    <a:pt x="555927" y="212735"/>
                    <a:pt x="553379" y="278499"/>
                    <a:pt x="541969" y="342988"/>
                  </a:cubicBezTo>
                  <a:cubicBezTo>
                    <a:pt x="536988" y="373987"/>
                    <a:pt x="533571" y="405276"/>
                    <a:pt x="530212" y="436506"/>
                  </a:cubicBezTo>
                  <a:cubicBezTo>
                    <a:pt x="527779" y="463160"/>
                    <a:pt x="523378" y="499663"/>
                    <a:pt x="492276" y="506732"/>
                  </a:cubicBezTo>
                  <a:cubicBezTo>
                    <a:pt x="445421" y="518957"/>
                    <a:pt x="396308" y="514264"/>
                    <a:pt x="348410" y="513569"/>
                  </a:cubicBezTo>
                  <a:cubicBezTo>
                    <a:pt x="296458" y="512178"/>
                    <a:pt x="242538" y="512584"/>
                    <a:pt x="191628" y="501517"/>
                  </a:cubicBezTo>
                  <a:cubicBezTo>
                    <a:pt x="128499" y="491609"/>
                    <a:pt x="136086" y="447168"/>
                    <a:pt x="142399" y="396816"/>
                  </a:cubicBezTo>
                  <a:cubicBezTo>
                    <a:pt x="144368" y="334007"/>
                    <a:pt x="143557" y="271141"/>
                    <a:pt x="145237" y="208274"/>
                  </a:cubicBezTo>
                  <a:cubicBezTo>
                    <a:pt x="144600" y="160704"/>
                    <a:pt x="153461" y="109657"/>
                    <a:pt x="134233" y="64810"/>
                  </a:cubicBezTo>
                  <a:cubicBezTo>
                    <a:pt x="126298" y="47080"/>
                    <a:pt x="116394" y="39374"/>
                    <a:pt x="106432" y="39374"/>
                  </a:cubicBezTo>
                  <a:cubicBezTo>
                    <a:pt x="94154" y="39432"/>
                    <a:pt x="81702" y="51194"/>
                    <a:pt x="72725" y="70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5836452" y="2704709"/>
              <a:ext cx="557806" cy="1031618"/>
            </a:xfrm>
            <a:custGeom>
              <a:rect b="b" l="l" r="r" t="t"/>
              <a:pathLst>
                <a:path extrusionOk="0" h="1031618" w="557806">
                  <a:moveTo>
                    <a:pt x="278048" y="1031030"/>
                  </a:moveTo>
                  <a:cubicBezTo>
                    <a:pt x="239591" y="1029350"/>
                    <a:pt x="202698" y="1014575"/>
                    <a:pt x="169106" y="996844"/>
                  </a:cubicBezTo>
                  <a:cubicBezTo>
                    <a:pt x="128448" y="976854"/>
                    <a:pt x="90281" y="950781"/>
                    <a:pt x="64044" y="913177"/>
                  </a:cubicBezTo>
                  <a:cubicBezTo>
                    <a:pt x="10355" y="840460"/>
                    <a:pt x="-15707" y="742306"/>
                    <a:pt x="9950" y="654061"/>
                  </a:cubicBezTo>
                  <a:cubicBezTo>
                    <a:pt x="31263" y="586675"/>
                    <a:pt x="75280" y="523287"/>
                    <a:pt x="139453" y="491013"/>
                  </a:cubicBezTo>
                  <a:cubicBezTo>
                    <a:pt x="109857" y="466040"/>
                    <a:pt x="78813" y="437649"/>
                    <a:pt x="70184" y="398249"/>
                  </a:cubicBezTo>
                  <a:cubicBezTo>
                    <a:pt x="60975" y="350389"/>
                    <a:pt x="63697" y="300385"/>
                    <a:pt x="69836" y="252293"/>
                  </a:cubicBezTo>
                  <a:cubicBezTo>
                    <a:pt x="81188" y="168915"/>
                    <a:pt x="133603" y="106338"/>
                    <a:pt x="201366" y="60275"/>
                  </a:cubicBezTo>
                  <a:cubicBezTo>
                    <a:pt x="251406" y="22033"/>
                    <a:pt x="314131" y="4535"/>
                    <a:pt x="376739" y="5694"/>
                  </a:cubicBezTo>
                  <a:cubicBezTo>
                    <a:pt x="379171" y="2217"/>
                    <a:pt x="383168" y="-217"/>
                    <a:pt x="387570" y="15"/>
                  </a:cubicBezTo>
                  <a:cubicBezTo>
                    <a:pt x="399500" y="653"/>
                    <a:pt x="411489" y="1348"/>
                    <a:pt x="423362" y="2796"/>
                  </a:cubicBezTo>
                  <a:cubicBezTo>
                    <a:pt x="451973" y="6852"/>
                    <a:pt x="482727" y="5867"/>
                    <a:pt x="508732" y="20121"/>
                  </a:cubicBezTo>
                  <a:cubicBezTo>
                    <a:pt x="530509" y="34606"/>
                    <a:pt x="554660" y="53553"/>
                    <a:pt x="557672" y="81423"/>
                  </a:cubicBezTo>
                  <a:cubicBezTo>
                    <a:pt x="560105" y="122272"/>
                    <a:pt x="529293" y="156284"/>
                    <a:pt x="493095" y="170827"/>
                  </a:cubicBezTo>
                  <a:cubicBezTo>
                    <a:pt x="472650" y="180272"/>
                    <a:pt x="450120" y="181141"/>
                    <a:pt x="429849" y="182474"/>
                  </a:cubicBezTo>
                  <a:cubicBezTo>
                    <a:pt x="383399" y="187167"/>
                    <a:pt x="334344" y="192498"/>
                    <a:pt x="294323" y="217181"/>
                  </a:cubicBezTo>
                  <a:cubicBezTo>
                    <a:pt x="262411" y="247426"/>
                    <a:pt x="254244" y="291984"/>
                    <a:pt x="258588" y="334165"/>
                  </a:cubicBezTo>
                  <a:cubicBezTo>
                    <a:pt x="260499" y="360934"/>
                    <a:pt x="264727" y="385038"/>
                    <a:pt x="279612" y="407172"/>
                  </a:cubicBezTo>
                  <a:cubicBezTo>
                    <a:pt x="307876" y="445413"/>
                    <a:pt x="352703" y="473109"/>
                    <a:pt x="370136" y="518825"/>
                  </a:cubicBezTo>
                  <a:cubicBezTo>
                    <a:pt x="375233" y="542176"/>
                    <a:pt x="362607" y="568250"/>
                    <a:pt x="342105" y="580012"/>
                  </a:cubicBezTo>
                  <a:cubicBezTo>
                    <a:pt x="319980" y="593222"/>
                    <a:pt x="293165" y="594729"/>
                    <a:pt x="269419" y="603304"/>
                  </a:cubicBezTo>
                  <a:cubicBezTo>
                    <a:pt x="224359" y="616979"/>
                    <a:pt x="180342" y="656958"/>
                    <a:pt x="186134" y="707715"/>
                  </a:cubicBezTo>
                  <a:cubicBezTo>
                    <a:pt x="187813" y="743118"/>
                    <a:pt x="202582" y="776087"/>
                    <a:pt x="227023" y="801581"/>
                  </a:cubicBezTo>
                  <a:cubicBezTo>
                    <a:pt x="250653" y="829625"/>
                    <a:pt x="280191" y="852048"/>
                    <a:pt x="312741" y="868851"/>
                  </a:cubicBezTo>
                  <a:cubicBezTo>
                    <a:pt x="341815" y="884727"/>
                    <a:pt x="378940" y="888957"/>
                    <a:pt x="400659" y="916016"/>
                  </a:cubicBezTo>
                  <a:cubicBezTo>
                    <a:pt x="414675" y="932761"/>
                    <a:pt x="416934" y="957038"/>
                    <a:pt x="408593" y="976912"/>
                  </a:cubicBezTo>
                  <a:cubicBezTo>
                    <a:pt x="391855" y="1017645"/>
                    <a:pt x="336603" y="1031609"/>
                    <a:pt x="293454" y="1031609"/>
                  </a:cubicBezTo>
                  <a:cubicBezTo>
                    <a:pt x="288126" y="1031667"/>
                    <a:pt x="282913" y="1031436"/>
                    <a:pt x="278048" y="1031030"/>
                  </a:cubicBezTo>
                  <a:close/>
                  <a:moveTo>
                    <a:pt x="377839" y="931486"/>
                  </a:moveTo>
                  <a:cubicBezTo>
                    <a:pt x="358379" y="911960"/>
                    <a:pt x="328494" y="908657"/>
                    <a:pt x="304864" y="895504"/>
                  </a:cubicBezTo>
                  <a:cubicBezTo>
                    <a:pt x="249437" y="867576"/>
                    <a:pt x="196443" y="822961"/>
                    <a:pt x="170960" y="765367"/>
                  </a:cubicBezTo>
                  <a:cubicBezTo>
                    <a:pt x="143333" y="696301"/>
                    <a:pt x="160592" y="629494"/>
                    <a:pt x="226965" y="591832"/>
                  </a:cubicBezTo>
                  <a:cubicBezTo>
                    <a:pt x="245557" y="581460"/>
                    <a:pt x="266059" y="574913"/>
                    <a:pt x="286678" y="569814"/>
                  </a:cubicBezTo>
                  <a:cubicBezTo>
                    <a:pt x="307991" y="564541"/>
                    <a:pt x="337819" y="560659"/>
                    <a:pt x="343147" y="535281"/>
                  </a:cubicBezTo>
                  <a:cubicBezTo>
                    <a:pt x="348707" y="504456"/>
                    <a:pt x="272141" y="449991"/>
                    <a:pt x="256271" y="421599"/>
                  </a:cubicBezTo>
                  <a:cubicBezTo>
                    <a:pt x="224359" y="372928"/>
                    <a:pt x="219262" y="275934"/>
                    <a:pt x="252217" y="226973"/>
                  </a:cubicBezTo>
                  <a:cubicBezTo>
                    <a:pt x="272199" y="189832"/>
                    <a:pt x="305501" y="177954"/>
                    <a:pt x="344190" y="167988"/>
                  </a:cubicBezTo>
                  <a:cubicBezTo>
                    <a:pt x="383863" y="157848"/>
                    <a:pt x="425621" y="156458"/>
                    <a:pt x="465236" y="151359"/>
                  </a:cubicBezTo>
                  <a:cubicBezTo>
                    <a:pt x="505083" y="144638"/>
                    <a:pt x="557672" y="92896"/>
                    <a:pt x="513539" y="58305"/>
                  </a:cubicBezTo>
                  <a:cubicBezTo>
                    <a:pt x="491820" y="35244"/>
                    <a:pt x="459908" y="33969"/>
                    <a:pt x="430312" y="31478"/>
                  </a:cubicBezTo>
                  <a:cubicBezTo>
                    <a:pt x="415543" y="29450"/>
                    <a:pt x="400601" y="28291"/>
                    <a:pt x="385774" y="26842"/>
                  </a:cubicBezTo>
                  <a:cubicBezTo>
                    <a:pt x="319806" y="24119"/>
                    <a:pt x="254360" y="46890"/>
                    <a:pt x="203741" y="89303"/>
                  </a:cubicBezTo>
                  <a:cubicBezTo>
                    <a:pt x="169164" y="115957"/>
                    <a:pt x="136325" y="146897"/>
                    <a:pt x="117212" y="186761"/>
                  </a:cubicBezTo>
                  <a:cubicBezTo>
                    <a:pt x="96478" y="229870"/>
                    <a:pt x="91208" y="278425"/>
                    <a:pt x="91381" y="325184"/>
                  </a:cubicBezTo>
                  <a:cubicBezTo>
                    <a:pt x="90107" y="373913"/>
                    <a:pt x="93930" y="415921"/>
                    <a:pt x="133487" y="449469"/>
                  </a:cubicBezTo>
                  <a:cubicBezTo>
                    <a:pt x="145418" y="461811"/>
                    <a:pt x="159724" y="471545"/>
                    <a:pt x="172349" y="483017"/>
                  </a:cubicBezTo>
                  <a:cubicBezTo>
                    <a:pt x="184049" y="497677"/>
                    <a:pt x="167890" y="509844"/>
                    <a:pt x="154569" y="514190"/>
                  </a:cubicBezTo>
                  <a:cubicBezTo>
                    <a:pt x="138815" y="522649"/>
                    <a:pt x="123409" y="531862"/>
                    <a:pt x="109799" y="543508"/>
                  </a:cubicBezTo>
                  <a:cubicBezTo>
                    <a:pt x="42731" y="606491"/>
                    <a:pt x="8849" y="704934"/>
                    <a:pt x="37171" y="794280"/>
                  </a:cubicBezTo>
                  <a:cubicBezTo>
                    <a:pt x="54720" y="862593"/>
                    <a:pt x="96131" y="927314"/>
                    <a:pt x="159608" y="960689"/>
                  </a:cubicBezTo>
                  <a:cubicBezTo>
                    <a:pt x="201192" y="984445"/>
                    <a:pt x="246310" y="1005420"/>
                    <a:pt x="295250" y="1004377"/>
                  </a:cubicBezTo>
                  <a:cubicBezTo>
                    <a:pt x="333069" y="1006115"/>
                    <a:pt x="412242" y="980563"/>
                    <a:pt x="377839" y="931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6416977" y="2490333"/>
              <a:ext cx="644660" cy="1098233"/>
            </a:xfrm>
            <a:custGeom>
              <a:rect b="b" l="l" r="r" t="t"/>
              <a:pathLst>
                <a:path extrusionOk="0" h="1098233" w="644660">
                  <a:moveTo>
                    <a:pt x="149218" y="1096496"/>
                  </a:moveTo>
                  <a:cubicBezTo>
                    <a:pt x="103811" y="1084386"/>
                    <a:pt x="100684" y="1043073"/>
                    <a:pt x="102711" y="1003267"/>
                  </a:cubicBezTo>
                  <a:cubicBezTo>
                    <a:pt x="102885" y="970009"/>
                    <a:pt x="105085" y="940343"/>
                    <a:pt x="107634" y="908417"/>
                  </a:cubicBezTo>
                  <a:cubicBezTo>
                    <a:pt x="112557" y="828167"/>
                    <a:pt x="125878" y="748729"/>
                    <a:pt x="135724" y="668944"/>
                  </a:cubicBezTo>
                  <a:cubicBezTo>
                    <a:pt x="142558" y="614479"/>
                    <a:pt x="157443" y="560651"/>
                    <a:pt x="159064" y="505664"/>
                  </a:cubicBezTo>
                  <a:cubicBezTo>
                    <a:pt x="154315" y="480691"/>
                    <a:pt x="141979" y="457514"/>
                    <a:pt x="135260" y="432947"/>
                  </a:cubicBezTo>
                  <a:cubicBezTo>
                    <a:pt x="121129" y="389491"/>
                    <a:pt x="107692" y="346092"/>
                    <a:pt x="89679" y="304143"/>
                  </a:cubicBezTo>
                  <a:cubicBezTo>
                    <a:pt x="61416" y="239943"/>
                    <a:pt x="32457" y="175628"/>
                    <a:pt x="11723" y="108531"/>
                  </a:cubicBezTo>
                  <a:cubicBezTo>
                    <a:pt x="-4030" y="108126"/>
                    <a:pt x="777" y="68841"/>
                    <a:pt x="429" y="57427"/>
                  </a:cubicBezTo>
                  <a:cubicBezTo>
                    <a:pt x="2804" y="40102"/>
                    <a:pt x="4715" y="19475"/>
                    <a:pt x="18789" y="7423"/>
                  </a:cubicBezTo>
                  <a:cubicBezTo>
                    <a:pt x="45315" y="-12219"/>
                    <a:pt x="84004" y="11131"/>
                    <a:pt x="103985" y="31005"/>
                  </a:cubicBezTo>
                  <a:cubicBezTo>
                    <a:pt x="120086" y="47403"/>
                    <a:pt x="130801" y="67741"/>
                    <a:pt x="139836" y="88600"/>
                  </a:cubicBezTo>
                  <a:cubicBezTo>
                    <a:pt x="157211" y="121395"/>
                    <a:pt x="171169" y="155522"/>
                    <a:pt x="185880" y="189476"/>
                  </a:cubicBezTo>
                  <a:cubicBezTo>
                    <a:pt x="197579" y="216998"/>
                    <a:pt x="211595" y="240928"/>
                    <a:pt x="225206" y="267002"/>
                  </a:cubicBezTo>
                  <a:cubicBezTo>
                    <a:pt x="241480" y="300492"/>
                    <a:pt x="256365" y="334736"/>
                    <a:pt x="276926" y="365966"/>
                  </a:cubicBezTo>
                  <a:cubicBezTo>
                    <a:pt x="320190" y="317643"/>
                    <a:pt x="360094" y="266191"/>
                    <a:pt x="404980" y="219374"/>
                  </a:cubicBezTo>
                  <a:cubicBezTo>
                    <a:pt x="445233" y="183218"/>
                    <a:pt x="485833" y="146947"/>
                    <a:pt x="528633" y="113746"/>
                  </a:cubicBezTo>
                  <a:cubicBezTo>
                    <a:pt x="551742" y="98102"/>
                    <a:pt x="577342" y="81299"/>
                    <a:pt x="606358" y="82226"/>
                  </a:cubicBezTo>
                  <a:cubicBezTo>
                    <a:pt x="657499" y="86456"/>
                    <a:pt x="647769" y="124755"/>
                    <a:pt x="632131" y="159810"/>
                  </a:cubicBezTo>
                  <a:cubicBezTo>
                    <a:pt x="613829" y="202629"/>
                    <a:pt x="588404" y="242724"/>
                    <a:pt x="556260" y="276447"/>
                  </a:cubicBezTo>
                  <a:cubicBezTo>
                    <a:pt x="534078" y="298812"/>
                    <a:pt x="516239" y="324770"/>
                    <a:pt x="495678" y="348468"/>
                  </a:cubicBezTo>
                  <a:cubicBezTo>
                    <a:pt x="447376" y="397487"/>
                    <a:pt x="401158" y="448649"/>
                    <a:pt x="353666" y="498537"/>
                  </a:cubicBezTo>
                  <a:cubicBezTo>
                    <a:pt x="337623" y="515051"/>
                    <a:pt x="316541" y="526349"/>
                    <a:pt x="301772" y="544021"/>
                  </a:cubicBezTo>
                  <a:cubicBezTo>
                    <a:pt x="299166" y="588057"/>
                    <a:pt x="290362" y="631397"/>
                    <a:pt x="286771" y="675375"/>
                  </a:cubicBezTo>
                  <a:cubicBezTo>
                    <a:pt x="278895" y="742646"/>
                    <a:pt x="273509" y="810206"/>
                    <a:pt x="260940" y="876839"/>
                  </a:cubicBezTo>
                  <a:cubicBezTo>
                    <a:pt x="246635" y="933795"/>
                    <a:pt x="243507" y="1098234"/>
                    <a:pt x="163640" y="1098234"/>
                  </a:cubicBezTo>
                  <a:cubicBezTo>
                    <a:pt x="159064" y="1098176"/>
                    <a:pt x="154315" y="1097654"/>
                    <a:pt x="149218" y="1096496"/>
                  </a:cubicBezTo>
                  <a:close/>
                  <a:moveTo>
                    <a:pt x="21222" y="93467"/>
                  </a:moveTo>
                  <a:cubicBezTo>
                    <a:pt x="40855" y="134605"/>
                    <a:pt x="57536" y="177019"/>
                    <a:pt x="76185" y="218563"/>
                  </a:cubicBezTo>
                  <a:cubicBezTo>
                    <a:pt x="109603" y="288267"/>
                    <a:pt x="139836" y="360636"/>
                    <a:pt x="162713" y="434280"/>
                  </a:cubicBezTo>
                  <a:cubicBezTo>
                    <a:pt x="169026" y="452647"/>
                    <a:pt x="176150" y="470667"/>
                    <a:pt x="182984" y="488803"/>
                  </a:cubicBezTo>
                  <a:cubicBezTo>
                    <a:pt x="188776" y="508098"/>
                    <a:pt x="185243" y="528609"/>
                    <a:pt x="182694" y="548193"/>
                  </a:cubicBezTo>
                  <a:cubicBezTo>
                    <a:pt x="163871" y="665120"/>
                    <a:pt x="145280" y="782278"/>
                    <a:pt x="135608" y="900363"/>
                  </a:cubicBezTo>
                  <a:cubicBezTo>
                    <a:pt x="133291" y="932694"/>
                    <a:pt x="130453" y="961086"/>
                    <a:pt x="130221" y="992548"/>
                  </a:cubicBezTo>
                  <a:cubicBezTo>
                    <a:pt x="130048" y="1023547"/>
                    <a:pt x="122692" y="1071928"/>
                    <a:pt x="167289" y="1071407"/>
                  </a:cubicBezTo>
                  <a:cubicBezTo>
                    <a:pt x="212696" y="1055415"/>
                    <a:pt x="220051" y="944978"/>
                    <a:pt x="228159" y="902623"/>
                  </a:cubicBezTo>
                  <a:cubicBezTo>
                    <a:pt x="246345" y="813334"/>
                    <a:pt x="253527" y="722598"/>
                    <a:pt x="263894" y="632151"/>
                  </a:cubicBezTo>
                  <a:cubicBezTo>
                    <a:pt x="266500" y="602079"/>
                    <a:pt x="273682" y="571428"/>
                    <a:pt x="274435" y="541356"/>
                  </a:cubicBezTo>
                  <a:cubicBezTo>
                    <a:pt x="279416" y="515862"/>
                    <a:pt x="307969" y="504100"/>
                    <a:pt x="325228" y="487354"/>
                  </a:cubicBezTo>
                  <a:cubicBezTo>
                    <a:pt x="358183" y="456645"/>
                    <a:pt x="386910" y="421648"/>
                    <a:pt x="418070" y="389143"/>
                  </a:cubicBezTo>
                  <a:cubicBezTo>
                    <a:pt x="450561" y="356174"/>
                    <a:pt x="483284" y="323553"/>
                    <a:pt x="510737" y="286123"/>
                  </a:cubicBezTo>
                  <a:cubicBezTo>
                    <a:pt x="525969" y="267292"/>
                    <a:pt x="544039" y="250952"/>
                    <a:pt x="558808" y="231716"/>
                  </a:cubicBezTo>
                  <a:cubicBezTo>
                    <a:pt x="584176" y="196023"/>
                    <a:pt x="609022" y="157260"/>
                    <a:pt x="617826" y="113804"/>
                  </a:cubicBezTo>
                  <a:cubicBezTo>
                    <a:pt x="575199" y="89469"/>
                    <a:pt x="482242" y="192779"/>
                    <a:pt x="447376" y="217867"/>
                  </a:cubicBezTo>
                  <a:cubicBezTo>
                    <a:pt x="389053" y="269841"/>
                    <a:pt x="343762" y="334446"/>
                    <a:pt x="290826" y="391577"/>
                  </a:cubicBezTo>
                  <a:cubicBezTo>
                    <a:pt x="263952" y="417419"/>
                    <a:pt x="248604" y="368400"/>
                    <a:pt x="235978" y="351307"/>
                  </a:cubicBezTo>
                  <a:cubicBezTo>
                    <a:pt x="214317" y="309300"/>
                    <a:pt x="194567" y="266249"/>
                    <a:pt x="171922" y="224705"/>
                  </a:cubicBezTo>
                  <a:cubicBezTo>
                    <a:pt x="152867" y="185884"/>
                    <a:pt x="138851" y="144803"/>
                    <a:pt x="118059" y="106793"/>
                  </a:cubicBezTo>
                  <a:cubicBezTo>
                    <a:pt x="103406" y="72318"/>
                    <a:pt x="81455" y="31527"/>
                    <a:pt x="39929" y="27587"/>
                  </a:cubicBezTo>
                  <a:cubicBezTo>
                    <a:pt x="18210" y="31237"/>
                    <a:pt x="19426" y="76432"/>
                    <a:pt x="21222" y="934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5130023" y="2625213"/>
              <a:ext cx="622475" cy="991232"/>
            </a:xfrm>
            <a:custGeom>
              <a:rect b="b" l="l" r="r" t="t"/>
              <a:pathLst>
                <a:path extrusionOk="0" h="991232" w="622475">
                  <a:moveTo>
                    <a:pt x="613864" y="13978"/>
                  </a:moveTo>
                  <a:cubicBezTo>
                    <a:pt x="629675" y="81596"/>
                    <a:pt x="619192" y="151764"/>
                    <a:pt x="617570" y="220367"/>
                  </a:cubicBezTo>
                  <a:cubicBezTo>
                    <a:pt x="613111" y="366032"/>
                    <a:pt x="597010" y="511002"/>
                    <a:pt x="578071" y="655451"/>
                  </a:cubicBezTo>
                  <a:cubicBezTo>
                    <a:pt x="570020" y="720809"/>
                    <a:pt x="560869" y="786052"/>
                    <a:pt x="548012" y="850715"/>
                  </a:cubicBezTo>
                  <a:cubicBezTo>
                    <a:pt x="540251" y="886754"/>
                    <a:pt x="517200" y="1022454"/>
                    <a:pt x="468202" y="937569"/>
                  </a:cubicBezTo>
                  <a:cubicBezTo>
                    <a:pt x="459978" y="917174"/>
                    <a:pt x="464032" y="893881"/>
                    <a:pt x="462989" y="872269"/>
                  </a:cubicBezTo>
                  <a:cubicBezTo>
                    <a:pt x="463163" y="855466"/>
                    <a:pt x="463684" y="838721"/>
                    <a:pt x="464090" y="821976"/>
                  </a:cubicBezTo>
                  <a:cubicBezTo>
                    <a:pt x="464843" y="778867"/>
                    <a:pt x="467797" y="735816"/>
                    <a:pt x="469245" y="692823"/>
                  </a:cubicBezTo>
                  <a:cubicBezTo>
                    <a:pt x="469592" y="667793"/>
                    <a:pt x="473183" y="642240"/>
                    <a:pt x="468028" y="617557"/>
                  </a:cubicBezTo>
                  <a:cubicBezTo>
                    <a:pt x="465943" y="606954"/>
                    <a:pt x="457429" y="599306"/>
                    <a:pt x="446773" y="598205"/>
                  </a:cubicBezTo>
                  <a:cubicBezTo>
                    <a:pt x="430788" y="594323"/>
                    <a:pt x="414281" y="593627"/>
                    <a:pt x="397891" y="592584"/>
                  </a:cubicBezTo>
                  <a:cubicBezTo>
                    <a:pt x="373508" y="591252"/>
                    <a:pt x="349588" y="586037"/>
                    <a:pt x="325263" y="583777"/>
                  </a:cubicBezTo>
                  <a:cubicBezTo>
                    <a:pt x="280435" y="580417"/>
                    <a:pt x="234448" y="578157"/>
                    <a:pt x="188926" y="577635"/>
                  </a:cubicBezTo>
                  <a:cubicBezTo>
                    <a:pt x="187130" y="577635"/>
                    <a:pt x="185335" y="577635"/>
                    <a:pt x="183366" y="577635"/>
                  </a:cubicBezTo>
                  <a:cubicBezTo>
                    <a:pt x="157071" y="577577"/>
                    <a:pt x="115660" y="577519"/>
                    <a:pt x="117688" y="611705"/>
                  </a:cubicBezTo>
                  <a:cubicBezTo>
                    <a:pt x="115429" y="676078"/>
                    <a:pt x="108015" y="740104"/>
                    <a:pt x="100776" y="804014"/>
                  </a:cubicBezTo>
                  <a:cubicBezTo>
                    <a:pt x="94868" y="841792"/>
                    <a:pt x="90119" y="979925"/>
                    <a:pt x="51952" y="991165"/>
                  </a:cubicBezTo>
                  <a:cubicBezTo>
                    <a:pt x="31970" y="992614"/>
                    <a:pt x="25831" y="970422"/>
                    <a:pt x="23341" y="954778"/>
                  </a:cubicBezTo>
                  <a:cubicBezTo>
                    <a:pt x="18186" y="930095"/>
                    <a:pt x="16217" y="905006"/>
                    <a:pt x="14016" y="879975"/>
                  </a:cubicBezTo>
                  <a:cubicBezTo>
                    <a:pt x="5213" y="789586"/>
                    <a:pt x="2490" y="698618"/>
                    <a:pt x="0" y="607939"/>
                  </a:cubicBezTo>
                  <a:cubicBezTo>
                    <a:pt x="174" y="442226"/>
                    <a:pt x="58" y="275296"/>
                    <a:pt x="25599" y="111205"/>
                  </a:cubicBezTo>
                  <a:cubicBezTo>
                    <a:pt x="30870" y="87970"/>
                    <a:pt x="35561" y="64330"/>
                    <a:pt x="45233" y="42486"/>
                  </a:cubicBezTo>
                  <a:cubicBezTo>
                    <a:pt x="54210" y="23365"/>
                    <a:pt x="66663" y="11603"/>
                    <a:pt x="78941" y="11603"/>
                  </a:cubicBezTo>
                  <a:cubicBezTo>
                    <a:pt x="88903" y="11603"/>
                    <a:pt x="98749" y="19309"/>
                    <a:pt x="106741" y="37039"/>
                  </a:cubicBezTo>
                  <a:cubicBezTo>
                    <a:pt x="125970" y="81944"/>
                    <a:pt x="117108" y="132933"/>
                    <a:pt x="117746" y="180503"/>
                  </a:cubicBezTo>
                  <a:cubicBezTo>
                    <a:pt x="116124" y="243312"/>
                    <a:pt x="116935" y="306236"/>
                    <a:pt x="114908" y="369045"/>
                  </a:cubicBezTo>
                  <a:cubicBezTo>
                    <a:pt x="108595" y="419397"/>
                    <a:pt x="101007" y="463838"/>
                    <a:pt x="164137" y="473746"/>
                  </a:cubicBezTo>
                  <a:cubicBezTo>
                    <a:pt x="214988" y="484813"/>
                    <a:pt x="268909" y="484407"/>
                    <a:pt x="320919" y="485798"/>
                  </a:cubicBezTo>
                  <a:cubicBezTo>
                    <a:pt x="368816" y="486493"/>
                    <a:pt x="417930" y="491186"/>
                    <a:pt x="464785" y="478961"/>
                  </a:cubicBezTo>
                  <a:cubicBezTo>
                    <a:pt x="495886" y="471834"/>
                    <a:pt x="500288" y="435331"/>
                    <a:pt x="502721" y="408735"/>
                  </a:cubicBezTo>
                  <a:cubicBezTo>
                    <a:pt x="506080" y="377505"/>
                    <a:pt x="509439" y="346216"/>
                    <a:pt x="514478" y="315217"/>
                  </a:cubicBezTo>
                  <a:cubicBezTo>
                    <a:pt x="525887" y="250728"/>
                    <a:pt x="528436" y="184964"/>
                    <a:pt x="540135" y="120533"/>
                  </a:cubicBezTo>
                  <a:cubicBezTo>
                    <a:pt x="548186" y="86985"/>
                    <a:pt x="556873" y="52973"/>
                    <a:pt x="570542" y="21279"/>
                  </a:cubicBezTo>
                  <a:cubicBezTo>
                    <a:pt x="579866" y="1811"/>
                    <a:pt x="602801" y="-11342"/>
                    <a:pt x="613864" y="1397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5863636" y="2731274"/>
              <a:ext cx="503069" cy="977836"/>
            </a:xfrm>
            <a:custGeom>
              <a:rect b="b" l="l" r="r" t="t"/>
              <a:pathLst>
                <a:path extrusionOk="0" h="977836" w="503069">
                  <a:moveTo>
                    <a:pt x="486355" y="31681"/>
                  </a:moveTo>
                  <a:cubicBezTo>
                    <a:pt x="530429" y="66273"/>
                    <a:pt x="477841" y="118015"/>
                    <a:pt x="438052" y="124736"/>
                  </a:cubicBezTo>
                  <a:cubicBezTo>
                    <a:pt x="398378" y="129835"/>
                    <a:pt x="356678" y="131225"/>
                    <a:pt x="317005" y="141365"/>
                  </a:cubicBezTo>
                  <a:cubicBezTo>
                    <a:pt x="278316" y="151389"/>
                    <a:pt x="245014" y="163209"/>
                    <a:pt x="225033" y="200350"/>
                  </a:cubicBezTo>
                  <a:cubicBezTo>
                    <a:pt x="192136" y="249310"/>
                    <a:pt x="197174" y="346363"/>
                    <a:pt x="229087" y="394976"/>
                  </a:cubicBezTo>
                  <a:cubicBezTo>
                    <a:pt x="244956" y="423367"/>
                    <a:pt x="321580" y="477833"/>
                    <a:pt x="316020" y="508658"/>
                  </a:cubicBezTo>
                  <a:cubicBezTo>
                    <a:pt x="310634" y="534036"/>
                    <a:pt x="280865" y="537918"/>
                    <a:pt x="259493" y="543191"/>
                  </a:cubicBezTo>
                  <a:cubicBezTo>
                    <a:pt x="238875" y="548290"/>
                    <a:pt x="218372" y="554895"/>
                    <a:pt x="199781" y="565209"/>
                  </a:cubicBezTo>
                  <a:cubicBezTo>
                    <a:pt x="133408" y="602813"/>
                    <a:pt x="116090" y="669678"/>
                    <a:pt x="143775" y="738744"/>
                  </a:cubicBezTo>
                  <a:cubicBezTo>
                    <a:pt x="169200" y="796338"/>
                    <a:pt x="222252" y="840953"/>
                    <a:pt x="277679" y="868881"/>
                  </a:cubicBezTo>
                  <a:cubicBezTo>
                    <a:pt x="301309" y="882034"/>
                    <a:pt x="331195" y="885337"/>
                    <a:pt x="350655" y="904863"/>
                  </a:cubicBezTo>
                  <a:cubicBezTo>
                    <a:pt x="385115" y="953940"/>
                    <a:pt x="305943" y="979492"/>
                    <a:pt x="268123" y="977754"/>
                  </a:cubicBezTo>
                  <a:cubicBezTo>
                    <a:pt x="219183" y="978797"/>
                    <a:pt x="174065" y="957764"/>
                    <a:pt x="132481" y="934066"/>
                  </a:cubicBezTo>
                  <a:cubicBezTo>
                    <a:pt x="68946" y="900691"/>
                    <a:pt x="27593" y="835970"/>
                    <a:pt x="10044" y="767657"/>
                  </a:cubicBezTo>
                  <a:cubicBezTo>
                    <a:pt x="-18277" y="678311"/>
                    <a:pt x="15604" y="579810"/>
                    <a:pt x="82672" y="516885"/>
                  </a:cubicBezTo>
                  <a:cubicBezTo>
                    <a:pt x="96283" y="505239"/>
                    <a:pt x="111689" y="496026"/>
                    <a:pt x="127442" y="487567"/>
                  </a:cubicBezTo>
                  <a:cubicBezTo>
                    <a:pt x="140763" y="483221"/>
                    <a:pt x="156922" y="471111"/>
                    <a:pt x="145223" y="456394"/>
                  </a:cubicBezTo>
                  <a:cubicBezTo>
                    <a:pt x="132597" y="444922"/>
                    <a:pt x="118349" y="435187"/>
                    <a:pt x="106360" y="422846"/>
                  </a:cubicBezTo>
                  <a:cubicBezTo>
                    <a:pt x="66803" y="389298"/>
                    <a:pt x="62980" y="347290"/>
                    <a:pt x="64255" y="298561"/>
                  </a:cubicBezTo>
                  <a:cubicBezTo>
                    <a:pt x="64081" y="251802"/>
                    <a:pt x="69351" y="203247"/>
                    <a:pt x="90086" y="160138"/>
                  </a:cubicBezTo>
                  <a:cubicBezTo>
                    <a:pt x="109140" y="120216"/>
                    <a:pt x="142037" y="89275"/>
                    <a:pt x="176614" y="62680"/>
                  </a:cubicBezTo>
                  <a:cubicBezTo>
                    <a:pt x="227233" y="20267"/>
                    <a:pt x="292622" y="-2504"/>
                    <a:pt x="358647" y="219"/>
                  </a:cubicBezTo>
                  <a:cubicBezTo>
                    <a:pt x="373474" y="1668"/>
                    <a:pt x="388417" y="2826"/>
                    <a:pt x="403186" y="4854"/>
                  </a:cubicBezTo>
                  <a:cubicBezTo>
                    <a:pt x="432723" y="7346"/>
                    <a:pt x="464636" y="8679"/>
                    <a:pt x="486355" y="3168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6437358" y="2517688"/>
              <a:ext cx="597502" cy="1043939"/>
            </a:xfrm>
            <a:custGeom>
              <a:rect b="b" l="l" r="r" t="t"/>
              <a:pathLst>
                <a:path extrusionOk="0" h="1043939" w="597502">
                  <a:moveTo>
                    <a:pt x="427052" y="190396"/>
                  </a:moveTo>
                  <a:cubicBezTo>
                    <a:pt x="461918" y="165366"/>
                    <a:pt x="554875" y="61998"/>
                    <a:pt x="597502" y="86333"/>
                  </a:cubicBezTo>
                  <a:cubicBezTo>
                    <a:pt x="588757" y="129789"/>
                    <a:pt x="563910" y="168610"/>
                    <a:pt x="538484" y="204245"/>
                  </a:cubicBezTo>
                  <a:cubicBezTo>
                    <a:pt x="523716" y="223481"/>
                    <a:pt x="505645" y="239821"/>
                    <a:pt x="490413" y="258652"/>
                  </a:cubicBezTo>
                  <a:cubicBezTo>
                    <a:pt x="462961" y="296082"/>
                    <a:pt x="430237" y="328761"/>
                    <a:pt x="397746" y="361672"/>
                  </a:cubicBezTo>
                  <a:cubicBezTo>
                    <a:pt x="366644" y="394235"/>
                    <a:pt x="337917" y="429232"/>
                    <a:pt x="304905" y="459883"/>
                  </a:cubicBezTo>
                  <a:cubicBezTo>
                    <a:pt x="287645" y="476629"/>
                    <a:pt x="259034" y="488449"/>
                    <a:pt x="254111" y="513885"/>
                  </a:cubicBezTo>
                  <a:cubicBezTo>
                    <a:pt x="253358" y="543957"/>
                    <a:pt x="246177" y="574550"/>
                    <a:pt x="243570" y="604680"/>
                  </a:cubicBezTo>
                  <a:cubicBezTo>
                    <a:pt x="233261" y="695127"/>
                    <a:pt x="226022" y="785863"/>
                    <a:pt x="207836" y="875152"/>
                  </a:cubicBezTo>
                  <a:cubicBezTo>
                    <a:pt x="199669" y="917507"/>
                    <a:pt x="192372" y="1027944"/>
                    <a:pt x="146965" y="1043936"/>
                  </a:cubicBezTo>
                  <a:cubicBezTo>
                    <a:pt x="102426" y="1044457"/>
                    <a:pt x="109782" y="996018"/>
                    <a:pt x="109898" y="965077"/>
                  </a:cubicBezTo>
                  <a:cubicBezTo>
                    <a:pt x="110130" y="933615"/>
                    <a:pt x="112967" y="905223"/>
                    <a:pt x="115284" y="872892"/>
                  </a:cubicBezTo>
                  <a:cubicBezTo>
                    <a:pt x="124956" y="754807"/>
                    <a:pt x="143548" y="637648"/>
                    <a:pt x="162371" y="520722"/>
                  </a:cubicBezTo>
                  <a:cubicBezTo>
                    <a:pt x="164861" y="501138"/>
                    <a:pt x="168452" y="480626"/>
                    <a:pt x="162660" y="461332"/>
                  </a:cubicBezTo>
                  <a:cubicBezTo>
                    <a:pt x="155826" y="443196"/>
                    <a:pt x="148702" y="425176"/>
                    <a:pt x="142389" y="406809"/>
                  </a:cubicBezTo>
                  <a:cubicBezTo>
                    <a:pt x="119512" y="333165"/>
                    <a:pt x="89279" y="260854"/>
                    <a:pt x="55861" y="191092"/>
                  </a:cubicBezTo>
                  <a:cubicBezTo>
                    <a:pt x="37212" y="149548"/>
                    <a:pt x="20474" y="107076"/>
                    <a:pt x="898" y="65996"/>
                  </a:cubicBezTo>
                  <a:cubicBezTo>
                    <a:pt x="-898" y="48961"/>
                    <a:pt x="-2172" y="3766"/>
                    <a:pt x="19663" y="0"/>
                  </a:cubicBezTo>
                  <a:cubicBezTo>
                    <a:pt x="61189" y="3940"/>
                    <a:pt x="83140" y="44731"/>
                    <a:pt x="97793" y="79206"/>
                  </a:cubicBezTo>
                  <a:cubicBezTo>
                    <a:pt x="118585" y="117216"/>
                    <a:pt x="132601" y="158297"/>
                    <a:pt x="151656" y="197118"/>
                  </a:cubicBezTo>
                  <a:cubicBezTo>
                    <a:pt x="174302" y="238662"/>
                    <a:pt x="194051" y="281713"/>
                    <a:pt x="215712" y="323720"/>
                  </a:cubicBezTo>
                  <a:cubicBezTo>
                    <a:pt x="228338" y="340813"/>
                    <a:pt x="243628" y="389832"/>
                    <a:pt x="270560" y="363990"/>
                  </a:cubicBezTo>
                  <a:cubicBezTo>
                    <a:pt x="323438" y="306975"/>
                    <a:pt x="368729" y="242312"/>
                    <a:pt x="427052" y="19039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6027705" y="3984945"/>
              <a:ext cx="567333" cy="955510"/>
            </a:xfrm>
            <a:custGeom>
              <a:rect b="b" l="l" r="r" t="t"/>
              <a:pathLst>
                <a:path extrusionOk="0" h="955510" w="567333">
                  <a:moveTo>
                    <a:pt x="281859" y="458725"/>
                  </a:moveTo>
                  <a:cubicBezTo>
                    <a:pt x="393465" y="458725"/>
                    <a:pt x="486770" y="364801"/>
                    <a:pt x="478372" y="250598"/>
                  </a:cubicBezTo>
                  <a:cubicBezTo>
                    <a:pt x="470727" y="173710"/>
                    <a:pt x="414142" y="105918"/>
                    <a:pt x="340355" y="83436"/>
                  </a:cubicBezTo>
                  <a:cubicBezTo>
                    <a:pt x="314987" y="75209"/>
                    <a:pt x="289909" y="71964"/>
                    <a:pt x="263094" y="71037"/>
                  </a:cubicBezTo>
                  <a:cubicBezTo>
                    <a:pt x="230197" y="68024"/>
                    <a:pt x="211721" y="103716"/>
                    <a:pt x="212532" y="132571"/>
                  </a:cubicBezTo>
                  <a:cubicBezTo>
                    <a:pt x="198400" y="209865"/>
                    <a:pt x="181778" y="286812"/>
                    <a:pt x="170716" y="364628"/>
                  </a:cubicBezTo>
                  <a:cubicBezTo>
                    <a:pt x="159712" y="430623"/>
                    <a:pt x="208420" y="458088"/>
                    <a:pt x="267496" y="458203"/>
                  </a:cubicBezTo>
                  <a:cubicBezTo>
                    <a:pt x="272361" y="458551"/>
                    <a:pt x="277110" y="458725"/>
                    <a:pt x="281859" y="458725"/>
                  </a:cubicBezTo>
                  <a:close/>
                  <a:moveTo>
                    <a:pt x="563742" y="188601"/>
                  </a:moveTo>
                  <a:cubicBezTo>
                    <a:pt x="576309" y="264099"/>
                    <a:pt x="554533" y="340813"/>
                    <a:pt x="519725" y="408026"/>
                  </a:cubicBezTo>
                  <a:cubicBezTo>
                    <a:pt x="501886" y="442791"/>
                    <a:pt x="474549" y="469560"/>
                    <a:pt x="444143" y="494069"/>
                  </a:cubicBezTo>
                  <a:cubicBezTo>
                    <a:pt x="425957" y="507512"/>
                    <a:pt x="408582" y="527791"/>
                    <a:pt x="416400" y="552127"/>
                  </a:cubicBezTo>
                  <a:cubicBezTo>
                    <a:pt x="421787" y="582141"/>
                    <a:pt x="425204" y="612386"/>
                    <a:pt x="426420" y="642922"/>
                  </a:cubicBezTo>
                  <a:cubicBezTo>
                    <a:pt x="429548" y="705093"/>
                    <a:pt x="427173" y="767438"/>
                    <a:pt x="427115" y="829726"/>
                  </a:cubicBezTo>
                  <a:cubicBezTo>
                    <a:pt x="423988" y="864722"/>
                    <a:pt x="437830" y="953025"/>
                    <a:pt x="387384" y="955285"/>
                  </a:cubicBezTo>
                  <a:cubicBezTo>
                    <a:pt x="364507" y="957545"/>
                    <a:pt x="339718" y="942654"/>
                    <a:pt x="341224" y="917507"/>
                  </a:cubicBezTo>
                  <a:cubicBezTo>
                    <a:pt x="340066" y="890507"/>
                    <a:pt x="338618" y="863506"/>
                    <a:pt x="339081" y="836447"/>
                  </a:cubicBezTo>
                  <a:cubicBezTo>
                    <a:pt x="338502" y="763730"/>
                    <a:pt x="340413" y="690955"/>
                    <a:pt x="338560" y="618238"/>
                  </a:cubicBezTo>
                  <a:cubicBezTo>
                    <a:pt x="336185" y="593150"/>
                    <a:pt x="338791" y="560760"/>
                    <a:pt x="317188" y="543436"/>
                  </a:cubicBezTo>
                  <a:cubicBezTo>
                    <a:pt x="311455" y="540712"/>
                    <a:pt x="305257" y="539843"/>
                    <a:pt x="298944" y="539843"/>
                  </a:cubicBezTo>
                  <a:cubicBezTo>
                    <a:pt x="293848" y="539843"/>
                    <a:pt x="288577" y="540423"/>
                    <a:pt x="283423" y="540944"/>
                  </a:cubicBezTo>
                  <a:cubicBezTo>
                    <a:pt x="276820" y="541639"/>
                    <a:pt x="270275" y="542335"/>
                    <a:pt x="263962" y="541929"/>
                  </a:cubicBezTo>
                  <a:cubicBezTo>
                    <a:pt x="226432" y="541929"/>
                    <a:pt x="188902" y="544189"/>
                    <a:pt x="151835" y="550562"/>
                  </a:cubicBezTo>
                  <a:cubicBezTo>
                    <a:pt x="129653" y="552706"/>
                    <a:pt x="125077" y="565222"/>
                    <a:pt x="124266" y="585154"/>
                  </a:cubicBezTo>
                  <a:cubicBezTo>
                    <a:pt x="121371" y="610416"/>
                    <a:pt x="118822" y="635737"/>
                    <a:pt x="114131" y="660826"/>
                  </a:cubicBezTo>
                  <a:cubicBezTo>
                    <a:pt x="107181" y="702138"/>
                    <a:pt x="101273" y="743682"/>
                    <a:pt x="94902" y="785053"/>
                  </a:cubicBezTo>
                  <a:cubicBezTo>
                    <a:pt x="90037" y="816399"/>
                    <a:pt x="88705" y="848267"/>
                    <a:pt x="76369" y="878107"/>
                  </a:cubicBezTo>
                  <a:cubicBezTo>
                    <a:pt x="66581" y="904123"/>
                    <a:pt x="37043" y="940452"/>
                    <a:pt x="7679" y="917855"/>
                  </a:cubicBezTo>
                  <a:cubicBezTo>
                    <a:pt x="-3383" y="905108"/>
                    <a:pt x="671" y="886393"/>
                    <a:pt x="961" y="870864"/>
                  </a:cubicBezTo>
                  <a:cubicBezTo>
                    <a:pt x="2872" y="840271"/>
                    <a:pt x="8085" y="809910"/>
                    <a:pt x="11328" y="779432"/>
                  </a:cubicBezTo>
                  <a:cubicBezTo>
                    <a:pt x="13818" y="748202"/>
                    <a:pt x="15672" y="716855"/>
                    <a:pt x="21695" y="686030"/>
                  </a:cubicBezTo>
                  <a:cubicBezTo>
                    <a:pt x="43472" y="545927"/>
                    <a:pt x="74689" y="407562"/>
                    <a:pt x="100405" y="268039"/>
                  </a:cubicBezTo>
                  <a:cubicBezTo>
                    <a:pt x="110772" y="209923"/>
                    <a:pt x="116158" y="150591"/>
                    <a:pt x="133186" y="93866"/>
                  </a:cubicBezTo>
                  <a:cubicBezTo>
                    <a:pt x="140078" y="66865"/>
                    <a:pt x="151719" y="41718"/>
                    <a:pt x="175986" y="26248"/>
                  </a:cubicBezTo>
                  <a:cubicBezTo>
                    <a:pt x="255796" y="-19990"/>
                    <a:pt x="403659" y="-2665"/>
                    <a:pt x="472580" y="58811"/>
                  </a:cubicBezTo>
                  <a:cubicBezTo>
                    <a:pt x="510805" y="95314"/>
                    <a:pt x="552274" y="135120"/>
                    <a:pt x="563742" y="18860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6666205" y="3705725"/>
              <a:ext cx="359449" cy="780861"/>
            </a:xfrm>
            <a:custGeom>
              <a:rect b="b" l="l" r="r" t="t"/>
              <a:pathLst>
                <a:path extrusionOk="0" h="780861" w="359449">
                  <a:moveTo>
                    <a:pt x="344157" y="37372"/>
                  </a:moveTo>
                  <a:cubicBezTo>
                    <a:pt x="353482" y="43225"/>
                    <a:pt x="366513" y="54118"/>
                    <a:pt x="354814" y="64663"/>
                  </a:cubicBezTo>
                  <a:cubicBezTo>
                    <a:pt x="339176" y="74919"/>
                    <a:pt x="319369" y="72195"/>
                    <a:pt x="301588" y="71848"/>
                  </a:cubicBezTo>
                  <a:cubicBezTo>
                    <a:pt x="277379" y="70341"/>
                    <a:pt x="253111" y="63678"/>
                    <a:pt x="228670" y="62577"/>
                  </a:cubicBezTo>
                  <a:cubicBezTo>
                    <a:pt x="178977" y="59159"/>
                    <a:pt x="135482" y="87956"/>
                    <a:pt x="124883" y="137554"/>
                  </a:cubicBezTo>
                  <a:cubicBezTo>
                    <a:pt x="116543" y="188658"/>
                    <a:pt x="138204" y="242834"/>
                    <a:pt x="181062" y="272442"/>
                  </a:cubicBezTo>
                  <a:cubicBezTo>
                    <a:pt x="216276" y="301065"/>
                    <a:pt x="278479" y="308366"/>
                    <a:pt x="256992" y="368393"/>
                  </a:cubicBezTo>
                  <a:cubicBezTo>
                    <a:pt x="244134" y="400493"/>
                    <a:pt x="201855" y="398523"/>
                    <a:pt x="177645" y="418107"/>
                  </a:cubicBezTo>
                  <a:cubicBezTo>
                    <a:pt x="118049" y="461680"/>
                    <a:pt x="108724" y="544942"/>
                    <a:pt x="153726" y="602536"/>
                  </a:cubicBezTo>
                  <a:cubicBezTo>
                    <a:pt x="173128" y="630348"/>
                    <a:pt x="201739" y="650512"/>
                    <a:pt x="231972" y="665055"/>
                  </a:cubicBezTo>
                  <a:cubicBezTo>
                    <a:pt x="249289" y="673688"/>
                    <a:pt x="267822" y="680583"/>
                    <a:pt x="283113" y="692635"/>
                  </a:cubicBezTo>
                  <a:cubicBezTo>
                    <a:pt x="299156" y="705846"/>
                    <a:pt x="303789" y="730355"/>
                    <a:pt x="293711" y="748491"/>
                  </a:cubicBezTo>
                  <a:cubicBezTo>
                    <a:pt x="275815" y="770335"/>
                    <a:pt x="243961" y="776419"/>
                    <a:pt x="217203" y="780359"/>
                  </a:cubicBezTo>
                  <a:cubicBezTo>
                    <a:pt x="154594" y="785632"/>
                    <a:pt x="95113" y="748839"/>
                    <a:pt x="62680" y="696459"/>
                  </a:cubicBezTo>
                  <a:cubicBezTo>
                    <a:pt x="35864" y="656480"/>
                    <a:pt x="14840" y="611227"/>
                    <a:pt x="9222" y="563020"/>
                  </a:cubicBezTo>
                  <a:cubicBezTo>
                    <a:pt x="-392" y="479584"/>
                    <a:pt x="15593" y="411560"/>
                    <a:pt x="94708" y="370016"/>
                  </a:cubicBezTo>
                  <a:cubicBezTo>
                    <a:pt x="105249" y="364917"/>
                    <a:pt x="112199" y="350953"/>
                    <a:pt x="102585" y="341566"/>
                  </a:cubicBezTo>
                  <a:cubicBezTo>
                    <a:pt x="91523" y="333397"/>
                    <a:pt x="80287" y="330615"/>
                    <a:pt x="67777" y="322851"/>
                  </a:cubicBezTo>
                  <a:cubicBezTo>
                    <a:pt x="3315" y="289303"/>
                    <a:pt x="-4099" y="243529"/>
                    <a:pt x="1519" y="176201"/>
                  </a:cubicBezTo>
                  <a:cubicBezTo>
                    <a:pt x="2504" y="128631"/>
                    <a:pt x="32158" y="88825"/>
                    <a:pt x="61348" y="53654"/>
                  </a:cubicBezTo>
                  <a:cubicBezTo>
                    <a:pt x="94534" y="15413"/>
                    <a:pt x="158822" y="0"/>
                    <a:pt x="218709" y="0"/>
                  </a:cubicBezTo>
                  <a:cubicBezTo>
                    <a:pt x="250158" y="0"/>
                    <a:pt x="280390" y="4288"/>
                    <a:pt x="304252" y="11646"/>
                  </a:cubicBezTo>
                  <a:cubicBezTo>
                    <a:pt x="305410" y="15355"/>
                    <a:pt x="308191" y="18483"/>
                    <a:pt x="311897" y="20164"/>
                  </a:cubicBezTo>
                  <a:cubicBezTo>
                    <a:pt x="323307" y="24857"/>
                    <a:pt x="334138" y="30419"/>
                    <a:pt x="344157" y="37372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7138659" y="3590978"/>
              <a:ext cx="164023" cy="571443"/>
            </a:xfrm>
            <a:custGeom>
              <a:rect b="b" l="l" r="r" t="t"/>
              <a:pathLst>
                <a:path extrusionOk="0" h="571443" w="164023">
                  <a:moveTo>
                    <a:pt x="163952" y="44927"/>
                  </a:moveTo>
                  <a:cubicBezTo>
                    <a:pt x="164357" y="67872"/>
                    <a:pt x="163025" y="88152"/>
                    <a:pt x="160072" y="111734"/>
                  </a:cubicBezTo>
                  <a:cubicBezTo>
                    <a:pt x="139859" y="219158"/>
                    <a:pt x="109973" y="325944"/>
                    <a:pt x="84548" y="432383"/>
                  </a:cubicBezTo>
                  <a:cubicBezTo>
                    <a:pt x="75223" y="463904"/>
                    <a:pt x="62481" y="565012"/>
                    <a:pt x="27036" y="571443"/>
                  </a:cubicBezTo>
                  <a:cubicBezTo>
                    <a:pt x="-10321" y="570400"/>
                    <a:pt x="2016" y="476940"/>
                    <a:pt x="1726" y="450171"/>
                  </a:cubicBezTo>
                  <a:cubicBezTo>
                    <a:pt x="7634" y="364881"/>
                    <a:pt x="24256" y="280866"/>
                    <a:pt x="43311" y="197604"/>
                  </a:cubicBezTo>
                  <a:cubicBezTo>
                    <a:pt x="55879" y="136011"/>
                    <a:pt x="68273" y="74014"/>
                    <a:pt x="81015" y="12248"/>
                  </a:cubicBezTo>
                  <a:cubicBezTo>
                    <a:pt x="85532" y="6106"/>
                    <a:pt x="91845" y="-1658"/>
                    <a:pt x="100301" y="312"/>
                  </a:cubicBezTo>
                  <a:cubicBezTo>
                    <a:pt x="120746" y="1471"/>
                    <a:pt x="142754" y="6454"/>
                    <a:pt x="156597" y="22735"/>
                  </a:cubicBezTo>
                  <a:cubicBezTo>
                    <a:pt x="162041" y="28819"/>
                    <a:pt x="163315" y="37105"/>
                    <a:pt x="163952" y="4492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7130539" y="4343373"/>
              <a:ext cx="103284" cy="124458"/>
            </a:xfrm>
            <a:custGeom>
              <a:rect b="b" l="l" r="r" t="t"/>
              <a:pathLst>
                <a:path extrusionOk="0" h="124458" w="103284">
                  <a:moveTo>
                    <a:pt x="96490" y="11299"/>
                  </a:moveTo>
                  <a:cubicBezTo>
                    <a:pt x="104309" y="21149"/>
                    <a:pt x="103266" y="35055"/>
                    <a:pt x="103208" y="46991"/>
                  </a:cubicBezTo>
                  <a:cubicBezTo>
                    <a:pt x="101413" y="79090"/>
                    <a:pt x="88034" y="121040"/>
                    <a:pt x="50793" y="124459"/>
                  </a:cubicBezTo>
                  <a:cubicBezTo>
                    <a:pt x="8340" y="124459"/>
                    <a:pt x="-9035" y="93981"/>
                    <a:pt x="4518" y="55276"/>
                  </a:cubicBezTo>
                  <a:cubicBezTo>
                    <a:pt x="12916" y="25900"/>
                    <a:pt x="39326" y="0"/>
                    <a:pt x="69964" y="0"/>
                  </a:cubicBezTo>
                  <a:cubicBezTo>
                    <a:pt x="75466" y="0"/>
                    <a:pt x="81084" y="811"/>
                    <a:pt x="86760" y="2607"/>
                  </a:cubicBezTo>
                  <a:cubicBezTo>
                    <a:pt x="89019" y="6374"/>
                    <a:pt x="93652" y="7938"/>
                    <a:pt x="96490" y="1129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5637791" y="3842120"/>
              <a:ext cx="457198" cy="840849"/>
            </a:xfrm>
            <a:custGeom>
              <a:rect b="b" l="l" r="r" t="t"/>
              <a:pathLst>
                <a:path extrusionOk="0" h="840849" w="457198">
                  <a:moveTo>
                    <a:pt x="416186" y="27522"/>
                  </a:moveTo>
                  <a:cubicBezTo>
                    <a:pt x="452269" y="38473"/>
                    <a:pt x="480706" y="82393"/>
                    <a:pt x="428870" y="94155"/>
                  </a:cubicBezTo>
                  <a:cubicBezTo>
                    <a:pt x="404024" y="97516"/>
                    <a:pt x="379120" y="94735"/>
                    <a:pt x="354215" y="91953"/>
                  </a:cubicBezTo>
                  <a:cubicBezTo>
                    <a:pt x="324504" y="88593"/>
                    <a:pt x="294850" y="85232"/>
                    <a:pt x="265370" y="92475"/>
                  </a:cubicBezTo>
                  <a:cubicBezTo>
                    <a:pt x="204036" y="106729"/>
                    <a:pt x="194943" y="181647"/>
                    <a:pt x="205890" y="233911"/>
                  </a:cubicBezTo>
                  <a:cubicBezTo>
                    <a:pt x="213766" y="273137"/>
                    <a:pt x="238265" y="307960"/>
                    <a:pt x="264502" y="337453"/>
                  </a:cubicBezTo>
                  <a:cubicBezTo>
                    <a:pt x="278344" y="351764"/>
                    <a:pt x="293808" y="364280"/>
                    <a:pt x="308808" y="377316"/>
                  </a:cubicBezTo>
                  <a:cubicBezTo>
                    <a:pt x="320160" y="388789"/>
                    <a:pt x="338520" y="402811"/>
                    <a:pt x="341068" y="420657"/>
                  </a:cubicBezTo>
                  <a:cubicBezTo>
                    <a:pt x="341068" y="425929"/>
                    <a:pt x="340605" y="432187"/>
                    <a:pt x="337188" y="436359"/>
                  </a:cubicBezTo>
                  <a:cubicBezTo>
                    <a:pt x="329658" y="439546"/>
                    <a:pt x="321318" y="439372"/>
                    <a:pt x="313036" y="439256"/>
                  </a:cubicBezTo>
                  <a:cubicBezTo>
                    <a:pt x="308866" y="439198"/>
                    <a:pt x="304696" y="439140"/>
                    <a:pt x="300642" y="439488"/>
                  </a:cubicBezTo>
                  <a:cubicBezTo>
                    <a:pt x="228361" y="443833"/>
                    <a:pt x="115481" y="448005"/>
                    <a:pt x="110210" y="542450"/>
                  </a:cubicBezTo>
                  <a:cubicBezTo>
                    <a:pt x="108762" y="581619"/>
                    <a:pt x="111890" y="622120"/>
                    <a:pt x="125964" y="659029"/>
                  </a:cubicBezTo>
                  <a:cubicBezTo>
                    <a:pt x="139748" y="695764"/>
                    <a:pt x="165116" y="726647"/>
                    <a:pt x="189731" y="756661"/>
                  </a:cubicBezTo>
                  <a:cubicBezTo>
                    <a:pt x="200445" y="769698"/>
                    <a:pt x="212550" y="782677"/>
                    <a:pt x="215388" y="799943"/>
                  </a:cubicBezTo>
                  <a:cubicBezTo>
                    <a:pt x="220137" y="823410"/>
                    <a:pt x="214230" y="838590"/>
                    <a:pt x="188456" y="840792"/>
                  </a:cubicBezTo>
                  <a:cubicBezTo>
                    <a:pt x="140096" y="842472"/>
                    <a:pt x="102392" y="807012"/>
                    <a:pt x="72854" y="772653"/>
                  </a:cubicBezTo>
                  <a:cubicBezTo>
                    <a:pt x="56058" y="752605"/>
                    <a:pt x="38683" y="732499"/>
                    <a:pt x="26520" y="709149"/>
                  </a:cubicBezTo>
                  <a:cubicBezTo>
                    <a:pt x="14705" y="682843"/>
                    <a:pt x="6886" y="654683"/>
                    <a:pt x="1674" y="626408"/>
                  </a:cubicBezTo>
                  <a:cubicBezTo>
                    <a:pt x="-1628" y="600160"/>
                    <a:pt x="747" y="573507"/>
                    <a:pt x="2079" y="547201"/>
                  </a:cubicBezTo>
                  <a:cubicBezTo>
                    <a:pt x="3527" y="522866"/>
                    <a:pt x="9261" y="498936"/>
                    <a:pt x="18470" y="476339"/>
                  </a:cubicBezTo>
                  <a:cubicBezTo>
                    <a:pt x="34687" y="430391"/>
                    <a:pt x="79341" y="400899"/>
                    <a:pt x="123995" y="386355"/>
                  </a:cubicBezTo>
                  <a:cubicBezTo>
                    <a:pt x="163089" y="369900"/>
                    <a:pt x="129902" y="347303"/>
                    <a:pt x="116639" y="325690"/>
                  </a:cubicBezTo>
                  <a:cubicBezTo>
                    <a:pt x="77371" y="261201"/>
                    <a:pt x="50672" y="173709"/>
                    <a:pt x="96600" y="105744"/>
                  </a:cubicBezTo>
                  <a:cubicBezTo>
                    <a:pt x="143223" y="29376"/>
                    <a:pt x="201082" y="0"/>
                    <a:pt x="277938" y="0"/>
                  </a:cubicBezTo>
                  <a:cubicBezTo>
                    <a:pt x="295198" y="0"/>
                    <a:pt x="313500" y="1506"/>
                    <a:pt x="332786" y="4288"/>
                  </a:cubicBezTo>
                  <a:cubicBezTo>
                    <a:pt x="334929" y="7417"/>
                    <a:pt x="338230" y="9676"/>
                    <a:pt x="342111" y="10082"/>
                  </a:cubicBezTo>
                  <a:cubicBezTo>
                    <a:pt x="367189" y="12863"/>
                    <a:pt x="393020" y="16861"/>
                    <a:pt x="416186" y="27522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5075023" y="3911244"/>
              <a:ext cx="481086" cy="897806"/>
            </a:xfrm>
            <a:custGeom>
              <a:rect b="b" l="l" r="r" t="t"/>
              <a:pathLst>
                <a:path extrusionOk="0" h="897806" w="481086">
                  <a:moveTo>
                    <a:pt x="458740" y="0"/>
                  </a:moveTo>
                  <a:cubicBezTo>
                    <a:pt x="495634" y="25378"/>
                    <a:pt x="475884" y="151923"/>
                    <a:pt x="475189" y="196422"/>
                  </a:cubicBezTo>
                  <a:cubicBezTo>
                    <a:pt x="468007" y="275107"/>
                    <a:pt x="464127" y="353966"/>
                    <a:pt x="452312" y="432187"/>
                  </a:cubicBezTo>
                  <a:cubicBezTo>
                    <a:pt x="441018" y="530514"/>
                    <a:pt x="440381" y="630174"/>
                    <a:pt x="422079" y="727632"/>
                  </a:cubicBezTo>
                  <a:cubicBezTo>
                    <a:pt x="416577" y="751156"/>
                    <a:pt x="393294" y="853771"/>
                    <a:pt x="357443" y="810952"/>
                  </a:cubicBezTo>
                  <a:cubicBezTo>
                    <a:pt x="346381" y="789224"/>
                    <a:pt x="349683" y="763556"/>
                    <a:pt x="349219" y="739916"/>
                  </a:cubicBezTo>
                  <a:cubicBezTo>
                    <a:pt x="349972" y="700573"/>
                    <a:pt x="353737" y="661289"/>
                    <a:pt x="354605" y="621888"/>
                  </a:cubicBezTo>
                  <a:cubicBezTo>
                    <a:pt x="353331" y="598712"/>
                    <a:pt x="366652" y="522924"/>
                    <a:pt x="329469" y="527501"/>
                  </a:cubicBezTo>
                  <a:cubicBezTo>
                    <a:pt x="312384" y="527733"/>
                    <a:pt x="295472" y="525937"/>
                    <a:pt x="278560" y="524141"/>
                  </a:cubicBezTo>
                  <a:cubicBezTo>
                    <a:pt x="248559" y="521649"/>
                    <a:pt x="218616" y="526169"/>
                    <a:pt x="188673" y="528081"/>
                  </a:cubicBezTo>
                  <a:cubicBezTo>
                    <a:pt x="157745" y="530572"/>
                    <a:pt x="103071" y="524836"/>
                    <a:pt x="99654" y="567076"/>
                  </a:cubicBezTo>
                  <a:cubicBezTo>
                    <a:pt x="96411" y="610358"/>
                    <a:pt x="92009" y="653467"/>
                    <a:pt x="87550" y="696575"/>
                  </a:cubicBezTo>
                  <a:cubicBezTo>
                    <a:pt x="82511" y="736439"/>
                    <a:pt x="75908" y="886392"/>
                    <a:pt x="34266" y="897807"/>
                  </a:cubicBezTo>
                  <a:cubicBezTo>
                    <a:pt x="-21045" y="891085"/>
                    <a:pt x="6755" y="656364"/>
                    <a:pt x="8666" y="608620"/>
                  </a:cubicBezTo>
                  <a:cubicBezTo>
                    <a:pt x="20597" y="440183"/>
                    <a:pt x="49324" y="273659"/>
                    <a:pt x="74055" y="106845"/>
                  </a:cubicBezTo>
                  <a:cubicBezTo>
                    <a:pt x="79036" y="78163"/>
                    <a:pt x="94094" y="49077"/>
                    <a:pt x="120910" y="34939"/>
                  </a:cubicBezTo>
                  <a:cubicBezTo>
                    <a:pt x="127397" y="31984"/>
                    <a:pt x="135910" y="30304"/>
                    <a:pt x="144482" y="30304"/>
                  </a:cubicBezTo>
                  <a:cubicBezTo>
                    <a:pt x="161336" y="30304"/>
                    <a:pt x="178653" y="36967"/>
                    <a:pt x="181839" y="53712"/>
                  </a:cubicBezTo>
                  <a:cubicBezTo>
                    <a:pt x="188152" y="135120"/>
                    <a:pt x="170892" y="217108"/>
                    <a:pt x="160062" y="297936"/>
                  </a:cubicBezTo>
                  <a:cubicBezTo>
                    <a:pt x="156587" y="335367"/>
                    <a:pt x="136142" y="411676"/>
                    <a:pt x="157050" y="442269"/>
                  </a:cubicBezTo>
                  <a:cubicBezTo>
                    <a:pt x="162147" y="449106"/>
                    <a:pt x="171124" y="450845"/>
                    <a:pt x="179117" y="449280"/>
                  </a:cubicBezTo>
                  <a:cubicBezTo>
                    <a:pt x="190758" y="448237"/>
                    <a:pt x="202341" y="446731"/>
                    <a:pt x="213867" y="444992"/>
                  </a:cubicBezTo>
                  <a:cubicBezTo>
                    <a:pt x="246416" y="438329"/>
                    <a:pt x="354490" y="433172"/>
                    <a:pt x="362308" y="397306"/>
                  </a:cubicBezTo>
                  <a:cubicBezTo>
                    <a:pt x="367926" y="365670"/>
                    <a:pt x="368506" y="333281"/>
                    <a:pt x="372618" y="301413"/>
                  </a:cubicBezTo>
                  <a:cubicBezTo>
                    <a:pt x="378757" y="255117"/>
                    <a:pt x="387676" y="210676"/>
                    <a:pt x="397290" y="164728"/>
                  </a:cubicBezTo>
                  <a:cubicBezTo>
                    <a:pt x="408932" y="122547"/>
                    <a:pt x="426017" y="25321"/>
                    <a:pt x="458740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4462103" y="3738154"/>
              <a:ext cx="881415" cy="854253"/>
            </a:xfrm>
            <a:custGeom>
              <a:rect b="b" l="l" r="r" t="t"/>
              <a:pathLst>
                <a:path extrusionOk="0" h="854253" w="881415">
                  <a:moveTo>
                    <a:pt x="796439" y="1061"/>
                  </a:moveTo>
                  <a:cubicBezTo>
                    <a:pt x="825687" y="-271"/>
                    <a:pt x="910594" y="5871"/>
                    <a:pt x="871152" y="51471"/>
                  </a:cubicBezTo>
                  <a:cubicBezTo>
                    <a:pt x="845958" y="80731"/>
                    <a:pt x="806516" y="91914"/>
                    <a:pt x="770260" y="100663"/>
                  </a:cubicBezTo>
                  <a:cubicBezTo>
                    <a:pt x="733251" y="109934"/>
                    <a:pt x="694563" y="106921"/>
                    <a:pt x="657554" y="115786"/>
                  </a:cubicBezTo>
                  <a:cubicBezTo>
                    <a:pt x="626278" y="123087"/>
                    <a:pt x="594829" y="130387"/>
                    <a:pt x="564075" y="139542"/>
                  </a:cubicBezTo>
                  <a:cubicBezTo>
                    <a:pt x="530947" y="160169"/>
                    <a:pt x="530483" y="205654"/>
                    <a:pt x="525734" y="240419"/>
                  </a:cubicBezTo>
                  <a:cubicBezTo>
                    <a:pt x="516525" y="318872"/>
                    <a:pt x="498050" y="396050"/>
                    <a:pt x="492142" y="474851"/>
                  </a:cubicBezTo>
                  <a:cubicBezTo>
                    <a:pt x="480675" y="568543"/>
                    <a:pt x="465848" y="661133"/>
                    <a:pt x="443782" y="753145"/>
                  </a:cubicBezTo>
                  <a:cubicBezTo>
                    <a:pt x="436484" y="777133"/>
                    <a:pt x="425885" y="800020"/>
                    <a:pt x="415113" y="822617"/>
                  </a:cubicBezTo>
                  <a:cubicBezTo>
                    <a:pt x="408568" y="836986"/>
                    <a:pt x="399822" y="851414"/>
                    <a:pt x="382969" y="854253"/>
                  </a:cubicBezTo>
                  <a:cubicBezTo>
                    <a:pt x="349145" y="848807"/>
                    <a:pt x="353083" y="802511"/>
                    <a:pt x="349492" y="776090"/>
                  </a:cubicBezTo>
                  <a:cubicBezTo>
                    <a:pt x="345902" y="721914"/>
                    <a:pt x="346075" y="664494"/>
                    <a:pt x="346191" y="609681"/>
                  </a:cubicBezTo>
                  <a:cubicBezTo>
                    <a:pt x="345670" y="493160"/>
                    <a:pt x="348971" y="376697"/>
                    <a:pt x="346539" y="260119"/>
                  </a:cubicBezTo>
                  <a:cubicBezTo>
                    <a:pt x="343990" y="227903"/>
                    <a:pt x="362929" y="189893"/>
                    <a:pt x="317406" y="189893"/>
                  </a:cubicBezTo>
                  <a:cubicBezTo>
                    <a:pt x="316016" y="189893"/>
                    <a:pt x="314568" y="189893"/>
                    <a:pt x="313005" y="190009"/>
                  </a:cubicBezTo>
                  <a:cubicBezTo>
                    <a:pt x="240319" y="191052"/>
                    <a:pt x="164795" y="183056"/>
                    <a:pt x="94136" y="163124"/>
                  </a:cubicBezTo>
                  <a:cubicBezTo>
                    <a:pt x="68826" y="151362"/>
                    <a:pt x="38362" y="147654"/>
                    <a:pt x="16932" y="129286"/>
                  </a:cubicBezTo>
                  <a:cubicBezTo>
                    <a:pt x="-27838" y="79225"/>
                    <a:pt x="25620" y="50312"/>
                    <a:pt x="68073" y="30496"/>
                  </a:cubicBezTo>
                  <a:cubicBezTo>
                    <a:pt x="115276" y="18965"/>
                    <a:pt x="164042" y="20414"/>
                    <a:pt x="212113" y="14620"/>
                  </a:cubicBezTo>
                  <a:cubicBezTo>
                    <a:pt x="298120" y="4712"/>
                    <a:pt x="384648" y="-329"/>
                    <a:pt x="471350" y="18"/>
                  </a:cubicBezTo>
                  <a:cubicBezTo>
                    <a:pt x="519885" y="192"/>
                    <a:pt x="568419" y="134"/>
                    <a:pt x="616954" y="76"/>
                  </a:cubicBezTo>
                  <a:cubicBezTo>
                    <a:pt x="647302" y="76"/>
                    <a:pt x="677651" y="18"/>
                    <a:pt x="707942" y="76"/>
                  </a:cubicBezTo>
                  <a:cubicBezTo>
                    <a:pt x="737479" y="-213"/>
                    <a:pt x="766959" y="366"/>
                    <a:pt x="796439" y="106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5"/>
          <p:cNvSpPr txBox="1"/>
          <p:nvPr>
            <p:ph idx="1" type="body"/>
          </p:nvPr>
        </p:nvSpPr>
        <p:spPr>
          <a:xfrm>
            <a:off x="623100" y="2224025"/>
            <a:ext cx="7665600" cy="21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70" name="Google Shape;170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/>
          <p:nvPr/>
        </p:nvSpPr>
        <p:spPr>
          <a:xfrm>
            <a:off x="0" y="0"/>
            <a:ext cx="9144000" cy="1724400"/>
          </a:xfrm>
          <a:prstGeom prst="rect">
            <a:avLst/>
          </a:prstGeom>
          <a:solidFill>
            <a:srgbClr val="2843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6"/>
          <p:cNvGrpSpPr/>
          <p:nvPr/>
        </p:nvGrpSpPr>
        <p:grpSpPr>
          <a:xfrm rot="1401033">
            <a:off x="660066" y="370999"/>
            <a:ext cx="1195936" cy="983577"/>
            <a:chOff x="1320267" y="741674"/>
            <a:chExt cx="2391604" cy="1967090"/>
          </a:xfrm>
        </p:grpSpPr>
        <p:sp>
          <p:nvSpPr>
            <p:cNvPr id="174" name="Google Shape;174;p6"/>
            <p:cNvSpPr/>
            <p:nvPr/>
          </p:nvSpPr>
          <p:spPr>
            <a:xfrm>
              <a:off x="1675881" y="741674"/>
              <a:ext cx="1602619" cy="1967090"/>
            </a:xfrm>
            <a:custGeom>
              <a:rect b="b" l="l" r="r" t="t"/>
              <a:pathLst>
                <a:path extrusionOk="0" h="1967090" w="1602619">
                  <a:moveTo>
                    <a:pt x="1551830" y="559835"/>
                  </a:moveTo>
                  <a:cubicBezTo>
                    <a:pt x="1524613" y="548980"/>
                    <a:pt x="1491752" y="552136"/>
                    <a:pt x="1467979" y="569639"/>
                  </a:cubicBezTo>
                  <a:cubicBezTo>
                    <a:pt x="1456260" y="578103"/>
                    <a:pt x="1449181" y="591159"/>
                    <a:pt x="1442484" y="603593"/>
                  </a:cubicBezTo>
                  <a:cubicBezTo>
                    <a:pt x="1428087" y="630373"/>
                    <a:pt x="1413928" y="657201"/>
                    <a:pt x="1399483" y="683981"/>
                  </a:cubicBezTo>
                  <a:cubicBezTo>
                    <a:pt x="1357534" y="754280"/>
                    <a:pt x="1329504" y="831417"/>
                    <a:pt x="1288846" y="902385"/>
                  </a:cubicBezTo>
                  <a:cubicBezTo>
                    <a:pt x="1275548" y="925818"/>
                    <a:pt x="1251249" y="986169"/>
                    <a:pt x="1224463" y="992242"/>
                  </a:cubicBezTo>
                  <a:cubicBezTo>
                    <a:pt x="1228577" y="956232"/>
                    <a:pt x="1239483" y="921561"/>
                    <a:pt x="1248092" y="886508"/>
                  </a:cubicBezTo>
                  <a:cubicBezTo>
                    <a:pt x="1268660" y="801815"/>
                    <a:pt x="1290472" y="717409"/>
                    <a:pt x="1308744" y="632190"/>
                  </a:cubicBezTo>
                  <a:cubicBezTo>
                    <a:pt x="1312475" y="602684"/>
                    <a:pt x="1321516" y="573704"/>
                    <a:pt x="1326060" y="544198"/>
                  </a:cubicBezTo>
                  <a:cubicBezTo>
                    <a:pt x="1346532" y="464000"/>
                    <a:pt x="1361265" y="382368"/>
                    <a:pt x="1379584" y="301644"/>
                  </a:cubicBezTo>
                  <a:cubicBezTo>
                    <a:pt x="1390729" y="255974"/>
                    <a:pt x="1403453" y="204326"/>
                    <a:pt x="1379967" y="160378"/>
                  </a:cubicBezTo>
                  <a:cubicBezTo>
                    <a:pt x="1361695" y="128528"/>
                    <a:pt x="1320081" y="111312"/>
                    <a:pt x="1288750" y="135750"/>
                  </a:cubicBezTo>
                  <a:cubicBezTo>
                    <a:pt x="1272344" y="146079"/>
                    <a:pt x="1260242" y="158417"/>
                    <a:pt x="1248475" y="174438"/>
                  </a:cubicBezTo>
                  <a:cubicBezTo>
                    <a:pt x="1204326" y="231872"/>
                    <a:pt x="1172852" y="297340"/>
                    <a:pt x="1147548" y="364913"/>
                  </a:cubicBezTo>
                  <a:cubicBezTo>
                    <a:pt x="1114161" y="454388"/>
                    <a:pt x="1086992" y="547306"/>
                    <a:pt x="1048487" y="635155"/>
                  </a:cubicBezTo>
                  <a:cubicBezTo>
                    <a:pt x="1031076" y="678769"/>
                    <a:pt x="1014621" y="722813"/>
                    <a:pt x="993910" y="765040"/>
                  </a:cubicBezTo>
                  <a:cubicBezTo>
                    <a:pt x="986783" y="778717"/>
                    <a:pt x="980278" y="793446"/>
                    <a:pt x="968128" y="803393"/>
                  </a:cubicBezTo>
                  <a:cubicBezTo>
                    <a:pt x="981760" y="741081"/>
                    <a:pt x="1006346" y="681734"/>
                    <a:pt x="1018639" y="619087"/>
                  </a:cubicBezTo>
                  <a:cubicBezTo>
                    <a:pt x="1042077" y="525547"/>
                    <a:pt x="1056714" y="429999"/>
                    <a:pt x="1082926" y="337080"/>
                  </a:cubicBezTo>
                  <a:cubicBezTo>
                    <a:pt x="1100625" y="262526"/>
                    <a:pt x="1122675" y="188258"/>
                    <a:pt x="1132768" y="112269"/>
                  </a:cubicBezTo>
                  <a:cubicBezTo>
                    <a:pt x="1135877" y="70042"/>
                    <a:pt x="1117605" y="22698"/>
                    <a:pt x="1074747" y="8256"/>
                  </a:cubicBezTo>
                  <a:cubicBezTo>
                    <a:pt x="1052840" y="604"/>
                    <a:pt x="1027536" y="-3269"/>
                    <a:pt x="1004959" y="3474"/>
                  </a:cubicBezTo>
                  <a:cubicBezTo>
                    <a:pt x="946125" y="45509"/>
                    <a:pt x="920343" y="118438"/>
                    <a:pt x="892792" y="182615"/>
                  </a:cubicBezTo>
                  <a:cubicBezTo>
                    <a:pt x="880786" y="215325"/>
                    <a:pt x="864666" y="246218"/>
                    <a:pt x="850412" y="277972"/>
                  </a:cubicBezTo>
                  <a:cubicBezTo>
                    <a:pt x="836014" y="311352"/>
                    <a:pt x="825395" y="346262"/>
                    <a:pt x="812433" y="380168"/>
                  </a:cubicBezTo>
                  <a:cubicBezTo>
                    <a:pt x="788277" y="446641"/>
                    <a:pt x="763022" y="512683"/>
                    <a:pt x="736666" y="578343"/>
                  </a:cubicBezTo>
                  <a:cubicBezTo>
                    <a:pt x="721933" y="617748"/>
                    <a:pt x="710501" y="655719"/>
                    <a:pt x="694190" y="695220"/>
                  </a:cubicBezTo>
                  <a:cubicBezTo>
                    <a:pt x="679841" y="727786"/>
                    <a:pt x="667787" y="763796"/>
                    <a:pt x="640761" y="788186"/>
                  </a:cubicBezTo>
                  <a:cubicBezTo>
                    <a:pt x="647889" y="722335"/>
                    <a:pt x="666065" y="658253"/>
                    <a:pt x="676445" y="592689"/>
                  </a:cubicBezTo>
                  <a:cubicBezTo>
                    <a:pt x="702657" y="477725"/>
                    <a:pt x="735470" y="364100"/>
                    <a:pt x="753264" y="247318"/>
                  </a:cubicBezTo>
                  <a:cubicBezTo>
                    <a:pt x="760487" y="181228"/>
                    <a:pt x="787703" y="71524"/>
                    <a:pt x="704140" y="44601"/>
                  </a:cubicBezTo>
                  <a:cubicBezTo>
                    <a:pt x="649276" y="28867"/>
                    <a:pt x="629664" y="53400"/>
                    <a:pt x="597760" y="93092"/>
                  </a:cubicBezTo>
                  <a:cubicBezTo>
                    <a:pt x="539165" y="168938"/>
                    <a:pt x="503721" y="259848"/>
                    <a:pt x="477317" y="351188"/>
                  </a:cubicBezTo>
                  <a:cubicBezTo>
                    <a:pt x="455888" y="418234"/>
                    <a:pt x="445317" y="488055"/>
                    <a:pt x="424367" y="555149"/>
                  </a:cubicBezTo>
                  <a:cubicBezTo>
                    <a:pt x="413604" y="588863"/>
                    <a:pt x="401311" y="622243"/>
                    <a:pt x="394184" y="657010"/>
                  </a:cubicBezTo>
                  <a:cubicBezTo>
                    <a:pt x="381987" y="715161"/>
                    <a:pt x="377012" y="774461"/>
                    <a:pt x="367972" y="833091"/>
                  </a:cubicBezTo>
                  <a:cubicBezTo>
                    <a:pt x="363476" y="868288"/>
                    <a:pt x="357783" y="903580"/>
                    <a:pt x="355870" y="939064"/>
                  </a:cubicBezTo>
                  <a:cubicBezTo>
                    <a:pt x="348887" y="928926"/>
                    <a:pt x="343147" y="917879"/>
                    <a:pt x="339033" y="905828"/>
                  </a:cubicBezTo>
                  <a:cubicBezTo>
                    <a:pt x="305455" y="824004"/>
                    <a:pt x="294070" y="730082"/>
                    <a:pt x="233658" y="661744"/>
                  </a:cubicBezTo>
                  <a:cubicBezTo>
                    <a:pt x="196348" y="621287"/>
                    <a:pt x="152342" y="582168"/>
                    <a:pt x="97000" y="570452"/>
                  </a:cubicBezTo>
                  <a:cubicBezTo>
                    <a:pt x="66244" y="562657"/>
                    <a:pt x="25203" y="566531"/>
                    <a:pt x="10232" y="598667"/>
                  </a:cubicBezTo>
                  <a:cubicBezTo>
                    <a:pt x="-17607" y="655958"/>
                    <a:pt x="18794" y="744333"/>
                    <a:pt x="31661" y="804254"/>
                  </a:cubicBezTo>
                  <a:cubicBezTo>
                    <a:pt x="47876" y="871683"/>
                    <a:pt x="67344" y="938347"/>
                    <a:pt x="82315" y="1006111"/>
                  </a:cubicBezTo>
                  <a:cubicBezTo>
                    <a:pt x="102214" y="1079709"/>
                    <a:pt x="104558" y="1156128"/>
                    <a:pt x="110728" y="1231687"/>
                  </a:cubicBezTo>
                  <a:cubicBezTo>
                    <a:pt x="115559" y="1300886"/>
                    <a:pt x="121825" y="1370180"/>
                    <a:pt x="135649" y="1438231"/>
                  </a:cubicBezTo>
                  <a:cubicBezTo>
                    <a:pt x="145311" y="1486770"/>
                    <a:pt x="152725" y="1536218"/>
                    <a:pt x="170567" y="1582606"/>
                  </a:cubicBezTo>
                  <a:cubicBezTo>
                    <a:pt x="194722" y="1642144"/>
                    <a:pt x="226435" y="1699865"/>
                    <a:pt x="266375" y="1750222"/>
                  </a:cubicBezTo>
                  <a:cubicBezTo>
                    <a:pt x="317174" y="1809043"/>
                    <a:pt x="382274" y="1857534"/>
                    <a:pt x="455171" y="1884889"/>
                  </a:cubicBezTo>
                  <a:cubicBezTo>
                    <a:pt x="474495" y="1895266"/>
                    <a:pt x="491811" y="1909326"/>
                    <a:pt x="512235" y="1917695"/>
                  </a:cubicBezTo>
                  <a:cubicBezTo>
                    <a:pt x="548014" y="1933284"/>
                    <a:pt x="585658" y="1941701"/>
                    <a:pt x="624068" y="1947966"/>
                  </a:cubicBezTo>
                  <a:cubicBezTo>
                    <a:pt x="693377" y="1963891"/>
                    <a:pt x="764696" y="1963221"/>
                    <a:pt x="835345" y="1965708"/>
                  </a:cubicBezTo>
                  <a:cubicBezTo>
                    <a:pt x="981234" y="1973455"/>
                    <a:pt x="1043991" y="1950214"/>
                    <a:pt x="1154149" y="1855956"/>
                  </a:cubicBezTo>
                  <a:cubicBezTo>
                    <a:pt x="1174191" y="1835489"/>
                    <a:pt x="1195190" y="1815929"/>
                    <a:pt x="1215471" y="1795748"/>
                  </a:cubicBezTo>
                  <a:cubicBezTo>
                    <a:pt x="1246323" y="1763134"/>
                    <a:pt x="1269522" y="1724780"/>
                    <a:pt x="1291429" y="1685853"/>
                  </a:cubicBezTo>
                  <a:cubicBezTo>
                    <a:pt x="1323333" y="1633823"/>
                    <a:pt x="1346102" y="1577202"/>
                    <a:pt x="1367626" y="1520341"/>
                  </a:cubicBezTo>
                  <a:cubicBezTo>
                    <a:pt x="1395560" y="1449086"/>
                    <a:pt x="1417037" y="1375584"/>
                    <a:pt x="1434831" y="1301173"/>
                  </a:cubicBezTo>
                  <a:cubicBezTo>
                    <a:pt x="1453821" y="1228292"/>
                    <a:pt x="1472380" y="1155316"/>
                    <a:pt x="1485199" y="1081048"/>
                  </a:cubicBezTo>
                  <a:cubicBezTo>
                    <a:pt x="1497157" y="1019501"/>
                    <a:pt x="1520595" y="958050"/>
                    <a:pt x="1540398" y="898320"/>
                  </a:cubicBezTo>
                  <a:cubicBezTo>
                    <a:pt x="1565510" y="840503"/>
                    <a:pt x="1583351" y="779865"/>
                    <a:pt x="1595262" y="717935"/>
                  </a:cubicBezTo>
                  <a:cubicBezTo>
                    <a:pt x="1602341" y="682116"/>
                    <a:pt x="1608224" y="644289"/>
                    <a:pt x="1593444" y="609523"/>
                  </a:cubicBezTo>
                  <a:cubicBezTo>
                    <a:pt x="1585169" y="589437"/>
                    <a:pt x="1572828" y="568300"/>
                    <a:pt x="1551830" y="5598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374028" y="1028488"/>
              <a:ext cx="179379" cy="372360"/>
            </a:xfrm>
            <a:custGeom>
              <a:rect b="b" l="l" r="r" t="t"/>
              <a:pathLst>
                <a:path extrusionOk="0" h="372360" w="179379">
                  <a:moveTo>
                    <a:pt x="146419" y="119703"/>
                  </a:moveTo>
                  <a:cubicBezTo>
                    <a:pt x="113749" y="68486"/>
                    <a:pt x="65773" y="23868"/>
                    <a:pt x="9091" y="818"/>
                  </a:cubicBezTo>
                  <a:cubicBezTo>
                    <a:pt x="4977" y="-1430"/>
                    <a:pt x="-1671" y="1105"/>
                    <a:pt x="386" y="6604"/>
                  </a:cubicBezTo>
                  <a:cubicBezTo>
                    <a:pt x="3160" y="12630"/>
                    <a:pt x="10478" y="14877"/>
                    <a:pt x="15501" y="18847"/>
                  </a:cubicBezTo>
                  <a:cubicBezTo>
                    <a:pt x="74765" y="58013"/>
                    <a:pt x="132930" y="112626"/>
                    <a:pt x="148762" y="184646"/>
                  </a:cubicBezTo>
                  <a:cubicBezTo>
                    <a:pt x="157659" y="234715"/>
                    <a:pt x="158472" y="286698"/>
                    <a:pt x="147901" y="336576"/>
                  </a:cubicBezTo>
                  <a:cubicBezTo>
                    <a:pt x="146132" y="348484"/>
                    <a:pt x="135991" y="368569"/>
                    <a:pt x="153833" y="372299"/>
                  </a:cubicBezTo>
                  <a:cubicBezTo>
                    <a:pt x="170287" y="373638"/>
                    <a:pt x="169187" y="352644"/>
                    <a:pt x="172152" y="341311"/>
                  </a:cubicBezTo>
                  <a:cubicBezTo>
                    <a:pt x="177558" y="313669"/>
                    <a:pt x="180141" y="285407"/>
                    <a:pt x="179184" y="257239"/>
                  </a:cubicBezTo>
                  <a:cubicBezTo>
                    <a:pt x="177892" y="209752"/>
                    <a:pt x="172248" y="160639"/>
                    <a:pt x="146419" y="1197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522147" y="976212"/>
              <a:ext cx="189724" cy="350186"/>
            </a:xfrm>
            <a:custGeom>
              <a:rect b="b" l="l" r="r" t="t"/>
              <a:pathLst>
                <a:path extrusionOk="0" h="350186" w="189724">
                  <a:moveTo>
                    <a:pt x="189582" y="314155"/>
                  </a:moveTo>
                  <a:cubicBezTo>
                    <a:pt x="189773" y="291296"/>
                    <a:pt x="188960" y="268485"/>
                    <a:pt x="186616" y="245769"/>
                  </a:cubicBezTo>
                  <a:cubicBezTo>
                    <a:pt x="182646" y="206555"/>
                    <a:pt x="174658" y="166911"/>
                    <a:pt x="155573" y="132049"/>
                  </a:cubicBezTo>
                  <a:cubicBezTo>
                    <a:pt x="135435" y="96708"/>
                    <a:pt x="104727" y="68732"/>
                    <a:pt x="74449" y="42143"/>
                  </a:cubicBezTo>
                  <a:cubicBezTo>
                    <a:pt x="58568" y="28801"/>
                    <a:pt x="41875" y="16176"/>
                    <a:pt x="23602" y="6372"/>
                  </a:cubicBezTo>
                  <a:cubicBezTo>
                    <a:pt x="21354" y="1160"/>
                    <a:pt x="15806" y="634"/>
                    <a:pt x="10640" y="155"/>
                  </a:cubicBezTo>
                  <a:cubicBezTo>
                    <a:pt x="643" y="-1662"/>
                    <a:pt x="-4188" y="12972"/>
                    <a:pt x="4565" y="17754"/>
                  </a:cubicBezTo>
                  <a:cubicBezTo>
                    <a:pt x="32643" y="33822"/>
                    <a:pt x="57611" y="54625"/>
                    <a:pt x="80667" y="77244"/>
                  </a:cubicBezTo>
                  <a:cubicBezTo>
                    <a:pt x="101761" y="98286"/>
                    <a:pt x="122903" y="120045"/>
                    <a:pt x="136631" y="146778"/>
                  </a:cubicBezTo>
                  <a:cubicBezTo>
                    <a:pt x="163561" y="203829"/>
                    <a:pt x="165426" y="266715"/>
                    <a:pt x="163704" y="329458"/>
                  </a:cubicBezTo>
                  <a:cubicBezTo>
                    <a:pt x="160021" y="336583"/>
                    <a:pt x="161217" y="345957"/>
                    <a:pt x="169396" y="349304"/>
                  </a:cubicBezTo>
                  <a:cubicBezTo>
                    <a:pt x="189964" y="355473"/>
                    <a:pt x="190156" y="327736"/>
                    <a:pt x="189582" y="3141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320267" y="2287224"/>
              <a:ext cx="188211" cy="405623"/>
            </a:xfrm>
            <a:custGeom>
              <a:rect b="b" l="l" r="r" t="t"/>
              <a:pathLst>
                <a:path extrusionOk="0" h="405623" w="188211">
                  <a:moveTo>
                    <a:pt x="170257" y="375301"/>
                  </a:moveTo>
                  <a:cubicBezTo>
                    <a:pt x="131082" y="349095"/>
                    <a:pt x="93486" y="316815"/>
                    <a:pt x="73492" y="273010"/>
                  </a:cubicBezTo>
                  <a:cubicBezTo>
                    <a:pt x="49193" y="217201"/>
                    <a:pt x="22454" y="160819"/>
                    <a:pt x="15710" y="99607"/>
                  </a:cubicBezTo>
                  <a:cubicBezTo>
                    <a:pt x="13031" y="69049"/>
                    <a:pt x="18915" y="38777"/>
                    <a:pt x="21115" y="8362"/>
                  </a:cubicBezTo>
                  <a:cubicBezTo>
                    <a:pt x="20924" y="5254"/>
                    <a:pt x="20685" y="1572"/>
                    <a:pt x="17432" y="185"/>
                  </a:cubicBezTo>
                  <a:cubicBezTo>
                    <a:pt x="15279" y="-676"/>
                    <a:pt x="12027" y="1620"/>
                    <a:pt x="13079" y="3963"/>
                  </a:cubicBezTo>
                  <a:cubicBezTo>
                    <a:pt x="-13277" y="90377"/>
                    <a:pt x="3273" y="152833"/>
                    <a:pt x="35417" y="234035"/>
                  </a:cubicBezTo>
                  <a:cubicBezTo>
                    <a:pt x="62969" y="314615"/>
                    <a:pt x="99082" y="355455"/>
                    <a:pt x="168679" y="403086"/>
                  </a:cubicBezTo>
                  <a:cubicBezTo>
                    <a:pt x="177480" y="410259"/>
                    <a:pt x="190969" y="401029"/>
                    <a:pt x="187716" y="390317"/>
                  </a:cubicBezTo>
                  <a:cubicBezTo>
                    <a:pt x="185229" y="382522"/>
                    <a:pt x="176093" y="380179"/>
                    <a:pt x="170257" y="3753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516833" y="2259209"/>
              <a:ext cx="193362" cy="382335"/>
            </a:xfrm>
            <a:custGeom>
              <a:rect b="b" l="l" r="r" t="t"/>
              <a:pathLst>
                <a:path extrusionOk="0" h="382335" w="193362">
                  <a:moveTo>
                    <a:pt x="187456" y="359797"/>
                  </a:moveTo>
                  <a:cubicBezTo>
                    <a:pt x="169232" y="349324"/>
                    <a:pt x="150194" y="339186"/>
                    <a:pt x="136371" y="322974"/>
                  </a:cubicBezTo>
                  <a:cubicBezTo>
                    <a:pt x="121973" y="306045"/>
                    <a:pt x="111450" y="286295"/>
                    <a:pt x="99492" y="267644"/>
                  </a:cubicBezTo>
                  <a:cubicBezTo>
                    <a:pt x="80789" y="237038"/>
                    <a:pt x="59217" y="208154"/>
                    <a:pt x="42810" y="176208"/>
                  </a:cubicBezTo>
                  <a:cubicBezTo>
                    <a:pt x="16311" y="123891"/>
                    <a:pt x="11719" y="62249"/>
                    <a:pt x="13441" y="4049"/>
                  </a:cubicBezTo>
                  <a:cubicBezTo>
                    <a:pt x="15593" y="2901"/>
                    <a:pt x="14589" y="845"/>
                    <a:pt x="12436" y="271"/>
                  </a:cubicBezTo>
                  <a:cubicBezTo>
                    <a:pt x="8897" y="-1163"/>
                    <a:pt x="6792" y="3427"/>
                    <a:pt x="5692" y="6201"/>
                  </a:cubicBezTo>
                  <a:cubicBezTo>
                    <a:pt x="-4592" y="50484"/>
                    <a:pt x="239" y="97972"/>
                    <a:pt x="10810" y="141968"/>
                  </a:cubicBezTo>
                  <a:cubicBezTo>
                    <a:pt x="21190" y="182473"/>
                    <a:pt x="44341" y="217575"/>
                    <a:pt x="66248" y="252628"/>
                  </a:cubicBezTo>
                  <a:cubicBezTo>
                    <a:pt x="100161" y="307193"/>
                    <a:pt x="114942" y="348703"/>
                    <a:pt x="175402" y="380600"/>
                  </a:cubicBezTo>
                  <a:cubicBezTo>
                    <a:pt x="189034" y="388395"/>
                    <a:pt x="200897" y="367879"/>
                    <a:pt x="187456" y="3597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6"/>
          <p:cNvGrpSpPr/>
          <p:nvPr/>
        </p:nvGrpSpPr>
        <p:grpSpPr>
          <a:xfrm rot="1401033">
            <a:off x="660066" y="370999"/>
            <a:ext cx="1195936" cy="983577"/>
            <a:chOff x="1320267" y="741674"/>
            <a:chExt cx="2391604" cy="1967090"/>
          </a:xfrm>
        </p:grpSpPr>
        <p:sp>
          <p:nvSpPr>
            <p:cNvPr id="180" name="Google Shape;180;p6"/>
            <p:cNvSpPr/>
            <p:nvPr/>
          </p:nvSpPr>
          <p:spPr>
            <a:xfrm>
              <a:off x="1675881" y="741674"/>
              <a:ext cx="1602619" cy="1967090"/>
            </a:xfrm>
            <a:custGeom>
              <a:rect b="b" l="l" r="r" t="t"/>
              <a:pathLst>
                <a:path extrusionOk="0" h="1967090" w="1602619">
                  <a:moveTo>
                    <a:pt x="1551830" y="559835"/>
                  </a:moveTo>
                  <a:cubicBezTo>
                    <a:pt x="1524613" y="548980"/>
                    <a:pt x="1491752" y="552136"/>
                    <a:pt x="1467979" y="569639"/>
                  </a:cubicBezTo>
                  <a:cubicBezTo>
                    <a:pt x="1456260" y="578103"/>
                    <a:pt x="1449181" y="591159"/>
                    <a:pt x="1442484" y="603593"/>
                  </a:cubicBezTo>
                  <a:cubicBezTo>
                    <a:pt x="1428087" y="630373"/>
                    <a:pt x="1413928" y="657201"/>
                    <a:pt x="1399483" y="683981"/>
                  </a:cubicBezTo>
                  <a:cubicBezTo>
                    <a:pt x="1357534" y="754280"/>
                    <a:pt x="1329504" y="831417"/>
                    <a:pt x="1288846" y="902385"/>
                  </a:cubicBezTo>
                  <a:cubicBezTo>
                    <a:pt x="1275548" y="925818"/>
                    <a:pt x="1251249" y="986169"/>
                    <a:pt x="1224463" y="992242"/>
                  </a:cubicBezTo>
                  <a:cubicBezTo>
                    <a:pt x="1228577" y="956232"/>
                    <a:pt x="1239483" y="921561"/>
                    <a:pt x="1248092" y="886508"/>
                  </a:cubicBezTo>
                  <a:cubicBezTo>
                    <a:pt x="1268660" y="801815"/>
                    <a:pt x="1290472" y="717409"/>
                    <a:pt x="1308744" y="632190"/>
                  </a:cubicBezTo>
                  <a:cubicBezTo>
                    <a:pt x="1312475" y="602684"/>
                    <a:pt x="1321516" y="573704"/>
                    <a:pt x="1326060" y="544198"/>
                  </a:cubicBezTo>
                  <a:cubicBezTo>
                    <a:pt x="1346532" y="464000"/>
                    <a:pt x="1361265" y="382368"/>
                    <a:pt x="1379584" y="301644"/>
                  </a:cubicBezTo>
                  <a:cubicBezTo>
                    <a:pt x="1390729" y="255974"/>
                    <a:pt x="1403453" y="204326"/>
                    <a:pt x="1379967" y="160378"/>
                  </a:cubicBezTo>
                  <a:cubicBezTo>
                    <a:pt x="1361695" y="128528"/>
                    <a:pt x="1320081" y="111312"/>
                    <a:pt x="1288750" y="135750"/>
                  </a:cubicBezTo>
                  <a:cubicBezTo>
                    <a:pt x="1272344" y="146079"/>
                    <a:pt x="1260242" y="158417"/>
                    <a:pt x="1248475" y="174438"/>
                  </a:cubicBezTo>
                  <a:cubicBezTo>
                    <a:pt x="1204326" y="231872"/>
                    <a:pt x="1172852" y="297340"/>
                    <a:pt x="1147548" y="364913"/>
                  </a:cubicBezTo>
                  <a:cubicBezTo>
                    <a:pt x="1114161" y="454388"/>
                    <a:pt x="1086992" y="547306"/>
                    <a:pt x="1048487" y="635155"/>
                  </a:cubicBezTo>
                  <a:cubicBezTo>
                    <a:pt x="1031076" y="678769"/>
                    <a:pt x="1014621" y="722813"/>
                    <a:pt x="993910" y="765040"/>
                  </a:cubicBezTo>
                  <a:cubicBezTo>
                    <a:pt x="986783" y="778717"/>
                    <a:pt x="980278" y="793446"/>
                    <a:pt x="968128" y="803393"/>
                  </a:cubicBezTo>
                  <a:cubicBezTo>
                    <a:pt x="981760" y="741081"/>
                    <a:pt x="1006346" y="681734"/>
                    <a:pt x="1018639" y="619087"/>
                  </a:cubicBezTo>
                  <a:cubicBezTo>
                    <a:pt x="1042077" y="525547"/>
                    <a:pt x="1056714" y="429999"/>
                    <a:pt x="1082926" y="337080"/>
                  </a:cubicBezTo>
                  <a:cubicBezTo>
                    <a:pt x="1100625" y="262526"/>
                    <a:pt x="1122675" y="188258"/>
                    <a:pt x="1132768" y="112269"/>
                  </a:cubicBezTo>
                  <a:cubicBezTo>
                    <a:pt x="1135877" y="70042"/>
                    <a:pt x="1117605" y="22698"/>
                    <a:pt x="1074747" y="8256"/>
                  </a:cubicBezTo>
                  <a:cubicBezTo>
                    <a:pt x="1052840" y="604"/>
                    <a:pt x="1027536" y="-3269"/>
                    <a:pt x="1004959" y="3474"/>
                  </a:cubicBezTo>
                  <a:cubicBezTo>
                    <a:pt x="946125" y="45509"/>
                    <a:pt x="920343" y="118438"/>
                    <a:pt x="892792" y="182615"/>
                  </a:cubicBezTo>
                  <a:cubicBezTo>
                    <a:pt x="880786" y="215325"/>
                    <a:pt x="864666" y="246218"/>
                    <a:pt x="850412" y="277972"/>
                  </a:cubicBezTo>
                  <a:cubicBezTo>
                    <a:pt x="836014" y="311352"/>
                    <a:pt x="825395" y="346262"/>
                    <a:pt x="812433" y="380168"/>
                  </a:cubicBezTo>
                  <a:cubicBezTo>
                    <a:pt x="788277" y="446641"/>
                    <a:pt x="763022" y="512683"/>
                    <a:pt x="736666" y="578343"/>
                  </a:cubicBezTo>
                  <a:cubicBezTo>
                    <a:pt x="721933" y="617748"/>
                    <a:pt x="710501" y="655719"/>
                    <a:pt x="694190" y="695220"/>
                  </a:cubicBezTo>
                  <a:cubicBezTo>
                    <a:pt x="679841" y="727786"/>
                    <a:pt x="667787" y="763796"/>
                    <a:pt x="640761" y="788186"/>
                  </a:cubicBezTo>
                  <a:cubicBezTo>
                    <a:pt x="647889" y="722335"/>
                    <a:pt x="666065" y="658253"/>
                    <a:pt x="676445" y="592689"/>
                  </a:cubicBezTo>
                  <a:cubicBezTo>
                    <a:pt x="702657" y="477725"/>
                    <a:pt x="735470" y="364100"/>
                    <a:pt x="753264" y="247318"/>
                  </a:cubicBezTo>
                  <a:cubicBezTo>
                    <a:pt x="760487" y="181228"/>
                    <a:pt x="787703" y="71524"/>
                    <a:pt x="704140" y="44601"/>
                  </a:cubicBezTo>
                  <a:cubicBezTo>
                    <a:pt x="649276" y="28867"/>
                    <a:pt x="629664" y="53400"/>
                    <a:pt x="597760" y="93092"/>
                  </a:cubicBezTo>
                  <a:cubicBezTo>
                    <a:pt x="539165" y="168938"/>
                    <a:pt x="503721" y="259848"/>
                    <a:pt x="477317" y="351188"/>
                  </a:cubicBezTo>
                  <a:cubicBezTo>
                    <a:pt x="455888" y="418234"/>
                    <a:pt x="445317" y="488055"/>
                    <a:pt x="424367" y="555149"/>
                  </a:cubicBezTo>
                  <a:cubicBezTo>
                    <a:pt x="413604" y="588863"/>
                    <a:pt x="401311" y="622243"/>
                    <a:pt x="394184" y="657010"/>
                  </a:cubicBezTo>
                  <a:cubicBezTo>
                    <a:pt x="381987" y="715161"/>
                    <a:pt x="377012" y="774461"/>
                    <a:pt x="367972" y="833091"/>
                  </a:cubicBezTo>
                  <a:cubicBezTo>
                    <a:pt x="363476" y="868288"/>
                    <a:pt x="357783" y="903580"/>
                    <a:pt x="355870" y="939064"/>
                  </a:cubicBezTo>
                  <a:cubicBezTo>
                    <a:pt x="348887" y="928926"/>
                    <a:pt x="343147" y="917879"/>
                    <a:pt x="339033" y="905828"/>
                  </a:cubicBezTo>
                  <a:cubicBezTo>
                    <a:pt x="305455" y="824004"/>
                    <a:pt x="294070" y="730082"/>
                    <a:pt x="233658" y="661744"/>
                  </a:cubicBezTo>
                  <a:cubicBezTo>
                    <a:pt x="196348" y="621287"/>
                    <a:pt x="152342" y="582168"/>
                    <a:pt x="97000" y="570452"/>
                  </a:cubicBezTo>
                  <a:cubicBezTo>
                    <a:pt x="66244" y="562657"/>
                    <a:pt x="25203" y="566531"/>
                    <a:pt x="10232" y="598667"/>
                  </a:cubicBezTo>
                  <a:cubicBezTo>
                    <a:pt x="-17607" y="655958"/>
                    <a:pt x="18794" y="744333"/>
                    <a:pt x="31661" y="804254"/>
                  </a:cubicBezTo>
                  <a:cubicBezTo>
                    <a:pt x="47876" y="871683"/>
                    <a:pt x="67344" y="938347"/>
                    <a:pt x="82315" y="1006111"/>
                  </a:cubicBezTo>
                  <a:cubicBezTo>
                    <a:pt x="102214" y="1079709"/>
                    <a:pt x="104558" y="1156128"/>
                    <a:pt x="110728" y="1231687"/>
                  </a:cubicBezTo>
                  <a:cubicBezTo>
                    <a:pt x="115559" y="1300886"/>
                    <a:pt x="121825" y="1370180"/>
                    <a:pt x="135649" y="1438231"/>
                  </a:cubicBezTo>
                  <a:cubicBezTo>
                    <a:pt x="145311" y="1486770"/>
                    <a:pt x="152725" y="1536218"/>
                    <a:pt x="170567" y="1582606"/>
                  </a:cubicBezTo>
                  <a:cubicBezTo>
                    <a:pt x="194722" y="1642144"/>
                    <a:pt x="226435" y="1699865"/>
                    <a:pt x="266375" y="1750222"/>
                  </a:cubicBezTo>
                  <a:cubicBezTo>
                    <a:pt x="317174" y="1809043"/>
                    <a:pt x="382274" y="1857534"/>
                    <a:pt x="455171" y="1884889"/>
                  </a:cubicBezTo>
                  <a:cubicBezTo>
                    <a:pt x="474495" y="1895266"/>
                    <a:pt x="491811" y="1909326"/>
                    <a:pt x="512235" y="1917695"/>
                  </a:cubicBezTo>
                  <a:cubicBezTo>
                    <a:pt x="548014" y="1933284"/>
                    <a:pt x="585658" y="1941701"/>
                    <a:pt x="624068" y="1947966"/>
                  </a:cubicBezTo>
                  <a:cubicBezTo>
                    <a:pt x="693377" y="1963891"/>
                    <a:pt x="764696" y="1963221"/>
                    <a:pt x="835345" y="1965708"/>
                  </a:cubicBezTo>
                  <a:cubicBezTo>
                    <a:pt x="981234" y="1973455"/>
                    <a:pt x="1043991" y="1950214"/>
                    <a:pt x="1154149" y="1855956"/>
                  </a:cubicBezTo>
                  <a:cubicBezTo>
                    <a:pt x="1174191" y="1835489"/>
                    <a:pt x="1195190" y="1815929"/>
                    <a:pt x="1215471" y="1795748"/>
                  </a:cubicBezTo>
                  <a:cubicBezTo>
                    <a:pt x="1246323" y="1763134"/>
                    <a:pt x="1269522" y="1724780"/>
                    <a:pt x="1291429" y="1685853"/>
                  </a:cubicBezTo>
                  <a:cubicBezTo>
                    <a:pt x="1323333" y="1633823"/>
                    <a:pt x="1346102" y="1577202"/>
                    <a:pt x="1367626" y="1520341"/>
                  </a:cubicBezTo>
                  <a:cubicBezTo>
                    <a:pt x="1395560" y="1449086"/>
                    <a:pt x="1417037" y="1375584"/>
                    <a:pt x="1434831" y="1301173"/>
                  </a:cubicBezTo>
                  <a:cubicBezTo>
                    <a:pt x="1453821" y="1228292"/>
                    <a:pt x="1472380" y="1155316"/>
                    <a:pt x="1485199" y="1081048"/>
                  </a:cubicBezTo>
                  <a:cubicBezTo>
                    <a:pt x="1497157" y="1019501"/>
                    <a:pt x="1520595" y="958050"/>
                    <a:pt x="1540398" y="898320"/>
                  </a:cubicBezTo>
                  <a:cubicBezTo>
                    <a:pt x="1565510" y="840503"/>
                    <a:pt x="1583351" y="779865"/>
                    <a:pt x="1595262" y="717935"/>
                  </a:cubicBezTo>
                  <a:cubicBezTo>
                    <a:pt x="1602341" y="682116"/>
                    <a:pt x="1608224" y="644289"/>
                    <a:pt x="1593444" y="609523"/>
                  </a:cubicBezTo>
                  <a:cubicBezTo>
                    <a:pt x="1585169" y="589437"/>
                    <a:pt x="1572828" y="568300"/>
                    <a:pt x="1551830" y="559835"/>
                  </a:cubicBezTo>
                  <a:close/>
                  <a:moveTo>
                    <a:pt x="1553695" y="779960"/>
                  </a:moveTo>
                  <a:cubicBezTo>
                    <a:pt x="1544511" y="815683"/>
                    <a:pt x="1532362" y="850211"/>
                    <a:pt x="1517438" y="883878"/>
                  </a:cubicBezTo>
                  <a:cubicBezTo>
                    <a:pt x="1503615" y="925148"/>
                    <a:pt x="1488547" y="965988"/>
                    <a:pt x="1476302" y="1007785"/>
                  </a:cubicBezTo>
                  <a:cubicBezTo>
                    <a:pt x="1462957" y="1050633"/>
                    <a:pt x="1455686" y="1094916"/>
                    <a:pt x="1447268" y="1138913"/>
                  </a:cubicBezTo>
                  <a:cubicBezTo>
                    <a:pt x="1415124" y="1274775"/>
                    <a:pt x="1384655" y="1411737"/>
                    <a:pt x="1330939" y="1541096"/>
                  </a:cubicBezTo>
                  <a:cubicBezTo>
                    <a:pt x="1314054" y="1588344"/>
                    <a:pt x="1291907" y="1633488"/>
                    <a:pt x="1266221" y="1676528"/>
                  </a:cubicBezTo>
                  <a:cubicBezTo>
                    <a:pt x="1243022" y="1718324"/>
                    <a:pt x="1217336" y="1759069"/>
                    <a:pt x="1181892" y="1791731"/>
                  </a:cubicBezTo>
                  <a:cubicBezTo>
                    <a:pt x="1152427" y="1819181"/>
                    <a:pt x="1126024" y="1850170"/>
                    <a:pt x="1091297" y="1871451"/>
                  </a:cubicBezTo>
                  <a:cubicBezTo>
                    <a:pt x="1064032" y="1891966"/>
                    <a:pt x="1037246" y="1911478"/>
                    <a:pt x="1004529" y="1922955"/>
                  </a:cubicBezTo>
                  <a:cubicBezTo>
                    <a:pt x="941198" y="1945527"/>
                    <a:pt x="873228" y="1940458"/>
                    <a:pt x="807219" y="1938736"/>
                  </a:cubicBezTo>
                  <a:cubicBezTo>
                    <a:pt x="749820" y="1936058"/>
                    <a:pt x="692182" y="1936297"/>
                    <a:pt x="635787" y="1923624"/>
                  </a:cubicBezTo>
                  <a:cubicBezTo>
                    <a:pt x="593885" y="1916021"/>
                    <a:pt x="552032" y="1908178"/>
                    <a:pt x="513383" y="1889384"/>
                  </a:cubicBezTo>
                  <a:cubicBezTo>
                    <a:pt x="478035" y="1867434"/>
                    <a:pt x="442639" y="1846583"/>
                    <a:pt x="402985" y="1832284"/>
                  </a:cubicBezTo>
                  <a:cubicBezTo>
                    <a:pt x="400833" y="1831328"/>
                    <a:pt x="398633" y="1831137"/>
                    <a:pt x="396576" y="1831471"/>
                  </a:cubicBezTo>
                  <a:cubicBezTo>
                    <a:pt x="385383" y="1824298"/>
                    <a:pt x="374477" y="1816599"/>
                    <a:pt x="363954" y="1808373"/>
                  </a:cubicBezTo>
                  <a:cubicBezTo>
                    <a:pt x="320665" y="1775376"/>
                    <a:pt x="281299" y="1736210"/>
                    <a:pt x="253748" y="1688962"/>
                  </a:cubicBezTo>
                  <a:cubicBezTo>
                    <a:pt x="230453" y="1649317"/>
                    <a:pt x="206967" y="1609338"/>
                    <a:pt x="191852" y="1565724"/>
                  </a:cubicBezTo>
                  <a:cubicBezTo>
                    <a:pt x="175780" y="1519576"/>
                    <a:pt x="169371" y="1473619"/>
                    <a:pt x="159613" y="1425032"/>
                  </a:cubicBezTo>
                  <a:cubicBezTo>
                    <a:pt x="139141" y="1319393"/>
                    <a:pt x="137132" y="1211411"/>
                    <a:pt x="126848" y="1104576"/>
                  </a:cubicBezTo>
                  <a:cubicBezTo>
                    <a:pt x="113215" y="993486"/>
                    <a:pt x="77580" y="886556"/>
                    <a:pt x="52037" y="777856"/>
                  </a:cubicBezTo>
                  <a:cubicBezTo>
                    <a:pt x="40270" y="728504"/>
                    <a:pt x="21951" y="678243"/>
                    <a:pt x="27738" y="626882"/>
                  </a:cubicBezTo>
                  <a:cubicBezTo>
                    <a:pt x="32952" y="594267"/>
                    <a:pt x="60169" y="589485"/>
                    <a:pt x="88055" y="595367"/>
                  </a:cubicBezTo>
                  <a:cubicBezTo>
                    <a:pt x="139619" y="605410"/>
                    <a:pt x="179894" y="642568"/>
                    <a:pt x="214573" y="679869"/>
                  </a:cubicBezTo>
                  <a:cubicBezTo>
                    <a:pt x="268145" y="742181"/>
                    <a:pt x="280055" y="826491"/>
                    <a:pt x="308899" y="901046"/>
                  </a:cubicBezTo>
                  <a:cubicBezTo>
                    <a:pt x="327553" y="959006"/>
                    <a:pt x="362567" y="996068"/>
                    <a:pt x="417957" y="1020840"/>
                  </a:cubicBezTo>
                  <a:cubicBezTo>
                    <a:pt x="514244" y="1057567"/>
                    <a:pt x="595512" y="1100942"/>
                    <a:pt x="653581" y="1190034"/>
                  </a:cubicBezTo>
                  <a:cubicBezTo>
                    <a:pt x="676349" y="1222266"/>
                    <a:pt x="691225" y="1259759"/>
                    <a:pt x="697395" y="1298973"/>
                  </a:cubicBezTo>
                  <a:cubicBezTo>
                    <a:pt x="699022" y="1305907"/>
                    <a:pt x="706770" y="1309924"/>
                    <a:pt x="713467" y="1308059"/>
                  </a:cubicBezTo>
                  <a:cubicBezTo>
                    <a:pt x="731500" y="1301508"/>
                    <a:pt x="718585" y="1278266"/>
                    <a:pt x="717007" y="1264732"/>
                  </a:cubicBezTo>
                  <a:cubicBezTo>
                    <a:pt x="707201" y="1223366"/>
                    <a:pt x="684815" y="1186448"/>
                    <a:pt x="659416" y="1152829"/>
                  </a:cubicBezTo>
                  <a:cubicBezTo>
                    <a:pt x="594077" y="1066414"/>
                    <a:pt x="517975" y="1032843"/>
                    <a:pt x="421640" y="993294"/>
                  </a:cubicBezTo>
                  <a:cubicBezTo>
                    <a:pt x="402985" y="984495"/>
                    <a:pt x="386005" y="972779"/>
                    <a:pt x="371894" y="958384"/>
                  </a:cubicBezTo>
                  <a:cubicBezTo>
                    <a:pt x="371990" y="955993"/>
                    <a:pt x="372085" y="953554"/>
                    <a:pt x="372325" y="951163"/>
                  </a:cubicBezTo>
                  <a:cubicBezTo>
                    <a:pt x="384570" y="859201"/>
                    <a:pt x="399302" y="767431"/>
                    <a:pt x="414561" y="675947"/>
                  </a:cubicBezTo>
                  <a:cubicBezTo>
                    <a:pt x="426519" y="617031"/>
                    <a:pt x="451440" y="561796"/>
                    <a:pt x="464785" y="503262"/>
                  </a:cubicBezTo>
                  <a:cubicBezTo>
                    <a:pt x="496594" y="369121"/>
                    <a:pt x="530029" y="229576"/>
                    <a:pt x="612875" y="116573"/>
                  </a:cubicBezTo>
                  <a:cubicBezTo>
                    <a:pt x="627033" y="98687"/>
                    <a:pt x="641288" y="78363"/>
                    <a:pt x="661234" y="66790"/>
                  </a:cubicBezTo>
                  <a:cubicBezTo>
                    <a:pt x="694956" y="59426"/>
                    <a:pt x="729826" y="76020"/>
                    <a:pt x="734705" y="112365"/>
                  </a:cubicBezTo>
                  <a:cubicBezTo>
                    <a:pt x="742597" y="156361"/>
                    <a:pt x="733557" y="201696"/>
                    <a:pt x="727434" y="246075"/>
                  </a:cubicBezTo>
                  <a:cubicBezTo>
                    <a:pt x="717437" y="300831"/>
                    <a:pt x="708062" y="355061"/>
                    <a:pt x="694525" y="409292"/>
                  </a:cubicBezTo>
                  <a:cubicBezTo>
                    <a:pt x="673192" y="489154"/>
                    <a:pt x="653389" y="569448"/>
                    <a:pt x="638896" y="650793"/>
                  </a:cubicBezTo>
                  <a:cubicBezTo>
                    <a:pt x="632056" y="684077"/>
                    <a:pt x="624594" y="719083"/>
                    <a:pt x="618376" y="754328"/>
                  </a:cubicBezTo>
                  <a:cubicBezTo>
                    <a:pt x="616510" y="764896"/>
                    <a:pt x="615315" y="775656"/>
                    <a:pt x="614453" y="786321"/>
                  </a:cubicBezTo>
                  <a:cubicBezTo>
                    <a:pt x="613784" y="794594"/>
                    <a:pt x="612158" y="803680"/>
                    <a:pt x="616845" y="811092"/>
                  </a:cubicBezTo>
                  <a:cubicBezTo>
                    <a:pt x="625455" y="824722"/>
                    <a:pt x="643344" y="818457"/>
                    <a:pt x="653485" y="809993"/>
                  </a:cubicBezTo>
                  <a:cubicBezTo>
                    <a:pt x="674244" y="793876"/>
                    <a:pt x="687685" y="770731"/>
                    <a:pt x="698926" y="747441"/>
                  </a:cubicBezTo>
                  <a:cubicBezTo>
                    <a:pt x="719877" y="704497"/>
                    <a:pt x="735757" y="659401"/>
                    <a:pt x="751016" y="614209"/>
                  </a:cubicBezTo>
                  <a:cubicBezTo>
                    <a:pt x="793395" y="507757"/>
                    <a:pt x="833527" y="396762"/>
                    <a:pt x="874233" y="289019"/>
                  </a:cubicBezTo>
                  <a:cubicBezTo>
                    <a:pt x="905420" y="226420"/>
                    <a:pt x="928140" y="160043"/>
                    <a:pt x="959566" y="97492"/>
                  </a:cubicBezTo>
                  <a:cubicBezTo>
                    <a:pt x="969276" y="78363"/>
                    <a:pt x="981808" y="60860"/>
                    <a:pt x="995967" y="44744"/>
                  </a:cubicBezTo>
                  <a:cubicBezTo>
                    <a:pt x="1003142" y="38193"/>
                    <a:pt x="1008307" y="27337"/>
                    <a:pt x="1017635" y="24037"/>
                  </a:cubicBezTo>
                  <a:cubicBezTo>
                    <a:pt x="1059106" y="17151"/>
                    <a:pt x="1104403" y="38288"/>
                    <a:pt x="1108230" y="83815"/>
                  </a:cubicBezTo>
                  <a:cubicBezTo>
                    <a:pt x="1113779" y="123842"/>
                    <a:pt x="1098042" y="162817"/>
                    <a:pt x="1090293" y="201553"/>
                  </a:cubicBezTo>
                  <a:cubicBezTo>
                    <a:pt x="1069438" y="293562"/>
                    <a:pt x="1041838" y="383946"/>
                    <a:pt x="1023327" y="476434"/>
                  </a:cubicBezTo>
                  <a:cubicBezTo>
                    <a:pt x="1010269" y="542046"/>
                    <a:pt x="995058" y="610527"/>
                    <a:pt x="977455" y="675708"/>
                  </a:cubicBezTo>
                  <a:cubicBezTo>
                    <a:pt x="964732" y="719609"/>
                    <a:pt x="948134" y="762888"/>
                    <a:pt x="940911" y="808127"/>
                  </a:cubicBezTo>
                  <a:cubicBezTo>
                    <a:pt x="935650" y="844711"/>
                    <a:pt x="973820" y="835290"/>
                    <a:pt x="989748" y="816783"/>
                  </a:cubicBezTo>
                  <a:cubicBezTo>
                    <a:pt x="1016822" y="786034"/>
                    <a:pt x="1029641" y="745481"/>
                    <a:pt x="1046621" y="708753"/>
                  </a:cubicBezTo>
                  <a:cubicBezTo>
                    <a:pt x="1063219" y="665044"/>
                    <a:pt x="1082352" y="622387"/>
                    <a:pt x="1099620" y="578916"/>
                  </a:cubicBezTo>
                  <a:cubicBezTo>
                    <a:pt x="1128654" y="498480"/>
                    <a:pt x="1154627" y="416847"/>
                    <a:pt x="1186628" y="337511"/>
                  </a:cubicBezTo>
                  <a:cubicBezTo>
                    <a:pt x="1204278" y="291984"/>
                    <a:pt x="1226616" y="248323"/>
                    <a:pt x="1254646" y="208296"/>
                  </a:cubicBezTo>
                  <a:cubicBezTo>
                    <a:pt x="1265886" y="192132"/>
                    <a:pt x="1278562" y="171951"/>
                    <a:pt x="1295925" y="159947"/>
                  </a:cubicBezTo>
                  <a:cubicBezTo>
                    <a:pt x="1304104" y="154687"/>
                    <a:pt x="1312523" y="148422"/>
                    <a:pt x="1322424" y="147179"/>
                  </a:cubicBezTo>
                  <a:cubicBezTo>
                    <a:pt x="1341988" y="147801"/>
                    <a:pt x="1359303" y="163534"/>
                    <a:pt x="1365426" y="181659"/>
                  </a:cubicBezTo>
                  <a:cubicBezTo>
                    <a:pt x="1374658" y="211452"/>
                    <a:pt x="1370066" y="241484"/>
                    <a:pt x="1362412" y="271373"/>
                  </a:cubicBezTo>
                  <a:cubicBezTo>
                    <a:pt x="1342179" y="347984"/>
                    <a:pt x="1329169" y="426173"/>
                    <a:pt x="1309844" y="503023"/>
                  </a:cubicBezTo>
                  <a:cubicBezTo>
                    <a:pt x="1287267" y="595319"/>
                    <a:pt x="1256368" y="685225"/>
                    <a:pt x="1234891" y="777808"/>
                  </a:cubicBezTo>
                  <a:cubicBezTo>
                    <a:pt x="1223459" y="830939"/>
                    <a:pt x="1212505" y="884165"/>
                    <a:pt x="1199303" y="936912"/>
                  </a:cubicBezTo>
                  <a:cubicBezTo>
                    <a:pt x="1196194" y="949155"/>
                    <a:pt x="1191937" y="961015"/>
                    <a:pt x="1187632" y="972827"/>
                  </a:cubicBezTo>
                  <a:cubicBezTo>
                    <a:pt x="1185001" y="982439"/>
                    <a:pt x="1192463" y="988895"/>
                    <a:pt x="1200068" y="989182"/>
                  </a:cubicBezTo>
                  <a:cubicBezTo>
                    <a:pt x="1199734" y="1006063"/>
                    <a:pt x="1213462" y="1019166"/>
                    <a:pt x="1231638" y="1015101"/>
                  </a:cubicBezTo>
                  <a:cubicBezTo>
                    <a:pt x="1258281" y="1010176"/>
                    <a:pt x="1272200" y="981769"/>
                    <a:pt x="1286598" y="961541"/>
                  </a:cubicBezTo>
                  <a:cubicBezTo>
                    <a:pt x="1307979" y="921753"/>
                    <a:pt x="1329791" y="882060"/>
                    <a:pt x="1350119" y="841699"/>
                  </a:cubicBezTo>
                  <a:cubicBezTo>
                    <a:pt x="1364039" y="812814"/>
                    <a:pt x="1375853" y="782877"/>
                    <a:pt x="1390729" y="754471"/>
                  </a:cubicBezTo>
                  <a:cubicBezTo>
                    <a:pt x="1412541" y="714875"/>
                    <a:pt x="1434305" y="675230"/>
                    <a:pt x="1455399" y="635251"/>
                  </a:cubicBezTo>
                  <a:cubicBezTo>
                    <a:pt x="1464535" y="620043"/>
                    <a:pt x="1470371" y="602014"/>
                    <a:pt x="1483286" y="589533"/>
                  </a:cubicBezTo>
                  <a:cubicBezTo>
                    <a:pt x="1500123" y="575091"/>
                    <a:pt x="1525091" y="572317"/>
                    <a:pt x="1545037" y="581642"/>
                  </a:cubicBezTo>
                  <a:cubicBezTo>
                    <a:pt x="1566658" y="596467"/>
                    <a:pt x="1574311" y="625591"/>
                    <a:pt x="1576846" y="650506"/>
                  </a:cubicBezTo>
                  <a:cubicBezTo>
                    <a:pt x="1576990" y="694502"/>
                    <a:pt x="1564266" y="737686"/>
                    <a:pt x="1553695" y="7799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3374028" y="1028488"/>
              <a:ext cx="179379" cy="372360"/>
            </a:xfrm>
            <a:custGeom>
              <a:rect b="b" l="l" r="r" t="t"/>
              <a:pathLst>
                <a:path extrusionOk="0" h="372360" w="179379">
                  <a:moveTo>
                    <a:pt x="146419" y="119703"/>
                  </a:moveTo>
                  <a:cubicBezTo>
                    <a:pt x="113749" y="68486"/>
                    <a:pt x="65773" y="23868"/>
                    <a:pt x="9091" y="818"/>
                  </a:cubicBezTo>
                  <a:cubicBezTo>
                    <a:pt x="4977" y="-1430"/>
                    <a:pt x="-1671" y="1105"/>
                    <a:pt x="386" y="6604"/>
                  </a:cubicBezTo>
                  <a:cubicBezTo>
                    <a:pt x="3160" y="12630"/>
                    <a:pt x="10478" y="14877"/>
                    <a:pt x="15501" y="18847"/>
                  </a:cubicBezTo>
                  <a:cubicBezTo>
                    <a:pt x="74765" y="58013"/>
                    <a:pt x="132930" y="112626"/>
                    <a:pt x="148762" y="184646"/>
                  </a:cubicBezTo>
                  <a:cubicBezTo>
                    <a:pt x="157659" y="234715"/>
                    <a:pt x="158472" y="286698"/>
                    <a:pt x="147901" y="336576"/>
                  </a:cubicBezTo>
                  <a:cubicBezTo>
                    <a:pt x="146132" y="348484"/>
                    <a:pt x="135991" y="368569"/>
                    <a:pt x="153833" y="372299"/>
                  </a:cubicBezTo>
                  <a:cubicBezTo>
                    <a:pt x="170287" y="373638"/>
                    <a:pt x="169187" y="352644"/>
                    <a:pt x="172152" y="341311"/>
                  </a:cubicBezTo>
                  <a:cubicBezTo>
                    <a:pt x="177558" y="313669"/>
                    <a:pt x="180141" y="285407"/>
                    <a:pt x="179184" y="257239"/>
                  </a:cubicBezTo>
                  <a:cubicBezTo>
                    <a:pt x="177892" y="209752"/>
                    <a:pt x="172248" y="160639"/>
                    <a:pt x="146419" y="1197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522147" y="976212"/>
              <a:ext cx="189724" cy="350186"/>
            </a:xfrm>
            <a:custGeom>
              <a:rect b="b" l="l" r="r" t="t"/>
              <a:pathLst>
                <a:path extrusionOk="0" h="350186" w="189724">
                  <a:moveTo>
                    <a:pt x="189582" y="314155"/>
                  </a:moveTo>
                  <a:cubicBezTo>
                    <a:pt x="189773" y="291296"/>
                    <a:pt x="188960" y="268485"/>
                    <a:pt x="186616" y="245769"/>
                  </a:cubicBezTo>
                  <a:cubicBezTo>
                    <a:pt x="182646" y="206555"/>
                    <a:pt x="174658" y="166911"/>
                    <a:pt x="155573" y="132049"/>
                  </a:cubicBezTo>
                  <a:cubicBezTo>
                    <a:pt x="135435" y="96708"/>
                    <a:pt x="104727" y="68732"/>
                    <a:pt x="74449" y="42143"/>
                  </a:cubicBezTo>
                  <a:cubicBezTo>
                    <a:pt x="58568" y="28801"/>
                    <a:pt x="41875" y="16176"/>
                    <a:pt x="23602" y="6372"/>
                  </a:cubicBezTo>
                  <a:cubicBezTo>
                    <a:pt x="21354" y="1160"/>
                    <a:pt x="15806" y="634"/>
                    <a:pt x="10640" y="155"/>
                  </a:cubicBezTo>
                  <a:cubicBezTo>
                    <a:pt x="643" y="-1662"/>
                    <a:pt x="-4188" y="12972"/>
                    <a:pt x="4565" y="17754"/>
                  </a:cubicBezTo>
                  <a:cubicBezTo>
                    <a:pt x="32643" y="33822"/>
                    <a:pt x="57611" y="54625"/>
                    <a:pt x="80667" y="77244"/>
                  </a:cubicBezTo>
                  <a:cubicBezTo>
                    <a:pt x="101761" y="98286"/>
                    <a:pt x="122903" y="120045"/>
                    <a:pt x="136631" y="146778"/>
                  </a:cubicBezTo>
                  <a:cubicBezTo>
                    <a:pt x="163561" y="203829"/>
                    <a:pt x="165426" y="266715"/>
                    <a:pt x="163704" y="329458"/>
                  </a:cubicBezTo>
                  <a:cubicBezTo>
                    <a:pt x="160021" y="336583"/>
                    <a:pt x="161217" y="345957"/>
                    <a:pt x="169396" y="349304"/>
                  </a:cubicBezTo>
                  <a:cubicBezTo>
                    <a:pt x="189964" y="355473"/>
                    <a:pt x="190156" y="327736"/>
                    <a:pt x="189582" y="3141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1320267" y="2287224"/>
              <a:ext cx="188211" cy="405623"/>
            </a:xfrm>
            <a:custGeom>
              <a:rect b="b" l="l" r="r" t="t"/>
              <a:pathLst>
                <a:path extrusionOk="0" h="405623" w="188211">
                  <a:moveTo>
                    <a:pt x="170257" y="375301"/>
                  </a:moveTo>
                  <a:cubicBezTo>
                    <a:pt x="131082" y="349095"/>
                    <a:pt x="93486" y="316815"/>
                    <a:pt x="73492" y="273010"/>
                  </a:cubicBezTo>
                  <a:cubicBezTo>
                    <a:pt x="49193" y="217201"/>
                    <a:pt x="22454" y="160819"/>
                    <a:pt x="15710" y="99607"/>
                  </a:cubicBezTo>
                  <a:cubicBezTo>
                    <a:pt x="13031" y="69049"/>
                    <a:pt x="18915" y="38777"/>
                    <a:pt x="21115" y="8362"/>
                  </a:cubicBezTo>
                  <a:cubicBezTo>
                    <a:pt x="20924" y="5254"/>
                    <a:pt x="20685" y="1572"/>
                    <a:pt x="17432" y="185"/>
                  </a:cubicBezTo>
                  <a:cubicBezTo>
                    <a:pt x="15279" y="-676"/>
                    <a:pt x="12027" y="1620"/>
                    <a:pt x="13079" y="3963"/>
                  </a:cubicBezTo>
                  <a:cubicBezTo>
                    <a:pt x="-13277" y="90377"/>
                    <a:pt x="3273" y="152833"/>
                    <a:pt x="35417" y="234035"/>
                  </a:cubicBezTo>
                  <a:cubicBezTo>
                    <a:pt x="62969" y="314615"/>
                    <a:pt x="99082" y="355455"/>
                    <a:pt x="168679" y="403086"/>
                  </a:cubicBezTo>
                  <a:cubicBezTo>
                    <a:pt x="177480" y="410259"/>
                    <a:pt x="190969" y="401029"/>
                    <a:pt x="187716" y="390317"/>
                  </a:cubicBezTo>
                  <a:cubicBezTo>
                    <a:pt x="185229" y="382522"/>
                    <a:pt x="176093" y="380179"/>
                    <a:pt x="170257" y="3753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516833" y="2259209"/>
              <a:ext cx="193362" cy="382335"/>
            </a:xfrm>
            <a:custGeom>
              <a:rect b="b" l="l" r="r" t="t"/>
              <a:pathLst>
                <a:path extrusionOk="0" h="382335" w="193362">
                  <a:moveTo>
                    <a:pt x="187456" y="359797"/>
                  </a:moveTo>
                  <a:cubicBezTo>
                    <a:pt x="169232" y="349324"/>
                    <a:pt x="150194" y="339186"/>
                    <a:pt x="136371" y="322974"/>
                  </a:cubicBezTo>
                  <a:cubicBezTo>
                    <a:pt x="121973" y="306045"/>
                    <a:pt x="111450" y="286295"/>
                    <a:pt x="99492" y="267644"/>
                  </a:cubicBezTo>
                  <a:cubicBezTo>
                    <a:pt x="80789" y="237038"/>
                    <a:pt x="59217" y="208154"/>
                    <a:pt x="42810" y="176208"/>
                  </a:cubicBezTo>
                  <a:cubicBezTo>
                    <a:pt x="16311" y="123891"/>
                    <a:pt x="11719" y="62249"/>
                    <a:pt x="13441" y="4049"/>
                  </a:cubicBezTo>
                  <a:cubicBezTo>
                    <a:pt x="15593" y="2901"/>
                    <a:pt x="14589" y="845"/>
                    <a:pt x="12436" y="271"/>
                  </a:cubicBezTo>
                  <a:cubicBezTo>
                    <a:pt x="8897" y="-1163"/>
                    <a:pt x="6792" y="3427"/>
                    <a:pt x="5692" y="6201"/>
                  </a:cubicBezTo>
                  <a:cubicBezTo>
                    <a:pt x="-4592" y="50484"/>
                    <a:pt x="239" y="97972"/>
                    <a:pt x="10810" y="141968"/>
                  </a:cubicBezTo>
                  <a:cubicBezTo>
                    <a:pt x="21190" y="182473"/>
                    <a:pt x="44341" y="217575"/>
                    <a:pt x="66248" y="252628"/>
                  </a:cubicBezTo>
                  <a:cubicBezTo>
                    <a:pt x="100161" y="307193"/>
                    <a:pt x="114942" y="348703"/>
                    <a:pt x="175402" y="380600"/>
                  </a:cubicBezTo>
                  <a:cubicBezTo>
                    <a:pt x="189034" y="388395"/>
                    <a:pt x="200897" y="367879"/>
                    <a:pt x="187456" y="3597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6"/>
          <p:cNvSpPr/>
          <p:nvPr/>
        </p:nvSpPr>
        <p:spPr>
          <a:xfrm rot="1409914">
            <a:off x="853116" y="376458"/>
            <a:ext cx="777558" cy="959959"/>
          </a:xfrm>
          <a:custGeom>
            <a:rect b="b" l="l" r="r" t="t"/>
            <a:pathLst>
              <a:path extrusionOk="0" h="1917595" w="1550164">
                <a:moveTo>
                  <a:pt x="1550162" y="627745"/>
                </a:moveTo>
                <a:cubicBezTo>
                  <a:pt x="1550354" y="671645"/>
                  <a:pt x="1537678" y="714781"/>
                  <a:pt x="1527059" y="757103"/>
                </a:cubicBezTo>
                <a:cubicBezTo>
                  <a:pt x="1517875" y="792826"/>
                  <a:pt x="1505726" y="827354"/>
                  <a:pt x="1490802" y="861021"/>
                </a:cubicBezTo>
                <a:cubicBezTo>
                  <a:pt x="1477026" y="902291"/>
                  <a:pt x="1461911" y="943179"/>
                  <a:pt x="1449666" y="984928"/>
                </a:cubicBezTo>
                <a:cubicBezTo>
                  <a:pt x="1436321" y="1027776"/>
                  <a:pt x="1429050" y="1072107"/>
                  <a:pt x="1420632" y="1116056"/>
                </a:cubicBezTo>
                <a:cubicBezTo>
                  <a:pt x="1388488" y="1251918"/>
                  <a:pt x="1358019" y="1388880"/>
                  <a:pt x="1304303" y="1518239"/>
                </a:cubicBezTo>
                <a:cubicBezTo>
                  <a:pt x="1287466" y="1565487"/>
                  <a:pt x="1265271" y="1610631"/>
                  <a:pt x="1239585" y="1653671"/>
                </a:cubicBezTo>
                <a:cubicBezTo>
                  <a:pt x="1216386" y="1695468"/>
                  <a:pt x="1190748" y="1736212"/>
                  <a:pt x="1155256" y="1768874"/>
                </a:cubicBezTo>
                <a:cubicBezTo>
                  <a:pt x="1125791" y="1796372"/>
                  <a:pt x="1099388" y="1827313"/>
                  <a:pt x="1064661" y="1848594"/>
                </a:cubicBezTo>
                <a:cubicBezTo>
                  <a:pt x="1037444" y="1869110"/>
                  <a:pt x="1010610" y="1888621"/>
                  <a:pt x="977893" y="1900098"/>
                </a:cubicBezTo>
                <a:cubicBezTo>
                  <a:pt x="914562" y="1922670"/>
                  <a:pt x="846544" y="1917601"/>
                  <a:pt x="780583" y="1915879"/>
                </a:cubicBezTo>
                <a:cubicBezTo>
                  <a:pt x="723184" y="1913201"/>
                  <a:pt x="665546" y="1913440"/>
                  <a:pt x="609199" y="1900768"/>
                </a:cubicBezTo>
                <a:cubicBezTo>
                  <a:pt x="567297" y="1893164"/>
                  <a:pt x="525444" y="1885321"/>
                  <a:pt x="486795" y="1866527"/>
                </a:cubicBezTo>
                <a:cubicBezTo>
                  <a:pt x="451447" y="1844577"/>
                  <a:pt x="416051" y="1823726"/>
                  <a:pt x="376349" y="1809428"/>
                </a:cubicBezTo>
                <a:cubicBezTo>
                  <a:pt x="374197" y="1808519"/>
                  <a:pt x="371997" y="1808280"/>
                  <a:pt x="369892" y="1808615"/>
                </a:cubicBezTo>
                <a:cubicBezTo>
                  <a:pt x="358699" y="1801393"/>
                  <a:pt x="347841" y="1793742"/>
                  <a:pt x="337318" y="1785517"/>
                </a:cubicBezTo>
                <a:cubicBezTo>
                  <a:pt x="294030" y="1752519"/>
                  <a:pt x="254663" y="1713353"/>
                  <a:pt x="227112" y="1666105"/>
                </a:cubicBezTo>
                <a:cubicBezTo>
                  <a:pt x="203817" y="1626460"/>
                  <a:pt x="180331" y="1586433"/>
                  <a:pt x="165216" y="1542868"/>
                </a:cubicBezTo>
                <a:cubicBezTo>
                  <a:pt x="149144" y="1496719"/>
                  <a:pt x="142735" y="1450810"/>
                  <a:pt x="132977" y="1402175"/>
                </a:cubicBezTo>
                <a:cubicBezTo>
                  <a:pt x="112505" y="1296536"/>
                  <a:pt x="110448" y="1188602"/>
                  <a:pt x="100212" y="1081720"/>
                </a:cubicBezTo>
                <a:cubicBezTo>
                  <a:pt x="86579" y="970581"/>
                  <a:pt x="50944" y="863699"/>
                  <a:pt x="25401" y="754999"/>
                </a:cubicBezTo>
                <a:cubicBezTo>
                  <a:pt x="13635" y="705647"/>
                  <a:pt x="-4685" y="655386"/>
                  <a:pt x="1102" y="604025"/>
                </a:cubicBezTo>
                <a:cubicBezTo>
                  <a:pt x="6364" y="571410"/>
                  <a:pt x="33581" y="566628"/>
                  <a:pt x="61467" y="572558"/>
                </a:cubicBezTo>
                <a:cubicBezTo>
                  <a:pt x="113031" y="582553"/>
                  <a:pt x="153306" y="619759"/>
                  <a:pt x="187985" y="657060"/>
                </a:cubicBezTo>
                <a:cubicBezTo>
                  <a:pt x="241509" y="719372"/>
                  <a:pt x="253420" y="803634"/>
                  <a:pt x="282310" y="878237"/>
                </a:cubicBezTo>
                <a:cubicBezTo>
                  <a:pt x="300965" y="936197"/>
                  <a:pt x="335979" y="973259"/>
                  <a:pt x="391369" y="998031"/>
                </a:cubicBezTo>
                <a:cubicBezTo>
                  <a:pt x="487656" y="1034710"/>
                  <a:pt x="568972" y="1078133"/>
                  <a:pt x="627040" y="1167225"/>
                </a:cubicBezTo>
                <a:cubicBezTo>
                  <a:pt x="649809" y="1199457"/>
                  <a:pt x="664637" y="1236950"/>
                  <a:pt x="670855" y="1276164"/>
                </a:cubicBezTo>
                <a:cubicBezTo>
                  <a:pt x="672481" y="1283098"/>
                  <a:pt x="680230" y="1287115"/>
                  <a:pt x="686927" y="1285250"/>
                </a:cubicBezTo>
                <a:cubicBezTo>
                  <a:pt x="704960" y="1278698"/>
                  <a:pt x="692045" y="1255457"/>
                  <a:pt x="690466" y="1241923"/>
                </a:cubicBezTo>
                <a:cubicBezTo>
                  <a:pt x="680661" y="1200557"/>
                  <a:pt x="658275" y="1163639"/>
                  <a:pt x="632876" y="1130020"/>
                </a:cubicBezTo>
                <a:cubicBezTo>
                  <a:pt x="567537" y="1043605"/>
                  <a:pt x="491483" y="1010034"/>
                  <a:pt x="395100" y="970485"/>
                </a:cubicBezTo>
                <a:cubicBezTo>
                  <a:pt x="376445" y="961686"/>
                  <a:pt x="359465" y="950018"/>
                  <a:pt x="345354" y="935623"/>
                </a:cubicBezTo>
                <a:cubicBezTo>
                  <a:pt x="345402" y="933184"/>
                  <a:pt x="345497" y="930793"/>
                  <a:pt x="345784" y="928402"/>
                </a:cubicBezTo>
                <a:cubicBezTo>
                  <a:pt x="358030" y="836440"/>
                  <a:pt x="372762" y="744670"/>
                  <a:pt x="388021" y="653186"/>
                </a:cubicBezTo>
                <a:cubicBezTo>
                  <a:pt x="399979" y="594269"/>
                  <a:pt x="424900" y="539035"/>
                  <a:pt x="438245" y="480501"/>
                </a:cubicBezTo>
                <a:cubicBezTo>
                  <a:pt x="470054" y="346360"/>
                  <a:pt x="503489" y="206815"/>
                  <a:pt x="586335" y="93812"/>
                </a:cubicBezTo>
                <a:cubicBezTo>
                  <a:pt x="600493" y="75926"/>
                  <a:pt x="614747" y="55602"/>
                  <a:pt x="634694" y="44029"/>
                </a:cubicBezTo>
                <a:cubicBezTo>
                  <a:pt x="668416" y="36664"/>
                  <a:pt x="703286" y="53259"/>
                  <a:pt x="708165" y="89603"/>
                </a:cubicBezTo>
                <a:cubicBezTo>
                  <a:pt x="716057" y="133600"/>
                  <a:pt x="707017" y="178935"/>
                  <a:pt x="700894" y="223314"/>
                </a:cubicBezTo>
                <a:cubicBezTo>
                  <a:pt x="690897" y="278070"/>
                  <a:pt x="681522" y="332300"/>
                  <a:pt x="667985" y="386530"/>
                </a:cubicBezTo>
                <a:cubicBezTo>
                  <a:pt x="646652" y="466393"/>
                  <a:pt x="626849" y="546686"/>
                  <a:pt x="612356" y="628032"/>
                </a:cubicBezTo>
                <a:cubicBezTo>
                  <a:pt x="605516" y="661316"/>
                  <a:pt x="598054" y="696322"/>
                  <a:pt x="591836" y="731566"/>
                </a:cubicBezTo>
                <a:cubicBezTo>
                  <a:pt x="589970" y="742135"/>
                  <a:pt x="588822" y="752895"/>
                  <a:pt x="587913" y="763559"/>
                </a:cubicBezTo>
                <a:cubicBezTo>
                  <a:pt x="587244" y="771833"/>
                  <a:pt x="585617" y="780919"/>
                  <a:pt x="590305" y="788331"/>
                </a:cubicBezTo>
                <a:cubicBezTo>
                  <a:pt x="598915" y="801961"/>
                  <a:pt x="616804" y="795696"/>
                  <a:pt x="626945" y="787231"/>
                </a:cubicBezTo>
                <a:cubicBezTo>
                  <a:pt x="647704" y="771115"/>
                  <a:pt x="661145" y="747969"/>
                  <a:pt x="672386" y="724680"/>
                </a:cubicBezTo>
                <a:cubicBezTo>
                  <a:pt x="693289" y="681736"/>
                  <a:pt x="709217" y="636640"/>
                  <a:pt x="724475" y="591448"/>
                </a:cubicBezTo>
                <a:cubicBezTo>
                  <a:pt x="766855" y="484996"/>
                  <a:pt x="806987" y="374001"/>
                  <a:pt x="847692" y="266258"/>
                </a:cubicBezTo>
                <a:cubicBezTo>
                  <a:pt x="878879" y="203659"/>
                  <a:pt x="901600" y="137282"/>
                  <a:pt x="933026" y="74731"/>
                </a:cubicBezTo>
                <a:cubicBezTo>
                  <a:pt x="942736" y="55602"/>
                  <a:pt x="955268" y="38099"/>
                  <a:pt x="969426" y="21983"/>
                </a:cubicBezTo>
                <a:cubicBezTo>
                  <a:pt x="976601" y="15431"/>
                  <a:pt x="981767" y="4576"/>
                  <a:pt x="991094" y="1276"/>
                </a:cubicBezTo>
                <a:cubicBezTo>
                  <a:pt x="1032565" y="-5610"/>
                  <a:pt x="1077863" y="15527"/>
                  <a:pt x="1081690" y="61054"/>
                </a:cubicBezTo>
                <a:cubicBezTo>
                  <a:pt x="1087238" y="101081"/>
                  <a:pt x="1071501" y="140056"/>
                  <a:pt x="1063752" y="178791"/>
                </a:cubicBezTo>
                <a:cubicBezTo>
                  <a:pt x="1042897" y="270801"/>
                  <a:pt x="1015298" y="361185"/>
                  <a:pt x="996787" y="453673"/>
                </a:cubicBezTo>
                <a:cubicBezTo>
                  <a:pt x="983728" y="519284"/>
                  <a:pt x="968518" y="587766"/>
                  <a:pt x="950915" y="652947"/>
                </a:cubicBezTo>
                <a:cubicBezTo>
                  <a:pt x="938192" y="696848"/>
                  <a:pt x="921594" y="740127"/>
                  <a:pt x="914371" y="785366"/>
                </a:cubicBezTo>
                <a:cubicBezTo>
                  <a:pt x="909109" y="821950"/>
                  <a:pt x="947280" y="812529"/>
                  <a:pt x="963208" y="794022"/>
                </a:cubicBezTo>
                <a:cubicBezTo>
                  <a:pt x="990281" y="763272"/>
                  <a:pt x="1003101" y="722719"/>
                  <a:pt x="1020081" y="685992"/>
                </a:cubicBezTo>
                <a:cubicBezTo>
                  <a:pt x="1036679" y="642283"/>
                  <a:pt x="1055812" y="599625"/>
                  <a:pt x="1073080" y="556155"/>
                </a:cubicBezTo>
                <a:cubicBezTo>
                  <a:pt x="1102114" y="475718"/>
                  <a:pt x="1128087" y="394086"/>
                  <a:pt x="1160087" y="314750"/>
                </a:cubicBezTo>
                <a:cubicBezTo>
                  <a:pt x="1177738" y="269223"/>
                  <a:pt x="1200075" y="225561"/>
                  <a:pt x="1228105" y="185534"/>
                </a:cubicBezTo>
                <a:cubicBezTo>
                  <a:pt x="1239346" y="169370"/>
                  <a:pt x="1252022" y="149190"/>
                  <a:pt x="1269385" y="137186"/>
                </a:cubicBezTo>
                <a:cubicBezTo>
                  <a:pt x="1277564" y="131926"/>
                  <a:pt x="1285983" y="125661"/>
                  <a:pt x="1295884" y="124418"/>
                </a:cubicBezTo>
                <a:cubicBezTo>
                  <a:pt x="1315448" y="125039"/>
                  <a:pt x="1332763" y="140773"/>
                  <a:pt x="1338886" y="158897"/>
                </a:cubicBezTo>
                <a:cubicBezTo>
                  <a:pt x="1348117" y="188691"/>
                  <a:pt x="1343526" y="218723"/>
                  <a:pt x="1335872" y="248612"/>
                </a:cubicBezTo>
                <a:cubicBezTo>
                  <a:pt x="1315639" y="325223"/>
                  <a:pt x="1302629" y="403412"/>
                  <a:pt x="1283304" y="480262"/>
                </a:cubicBezTo>
                <a:cubicBezTo>
                  <a:pt x="1260727" y="572558"/>
                  <a:pt x="1229827" y="662464"/>
                  <a:pt x="1208350" y="755047"/>
                </a:cubicBezTo>
                <a:cubicBezTo>
                  <a:pt x="1196919" y="808177"/>
                  <a:pt x="1185965" y="861403"/>
                  <a:pt x="1172763" y="914151"/>
                </a:cubicBezTo>
                <a:cubicBezTo>
                  <a:pt x="1169654" y="926393"/>
                  <a:pt x="1165397" y="938253"/>
                  <a:pt x="1161092" y="950065"/>
                </a:cubicBezTo>
                <a:cubicBezTo>
                  <a:pt x="1158461" y="959678"/>
                  <a:pt x="1165875" y="966134"/>
                  <a:pt x="1173480" y="966468"/>
                </a:cubicBezTo>
                <a:cubicBezTo>
                  <a:pt x="1173146" y="983349"/>
                  <a:pt x="1186921" y="996405"/>
                  <a:pt x="1205050" y="992340"/>
                </a:cubicBezTo>
                <a:cubicBezTo>
                  <a:pt x="1231693" y="987414"/>
                  <a:pt x="1245612" y="959056"/>
                  <a:pt x="1260010" y="938779"/>
                </a:cubicBezTo>
                <a:cubicBezTo>
                  <a:pt x="1281391" y="898991"/>
                  <a:pt x="1303250" y="859299"/>
                  <a:pt x="1323531" y="818937"/>
                </a:cubicBezTo>
                <a:cubicBezTo>
                  <a:pt x="1337451" y="790053"/>
                  <a:pt x="1349313" y="760116"/>
                  <a:pt x="1364141" y="731710"/>
                </a:cubicBezTo>
                <a:cubicBezTo>
                  <a:pt x="1385953" y="692113"/>
                  <a:pt x="1407717" y="652469"/>
                  <a:pt x="1428811" y="612490"/>
                </a:cubicBezTo>
                <a:cubicBezTo>
                  <a:pt x="1437947" y="597282"/>
                  <a:pt x="1443783" y="579253"/>
                  <a:pt x="1456698" y="566772"/>
                </a:cubicBezTo>
                <a:cubicBezTo>
                  <a:pt x="1473535" y="552329"/>
                  <a:pt x="1498503" y="549556"/>
                  <a:pt x="1518497" y="558881"/>
                </a:cubicBezTo>
                <a:cubicBezTo>
                  <a:pt x="1539974" y="573706"/>
                  <a:pt x="1547580" y="602782"/>
                  <a:pt x="1550162" y="627745"/>
                </a:cubicBezTo>
                <a:close/>
              </a:path>
            </a:pathLst>
          </a:custGeom>
          <a:solidFill>
            <a:srgbClr val="F4872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 rot="-800355">
            <a:off x="7255611" y="-200039"/>
            <a:ext cx="1254779" cy="1153055"/>
          </a:xfrm>
          <a:custGeom>
            <a:rect b="b" l="l" r="r" t="t"/>
            <a:pathLst>
              <a:path extrusionOk="0" h="2313292" w="2517374">
                <a:moveTo>
                  <a:pt x="2517100" y="1042058"/>
                </a:moveTo>
                <a:cubicBezTo>
                  <a:pt x="2516294" y="1016979"/>
                  <a:pt x="2510152" y="992606"/>
                  <a:pt x="2504211" y="968384"/>
                </a:cubicBezTo>
                <a:cubicBezTo>
                  <a:pt x="2502045" y="952118"/>
                  <a:pt x="2499981" y="935853"/>
                  <a:pt x="2495853" y="919940"/>
                </a:cubicBezTo>
                <a:cubicBezTo>
                  <a:pt x="2493184" y="907904"/>
                  <a:pt x="2493436" y="895365"/>
                  <a:pt x="2490264" y="883481"/>
                </a:cubicBezTo>
                <a:cubicBezTo>
                  <a:pt x="2489207" y="880006"/>
                  <a:pt x="2486891" y="877186"/>
                  <a:pt x="2483870" y="875524"/>
                </a:cubicBezTo>
                <a:cubicBezTo>
                  <a:pt x="2464889" y="784427"/>
                  <a:pt x="2423100" y="700732"/>
                  <a:pt x="2377988" y="620059"/>
                </a:cubicBezTo>
                <a:cubicBezTo>
                  <a:pt x="2352815" y="574485"/>
                  <a:pt x="2330259" y="526948"/>
                  <a:pt x="2296425" y="486963"/>
                </a:cubicBezTo>
                <a:cubicBezTo>
                  <a:pt x="2228506" y="405686"/>
                  <a:pt x="2154041" y="328437"/>
                  <a:pt x="2070313" y="263324"/>
                </a:cubicBezTo>
                <a:cubicBezTo>
                  <a:pt x="1999826" y="212665"/>
                  <a:pt x="1921484" y="171824"/>
                  <a:pt x="1843546" y="133855"/>
                </a:cubicBezTo>
                <a:cubicBezTo>
                  <a:pt x="1776533" y="102885"/>
                  <a:pt x="1705442" y="81885"/>
                  <a:pt x="1633847" y="64361"/>
                </a:cubicBezTo>
                <a:cubicBezTo>
                  <a:pt x="1531742" y="38175"/>
                  <a:pt x="1428277" y="16219"/>
                  <a:pt x="1322949" y="8766"/>
                </a:cubicBezTo>
                <a:cubicBezTo>
                  <a:pt x="1241990" y="2773"/>
                  <a:pt x="1160779" y="-1155"/>
                  <a:pt x="1079618" y="306"/>
                </a:cubicBezTo>
                <a:cubicBezTo>
                  <a:pt x="998105" y="3680"/>
                  <a:pt x="917297" y="16370"/>
                  <a:pt x="837445" y="32635"/>
                </a:cubicBezTo>
                <a:cubicBezTo>
                  <a:pt x="561539" y="85108"/>
                  <a:pt x="304966" y="247109"/>
                  <a:pt x="154376" y="486258"/>
                </a:cubicBezTo>
                <a:cubicBezTo>
                  <a:pt x="69338" y="621973"/>
                  <a:pt x="12848" y="740565"/>
                  <a:pt x="2628" y="903120"/>
                </a:cubicBezTo>
                <a:cubicBezTo>
                  <a:pt x="-4723" y="986362"/>
                  <a:pt x="3635" y="1070711"/>
                  <a:pt x="24126" y="1151586"/>
                </a:cubicBezTo>
                <a:cubicBezTo>
                  <a:pt x="34045" y="1186685"/>
                  <a:pt x="50760" y="1219116"/>
                  <a:pt x="65462" y="1252301"/>
                </a:cubicBezTo>
                <a:cubicBezTo>
                  <a:pt x="80868" y="1288358"/>
                  <a:pt x="92650" y="1326025"/>
                  <a:pt x="111379" y="1360621"/>
                </a:cubicBezTo>
                <a:cubicBezTo>
                  <a:pt x="142846" y="1418331"/>
                  <a:pt x="180658" y="1472516"/>
                  <a:pt x="221188" y="1524234"/>
                </a:cubicBezTo>
                <a:cubicBezTo>
                  <a:pt x="316043" y="1632704"/>
                  <a:pt x="437432" y="1715341"/>
                  <a:pt x="563351" y="1783828"/>
                </a:cubicBezTo>
                <a:cubicBezTo>
                  <a:pt x="683280" y="1849847"/>
                  <a:pt x="812019" y="1899953"/>
                  <a:pt x="946549" y="1925686"/>
                </a:cubicBezTo>
                <a:cubicBezTo>
                  <a:pt x="941011" y="1965670"/>
                  <a:pt x="917901" y="2001122"/>
                  <a:pt x="896805" y="2034811"/>
                </a:cubicBezTo>
                <a:cubicBezTo>
                  <a:pt x="862820" y="2095190"/>
                  <a:pt x="818112" y="2148418"/>
                  <a:pt x="773352" y="2201042"/>
                </a:cubicBezTo>
                <a:cubicBezTo>
                  <a:pt x="744402" y="2227430"/>
                  <a:pt x="715201" y="2253817"/>
                  <a:pt x="683028" y="2276327"/>
                </a:cubicBezTo>
                <a:cubicBezTo>
                  <a:pt x="673966" y="2281564"/>
                  <a:pt x="671750" y="2294557"/>
                  <a:pt x="679353" y="2302010"/>
                </a:cubicBezTo>
                <a:cubicBezTo>
                  <a:pt x="693853" y="2314196"/>
                  <a:pt x="714848" y="2312534"/>
                  <a:pt x="732671" y="2313089"/>
                </a:cubicBezTo>
                <a:cubicBezTo>
                  <a:pt x="765800" y="2314650"/>
                  <a:pt x="798224" y="2306995"/>
                  <a:pt x="830346" y="2299542"/>
                </a:cubicBezTo>
                <a:cubicBezTo>
                  <a:pt x="878982" y="2288463"/>
                  <a:pt x="927215" y="2273860"/>
                  <a:pt x="972327" y="2252458"/>
                </a:cubicBezTo>
                <a:cubicBezTo>
                  <a:pt x="1030428" y="2226574"/>
                  <a:pt x="1080474" y="2186993"/>
                  <a:pt x="1131376" y="2149426"/>
                </a:cubicBezTo>
                <a:cubicBezTo>
                  <a:pt x="1190535" y="2107780"/>
                  <a:pt x="1250046" y="2064472"/>
                  <a:pt x="1290223" y="2002985"/>
                </a:cubicBezTo>
                <a:cubicBezTo>
                  <a:pt x="1343693" y="1997295"/>
                  <a:pt x="1402499" y="2003237"/>
                  <a:pt x="1457680" y="1994172"/>
                </a:cubicBezTo>
                <a:cubicBezTo>
                  <a:pt x="1583147" y="1975137"/>
                  <a:pt x="1705392" y="1938477"/>
                  <a:pt x="1821141" y="1886558"/>
                </a:cubicBezTo>
                <a:cubicBezTo>
                  <a:pt x="1915493" y="1846725"/>
                  <a:pt x="2005716" y="1797374"/>
                  <a:pt x="2086172" y="1733672"/>
                </a:cubicBezTo>
                <a:cubicBezTo>
                  <a:pt x="2179266" y="1659847"/>
                  <a:pt x="2258765" y="1570311"/>
                  <a:pt x="2327288" y="1473523"/>
                </a:cubicBezTo>
                <a:cubicBezTo>
                  <a:pt x="2348434" y="1441496"/>
                  <a:pt x="2370638" y="1410123"/>
                  <a:pt x="2392338" y="1378448"/>
                </a:cubicBezTo>
                <a:cubicBezTo>
                  <a:pt x="2415498" y="1338312"/>
                  <a:pt x="2438859" y="1298026"/>
                  <a:pt x="2457790" y="1255675"/>
                </a:cubicBezTo>
                <a:cubicBezTo>
                  <a:pt x="2479339" y="1211663"/>
                  <a:pt x="2495601" y="1165233"/>
                  <a:pt x="2505973" y="1117242"/>
                </a:cubicBezTo>
                <a:cubicBezTo>
                  <a:pt x="2512216" y="1092667"/>
                  <a:pt x="2518811" y="1067690"/>
                  <a:pt x="2517100" y="10420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 rot="-800355">
            <a:off x="7255611" y="-200039"/>
            <a:ext cx="1254779" cy="1153055"/>
          </a:xfrm>
          <a:custGeom>
            <a:rect b="b" l="l" r="r" t="t"/>
            <a:pathLst>
              <a:path extrusionOk="0" h="2313292" w="2517374">
                <a:moveTo>
                  <a:pt x="732671" y="2313089"/>
                </a:moveTo>
                <a:cubicBezTo>
                  <a:pt x="714848" y="2312534"/>
                  <a:pt x="693853" y="2314196"/>
                  <a:pt x="679353" y="2302010"/>
                </a:cubicBezTo>
                <a:cubicBezTo>
                  <a:pt x="671750" y="2294557"/>
                  <a:pt x="673966" y="2281564"/>
                  <a:pt x="683028" y="2276327"/>
                </a:cubicBezTo>
                <a:cubicBezTo>
                  <a:pt x="715201" y="2253817"/>
                  <a:pt x="744402" y="2227430"/>
                  <a:pt x="773352" y="2201042"/>
                </a:cubicBezTo>
                <a:cubicBezTo>
                  <a:pt x="818112" y="2148418"/>
                  <a:pt x="862820" y="2095190"/>
                  <a:pt x="896805" y="2034811"/>
                </a:cubicBezTo>
                <a:cubicBezTo>
                  <a:pt x="917901" y="2001122"/>
                  <a:pt x="941011" y="1965670"/>
                  <a:pt x="946549" y="1925686"/>
                </a:cubicBezTo>
                <a:cubicBezTo>
                  <a:pt x="812019" y="1899953"/>
                  <a:pt x="683280" y="1849847"/>
                  <a:pt x="563351" y="1783828"/>
                </a:cubicBezTo>
                <a:cubicBezTo>
                  <a:pt x="437432" y="1715341"/>
                  <a:pt x="316043" y="1632704"/>
                  <a:pt x="221188" y="1524234"/>
                </a:cubicBezTo>
                <a:cubicBezTo>
                  <a:pt x="180658" y="1472516"/>
                  <a:pt x="142846" y="1418331"/>
                  <a:pt x="111379" y="1360621"/>
                </a:cubicBezTo>
                <a:cubicBezTo>
                  <a:pt x="92650" y="1326025"/>
                  <a:pt x="80868" y="1288358"/>
                  <a:pt x="65462" y="1252301"/>
                </a:cubicBezTo>
                <a:cubicBezTo>
                  <a:pt x="50760" y="1219116"/>
                  <a:pt x="34045" y="1186685"/>
                  <a:pt x="24126" y="1151586"/>
                </a:cubicBezTo>
                <a:cubicBezTo>
                  <a:pt x="3635" y="1070711"/>
                  <a:pt x="-4723" y="986362"/>
                  <a:pt x="2628" y="903120"/>
                </a:cubicBezTo>
                <a:cubicBezTo>
                  <a:pt x="12848" y="740565"/>
                  <a:pt x="69338" y="621973"/>
                  <a:pt x="154376" y="486258"/>
                </a:cubicBezTo>
                <a:cubicBezTo>
                  <a:pt x="304966" y="247109"/>
                  <a:pt x="561539" y="85108"/>
                  <a:pt x="837445" y="32635"/>
                </a:cubicBezTo>
                <a:cubicBezTo>
                  <a:pt x="917297" y="16370"/>
                  <a:pt x="998105" y="3680"/>
                  <a:pt x="1079618" y="306"/>
                </a:cubicBezTo>
                <a:cubicBezTo>
                  <a:pt x="1160779" y="-1155"/>
                  <a:pt x="1241990" y="2773"/>
                  <a:pt x="1322949" y="8766"/>
                </a:cubicBezTo>
                <a:cubicBezTo>
                  <a:pt x="1428277" y="16219"/>
                  <a:pt x="1531742" y="38175"/>
                  <a:pt x="1633847" y="64361"/>
                </a:cubicBezTo>
                <a:cubicBezTo>
                  <a:pt x="1705442" y="81885"/>
                  <a:pt x="1776533" y="102885"/>
                  <a:pt x="1843546" y="133855"/>
                </a:cubicBezTo>
                <a:cubicBezTo>
                  <a:pt x="1921484" y="171824"/>
                  <a:pt x="1999826" y="212665"/>
                  <a:pt x="2070313" y="263324"/>
                </a:cubicBezTo>
                <a:cubicBezTo>
                  <a:pt x="2154041" y="328437"/>
                  <a:pt x="2228506" y="405686"/>
                  <a:pt x="2296425" y="486963"/>
                </a:cubicBezTo>
                <a:cubicBezTo>
                  <a:pt x="2330259" y="526948"/>
                  <a:pt x="2352815" y="574485"/>
                  <a:pt x="2377988" y="620059"/>
                </a:cubicBezTo>
                <a:cubicBezTo>
                  <a:pt x="2423100" y="700732"/>
                  <a:pt x="2464889" y="784427"/>
                  <a:pt x="2483870" y="875524"/>
                </a:cubicBezTo>
                <a:cubicBezTo>
                  <a:pt x="2486891" y="877186"/>
                  <a:pt x="2489207" y="880006"/>
                  <a:pt x="2490264" y="883481"/>
                </a:cubicBezTo>
                <a:cubicBezTo>
                  <a:pt x="2493436" y="895365"/>
                  <a:pt x="2493184" y="907904"/>
                  <a:pt x="2495853" y="919940"/>
                </a:cubicBezTo>
                <a:cubicBezTo>
                  <a:pt x="2499981" y="935853"/>
                  <a:pt x="2502045" y="952118"/>
                  <a:pt x="2504211" y="968384"/>
                </a:cubicBezTo>
                <a:cubicBezTo>
                  <a:pt x="2510152" y="992606"/>
                  <a:pt x="2516294" y="1016979"/>
                  <a:pt x="2517100" y="1042058"/>
                </a:cubicBezTo>
                <a:cubicBezTo>
                  <a:pt x="2518811" y="1067690"/>
                  <a:pt x="2512216" y="1092667"/>
                  <a:pt x="2505973" y="1117242"/>
                </a:cubicBezTo>
                <a:cubicBezTo>
                  <a:pt x="2495601" y="1165233"/>
                  <a:pt x="2479339" y="1211663"/>
                  <a:pt x="2457790" y="1255675"/>
                </a:cubicBezTo>
                <a:cubicBezTo>
                  <a:pt x="2438859" y="1298026"/>
                  <a:pt x="2415498" y="1338312"/>
                  <a:pt x="2392338" y="1378448"/>
                </a:cubicBezTo>
                <a:cubicBezTo>
                  <a:pt x="2370638" y="1410123"/>
                  <a:pt x="2348434" y="1441496"/>
                  <a:pt x="2327288" y="1473523"/>
                </a:cubicBezTo>
                <a:cubicBezTo>
                  <a:pt x="2258765" y="1570311"/>
                  <a:pt x="2179266" y="1659847"/>
                  <a:pt x="2086172" y="1733672"/>
                </a:cubicBezTo>
                <a:cubicBezTo>
                  <a:pt x="2005716" y="1797374"/>
                  <a:pt x="1915493" y="1846725"/>
                  <a:pt x="1821141" y="1886558"/>
                </a:cubicBezTo>
                <a:cubicBezTo>
                  <a:pt x="1705392" y="1938477"/>
                  <a:pt x="1583147" y="1975137"/>
                  <a:pt x="1457680" y="1994172"/>
                </a:cubicBezTo>
                <a:cubicBezTo>
                  <a:pt x="1402499" y="2003237"/>
                  <a:pt x="1343693" y="1997295"/>
                  <a:pt x="1290223" y="2002985"/>
                </a:cubicBezTo>
                <a:cubicBezTo>
                  <a:pt x="1250046" y="2064472"/>
                  <a:pt x="1190535" y="2107780"/>
                  <a:pt x="1131376" y="2149426"/>
                </a:cubicBezTo>
                <a:cubicBezTo>
                  <a:pt x="1080474" y="2186993"/>
                  <a:pt x="1030428" y="2226574"/>
                  <a:pt x="972327" y="2252458"/>
                </a:cubicBezTo>
                <a:cubicBezTo>
                  <a:pt x="927215" y="2273860"/>
                  <a:pt x="878982" y="2288463"/>
                  <a:pt x="830346" y="2299542"/>
                </a:cubicBezTo>
                <a:cubicBezTo>
                  <a:pt x="798224" y="2306995"/>
                  <a:pt x="765800" y="2314650"/>
                  <a:pt x="732671" y="2313089"/>
                </a:cubicBezTo>
                <a:close/>
                <a:moveTo>
                  <a:pt x="735692" y="2285492"/>
                </a:moveTo>
                <a:cubicBezTo>
                  <a:pt x="777028" y="2286399"/>
                  <a:pt x="817155" y="2274162"/>
                  <a:pt x="856980" y="2264795"/>
                </a:cubicBezTo>
                <a:cubicBezTo>
                  <a:pt x="902041" y="2252407"/>
                  <a:pt x="945844" y="2236343"/>
                  <a:pt x="987129" y="2214438"/>
                </a:cubicBezTo>
                <a:cubicBezTo>
                  <a:pt x="1023984" y="2195201"/>
                  <a:pt x="1057113" y="2169518"/>
                  <a:pt x="1090544" y="2145498"/>
                </a:cubicBezTo>
                <a:cubicBezTo>
                  <a:pt x="1129714" y="2115988"/>
                  <a:pt x="1170295" y="2088190"/>
                  <a:pt x="1207905" y="2056666"/>
                </a:cubicBezTo>
                <a:cubicBezTo>
                  <a:pt x="1230964" y="2035718"/>
                  <a:pt x="1250499" y="2011244"/>
                  <a:pt x="1268523" y="1985914"/>
                </a:cubicBezTo>
                <a:cubicBezTo>
                  <a:pt x="1284484" y="1967382"/>
                  <a:pt x="1321086" y="1974734"/>
                  <a:pt x="1343642" y="1972972"/>
                </a:cubicBezTo>
                <a:cubicBezTo>
                  <a:pt x="1368917" y="1973324"/>
                  <a:pt x="1396256" y="1972065"/>
                  <a:pt x="1419970" y="1970404"/>
                </a:cubicBezTo>
                <a:cubicBezTo>
                  <a:pt x="1560491" y="1955901"/>
                  <a:pt x="1696983" y="1912542"/>
                  <a:pt x="1825320" y="1854379"/>
                </a:cubicBezTo>
                <a:cubicBezTo>
                  <a:pt x="1920880" y="1813791"/>
                  <a:pt x="2011204" y="1760865"/>
                  <a:pt x="2091056" y="1694241"/>
                </a:cubicBezTo>
                <a:cubicBezTo>
                  <a:pt x="2186667" y="1613468"/>
                  <a:pt x="2267676" y="1515773"/>
                  <a:pt x="2335898" y="1411533"/>
                </a:cubicBezTo>
                <a:cubicBezTo>
                  <a:pt x="2362582" y="1376030"/>
                  <a:pt x="2384383" y="1337708"/>
                  <a:pt x="2405529" y="1298731"/>
                </a:cubicBezTo>
                <a:cubicBezTo>
                  <a:pt x="2435486" y="1243338"/>
                  <a:pt x="2461616" y="1185275"/>
                  <a:pt x="2476016" y="1124242"/>
                </a:cubicBezTo>
                <a:cubicBezTo>
                  <a:pt x="2487294" y="1082042"/>
                  <a:pt x="2480497" y="1037525"/>
                  <a:pt x="2479339" y="994419"/>
                </a:cubicBezTo>
                <a:cubicBezTo>
                  <a:pt x="2477425" y="968938"/>
                  <a:pt x="2472944" y="943809"/>
                  <a:pt x="2467658" y="918832"/>
                </a:cubicBezTo>
                <a:cubicBezTo>
                  <a:pt x="2450288" y="811721"/>
                  <a:pt x="2400947" y="713473"/>
                  <a:pt x="2347830" y="620361"/>
                </a:cubicBezTo>
                <a:cubicBezTo>
                  <a:pt x="2332222" y="592463"/>
                  <a:pt x="2317823" y="563910"/>
                  <a:pt x="2300453" y="537019"/>
                </a:cubicBezTo>
                <a:cubicBezTo>
                  <a:pt x="2273919" y="499603"/>
                  <a:pt x="2243912" y="464756"/>
                  <a:pt x="2211690" y="432174"/>
                </a:cubicBezTo>
                <a:cubicBezTo>
                  <a:pt x="2156055" y="373407"/>
                  <a:pt x="2098659" y="315445"/>
                  <a:pt x="2031847" y="269267"/>
                </a:cubicBezTo>
                <a:cubicBezTo>
                  <a:pt x="1949830" y="218002"/>
                  <a:pt x="1864843" y="169558"/>
                  <a:pt x="1774318" y="134912"/>
                </a:cubicBezTo>
                <a:cubicBezTo>
                  <a:pt x="1689431" y="103187"/>
                  <a:pt x="1597345" y="83597"/>
                  <a:pt x="1509941" y="63404"/>
                </a:cubicBezTo>
                <a:cubicBezTo>
                  <a:pt x="1368967" y="33592"/>
                  <a:pt x="1224117" y="27096"/>
                  <a:pt x="1080525" y="27851"/>
                </a:cubicBezTo>
                <a:cubicBezTo>
                  <a:pt x="890814" y="39283"/>
                  <a:pt x="699291" y="80123"/>
                  <a:pt x="531028" y="171019"/>
                </a:cubicBezTo>
                <a:cubicBezTo>
                  <a:pt x="373993" y="259648"/>
                  <a:pt x="238004" y="388363"/>
                  <a:pt x="150348" y="546587"/>
                </a:cubicBezTo>
                <a:cubicBezTo>
                  <a:pt x="111329" y="611700"/>
                  <a:pt x="77344" y="680640"/>
                  <a:pt x="55291" y="753407"/>
                </a:cubicBezTo>
                <a:cubicBezTo>
                  <a:pt x="43460" y="796211"/>
                  <a:pt x="37267" y="840123"/>
                  <a:pt x="32131" y="884135"/>
                </a:cubicBezTo>
                <a:cubicBezTo>
                  <a:pt x="22163" y="971909"/>
                  <a:pt x="29010" y="1061697"/>
                  <a:pt x="51566" y="1147054"/>
                </a:cubicBezTo>
                <a:cubicBezTo>
                  <a:pt x="62592" y="1184923"/>
                  <a:pt x="82076" y="1219468"/>
                  <a:pt x="96828" y="1255877"/>
                </a:cubicBezTo>
                <a:cubicBezTo>
                  <a:pt x="117572" y="1313788"/>
                  <a:pt x="144055" y="1368829"/>
                  <a:pt x="179046" y="1419288"/>
                </a:cubicBezTo>
                <a:cubicBezTo>
                  <a:pt x="207141" y="1459473"/>
                  <a:pt x="234379" y="1500867"/>
                  <a:pt x="268716" y="1536118"/>
                </a:cubicBezTo>
                <a:cubicBezTo>
                  <a:pt x="359694" y="1626963"/>
                  <a:pt x="466130" y="1700889"/>
                  <a:pt x="579211" y="1761016"/>
                </a:cubicBezTo>
                <a:cubicBezTo>
                  <a:pt x="694910" y="1824165"/>
                  <a:pt x="818967" y="1873566"/>
                  <a:pt x="948764" y="1897536"/>
                </a:cubicBezTo>
                <a:cubicBezTo>
                  <a:pt x="1009031" y="1906852"/>
                  <a:pt x="943880" y="2011445"/>
                  <a:pt x="926359" y="2039595"/>
                </a:cubicBezTo>
                <a:cubicBezTo>
                  <a:pt x="904458" y="2076155"/>
                  <a:pt x="882607" y="2112815"/>
                  <a:pt x="854563" y="2145145"/>
                </a:cubicBezTo>
                <a:cubicBezTo>
                  <a:pt x="833971" y="2170727"/>
                  <a:pt x="814638" y="2197417"/>
                  <a:pt x="792082" y="2221387"/>
                </a:cubicBezTo>
                <a:cubicBezTo>
                  <a:pt x="767965" y="2243343"/>
                  <a:pt x="743647" y="2265299"/>
                  <a:pt x="717668" y="2285140"/>
                </a:cubicBezTo>
                <a:cubicBezTo>
                  <a:pt x="723709" y="2285392"/>
                  <a:pt x="729701" y="2285442"/>
                  <a:pt x="735692" y="22854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 rot="-800355">
            <a:off x="7269508" y="-185688"/>
            <a:ext cx="1223542" cy="1125369"/>
          </a:xfrm>
          <a:custGeom>
            <a:rect b="b" l="l" r="r" t="t"/>
            <a:pathLst>
              <a:path extrusionOk="0" h="2257747" w="2454706">
                <a:moveTo>
                  <a:pt x="2451595" y="966631"/>
                </a:moveTo>
                <a:cubicBezTo>
                  <a:pt x="2452803" y="1009737"/>
                  <a:pt x="2459550" y="1054304"/>
                  <a:pt x="2448322" y="1096454"/>
                </a:cubicBezTo>
                <a:cubicBezTo>
                  <a:pt x="2433923" y="1157487"/>
                  <a:pt x="2407792" y="1215550"/>
                  <a:pt x="2377835" y="1270943"/>
                </a:cubicBezTo>
                <a:cubicBezTo>
                  <a:pt x="2356689" y="1309920"/>
                  <a:pt x="2334838" y="1348192"/>
                  <a:pt x="2308204" y="1383745"/>
                </a:cubicBezTo>
                <a:cubicBezTo>
                  <a:pt x="2239983" y="1487985"/>
                  <a:pt x="2158973" y="1585679"/>
                  <a:pt x="2063363" y="1666453"/>
                </a:cubicBezTo>
                <a:cubicBezTo>
                  <a:pt x="1983561" y="1733077"/>
                  <a:pt x="1893237" y="1786003"/>
                  <a:pt x="1797627" y="1826591"/>
                </a:cubicBezTo>
                <a:cubicBezTo>
                  <a:pt x="1669340" y="1884704"/>
                  <a:pt x="1532797" y="1928113"/>
                  <a:pt x="1392276" y="1942616"/>
                </a:cubicBezTo>
                <a:cubicBezTo>
                  <a:pt x="1368562" y="1944277"/>
                  <a:pt x="1341173" y="1945536"/>
                  <a:pt x="1315949" y="1945184"/>
                </a:cubicBezTo>
                <a:cubicBezTo>
                  <a:pt x="1293393" y="1946946"/>
                  <a:pt x="1256790" y="1939645"/>
                  <a:pt x="1240830" y="1958126"/>
                </a:cubicBezTo>
                <a:cubicBezTo>
                  <a:pt x="1222856" y="1983506"/>
                  <a:pt x="1203270" y="2007980"/>
                  <a:pt x="1180211" y="2028929"/>
                </a:cubicBezTo>
                <a:cubicBezTo>
                  <a:pt x="1142601" y="2060453"/>
                  <a:pt x="1102021" y="2088250"/>
                  <a:pt x="1062850" y="2117710"/>
                </a:cubicBezTo>
                <a:cubicBezTo>
                  <a:pt x="1029419" y="2141730"/>
                  <a:pt x="996290" y="2167363"/>
                  <a:pt x="959436" y="2186650"/>
                </a:cubicBezTo>
                <a:cubicBezTo>
                  <a:pt x="918151" y="2208555"/>
                  <a:pt x="874348" y="2224619"/>
                  <a:pt x="829287" y="2237007"/>
                </a:cubicBezTo>
                <a:cubicBezTo>
                  <a:pt x="789462" y="2246374"/>
                  <a:pt x="749334" y="2258560"/>
                  <a:pt x="707999" y="2257704"/>
                </a:cubicBezTo>
                <a:cubicBezTo>
                  <a:pt x="702007" y="2257654"/>
                  <a:pt x="696016" y="2257604"/>
                  <a:pt x="690075" y="2257352"/>
                </a:cubicBezTo>
                <a:cubicBezTo>
                  <a:pt x="716004" y="2237511"/>
                  <a:pt x="740322" y="2215555"/>
                  <a:pt x="764489" y="2193599"/>
                </a:cubicBezTo>
                <a:cubicBezTo>
                  <a:pt x="787045" y="2169679"/>
                  <a:pt x="806378" y="2142989"/>
                  <a:pt x="826971" y="2117357"/>
                </a:cubicBezTo>
                <a:cubicBezTo>
                  <a:pt x="855014" y="2085027"/>
                  <a:pt x="876865" y="2048417"/>
                  <a:pt x="898767" y="2011807"/>
                </a:cubicBezTo>
                <a:cubicBezTo>
                  <a:pt x="916288" y="1983657"/>
                  <a:pt x="981438" y="1879064"/>
                  <a:pt x="921172" y="1869748"/>
                </a:cubicBezTo>
                <a:cubicBezTo>
                  <a:pt x="791375" y="1845778"/>
                  <a:pt x="667267" y="1796326"/>
                  <a:pt x="551618" y="1733228"/>
                </a:cubicBezTo>
                <a:cubicBezTo>
                  <a:pt x="438537" y="1673151"/>
                  <a:pt x="332051" y="1599175"/>
                  <a:pt x="241123" y="1508330"/>
                </a:cubicBezTo>
                <a:cubicBezTo>
                  <a:pt x="206786" y="1473130"/>
                  <a:pt x="179497" y="1431685"/>
                  <a:pt x="151403" y="1391500"/>
                </a:cubicBezTo>
                <a:cubicBezTo>
                  <a:pt x="116412" y="1341041"/>
                  <a:pt x="89929" y="1286000"/>
                  <a:pt x="69185" y="1228089"/>
                </a:cubicBezTo>
                <a:cubicBezTo>
                  <a:pt x="54433" y="1191630"/>
                  <a:pt x="34949" y="1157135"/>
                  <a:pt x="23923" y="1119266"/>
                </a:cubicBezTo>
                <a:cubicBezTo>
                  <a:pt x="1316" y="1033909"/>
                  <a:pt x="-5481" y="944121"/>
                  <a:pt x="4438" y="856348"/>
                </a:cubicBezTo>
                <a:cubicBezTo>
                  <a:pt x="9573" y="812385"/>
                  <a:pt x="15766" y="768423"/>
                  <a:pt x="27598" y="725619"/>
                </a:cubicBezTo>
                <a:cubicBezTo>
                  <a:pt x="49650" y="652902"/>
                  <a:pt x="83635" y="583912"/>
                  <a:pt x="122655" y="518799"/>
                </a:cubicBezTo>
                <a:cubicBezTo>
                  <a:pt x="210361" y="360575"/>
                  <a:pt x="346350" y="231860"/>
                  <a:pt x="503335" y="143231"/>
                </a:cubicBezTo>
                <a:cubicBezTo>
                  <a:pt x="671597" y="52335"/>
                  <a:pt x="863120" y="11545"/>
                  <a:pt x="1052831" y="63"/>
                </a:cubicBezTo>
                <a:cubicBezTo>
                  <a:pt x="1196423" y="-742"/>
                  <a:pt x="1341274" y="5855"/>
                  <a:pt x="1482248" y="35616"/>
                </a:cubicBezTo>
                <a:cubicBezTo>
                  <a:pt x="1569652" y="55810"/>
                  <a:pt x="1661738" y="75399"/>
                  <a:pt x="1746624" y="107124"/>
                </a:cubicBezTo>
                <a:cubicBezTo>
                  <a:pt x="1837150" y="141821"/>
                  <a:pt x="1922087" y="190214"/>
                  <a:pt x="2004154" y="241529"/>
                </a:cubicBezTo>
                <a:cubicBezTo>
                  <a:pt x="2070965" y="287707"/>
                  <a:pt x="2128362" y="345669"/>
                  <a:pt x="2183996" y="404437"/>
                </a:cubicBezTo>
                <a:cubicBezTo>
                  <a:pt x="2216219" y="437018"/>
                  <a:pt x="2246226" y="471866"/>
                  <a:pt x="2272759" y="509282"/>
                </a:cubicBezTo>
                <a:cubicBezTo>
                  <a:pt x="2290129" y="536173"/>
                  <a:pt x="2304529" y="564675"/>
                  <a:pt x="2320137" y="592573"/>
                </a:cubicBezTo>
                <a:cubicBezTo>
                  <a:pt x="2373254" y="685685"/>
                  <a:pt x="2422594" y="783933"/>
                  <a:pt x="2439965" y="891044"/>
                </a:cubicBezTo>
                <a:cubicBezTo>
                  <a:pt x="2445251" y="916021"/>
                  <a:pt x="2449682" y="941150"/>
                  <a:pt x="2451595" y="966631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 txBox="1"/>
          <p:nvPr>
            <p:ph type="title"/>
          </p:nvPr>
        </p:nvSpPr>
        <p:spPr>
          <a:xfrm>
            <a:off x="855300" y="7558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b="0" sz="3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0" name="Google Shape;190;p6"/>
          <p:cNvSpPr txBox="1"/>
          <p:nvPr>
            <p:ph idx="1" type="body"/>
          </p:nvPr>
        </p:nvSpPr>
        <p:spPr>
          <a:xfrm>
            <a:off x="855275" y="2100050"/>
            <a:ext cx="3473100" cy="26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91" name="Google Shape;191;p6"/>
          <p:cNvSpPr txBox="1"/>
          <p:nvPr>
            <p:ph idx="2" type="body"/>
          </p:nvPr>
        </p:nvSpPr>
        <p:spPr>
          <a:xfrm>
            <a:off x="4815599" y="2100050"/>
            <a:ext cx="3473100" cy="26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92" name="Google Shape;19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accen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>
            <p:ph idx="1" type="body"/>
          </p:nvPr>
        </p:nvSpPr>
        <p:spPr>
          <a:xfrm>
            <a:off x="6458950" y="2444150"/>
            <a:ext cx="2026800" cy="232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95" name="Google Shape;195;p7"/>
          <p:cNvSpPr txBox="1"/>
          <p:nvPr>
            <p:ph idx="2" type="body"/>
          </p:nvPr>
        </p:nvSpPr>
        <p:spPr>
          <a:xfrm>
            <a:off x="3541025" y="2444150"/>
            <a:ext cx="2026800" cy="232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96" name="Google Shape;196;p7"/>
          <p:cNvSpPr/>
          <p:nvPr/>
        </p:nvSpPr>
        <p:spPr>
          <a:xfrm>
            <a:off x="0" y="-76200"/>
            <a:ext cx="9144000" cy="19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5950582" y="301981"/>
            <a:ext cx="1303328" cy="1379754"/>
          </a:xfrm>
          <a:custGeom>
            <a:rect b="b" l="l" r="r" t="t"/>
            <a:pathLst>
              <a:path extrusionOk="0" h="2759507" w="2606656">
                <a:moveTo>
                  <a:pt x="2603635" y="696624"/>
                </a:moveTo>
                <a:cubicBezTo>
                  <a:pt x="2600160" y="673831"/>
                  <a:pt x="2591776" y="652528"/>
                  <a:pt x="2575671" y="635365"/>
                </a:cubicBezTo>
                <a:cubicBezTo>
                  <a:pt x="2545941" y="589944"/>
                  <a:pt x="2501264" y="553630"/>
                  <a:pt x="2457579" y="522503"/>
                </a:cubicBezTo>
                <a:cubicBezTo>
                  <a:pt x="2421396" y="492591"/>
                  <a:pt x="2380856" y="469246"/>
                  <a:pt x="2340315" y="445956"/>
                </a:cubicBezTo>
                <a:cubicBezTo>
                  <a:pt x="2166405" y="339221"/>
                  <a:pt x="1976333" y="262067"/>
                  <a:pt x="1785159" y="192308"/>
                </a:cubicBezTo>
                <a:cubicBezTo>
                  <a:pt x="1629009" y="130496"/>
                  <a:pt x="1468060" y="80385"/>
                  <a:pt x="1304409" y="42801"/>
                </a:cubicBezTo>
                <a:cubicBezTo>
                  <a:pt x="1252065" y="31211"/>
                  <a:pt x="1198893" y="23540"/>
                  <a:pt x="1145557" y="18242"/>
                </a:cubicBezTo>
                <a:cubicBezTo>
                  <a:pt x="1106726" y="17414"/>
                  <a:pt x="1068061" y="14710"/>
                  <a:pt x="1029561" y="9301"/>
                </a:cubicBezTo>
                <a:cubicBezTo>
                  <a:pt x="985546" y="5548"/>
                  <a:pt x="939324" y="-6317"/>
                  <a:pt x="895695" y="4334"/>
                </a:cubicBezTo>
                <a:cubicBezTo>
                  <a:pt x="871701" y="13330"/>
                  <a:pt x="852176" y="31874"/>
                  <a:pt x="836566" y="51742"/>
                </a:cubicBezTo>
                <a:cubicBezTo>
                  <a:pt x="812683" y="76245"/>
                  <a:pt x="798177" y="109359"/>
                  <a:pt x="796302" y="143521"/>
                </a:cubicBezTo>
                <a:cubicBezTo>
                  <a:pt x="792220" y="185133"/>
                  <a:pt x="818806" y="227132"/>
                  <a:pt x="856478" y="244185"/>
                </a:cubicBezTo>
                <a:cubicBezTo>
                  <a:pt x="880306" y="251581"/>
                  <a:pt x="905071" y="254727"/>
                  <a:pt x="929947" y="257155"/>
                </a:cubicBezTo>
                <a:cubicBezTo>
                  <a:pt x="893709" y="283701"/>
                  <a:pt x="848149" y="336075"/>
                  <a:pt x="829120" y="356385"/>
                </a:cubicBezTo>
                <a:cubicBezTo>
                  <a:pt x="750356" y="441983"/>
                  <a:pt x="668999" y="526256"/>
                  <a:pt x="602755" y="622230"/>
                </a:cubicBezTo>
                <a:cubicBezTo>
                  <a:pt x="519689" y="743977"/>
                  <a:pt x="442138" y="869587"/>
                  <a:pt x="375453" y="1001157"/>
                </a:cubicBezTo>
                <a:cubicBezTo>
                  <a:pt x="335353" y="1088963"/>
                  <a:pt x="298288" y="1178203"/>
                  <a:pt x="262105" y="1267720"/>
                </a:cubicBezTo>
                <a:cubicBezTo>
                  <a:pt x="207996" y="1408948"/>
                  <a:pt x="177714" y="1557848"/>
                  <a:pt x="136678" y="1703160"/>
                </a:cubicBezTo>
                <a:cubicBezTo>
                  <a:pt x="99943" y="1875791"/>
                  <a:pt x="52232" y="2046656"/>
                  <a:pt x="32265" y="2222268"/>
                </a:cubicBezTo>
                <a:cubicBezTo>
                  <a:pt x="11636" y="2299311"/>
                  <a:pt x="3914" y="2379832"/>
                  <a:pt x="1984" y="2459580"/>
                </a:cubicBezTo>
                <a:cubicBezTo>
                  <a:pt x="3142" y="2501579"/>
                  <a:pt x="-10206" y="2573987"/>
                  <a:pt x="19744" y="2606107"/>
                </a:cubicBezTo>
                <a:cubicBezTo>
                  <a:pt x="36347" y="2621063"/>
                  <a:pt x="62657" y="2625092"/>
                  <a:pt x="82072" y="2613226"/>
                </a:cubicBezTo>
                <a:cubicBezTo>
                  <a:pt x="94813" y="2656053"/>
                  <a:pt x="66297" y="2743748"/>
                  <a:pt x="120516" y="2759256"/>
                </a:cubicBezTo>
                <a:cubicBezTo>
                  <a:pt x="219579" y="2767645"/>
                  <a:pt x="197350" y="2564218"/>
                  <a:pt x="191504" y="2501468"/>
                </a:cubicBezTo>
                <a:cubicBezTo>
                  <a:pt x="187588" y="2461015"/>
                  <a:pt x="184499" y="2421169"/>
                  <a:pt x="185492" y="2380439"/>
                </a:cubicBezTo>
                <a:cubicBezTo>
                  <a:pt x="192166" y="2377900"/>
                  <a:pt x="198288" y="2369732"/>
                  <a:pt x="202866" y="2364434"/>
                </a:cubicBezTo>
                <a:cubicBezTo>
                  <a:pt x="206341" y="2358915"/>
                  <a:pt x="213567" y="2354997"/>
                  <a:pt x="217648" y="2349644"/>
                </a:cubicBezTo>
                <a:cubicBezTo>
                  <a:pt x="231934" y="2337337"/>
                  <a:pt x="245833" y="2324588"/>
                  <a:pt x="260836" y="2313219"/>
                </a:cubicBezTo>
                <a:cubicBezTo>
                  <a:pt x="300825" y="2283031"/>
                  <a:pt x="344510" y="2257920"/>
                  <a:pt x="383285" y="2225855"/>
                </a:cubicBezTo>
                <a:cubicBezTo>
                  <a:pt x="476335" y="2155213"/>
                  <a:pt x="561994" y="2075630"/>
                  <a:pt x="653886" y="2003443"/>
                </a:cubicBezTo>
                <a:cubicBezTo>
                  <a:pt x="840096" y="1851122"/>
                  <a:pt x="1041420" y="1718834"/>
                  <a:pt x="1247708" y="1595542"/>
                </a:cubicBezTo>
                <a:cubicBezTo>
                  <a:pt x="1518584" y="1440958"/>
                  <a:pt x="1790564" y="1288305"/>
                  <a:pt x="2069052" y="1147684"/>
                </a:cubicBezTo>
                <a:cubicBezTo>
                  <a:pt x="2145776" y="1108941"/>
                  <a:pt x="2224816" y="1074172"/>
                  <a:pt x="2296851" y="1026489"/>
                </a:cubicBezTo>
                <a:cubicBezTo>
                  <a:pt x="2329394" y="1009766"/>
                  <a:pt x="2367618" y="999888"/>
                  <a:pt x="2400657" y="983496"/>
                </a:cubicBezTo>
                <a:cubicBezTo>
                  <a:pt x="2444066" y="961145"/>
                  <a:pt x="2490508" y="940725"/>
                  <a:pt x="2528346" y="907832"/>
                </a:cubicBezTo>
                <a:cubicBezTo>
                  <a:pt x="2561771" y="879465"/>
                  <a:pt x="2588136" y="842378"/>
                  <a:pt x="2596410" y="798724"/>
                </a:cubicBezTo>
                <a:cubicBezTo>
                  <a:pt x="2600436" y="780236"/>
                  <a:pt x="2603966" y="759981"/>
                  <a:pt x="2605180" y="739617"/>
                </a:cubicBezTo>
                <a:cubicBezTo>
                  <a:pt x="2607496" y="725433"/>
                  <a:pt x="2607165" y="710863"/>
                  <a:pt x="2603635" y="6966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7"/>
          <p:cNvGrpSpPr/>
          <p:nvPr/>
        </p:nvGrpSpPr>
        <p:grpSpPr>
          <a:xfrm>
            <a:off x="5950582" y="301981"/>
            <a:ext cx="1303328" cy="1379754"/>
            <a:chOff x="11901165" y="603963"/>
            <a:chExt cx="2606656" cy="2759507"/>
          </a:xfrm>
        </p:grpSpPr>
        <p:grpSp>
          <p:nvGrpSpPr>
            <p:cNvPr id="199" name="Google Shape;199;p7"/>
            <p:cNvGrpSpPr/>
            <p:nvPr/>
          </p:nvGrpSpPr>
          <p:grpSpPr>
            <a:xfrm>
              <a:off x="11901165" y="603963"/>
              <a:ext cx="2606656" cy="2759507"/>
              <a:chOff x="11901165" y="603963"/>
              <a:chExt cx="2606656" cy="2759507"/>
            </a:xfrm>
          </p:grpSpPr>
          <p:sp>
            <p:nvSpPr>
              <p:cNvPr id="200" name="Google Shape;200;p7"/>
              <p:cNvSpPr/>
              <p:nvPr/>
            </p:nvSpPr>
            <p:spPr>
              <a:xfrm>
                <a:off x="11901165" y="603963"/>
                <a:ext cx="2606656" cy="2759507"/>
              </a:xfrm>
              <a:custGeom>
                <a:rect b="b" l="l" r="r" t="t"/>
                <a:pathLst>
                  <a:path extrusionOk="0" h="2759507" w="2606656">
                    <a:moveTo>
                      <a:pt x="2603635" y="696624"/>
                    </a:moveTo>
                    <a:cubicBezTo>
                      <a:pt x="2600160" y="673831"/>
                      <a:pt x="2591776" y="652528"/>
                      <a:pt x="2575671" y="635365"/>
                    </a:cubicBezTo>
                    <a:cubicBezTo>
                      <a:pt x="2545941" y="589944"/>
                      <a:pt x="2501264" y="553630"/>
                      <a:pt x="2457579" y="522503"/>
                    </a:cubicBezTo>
                    <a:cubicBezTo>
                      <a:pt x="2421396" y="492591"/>
                      <a:pt x="2380856" y="469246"/>
                      <a:pt x="2340315" y="445956"/>
                    </a:cubicBezTo>
                    <a:cubicBezTo>
                      <a:pt x="2166405" y="339221"/>
                      <a:pt x="1976333" y="262067"/>
                      <a:pt x="1785159" y="192308"/>
                    </a:cubicBezTo>
                    <a:cubicBezTo>
                      <a:pt x="1629009" y="130496"/>
                      <a:pt x="1468060" y="80385"/>
                      <a:pt x="1304409" y="42801"/>
                    </a:cubicBezTo>
                    <a:cubicBezTo>
                      <a:pt x="1252065" y="31211"/>
                      <a:pt x="1198893" y="23540"/>
                      <a:pt x="1145557" y="18242"/>
                    </a:cubicBezTo>
                    <a:cubicBezTo>
                      <a:pt x="1106726" y="17414"/>
                      <a:pt x="1068061" y="14710"/>
                      <a:pt x="1029561" y="9301"/>
                    </a:cubicBezTo>
                    <a:cubicBezTo>
                      <a:pt x="985546" y="5548"/>
                      <a:pt x="939324" y="-6317"/>
                      <a:pt x="895695" y="4334"/>
                    </a:cubicBezTo>
                    <a:cubicBezTo>
                      <a:pt x="871701" y="13330"/>
                      <a:pt x="852176" y="31874"/>
                      <a:pt x="836566" y="51742"/>
                    </a:cubicBezTo>
                    <a:cubicBezTo>
                      <a:pt x="812683" y="76245"/>
                      <a:pt x="798177" y="109359"/>
                      <a:pt x="796302" y="143521"/>
                    </a:cubicBezTo>
                    <a:cubicBezTo>
                      <a:pt x="792220" y="185133"/>
                      <a:pt x="818806" y="227132"/>
                      <a:pt x="856478" y="244185"/>
                    </a:cubicBezTo>
                    <a:cubicBezTo>
                      <a:pt x="880306" y="251581"/>
                      <a:pt x="905071" y="254727"/>
                      <a:pt x="929947" y="257155"/>
                    </a:cubicBezTo>
                    <a:cubicBezTo>
                      <a:pt x="893709" y="283701"/>
                      <a:pt x="848149" y="336075"/>
                      <a:pt x="829120" y="356385"/>
                    </a:cubicBezTo>
                    <a:cubicBezTo>
                      <a:pt x="750356" y="441983"/>
                      <a:pt x="668999" y="526256"/>
                      <a:pt x="602755" y="622230"/>
                    </a:cubicBezTo>
                    <a:cubicBezTo>
                      <a:pt x="519689" y="743977"/>
                      <a:pt x="442138" y="869587"/>
                      <a:pt x="375453" y="1001157"/>
                    </a:cubicBezTo>
                    <a:cubicBezTo>
                      <a:pt x="335353" y="1088963"/>
                      <a:pt x="298288" y="1178203"/>
                      <a:pt x="262105" y="1267720"/>
                    </a:cubicBezTo>
                    <a:cubicBezTo>
                      <a:pt x="207996" y="1408948"/>
                      <a:pt x="177714" y="1557848"/>
                      <a:pt x="136678" y="1703160"/>
                    </a:cubicBezTo>
                    <a:cubicBezTo>
                      <a:pt x="99943" y="1875791"/>
                      <a:pt x="52232" y="2046656"/>
                      <a:pt x="32265" y="2222268"/>
                    </a:cubicBezTo>
                    <a:cubicBezTo>
                      <a:pt x="11636" y="2299311"/>
                      <a:pt x="3914" y="2379832"/>
                      <a:pt x="1984" y="2459580"/>
                    </a:cubicBezTo>
                    <a:cubicBezTo>
                      <a:pt x="3142" y="2501579"/>
                      <a:pt x="-10206" y="2573987"/>
                      <a:pt x="19744" y="2606107"/>
                    </a:cubicBezTo>
                    <a:cubicBezTo>
                      <a:pt x="36347" y="2621063"/>
                      <a:pt x="62657" y="2625092"/>
                      <a:pt x="82072" y="2613226"/>
                    </a:cubicBezTo>
                    <a:cubicBezTo>
                      <a:pt x="94813" y="2656053"/>
                      <a:pt x="66297" y="2743748"/>
                      <a:pt x="120516" y="2759256"/>
                    </a:cubicBezTo>
                    <a:cubicBezTo>
                      <a:pt x="219579" y="2767645"/>
                      <a:pt x="197350" y="2564218"/>
                      <a:pt x="191504" y="2501468"/>
                    </a:cubicBezTo>
                    <a:cubicBezTo>
                      <a:pt x="187588" y="2461015"/>
                      <a:pt x="184499" y="2421169"/>
                      <a:pt x="185492" y="2380439"/>
                    </a:cubicBezTo>
                    <a:cubicBezTo>
                      <a:pt x="192166" y="2377900"/>
                      <a:pt x="198288" y="2369732"/>
                      <a:pt x="202866" y="2364434"/>
                    </a:cubicBezTo>
                    <a:cubicBezTo>
                      <a:pt x="206341" y="2358915"/>
                      <a:pt x="213567" y="2354997"/>
                      <a:pt x="217648" y="2349644"/>
                    </a:cubicBezTo>
                    <a:cubicBezTo>
                      <a:pt x="231934" y="2337337"/>
                      <a:pt x="245833" y="2324588"/>
                      <a:pt x="260836" y="2313219"/>
                    </a:cubicBezTo>
                    <a:cubicBezTo>
                      <a:pt x="300825" y="2283031"/>
                      <a:pt x="344510" y="2257920"/>
                      <a:pt x="383285" y="2225855"/>
                    </a:cubicBezTo>
                    <a:cubicBezTo>
                      <a:pt x="476335" y="2155213"/>
                      <a:pt x="561994" y="2075630"/>
                      <a:pt x="653886" y="2003443"/>
                    </a:cubicBezTo>
                    <a:cubicBezTo>
                      <a:pt x="840096" y="1851122"/>
                      <a:pt x="1041420" y="1718834"/>
                      <a:pt x="1247708" y="1595542"/>
                    </a:cubicBezTo>
                    <a:cubicBezTo>
                      <a:pt x="1518584" y="1440958"/>
                      <a:pt x="1790564" y="1288305"/>
                      <a:pt x="2069052" y="1147684"/>
                    </a:cubicBezTo>
                    <a:cubicBezTo>
                      <a:pt x="2145776" y="1108941"/>
                      <a:pt x="2224816" y="1074172"/>
                      <a:pt x="2296851" y="1026489"/>
                    </a:cubicBezTo>
                    <a:cubicBezTo>
                      <a:pt x="2329394" y="1009766"/>
                      <a:pt x="2367618" y="999888"/>
                      <a:pt x="2400657" y="983496"/>
                    </a:cubicBezTo>
                    <a:cubicBezTo>
                      <a:pt x="2444066" y="961145"/>
                      <a:pt x="2490508" y="940725"/>
                      <a:pt x="2528346" y="907832"/>
                    </a:cubicBezTo>
                    <a:cubicBezTo>
                      <a:pt x="2561771" y="879465"/>
                      <a:pt x="2588136" y="842378"/>
                      <a:pt x="2596410" y="798724"/>
                    </a:cubicBezTo>
                    <a:cubicBezTo>
                      <a:pt x="2600436" y="780236"/>
                      <a:pt x="2603966" y="759981"/>
                      <a:pt x="2605180" y="739617"/>
                    </a:cubicBezTo>
                    <a:cubicBezTo>
                      <a:pt x="2607496" y="725433"/>
                      <a:pt x="2607165" y="710863"/>
                      <a:pt x="2603635" y="696624"/>
                    </a:cubicBezTo>
                    <a:close/>
                    <a:moveTo>
                      <a:pt x="618254" y="645519"/>
                    </a:moveTo>
                    <a:cubicBezTo>
                      <a:pt x="666682" y="572394"/>
                      <a:pt x="724432" y="504622"/>
                      <a:pt x="783119" y="438616"/>
                    </a:cubicBezTo>
                    <a:cubicBezTo>
                      <a:pt x="862876" y="489445"/>
                      <a:pt x="920957" y="593752"/>
                      <a:pt x="878651" y="685807"/>
                    </a:cubicBezTo>
                    <a:cubicBezTo>
                      <a:pt x="858905" y="729407"/>
                      <a:pt x="821177" y="758602"/>
                      <a:pt x="787146" y="790446"/>
                    </a:cubicBezTo>
                    <a:cubicBezTo>
                      <a:pt x="773411" y="805181"/>
                      <a:pt x="760560" y="821020"/>
                      <a:pt x="743406" y="832003"/>
                    </a:cubicBezTo>
                    <a:cubicBezTo>
                      <a:pt x="712022" y="858549"/>
                      <a:pt x="667510" y="866386"/>
                      <a:pt x="628569" y="853858"/>
                    </a:cubicBezTo>
                    <a:cubicBezTo>
                      <a:pt x="591558" y="838074"/>
                      <a:pt x="556865" y="816440"/>
                      <a:pt x="519027" y="802201"/>
                    </a:cubicBezTo>
                    <a:cubicBezTo>
                      <a:pt x="551073" y="749330"/>
                      <a:pt x="584553" y="697231"/>
                      <a:pt x="618254" y="645519"/>
                    </a:cubicBezTo>
                    <a:close/>
                    <a:moveTo>
                      <a:pt x="161553" y="2663006"/>
                    </a:moveTo>
                    <a:cubicBezTo>
                      <a:pt x="159071" y="2680722"/>
                      <a:pt x="155541" y="2699155"/>
                      <a:pt x="146054" y="2714608"/>
                    </a:cubicBezTo>
                    <a:cubicBezTo>
                      <a:pt x="134912" y="2732600"/>
                      <a:pt x="120406" y="2730337"/>
                      <a:pt x="120406" y="2708317"/>
                    </a:cubicBezTo>
                    <a:cubicBezTo>
                      <a:pt x="115166" y="2670899"/>
                      <a:pt x="129231" y="2608866"/>
                      <a:pt x="100219" y="2581437"/>
                    </a:cubicBezTo>
                    <a:cubicBezTo>
                      <a:pt x="87863" y="2571006"/>
                      <a:pt x="73523" y="2579230"/>
                      <a:pt x="62050" y="2586239"/>
                    </a:cubicBezTo>
                    <a:cubicBezTo>
                      <a:pt x="36567" y="2593137"/>
                      <a:pt x="34747" y="2563887"/>
                      <a:pt x="33368" y="2546006"/>
                    </a:cubicBezTo>
                    <a:cubicBezTo>
                      <a:pt x="31879" y="2520729"/>
                      <a:pt x="32541" y="2495287"/>
                      <a:pt x="32817" y="2469956"/>
                    </a:cubicBezTo>
                    <a:cubicBezTo>
                      <a:pt x="34196" y="2395009"/>
                      <a:pt x="35574" y="2319400"/>
                      <a:pt x="50357" y="2245668"/>
                    </a:cubicBezTo>
                    <a:cubicBezTo>
                      <a:pt x="50798" y="2242743"/>
                      <a:pt x="58796" y="2209133"/>
                      <a:pt x="64036" y="2179606"/>
                    </a:cubicBezTo>
                    <a:cubicBezTo>
                      <a:pt x="64973" y="2178172"/>
                      <a:pt x="65801" y="2176681"/>
                      <a:pt x="66849" y="2175357"/>
                    </a:cubicBezTo>
                    <a:cubicBezTo>
                      <a:pt x="67400" y="2172929"/>
                      <a:pt x="68007" y="2170500"/>
                      <a:pt x="68558" y="2168017"/>
                    </a:cubicBezTo>
                    <a:cubicBezTo>
                      <a:pt x="69882" y="2162498"/>
                      <a:pt x="71261" y="2156979"/>
                      <a:pt x="72695" y="2151515"/>
                    </a:cubicBezTo>
                    <a:cubicBezTo>
                      <a:pt x="74460" y="2144672"/>
                      <a:pt x="76225" y="2137828"/>
                      <a:pt x="77990" y="2130930"/>
                    </a:cubicBezTo>
                    <a:cubicBezTo>
                      <a:pt x="88856" y="2064593"/>
                      <a:pt x="102921" y="1998642"/>
                      <a:pt x="118586" y="1933795"/>
                    </a:cubicBezTo>
                    <a:cubicBezTo>
                      <a:pt x="136898" y="1857469"/>
                      <a:pt x="150356" y="1781805"/>
                      <a:pt x="169275" y="1705202"/>
                    </a:cubicBezTo>
                    <a:cubicBezTo>
                      <a:pt x="189518" y="1626724"/>
                      <a:pt x="211581" y="1548797"/>
                      <a:pt x="231437" y="1470208"/>
                    </a:cubicBezTo>
                    <a:cubicBezTo>
                      <a:pt x="259678" y="1347799"/>
                      <a:pt x="308437" y="1231736"/>
                      <a:pt x="357582" y="1116336"/>
                    </a:cubicBezTo>
                    <a:cubicBezTo>
                      <a:pt x="397074" y="1016886"/>
                      <a:pt x="447157" y="922458"/>
                      <a:pt x="501818" y="830568"/>
                    </a:cubicBezTo>
                    <a:cubicBezTo>
                      <a:pt x="519247" y="840888"/>
                      <a:pt x="540152" y="845469"/>
                      <a:pt x="557692" y="855955"/>
                    </a:cubicBezTo>
                    <a:cubicBezTo>
                      <a:pt x="582126" y="868483"/>
                      <a:pt x="605844" y="883936"/>
                      <a:pt x="633092" y="889675"/>
                    </a:cubicBezTo>
                    <a:cubicBezTo>
                      <a:pt x="726417" y="907777"/>
                      <a:pt x="771977" y="853858"/>
                      <a:pt x="831161" y="794309"/>
                    </a:cubicBezTo>
                    <a:cubicBezTo>
                      <a:pt x="948535" y="704130"/>
                      <a:pt x="955926" y="554899"/>
                      <a:pt x="843571" y="456994"/>
                    </a:cubicBezTo>
                    <a:cubicBezTo>
                      <a:pt x="838276" y="452413"/>
                      <a:pt x="814614" y="434477"/>
                      <a:pt x="795309" y="424819"/>
                    </a:cubicBezTo>
                    <a:cubicBezTo>
                      <a:pt x="806506" y="412291"/>
                      <a:pt x="817703" y="399763"/>
                      <a:pt x="828844" y="387346"/>
                    </a:cubicBezTo>
                    <a:cubicBezTo>
                      <a:pt x="867344" y="343360"/>
                      <a:pt x="903196" y="296063"/>
                      <a:pt x="948701" y="258976"/>
                    </a:cubicBezTo>
                    <a:cubicBezTo>
                      <a:pt x="972032" y="261128"/>
                      <a:pt x="995308" y="263391"/>
                      <a:pt x="1018033" y="268745"/>
                    </a:cubicBezTo>
                    <a:cubicBezTo>
                      <a:pt x="1126086" y="292641"/>
                      <a:pt x="1231160" y="327190"/>
                      <a:pt x="1335573" y="363835"/>
                    </a:cubicBezTo>
                    <a:cubicBezTo>
                      <a:pt x="1626030" y="462954"/>
                      <a:pt x="1909041" y="583266"/>
                      <a:pt x="2182952" y="721570"/>
                    </a:cubicBezTo>
                    <a:cubicBezTo>
                      <a:pt x="2228622" y="744197"/>
                      <a:pt x="2275671" y="768149"/>
                      <a:pt x="2318969" y="796351"/>
                    </a:cubicBezTo>
                    <a:cubicBezTo>
                      <a:pt x="2333255" y="805457"/>
                      <a:pt x="2347706" y="815612"/>
                      <a:pt x="2362488" y="825546"/>
                    </a:cubicBezTo>
                    <a:cubicBezTo>
                      <a:pt x="2358407" y="826539"/>
                      <a:pt x="2354435" y="827422"/>
                      <a:pt x="2350740" y="827974"/>
                    </a:cubicBezTo>
                    <a:cubicBezTo>
                      <a:pt x="2300547" y="837853"/>
                      <a:pt x="2245996" y="843317"/>
                      <a:pt x="2196907" y="860370"/>
                    </a:cubicBezTo>
                    <a:cubicBezTo>
                      <a:pt x="2129394" y="883936"/>
                      <a:pt x="2067673" y="921133"/>
                      <a:pt x="2004132" y="953529"/>
                    </a:cubicBezTo>
                    <a:cubicBezTo>
                      <a:pt x="1958904" y="976543"/>
                      <a:pt x="1915274" y="1002261"/>
                      <a:pt x="1871921" y="1028696"/>
                    </a:cubicBezTo>
                    <a:cubicBezTo>
                      <a:pt x="1683063" y="1138577"/>
                      <a:pt x="1504464" y="1265015"/>
                      <a:pt x="1325093" y="1389466"/>
                    </a:cubicBezTo>
                    <a:cubicBezTo>
                      <a:pt x="1172584" y="1497747"/>
                      <a:pt x="1013290" y="1596094"/>
                      <a:pt x="855761" y="1697145"/>
                    </a:cubicBezTo>
                    <a:cubicBezTo>
                      <a:pt x="812849" y="1727719"/>
                      <a:pt x="768282" y="1755700"/>
                      <a:pt x="724156" y="1784454"/>
                    </a:cubicBezTo>
                    <a:cubicBezTo>
                      <a:pt x="709595" y="1750237"/>
                      <a:pt x="674018" y="1733073"/>
                      <a:pt x="640262" y="1722863"/>
                    </a:cubicBezTo>
                    <a:cubicBezTo>
                      <a:pt x="555982" y="1693833"/>
                      <a:pt x="458795" y="1691902"/>
                      <a:pt x="378597" y="1734342"/>
                    </a:cubicBezTo>
                    <a:cubicBezTo>
                      <a:pt x="327135" y="1769166"/>
                      <a:pt x="287036" y="1821375"/>
                      <a:pt x="259181" y="1876509"/>
                    </a:cubicBezTo>
                    <a:cubicBezTo>
                      <a:pt x="236567" y="1933409"/>
                      <a:pt x="201818" y="2089262"/>
                      <a:pt x="251239" y="2136725"/>
                    </a:cubicBezTo>
                    <a:cubicBezTo>
                      <a:pt x="244455" y="2143016"/>
                      <a:pt x="237670" y="2149308"/>
                      <a:pt x="230941" y="2155710"/>
                    </a:cubicBezTo>
                    <a:cubicBezTo>
                      <a:pt x="220241" y="2156593"/>
                      <a:pt x="209485" y="2169341"/>
                      <a:pt x="200108" y="2185567"/>
                    </a:cubicBezTo>
                    <a:cubicBezTo>
                      <a:pt x="198564" y="2187057"/>
                      <a:pt x="197019" y="2188547"/>
                      <a:pt x="195475" y="2190092"/>
                    </a:cubicBezTo>
                    <a:cubicBezTo>
                      <a:pt x="195916" y="2190534"/>
                      <a:pt x="196358" y="2191031"/>
                      <a:pt x="196799" y="2191527"/>
                    </a:cubicBezTo>
                    <a:cubicBezTo>
                      <a:pt x="184278" y="2214817"/>
                      <a:pt x="174460" y="2242577"/>
                      <a:pt x="170765" y="2252787"/>
                    </a:cubicBezTo>
                    <a:cubicBezTo>
                      <a:pt x="157196" y="2291309"/>
                      <a:pt x="153390" y="2331983"/>
                      <a:pt x="147323" y="2372106"/>
                    </a:cubicBezTo>
                    <a:cubicBezTo>
                      <a:pt x="144179" y="2393298"/>
                      <a:pt x="141642" y="2414491"/>
                      <a:pt x="139601" y="2435794"/>
                    </a:cubicBezTo>
                    <a:cubicBezTo>
                      <a:pt x="138332" y="2444072"/>
                      <a:pt x="145558" y="2452074"/>
                      <a:pt x="153942" y="2451412"/>
                    </a:cubicBezTo>
                    <a:cubicBezTo>
                      <a:pt x="159788" y="2521778"/>
                      <a:pt x="169882" y="2592309"/>
                      <a:pt x="161553" y="2663006"/>
                    </a:cubicBezTo>
                    <a:close/>
                    <a:moveTo>
                      <a:pt x="276115" y="2115753"/>
                    </a:moveTo>
                    <a:cubicBezTo>
                      <a:pt x="275508" y="2114870"/>
                      <a:pt x="274791" y="2114042"/>
                      <a:pt x="273964" y="2113269"/>
                    </a:cubicBezTo>
                    <a:cubicBezTo>
                      <a:pt x="262712" y="2100521"/>
                      <a:pt x="261774" y="2082032"/>
                      <a:pt x="260229" y="2065807"/>
                    </a:cubicBezTo>
                    <a:cubicBezTo>
                      <a:pt x="258244" y="2011501"/>
                      <a:pt x="268007" y="1957029"/>
                      <a:pt x="283782" y="1904931"/>
                    </a:cubicBezTo>
                    <a:cubicBezTo>
                      <a:pt x="301928" y="1855371"/>
                      <a:pt x="338056" y="1812821"/>
                      <a:pt x="376059" y="1776727"/>
                    </a:cubicBezTo>
                    <a:cubicBezTo>
                      <a:pt x="394592" y="1759674"/>
                      <a:pt x="416490" y="1751285"/>
                      <a:pt x="441090" y="1744386"/>
                    </a:cubicBezTo>
                    <a:cubicBezTo>
                      <a:pt x="492937" y="1728989"/>
                      <a:pt x="547598" y="1730148"/>
                      <a:pt x="600218" y="1742124"/>
                    </a:cubicBezTo>
                    <a:cubicBezTo>
                      <a:pt x="636842" y="1751175"/>
                      <a:pt x="678210" y="1758515"/>
                      <a:pt x="703582" y="1789034"/>
                    </a:cubicBezTo>
                    <a:cubicBezTo>
                      <a:pt x="705072" y="1790414"/>
                      <a:pt x="706726" y="1792511"/>
                      <a:pt x="708491" y="1794664"/>
                    </a:cubicBezTo>
                    <a:cubicBezTo>
                      <a:pt x="697295" y="1802004"/>
                      <a:pt x="686153" y="1809454"/>
                      <a:pt x="675066" y="1817015"/>
                    </a:cubicBezTo>
                    <a:cubicBezTo>
                      <a:pt x="593820" y="1873584"/>
                      <a:pt x="512353" y="1929987"/>
                      <a:pt x="434085" y="1990529"/>
                    </a:cubicBezTo>
                    <a:cubicBezTo>
                      <a:pt x="379865" y="2030376"/>
                      <a:pt x="328128" y="2073257"/>
                      <a:pt x="276115" y="2115753"/>
                    </a:cubicBezTo>
                    <a:close/>
                    <a:moveTo>
                      <a:pt x="2508379" y="881011"/>
                    </a:moveTo>
                    <a:cubicBezTo>
                      <a:pt x="2506393" y="883605"/>
                      <a:pt x="2504352" y="886198"/>
                      <a:pt x="2502201" y="888682"/>
                    </a:cubicBezTo>
                    <a:cubicBezTo>
                      <a:pt x="2491997" y="900603"/>
                      <a:pt x="2477987" y="910647"/>
                      <a:pt x="2462433" y="913738"/>
                    </a:cubicBezTo>
                    <a:cubicBezTo>
                      <a:pt x="2449526" y="921464"/>
                      <a:pt x="2436178" y="928473"/>
                      <a:pt x="2422830" y="934985"/>
                    </a:cubicBezTo>
                    <a:cubicBezTo>
                      <a:pt x="2381407" y="958882"/>
                      <a:pt x="2332924" y="973673"/>
                      <a:pt x="2288964" y="993320"/>
                    </a:cubicBezTo>
                    <a:cubicBezTo>
                      <a:pt x="2273409" y="1000274"/>
                      <a:pt x="2259455" y="1009932"/>
                      <a:pt x="2245390" y="1019425"/>
                    </a:cubicBezTo>
                    <a:cubicBezTo>
                      <a:pt x="2209813" y="1042659"/>
                      <a:pt x="2170597" y="1059547"/>
                      <a:pt x="2132814" y="1078863"/>
                    </a:cubicBezTo>
                    <a:cubicBezTo>
                      <a:pt x="1871259" y="1208281"/>
                      <a:pt x="1613730" y="1348185"/>
                      <a:pt x="1360614" y="1493608"/>
                    </a:cubicBezTo>
                    <a:cubicBezTo>
                      <a:pt x="1193433" y="1586105"/>
                      <a:pt x="1030388" y="1686438"/>
                      <a:pt x="873742" y="1795933"/>
                    </a:cubicBezTo>
                    <a:cubicBezTo>
                      <a:pt x="719468" y="1904103"/>
                      <a:pt x="573632" y="2023587"/>
                      <a:pt x="431217" y="2146879"/>
                    </a:cubicBezTo>
                    <a:cubicBezTo>
                      <a:pt x="372143" y="2195501"/>
                      <a:pt x="310643" y="2240314"/>
                      <a:pt x="247598" y="2283582"/>
                    </a:cubicBezTo>
                    <a:cubicBezTo>
                      <a:pt x="232099" y="2294951"/>
                      <a:pt x="218310" y="2307590"/>
                      <a:pt x="204190" y="2320228"/>
                    </a:cubicBezTo>
                    <a:cubicBezTo>
                      <a:pt x="204080" y="2320835"/>
                      <a:pt x="203969" y="2321442"/>
                      <a:pt x="203859" y="2322104"/>
                    </a:cubicBezTo>
                    <a:cubicBezTo>
                      <a:pt x="201818" y="2322877"/>
                      <a:pt x="199998" y="2324257"/>
                      <a:pt x="198288" y="2325747"/>
                    </a:cubicBezTo>
                    <a:cubicBezTo>
                      <a:pt x="195420" y="2327789"/>
                      <a:pt x="192221" y="2330107"/>
                      <a:pt x="189077" y="2332701"/>
                    </a:cubicBezTo>
                    <a:cubicBezTo>
                      <a:pt x="197185" y="2292468"/>
                      <a:pt x="210974" y="2252897"/>
                      <a:pt x="228404" y="2215755"/>
                    </a:cubicBezTo>
                    <a:cubicBezTo>
                      <a:pt x="231217" y="2208084"/>
                      <a:pt x="237946" y="2199254"/>
                      <a:pt x="242800" y="2190092"/>
                    </a:cubicBezTo>
                    <a:cubicBezTo>
                      <a:pt x="261608" y="2171990"/>
                      <a:pt x="280913" y="2154385"/>
                      <a:pt x="301101" y="2137828"/>
                    </a:cubicBezTo>
                    <a:cubicBezTo>
                      <a:pt x="549915" y="1931036"/>
                      <a:pt x="823053" y="1756859"/>
                      <a:pt x="1095474" y="1583345"/>
                    </a:cubicBezTo>
                    <a:cubicBezTo>
                      <a:pt x="1317371" y="1442503"/>
                      <a:pt x="1526692" y="1282455"/>
                      <a:pt x="1749362" y="1142551"/>
                    </a:cubicBezTo>
                    <a:cubicBezTo>
                      <a:pt x="1833256" y="1088852"/>
                      <a:pt x="1918694" y="1037195"/>
                      <a:pt x="2006339" y="989898"/>
                    </a:cubicBezTo>
                    <a:cubicBezTo>
                      <a:pt x="2071259" y="956785"/>
                      <a:pt x="2133255" y="919477"/>
                      <a:pt x="2201981" y="893649"/>
                    </a:cubicBezTo>
                    <a:cubicBezTo>
                      <a:pt x="2249747" y="876651"/>
                      <a:pt x="2299113" y="871408"/>
                      <a:pt x="2349581" y="861915"/>
                    </a:cubicBezTo>
                    <a:cubicBezTo>
                      <a:pt x="2362654" y="859266"/>
                      <a:pt x="2375726" y="856507"/>
                      <a:pt x="2388908" y="854299"/>
                    </a:cubicBezTo>
                    <a:cubicBezTo>
                      <a:pt x="2389570" y="853195"/>
                      <a:pt x="2390287" y="852147"/>
                      <a:pt x="2390949" y="851098"/>
                    </a:cubicBezTo>
                    <a:cubicBezTo>
                      <a:pt x="2391611" y="851650"/>
                      <a:pt x="2392383" y="852092"/>
                      <a:pt x="2393321" y="852478"/>
                    </a:cubicBezTo>
                    <a:cubicBezTo>
                      <a:pt x="2406448" y="855458"/>
                      <a:pt x="2415770" y="836915"/>
                      <a:pt x="2408931" y="826263"/>
                    </a:cubicBezTo>
                    <a:cubicBezTo>
                      <a:pt x="2409648" y="825159"/>
                      <a:pt x="2410089" y="823890"/>
                      <a:pt x="2410144" y="822566"/>
                    </a:cubicBezTo>
                    <a:cubicBezTo>
                      <a:pt x="2411192" y="821131"/>
                      <a:pt x="2412130" y="819696"/>
                      <a:pt x="2413178" y="818316"/>
                    </a:cubicBezTo>
                    <a:cubicBezTo>
                      <a:pt x="2396189" y="807885"/>
                      <a:pt x="2379808" y="796130"/>
                      <a:pt x="2363040" y="786251"/>
                    </a:cubicBezTo>
                    <a:cubicBezTo>
                      <a:pt x="2320128" y="755180"/>
                      <a:pt x="2272472" y="729683"/>
                      <a:pt x="2225312" y="705455"/>
                    </a:cubicBezTo>
                    <a:cubicBezTo>
                      <a:pt x="2126416" y="657219"/>
                      <a:pt x="2027464" y="606942"/>
                      <a:pt x="1927133" y="561246"/>
                    </a:cubicBezTo>
                    <a:cubicBezTo>
                      <a:pt x="1803140" y="509699"/>
                      <a:pt x="1680912" y="454235"/>
                      <a:pt x="1554822" y="407765"/>
                    </a:cubicBezTo>
                    <a:cubicBezTo>
                      <a:pt x="1406395" y="353018"/>
                      <a:pt x="1257470" y="298767"/>
                      <a:pt x="1104354" y="257210"/>
                    </a:cubicBezTo>
                    <a:cubicBezTo>
                      <a:pt x="1048425" y="241592"/>
                      <a:pt x="991337" y="230995"/>
                      <a:pt x="933422" y="226966"/>
                    </a:cubicBezTo>
                    <a:cubicBezTo>
                      <a:pt x="908657" y="224317"/>
                      <a:pt x="882181" y="226304"/>
                      <a:pt x="859126" y="215542"/>
                    </a:cubicBezTo>
                    <a:cubicBezTo>
                      <a:pt x="810036" y="190266"/>
                      <a:pt x="804575" y="131158"/>
                      <a:pt x="828238" y="85683"/>
                    </a:cubicBezTo>
                    <a:cubicBezTo>
                      <a:pt x="848149" y="61676"/>
                      <a:pt x="875342" y="42359"/>
                      <a:pt x="906671" y="34854"/>
                    </a:cubicBezTo>
                    <a:cubicBezTo>
                      <a:pt x="953058" y="30218"/>
                      <a:pt x="999445" y="40262"/>
                      <a:pt x="1045557" y="44677"/>
                    </a:cubicBezTo>
                    <a:cubicBezTo>
                      <a:pt x="1078761" y="49700"/>
                      <a:pt x="1112076" y="50307"/>
                      <a:pt x="1145557" y="51521"/>
                    </a:cubicBezTo>
                    <a:cubicBezTo>
                      <a:pt x="1202313" y="57702"/>
                      <a:pt x="1259290" y="65870"/>
                      <a:pt x="1314834" y="79336"/>
                    </a:cubicBezTo>
                    <a:cubicBezTo>
                      <a:pt x="1457084" y="113664"/>
                      <a:pt x="1598341" y="155221"/>
                      <a:pt x="1734635" y="208754"/>
                    </a:cubicBezTo>
                    <a:cubicBezTo>
                      <a:pt x="1840536" y="246393"/>
                      <a:pt x="1944342" y="289054"/>
                      <a:pt x="2048203" y="332101"/>
                    </a:cubicBezTo>
                    <a:cubicBezTo>
                      <a:pt x="2153939" y="377687"/>
                      <a:pt x="2255263" y="432545"/>
                      <a:pt x="2353498" y="492481"/>
                    </a:cubicBezTo>
                    <a:cubicBezTo>
                      <a:pt x="2403084" y="522117"/>
                      <a:pt x="2495638" y="581555"/>
                      <a:pt x="2543128" y="647065"/>
                    </a:cubicBezTo>
                    <a:cubicBezTo>
                      <a:pt x="2543624" y="648058"/>
                      <a:pt x="2544286" y="649052"/>
                      <a:pt x="2545114" y="650045"/>
                    </a:cubicBezTo>
                    <a:cubicBezTo>
                      <a:pt x="2545334" y="650321"/>
                      <a:pt x="2545610" y="650597"/>
                      <a:pt x="2545831" y="650873"/>
                    </a:cubicBezTo>
                    <a:cubicBezTo>
                      <a:pt x="2549802" y="656557"/>
                      <a:pt x="2553387" y="662242"/>
                      <a:pt x="2556586" y="667981"/>
                    </a:cubicBezTo>
                    <a:cubicBezTo>
                      <a:pt x="2533255" y="654515"/>
                      <a:pt x="2506283" y="647341"/>
                      <a:pt x="2479918" y="654626"/>
                    </a:cubicBezTo>
                    <a:cubicBezTo>
                      <a:pt x="2447485" y="664228"/>
                      <a:pt x="2409372" y="684262"/>
                      <a:pt x="2404518" y="721239"/>
                    </a:cubicBezTo>
                    <a:cubicBezTo>
                      <a:pt x="2403194" y="730676"/>
                      <a:pt x="2398616" y="742321"/>
                      <a:pt x="2406338" y="750102"/>
                    </a:cubicBezTo>
                    <a:cubicBezTo>
                      <a:pt x="2415329" y="759650"/>
                      <a:pt x="2432262" y="752420"/>
                      <a:pt x="2432097" y="739451"/>
                    </a:cubicBezTo>
                    <a:cubicBezTo>
                      <a:pt x="2432262" y="732663"/>
                      <a:pt x="2433255" y="725985"/>
                      <a:pt x="2434468" y="719362"/>
                    </a:cubicBezTo>
                    <a:cubicBezTo>
                      <a:pt x="2441308" y="694141"/>
                      <a:pt x="2474016" y="680288"/>
                      <a:pt x="2497403" y="674494"/>
                    </a:cubicBezTo>
                    <a:cubicBezTo>
                      <a:pt x="2521727" y="669471"/>
                      <a:pt x="2544341" y="680840"/>
                      <a:pt x="2566514" y="689671"/>
                    </a:cubicBezTo>
                    <a:cubicBezTo>
                      <a:pt x="2567397" y="692099"/>
                      <a:pt x="2568169" y="694472"/>
                      <a:pt x="2568886" y="696900"/>
                    </a:cubicBezTo>
                    <a:cubicBezTo>
                      <a:pt x="2571148" y="709373"/>
                      <a:pt x="2572196" y="722232"/>
                      <a:pt x="2572030" y="735257"/>
                    </a:cubicBezTo>
                    <a:cubicBezTo>
                      <a:pt x="2571810" y="736857"/>
                      <a:pt x="2571644" y="738458"/>
                      <a:pt x="2571313" y="740058"/>
                    </a:cubicBezTo>
                    <a:cubicBezTo>
                      <a:pt x="2570320" y="744804"/>
                      <a:pt x="2568941" y="749385"/>
                      <a:pt x="2567176" y="753745"/>
                    </a:cubicBezTo>
                    <a:cubicBezTo>
                      <a:pt x="2567176" y="753855"/>
                      <a:pt x="2567176" y="753966"/>
                      <a:pt x="2567176" y="754076"/>
                    </a:cubicBezTo>
                    <a:cubicBezTo>
                      <a:pt x="2566956" y="758602"/>
                      <a:pt x="2566349" y="763017"/>
                      <a:pt x="2565687" y="767487"/>
                    </a:cubicBezTo>
                    <a:cubicBezTo>
                      <a:pt x="2564749" y="773723"/>
                      <a:pt x="2563315" y="779904"/>
                      <a:pt x="2561826" y="786030"/>
                    </a:cubicBezTo>
                    <a:cubicBezTo>
                      <a:pt x="2559123" y="797289"/>
                      <a:pt x="2555593" y="808548"/>
                      <a:pt x="2551070" y="819144"/>
                    </a:cubicBezTo>
                    <a:cubicBezTo>
                      <a:pt x="2549030" y="823835"/>
                      <a:pt x="2547099" y="828636"/>
                      <a:pt x="2544507" y="833051"/>
                    </a:cubicBezTo>
                    <a:cubicBezTo>
                      <a:pt x="2543735" y="834321"/>
                      <a:pt x="2543018" y="835590"/>
                      <a:pt x="2542245" y="836860"/>
                    </a:cubicBezTo>
                    <a:cubicBezTo>
                      <a:pt x="2545058" y="834155"/>
                      <a:pt x="2547816" y="831396"/>
                      <a:pt x="2550574" y="828691"/>
                    </a:cubicBezTo>
                    <a:cubicBezTo>
                      <a:pt x="2548533" y="832941"/>
                      <a:pt x="2546382" y="837135"/>
                      <a:pt x="2544066" y="841109"/>
                    </a:cubicBezTo>
                    <a:cubicBezTo>
                      <a:pt x="2534027" y="856065"/>
                      <a:pt x="2521837" y="869255"/>
                      <a:pt x="2508379" y="8810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12519771" y="1595238"/>
                <a:ext cx="564430" cy="521979"/>
              </a:xfrm>
              <a:custGeom>
                <a:rect b="b" l="l" r="r" t="t"/>
                <a:pathLst>
                  <a:path extrusionOk="0" h="521979" w="564430">
                    <a:moveTo>
                      <a:pt x="87900" y="460334"/>
                    </a:moveTo>
                    <a:cubicBezTo>
                      <a:pt x="98766" y="472862"/>
                      <a:pt x="109963" y="485003"/>
                      <a:pt x="124083" y="493944"/>
                    </a:cubicBezTo>
                    <a:cubicBezTo>
                      <a:pt x="160156" y="515412"/>
                      <a:pt x="203399" y="521262"/>
                      <a:pt x="244711" y="521980"/>
                    </a:cubicBezTo>
                    <a:cubicBezTo>
                      <a:pt x="341567" y="521538"/>
                      <a:pt x="444104" y="475952"/>
                      <a:pt x="495952" y="391789"/>
                    </a:cubicBezTo>
                    <a:cubicBezTo>
                      <a:pt x="509521" y="371700"/>
                      <a:pt x="524027" y="352108"/>
                      <a:pt x="535886" y="330971"/>
                    </a:cubicBezTo>
                    <a:cubicBezTo>
                      <a:pt x="557508" y="288365"/>
                      <a:pt x="569587" y="237812"/>
                      <a:pt x="562306" y="190184"/>
                    </a:cubicBezTo>
                    <a:cubicBezTo>
                      <a:pt x="554419" y="145812"/>
                      <a:pt x="541622" y="101385"/>
                      <a:pt x="509962" y="67830"/>
                    </a:cubicBezTo>
                    <a:cubicBezTo>
                      <a:pt x="496614" y="55357"/>
                      <a:pt x="465671" y="11206"/>
                      <a:pt x="446256" y="28867"/>
                    </a:cubicBezTo>
                    <a:cubicBezTo>
                      <a:pt x="389278" y="279"/>
                      <a:pt x="266885" y="-11201"/>
                      <a:pt x="207646" y="13634"/>
                    </a:cubicBezTo>
                    <a:cubicBezTo>
                      <a:pt x="131474" y="42388"/>
                      <a:pt x="67381" y="98460"/>
                      <a:pt x="26675" y="168771"/>
                    </a:cubicBezTo>
                    <a:cubicBezTo>
                      <a:pt x="-8956" y="229975"/>
                      <a:pt x="-7632" y="308178"/>
                      <a:pt x="23145" y="371038"/>
                    </a:cubicBezTo>
                    <a:cubicBezTo>
                      <a:pt x="38810" y="404703"/>
                      <a:pt x="63465" y="432739"/>
                      <a:pt x="87900" y="460334"/>
                    </a:cubicBezTo>
                    <a:close/>
                    <a:moveTo>
                      <a:pt x="65947" y="163031"/>
                    </a:moveTo>
                    <a:cubicBezTo>
                      <a:pt x="99372" y="112919"/>
                      <a:pt x="146421" y="71031"/>
                      <a:pt x="201303" y="45534"/>
                    </a:cubicBezTo>
                    <a:cubicBezTo>
                      <a:pt x="236769" y="27101"/>
                      <a:pt x="275655" y="22299"/>
                      <a:pt x="315368" y="24176"/>
                    </a:cubicBezTo>
                    <a:cubicBezTo>
                      <a:pt x="358004" y="25224"/>
                      <a:pt x="402130" y="26990"/>
                      <a:pt x="441622" y="44871"/>
                    </a:cubicBezTo>
                    <a:cubicBezTo>
                      <a:pt x="443112" y="51991"/>
                      <a:pt x="450172" y="55357"/>
                      <a:pt x="455246" y="59772"/>
                    </a:cubicBezTo>
                    <a:cubicBezTo>
                      <a:pt x="471407" y="74342"/>
                      <a:pt x="484590" y="87477"/>
                      <a:pt x="497717" y="105910"/>
                    </a:cubicBezTo>
                    <a:cubicBezTo>
                      <a:pt x="516581" y="130690"/>
                      <a:pt x="522041" y="161817"/>
                      <a:pt x="528716" y="191508"/>
                    </a:cubicBezTo>
                    <a:cubicBezTo>
                      <a:pt x="535665" y="224843"/>
                      <a:pt x="527392" y="259004"/>
                      <a:pt x="517463" y="290959"/>
                    </a:cubicBezTo>
                    <a:cubicBezTo>
                      <a:pt x="506708" y="320816"/>
                      <a:pt x="486410" y="345872"/>
                      <a:pt x="469146" y="372087"/>
                    </a:cubicBezTo>
                    <a:cubicBezTo>
                      <a:pt x="456846" y="389802"/>
                      <a:pt x="444491" y="407628"/>
                      <a:pt x="428330" y="422033"/>
                    </a:cubicBezTo>
                    <a:cubicBezTo>
                      <a:pt x="376868" y="462817"/>
                      <a:pt x="311948" y="489142"/>
                      <a:pt x="245815" y="488756"/>
                    </a:cubicBezTo>
                    <a:cubicBezTo>
                      <a:pt x="206874" y="487652"/>
                      <a:pt x="162693" y="483844"/>
                      <a:pt x="131033" y="458126"/>
                    </a:cubicBezTo>
                    <a:cubicBezTo>
                      <a:pt x="105936" y="432353"/>
                      <a:pt x="79792" y="404151"/>
                      <a:pt x="60487" y="372749"/>
                    </a:cubicBezTo>
                    <a:cubicBezTo>
                      <a:pt x="21601" y="309061"/>
                      <a:pt x="20829" y="223849"/>
                      <a:pt x="65947" y="1630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13260225" y="1180461"/>
                <a:ext cx="533548" cy="487354"/>
              </a:xfrm>
              <a:custGeom>
                <a:rect b="b" l="l" r="r" t="t"/>
                <a:pathLst>
                  <a:path extrusionOk="0" h="487354" w="533548">
                    <a:moveTo>
                      <a:pt x="58256" y="399990"/>
                    </a:moveTo>
                    <a:cubicBezTo>
                      <a:pt x="121190" y="467541"/>
                      <a:pt x="177781" y="486416"/>
                      <a:pt x="268625" y="487354"/>
                    </a:cubicBezTo>
                    <a:cubicBezTo>
                      <a:pt x="349375" y="487630"/>
                      <a:pt x="421796" y="441105"/>
                      <a:pt x="474692" y="383047"/>
                    </a:cubicBezTo>
                    <a:cubicBezTo>
                      <a:pt x="519645" y="339006"/>
                      <a:pt x="537957" y="273607"/>
                      <a:pt x="532662" y="211851"/>
                    </a:cubicBezTo>
                    <a:cubicBezTo>
                      <a:pt x="527753" y="173715"/>
                      <a:pt x="513137" y="138008"/>
                      <a:pt x="493170" y="105391"/>
                    </a:cubicBezTo>
                    <a:cubicBezTo>
                      <a:pt x="473810" y="69187"/>
                      <a:pt x="445183" y="36681"/>
                      <a:pt x="405856" y="22221"/>
                    </a:cubicBezTo>
                    <a:cubicBezTo>
                      <a:pt x="391405" y="18137"/>
                      <a:pt x="368956" y="7044"/>
                      <a:pt x="355884" y="18027"/>
                    </a:cubicBezTo>
                    <a:cubicBezTo>
                      <a:pt x="261179" y="-18287"/>
                      <a:pt x="192784" y="2353"/>
                      <a:pt x="114185" y="61185"/>
                    </a:cubicBezTo>
                    <a:cubicBezTo>
                      <a:pt x="50203" y="101197"/>
                      <a:pt x="16833" y="172887"/>
                      <a:pt x="3209" y="244964"/>
                    </a:cubicBezTo>
                    <a:cubicBezTo>
                      <a:pt x="-8319" y="305672"/>
                      <a:pt x="11483" y="359923"/>
                      <a:pt x="58256" y="399990"/>
                    </a:cubicBezTo>
                    <a:close/>
                    <a:moveTo>
                      <a:pt x="32442" y="266984"/>
                    </a:moveTo>
                    <a:cubicBezTo>
                      <a:pt x="36414" y="220460"/>
                      <a:pt x="53402" y="175040"/>
                      <a:pt x="77561" y="135138"/>
                    </a:cubicBezTo>
                    <a:cubicBezTo>
                      <a:pt x="97031" y="106716"/>
                      <a:pt x="125934" y="86792"/>
                      <a:pt x="153678" y="67145"/>
                    </a:cubicBezTo>
                    <a:cubicBezTo>
                      <a:pt x="217660" y="20235"/>
                      <a:pt x="275796" y="12177"/>
                      <a:pt x="351857" y="34694"/>
                    </a:cubicBezTo>
                    <a:cubicBezTo>
                      <a:pt x="354670" y="44407"/>
                      <a:pt x="365205" y="45953"/>
                      <a:pt x="373755" y="47443"/>
                    </a:cubicBezTo>
                    <a:cubicBezTo>
                      <a:pt x="433545" y="57542"/>
                      <a:pt x="464157" y="115711"/>
                      <a:pt x="486992" y="165989"/>
                    </a:cubicBezTo>
                    <a:cubicBezTo>
                      <a:pt x="510434" y="226641"/>
                      <a:pt x="502546" y="300429"/>
                      <a:pt x="459469" y="350485"/>
                    </a:cubicBezTo>
                    <a:cubicBezTo>
                      <a:pt x="410324" y="406557"/>
                      <a:pt x="343418" y="455620"/>
                      <a:pt x="265757" y="454185"/>
                    </a:cubicBezTo>
                    <a:cubicBezTo>
                      <a:pt x="234979" y="452419"/>
                      <a:pt x="203484" y="450929"/>
                      <a:pt x="173755" y="442264"/>
                    </a:cubicBezTo>
                    <a:cubicBezTo>
                      <a:pt x="149761" y="433269"/>
                      <a:pt x="127809" y="419306"/>
                      <a:pt x="108338" y="402749"/>
                    </a:cubicBezTo>
                    <a:cubicBezTo>
                      <a:pt x="66750" y="365221"/>
                      <a:pt x="25051" y="328686"/>
                      <a:pt x="32442" y="2669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12281704" y="1860645"/>
                <a:ext cx="139612" cy="225636"/>
              </a:xfrm>
              <a:custGeom>
                <a:rect b="b" l="l" r="r" t="t"/>
                <a:pathLst>
                  <a:path extrusionOk="0" h="225636" w="139612">
                    <a:moveTo>
                      <a:pt x="18742" y="225171"/>
                    </a:moveTo>
                    <a:cubicBezTo>
                      <a:pt x="28339" y="222687"/>
                      <a:pt x="29994" y="212422"/>
                      <a:pt x="27733" y="204034"/>
                    </a:cubicBezTo>
                    <a:cubicBezTo>
                      <a:pt x="27457" y="193713"/>
                      <a:pt x="30049" y="183006"/>
                      <a:pt x="35510" y="174121"/>
                    </a:cubicBezTo>
                    <a:cubicBezTo>
                      <a:pt x="53932" y="150831"/>
                      <a:pt x="87137" y="138138"/>
                      <a:pt x="93314" y="106349"/>
                    </a:cubicBezTo>
                    <a:cubicBezTo>
                      <a:pt x="95852" y="91062"/>
                      <a:pt x="89012" y="76161"/>
                      <a:pt x="89784" y="60873"/>
                    </a:cubicBezTo>
                    <a:cubicBezTo>
                      <a:pt x="92432" y="37970"/>
                      <a:pt x="114109" y="22186"/>
                      <a:pt x="132697" y="11369"/>
                    </a:cubicBezTo>
                    <a:cubicBezTo>
                      <a:pt x="141025" y="8665"/>
                      <a:pt x="142790" y="1049"/>
                      <a:pt x="132641" y="0"/>
                    </a:cubicBezTo>
                    <a:cubicBezTo>
                      <a:pt x="103188" y="2428"/>
                      <a:pt x="71858" y="25939"/>
                      <a:pt x="66343" y="55851"/>
                    </a:cubicBezTo>
                    <a:cubicBezTo>
                      <a:pt x="62592" y="72353"/>
                      <a:pt x="72520" y="89682"/>
                      <a:pt x="66729" y="105466"/>
                    </a:cubicBezTo>
                    <a:cubicBezTo>
                      <a:pt x="57573" y="122519"/>
                      <a:pt x="38709" y="130798"/>
                      <a:pt x="25471" y="144209"/>
                    </a:cubicBezTo>
                    <a:cubicBezTo>
                      <a:pt x="5228" y="161152"/>
                      <a:pt x="-4534" y="190016"/>
                      <a:pt x="2029" y="215678"/>
                    </a:cubicBezTo>
                    <a:cubicBezTo>
                      <a:pt x="3794" y="222853"/>
                      <a:pt x="11847" y="227103"/>
                      <a:pt x="18742" y="2251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12990048" y="1138536"/>
                <a:ext cx="196121" cy="230100"/>
              </a:xfrm>
              <a:custGeom>
                <a:rect b="b" l="l" r="r" t="t"/>
                <a:pathLst>
                  <a:path extrusionOk="0" h="230100" w="196121">
                    <a:moveTo>
                      <a:pt x="31687" y="214646"/>
                    </a:moveTo>
                    <a:cubicBezTo>
                      <a:pt x="30639" y="202229"/>
                      <a:pt x="34555" y="188431"/>
                      <a:pt x="45531" y="181422"/>
                    </a:cubicBezTo>
                    <a:cubicBezTo>
                      <a:pt x="67539" y="167791"/>
                      <a:pt x="99420" y="165086"/>
                      <a:pt x="111444" y="139092"/>
                    </a:cubicBezTo>
                    <a:cubicBezTo>
                      <a:pt x="121317" y="118121"/>
                      <a:pt x="102950" y="99025"/>
                      <a:pt x="102012" y="78274"/>
                    </a:cubicBezTo>
                    <a:cubicBezTo>
                      <a:pt x="99972" y="59013"/>
                      <a:pt x="109624" y="41739"/>
                      <a:pt x="126337" y="32302"/>
                    </a:cubicBezTo>
                    <a:cubicBezTo>
                      <a:pt x="145973" y="19332"/>
                      <a:pt x="168477" y="9730"/>
                      <a:pt x="192415" y="8019"/>
                    </a:cubicBezTo>
                    <a:cubicBezTo>
                      <a:pt x="196496" y="8791"/>
                      <a:pt x="197765" y="2500"/>
                      <a:pt x="193352" y="2169"/>
                    </a:cubicBezTo>
                    <a:cubicBezTo>
                      <a:pt x="182652" y="568"/>
                      <a:pt x="171069" y="-1529"/>
                      <a:pt x="160258" y="1672"/>
                    </a:cubicBezTo>
                    <a:cubicBezTo>
                      <a:pt x="98096" y="16131"/>
                      <a:pt x="57666" y="50680"/>
                      <a:pt x="84638" y="117789"/>
                    </a:cubicBezTo>
                    <a:cubicBezTo>
                      <a:pt x="87837" y="123971"/>
                      <a:pt x="85796" y="128993"/>
                      <a:pt x="79784" y="132470"/>
                    </a:cubicBezTo>
                    <a:cubicBezTo>
                      <a:pt x="37865" y="151179"/>
                      <a:pt x="-4331" y="158960"/>
                      <a:pt x="358" y="216743"/>
                    </a:cubicBezTo>
                    <a:cubicBezTo>
                      <a:pt x="2729" y="235894"/>
                      <a:pt x="32018" y="233797"/>
                      <a:pt x="31687" y="2146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13530797" y="1353347"/>
                <a:ext cx="20955" cy="19942"/>
              </a:xfrm>
              <a:custGeom>
                <a:rect b="b" l="l" r="r" t="t"/>
                <a:pathLst>
                  <a:path extrusionOk="0" h="19942" w="20955">
                    <a:moveTo>
                      <a:pt x="17248" y="2153"/>
                    </a:moveTo>
                    <a:cubicBezTo>
                      <a:pt x="8037" y="-5297"/>
                      <a:pt x="-6028" y="8279"/>
                      <a:pt x="2797" y="17164"/>
                    </a:cubicBezTo>
                    <a:cubicBezTo>
                      <a:pt x="12063" y="26160"/>
                      <a:pt x="28279" y="11204"/>
                      <a:pt x="17248" y="21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13408945" y="1407637"/>
                <a:ext cx="17173" cy="18801"/>
              </a:xfrm>
              <a:custGeom>
                <a:rect b="b" l="l" r="r" t="t"/>
                <a:pathLst>
                  <a:path extrusionOk="0" h="18801" w="17173">
                    <a:moveTo>
                      <a:pt x="4020" y="17787"/>
                    </a:moveTo>
                    <a:cubicBezTo>
                      <a:pt x="7164" y="19553"/>
                      <a:pt x="11411" y="18891"/>
                      <a:pt x="14114" y="16739"/>
                    </a:cubicBezTo>
                    <a:lnTo>
                      <a:pt x="14059" y="16739"/>
                    </a:lnTo>
                    <a:cubicBezTo>
                      <a:pt x="20015" y="12324"/>
                      <a:pt x="16485" y="4266"/>
                      <a:pt x="11356" y="789"/>
                    </a:cubicBezTo>
                    <a:cubicBezTo>
                      <a:pt x="2034" y="-3847"/>
                      <a:pt x="-4640" y="13262"/>
                      <a:pt x="4020" y="177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13569189" y="1270995"/>
                <a:ext cx="20571" cy="20026"/>
              </a:xfrm>
              <a:custGeom>
                <a:rect b="b" l="l" r="r" t="t"/>
                <a:pathLst>
                  <a:path extrusionOk="0" h="20026" w="20571">
                    <a:moveTo>
                      <a:pt x="19782" y="10166"/>
                    </a:moveTo>
                    <a:lnTo>
                      <a:pt x="19782" y="10166"/>
                    </a:lnTo>
                    <a:cubicBezTo>
                      <a:pt x="21271" y="8289"/>
                      <a:pt x="20554" y="5364"/>
                      <a:pt x="18458" y="4371"/>
                    </a:cubicBezTo>
                    <a:cubicBezTo>
                      <a:pt x="10791" y="-6832"/>
                      <a:pt x="-5977" y="5806"/>
                      <a:pt x="2187" y="16457"/>
                    </a:cubicBezTo>
                    <a:cubicBezTo>
                      <a:pt x="7923" y="23963"/>
                      <a:pt x="18734" y="18554"/>
                      <a:pt x="19782" y="101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13631153" y="1464816"/>
                <a:ext cx="31408" cy="24113"/>
              </a:xfrm>
              <a:custGeom>
                <a:rect b="b" l="l" r="r" t="t"/>
                <a:pathLst>
                  <a:path extrusionOk="0" h="24113" w="31408">
                    <a:moveTo>
                      <a:pt x="19870" y="20212"/>
                    </a:moveTo>
                    <a:cubicBezTo>
                      <a:pt x="20090" y="20323"/>
                      <a:pt x="20311" y="20378"/>
                      <a:pt x="20532" y="20488"/>
                    </a:cubicBezTo>
                    <a:lnTo>
                      <a:pt x="20532" y="20488"/>
                    </a:lnTo>
                    <a:cubicBezTo>
                      <a:pt x="20642" y="20820"/>
                      <a:pt x="20807" y="21095"/>
                      <a:pt x="20973" y="21427"/>
                    </a:cubicBezTo>
                    <a:cubicBezTo>
                      <a:pt x="24117" y="26945"/>
                      <a:pt x="32942" y="23193"/>
                      <a:pt x="31177" y="17122"/>
                    </a:cubicBezTo>
                    <a:cubicBezTo>
                      <a:pt x="28860" y="10610"/>
                      <a:pt x="25441" y="3159"/>
                      <a:pt x="17884" y="1779"/>
                    </a:cubicBezTo>
                    <a:cubicBezTo>
                      <a:pt x="10052" y="-3298"/>
                      <a:pt x="-1310" y="3159"/>
                      <a:pt x="124" y="12707"/>
                    </a:cubicBezTo>
                    <a:cubicBezTo>
                      <a:pt x="1282" y="21316"/>
                      <a:pt x="13361" y="26338"/>
                      <a:pt x="19870" y="202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12744110" y="1805266"/>
                <a:ext cx="22919" cy="24456"/>
              </a:xfrm>
              <a:custGeom>
                <a:rect b="b" l="l" r="r" t="t"/>
                <a:pathLst>
                  <a:path extrusionOk="0" h="24456" w="22919">
                    <a:moveTo>
                      <a:pt x="8348" y="24086"/>
                    </a:moveTo>
                    <a:cubicBezTo>
                      <a:pt x="23902" y="27453"/>
                      <a:pt x="28315" y="6923"/>
                      <a:pt x="15132" y="521"/>
                    </a:cubicBezTo>
                    <a:cubicBezTo>
                      <a:pt x="902" y="-3784"/>
                      <a:pt x="-6986" y="19892"/>
                      <a:pt x="8348" y="240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12876011" y="1901237"/>
                <a:ext cx="21893" cy="22162"/>
              </a:xfrm>
              <a:custGeom>
                <a:rect b="b" l="l" r="r" t="t"/>
                <a:pathLst>
                  <a:path extrusionOk="0" h="22162" w="21893">
                    <a:moveTo>
                      <a:pt x="9321" y="22047"/>
                    </a:moveTo>
                    <a:cubicBezTo>
                      <a:pt x="22724" y="23868"/>
                      <a:pt x="27247" y="3614"/>
                      <a:pt x="13733" y="413"/>
                    </a:cubicBezTo>
                    <a:cubicBezTo>
                      <a:pt x="-1159" y="-3340"/>
                      <a:pt x="-5847" y="19674"/>
                      <a:pt x="9321" y="220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12884153" y="1737187"/>
                <a:ext cx="22475" cy="22550"/>
              </a:xfrm>
              <a:custGeom>
                <a:rect b="b" l="l" r="r" t="t"/>
                <a:pathLst>
                  <a:path extrusionOk="0" h="22550" w="22475">
                    <a:moveTo>
                      <a:pt x="6915" y="21689"/>
                    </a:moveTo>
                    <a:cubicBezTo>
                      <a:pt x="13865" y="24724"/>
                      <a:pt x="22745" y="19371"/>
                      <a:pt x="22470" y="11369"/>
                    </a:cubicBezTo>
                    <a:cubicBezTo>
                      <a:pt x="21918" y="8112"/>
                      <a:pt x="23352" y="4084"/>
                      <a:pt x="19712" y="2207"/>
                    </a:cubicBezTo>
                    <a:cubicBezTo>
                      <a:pt x="4985" y="-6568"/>
                      <a:pt x="-8694" y="13079"/>
                      <a:pt x="6915" y="216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12747190" y="1897044"/>
                <a:ext cx="22893" cy="24572"/>
              </a:xfrm>
              <a:custGeom>
                <a:rect b="b" l="l" r="r" t="t"/>
                <a:pathLst>
                  <a:path extrusionOk="0" h="24572" w="22893">
                    <a:moveTo>
                      <a:pt x="14534" y="412"/>
                    </a:moveTo>
                    <a:cubicBezTo>
                      <a:pt x="249" y="-3065"/>
                      <a:pt x="-5432" y="16417"/>
                      <a:pt x="6371" y="23426"/>
                    </a:cubicBezTo>
                    <a:cubicBezTo>
                      <a:pt x="20822" y="30214"/>
                      <a:pt x="30751" y="4827"/>
                      <a:pt x="14534" y="4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12339892" y="2418626"/>
                <a:ext cx="23012" cy="24314"/>
              </a:xfrm>
              <a:custGeom>
                <a:rect b="b" l="l" r="r" t="t"/>
                <a:pathLst>
                  <a:path extrusionOk="0" h="24314" w="23012">
                    <a:moveTo>
                      <a:pt x="8871" y="24207"/>
                    </a:moveTo>
                    <a:cubicBezTo>
                      <a:pt x="16042" y="25421"/>
                      <a:pt x="24371" y="16094"/>
                      <a:pt x="22826" y="9140"/>
                    </a:cubicBezTo>
                    <a:cubicBezTo>
                      <a:pt x="21558" y="3401"/>
                      <a:pt x="16483" y="-849"/>
                      <a:pt x="10305" y="145"/>
                    </a:cubicBezTo>
                    <a:cubicBezTo>
                      <a:pt x="-1939" y="1635"/>
                      <a:pt x="-4311" y="22386"/>
                      <a:pt x="8871" y="24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12256784" y="2529334"/>
                <a:ext cx="23657" cy="26918"/>
              </a:xfrm>
              <a:custGeom>
                <a:rect b="b" l="l" r="r" t="t"/>
                <a:pathLst>
                  <a:path extrusionOk="0" h="26918" w="23657">
                    <a:moveTo>
                      <a:pt x="2900" y="23159"/>
                    </a:moveTo>
                    <a:cubicBezTo>
                      <a:pt x="5768" y="28236"/>
                      <a:pt x="13545" y="28126"/>
                      <a:pt x="16303" y="23104"/>
                    </a:cubicBezTo>
                    <a:cubicBezTo>
                      <a:pt x="20605" y="20289"/>
                      <a:pt x="24411" y="15488"/>
                      <a:pt x="23529" y="10024"/>
                    </a:cubicBezTo>
                    <a:cubicBezTo>
                      <a:pt x="17020" y="-11389"/>
                      <a:pt x="-8517" y="5554"/>
                      <a:pt x="2900" y="23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12467960" y="2421164"/>
                <a:ext cx="22336" cy="23655"/>
              </a:xfrm>
              <a:custGeom>
                <a:rect b="b" l="l" r="r" t="t"/>
                <a:pathLst>
                  <a:path extrusionOk="0" h="23655" w="22336">
                    <a:moveTo>
                      <a:pt x="6893" y="22773"/>
                    </a:moveTo>
                    <a:cubicBezTo>
                      <a:pt x="13898" y="25863"/>
                      <a:pt x="22282" y="20455"/>
                      <a:pt x="22337" y="12508"/>
                    </a:cubicBezTo>
                    <a:cubicBezTo>
                      <a:pt x="22226" y="7982"/>
                      <a:pt x="22116" y="1525"/>
                      <a:pt x="16766" y="90"/>
                    </a:cubicBezTo>
                    <a:cubicBezTo>
                      <a:pt x="2921" y="-1345"/>
                      <a:pt x="-7448" y="14715"/>
                      <a:pt x="6893" y="227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12655414" y="1186613"/>
                <a:ext cx="21581" cy="25491"/>
              </a:xfrm>
              <a:custGeom>
                <a:rect b="b" l="l" r="r" t="t"/>
                <a:pathLst>
                  <a:path extrusionOk="0" h="25491" w="21581">
                    <a:moveTo>
                      <a:pt x="7855" y="25120"/>
                    </a:moveTo>
                    <a:cubicBezTo>
                      <a:pt x="13426" y="26665"/>
                      <a:pt x="19659" y="23244"/>
                      <a:pt x="21203" y="17559"/>
                    </a:cubicBezTo>
                    <a:cubicBezTo>
                      <a:pt x="22031" y="14579"/>
                      <a:pt x="21479" y="11212"/>
                      <a:pt x="19769" y="8618"/>
                    </a:cubicBezTo>
                    <a:cubicBezTo>
                      <a:pt x="19604" y="4645"/>
                      <a:pt x="17398" y="616"/>
                      <a:pt x="13095" y="64"/>
                    </a:cubicBezTo>
                    <a:cubicBezTo>
                      <a:pt x="8848" y="-488"/>
                      <a:pt x="5925" y="2603"/>
                      <a:pt x="4105" y="6135"/>
                    </a:cubicBezTo>
                    <a:cubicBezTo>
                      <a:pt x="-2900" y="11212"/>
                      <a:pt x="-473" y="23023"/>
                      <a:pt x="7855" y="25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12599772" y="1348579"/>
                <a:ext cx="20823" cy="21233"/>
              </a:xfrm>
              <a:custGeom>
                <a:rect b="b" l="l" r="r" t="t"/>
                <a:pathLst>
                  <a:path extrusionOk="0" h="21233" w="20823">
                    <a:moveTo>
                      <a:pt x="6685" y="20333"/>
                    </a:moveTo>
                    <a:cubicBezTo>
                      <a:pt x="16779" y="24968"/>
                      <a:pt x="25714" y="10564"/>
                      <a:pt x="17772" y="3169"/>
                    </a:cubicBezTo>
                    <a:cubicBezTo>
                      <a:pt x="5306" y="-7979"/>
                      <a:pt x="-8538" y="13324"/>
                      <a:pt x="6685" y="203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8" name="Google Shape;218;p7"/>
            <p:cNvSpPr/>
            <p:nvPr/>
          </p:nvSpPr>
          <p:spPr>
            <a:xfrm>
              <a:off x="12090242" y="637511"/>
              <a:ext cx="2383147" cy="2299041"/>
            </a:xfrm>
            <a:custGeom>
              <a:rect b="b" l="l" r="r" t="t"/>
              <a:pathLst>
                <a:path extrusionOk="0" h="2299041" w="2383147">
                  <a:moveTo>
                    <a:pt x="2379920" y="662855"/>
                  </a:moveTo>
                  <a:cubicBezTo>
                    <a:pt x="2382292" y="675714"/>
                    <a:pt x="2383339" y="689125"/>
                    <a:pt x="2383119" y="702536"/>
                  </a:cubicBezTo>
                  <a:cubicBezTo>
                    <a:pt x="2382898" y="703861"/>
                    <a:pt x="2382678" y="705130"/>
                    <a:pt x="2382457" y="706454"/>
                  </a:cubicBezTo>
                  <a:cubicBezTo>
                    <a:pt x="2381464" y="711201"/>
                    <a:pt x="2380030" y="715781"/>
                    <a:pt x="2378320" y="720086"/>
                  </a:cubicBezTo>
                  <a:cubicBezTo>
                    <a:pt x="2378320" y="720196"/>
                    <a:pt x="2378320" y="720307"/>
                    <a:pt x="2378320" y="720417"/>
                  </a:cubicBezTo>
                  <a:cubicBezTo>
                    <a:pt x="2378100" y="724943"/>
                    <a:pt x="2377493" y="729358"/>
                    <a:pt x="2376831" y="733828"/>
                  </a:cubicBezTo>
                  <a:cubicBezTo>
                    <a:pt x="2375893" y="740064"/>
                    <a:pt x="2374459" y="746246"/>
                    <a:pt x="2372970" y="752372"/>
                  </a:cubicBezTo>
                  <a:cubicBezTo>
                    <a:pt x="2370267" y="763630"/>
                    <a:pt x="2366737" y="774889"/>
                    <a:pt x="2362214" y="785485"/>
                  </a:cubicBezTo>
                  <a:cubicBezTo>
                    <a:pt x="2360174" y="790176"/>
                    <a:pt x="2358243" y="794977"/>
                    <a:pt x="2355651" y="799393"/>
                  </a:cubicBezTo>
                  <a:cubicBezTo>
                    <a:pt x="2354878" y="800662"/>
                    <a:pt x="2354161" y="801931"/>
                    <a:pt x="2353389" y="803145"/>
                  </a:cubicBezTo>
                  <a:cubicBezTo>
                    <a:pt x="2356257" y="800386"/>
                    <a:pt x="2359070" y="797627"/>
                    <a:pt x="2361828" y="794867"/>
                  </a:cubicBezTo>
                  <a:cubicBezTo>
                    <a:pt x="2359787" y="799172"/>
                    <a:pt x="2357581" y="803366"/>
                    <a:pt x="2355209" y="807395"/>
                  </a:cubicBezTo>
                  <a:cubicBezTo>
                    <a:pt x="2345005" y="822406"/>
                    <a:pt x="2332816" y="835541"/>
                    <a:pt x="2319302" y="847352"/>
                  </a:cubicBezTo>
                  <a:cubicBezTo>
                    <a:pt x="2317316" y="849946"/>
                    <a:pt x="2315276" y="852540"/>
                    <a:pt x="2313125" y="855023"/>
                  </a:cubicBezTo>
                  <a:cubicBezTo>
                    <a:pt x="2302920" y="866944"/>
                    <a:pt x="2288910" y="876988"/>
                    <a:pt x="2273356" y="880079"/>
                  </a:cubicBezTo>
                  <a:cubicBezTo>
                    <a:pt x="2260449" y="887805"/>
                    <a:pt x="2247101" y="894814"/>
                    <a:pt x="2233753" y="901327"/>
                  </a:cubicBezTo>
                  <a:cubicBezTo>
                    <a:pt x="2192330" y="925223"/>
                    <a:pt x="2143847" y="940014"/>
                    <a:pt x="2099887" y="959661"/>
                  </a:cubicBezTo>
                  <a:cubicBezTo>
                    <a:pt x="2084333" y="966615"/>
                    <a:pt x="2070378" y="976273"/>
                    <a:pt x="2056313" y="985766"/>
                  </a:cubicBezTo>
                  <a:cubicBezTo>
                    <a:pt x="2020736" y="1009000"/>
                    <a:pt x="1981520" y="1025888"/>
                    <a:pt x="1943737" y="1045204"/>
                  </a:cubicBezTo>
                  <a:cubicBezTo>
                    <a:pt x="1682182" y="1174622"/>
                    <a:pt x="1424653" y="1314526"/>
                    <a:pt x="1171537" y="1459949"/>
                  </a:cubicBezTo>
                  <a:cubicBezTo>
                    <a:pt x="1004356" y="1552446"/>
                    <a:pt x="841312" y="1652779"/>
                    <a:pt x="684665" y="1762274"/>
                  </a:cubicBezTo>
                  <a:cubicBezTo>
                    <a:pt x="530391" y="1870444"/>
                    <a:pt x="384556" y="1989928"/>
                    <a:pt x="242140" y="2113221"/>
                  </a:cubicBezTo>
                  <a:cubicBezTo>
                    <a:pt x="183066" y="2161842"/>
                    <a:pt x="121566" y="2206655"/>
                    <a:pt x="58522" y="2249924"/>
                  </a:cubicBezTo>
                  <a:cubicBezTo>
                    <a:pt x="43078" y="2261292"/>
                    <a:pt x="29233" y="2273931"/>
                    <a:pt x="15113" y="2286569"/>
                  </a:cubicBezTo>
                  <a:cubicBezTo>
                    <a:pt x="15003" y="2287176"/>
                    <a:pt x="14892" y="2287783"/>
                    <a:pt x="14837" y="2288390"/>
                  </a:cubicBezTo>
                  <a:cubicBezTo>
                    <a:pt x="12796" y="2289163"/>
                    <a:pt x="10921" y="2290543"/>
                    <a:pt x="9266" y="2292088"/>
                  </a:cubicBezTo>
                  <a:cubicBezTo>
                    <a:pt x="6398" y="2294185"/>
                    <a:pt x="3144" y="2296503"/>
                    <a:pt x="0" y="2299042"/>
                  </a:cubicBezTo>
                  <a:cubicBezTo>
                    <a:pt x="8108" y="2258754"/>
                    <a:pt x="21953" y="2219239"/>
                    <a:pt x="39382" y="2182096"/>
                  </a:cubicBezTo>
                  <a:cubicBezTo>
                    <a:pt x="42195" y="2174315"/>
                    <a:pt x="49090" y="2165429"/>
                    <a:pt x="53944" y="2156213"/>
                  </a:cubicBezTo>
                  <a:cubicBezTo>
                    <a:pt x="72752" y="2138111"/>
                    <a:pt x="92002" y="2120671"/>
                    <a:pt x="112134" y="2104170"/>
                  </a:cubicBezTo>
                  <a:cubicBezTo>
                    <a:pt x="360948" y="1897377"/>
                    <a:pt x="634086" y="1723200"/>
                    <a:pt x="906507" y="1549686"/>
                  </a:cubicBezTo>
                  <a:cubicBezTo>
                    <a:pt x="1128405" y="1408844"/>
                    <a:pt x="1337726" y="1248796"/>
                    <a:pt x="1560395" y="1108892"/>
                  </a:cubicBezTo>
                  <a:cubicBezTo>
                    <a:pt x="1644289" y="1055193"/>
                    <a:pt x="1729727" y="1003536"/>
                    <a:pt x="1817372" y="956240"/>
                  </a:cubicBezTo>
                  <a:cubicBezTo>
                    <a:pt x="1882292" y="923126"/>
                    <a:pt x="1944289" y="885818"/>
                    <a:pt x="2013015" y="859990"/>
                  </a:cubicBezTo>
                  <a:cubicBezTo>
                    <a:pt x="2060781" y="842992"/>
                    <a:pt x="2110146" y="837749"/>
                    <a:pt x="2160615" y="828256"/>
                  </a:cubicBezTo>
                  <a:cubicBezTo>
                    <a:pt x="2173687" y="825607"/>
                    <a:pt x="2186760" y="822848"/>
                    <a:pt x="2199942" y="820640"/>
                  </a:cubicBezTo>
                  <a:cubicBezTo>
                    <a:pt x="2200604" y="819537"/>
                    <a:pt x="2201266" y="818488"/>
                    <a:pt x="2201983" y="817439"/>
                  </a:cubicBezTo>
                  <a:cubicBezTo>
                    <a:pt x="2202645" y="817991"/>
                    <a:pt x="2203472" y="818433"/>
                    <a:pt x="2204410" y="818819"/>
                  </a:cubicBezTo>
                  <a:cubicBezTo>
                    <a:pt x="2217482" y="821799"/>
                    <a:pt x="2226914" y="803201"/>
                    <a:pt x="2220074" y="792549"/>
                  </a:cubicBezTo>
                  <a:cubicBezTo>
                    <a:pt x="2220792" y="791445"/>
                    <a:pt x="2221233" y="790121"/>
                    <a:pt x="2221288" y="788796"/>
                  </a:cubicBezTo>
                  <a:cubicBezTo>
                    <a:pt x="2222281" y="787417"/>
                    <a:pt x="2223329" y="786037"/>
                    <a:pt x="2224321" y="784657"/>
                  </a:cubicBezTo>
                  <a:cubicBezTo>
                    <a:pt x="2207333" y="774226"/>
                    <a:pt x="2190952" y="762471"/>
                    <a:pt x="2174184" y="752592"/>
                  </a:cubicBezTo>
                  <a:cubicBezTo>
                    <a:pt x="2131271" y="721521"/>
                    <a:pt x="2083616" y="696024"/>
                    <a:pt x="2036456" y="671796"/>
                  </a:cubicBezTo>
                  <a:cubicBezTo>
                    <a:pt x="1937560" y="623561"/>
                    <a:pt x="1838608" y="573283"/>
                    <a:pt x="1738277" y="527587"/>
                  </a:cubicBezTo>
                  <a:cubicBezTo>
                    <a:pt x="1614284" y="476041"/>
                    <a:pt x="1492055" y="420576"/>
                    <a:pt x="1365966" y="374107"/>
                  </a:cubicBezTo>
                  <a:cubicBezTo>
                    <a:pt x="1217538" y="319359"/>
                    <a:pt x="1068614" y="265108"/>
                    <a:pt x="915498" y="223551"/>
                  </a:cubicBezTo>
                  <a:cubicBezTo>
                    <a:pt x="859569" y="207933"/>
                    <a:pt x="802481" y="197336"/>
                    <a:pt x="744566" y="193308"/>
                  </a:cubicBezTo>
                  <a:cubicBezTo>
                    <a:pt x="719800" y="190659"/>
                    <a:pt x="693325" y="192645"/>
                    <a:pt x="670269" y="181883"/>
                  </a:cubicBezTo>
                  <a:cubicBezTo>
                    <a:pt x="621180" y="156607"/>
                    <a:pt x="615719" y="97500"/>
                    <a:pt x="639381" y="52024"/>
                  </a:cubicBezTo>
                  <a:cubicBezTo>
                    <a:pt x="659293" y="28017"/>
                    <a:pt x="686486" y="8701"/>
                    <a:pt x="717815" y="1195"/>
                  </a:cubicBezTo>
                  <a:cubicBezTo>
                    <a:pt x="764202" y="-3441"/>
                    <a:pt x="810589" y="6603"/>
                    <a:pt x="856701" y="11019"/>
                  </a:cubicBezTo>
                  <a:cubicBezTo>
                    <a:pt x="889905" y="16041"/>
                    <a:pt x="923220" y="16648"/>
                    <a:pt x="956700" y="17862"/>
                  </a:cubicBezTo>
                  <a:cubicBezTo>
                    <a:pt x="1013457" y="24043"/>
                    <a:pt x="1070434" y="32211"/>
                    <a:pt x="1125978" y="45677"/>
                  </a:cubicBezTo>
                  <a:cubicBezTo>
                    <a:pt x="1268228" y="80005"/>
                    <a:pt x="1409485" y="121562"/>
                    <a:pt x="1545779" y="175095"/>
                  </a:cubicBezTo>
                  <a:cubicBezTo>
                    <a:pt x="1651680" y="212734"/>
                    <a:pt x="1755486" y="255395"/>
                    <a:pt x="1859347" y="298443"/>
                  </a:cubicBezTo>
                  <a:cubicBezTo>
                    <a:pt x="1965083" y="344029"/>
                    <a:pt x="2066407" y="398886"/>
                    <a:pt x="2164641" y="458822"/>
                  </a:cubicBezTo>
                  <a:cubicBezTo>
                    <a:pt x="2214228" y="488403"/>
                    <a:pt x="2306616" y="547786"/>
                    <a:pt x="2354161" y="613185"/>
                  </a:cubicBezTo>
                  <a:cubicBezTo>
                    <a:pt x="2354658" y="614234"/>
                    <a:pt x="2355375" y="615337"/>
                    <a:pt x="2356257" y="616386"/>
                  </a:cubicBezTo>
                  <a:cubicBezTo>
                    <a:pt x="2356588" y="616828"/>
                    <a:pt x="2357030" y="617269"/>
                    <a:pt x="2357360" y="617711"/>
                  </a:cubicBezTo>
                  <a:cubicBezTo>
                    <a:pt x="2361222" y="623229"/>
                    <a:pt x="2364696" y="628748"/>
                    <a:pt x="2367785" y="634322"/>
                  </a:cubicBezTo>
                  <a:cubicBezTo>
                    <a:pt x="2344454" y="620856"/>
                    <a:pt x="2317427" y="613682"/>
                    <a:pt x="2291062" y="620912"/>
                  </a:cubicBezTo>
                  <a:cubicBezTo>
                    <a:pt x="2258629" y="630514"/>
                    <a:pt x="2220516" y="650548"/>
                    <a:pt x="2215662" y="687525"/>
                  </a:cubicBezTo>
                  <a:cubicBezTo>
                    <a:pt x="2214338" y="696962"/>
                    <a:pt x="2209760" y="708607"/>
                    <a:pt x="2217482" y="716388"/>
                  </a:cubicBezTo>
                  <a:cubicBezTo>
                    <a:pt x="2226473" y="725936"/>
                    <a:pt x="2243406" y="718706"/>
                    <a:pt x="2243240" y="705737"/>
                  </a:cubicBezTo>
                  <a:cubicBezTo>
                    <a:pt x="2243406" y="698949"/>
                    <a:pt x="2244399" y="692326"/>
                    <a:pt x="2245612" y="685648"/>
                  </a:cubicBezTo>
                  <a:cubicBezTo>
                    <a:pt x="2252452" y="660427"/>
                    <a:pt x="2285160" y="646574"/>
                    <a:pt x="2308491" y="640780"/>
                  </a:cubicBezTo>
                  <a:cubicBezTo>
                    <a:pt x="2332871" y="635757"/>
                    <a:pt x="2355540" y="647126"/>
                    <a:pt x="2377769" y="656012"/>
                  </a:cubicBezTo>
                  <a:cubicBezTo>
                    <a:pt x="2378486" y="658385"/>
                    <a:pt x="2379258" y="660592"/>
                    <a:pt x="2379920" y="662855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11933402" y="862939"/>
              <a:ext cx="2330251" cy="2467630"/>
            </a:xfrm>
            <a:custGeom>
              <a:rect b="b" l="l" r="r" t="t"/>
              <a:pathLst>
                <a:path extrusionOk="0" h="2467630" w="2330251">
                  <a:moveTo>
                    <a:pt x="480943" y="1009075"/>
                  </a:moveTo>
                  <a:cubicBezTo>
                    <a:pt x="489272" y="1006370"/>
                    <a:pt x="491037" y="998754"/>
                    <a:pt x="480888" y="997706"/>
                  </a:cubicBezTo>
                  <a:cubicBezTo>
                    <a:pt x="451489" y="1000134"/>
                    <a:pt x="420160" y="1023644"/>
                    <a:pt x="414644" y="1053557"/>
                  </a:cubicBezTo>
                  <a:cubicBezTo>
                    <a:pt x="410949" y="1070058"/>
                    <a:pt x="420877" y="1087388"/>
                    <a:pt x="415030" y="1103172"/>
                  </a:cubicBezTo>
                  <a:cubicBezTo>
                    <a:pt x="405874" y="1120225"/>
                    <a:pt x="387011" y="1128503"/>
                    <a:pt x="373773" y="1141914"/>
                  </a:cubicBezTo>
                  <a:cubicBezTo>
                    <a:pt x="353530" y="1158802"/>
                    <a:pt x="343767" y="1187721"/>
                    <a:pt x="350331" y="1213384"/>
                  </a:cubicBezTo>
                  <a:cubicBezTo>
                    <a:pt x="352041" y="1220559"/>
                    <a:pt x="360149" y="1224808"/>
                    <a:pt x="367044" y="1222877"/>
                  </a:cubicBezTo>
                  <a:cubicBezTo>
                    <a:pt x="376641" y="1220393"/>
                    <a:pt x="378296" y="1210073"/>
                    <a:pt x="376034" y="1201739"/>
                  </a:cubicBezTo>
                  <a:cubicBezTo>
                    <a:pt x="375814" y="1191419"/>
                    <a:pt x="378351" y="1180657"/>
                    <a:pt x="383812" y="1171827"/>
                  </a:cubicBezTo>
                  <a:cubicBezTo>
                    <a:pt x="402234" y="1148537"/>
                    <a:pt x="435439" y="1135844"/>
                    <a:pt x="441616" y="1104055"/>
                  </a:cubicBezTo>
                  <a:cubicBezTo>
                    <a:pt x="444153" y="1088767"/>
                    <a:pt x="437314" y="1073866"/>
                    <a:pt x="438086" y="1058579"/>
                  </a:cubicBezTo>
                  <a:cubicBezTo>
                    <a:pt x="440679" y="1035621"/>
                    <a:pt x="462355" y="1019892"/>
                    <a:pt x="480943" y="1009075"/>
                  </a:cubicBezTo>
                  <a:close/>
                  <a:moveTo>
                    <a:pt x="1122310" y="1063215"/>
                  </a:moveTo>
                  <a:cubicBezTo>
                    <a:pt x="1143932" y="1020609"/>
                    <a:pt x="1155956" y="970056"/>
                    <a:pt x="1148675" y="922428"/>
                  </a:cubicBezTo>
                  <a:cubicBezTo>
                    <a:pt x="1140788" y="878056"/>
                    <a:pt x="1127991" y="833629"/>
                    <a:pt x="1096331" y="800074"/>
                  </a:cubicBezTo>
                  <a:cubicBezTo>
                    <a:pt x="1082928" y="787601"/>
                    <a:pt x="1052040" y="743450"/>
                    <a:pt x="1032570" y="761166"/>
                  </a:cubicBezTo>
                  <a:cubicBezTo>
                    <a:pt x="975592" y="732523"/>
                    <a:pt x="853199" y="721044"/>
                    <a:pt x="793960" y="745934"/>
                  </a:cubicBezTo>
                  <a:cubicBezTo>
                    <a:pt x="717788" y="774687"/>
                    <a:pt x="653695" y="830759"/>
                    <a:pt x="612989" y="901070"/>
                  </a:cubicBezTo>
                  <a:cubicBezTo>
                    <a:pt x="577358" y="962274"/>
                    <a:pt x="578627" y="1040477"/>
                    <a:pt x="609459" y="1103337"/>
                  </a:cubicBezTo>
                  <a:cubicBezTo>
                    <a:pt x="625124" y="1137113"/>
                    <a:pt x="649779" y="1165149"/>
                    <a:pt x="674214" y="1192688"/>
                  </a:cubicBezTo>
                  <a:cubicBezTo>
                    <a:pt x="685080" y="1205216"/>
                    <a:pt x="696277" y="1217358"/>
                    <a:pt x="710397" y="1226298"/>
                  </a:cubicBezTo>
                  <a:cubicBezTo>
                    <a:pt x="746414" y="1247767"/>
                    <a:pt x="789713" y="1253617"/>
                    <a:pt x="831026" y="1254334"/>
                  </a:cubicBezTo>
                  <a:cubicBezTo>
                    <a:pt x="927881" y="1253893"/>
                    <a:pt x="1030418" y="1208307"/>
                    <a:pt x="1082266" y="1124144"/>
                  </a:cubicBezTo>
                  <a:cubicBezTo>
                    <a:pt x="1095945" y="1103944"/>
                    <a:pt x="1110396" y="1084352"/>
                    <a:pt x="1122310" y="1063215"/>
                  </a:cubicBezTo>
                  <a:close/>
                  <a:moveTo>
                    <a:pt x="1249061" y="283671"/>
                  </a:moveTo>
                  <a:cubicBezTo>
                    <a:pt x="1253143" y="284444"/>
                    <a:pt x="1254412" y="278152"/>
                    <a:pt x="1249944" y="277821"/>
                  </a:cubicBezTo>
                  <a:cubicBezTo>
                    <a:pt x="1239243" y="276221"/>
                    <a:pt x="1227660" y="274123"/>
                    <a:pt x="1216850" y="277324"/>
                  </a:cubicBezTo>
                  <a:cubicBezTo>
                    <a:pt x="1154688" y="291784"/>
                    <a:pt x="1114257" y="326387"/>
                    <a:pt x="1141229" y="393442"/>
                  </a:cubicBezTo>
                  <a:cubicBezTo>
                    <a:pt x="1144428" y="399678"/>
                    <a:pt x="1142388" y="404645"/>
                    <a:pt x="1136375" y="408122"/>
                  </a:cubicBezTo>
                  <a:cubicBezTo>
                    <a:pt x="1094456" y="426831"/>
                    <a:pt x="1052261" y="434613"/>
                    <a:pt x="1056949" y="492396"/>
                  </a:cubicBezTo>
                  <a:cubicBezTo>
                    <a:pt x="1059266" y="511491"/>
                    <a:pt x="1088664" y="509394"/>
                    <a:pt x="1088223" y="490243"/>
                  </a:cubicBezTo>
                  <a:cubicBezTo>
                    <a:pt x="1087175" y="477826"/>
                    <a:pt x="1091091" y="464029"/>
                    <a:pt x="1102123" y="457020"/>
                  </a:cubicBezTo>
                  <a:cubicBezTo>
                    <a:pt x="1124075" y="443388"/>
                    <a:pt x="1156011" y="440684"/>
                    <a:pt x="1168036" y="414690"/>
                  </a:cubicBezTo>
                  <a:cubicBezTo>
                    <a:pt x="1177909" y="393718"/>
                    <a:pt x="1159541" y="374623"/>
                    <a:pt x="1158604" y="353872"/>
                  </a:cubicBezTo>
                  <a:cubicBezTo>
                    <a:pt x="1156563" y="334611"/>
                    <a:pt x="1166215" y="317336"/>
                    <a:pt x="1182928" y="307899"/>
                  </a:cubicBezTo>
                  <a:cubicBezTo>
                    <a:pt x="1202619" y="294985"/>
                    <a:pt x="1225123" y="285437"/>
                    <a:pt x="1249061" y="283671"/>
                  </a:cubicBezTo>
                  <a:close/>
                  <a:moveTo>
                    <a:pt x="1801515" y="700513"/>
                  </a:moveTo>
                  <a:cubicBezTo>
                    <a:pt x="1846468" y="656472"/>
                    <a:pt x="1864780" y="591129"/>
                    <a:pt x="1859485" y="529317"/>
                  </a:cubicBezTo>
                  <a:cubicBezTo>
                    <a:pt x="1854576" y="491182"/>
                    <a:pt x="1839960" y="455474"/>
                    <a:pt x="1819993" y="422858"/>
                  </a:cubicBezTo>
                  <a:cubicBezTo>
                    <a:pt x="1800633" y="386654"/>
                    <a:pt x="1772006" y="354147"/>
                    <a:pt x="1732679" y="339688"/>
                  </a:cubicBezTo>
                  <a:cubicBezTo>
                    <a:pt x="1718173" y="335604"/>
                    <a:pt x="1695779" y="324511"/>
                    <a:pt x="1682707" y="335494"/>
                  </a:cubicBezTo>
                  <a:cubicBezTo>
                    <a:pt x="1588002" y="299179"/>
                    <a:pt x="1519662" y="319820"/>
                    <a:pt x="1441008" y="378651"/>
                  </a:cubicBezTo>
                  <a:cubicBezTo>
                    <a:pt x="1377026" y="418663"/>
                    <a:pt x="1343656" y="490409"/>
                    <a:pt x="1330032" y="562431"/>
                  </a:cubicBezTo>
                  <a:cubicBezTo>
                    <a:pt x="1318504" y="623138"/>
                    <a:pt x="1338361" y="677444"/>
                    <a:pt x="1385134" y="717456"/>
                  </a:cubicBezTo>
                  <a:cubicBezTo>
                    <a:pt x="1448068" y="785008"/>
                    <a:pt x="1504659" y="803882"/>
                    <a:pt x="1595503" y="804820"/>
                  </a:cubicBezTo>
                  <a:cubicBezTo>
                    <a:pt x="1676198" y="805151"/>
                    <a:pt x="1748619" y="758627"/>
                    <a:pt x="1801515" y="700513"/>
                  </a:cubicBezTo>
                  <a:close/>
                  <a:moveTo>
                    <a:pt x="2330251" y="566570"/>
                  </a:moveTo>
                  <a:cubicBezTo>
                    <a:pt x="2326225" y="567563"/>
                    <a:pt x="2322254" y="568501"/>
                    <a:pt x="2318558" y="568998"/>
                  </a:cubicBezTo>
                  <a:cubicBezTo>
                    <a:pt x="2268365" y="578877"/>
                    <a:pt x="2213815" y="584341"/>
                    <a:pt x="2164725" y="601394"/>
                  </a:cubicBezTo>
                  <a:cubicBezTo>
                    <a:pt x="2097212" y="624960"/>
                    <a:pt x="2035492" y="662157"/>
                    <a:pt x="1971951" y="694553"/>
                  </a:cubicBezTo>
                  <a:cubicBezTo>
                    <a:pt x="1926722" y="717567"/>
                    <a:pt x="1883093" y="743285"/>
                    <a:pt x="1839739" y="769720"/>
                  </a:cubicBezTo>
                  <a:cubicBezTo>
                    <a:pt x="1650881" y="879601"/>
                    <a:pt x="1472282" y="1006039"/>
                    <a:pt x="1292911" y="1130490"/>
                  </a:cubicBezTo>
                  <a:cubicBezTo>
                    <a:pt x="1140402" y="1238771"/>
                    <a:pt x="981108" y="1337118"/>
                    <a:pt x="823579" y="1438169"/>
                  </a:cubicBezTo>
                  <a:cubicBezTo>
                    <a:pt x="780667" y="1468743"/>
                    <a:pt x="736100" y="1496724"/>
                    <a:pt x="691974" y="1525477"/>
                  </a:cubicBezTo>
                  <a:cubicBezTo>
                    <a:pt x="677468" y="1491260"/>
                    <a:pt x="641837" y="1474097"/>
                    <a:pt x="608080" y="1463942"/>
                  </a:cubicBezTo>
                  <a:cubicBezTo>
                    <a:pt x="523800" y="1434913"/>
                    <a:pt x="426613" y="1432981"/>
                    <a:pt x="346415" y="1475421"/>
                  </a:cubicBezTo>
                  <a:cubicBezTo>
                    <a:pt x="294953" y="1510245"/>
                    <a:pt x="254854" y="1562454"/>
                    <a:pt x="227000" y="1617588"/>
                  </a:cubicBezTo>
                  <a:cubicBezTo>
                    <a:pt x="204385" y="1674488"/>
                    <a:pt x="169581" y="1830286"/>
                    <a:pt x="218947" y="1877804"/>
                  </a:cubicBezTo>
                  <a:cubicBezTo>
                    <a:pt x="212163" y="1884040"/>
                    <a:pt x="205433" y="1890332"/>
                    <a:pt x="198704" y="1896734"/>
                  </a:cubicBezTo>
                  <a:cubicBezTo>
                    <a:pt x="198704" y="1896734"/>
                    <a:pt x="198704" y="1896734"/>
                    <a:pt x="198649" y="1896734"/>
                  </a:cubicBezTo>
                  <a:cubicBezTo>
                    <a:pt x="188004" y="1897672"/>
                    <a:pt x="177358" y="1910310"/>
                    <a:pt x="167982" y="1926370"/>
                  </a:cubicBezTo>
                  <a:cubicBezTo>
                    <a:pt x="166382" y="1927915"/>
                    <a:pt x="164783" y="1929516"/>
                    <a:pt x="163183" y="1931061"/>
                  </a:cubicBezTo>
                  <a:cubicBezTo>
                    <a:pt x="163679" y="1931503"/>
                    <a:pt x="164121" y="1931999"/>
                    <a:pt x="164562" y="1932441"/>
                  </a:cubicBezTo>
                  <a:cubicBezTo>
                    <a:pt x="152041" y="1955675"/>
                    <a:pt x="142223" y="1983546"/>
                    <a:pt x="138473" y="1993701"/>
                  </a:cubicBezTo>
                  <a:cubicBezTo>
                    <a:pt x="124904" y="2032167"/>
                    <a:pt x="121098" y="2072897"/>
                    <a:pt x="115031" y="2113019"/>
                  </a:cubicBezTo>
                  <a:cubicBezTo>
                    <a:pt x="111887" y="2134212"/>
                    <a:pt x="109350" y="2155404"/>
                    <a:pt x="107309" y="2176707"/>
                  </a:cubicBezTo>
                  <a:cubicBezTo>
                    <a:pt x="106095" y="2184985"/>
                    <a:pt x="113266" y="2192988"/>
                    <a:pt x="121650" y="2192326"/>
                  </a:cubicBezTo>
                  <a:cubicBezTo>
                    <a:pt x="127386" y="2262747"/>
                    <a:pt x="137480" y="2333278"/>
                    <a:pt x="129151" y="2403975"/>
                  </a:cubicBezTo>
                  <a:cubicBezTo>
                    <a:pt x="126669" y="2421691"/>
                    <a:pt x="123139" y="2440124"/>
                    <a:pt x="113652" y="2455577"/>
                  </a:cubicBezTo>
                  <a:cubicBezTo>
                    <a:pt x="102510" y="2473568"/>
                    <a:pt x="88059" y="2471361"/>
                    <a:pt x="88004" y="2449341"/>
                  </a:cubicBezTo>
                  <a:cubicBezTo>
                    <a:pt x="82819" y="2411922"/>
                    <a:pt x="96829" y="2349890"/>
                    <a:pt x="67816" y="2322461"/>
                  </a:cubicBezTo>
                  <a:cubicBezTo>
                    <a:pt x="55516" y="2312030"/>
                    <a:pt x="41120" y="2320254"/>
                    <a:pt x="29648" y="2327262"/>
                  </a:cubicBezTo>
                  <a:cubicBezTo>
                    <a:pt x="4165" y="2334161"/>
                    <a:pt x="2345" y="2304911"/>
                    <a:pt x="966" y="2286975"/>
                  </a:cubicBezTo>
                  <a:cubicBezTo>
                    <a:pt x="-579" y="2261698"/>
                    <a:pt x="139" y="2236256"/>
                    <a:pt x="359" y="2210979"/>
                  </a:cubicBezTo>
                  <a:cubicBezTo>
                    <a:pt x="1738" y="2136033"/>
                    <a:pt x="3062" y="2060424"/>
                    <a:pt x="17954" y="1986692"/>
                  </a:cubicBezTo>
                  <a:cubicBezTo>
                    <a:pt x="18396" y="1983711"/>
                    <a:pt x="26448" y="1949881"/>
                    <a:pt x="31744" y="1920244"/>
                  </a:cubicBezTo>
                  <a:cubicBezTo>
                    <a:pt x="32571" y="1918919"/>
                    <a:pt x="33509" y="1917595"/>
                    <a:pt x="34446" y="1916326"/>
                  </a:cubicBezTo>
                  <a:cubicBezTo>
                    <a:pt x="35053" y="1913897"/>
                    <a:pt x="35605" y="1911469"/>
                    <a:pt x="36156" y="1908986"/>
                  </a:cubicBezTo>
                  <a:cubicBezTo>
                    <a:pt x="37480" y="1903467"/>
                    <a:pt x="38859" y="1897948"/>
                    <a:pt x="40293" y="1892484"/>
                  </a:cubicBezTo>
                  <a:cubicBezTo>
                    <a:pt x="42058" y="1885641"/>
                    <a:pt x="43878" y="1878742"/>
                    <a:pt x="45643" y="1871899"/>
                  </a:cubicBezTo>
                  <a:cubicBezTo>
                    <a:pt x="56509" y="1805561"/>
                    <a:pt x="70574" y="1739611"/>
                    <a:pt x="86239" y="1674819"/>
                  </a:cubicBezTo>
                  <a:cubicBezTo>
                    <a:pt x="104551" y="1598493"/>
                    <a:pt x="118009" y="1522829"/>
                    <a:pt x="136928" y="1446226"/>
                  </a:cubicBezTo>
                  <a:cubicBezTo>
                    <a:pt x="157171" y="1367748"/>
                    <a:pt x="179234" y="1289821"/>
                    <a:pt x="199090" y="1211232"/>
                  </a:cubicBezTo>
                  <a:cubicBezTo>
                    <a:pt x="227331" y="1088823"/>
                    <a:pt x="276090" y="972760"/>
                    <a:pt x="325290" y="857360"/>
                  </a:cubicBezTo>
                  <a:cubicBezTo>
                    <a:pt x="364782" y="757965"/>
                    <a:pt x="414810" y="663481"/>
                    <a:pt x="469415" y="571647"/>
                  </a:cubicBezTo>
                  <a:cubicBezTo>
                    <a:pt x="486845" y="581967"/>
                    <a:pt x="507805" y="586493"/>
                    <a:pt x="525345" y="596979"/>
                  </a:cubicBezTo>
                  <a:cubicBezTo>
                    <a:pt x="549779" y="609507"/>
                    <a:pt x="573497" y="624960"/>
                    <a:pt x="600689" y="630699"/>
                  </a:cubicBezTo>
                  <a:cubicBezTo>
                    <a:pt x="694015" y="648801"/>
                    <a:pt x="739575" y="594882"/>
                    <a:pt x="798759" y="535333"/>
                  </a:cubicBezTo>
                  <a:cubicBezTo>
                    <a:pt x="916133" y="445154"/>
                    <a:pt x="923524" y="295868"/>
                    <a:pt x="811169" y="198018"/>
                  </a:cubicBezTo>
                  <a:cubicBezTo>
                    <a:pt x="805819" y="193437"/>
                    <a:pt x="782267" y="175501"/>
                    <a:pt x="762962" y="165843"/>
                  </a:cubicBezTo>
                  <a:cubicBezTo>
                    <a:pt x="774158" y="153315"/>
                    <a:pt x="785300" y="140787"/>
                    <a:pt x="796497" y="128369"/>
                  </a:cubicBezTo>
                  <a:cubicBezTo>
                    <a:pt x="834997" y="84439"/>
                    <a:pt x="870683" y="37032"/>
                    <a:pt x="916133" y="0"/>
                  </a:cubicBezTo>
                  <a:cubicBezTo>
                    <a:pt x="939520" y="2152"/>
                    <a:pt x="962961" y="4415"/>
                    <a:pt x="985741" y="9824"/>
                  </a:cubicBezTo>
                  <a:cubicBezTo>
                    <a:pt x="1093794" y="33720"/>
                    <a:pt x="1198868" y="68269"/>
                    <a:pt x="1303281" y="104914"/>
                  </a:cubicBezTo>
                  <a:cubicBezTo>
                    <a:pt x="1593738" y="204034"/>
                    <a:pt x="1876749" y="324345"/>
                    <a:pt x="2150660" y="462649"/>
                  </a:cubicBezTo>
                  <a:cubicBezTo>
                    <a:pt x="2196330" y="485276"/>
                    <a:pt x="2243379" y="509228"/>
                    <a:pt x="2286677" y="537430"/>
                  </a:cubicBezTo>
                  <a:cubicBezTo>
                    <a:pt x="2301128" y="546481"/>
                    <a:pt x="2315524" y="556581"/>
                    <a:pt x="2330251" y="56657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2551420" y="1619055"/>
              <a:ext cx="499638" cy="464998"/>
            </a:xfrm>
            <a:custGeom>
              <a:rect b="b" l="l" r="r" t="t"/>
              <a:pathLst>
                <a:path extrusionOk="0" h="464998" w="499638">
                  <a:moveTo>
                    <a:pt x="201093" y="210298"/>
                  </a:moveTo>
                  <a:cubicBezTo>
                    <a:pt x="216647" y="213664"/>
                    <a:pt x="221060" y="193134"/>
                    <a:pt x="207877" y="186732"/>
                  </a:cubicBezTo>
                  <a:cubicBezTo>
                    <a:pt x="193592" y="182427"/>
                    <a:pt x="185704" y="206104"/>
                    <a:pt x="201093" y="210298"/>
                  </a:cubicBezTo>
                  <a:close/>
                  <a:moveTo>
                    <a:pt x="202141" y="301360"/>
                  </a:moveTo>
                  <a:cubicBezTo>
                    <a:pt x="216592" y="308203"/>
                    <a:pt x="226520" y="282816"/>
                    <a:pt x="210304" y="278346"/>
                  </a:cubicBezTo>
                  <a:cubicBezTo>
                    <a:pt x="196018" y="274924"/>
                    <a:pt x="190337" y="294351"/>
                    <a:pt x="202141" y="301360"/>
                  </a:cubicBezTo>
                  <a:close/>
                  <a:moveTo>
                    <a:pt x="333911" y="304229"/>
                  </a:moveTo>
                  <a:cubicBezTo>
                    <a:pt x="347314" y="306051"/>
                    <a:pt x="351837" y="285796"/>
                    <a:pt x="338324" y="282595"/>
                  </a:cubicBezTo>
                  <a:cubicBezTo>
                    <a:pt x="323376" y="278843"/>
                    <a:pt x="318743" y="301856"/>
                    <a:pt x="333911" y="304229"/>
                  </a:cubicBezTo>
                  <a:close/>
                  <a:moveTo>
                    <a:pt x="339648" y="139822"/>
                  </a:moveTo>
                  <a:cubicBezTo>
                    <a:pt x="346653" y="142857"/>
                    <a:pt x="355533" y="137504"/>
                    <a:pt x="355202" y="129501"/>
                  </a:cubicBezTo>
                  <a:cubicBezTo>
                    <a:pt x="354650" y="126190"/>
                    <a:pt x="356084" y="122216"/>
                    <a:pt x="352444" y="120340"/>
                  </a:cubicBezTo>
                  <a:cubicBezTo>
                    <a:pt x="337717" y="111565"/>
                    <a:pt x="324038" y="131212"/>
                    <a:pt x="339648" y="139822"/>
                  </a:cubicBezTo>
                  <a:close/>
                  <a:moveTo>
                    <a:pt x="497066" y="167692"/>
                  </a:moveTo>
                  <a:cubicBezTo>
                    <a:pt x="504016" y="201026"/>
                    <a:pt x="495742" y="235188"/>
                    <a:pt x="485814" y="267142"/>
                  </a:cubicBezTo>
                  <a:cubicBezTo>
                    <a:pt x="475058" y="297000"/>
                    <a:pt x="454761" y="322055"/>
                    <a:pt x="437496" y="348270"/>
                  </a:cubicBezTo>
                  <a:cubicBezTo>
                    <a:pt x="425196" y="365986"/>
                    <a:pt x="412841" y="383812"/>
                    <a:pt x="396680" y="398271"/>
                  </a:cubicBezTo>
                  <a:cubicBezTo>
                    <a:pt x="345219" y="439111"/>
                    <a:pt x="280299" y="465381"/>
                    <a:pt x="214165" y="464995"/>
                  </a:cubicBezTo>
                  <a:cubicBezTo>
                    <a:pt x="175224" y="463891"/>
                    <a:pt x="131043" y="460138"/>
                    <a:pt x="99383" y="434365"/>
                  </a:cubicBezTo>
                  <a:cubicBezTo>
                    <a:pt x="74287" y="408592"/>
                    <a:pt x="48142" y="380390"/>
                    <a:pt x="28837" y="348988"/>
                  </a:cubicBezTo>
                  <a:cubicBezTo>
                    <a:pt x="-10104" y="285300"/>
                    <a:pt x="-10876" y="200088"/>
                    <a:pt x="34298" y="139214"/>
                  </a:cubicBezTo>
                  <a:cubicBezTo>
                    <a:pt x="67723" y="89158"/>
                    <a:pt x="114717" y="47215"/>
                    <a:pt x="169653" y="21772"/>
                  </a:cubicBezTo>
                  <a:cubicBezTo>
                    <a:pt x="205064" y="3339"/>
                    <a:pt x="244005" y="-1462"/>
                    <a:pt x="283718" y="359"/>
                  </a:cubicBezTo>
                  <a:cubicBezTo>
                    <a:pt x="326355" y="1408"/>
                    <a:pt x="370480" y="3174"/>
                    <a:pt x="409973" y="21055"/>
                  </a:cubicBezTo>
                  <a:cubicBezTo>
                    <a:pt x="411462" y="28174"/>
                    <a:pt x="418467" y="31486"/>
                    <a:pt x="423597" y="35956"/>
                  </a:cubicBezTo>
                  <a:cubicBezTo>
                    <a:pt x="439758" y="50526"/>
                    <a:pt x="452940" y="63661"/>
                    <a:pt x="466068" y="82094"/>
                  </a:cubicBezTo>
                  <a:cubicBezTo>
                    <a:pt x="484987" y="106874"/>
                    <a:pt x="490447" y="138000"/>
                    <a:pt x="497066" y="167692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12420137" y="1042524"/>
              <a:ext cx="373842" cy="421108"/>
            </a:xfrm>
            <a:custGeom>
              <a:rect b="b" l="l" r="r" t="t"/>
              <a:pathLst>
                <a:path extrusionOk="0" h="421108" w="373842">
                  <a:moveTo>
                    <a:pt x="186266" y="326387"/>
                  </a:moveTo>
                  <a:cubicBezTo>
                    <a:pt x="196359" y="331023"/>
                    <a:pt x="205295" y="316619"/>
                    <a:pt x="197352" y="309224"/>
                  </a:cubicBezTo>
                  <a:cubicBezTo>
                    <a:pt x="184942" y="298075"/>
                    <a:pt x="171097" y="319378"/>
                    <a:pt x="186266" y="326387"/>
                  </a:cubicBezTo>
                  <a:close/>
                  <a:moveTo>
                    <a:pt x="256481" y="161648"/>
                  </a:moveTo>
                  <a:cubicBezTo>
                    <a:pt x="257308" y="158668"/>
                    <a:pt x="256701" y="155302"/>
                    <a:pt x="254991" y="152763"/>
                  </a:cubicBezTo>
                  <a:cubicBezTo>
                    <a:pt x="254826" y="148789"/>
                    <a:pt x="252620" y="144705"/>
                    <a:pt x="248373" y="144209"/>
                  </a:cubicBezTo>
                  <a:cubicBezTo>
                    <a:pt x="244125" y="143602"/>
                    <a:pt x="241147" y="146747"/>
                    <a:pt x="239327" y="150280"/>
                  </a:cubicBezTo>
                  <a:cubicBezTo>
                    <a:pt x="232322" y="155357"/>
                    <a:pt x="234749" y="167167"/>
                    <a:pt x="243133" y="169264"/>
                  </a:cubicBezTo>
                  <a:cubicBezTo>
                    <a:pt x="248704" y="170755"/>
                    <a:pt x="254936" y="167333"/>
                    <a:pt x="256481" y="161648"/>
                  </a:cubicBezTo>
                  <a:close/>
                  <a:moveTo>
                    <a:pt x="264092" y="0"/>
                  </a:moveTo>
                  <a:cubicBezTo>
                    <a:pt x="343850" y="50774"/>
                    <a:pt x="401930" y="155136"/>
                    <a:pt x="359624" y="247246"/>
                  </a:cubicBezTo>
                  <a:cubicBezTo>
                    <a:pt x="339823" y="290846"/>
                    <a:pt x="302151" y="320041"/>
                    <a:pt x="268119" y="351885"/>
                  </a:cubicBezTo>
                  <a:cubicBezTo>
                    <a:pt x="254385" y="366675"/>
                    <a:pt x="241588" y="382459"/>
                    <a:pt x="224379" y="393442"/>
                  </a:cubicBezTo>
                  <a:cubicBezTo>
                    <a:pt x="192995" y="419988"/>
                    <a:pt x="148483" y="427825"/>
                    <a:pt x="109542" y="415242"/>
                  </a:cubicBezTo>
                  <a:cubicBezTo>
                    <a:pt x="72532" y="399458"/>
                    <a:pt x="37893" y="377823"/>
                    <a:pt x="0" y="363585"/>
                  </a:cubicBezTo>
                  <a:cubicBezTo>
                    <a:pt x="32101" y="310714"/>
                    <a:pt x="65637" y="258615"/>
                    <a:pt x="99283" y="206903"/>
                  </a:cubicBezTo>
                  <a:cubicBezTo>
                    <a:pt x="147656" y="133778"/>
                    <a:pt x="205460" y="66061"/>
                    <a:pt x="264092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2161194" y="2337004"/>
              <a:ext cx="448462" cy="382711"/>
            </a:xfrm>
            <a:custGeom>
              <a:rect b="b" l="l" r="r" t="t"/>
              <a:pathLst>
                <a:path extrusionOk="0" h="382711" w="448462">
                  <a:moveTo>
                    <a:pt x="111893" y="215434"/>
                  </a:moveTo>
                  <a:cubicBezTo>
                    <a:pt x="116251" y="212620"/>
                    <a:pt x="120001" y="207818"/>
                    <a:pt x="119119" y="202354"/>
                  </a:cubicBezTo>
                  <a:cubicBezTo>
                    <a:pt x="112610" y="180996"/>
                    <a:pt x="87017" y="197939"/>
                    <a:pt x="98490" y="215489"/>
                  </a:cubicBezTo>
                  <a:cubicBezTo>
                    <a:pt x="101358" y="220567"/>
                    <a:pt x="109135" y="220456"/>
                    <a:pt x="111893" y="215434"/>
                  </a:cubicBezTo>
                  <a:close/>
                  <a:moveTo>
                    <a:pt x="187569" y="105829"/>
                  </a:moveTo>
                  <a:cubicBezTo>
                    <a:pt x="194739" y="107043"/>
                    <a:pt x="203068" y="97716"/>
                    <a:pt x="201524" y="90762"/>
                  </a:cubicBezTo>
                  <a:cubicBezTo>
                    <a:pt x="200200" y="85023"/>
                    <a:pt x="195181" y="80773"/>
                    <a:pt x="189003" y="81767"/>
                  </a:cubicBezTo>
                  <a:cubicBezTo>
                    <a:pt x="176758" y="83257"/>
                    <a:pt x="174331" y="104008"/>
                    <a:pt x="187569" y="105829"/>
                  </a:cubicBezTo>
                  <a:close/>
                  <a:moveTo>
                    <a:pt x="329102" y="96668"/>
                  </a:moveTo>
                  <a:cubicBezTo>
                    <a:pt x="328992" y="92142"/>
                    <a:pt x="328881" y="85685"/>
                    <a:pt x="323531" y="84250"/>
                  </a:cubicBezTo>
                  <a:cubicBezTo>
                    <a:pt x="309742" y="82760"/>
                    <a:pt x="299317" y="98820"/>
                    <a:pt x="313658" y="106933"/>
                  </a:cubicBezTo>
                  <a:cubicBezTo>
                    <a:pt x="320663" y="110023"/>
                    <a:pt x="329047" y="104615"/>
                    <a:pt x="329102" y="96668"/>
                  </a:cubicBezTo>
                  <a:close/>
                  <a:moveTo>
                    <a:pt x="443553" y="56049"/>
                  </a:moveTo>
                  <a:cubicBezTo>
                    <a:pt x="445042" y="57428"/>
                    <a:pt x="446697" y="59470"/>
                    <a:pt x="448462" y="61678"/>
                  </a:cubicBezTo>
                  <a:cubicBezTo>
                    <a:pt x="437265" y="69018"/>
                    <a:pt x="426123" y="76468"/>
                    <a:pt x="415092" y="84029"/>
                  </a:cubicBezTo>
                  <a:cubicBezTo>
                    <a:pt x="333846" y="140598"/>
                    <a:pt x="252378" y="197001"/>
                    <a:pt x="174111" y="257543"/>
                  </a:cubicBezTo>
                  <a:cubicBezTo>
                    <a:pt x="119891" y="297335"/>
                    <a:pt x="68209" y="340216"/>
                    <a:pt x="16141" y="382712"/>
                  </a:cubicBezTo>
                  <a:cubicBezTo>
                    <a:pt x="15534" y="381884"/>
                    <a:pt x="14817" y="381001"/>
                    <a:pt x="13989" y="380228"/>
                  </a:cubicBezTo>
                  <a:cubicBezTo>
                    <a:pt x="2793" y="367480"/>
                    <a:pt x="1800" y="348991"/>
                    <a:pt x="255" y="332766"/>
                  </a:cubicBezTo>
                  <a:cubicBezTo>
                    <a:pt x="-1730" y="278460"/>
                    <a:pt x="8032" y="223989"/>
                    <a:pt x="23807" y="171945"/>
                  </a:cubicBezTo>
                  <a:cubicBezTo>
                    <a:pt x="41954" y="122386"/>
                    <a:pt x="78082" y="79835"/>
                    <a:pt x="116085" y="43741"/>
                  </a:cubicBezTo>
                  <a:cubicBezTo>
                    <a:pt x="134618" y="26688"/>
                    <a:pt x="156515" y="18299"/>
                    <a:pt x="181171" y="11401"/>
                  </a:cubicBezTo>
                  <a:cubicBezTo>
                    <a:pt x="233018" y="-3997"/>
                    <a:pt x="287679" y="-2838"/>
                    <a:pt x="340299" y="9138"/>
                  </a:cubicBezTo>
                  <a:cubicBezTo>
                    <a:pt x="376813" y="18189"/>
                    <a:pt x="418181" y="25529"/>
                    <a:pt x="443553" y="5604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13291809" y="1203143"/>
              <a:ext cx="468366" cy="431533"/>
            </a:xfrm>
            <a:custGeom>
              <a:rect b="b" l="l" r="r" t="t"/>
              <a:pathLst>
                <a:path extrusionOk="0" h="431533" w="468366">
                  <a:moveTo>
                    <a:pt x="131138" y="221233"/>
                  </a:moveTo>
                  <a:cubicBezTo>
                    <a:pt x="137095" y="216763"/>
                    <a:pt x="133565" y="208761"/>
                    <a:pt x="128490" y="205284"/>
                  </a:cubicBezTo>
                  <a:cubicBezTo>
                    <a:pt x="119169" y="200648"/>
                    <a:pt x="112495" y="217756"/>
                    <a:pt x="121155" y="222282"/>
                  </a:cubicBezTo>
                  <a:cubicBezTo>
                    <a:pt x="124299" y="223993"/>
                    <a:pt x="128490" y="223386"/>
                    <a:pt x="131248" y="221233"/>
                  </a:cubicBezTo>
                  <a:cubicBezTo>
                    <a:pt x="131193" y="221233"/>
                    <a:pt x="131193" y="221233"/>
                    <a:pt x="131138" y="221233"/>
                  </a:cubicBezTo>
                  <a:close/>
                  <a:moveTo>
                    <a:pt x="241783" y="167369"/>
                  </a:moveTo>
                  <a:cubicBezTo>
                    <a:pt x="251105" y="176365"/>
                    <a:pt x="267321" y="161408"/>
                    <a:pt x="256234" y="152357"/>
                  </a:cubicBezTo>
                  <a:cubicBezTo>
                    <a:pt x="246968" y="144907"/>
                    <a:pt x="232958" y="158539"/>
                    <a:pt x="241783" y="167369"/>
                  </a:cubicBezTo>
                  <a:close/>
                  <a:moveTo>
                    <a:pt x="297161" y="78018"/>
                  </a:moveTo>
                  <a:cubicBezTo>
                    <a:pt x="298650" y="76197"/>
                    <a:pt x="297933" y="73216"/>
                    <a:pt x="295837" y="72278"/>
                  </a:cubicBezTo>
                  <a:cubicBezTo>
                    <a:pt x="288170" y="61075"/>
                    <a:pt x="271347" y="73658"/>
                    <a:pt x="279511" y="84365"/>
                  </a:cubicBezTo>
                  <a:cubicBezTo>
                    <a:pt x="281441" y="86848"/>
                    <a:pt x="283923" y="87952"/>
                    <a:pt x="286461" y="87952"/>
                  </a:cubicBezTo>
                  <a:cubicBezTo>
                    <a:pt x="291480" y="87897"/>
                    <a:pt x="296444" y="83592"/>
                    <a:pt x="297161" y="78018"/>
                  </a:cubicBezTo>
                  <a:close/>
                  <a:moveTo>
                    <a:pt x="360316" y="283100"/>
                  </a:moveTo>
                  <a:cubicBezTo>
                    <a:pt x="363460" y="288619"/>
                    <a:pt x="372285" y="284811"/>
                    <a:pt x="370520" y="278795"/>
                  </a:cubicBezTo>
                  <a:cubicBezTo>
                    <a:pt x="368203" y="272283"/>
                    <a:pt x="364784" y="264832"/>
                    <a:pt x="357227" y="263453"/>
                  </a:cubicBezTo>
                  <a:cubicBezTo>
                    <a:pt x="349395" y="258375"/>
                    <a:pt x="338032" y="264832"/>
                    <a:pt x="339466" y="274435"/>
                  </a:cubicBezTo>
                  <a:cubicBezTo>
                    <a:pt x="340625" y="283045"/>
                    <a:pt x="352704" y="288067"/>
                    <a:pt x="359213" y="281941"/>
                  </a:cubicBezTo>
                  <a:cubicBezTo>
                    <a:pt x="359433" y="282051"/>
                    <a:pt x="359654" y="282162"/>
                    <a:pt x="359875" y="282217"/>
                  </a:cubicBezTo>
                  <a:cubicBezTo>
                    <a:pt x="359985" y="282493"/>
                    <a:pt x="360150" y="282769"/>
                    <a:pt x="360316" y="283100"/>
                  </a:cubicBezTo>
                  <a:close/>
                  <a:moveTo>
                    <a:pt x="455407" y="143306"/>
                  </a:moveTo>
                  <a:cubicBezTo>
                    <a:pt x="478849" y="203959"/>
                    <a:pt x="470961" y="277802"/>
                    <a:pt x="427883" y="327803"/>
                  </a:cubicBezTo>
                  <a:cubicBezTo>
                    <a:pt x="378738" y="383875"/>
                    <a:pt x="311833" y="432938"/>
                    <a:pt x="234227" y="431503"/>
                  </a:cubicBezTo>
                  <a:cubicBezTo>
                    <a:pt x="203449" y="429792"/>
                    <a:pt x="171954" y="428247"/>
                    <a:pt x="142225" y="419582"/>
                  </a:cubicBezTo>
                  <a:cubicBezTo>
                    <a:pt x="118231" y="410587"/>
                    <a:pt x="96279" y="396679"/>
                    <a:pt x="76808" y="380122"/>
                  </a:cubicBezTo>
                  <a:cubicBezTo>
                    <a:pt x="35165" y="342594"/>
                    <a:pt x="-6534" y="306059"/>
                    <a:pt x="857" y="244357"/>
                  </a:cubicBezTo>
                  <a:cubicBezTo>
                    <a:pt x="4828" y="197833"/>
                    <a:pt x="21761" y="152413"/>
                    <a:pt x="45975" y="112511"/>
                  </a:cubicBezTo>
                  <a:cubicBezTo>
                    <a:pt x="65446" y="84144"/>
                    <a:pt x="94348" y="64165"/>
                    <a:pt x="122147" y="44518"/>
                  </a:cubicBezTo>
                  <a:cubicBezTo>
                    <a:pt x="186130" y="-2392"/>
                    <a:pt x="244265" y="-10450"/>
                    <a:pt x="320272" y="12012"/>
                  </a:cubicBezTo>
                  <a:cubicBezTo>
                    <a:pt x="323140" y="21780"/>
                    <a:pt x="333620" y="23270"/>
                    <a:pt x="342169" y="24761"/>
                  </a:cubicBezTo>
                  <a:cubicBezTo>
                    <a:pt x="401904" y="34860"/>
                    <a:pt x="432572" y="93029"/>
                    <a:pt x="455407" y="143306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7"/>
          <p:cNvSpPr/>
          <p:nvPr/>
        </p:nvSpPr>
        <p:spPr>
          <a:xfrm>
            <a:off x="7472369" y="472527"/>
            <a:ext cx="1807527" cy="1037421"/>
          </a:xfrm>
          <a:custGeom>
            <a:rect b="b" l="l" r="r" t="t"/>
            <a:pathLst>
              <a:path extrusionOk="0" h="2074841" w="3615053">
                <a:moveTo>
                  <a:pt x="3558343" y="12431"/>
                </a:moveTo>
                <a:cubicBezTo>
                  <a:pt x="3532676" y="-3129"/>
                  <a:pt x="3501875" y="-2260"/>
                  <a:pt x="3473749" y="5122"/>
                </a:cubicBezTo>
                <a:cubicBezTo>
                  <a:pt x="3439260" y="12576"/>
                  <a:pt x="3400433" y="17787"/>
                  <a:pt x="3375417" y="45215"/>
                </a:cubicBezTo>
                <a:cubicBezTo>
                  <a:pt x="3334059" y="95007"/>
                  <a:pt x="3291400" y="144727"/>
                  <a:pt x="3256406" y="199150"/>
                </a:cubicBezTo>
                <a:cubicBezTo>
                  <a:pt x="3230883" y="250824"/>
                  <a:pt x="3200371" y="299530"/>
                  <a:pt x="3170004" y="348308"/>
                </a:cubicBezTo>
                <a:cubicBezTo>
                  <a:pt x="3113318" y="451655"/>
                  <a:pt x="3050270" y="551818"/>
                  <a:pt x="3002911" y="659941"/>
                </a:cubicBezTo>
                <a:cubicBezTo>
                  <a:pt x="2977605" y="715523"/>
                  <a:pt x="2949335" y="767124"/>
                  <a:pt x="2923523" y="823212"/>
                </a:cubicBezTo>
                <a:cubicBezTo>
                  <a:pt x="2899301" y="877273"/>
                  <a:pt x="2879924" y="933289"/>
                  <a:pt x="2858884" y="988654"/>
                </a:cubicBezTo>
                <a:cubicBezTo>
                  <a:pt x="2839362" y="1042788"/>
                  <a:pt x="2815213" y="1095764"/>
                  <a:pt x="2802053" y="1151924"/>
                </a:cubicBezTo>
                <a:cubicBezTo>
                  <a:pt x="2802053" y="1152141"/>
                  <a:pt x="2801981" y="1152359"/>
                  <a:pt x="2801981" y="1152576"/>
                </a:cubicBezTo>
                <a:cubicBezTo>
                  <a:pt x="2765034" y="1139404"/>
                  <a:pt x="2723532" y="1137160"/>
                  <a:pt x="2685429" y="1128693"/>
                </a:cubicBezTo>
                <a:cubicBezTo>
                  <a:pt x="2625996" y="1121673"/>
                  <a:pt x="2566346" y="1116607"/>
                  <a:pt x="2506912" y="1109370"/>
                </a:cubicBezTo>
                <a:cubicBezTo>
                  <a:pt x="2429982" y="1102856"/>
                  <a:pt x="2352762" y="1102856"/>
                  <a:pt x="2275760" y="1096632"/>
                </a:cubicBezTo>
                <a:cubicBezTo>
                  <a:pt x="2088133" y="1088527"/>
                  <a:pt x="1889589" y="1091277"/>
                  <a:pt x="1722207" y="1187314"/>
                </a:cubicBezTo>
                <a:cubicBezTo>
                  <a:pt x="1677380" y="1213513"/>
                  <a:pt x="1611222" y="1263666"/>
                  <a:pt x="1602907" y="1320261"/>
                </a:cubicBezTo>
                <a:cubicBezTo>
                  <a:pt x="1565454" y="1302313"/>
                  <a:pt x="1525615" y="1287477"/>
                  <a:pt x="1485198" y="1277489"/>
                </a:cubicBezTo>
                <a:cubicBezTo>
                  <a:pt x="1443985" y="1269673"/>
                  <a:pt x="1401544" y="1274811"/>
                  <a:pt x="1360114" y="1278213"/>
                </a:cubicBezTo>
                <a:cubicBezTo>
                  <a:pt x="1323745" y="1281180"/>
                  <a:pt x="1290703" y="1298549"/>
                  <a:pt x="1261854" y="1319971"/>
                </a:cubicBezTo>
                <a:cubicBezTo>
                  <a:pt x="1261782" y="1320044"/>
                  <a:pt x="1261637" y="1320116"/>
                  <a:pt x="1261565" y="1320261"/>
                </a:cubicBezTo>
                <a:cubicBezTo>
                  <a:pt x="1263011" y="1304194"/>
                  <a:pt x="1258094" y="1287332"/>
                  <a:pt x="1254913" y="1271627"/>
                </a:cubicBezTo>
                <a:cubicBezTo>
                  <a:pt x="1246887" y="1229072"/>
                  <a:pt x="1209940" y="1202078"/>
                  <a:pt x="1173717" y="1183478"/>
                </a:cubicBezTo>
                <a:cubicBezTo>
                  <a:pt x="1113199" y="1152141"/>
                  <a:pt x="1044873" y="1140634"/>
                  <a:pt x="978281" y="1129272"/>
                </a:cubicBezTo>
                <a:cubicBezTo>
                  <a:pt x="923910" y="1119502"/>
                  <a:pt x="868815" y="1116100"/>
                  <a:pt x="813647" y="1114508"/>
                </a:cubicBezTo>
                <a:cubicBezTo>
                  <a:pt x="700710" y="1105100"/>
                  <a:pt x="587700" y="1108429"/>
                  <a:pt x="474980" y="1117548"/>
                </a:cubicBezTo>
                <a:cubicBezTo>
                  <a:pt x="481343" y="1112409"/>
                  <a:pt x="487633" y="1107343"/>
                  <a:pt x="493923" y="1102350"/>
                </a:cubicBezTo>
                <a:cubicBezTo>
                  <a:pt x="547645" y="1062400"/>
                  <a:pt x="598184" y="1018543"/>
                  <a:pt x="653207" y="980403"/>
                </a:cubicBezTo>
                <a:cubicBezTo>
                  <a:pt x="693769" y="948270"/>
                  <a:pt x="735849" y="917946"/>
                  <a:pt x="776050" y="885524"/>
                </a:cubicBezTo>
                <a:cubicBezTo>
                  <a:pt x="815455" y="850062"/>
                  <a:pt x="851100" y="810112"/>
                  <a:pt x="882480" y="767413"/>
                </a:cubicBezTo>
                <a:cubicBezTo>
                  <a:pt x="902869" y="738030"/>
                  <a:pt x="918993" y="706042"/>
                  <a:pt x="934321" y="673909"/>
                </a:cubicBezTo>
                <a:cubicBezTo>
                  <a:pt x="953843" y="635624"/>
                  <a:pt x="977052" y="601320"/>
                  <a:pt x="1001997" y="566003"/>
                </a:cubicBezTo>
                <a:cubicBezTo>
                  <a:pt x="1039161" y="510059"/>
                  <a:pt x="1095412" y="473150"/>
                  <a:pt x="1150435" y="436747"/>
                </a:cubicBezTo>
                <a:cubicBezTo>
                  <a:pt x="1217894" y="394409"/>
                  <a:pt x="1287666" y="355763"/>
                  <a:pt x="1357149" y="316754"/>
                </a:cubicBezTo>
                <a:cubicBezTo>
                  <a:pt x="1416799" y="282161"/>
                  <a:pt x="1474714" y="243080"/>
                  <a:pt x="1539787" y="219197"/>
                </a:cubicBezTo>
                <a:cubicBezTo>
                  <a:pt x="1591917" y="199946"/>
                  <a:pt x="1597918" y="222020"/>
                  <a:pt x="1637685" y="245613"/>
                </a:cubicBezTo>
                <a:cubicBezTo>
                  <a:pt x="1700010" y="268048"/>
                  <a:pt x="1769711" y="218401"/>
                  <a:pt x="1783737" y="156596"/>
                </a:cubicBezTo>
                <a:cubicBezTo>
                  <a:pt x="1792124" y="112594"/>
                  <a:pt x="1763926" y="70039"/>
                  <a:pt x="1727992" y="47025"/>
                </a:cubicBezTo>
                <a:cubicBezTo>
                  <a:pt x="1637396" y="-25347"/>
                  <a:pt x="1419619" y="101014"/>
                  <a:pt x="1332277" y="152253"/>
                </a:cubicBezTo>
                <a:cubicBezTo>
                  <a:pt x="1160702" y="257265"/>
                  <a:pt x="990645" y="366184"/>
                  <a:pt x="830856" y="488492"/>
                </a:cubicBezTo>
                <a:cubicBezTo>
                  <a:pt x="649809" y="635697"/>
                  <a:pt x="471076" y="786881"/>
                  <a:pt x="303983" y="950007"/>
                </a:cubicBezTo>
                <a:cubicBezTo>
                  <a:pt x="265663" y="988798"/>
                  <a:pt x="226691" y="1026866"/>
                  <a:pt x="189166" y="1066381"/>
                </a:cubicBezTo>
                <a:cubicBezTo>
                  <a:pt x="176079" y="1080493"/>
                  <a:pt x="111657" y="1140417"/>
                  <a:pt x="89605" y="1180149"/>
                </a:cubicBezTo>
                <a:cubicBezTo>
                  <a:pt x="66685" y="1188979"/>
                  <a:pt x="45717" y="1201282"/>
                  <a:pt x="30316" y="1220388"/>
                </a:cubicBezTo>
                <a:cubicBezTo>
                  <a:pt x="3853" y="1257876"/>
                  <a:pt x="-10969" y="1334084"/>
                  <a:pt x="9782" y="1376204"/>
                </a:cubicBezTo>
                <a:cubicBezTo>
                  <a:pt x="36534" y="1406745"/>
                  <a:pt x="82013" y="1399363"/>
                  <a:pt x="118092" y="1410074"/>
                </a:cubicBezTo>
                <a:cubicBezTo>
                  <a:pt x="124599" y="1434319"/>
                  <a:pt x="118526" y="1460445"/>
                  <a:pt x="121563" y="1485341"/>
                </a:cubicBezTo>
                <a:cubicBezTo>
                  <a:pt x="123659" y="1521165"/>
                  <a:pt x="130094" y="1556482"/>
                  <a:pt x="136385" y="1591727"/>
                </a:cubicBezTo>
                <a:cubicBezTo>
                  <a:pt x="152075" y="1684291"/>
                  <a:pt x="177453" y="1779170"/>
                  <a:pt x="232620" y="1856463"/>
                </a:cubicBezTo>
                <a:cubicBezTo>
                  <a:pt x="355608" y="2023642"/>
                  <a:pt x="516699" y="2069960"/>
                  <a:pt x="716689" y="2071262"/>
                </a:cubicBezTo>
                <a:cubicBezTo>
                  <a:pt x="782774" y="2074085"/>
                  <a:pt x="849799" y="2061709"/>
                  <a:pt x="907931" y="2029214"/>
                </a:cubicBezTo>
                <a:cubicBezTo>
                  <a:pt x="952397" y="2002726"/>
                  <a:pt x="997731" y="1975949"/>
                  <a:pt x="1032147" y="1936434"/>
                </a:cubicBezTo>
                <a:cubicBezTo>
                  <a:pt x="1132432" y="1823968"/>
                  <a:pt x="1187454" y="1682192"/>
                  <a:pt x="1245080" y="1545265"/>
                </a:cubicBezTo>
                <a:cubicBezTo>
                  <a:pt x="1252816" y="1525290"/>
                  <a:pt x="1260842" y="1506618"/>
                  <a:pt x="1277978" y="1492433"/>
                </a:cubicBezTo>
                <a:cubicBezTo>
                  <a:pt x="1278628" y="1491999"/>
                  <a:pt x="1279134" y="1491420"/>
                  <a:pt x="1279641" y="1490914"/>
                </a:cubicBezTo>
                <a:cubicBezTo>
                  <a:pt x="1288751" y="1488091"/>
                  <a:pt x="1298006" y="1485703"/>
                  <a:pt x="1307333" y="1483676"/>
                </a:cubicBezTo>
                <a:cubicBezTo>
                  <a:pt x="1366838" y="1472097"/>
                  <a:pt x="1428657" y="1469853"/>
                  <a:pt x="1487295" y="1485269"/>
                </a:cubicBezTo>
                <a:cubicBezTo>
                  <a:pt x="1488885" y="1486499"/>
                  <a:pt x="1490838" y="1487512"/>
                  <a:pt x="1493079" y="1488163"/>
                </a:cubicBezTo>
                <a:cubicBezTo>
                  <a:pt x="1524603" y="1498295"/>
                  <a:pt x="1563575" y="1502710"/>
                  <a:pt x="1582084" y="1533758"/>
                </a:cubicBezTo>
                <a:cubicBezTo>
                  <a:pt x="1641373" y="1648973"/>
                  <a:pt x="1673909" y="1777940"/>
                  <a:pt x="1744621" y="1887728"/>
                </a:cubicBezTo>
                <a:cubicBezTo>
                  <a:pt x="1812948" y="2001568"/>
                  <a:pt x="1905423" y="2065400"/>
                  <a:pt x="2039401" y="2073795"/>
                </a:cubicBezTo>
                <a:cubicBezTo>
                  <a:pt x="2099774" y="2075171"/>
                  <a:pt x="2160725" y="2076329"/>
                  <a:pt x="2220882" y="2069453"/>
                </a:cubicBezTo>
                <a:cubicBezTo>
                  <a:pt x="2339892" y="2050058"/>
                  <a:pt x="2463458" y="2012135"/>
                  <a:pt x="2546751" y="1920078"/>
                </a:cubicBezTo>
                <a:cubicBezTo>
                  <a:pt x="2616958" y="1841699"/>
                  <a:pt x="2655206" y="1741464"/>
                  <a:pt x="2679789" y="1640506"/>
                </a:cubicBezTo>
                <a:cubicBezTo>
                  <a:pt x="2699166" y="1574430"/>
                  <a:pt x="2715651" y="1508283"/>
                  <a:pt x="2723605" y="1439457"/>
                </a:cubicBezTo>
                <a:cubicBezTo>
                  <a:pt x="2781809" y="1440326"/>
                  <a:pt x="2867415" y="1455089"/>
                  <a:pt x="2895686" y="1399291"/>
                </a:cubicBezTo>
                <a:cubicBezTo>
                  <a:pt x="2902916" y="1396468"/>
                  <a:pt x="2909134" y="1388942"/>
                  <a:pt x="2913545" y="1382283"/>
                </a:cubicBezTo>
                <a:cubicBezTo>
                  <a:pt x="2922799" y="1369908"/>
                  <a:pt x="2934223" y="1359342"/>
                  <a:pt x="2943261" y="1346749"/>
                </a:cubicBezTo>
                <a:cubicBezTo>
                  <a:pt x="3004140" y="1270397"/>
                  <a:pt x="3046799" y="1182103"/>
                  <a:pt x="3095170" y="1097862"/>
                </a:cubicBezTo>
                <a:cubicBezTo>
                  <a:pt x="3125248" y="1047998"/>
                  <a:pt x="3157134" y="998930"/>
                  <a:pt x="3178246" y="944290"/>
                </a:cubicBezTo>
                <a:cubicBezTo>
                  <a:pt x="3202684" y="890879"/>
                  <a:pt x="3230304" y="838989"/>
                  <a:pt x="3247368" y="782539"/>
                </a:cubicBezTo>
                <a:cubicBezTo>
                  <a:pt x="3281278" y="688962"/>
                  <a:pt x="3285978" y="588800"/>
                  <a:pt x="3310633" y="493124"/>
                </a:cubicBezTo>
                <a:cubicBezTo>
                  <a:pt x="3328058" y="433635"/>
                  <a:pt x="3350761" y="378705"/>
                  <a:pt x="3380116" y="323630"/>
                </a:cubicBezTo>
                <a:cubicBezTo>
                  <a:pt x="3402892" y="278470"/>
                  <a:pt x="3408821" y="237724"/>
                  <a:pt x="3469483" y="240330"/>
                </a:cubicBezTo>
                <a:cubicBezTo>
                  <a:pt x="3530434" y="234974"/>
                  <a:pt x="3592109" y="191696"/>
                  <a:pt x="3607871" y="130831"/>
                </a:cubicBezTo>
                <a:cubicBezTo>
                  <a:pt x="3624862" y="73079"/>
                  <a:pt x="3613004" y="39570"/>
                  <a:pt x="3558343" y="124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7"/>
          <p:cNvGrpSpPr/>
          <p:nvPr/>
        </p:nvGrpSpPr>
        <p:grpSpPr>
          <a:xfrm>
            <a:off x="7472369" y="472527"/>
            <a:ext cx="1807526" cy="1037420"/>
            <a:chOff x="14944738" y="945054"/>
            <a:chExt cx="3615052" cy="2074841"/>
          </a:xfrm>
        </p:grpSpPr>
        <p:sp>
          <p:nvSpPr>
            <p:cNvPr id="226" name="Google Shape;226;p7"/>
            <p:cNvSpPr/>
            <p:nvPr/>
          </p:nvSpPr>
          <p:spPr>
            <a:xfrm>
              <a:off x="16192945" y="2218437"/>
              <a:ext cx="362925" cy="77412"/>
            </a:xfrm>
            <a:custGeom>
              <a:rect b="b" l="l" r="r" t="t"/>
              <a:pathLst>
                <a:path extrusionOk="0" h="77412" w="362925">
                  <a:moveTo>
                    <a:pt x="338503" y="75102"/>
                  </a:moveTo>
                  <a:cubicBezTo>
                    <a:pt x="288686" y="51219"/>
                    <a:pt x="235905" y="25889"/>
                    <a:pt x="179508" y="27409"/>
                  </a:cubicBezTo>
                  <a:cubicBezTo>
                    <a:pt x="129836" y="27047"/>
                    <a:pt x="78645" y="26613"/>
                    <a:pt x="33745" y="50568"/>
                  </a:cubicBezTo>
                  <a:cubicBezTo>
                    <a:pt x="23912" y="54693"/>
                    <a:pt x="14657" y="60555"/>
                    <a:pt x="4318" y="63450"/>
                  </a:cubicBezTo>
                  <a:cubicBezTo>
                    <a:pt x="-8191" y="62075"/>
                    <a:pt x="10102" y="49555"/>
                    <a:pt x="13645" y="46588"/>
                  </a:cubicBezTo>
                  <a:cubicBezTo>
                    <a:pt x="42494" y="25166"/>
                    <a:pt x="75536" y="7796"/>
                    <a:pt x="111905" y="4829"/>
                  </a:cubicBezTo>
                  <a:cubicBezTo>
                    <a:pt x="153335" y="1428"/>
                    <a:pt x="195776" y="-3711"/>
                    <a:pt x="236989" y="4106"/>
                  </a:cubicBezTo>
                  <a:cubicBezTo>
                    <a:pt x="277479" y="14093"/>
                    <a:pt x="317390" y="28929"/>
                    <a:pt x="354915" y="46950"/>
                  </a:cubicBezTo>
                  <a:cubicBezTo>
                    <a:pt x="373136" y="57950"/>
                    <a:pt x="357084" y="85524"/>
                    <a:pt x="338503" y="75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6176136" y="2387748"/>
              <a:ext cx="379051" cy="80626"/>
            </a:xfrm>
            <a:custGeom>
              <a:rect b="b" l="l" r="r" t="t"/>
              <a:pathLst>
                <a:path extrusionOk="0" h="80626" w="379051">
                  <a:moveTo>
                    <a:pt x="351191" y="77023"/>
                  </a:moveTo>
                  <a:cubicBezTo>
                    <a:pt x="329283" y="59292"/>
                    <a:pt x="301157" y="54226"/>
                    <a:pt x="274478" y="48074"/>
                  </a:cubicBezTo>
                  <a:cubicBezTo>
                    <a:pt x="210417" y="26725"/>
                    <a:pt x="141729" y="28172"/>
                    <a:pt x="75933" y="40982"/>
                  </a:cubicBezTo>
                  <a:cubicBezTo>
                    <a:pt x="58942" y="44745"/>
                    <a:pt x="42240" y="49449"/>
                    <a:pt x="26117" y="56035"/>
                  </a:cubicBezTo>
                  <a:cubicBezTo>
                    <a:pt x="19899" y="58423"/>
                    <a:pt x="13681" y="61174"/>
                    <a:pt x="7029" y="61970"/>
                  </a:cubicBezTo>
                  <a:cubicBezTo>
                    <a:pt x="1389" y="62766"/>
                    <a:pt x="-2443" y="55456"/>
                    <a:pt x="1823" y="51476"/>
                  </a:cubicBezTo>
                  <a:cubicBezTo>
                    <a:pt x="1823" y="51476"/>
                    <a:pt x="1823" y="51476"/>
                    <a:pt x="1750" y="51476"/>
                  </a:cubicBezTo>
                  <a:cubicBezTo>
                    <a:pt x="33564" y="21586"/>
                    <a:pt x="79693" y="12250"/>
                    <a:pt x="121412" y="4434"/>
                  </a:cubicBezTo>
                  <a:cubicBezTo>
                    <a:pt x="153587" y="19"/>
                    <a:pt x="186340" y="-1211"/>
                    <a:pt x="218660" y="1250"/>
                  </a:cubicBezTo>
                  <a:cubicBezTo>
                    <a:pt x="248593" y="4724"/>
                    <a:pt x="277225" y="14711"/>
                    <a:pt x="306797" y="20284"/>
                  </a:cubicBezTo>
                  <a:cubicBezTo>
                    <a:pt x="327476" y="25929"/>
                    <a:pt x="394718" y="43660"/>
                    <a:pt x="375702" y="74056"/>
                  </a:cubicBezTo>
                  <a:cubicBezTo>
                    <a:pt x="369773" y="81582"/>
                    <a:pt x="358783" y="82740"/>
                    <a:pt x="351191" y="770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16425416" y="2038779"/>
              <a:ext cx="1424190" cy="981116"/>
            </a:xfrm>
            <a:custGeom>
              <a:rect b="b" l="l" r="r" t="t"/>
              <a:pathLst>
                <a:path extrusionOk="0" h="981116" w="1424190">
                  <a:moveTo>
                    <a:pt x="558722" y="980070"/>
                  </a:moveTo>
                  <a:cubicBezTo>
                    <a:pt x="424744" y="971675"/>
                    <a:pt x="332269" y="907843"/>
                    <a:pt x="263942" y="794003"/>
                  </a:cubicBezTo>
                  <a:cubicBezTo>
                    <a:pt x="193230" y="684215"/>
                    <a:pt x="160694" y="555248"/>
                    <a:pt x="101405" y="440033"/>
                  </a:cubicBezTo>
                  <a:cubicBezTo>
                    <a:pt x="82895" y="408985"/>
                    <a:pt x="43924" y="404570"/>
                    <a:pt x="12400" y="394438"/>
                  </a:cubicBezTo>
                  <a:cubicBezTo>
                    <a:pt x="-7483" y="388793"/>
                    <a:pt x="-2205" y="357891"/>
                    <a:pt x="19341" y="360641"/>
                  </a:cubicBezTo>
                  <a:cubicBezTo>
                    <a:pt x="133001" y="382786"/>
                    <a:pt x="139364" y="429539"/>
                    <a:pt x="177974" y="527023"/>
                  </a:cubicBezTo>
                  <a:cubicBezTo>
                    <a:pt x="257001" y="714104"/>
                    <a:pt x="326701" y="937371"/>
                    <a:pt x="566386" y="945549"/>
                  </a:cubicBezTo>
                  <a:cubicBezTo>
                    <a:pt x="623578" y="945694"/>
                    <a:pt x="681420" y="947793"/>
                    <a:pt x="738106" y="940556"/>
                  </a:cubicBezTo>
                  <a:cubicBezTo>
                    <a:pt x="830581" y="924561"/>
                    <a:pt x="922768" y="899955"/>
                    <a:pt x="997818" y="841623"/>
                  </a:cubicBezTo>
                  <a:cubicBezTo>
                    <a:pt x="1089065" y="770337"/>
                    <a:pt x="1135339" y="657292"/>
                    <a:pt x="1162452" y="547649"/>
                  </a:cubicBezTo>
                  <a:cubicBezTo>
                    <a:pt x="1181685" y="480344"/>
                    <a:pt x="1200339" y="412314"/>
                    <a:pt x="1207859" y="342620"/>
                  </a:cubicBezTo>
                  <a:cubicBezTo>
                    <a:pt x="1210244" y="300934"/>
                    <a:pt x="1245962" y="311500"/>
                    <a:pt x="1275534" y="312007"/>
                  </a:cubicBezTo>
                  <a:cubicBezTo>
                    <a:pt x="1304383" y="313816"/>
                    <a:pt x="1333955" y="313744"/>
                    <a:pt x="1362226" y="307737"/>
                  </a:cubicBezTo>
                  <a:cubicBezTo>
                    <a:pt x="1381964" y="302816"/>
                    <a:pt x="1388327" y="281104"/>
                    <a:pt x="1389556" y="262939"/>
                  </a:cubicBezTo>
                  <a:cubicBezTo>
                    <a:pt x="1387821" y="198673"/>
                    <a:pt x="1380880" y="114577"/>
                    <a:pt x="1310240" y="91490"/>
                  </a:cubicBezTo>
                  <a:cubicBezTo>
                    <a:pt x="1228320" y="69923"/>
                    <a:pt x="1143943" y="63989"/>
                    <a:pt x="1060143" y="54653"/>
                  </a:cubicBezTo>
                  <a:cubicBezTo>
                    <a:pt x="978875" y="43942"/>
                    <a:pt x="898184" y="45607"/>
                    <a:pt x="816844" y="39165"/>
                  </a:cubicBezTo>
                  <a:cubicBezTo>
                    <a:pt x="689663" y="32435"/>
                    <a:pt x="560168" y="29612"/>
                    <a:pt x="434867" y="55739"/>
                  </a:cubicBezTo>
                  <a:cubicBezTo>
                    <a:pt x="333642" y="78753"/>
                    <a:pt x="174214" y="136433"/>
                    <a:pt x="140810" y="244339"/>
                  </a:cubicBezTo>
                  <a:cubicBezTo>
                    <a:pt x="139653" y="255340"/>
                    <a:pt x="122807" y="255195"/>
                    <a:pt x="121578" y="244339"/>
                  </a:cubicBezTo>
                  <a:cubicBezTo>
                    <a:pt x="116589" y="180652"/>
                    <a:pt x="192001" y="122538"/>
                    <a:pt x="241528" y="93589"/>
                  </a:cubicBezTo>
                  <a:cubicBezTo>
                    <a:pt x="408910" y="-2448"/>
                    <a:pt x="607454" y="-5198"/>
                    <a:pt x="795080" y="2907"/>
                  </a:cubicBezTo>
                  <a:cubicBezTo>
                    <a:pt x="872083" y="9131"/>
                    <a:pt x="949303" y="9131"/>
                    <a:pt x="1026233" y="15645"/>
                  </a:cubicBezTo>
                  <a:cubicBezTo>
                    <a:pt x="1085666" y="22882"/>
                    <a:pt x="1145316" y="27948"/>
                    <a:pt x="1204750" y="34968"/>
                  </a:cubicBezTo>
                  <a:cubicBezTo>
                    <a:pt x="1258471" y="46909"/>
                    <a:pt x="1319061" y="46403"/>
                    <a:pt x="1363961" y="81720"/>
                  </a:cubicBezTo>
                  <a:cubicBezTo>
                    <a:pt x="1416380" y="120801"/>
                    <a:pt x="1425852" y="211121"/>
                    <a:pt x="1423972" y="272202"/>
                  </a:cubicBezTo>
                  <a:cubicBezTo>
                    <a:pt x="1415513" y="366648"/>
                    <a:pt x="1310673" y="346745"/>
                    <a:pt x="1242926" y="345732"/>
                  </a:cubicBezTo>
                  <a:cubicBezTo>
                    <a:pt x="1234972" y="414558"/>
                    <a:pt x="1218487" y="480705"/>
                    <a:pt x="1199110" y="546781"/>
                  </a:cubicBezTo>
                  <a:cubicBezTo>
                    <a:pt x="1174527" y="647739"/>
                    <a:pt x="1136279" y="747974"/>
                    <a:pt x="1066072" y="826353"/>
                  </a:cubicBezTo>
                  <a:cubicBezTo>
                    <a:pt x="982779" y="918410"/>
                    <a:pt x="859213" y="956333"/>
                    <a:pt x="740202" y="975728"/>
                  </a:cubicBezTo>
                  <a:cubicBezTo>
                    <a:pt x="680046" y="982604"/>
                    <a:pt x="619095" y="981446"/>
                    <a:pt x="558722" y="980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7591666" y="2170621"/>
              <a:ext cx="146560" cy="115984"/>
            </a:xfrm>
            <a:custGeom>
              <a:rect b="b" l="l" r="r" t="t"/>
              <a:pathLst>
                <a:path extrusionOk="0" h="115984" w="146560">
                  <a:moveTo>
                    <a:pt x="57444" y="110833"/>
                  </a:moveTo>
                  <a:cubicBezTo>
                    <a:pt x="-39225" y="77903"/>
                    <a:pt x="-4014" y="-13864"/>
                    <a:pt x="89908" y="3433"/>
                  </a:cubicBezTo>
                  <a:cubicBezTo>
                    <a:pt x="110948" y="-9739"/>
                    <a:pt x="134013" y="17980"/>
                    <a:pt x="141098" y="36073"/>
                  </a:cubicBezTo>
                  <a:cubicBezTo>
                    <a:pt x="155125" y="63719"/>
                    <a:pt x="140954" y="101207"/>
                    <a:pt x="112105" y="112570"/>
                  </a:cubicBezTo>
                  <a:cubicBezTo>
                    <a:pt x="94535" y="118359"/>
                    <a:pt x="74796" y="116116"/>
                    <a:pt x="57444" y="110833"/>
                  </a:cubicBezTo>
                  <a:close/>
                  <a:moveTo>
                    <a:pt x="93740" y="81088"/>
                  </a:moveTo>
                  <a:cubicBezTo>
                    <a:pt x="117383" y="77976"/>
                    <a:pt x="113623" y="49606"/>
                    <a:pt x="100464" y="36290"/>
                  </a:cubicBezTo>
                  <a:cubicBezTo>
                    <a:pt x="93595" y="33322"/>
                    <a:pt x="85569" y="30572"/>
                    <a:pt x="83690" y="22394"/>
                  </a:cubicBezTo>
                  <a:cubicBezTo>
                    <a:pt x="324" y="25868"/>
                    <a:pt x="28089" y="82173"/>
                    <a:pt x="93740" y="81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14944738" y="2053920"/>
              <a:ext cx="1284170" cy="962785"/>
            </a:xfrm>
            <a:custGeom>
              <a:rect b="b" l="l" r="r" t="t"/>
              <a:pathLst>
                <a:path extrusionOk="0" h="962785" w="1284170">
                  <a:moveTo>
                    <a:pt x="716689" y="962396"/>
                  </a:moveTo>
                  <a:cubicBezTo>
                    <a:pt x="516699" y="961093"/>
                    <a:pt x="355608" y="914775"/>
                    <a:pt x="232620" y="747597"/>
                  </a:cubicBezTo>
                  <a:cubicBezTo>
                    <a:pt x="177453" y="670304"/>
                    <a:pt x="152075" y="575424"/>
                    <a:pt x="136385" y="482861"/>
                  </a:cubicBezTo>
                  <a:cubicBezTo>
                    <a:pt x="130094" y="447616"/>
                    <a:pt x="123659" y="412298"/>
                    <a:pt x="121563" y="376474"/>
                  </a:cubicBezTo>
                  <a:cubicBezTo>
                    <a:pt x="118526" y="351578"/>
                    <a:pt x="124599" y="325452"/>
                    <a:pt x="118092" y="301208"/>
                  </a:cubicBezTo>
                  <a:cubicBezTo>
                    <a:pt x="82013" y="290497"/>
                    <a:pt x="36534" y="297879"/>
                    <a:pt x="9782" y="267338"/>
                  </a:cubicBezTo>
                  <a:cubicBezTo>
                    <a:pt x="-10969" y="225217"/>
                    <a:pt x="3853" y="149010"/>
                    <a:pt x="30316" y="111521"/>
                  </a:cubicBezTo>
                  <a:cubicBezTo>
                    <a:pt x="64082" y="69618"/>
                    <a:pt x="124672" y="60210"/>
                    <a:pt x="173838" y="49426"/>
                  </a:cubicBezTo>
                  <a:cubicBezTo>
                    <a:pt x="238188" y="33866"/>
                    <a:pt x="303766" y="25471"/>
                    <a:pt x="369562" y="18668"/>
                  </a:cubicBezTo>
                  <a:cubicBezTo>
                    <a:pt x="517133" y="2891"/>
                    <a:pt x="665426" y="-6734"/>
                    <a:pt x="813647" y="5641"/>
                  </a:cubicBezTo>
                  <a:cubicBezTo>
                    <a:pt x="868815" y="7234"/>
                    <a:pt x="923910" y="10635"/>
                    <a:pt x="978281" y="20405"/>
                  </a:cubicBezTo>
                  <a:cubicBezTo>
                    <a:pt x="1044873" y="31768"/>
                    <a:pt x="1113199" y="43275"/>
                    <a:pt x="1173717" y="74612"/>
                  </a:cubicBezTo>
                  <a:cubicBezTo>
                    <a:pt x="1209940" y="93211"/>
                    <a:pt x="1246887" y="120206"/>
                    <a:pt x="1254913" y="162761"/>
                  </a:cubicBezTo>
                  <a:cubicBezTo>
                    <a:pt x="1258600" y="181288"/>
                    <a:pt x="1264963" y="201479"/>
                    <a:pt x="1260119" y="220079"/>
                  </a:cubicBezTo>
                  <a:cubicBezTo>
                    <a:pt x="1243489" y="240415"/>
                    <a:pt x="1235391" y="183965"/>
                    <a:pt x="1230402" y="174919"/>
                  </a:cubicBezTo>
                  <a:cubicBezTo>
                    <a:pt x="1199384" y="73381"/>
                    <a:pt x="971268" y="53262"/>
                    <a:pt x="878937" y="43275"/>
                  </a:cubicBezTo>
                  <a:cubicBezTo>
                    <a:pt x="798030" y="40742"/>
                    <a:pt x="717267" y="32709"/>
                    <a:pt x="636216" y="35024"/>
                  </a:cubicBezTo>
                  <a:cubicBezTo>
                    <a:pt x="520965" y="37123"/>
                    <a:pt x="407521" y="49933"/>
                    <a:pt x="293427" y="62743"/>
                  </a:cubicBezTo>
                  <a:cubicBezTo>
                    <a:pt x="229005" y="72658"/>
                    <a:pt x="166101" y="83731"/>
                    <a:pt x="104933" y="103560"/>
                  </a:cubicBezTo>
                  <a:cubicBezTo>
                    <a:pt x="83604" y="110653"/>
                    <a:pt x="61985" y="122232"/>
                    <a:pt x="51646" y="143148"/>
                  </a:cubicBezTo>
                  <a:cubicBezTo>
                    <a:pt x="38125" y="174268"/>
                    <a:pt x="32052" y="209802"/>
                    <a:pt x="37474" y="243527"/>
                  </a:cubicBezTo>
                  <a:cubicBezTo>
                    <a:pt x="37980" y="249679"/>
                    <a:pt x="45355" y="250765"/>
                    <a:pt x="49983" y="253008"/>
                  </a:cubicBezTo>
                  <a:cubicBezTo>
                    <a:pt x="64154" y="257061"/>
                    <a:pt x="79048" y="258219"/>
                    <a:pt x="93509" y="260824"/>
                  </a:cubicBezTo>
                  <a:cubicBezTo>
                    <a:pt x="171741" y="266542"/>
                    <a:pt x="153015" y="308083"/>
                    <a:pt x="156051" y="367500"/>
                  </a:cubicBezTo>
                  <a:cubicBezTo>
                    <a:pt x="165234" y="472584"/>
                    <a:pt x="185406" y="578681"/>
                    <a:pt x="229439" y="675080"/>
                  </a:cubicBezTo>
                  <a:cubicBezTo>
                    <a:pt x="255323" y="727622"/>
                    <a:pt x="295235" y="771190"/>
                    <a:pt x="337749" y="810415"/>
                  </a:cubicBezTo>
                  <a:cubicBezTo>
                    <a:pt x="425669" y="891037"/>
                    <a:pt x="542873" y="917453"/>
                    <a:pt x="657907" y="925414"/>
                  </a:cubicBezTo>
                  <a:cubicBezTo>
                    <a:pt x="752624" y="932289"/>
                    <a:pt x="843147" y="927658"/>
                    <a:pt x="922608" y="870122"/>
                  </a:cubicBezTo>
                  <a:cubicBezTo>
                    <a:pt x="1031569" y="808606"/>
                    <a:pt x="1089917" y="689989"/>
                    <a:pt x="1145157" y="582806"/>
                  </a:cubicBezTo>
                  <a:cubicBezTo>
                    <a:pt x="1165329" y="539745"/>
                    <a:pt x="1180079" y="494295"/>
                    <a:pt x="1200324" y="451234"/>
                  </a:cubicBezTo>
                  <a:cubicBezTo>
                    <a:pt x="1214712" y="422430"/>
                    <a:pt x="1221437" y="388343"/>
                    <a:pt x="1246236" y="366053"/>
                  </a:cubicBezTo>
                  <a:cubicBezTo>
                    <a:pt x="1252816" y="359974"/>
                    <a:pt x="1260625" y="353243"/>
                    <a:pt x="1270097" y="354184"/>
                  </a:cubicBezTo>
                  <a:cubicBezTo>
                    <a:pt x="1284123" y="355704"/>
                    <a:pt x="1289329" y="375027"/>
                    <a:pt x="1277978" y="383567"/>
                  </a:cubicBezTo>
                  <a:cubicBezTo>
                    <a:pt x="1260842" y="397752"/>
                    <a:pt x="1252816" y="416424"/>
                    <a:pt x="1245080" y="436398"/>
                  </a:cubicBezTo>
                  <a:cubicBezTo>
                    <a:pt x="1187454" y="573325"/>
                    <a:pt x="1132432" y="715102"/>
                    <a:pt x="1032147" y="827567"/>
                  </a:cubicBezTo>
                  <a:cubicBezTo>
                    <a:pt x="997731" y="867082"/>
                    <a:pt x="952397" y="893860"/>
                    <a:pt x="907931" y="920348"/>
                  </a:cubicBezTo>
                  <a:cubicBezTo>
                    <a:pt x="849799" y="952843"/>
                    <a:pt x="782774" y="965218"/>
                    <a:pt x="716689" y="962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15045306" y="2186518"/>
              <a:ext cx="161188" cy="108405"/>
            </a:xfrm>
            <a:custGeom>
              <a:rect b="b" l="l" r="r" t="t"/>
              <a:pathLst>
                <a:path extrusionOk="0" h="108405" w="161188">
                  <a:moveTo>
                    <a:pt x="67195" y="105792"/>
                  </a:moveTo>
                  <a:cubicBezTo>
                    <a:pt x="23018" y="101594"/>
                    <a:pt x="-31427" y="44637"/>
                    <a:pt x="22439" y="12360"/>
                  </a:cubicBezTo>
                  <a:cubicBezTo>
                    <a:pt x="54180" y="-3562"/>
                    <a:pt x="92428" y="-2549"/>
                    <a:pt x="125977" y="6642"/>
                  </a:cubicBezTo>
                  <a:cubicBezTo>
                    <a:pt x="132051" y="9103"/>
                    <a:pt x="143041" y="9827"/>
                    <a:pt x="142751" y="18366"/>
                  </a:cubicBezTo>
                  <a:cubicBezTo>
                    <a:pt x="171239" y="41742"/>
                    <a:pt x="165455" y="81619"/>
                    <a:pt x="134075" y="99133"/>
                  </a:cubicBezTo>
                  <a:cubicBezTo>
                    <a:pt x="113613" y="109917"/>
                    <a:pt x="89536" y="110061"/>
                    <a:pt x="67195" y="105792"/>
                  </a:cubicBezTo>
                  <a:close/>
                  <a:moveTo>
                    <a:pt x="101539" y="74093"/>
                  </a:moveTo>
                  <a:cubicBezTo>
                    <a:pt x="113541" y="73441"/>
                    <a:pt x="128291" y="69316"/>
                    <a:pt x="128002" y="54987"/>
                  </a:cubicBezTo>
                  <a:cubicBezTo>
                    <a:pt x="123013" y="43407"/>
                    <a:pt x="105443" y="37473"/>
                    <a:pt x="109926" y="22709"/>
                  </a:cubicBezTo>
                  <a:cubicBezTo>
                    <a:pt x="84186" y="23071"/>
                    <a:pt x="48468" y="21768"/>
                    <a:pt x="32200" y="45216"/>
                  </a:cubicBezTo>
                  <a:cubicBezTo>
                    <a:pt x="43985" y="70836"/>
                    <a:pt x="76594" y="74237"/>
                    <a:pt x="101539" y="740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5026858" y="970235"/>
              <a:ext cx="1703104" cy="1187528"/>
            </a:xfrm>
            <a:custGeom>
              <a:rect b="b" l="l" r="r" t="t"/>
              <a:pathLst>
                <a:path extrusionOk="0" h="1187528" w="1703104">
                  <a:moveTo>
                    <a:pt x="4735" y="1187245"/>
                  </a:moveTo>
                  <a:cubicBezTo>
                    <a:pt x="-24331" y="1165100"/>
                    <a:pt x="89185" y="1060450"/>
                    <a:pt x="107044" y="1041199"/>
                  </a:cubicBezTo>
                  <a:cubicBezTo>
                    <a:pt x="144569" y="1001684"/>
                    <a:pt x="183541" y="963617"/>
                    <a:pt x="221861" y="924825"/>
                  </a:cubicBezTo>
                  <a:cubicBezTo>
                    <a:pt x="388954" y="761699"/>
                    <a:pt x="567687" y="610515"/>
                    <a:pt x="748734" y="463311"/>
                  </a:cubicBezTo>
                  <a:cubicBezTo>
                    <a:pt x="908523" y="341003"/>
                    <a:pt x="1078580" y="232083"/>
                    <a:pt x="1250155" y="127072"/>
                  </a:cubicBezTo>
                  <a:cubicBezTo>
                    <a:pt x="1337497" y="75832"/>
                    <a:pt x="1555274" y="-50529"/>
                    <a:pt x="1645870" y="21843"/>
                  </a:cubicBezTo>
                  <a:cubicBezTo>
                    <a:pt x="1681804" y="44857"/>
                    <a:pt x="1710003" y="87412"/>
                    <a:pt x="1701615" y="131414"/>
                  </a:cubicBezTo>
                  <a:cubicBezTo>
                    <a:pt x="1687589" y="193219"/>
                    <a:pt x="1617889" y="242866"/>
                    <a:pt x="1555563" y="220431"/>
                  </a:cubicBezTo>
                  <a:cubicBezTo>
                    <a:pt x="1515797" y="196838"/>
                    <a:pt x="1509795" y="174765"/>
                    <a:pt x="1457665" y="194016"/>
                  </a:cubicBezTo>
                  <a:cubicBezTo>
                    <a:pt x="1392592" y="217898"/>
                    <a:pt x="1334678" y="256979"/>
                    <a:pt x="1275027" y="291573"/>
                  </a:cubicBezTo>
                  <a:cubicBezTo>
                    <a:pt x="1205544" y="330581"/>
                    <a:pt x="1135772" y="369228"/>
                    <a:pt x="1068313" y="411565"/>
                  </a:cubicBezTo>
                  <a:cubicBezTo>
                    <a:pt x="1013290" y="447968"/>
                    <a:pt x="957039" y="484878"/>
                    <a:pt x="919875" y="540821"/>
                  </a:cubicBezTo>
                  <a:cubicBezTo>
                    <a:pt x="894930" y="576138"/>
                    <a:pt x="871721" y="610443"/>
                    <a:pt x="852199" y="648727"/>
                  </a:cubicBezTo>
                  <a:cubicBezTo>
                    <a:pt x="836871" y="680860"/>
                    <a:pt x="820747" y="712849"/>
                    <a:pt x="800358" y="742231"/>
                  </a:cubicBezTo>
                  <a:cubicBezTo>
                    <a:pt x="768978" y="784931"/>
                    <a:pt x="733333" y="824880"/>
                    <a:pt x="693928" y="860342"/>
                  </a:cubicBezTo>
                  <a:cubicBezTo>
                    <a:pt x="653727" y="892765"/>
                    <a:pt x="611647" y="923088"/>
                    <a:pt x="571085" y="955222"/>
                  </a:cubicBezTo>
                  <a:cubicBezTo>
                    <a:pt x="516062" y="993361"/>
                    <a:pt x="465523" y="1037219"/>
                    <a:pt x="411801" y="1077168"/>
                  </a:cubicBezTo>
                  <a:cubicBezTo>
                    <a:pt x="397052" y="1088964"/>
                    <a:pt x="381651" y="1101340"/>
                    <a:pt x="367407" y="1113281"/>
                  </a:cubicBezTo>
                  <a:cubicBezTo>
                    <a:pt x="363864" y="1116466"/>
                    <a:pt x="359816" y="1118420"/>
                    <a:pt x="354971" y="1118420"/>
                  </a:cubicBezTo>
                  <a:cubicBezTo>
                    <a:pt x="340077" y="1118854"/>
                    <a:pt x="331256" y="1098807"/>
                    <a:pt x="342535" y="1088458"/>
                  </a:cubicBezTo>
                  <a:cubicBezTo>
                    <a:pt x="367986" y="1066674"/>
                    <a:pt x="394521" y="1046048"/>
                    <a:pt x="421201" y="1025712"/>
                  </a:cubicBezTo>
                  <a:cubicBezTo>
                    <a:pt x="461184" y="995677"/>
                    <a:pt x="498782" y="962459"/>
                    <a:pt x="540139" y="934234"/>
                  </a:cubicBezTo>
                  <a:cubicBezTo>
                    <a:pt x="585039" y="900002"/>
                    <a:pt x="630301" y="866204"/>
                    <a:pt x="674334" y="830959"/>
                  </a:cubicBezTo>
                  <a:cubicBezTo>
                    <a:pt x="711064" y="796438"/>
                    <a:pt x="743889" y="760180"/>
                    <a:pt x="773244" y="719796"/>
                  </a:cubicBezTo>
                  <a:cubicBezTo>
                    <a:pt x="795008" y="688025"/>
                    <a:pt x="810480" y="652780"/>
                    <a:pt x="828267" y="618765"/>
                  </a:cubicBezTo>
                  <a:cubicBezTo>
                    <a:pt x="845620" y="587066"/>
                    <a:pt x="865720" y="557105"/>
                    <a:pt x="886326" y="527505"/>
                  </a:cubicBezTo>
                  <a:cubicBezTo>
                    <a:pt x="935637" y="451369"/>
                    <a:pt x="1014447" y="403604"/>
                    <a:pt x="1089787" y="356780"/>
                  </a:cubicBezTo>
                  <a:cubicBezTo>
                    <a:pt x="1182913" y="304021"/>
                    <a:pt x="1275027" y="249597"/>
                    <a:pt x="1368081" y="196766"/>
                  </a:cubicBezTo>
                  <a:cubicBezTo>
                    <a:pt x="1414645" y="173896"/>
                    <a:pt x="1466847" y="140388"/>
                    <a:pt x="1520424" y="156455"/>
                  </a:cubicBezTo>
                  <a:cubicBezTo>
                    <a:pt x="1540741" y="162317"/>
                    <a:pt x="1553611" y="180844"/>
                    <a:pt x="1572265" y="189528"/>
                  </a:cubicBezTo>
                  <a:cubicBezTo>
                    <a:pt x="1612393" y="197055"/>
                    <a:pt x="1651437" y="168975"/>
                    <a:pt x="1664958" y="131776"/>
                  </a:cubicBezTo>
                  <a:cubicBezTo>
                    <a:pt x="1676671" y="99064"/>
                    <a:pt x="1651148" y="66858"/>
                    <a:pt x="1624757" y="49996"/>
                  </a:cubicBezTo>
                  <a:cubicBezTo>
                    <a:pt x="1550430" y="-6744"/>
                    <a:pt x="1338003" y="115492"/>
                    <a:pt x="1266134" y="158409"/>
                  </a:cubicBezTo>
                  <a:cubicBezTo>
                    <a:pt x="1099403" y="260308"/>
                    <a:pt x="933396" y="366405"/>
                    <a:pt x="777872" y="484371"/>
                  </a:cubicBezTo>
                  <a:cubicBezTo>
                    <a:pt x="564072" y="655747"/>
                    <a:pt x="355550" y="834505"/>
                    <a:pt x="161633" y="1028245"/>
                  </a:cubicBezTo>
                  <a:cubicBezTo>
                    <a:pt x="113045" y="1080280"/>
                    <a:pt x="53468" y="1122907"/>
                    <a:pt x="13050" y="1182035"/>
                  </a:cubicBezTo>
                  <a:cubicBezTo>
                    <a:pt x="14279" y="1184640"/>
                    <a:pt x="11243" y="1185002"/>
                    <a:pt x="9652" y="1186087"/>
                  </a:cubicBezTo>
                  <a:cubicBezTo>
                    <a:pt x="8495" y="1187390"/>
                    <a:pt x="6471" y="1187897"/>
                    <a:pt x="4735" y="1187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7743855" y="945054"/>
              <a:ext cx="815935" cy="1400419"/>
            </a:xfrm>
            <a:custGeom>
              <a:rect b="b" l="l" r="r" t="t"/>
              <a:pathLst>
                <a:path extrusionOk="0" h="1400419" w="815935">
                  <a:moveTo>
                    <a:pt x="80879" y="1396613"/>
                  </a:moveTo>
                  <a:cubicBezTo>
                    <a:pt x="73504" y="1390896"/>
                    <a:pt x="71624" y="1379389"/>
                    <a:pt x="77698" y="1372007"/>
                  </a:cubicBezTo>
                  <a:cubicBezTo>
                    <a:pt x="93460" y="1351743"/>
                    <a:pt x="111535" y="1333433"/>
                    <a:pt x="126357" y="1312445"/>
                  </a:cubicBezTo>
                  <a:cubicBezTo>
                    <a:pt x="185357" y="1235875"/>
                    <a:pt x="225774" y="1147365"/>
                    <a:pt x="275012" y="1064644"/>
                  </a:cubicBezTo>
                  <a:cubicBezTo>
                    <a:pt x="307910" y="1014201"/>
                    <a:pt x="335313" y="961080"/>
                    <a:pt x="358378" y="905498"/>
                  </a:cubicBezTo>
                  <a:cubicBezTo>
                    <a:pt x="377972" y="866345"/>
                    <a:pt x="396554" y="826613"/>
                    <a:pt x="410581" y="784999"/>
                  </a:cubicBezTo>
                  <a:cubicBezTo>
                    <a:pt x="446515" y="689541"/>
                    <a:pt x="452155" y="588076"/>
                    <a:pt x="476087" y="489940"/>
                  </a:cubicBezTo>
                  <a:cubicBezTo>
                    <a:pt x="497489" y="410620"/>
                    <a:pt x="534508" y="337380"/>
                    <a:pt x="570877" y="264212"/>
                  </a:cubicBezTo>
                  <a:cubicBezTo>
                    <a:pt x="616210" y="174182"/>
                    <a:pt x="671884" y="233672"/>
                    <a:pt x="743175" y="178307"/>
                  </a:cubicBezTo>
                  <a:cubicBezTo>
                    <a:pt x="776506" y="156885"/>
                    <a:pt x="795739" y="106225"/>
                    <a:pt x="785689" y="68302"/>
                  </a:cubicBezTo>
                  <a:cubicBezTo>
                    <a:pt x="777157" y="52380"/>
                    <a:pt x="759587" y="44709"/>
                    <a:pt x="744621" y="36024"/>
                  </a:cubicBezTo>
                  <a:cubicBezTo>
                    <a:pt x="726762" y="25892"/>
                    <a:pt x="706083" y="28353"/>
                    <a:pt x="686923" y="32623"/>
                  </a:cubicBezTo>
                  <a:cubicBezTo>
                    <a:pt x="627923" y="44926"/>
                    <a:pt x="612306" y="48545"/>
                    <a:pt x="576516" y="98698"/>
                  </a:cubicBezTo>
                  <a:cubicBezTo>
                    <a:pt x="549041" y="132713"/>
                    <a:pt x="522650" y="167596"/>
                    <a:pt x="496260" y="202407"/>
                  </a:cubicBezTo>
                  <a:cubicBezTo>
                    <a:pt x="467989" y="252271"/>
                    <a:pt x="441816" y="303366"/>
                    <a:pt x="409785" y="351059"/>
                  </a:cubicBezTo>
                  <a:cubicBezTo>
                    <a:pt x="361559" y="433852"/>
                    <a:pt x="314562" y="517441"/>
                    <a:pt x="268288" y="601392"/>
                  </a:cubicBezTo>
                  <a:cubicBezTo>
                    <a:pt x="243199" y="653790"/>
                    <a:pt x="219122" y="706766"/>
                    <a:pt x="192370" y="758367"/>
                  </a:cubicBezTo>
                  <a:cubicBezTo>
                    <a:pt x="140384" y="852160"/>
                    <a:pt x="106980" y="954277"/>
                    <a:pt x="64104" y="1052268"/>
                  </a:cubicBezTo>
                  <a:cubicBezTo>
                    <a:pt x="49861" y="1087730"/>
                    <a:pt x="33448" y="1122324"/>
                    <a:pt x="18698" y="1157569"/>
                  </a:cubicBezTo>
                  <a:cubicBezTo>
                    <a:pt x="15155" y="1164879"/>
                    <a:pt x="13637" y="1173346"/>
                    <a:pt x="8792" y="1179932"/>
                  </a:cubicBezTo>
                  <a:cubicBezTo>
                    <a:pt x="6768" y="1181886"/>
                    <a:pt x="3515" y="1181741"/>
                    <a:pt x="1779" y="1179498"/>
                  </a:cubicBezTo>
                  <a:cubicBezTo>
                    <a:pt x="-2414" y="1171392"/>
                    <a:pt x="1996" y="1160464"/>
                    <a:pt x="2936" y="1151924"/>
                  </a:cubicBezTo>
                  <a:cubicBezTo>
                    <a:pt x="16095" y="1095764"/>
                    <a:pt x="40244" y="1042788"/>
                    <a:pt x="59766" y="988654"/>
                  </a:cubicBezTo>
                  <a:cubicBezTo>
                    <a:pt x="80806" y="933289"/>
                    <a:pt x="100184" y="877273"/>
                    <a:pt x="124405" y="823212"/>
                  </a:cubicBezTo>
                  <a:cubicBezTo>
                    <a:pt x="150217" y="767124"/>
                    <a:pt x="178488" y="715523"/>
                    <a:pt x="203794" y="659941"/>
                  </a:cubicBezTo>
                  <a:cubicBezTo>
                    <a:pt x="251152" y="551818"/>
                    <a:pt x="314201" y="451655"/>
                    <a:pt x="370886" y="348308"/>
                  </a:cubicBezTo>
                  <a:cubicBezTo>
                    <a:pt x="401254" y="299530"/>
                    <a:pt x="431765" y="250824"/>
                    <a:pt x="457288" y="199150"/>
                  </a:cubicBezTo>
                  <a:cubicBezTo>
                    <a:pt x="492283" y="144727"/>
                    <a:pt x="534942" y="95007"/>
                    <a:pt x="576299" y="45215"/>
                  </a:cubicBezTo>
                  <a:cubicBezTo>
                    <a:pt x="601316" y="17787"/>
                    <a:pt x="640143" y="12576"/>
                    <a:pt x="674631" y="5122"/>
                  </a:cubicBezTo>
                  <a:cubicBezTo>
                    <a:pt x="702757" y="-2260"/>
                    <a:pt x="733558" y="-3129"/>
                    <a:pt x="759226" y="12431"/>
                  </a:cubicBezTo>
                  <a:cubicBezTo>
                    <a:pt x="813887" y="39570"/>
                    <a:pt x="825745" y="73079"/>
                    <a:pt x="808753" y="130831"/>
                  </a:cubicBezTo>
                  <a:cubicBezTo>
                    <a:pt x="792991" y="191696"/>
                    <a:pt x="731317" y="234974"/>
                    <a:pt x="670365" y="240330"/>
                  </a:cubicBezTo>
                  <a:cubicBezTo>
                    <a:pt x="609703" y="237724"/>
                    <a:pt x="603774" y="278470"/>
                    <a:pt x="580999" y="323630"/>
                  </a:cubicBezTo>
                  <a:cubicBezTo>
                    <a:pt x="551644" y="378705"/>
                    <a:pt x="528941" y="433635"/>
                    <a:pt x="511516" y="493124"/>
                  </a:cubicBezTo>
                  <a:cubicBezTo>
                    <a:pt x="486860" y="588800"/>
                    <a:pt x="482161" y="688962"/>
                    <a:pt x="448251" y="782539"/>
                  </a:cubicBezTo>
                  <a:cubicBezTo>
                    <a:pt x="431187" y="838989"/>
                    <a:pt x="403567" y="890879"/>
                    <a:pt x="379129" y="944290"/>
                  </a:cubicBezTo>
                  <a:cubicBezTo>
                    <a:pt x="358016" y="998930"/>
                    <a:pt x="326131" y="1047998"/>
                    <a:pt x="296053" y="1097862"/>
                  </a:cubicBezTo>
                  <a:cubicBezTo>
                    <a:pt x="247682" y="1182103"/>
                    <a:pt x="205023" y="1270397"/>
                    <a:pt x="144144" y="1346749"/>
                  </a:cubicBezTo>
                  <a:cubicBezTo>
                    <a:pt x="135106" y="1359342"/>
                    <a:pt x="123682" y="1369908"/>
                    <a:pt x="114427" y="1382283"/>
                  </a:cubicBezTo>
                  <a:cubicBezTo>
                    <a:pt x="107053" y="1393356"/>
                    <a:pt x="94472" y="1407252"/>
                    <a:pt x="80879" y="13966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5223866" y="2151277"/>
              <a:ext cx="854452" cy="754688"/>
            </a:xfrm>
            <a:custGeom>
              <a:rect b="b" l="l" r="r" t="t"/>
              <a:pathLst>
                <a:path extrusionOk="0" h="754688" w="854452">
                  <a:moveTo>
                    <a:pt x="774202" y="61495"/>
                  </a:moveTo>
                  <a:cubicBezTo>
                    <a:pt x="890249" y="128367"/>
                    <a:pt x="858435" y="275933"/>
                    <a:pt x="814981" y="378990"/>
                  </a:cubicBezTo>
                  <a:cubicBezTo>
                    <a:pt x="775648" y="473580"/>
                    <a:pt x="724530" y="563466"/>
                    <a:pt x="652372" y="636851"/>
                  </a:cubicBezTo>
                  <a:cubicBezTo>
                    <a:pt x="584407" y="717762"/>
                    <a:pt x="476603" y="760968"/>
                    <a:pt x="371619" y="753948"/>
                  </a:cubicBezTo>
                  <a:cubicBezTo>
                    <a:pt x="299677" y="752428"/>
                    <a:pt x="224916" y="735493"/>
                    <a:pt x="164760" y="694676"/>
                  </a:cubicBezTo>
                  <a:cubicBezTo>
                    <a:pt x="142635" y="676221"/>
                    <a:pt x="120727" y="657187"/>
                    <a:pt x="100483" y="636778"/>
                  </a:cubicBezTo>
                  <a:cubicBezTo>
                    <a:pt x="82479" y="616008"/>
                    <a:pt x="67874" y="592342"/>
                    <a:pt x="53124" y="569255"/>
                  </a:cubicBezTo>
                  <a:cubicBezTo>
                    <a:pt x="8585" y="473435"/>
                    <a:pt x="-10792" y="362706"/>
                    <a:pt x="5983" y="257912"/>
                  </a:cubicBezTo>
                  <a:cubicBezTo>
                    <a:pt x="18780" y="205949"/>
                    <a:pt x="37434" y="153335"/>
                    <a:pt x="75683" y="114327"/>
                  </a:cubicBezTo>
                  <a:cubicBezTo>
                    <a:pt x="111906" y="76187"/>
                    <a:pt x="157168" y="45791"/>
                    <a:pt x="204165" y="22487"/>
                  </a:cubicBezTo>
                  <a:cubicBezTo>
                    <a:pt x="252825" y="3308"/>
                    <a:pt x="306112" y="-817"/>
                    <a:pt x="358026" y="124"/>
                  </a:cubicBezTo>
                  <a:cubicBezTo>
                    <a:pt x="409144" y="269"/>
                    <a:pt x="460263" y="-672"/>
                    <a:pt x="511308" y="3381"/>
                  </a:cubicBezTo>
                  <a:cubicBezTo>
                    <a:pt x="602266" y="6131"/>
                    <a:pt x="697417" y="5118"/>
                    <a:pt x="774202" y="61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6685631" y="2131756"/>
              <a:ext cx="878886" cy="785988"/>
            </a:xfrm>
            <a:custGeom>
              <a:rect b="b" l="l" r="r" t="t"/>
              <a:pathLst>
                <a:path extrusionOk="0" h="785988" w="878886">
                  <a:moveTo>
                    <a:pt x="663853" y="30139"/>
                  </a:moveTo>
                  <a:cubicBezTo>
                    <a:pt x="886763" y="81306"/>
                    <a:pt x="917781" y="224385"/>
                    <a:pt x="841140" y="421598"/>
                  </a:cubicBezTo>
                  <a:cubicBezTo>
                    <a:pt x="808170" y="517997"/>
                    <a:pt x="765294" y="612949"/>
                    <a:pt x="692051" y="685755"/>
                  </a:cubicBezTo>
                  <a:cubicBezTo>
                    <a:pt x="623363" y="762397"/>
                    <a:pt x="514692" y="790188"/>
                    <a:pt x="414769" y="785483"/>
                  </a:cubicBezTo>
                  <a:cubicBezTo>
                    <a:pt x="347671" y="778174"/>
                    <a:pt x="275296" y="767897"/>
                    <a:pt x="218177" y="729468"/>
                  </a:cubicBezTo>
                  <a:cubicBezTo>
                    <a:pt x="166119" y="686045"/>
                    <a:pt x="121652" y="631838"/>
                    <a:pt x="89333" y="572204"/>
                  </a:cubicBezTo>
                  <a:cubicBezTo>
                    <a:pt x="52747" y="500266"/>
                    <a:pt x="23465" y="424348"/>
                    <a:pt x="5606" y="345608"/>
                  </a:cubicBezTo>
                  <a:cubicBezTo>
                    <a:pt x="-3504" y="279388"/>
                    <a:pt x="-5963" y="204338"/>
                    <a:pt x="33587" y="147092"/>
                  </a:cubicBezTo>
                  <a:cubicBezTo>
                    <a:pt x="28164" y="129651"/>
                    <a:pt x="48120" y="116551"/>
                    <a:pt x="58749" y="105478"/>
                  </a:cubicBezTo>
                  <a:cubicBezTo>
                    <a:pt x="94539" y="69148"/>
                    <a:pt x="141680" y="47943"/>
                    <a:pt x="189472" y="32166"/>
                  </a:cubicBezTo>
                  <a:cubicBezTo>
                    <a:pt x="269367" y="8428"/>
                    <a:pt x="352733" y="3073"/>
                    <a:pt x="435520" y="33"/>
                  </a:cubicBezTo>
                  <a:cubicBezTo>
                    <a:pt x="512450" y="-763"/>
                    <a:pt x="589091" y="12987"/>
                    <a:pt x="663853" y="30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4980195" y="2073409"/>
              <a:ext cx="2834704" cy="911165"/>
            </a:xfrm>
            <a:custGeom>
              <a:rect b="b" l="l" r="r" t="t"/>
              <a:pathLst>
                <a:path extrusionOk="0" h="911165" w="2834704">
                  <a:moveTo>
                    <a:pt x="199331" y="212242"/>
                  </a:moveTo>
                  <a:cubicBezTo>
                    <a:pt x="230711" y="194800"/>
                    <a:pt x="236495" y="154851"/>
                    <a:pt x="208007" y="131475"/>
                  </a:cubicBezTo>
                  <a:cubicBezTo>
                    <a:pt x="208224" y="122935"/>
                    <a:pt x="197234" y="122211"/>
                    <a:pt x="191233" y="119750"/>
                  </a:cubicBezTo>
                  <a:cubicBezTo>
                    <a:pt x="157612" y="110559"/>
                    <a:pt x="119436" y="109546"/>
                    <a:pt x="87695" y="125468"/>
                  </a:cubicBezTo>
                  <a:cubicBezTo>
                    <a:pt x="33829" y="157746"/>
                    <a:pt x="88274" y="214702"/>
                    <a:pt x="132378" y="218900"/>
                  </a:cubicBezTo>
                  <a:cubicBezTo>
                    <a:pt x="154648" y="223170"/>
                    <a:pt x="178797" y="223025"/>
                    <a:pt x="199331" y="212242"/>
                  </a:cubicBezTo>
                  <a:close/>
                  <a:moveTo>
                    <a:pt x="1058653" y="456786"/>
                  </a:moveTo>
                  <a:cubicBezTo>
                    <a:pt x="1102107" y="353728"/>
                    <a:pt x="1133992" y="206162"/>
                    <a:pt x="1017874" y="139291"/>
                  </a:cubicBezTo>
                  <a:cubicBezTo>
                    <a:pt x="941088" y="82913"/>
                    <a:pt x="845937" y="83926"/>
                    <a:pt x="754980" y="81032"/>
                  </a:cubicBezTo>
                  <a:cubicBezTo>
                    <a:pt x="703934" y="76979"/>
                    <a:pt x="652816" y="77920"/>
                    <a:pt x="601697" y="77775"/>
                  </a:cubicBezTo>
                  <a:cubicBezTo>
                    <a:pt x="549784" y="76834"/>
                    <a:pt x="496497" y="81032"/>
                    <a:pt x="447837" y="100138"/>
                  </a:cubicBezTo>
                  <a:cubicBezTo>
                    <a:pt x="400840" y="123441"/>
                    <a:pt x="355578" y="153837"/>
                    <a:pt x="319354" y="191977"/>
                  </a:cubicBezTo>
                  <a:cubicBezTo>
                    <a:pt x="281106" y="230913"/>
                    <a:pt x="262452" y="283528"/>
                    <a:pt x="249654" y="335563"/>
                  </a:cubicBezTo>
                  <a:cubicBezTo>
                    <a:pt x="232880" y="440357"/>
                    <a:pt x="252257" y="551158"/>
                    <a:pt x="296796" y="646906"/>
                  </a:cubicBezTo>
                  <a:cubicBezTo>
                    <a:pt x="311618" y="669993"/>
                    <a:pt x="326151" y="693658"/>
                    <a:pt x="344154" y="714429"/>
                  </a:cubicBezTo>
                  <a:cubicBezTo>
                    <a:pt x="364399" y="734838"/>
                    <a:pt x="386307" y="753872"/>
                    <a:pt x="408431" y="772326"/>
                  </a:cubicBezTo>
                  <a:cubicBezTo>
                    <a:pt x="468515" y="813144"/>
                    <a:pt x="543277" y="830152"/>
                    <a:pt x="615290" y="831599"/>
                  </a:cubicBezTo>
                  <a:cubicBezTo>
                    <a:pt x="720274" y="838619"/>
                    <a:pt x="828078" y="795413"/>
                    <a:pt x="896043" y="714501"/>
                  </a:cubicBezTo>
                  <a:cubicBezTo>
                    <a:pt x="968202" y="641334"/>
                    <a:pt x="1019320" y="551376"/>
                    <a:pt x="1058653" y="456786"/>
                  </a:cubicBezTo>
                  <a:close/>
                  <a:moveTo>
                    <a:pt x="2546577" y="480017"/>
                  </a:moveTo>
                  <a:cubicBezTo>
                    <a:pt x="2623218" y="282804"/>
                    <a:pt x="2592200" y="139725"/>
                    <a:pt x="2369290" y="88558"/>
                  </a:cubicBezTo>
                  <a:cubicBezTo>
                    <a:pt x="2294529" y="71406"/>
                    <a:pt x="2217887" y="57655"/>
                    <a:pt x="2141029" y="58307"/>
                  </a:cubicBezTo>
                  <a:cubicBezTo>
                    <a:pt x="2058242" y="61346"/>
                    <a:pt x="1974877" y="66702"/>
                    <a:pt x="1894982" y="90440"/>
                  </a:cubicBezTo>
                  <a:cubicBezTo>
                    <a:pt x="1847190" y="106217"/>
                    <a:pt x="1800048" y="127422"/>
                    <a:pt x="1764258" y="163752"/>
                  </a:cubicBezTo>
                  <a:cubicBezTo>
                    <a:pt x="1753702" y="174825"/>
                    <a:pt x="1733674" y="187925"/>
                    <a:pt x="1739097" y="205366"/>
                  </a:cubicBezTo>
                  <a:cubicBezTo>
                    <a:pt x="1699547" y="262612"/>
                    <a:pt x="1702005" y="337662"/>
                    <a:pt x="1711115" y="403882"/>
                  </a:cubicBezTo>
                  <a:cubicBezTo>
                    <a:pt x="1728902" y="482622"/>
                    <a:pt x="1758257" y="558540"/>
                    <a:pt x="1794842" y="630478"/>
                  </a:cubicBezTo>
                  <a:cubicBezTo>
                    <a:pt x="1827162" y="690184"/>
                    <a:pt x="1871700" y="744319"/>
                    <a:pt x="1923686" y="787742"/>
                  </a:cubicBezTo>
                  <a:cubicBezTo>
                    <a:pt x="1980806" y="826171"/>
                    <a:pt x="2053181" y="836448"/>
                    <a:pt x="2120278" y="843757"/>
                  </a:cubicBezTo>
                  <a:cubicBezTo>
                    <a:pt x="2220201" y="848462"/>
                    <a:pt x="2328873" y="820671"/>
                    <a:pt x="2397561" y="744029"/>
                  </a:cubicBezTo>
                  <a:cubicBezTo>
                    <a:pt x="2470731" y="671295"/>
                    <a:pt x="2513607" y="576416"/>
                    <a:pt x="2546577" y="480017"/>
                  </a:cubicBezTo>
                  <a:close/>
                  <a:moveTo>
                    <a:pt x="2723503" y="209708"/>
                  </a:moveTo>
                  <a:cubicBezTo>
                    <a:pt x="2752351" y="198346"/>
                    <a:pt x="2766523" y="160930"/>
                    <a:pt x="2752496" y="133212"/>
                  </a:cubicBezTo>
                  <a:cubicBezTo>
                    <a:pt x="2745410" y="115119"/>
                    <a:pt x="2722346" y="87328"/>
                    <a:pt x="2701305" y="100572"/>
                  </a:cubicBezTo>
                  <a:cubicBezTo>
                    <a:pt x="2607384" y="83347"/>
                    <a:pt x="2572172" y="175115"/>
                    <a:pt x="2668841" y="207972"/>
                  </a:cubicBezTo>
                  <a:cubicBezTo>
                    <a:pt x="2686194" y="213327"/>
                    <a:pt x="2706005" y="215571"/>
                    <a:pt x="2723503" y="209708"/>
                  </a:cubicBezTo>
                  <a:close/>
                  <a:moveTo>
                    <a:pt x="2834705" y="228236"/>
                  </a:moveTo>
                  <a:cubicBezTo>
                    <a:pt x="2833403" y="246329"/>
                    <a:pt x="2827113" y="268113"/>
                    <a:pt x="2807374" y="272961"/>
                  </a:cubicBezTo>
                  <a:cubicBezTo>
                    <a:pt x="2779104" y="278968"/>
                    <a:pt x="2749532" y="279113"/>
                    <a:pt x="2720683" y="277231"/>
                  </a:cubicBezTo>
                  <a:cubicBezTo>
                    <a:pt x="2691111" y="276797"/>
                    <a:pt x="2655393" y="266158"/>
                    <a:pt x="2653007" y="307845"/>
                  </a:cubicBezTo>
                  <a:cubicBezTo>
                    <a:pt x="2645488" y="377611"/>
                    <a:pt x="2626833" y="445568"/>
                    <a:pt x="2607601" y="512874"/>
                  </a:cubicBezTo>
                  <a:cubicBezTo>
                    <a:pt x="2580560" y="622517"/>
                    <a:pt x="2534286" y="735489"/>
                    <a:pt x="2442967" y="806848"/>
                  </a:cubicBezTo>
                  <a:cubicBezTo>
                    <a:pt x="2367844" y="865252"/>
                    <a:pt x="2275730" y="889786"/>
                    <a:pt x="2183254" y="905780"/>
                  </a:cubicBezTo>
                  <a:cubicBezTo>
                    <a:pt x="2126569" y="913017"/>
                    <a:pt x="2068726" y="910918"/>
                    <a:pt x="2011534" y="910774"/>
                  </a:cubicBezTo>
                  <a:cubicBezTo>
                    <a:pt x="1771850" y="902668"/>
                    <a:pt x="1702150" y="679329"/>
                    <a:pt x="1623123" y="492248"/>
                  </a:cubicBezTo>
                  <a:cubicBezTo>
                    <a:pt x="1604468" y="445134"/>
                    <a:pt x="1593334" y="409816"/>
                    <a:pt x="1573884" y="383473"/>
                  </a:cubicBezTo>
                  <a:cubicBezTo>
                    <a:pt x="1583645" y="355972"/>
                    <a:pt x="1522260" y="339833"/>
                    <a:pt x="1502666" y="334405"/>
                  </a:cubicBezTo>
                  <a:cubicBezTo>
                    <a:pt x="1498328" y="333609"/>
                    <a:pt x="1493989" y="332668"/>
                    <a:pt x="1489723" y="331727"/>
                  </a:cubicBezTo>
                  <a:cubicBezTo>
                    <a:pt x="1484228" y="330280"/>
                    <a:pt x="1478516" y="328905"/>
                    <a:pt x="1472371" y="327602"/>
                  </a:cubicBezTo>
                  <a:cubicBezTo>
                    <a:pt x="1453283" y="322826"/>
                    <a:pt x="1434195" y="317760"/>
                    <a:pt x="1414528" y="315444"/>
                  </a:cubicBezTo>
                  <a:cubicBezTo>
                    <a:pt x="1382209" y="312983"/>
                    <a:pt x="1349383" y="314213"/>
                    <a:pt x="1317281" y="318628"/>
                  </a:cubicBezTo>
                  <a:cubicBezTo>
                    <a:pt x="1292625" y="323260"/>
                    <a:pt x="1266379" y="328398"/>
                    <a:pt x="1242519" y="338024"/>
                  </a:cubicBezTo>
                  <a:cubicBezTo>
                    <a:pt x="1240350" y="336287"/>
                    <a:pt x="1237675" y="335056"/>
                    <a:pt x="1234638" y="334767"/>
                  </a:cubicBezTo>
                  <a:cubicBezTo>
                    <a:pt x="1225167" y="333826"/>
                    <a:pt x="1217358" y="340629"/>
                    <a:pt x="1210778" y="346636"/>
                  </a:cubicBezTo>
                  <a:cubicBezTo>
                    <a:pt x="1185978" y="368999"/>
                    <a:pt x="1179254" y="403013"/>
                    <a:pt x="1164866" y="431817"/>
                  </a:cubicBezTo>
                  <a:cubicBezTo>
                    <a:pt x="1144549" y="474879"/>
                    <a:pt x="1129871" y="520328"/>
                    <a:pt x="1109626" y="563389"/>
                  </a:cubicBezTo>
                  <a:cubicBezTo>
                    <a:pt x="1054459" y="670572"/>
                    <a:pt x="996038" y="789189"/>
                    <a:pt x="887078" y="850705"/>
                  </a:cubicBezTo>
                  <a:cubicBezTo>
                    <a:pt x="807617" y="908168"/>
                    <a:pt x="717093" y="912872"/>
                    <a:pt x="622376" y="905997"/>
                  </a:cubicBezTo>
                  <a:cubicBezTo>
                    <a:pt x="507342" y="898036"/>
                    <a:pt x="390139" y="871693"/>
                    <a:pt x="302218" y="790998"/>
                  </a:cubicBezTo>
                  <a:cubicBezTo>
                    <a:pt x="259704" y="751845"/>
                    <a:pt x="219865" y="708277"/>
                    <a:pt x="193908" y="655663"/>
                  </a:cubicBezTo>
                  <a:cubicBezTo>
                    <a:pt x="149876" y="559336"/>
                    <a:pt x="129703" y="453239"/>
                    <a:pt x="120521" y="348083"/>
                  </a:cubicBezTo>
                  <a:cubicBezTo>
                    <a:pt x="117412" y="288594"/>
                    <a:pt x="136210" y="247052"/>
                    <a:pt x="57979" y="241407"/>
                  </a:cubicBezTo>
                  <a:cubicBezTo>
                    <a:pt x="43518" y="238802"/>
                    <a:pt x="28624" y="237644"/>
                    <a:pt x="14452" y="233591"/>
                  </a:cubicBezTo>
                  <a:cubicBezTo>
                    <a:pt x="9825" y="231348"/>
                    <a:pt x="2522" y="230262"/>
                    <a:pt x="1944" y="224110"/>
                  </a:cubicBezTo>
                  <a:cubicBezTo>
                    <a:pt x="-3407" y="190385"/>
                    <a:pt x="2594" y="154923"/>
                    <a:pt x="16187" y="123803"/>
                  </a:cubicBezTo>
                  <a:cubicBezTo>
                    <a:pt x="26527" y="102815"/>
                    <a:pt x="48145" y="91308"/>
                    <a:pt x="69475" y="84216"/>
                  </a:cubicBezTo>
                  <a:cubicBezTo>
                    <a:pt x="130715" y="64458"/>
                    <a:pt x="193547" y="53313"/>
                    <a:pt x="257969" y="43398"/>
                  </a:cubicBezTo>
                  <a:cubicBezTo>
                    <a:pt x="372135" y="30516"/>
                    <a:pt x="485579" y="17779"/>
                    <a:pt x="600758" y="15680"/>
                  </a:cubicBezTo>
                  <a:cubicBezTo>
                    <a:pt x="681809" y="13436"/>
                    <a:pt x="762572" y="21470"/>
                    <a:pt x="843479" y="23930"/>
                  </a:cubicBezTo>
                  <a:cubicBezTo>
                    <a:pt x="935810" y="33990"/>
                    <a:pt x="1163926" y="54037"/>
                    <a:pt x="1194944" y="155574"/>
                  </a:cubicBezTo>
                  <a:cubicBezTo>
                    <a:pt x="1198704" y="162305"/>
                    <a:pt x="1204126" y="195596"/>
                    <a:pt x="1213598" y="203484"/>
                  </a:cubicBezTo>
                  <a:cubicBezTo>
                    <a:pt x="1212007" y="206018"/>
                    <a:pt x="1212369" y="208116"/>
                    <a:pt x="1217069" y="208623"/>
                  </a:cubicBezTo>
                  <a:cubicBezTo>
                    <a:pt x="1227408" y="205656"/>
                    <a:pt x="1236663" y="199866"/>
                    <a:pt x="1246496" y="195741"/>
                  </a:cubicBezTo>
                  <a:cubicBezTo>
                    <a:pt x="1291396" y="171786"/>
                    <a:pt x="1342587" y="172220"/>
                    <a:pt x="1392259" y="172582"/>
                  </a:cubicBezTo>
                  <a:cubicBezTo>
                    <a:pt x="1448655" y="171062"/>
                    <a:pt x="1501437" y="196392"/>
                    <a:pt x="1551253" y="220275"/>
                  </a:cubicBezTo>
                  <a:cubicBezTo>
                    <a:pt x="1559351" y="224834"/>
                    <a:pt x="1566943" y="222156"/>
                    <a:pt x="1571498" y="216801"/>
                  </a:cubicBezTo>
                  <a:cubicBezTo>
                    <a:pt x="1576921" y="219696"/>
                    <a:pt x="1585236" y="217380"/>
                    <a:pt x="1585959" y="209781"/>
                  </a:cubicBezTo>
                  <a:cubicBezTo>
                    <a:pt x="1619363" y="101875"/>
                    <a:pt x="1778791" y="44194"/>
                    <a:pt x="1880015" y="21180"/>
                  </a:cubicBezTo>
                  <a:cubicBezTo>
                    <a:pt x="2005316" y="-4946"/>
                    <a:pt x="2134811" y="-2124"/>
                    <a:pt x="2261992" y="4607"/>
                  </a:cubicBezTo>
                  <a:cubicBezTo>
                    <a:pt x="2343333" y="11120"/>
                    <a:pt x="2424023" y="9384"/>
                    <a:pt x="2505292" y="20095"/>
                  </a:cubicBezTo>
                  <a:cubicBezTo>
                    <a:pt x="2589164" y="29431"/>
                    <a:pt x="2673541" y="35437"/>
                    <a:pt x="2755461" y="56932"/>
                  </a:cubicBezTo>
                  <a:cubicBezTo>
                    <a:pt x="2826028" y="79801"/>
                    <a:pt x="2833042" y="163970"/>
                    <a:pt x="2834705" y="228236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5069842" y="1005335"/>
              <a:ext cx="1624898" cy="1109012"/>
            </a:xfrm>
            <a:custGeom>
              <a:rect b="b" l="l" r="r" t="t"/>
              <a:pathLst>
                <a:path extrusionOk="0" h="1109012" w="1624898">
                  <a:moveTo>
                    <a:pt x="1581774" y="14751"/>
                  </a:moveTo>
                  <a:cubicBezTo>
                    <a:pt x="1608164" y="31614"/>
                    <a:pt x="1633687" y="63819"/>
                    <a:pt x="1621974" y="96532"/>
                  </a:cubicBezTo>
                  <a:cubicBezTo>
                    <a:pt x="1608454" y="133731"/>
                    <a:pt x="1569410" y="161811"/>
                    <a:pt x="1529282" y="154284"/>
                  </a:cubicBezTo>
                  <a:cubicBezTo>
                    <a:pt x="1510628" y="145600"/>
                    <a:pt x="1497758" y="127072"/>
                    <a:pt x="1477440" y="121283"/>
                  </a:cubicBezTo>
                  <a:cubicBezTo>
                    <a:pt x="1423864" y="105216"/>
                    <a:pt x="1371661" y="138724"/>
                    <a:pt x="1325098" y="161594"/>
                  </a:cubicBezTo>
                  <a:cubicBezTo>
                    <a:pt x="1232044" y="214425"/>
                    <a:pt x="1139930" y="268849"/>
                    <a:pt x="1046803" y="321608"/>
                  </a:cubicBezTo>
                  <a:cubicBezTo>
                    <a:pt x="971391" y="368432"/>
                    <a:pt x="892581" y="416197"/>
                    <a:pt x="843343" y="492333"/>
                  </a:cubicBezTo>
                  <a:cubicBezTo>
                    <a:pt x="822664" y="521933"/>
                    <a:pt x="802564" y="551895"/>
                    <a:pt x="785283" y="583593"/>
                  </a:cubicBezTo>
                  <a:cubicBezTo>
                    <a:pt x="767569" y="617680"/>
                    <a:pt x="752024" y="652853"/>
                    <a:pt x="730261" y="684624"/>
                  </a:cubicBezTo>
                  <a:cubicBezTo>
                    <a:pt x="700906" y="725008"/>
                    <a:pt x="668080" y="761266"/>
                    <a:pt x="631350" y="795787"/>
                  </a:cubicBezTo>
                  <a:cubicBezTo>
                    <a:pt x="587318" y="831105"/>
                    <a:pt x="542056" y="864830"/>
                    <a:pt x="497156" y="899062"/>
                  </a:cubicBezTo>
                  <a:cubicBezTo>
                    <a:pt x="455726" y="927287"/>
                    <a:pt x="418201" y="960433"/>
                    <a:pt x="378217" y="990540"/>
                  </a:cubicBezTo>
                  <a:cubicBezTo>
                    <a:pt x="351537" y="1010876"/>
                    <a:pt x="325002" y="1031502"/>
                    <a:pt x="299552" y="1053286"/>
                  </a:cubicBezTo>
                  <a:cubicBezTo>
                    <a:pt x="296804" y="1055819"/>
                    <a:pt x="295213" y="1058931"/>
                    <a:pt x="294635" y="1062260"/>
                  </a:cubicBezTo>
                  <a:cubicBezTo>
                    <a:pt x="277933" y="1063852"/>
                    <a:pt x="261159" y="1065589"/>
                    <a:pt x="244457" y="1067399"/>
                  </a:cubicBezTo>
                  <a:cubicBezTo>
                    <a:pt x="178661" y="1074129"/>
                    <a:pt x="113082" y="1082597"/>
                    <a:pt x="48732" y="1098156"/>
                  </a:cubicBezTo>
                  <a:cubicBezTo>
                    <a:pt x="33259" y="1101558"/>
                    <a:pt x="16557" y="1104815"/>
                    <a:pt x="0" y="1109012"/>
                  </a:cubicBezTo>
                  <a:cubicBezTo>
                    <a:pt x="36802" y="1067977"/>
                    <a:pt x="80979" y="1033384"/>
                    <a:pt x="118649" y="993073"/>
                  </a:cubicBezTo>
                  <a:cubicBezTo>
                    <a:pt x="312566" y="799334"/>
                    <a:pt x="521016" y="620575"/>
                    <a:pt x="734888" y="449199"/>
                  </a:cubicBezTo>
                  <a:cubicBezTo>
                    <a:pt x="890412" y="331233"/>
                    <a:pt x="1056420" y="225136"/>
                    <a:pt x="1223151" y="123237"/>
                  </a:cubicBezTo>
                  <a:cubicBezTo>
                    <a:pt x="1295020" y="80248"/>
                    <a:pt x="1507446" y="-41988"/>
                    <a:pt x="1581774" y="14751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7762191" y="973962"/>
              <a:ext cx="770061" cy="1309879"/>
            </a:xfrm>
            <a:custGeom>
              <a:rect b="b" l="l" r="r" t="t"/>
              <a:pathLst>
                <a:path extrusionOk="0" h="1309879" w="770061">
                  <a:moveTo>
                    <a:pt x="767425" y="39393"/>
                  </a:moveTo>
                  <a:cubicBezTo>
                    <a:pt x="777402" y="77316"/>
                    <a:pt x="758170" y="127904"/>
                    <a:pt x="724910" y="149398"/>
                  </a:cubicBezTo>
                  <a:cubicBezTo>
                    <a:pt x="653619" y="204690"/>
                    <a:pt x="598019" y="145273"/>
                    <a:pt x="552612" y="235304"/>
                  </a:cubicBezTo>
                  <a:cubicBezTo>
                    <a:pt x="516244" y="308471"/>
                    <a:pt x="479225" y="381712"/>
                    <a:pt x="457823" y="461031"/>
                  </a:cubicBezTo>
                  <a:cubicBezTo>
                    <a:pt x="433891" y="559095"/>
                    <a:pt x="428251" y="660632"/>
                    <a:pt x="392316" y="756091"/>
                  </a:cubicBezTo>
                  <a:cubicBezTo>
                    <a:pt x="378290" y="797704"/>
                    <a:pt x="359708" y="837364"/>
                    <a:pt x="340114" y="876590"/>
                  </a:cubicBezTo>
                  <a:cubicBezTo>
                    <a:pt x="317049" y="932171"/>
                    <a:pt x="289646" y="985292"/>
                    <a:pt x="256748" y="1035735"/>
                  </a:cubicBezTo>
                  <a:cubicBezTo>
                    <a:pt x="207437" y="1118456"/>
                    <a:pt x="167092" y="1206967"/>
                    <a:pt x="108093" y="1283536"/>
                  </a:cubicBezTo>
                  <a:cubicBezTo>
                    <a:pt x="101658" y="1292727"/>
                    <a:pt x="94573" y="1301339"/>
                    <a:pt x="87342" y="1309879"/>
                  </a:cubicBezTo>
                  <a:cubicBezTo>
                    <a:pt x="85752" y="1251692"/>
                    <a:pt x="72375" y="1180117"/>
                    <a:pt x="27258" y="1146464"/>
                  </a:cubicBezTo>
                  <a:cubicBezTo>
                    <a:pt x="18726" y="1139733"/>
                    <a:pt x="9544" y="1134305"/>
                    <a:pt x="0" y="1129818"/>
                  </a:cubicBezTo>
                  <a:cubicBezTo>
                    <a:pt x="145" y="1129456"/>
                    <a:pt x="362" y="1129095"/>
                    <a:pt x="506" y="1128733"/>
                  </a:cubicBezTo>
                  <a:cubicBezTo>
                    <a:pt x="15256" y="1093415"/>
                    <a:pt x="31669" y="1058894"/>
                    <a:pt x="45912" y="1023432"/>
                  </a:cubicBezTo>
                  <a:cubicBezTo>
                    <a:pt x="88861" y="925441"/>
                    <a:pt x="122192" y="823396"/>
                    <a:pt x="174178" y="729530"/>
                  </a:cubicBezTo>
                  <a:cubicBezTo>
                    <a:pt x="201003" y="677929"/>
                    <a:pt x="225007" y="624953"/>
                    <a:pt x="250096" y="572484"/>
                  </a:cubicBezTo>
                  <a:cubicBezTo>
                    <a:pt x="296370" y="488532"/>
                    <a:pt x="343367" y="404943"/>
                    <a:pt x="391593" y="322150"/>
                  </a:cubicBezTo>
                  <a:cubicBezTo>
                    <a:pt x="423624" y="274457"/>
                    <a:pt x="449797" y="223362"/>
                    <a:pt x="478068" y="173498"/>
                  </a:cubicBezTo>
                  <a:cubicBezTo>
                    <a:pt x="504386" y="138615"/>
                    <a:pt x="530777" y="103732"/>
                    <a:pt x="558252" y="69789"/>
                  </a:cubicBezTo>
                  <a:cubicBezTo>
                    <a:pt x="594042" y="19636"/>
                    <a:pt x="609659" y="15945"/>
                    <a:pt x="668659" y="3714"/>
                  </a:cubicBezTo>
                  <a:cubicBezTo>
                    <a:pt x="687891" y="-556"/>
                    <a:pt x="708498" y="-3017"/>
                    <a:pt x="726429" y="7043"/>
                  </a:cubicBezTo>
                  <a:cubicBezTo>
                    <a:pt x="741323" y="15872"/>
                    <a:pt x="758893" y="23472"/>
                    <a:pt x="767425" y="3939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5077578" y="2209226"/>
              <a:ext cx="95803" cy="51388"/>
            </a:xfrm>
            <a:custGeom>
              <a:rect b="b" l="l" r="r" t="t"/>
              <a:pathLst>
                <a:path extrusionOk="0" h="51388" w="95803">
                  <a:moveTo>
                    <a:pt x="95802" y="32278"/>
                  </a:moveTo>
                  <a:cubicBezTo>
                    <a:pt x="96018" y="46607"/>
                    <a:pt x="81341" y="50660"/>
                    <a:pt x="69266" y="51384"/>
                  </a:cubicBezTo>
                  <a:cubicBezTo>
                    <a:pt x="44322" y="51529"/>
                    <a:pt x="11713" y="48127"/>
                    <a:pt x="0" y="22508"/>
                  </a:cubicBezTo>
                  <a:cubicBezTo>
                    <a:pt x="16196" y="-869"/>
                    <a:pt x="51914" y="362"/>
                    <a:pt x="77653" y="0"/>
                  </a:cubicBezTo>
                  <a:cubicBezTo>
                    <a:pt x="73243" y="14836"/>
                    <a:pt x="90813" y="20771"/>
                    <a:pt x="95802" y="3227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7623617" y="2193015"/>
              <a:ext cx="78973" cy="58708"/>
            </a:xfrm>
            <a:custGeom>
              <a:rect b="b" l="l" r="r" t="t"/>
              <a:pathLst>
                <a:path extrusionOk="0" h="58708" w="78973">
                  <a:moveTo>
                    <a:pt x="68512" y="13895"/>
                  </a:moveTo>
                  <a:cubicBezTo>
                    <a:pt x="81671" y="27212"/>
                    <a:pt x="85431" y="55582"/>
                    <a:pt x="61788" y="58693"/>
                  </a:cubicBezTo>
                  <a:cubicBezTo>
                    <a:pt x="-3863" y="59779"/>
                    <a:pt x="-31628" y="3401"/>
                    <a:pt x="51738" y="0"/>
                  </a:cubicBezTo>
                  <a:cubicBezTo>
                    <a:pt x="53618" y="8178"/>
                    <a:pt x="61643" y="10928"/>
                    <a:pt x="68512" y="138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7"/>
          <p:cNvSpPr txBox="1"/>
          <p:nvPr>
            <p:ph idx="3" type="body"/>
          </p:nvPr>
        </p:nvSpPr>
        <p:spPr>
          <a:xfrm>
            <a:off x="623100" y="2444225"/>
            <a:ext cx="2026800" cy="232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42" name="Google Shape;242;p7"/>
          <p:cNvSpPr txBox="1"/>
          <p:nvPr>
            <p:ph type="title"/>
          </p:nvPr>
        </p:nvSpPr>
        <p:spPr>
          <a:xfrm>
            <a:off x="623100" y="503300"/>
            <a:ext cx="4138500" cy="97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b="0"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3" name="Google Shape;243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/>
          <p:nvPr>
            <p:ph type="title"/>
          </p:nvPr>
        </p:nvSpPr>
        <p:spPr>
          <a:xfrm>
            <a:off x="855300" y="836000"/>
            <a:ext cx="3585600" cy="1023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b="0"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6" name="Google Shape;246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7" name="Google Shape;247;p8"/>
          <p:cNvGrpSpPr/>
          <p:nvPr/>
        </p:nvGrpSpPr>
        <p:grpSpPr>
          <a:xfrm>
            <a:off x="7336208" y="2060332"/>
            <a:ext cx="2257035" cy="2206894"/>
            <a:chOff x="14672416" y="4120664"/>
            <a:chExt cx="4514070" cy="4413789"/>
          </a:xfrm>
        </p:grpSpPr>
        <p:sp>
          <p:nvSpPr>
            <p:cNvPr id="248" name="Google Shape;248;p8"/>
            <p:cNvSpPr/>
            <p:nvPr/>
          </p:nvSpPr>
          <p:spPr>
            <a:xfrm>
              <a:off x="15054069" y="4120664"/>
              <a:ext cx="4132417" cy="3465674"/>
            </a:xfrm>
            <a:custGeom>
              <a:rect b="b" l="l" r="r" t="t"/>
              <a:pathLst>
                <a:path extrusionOk="0" h="3465674" w="4132417">
                  <a:moveTo>
                    <a:pt x="4065383" y="1611128"/>
                  </a:moveTo>
                  <a:cubicBezTo>
                    <a:pt x="3998847" y="1495278"/>
                    <a:pt x="3885817" y="1400196"/>
                    <a:pt x="3749134" y="1388187"/>
                  </a:cubicBezTo>
                  <a:cubicBezTo>
                    <a:pt x="3858372" y="1255813"/>
                    <a:pt x="3865234" y="1063302"/>
                    <a:pt x="3792830" y="911785"/>
                  </a:cubicBezTo>
                  <a:cubicBezTo>
                    <a:pt x="3759517" y="832415"/>
                    <a:pt x="3720245" y="754579"/>
                    <a:pt x="3659397" y="692456"/>
                  </a:cubicBezTo>
                  <a:cubicBezTo>
                    <a:pt x="3574354" y="595207"/>
                    <a:pt x="3451845" y="501299"/>
                    <a:pt x="3315343" y="523422"/>
                  </a:cubicBezTo>
                  <a:cubicBezTo>
                    <a:pt x="3304058" y="367661"/>
                    <a:pt x="3177215" y="280525"/>
                    <a:pt x="3053623" y="209011"/>
                  </a:cubicBezTo>
                  <a:cubicBezTo>
                    <a:pt x="2927232" y="127564"/>
                    <a:pt x="2777910" y="86208"/>
                    <a:pt x="2627685" y="90181"/>
                  </a:cubicBezTo>
                  <a:cubicBezTo>
                    <a:pt x="2524316" y="91265"/>
                    <a:pt x="2422390" y="134336"/>
                    <a:pt x="2348542" y="206482"/>
                  </a:cubicBezTo>
                  <a:cubicBezTo>
                    <a:pt x="2282096" y="32933"/>
                    <a:pt x="2090975" y="-1740"/>
                    <a:pt x="1924681" y="66"/>
                  </a:cubicBezTo>
                  <a:cubicBezTo>
                    <a:pt x="1784206" y="-296"/>
                    <a:pt x="1642919" y="53882"/>
                    <a:pt x="1543431" y="154020"/>
                  </a:cubicBezTo>
                  <a:cubicBezTo>
                    <a:pt x="1515083" y="179032"/>
                    <a:pt x="1487819" y="206211"/>
                    <a:pt x="1470937" y="240524"/>
                  </a:cubicBezTo>
                  <a:cubicBezTo>
                    <a:pt x="1411353" y="163953"/>
                    <a:pt x="1315927" y="127202"/>
                    <a:pt x="1220683" y="127022"/>
                  </a:cubicBezTo>
                  <a:cubicBezTo>
                    <a:pt x="1116861" y="119618"/>
                    <a:pt x="1013311" y="151492"/>
                    <a:pt x="925740" y="206302"/>
                  </a:cubicBezTo>
                  <a:cubicBezTo>
                    <a:pt x="863989" y="242691"/>
                    <a:pt x="826704" y="308788"/>
                    <a:pt x="821197" y="379670"/>
                  </a:cubicBezTo>
                  <a:cubicBezTo>
                    <a:pt x="815419" y="421477"/>
                    <a:pt x="818488" y="465090"/>
                    <a:pt x="836273" y="503827"/>
                  </a:cubicBezTo>
                  <a:cubicBezTo>
                    <a:pt x="747348" y="497236"/>
                    <a:pt x="660409" y="524957"/>
                    <a:pt x="577533" y="554122"/>
                  </a:cubicBezTo>
                  <a:cubicBezTo>
                    <a:pt x="433086" y="606133"/>
                    <a:pt x="302001" y="695526"/>
                    <a:pt x="208742" y="818238"/>
                  </a:cubicBezTo>
                  <a:cubicBezTo>
                    <a:pt x="72782" y="992961"/>
                    <a:pt x="39739" y="1278568"/>
                    <a:pt x="277716" y="1380873"/>
                  </a:cubicBezTo>
                  <a:cubicBezTo>
                    <a:pt x="214520" y="1413921"/>
                    <a:pt x="172360" y="1474149"/>
                    <a:pt x="133449" y="1531848"/>
                  </a:cubicBezTo>
                  <a:cubicBezTo>
                    <a:pt x="49580" y="1649323"/>
                    <a:pt x="5162" y="1792171"/>
                    <a:pt x="468" y="1936103"/>
                  </a:cubicBezTo>
                  <a:cubicBezTo>
                    <a:pt x="-8650" y="2176110"/>
                    <a:pt x="115845" y="2429661"/>
                    <a:pt x="344703" y="2524563"/>
                  </a:cubicBezTo>
                  <a:cubicBezTo>
                    <a:pt x="432183" y="2562306"/>
                    <a:pt x="527338" y="2569982"/>
                    <a:pt x="621499" y="2575670"/>
                  </a:cubicBezTo>
                  <a:cubicBezTo>
                    <a:pt x="586471" y="2741183"/>
                    <a:pt x="647319" y="2919969"/>
                    <a:pt x="766578" y="3038076"/>
                  </a:cubicBezTo>
                  <a:cubicBezTo>
                    <a:pt x="865975" y="3136138"/>
                    <a:pt x="997964" y="3194379"/>
                    <a:pt x="1132751" y="3224899"/>
                  </a:cubicBezTo>
                  <a:cubicBezTo>
                    <a:pt x="1325858" y="3263997"/>
                    <a:pt x="1546591" y="3271492"/>
                    <a:pt x="1714420" y="3153023"/>
                  </a:cubicBezTo>
                  <a:cubicBezTo>
                    <a:pt x="1774185" y="3383188"/>
                    <a:pt x="2114719" y="3469059"/>
                    <a:pt x="2323625" y="3465538"/>
                  </a:cubicBezTo>
                  <a:cubicBezTo>
                    <a:pt x="2559886" y="3469240"/>
                    <a:pt x="2877037" y="3398538"/>
                    <a:pt x="2949712" y="3139750"/>
                  </a:cubicBezTo>
                  <a:cubicBezTo>
                    <a:pt x="3017872" y="3203679"/>
                    <a:pt x="3112034" y="3223093"/>
                    <a:pt x="3202855" y="3224718"/>
                  </a:cubicBezTo>
                  <a:cubicBezTo>
                    <a:pt x="3300447" y="3226885"/>
                    <a:pt x="3399844" y="3218939"/>
                    <a:pt x="3492832" y="3188058"/>
                  </a:cubicBezTo>
                  <a:cubicBezTo>
                    <a:pt x="3677995" y="3131533"/>
                    <a:pt x="3791656" y="3011168"/>
                    <a:pt x="3810976" y="2814955"/>
                  </a:cubicBezTo>
                  <a:cubicBezTo>
                    <a:pt x="3823886" y="2697480"/>
                    <a:pt x="3790392" y="2581269"/>
                    <a:pt x="3756628" y="2469934"/>
                  </a:cubicBezTo>
                  <a:cubicBezTo>
                    <a:pt x="3922832" y="2406456"/>
                    <a:pt x="4066737" y="2264691"/>
                    <a:pt x="4110252" y="2089245"/>
                  </a:cubicBezTo>
                  <a:cubicBezTo>
                    <a:pt x="4151329" y="1932943"/>
                    <a:pt x="4134717" y="1757137"/>
                    <a:pt x="4065383" y="1611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446527" y="7366982"/>
              <a:ext cx="745307" cy="636818"/>
            </a:xfrm>
            <a:custGeom>
              <a:rect b="b" l="l" r="r" t="t"/>
              <a:pathLst>
                <a:path extrusionOk="0" h="636818" w="745307">
                  <a:moveTo>
                    <a:pt x="612457" y="156374"/>
                  </a:moveTo>
                  <a:cubicBezTo>
                    <a:pt x="592325" y="117546"/>
                    <a:pt x="578060" y="74385"/>
                    <a:pt x="546011" y="42962"/>
                  </a:cubicBezTo>
                  <a:cubicBezTo>
                    <a:pt x="499608" y="-7604"/>
                    <a:pt x="419440" y="-9320"/>
                    <a:pt x="359494" y="16053"/>
                  </a:cubicBezTo>
                  <a:cubicBezTo>
                    <a:pt x="340265" y="25896"/>
                    <a:pt x="312639" y="42059"/>
                    <a:pt x="315167" y="66890"/>
                  </a:cubicBezTo>
                  <a:cubicBezTo>
                    <a:pt x="221818" y="35828"/>
                    <a:pt x="103282" y="53436"/>
                    <a:pt x="39906" y="133890"/>
                  </a:cubicBezTo>
                  <a:cubicBezTo>
                    <a:pt x="-29519" y="227346"/>
                    <a:pt x="-10651" y="391956"/>
                    <a:pt x="114566" y="425546"/>
                  </a:cubicBezTo>
                  <a:cubicBezTo>
                    <a:pt x="75295" y="557108"/>
                    <a:pt x="168644" y="623294"/>
                    <a:pt x="288806" y="636297"/>
                  </a:cubicBezTo>
                  <a:cubicBezTo>
                    <a:pt x="375113" y="642528"/>
                    <a:pt x="466204" y="592413"/>
                    <a:pt x="504302" y="514217"/>
                  </a:cubicBezTo>
                  <a:cubicBezTo>
                    <a:pt x="670145" y="595303"/>
                    <a:pt x="816939" y="360172"/>
                    <a:pt x="707521" y="229152"/>
                  </a:cubicBezTo>
                  <a:cubicBezTo>
                    <a:pt x="684319" y="195111"/>
                    <a:pt x="650464" y="169918"/>
                    <a:pt x="612457" y="156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4672416" y="7912897"/>
              <a:ext cx="643914" cy="621556"/>
            </a:xfrm>
            <a:custGeom>
              <a:rect b="b" l="l" r="r" t="t"/>
              <a:pathLst>
                <a:path extrusionOk="0" h="621556" w="643914">
                  <a:moveTo>
                    <a:pt x="561595" y="247678"/>
                  </a:moveTo>
                  <a:cubicBezTo>
                    <a:pt x="626055" y="157473"/>
                    <a:pt x="547692" y="67177"/>
                    <a:pt x="448024" y="77109"/>
                  </a:cubicBezTo>
                  <a:cubicBezTo>
                    <a:pt x="419496" y="-19869"/>
                    <a:pt x="303938" y="-18605"/>
                    <a:pt x="240291" y="43338"/>
                  </a:cubicBezTo>
                  <a:cubicBezTo>
                    <a:pt x="202013" y="75664"/>
                    <a:pt x="190999" y="128578"/>
                    <a:pt x="190638" y="176525"/>
                  </a:cubicBezTo>
                  <a:cubicBezTo>
                    <a:pt x="76254" y="143115"/>
                    <a:pt x="-19984" y="251200"/>
                    <a:pt x="3579" y="362354"/>
                  </a:cubicBezTo>
                  <a:cubicBezTo>
                    <a:pt x="26330" y="433327"/>
                    <a:pt x="111824" y="472245"/>
                    <a:pt x="182513" y="465382"/>
                  </a:cubicBezTo>
                  <a:cubicBezTo>
                    <a:pt x="162922" y="540057"/>
                    <a:pt x="213117" y="611391"/>
                    <a:pt x="289584" y="619608"/>
                  </a:cubicBezTo>
                  <a:cubicBezTo>
                    <a:pt x="362078" y="632611"/>
                    <a:pt x="425725" y="578433"/>
                    <a:pt x="461385" y="520192"/>
                  </a:cubicBezTo>
                  <a:cubicBezTo>
                    <a:pt x="547602" y="579878"/>
                    <a:pt x="641222" y="491839"/>
                    <a:pt x="642756" y="401272"/>
                  </a:cubicBezTo>
                  <a:cubicBezTo>
                    <a:pt x="649076" y="336530"/>
                    <a:pt x="630569" y="267995"/>
                    <a:pt x="561595" y="247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8"/>
          <p:cNvSpPr/>
          <p:nvPr/>
        </p:nvSpPr>
        <p:spPr>
          <a:xfrm>
            <a:off x="7527034" y="2060332"/>
            <a:ext cx="2066208" cy="1732837"/>
          </a:xfrm>
          <a:custGeom>
            <a:rect b="b" l="l" r="r" t="t"/>
            <a:pathLst>
              <a:path extrusionOk="0" h="3465674" w="4132417">
                <a:moveTo>
                  <a:pt x="2323625" y="3465538"/>
                </a:moveTo>
                <a:cubicBezTo>
                  <a:pt x="2114719" y="3469059"/>
                  <a:pt x="1774185" y="3383188"/>
                  <a:pt x="1714420" y="3153023"/>
                </a:cubicBezTo>
                <a:cubicBezTo>
                  <a:pt x="1546591" y="3271492"/>
                  <a:pt x="1325858" y="3263997"/>
                  <a:pt x="1132751" y="3224899"/>
                </a:cubicBezTo>
                <a:cubicBezTo>
                  <a:pt x="997964" y="3194379"/>
                  <a:pt x="865975" y="3136138"/>
                  <a:pt x="766578" y="3038076"/>
                </a:cubicBezTo>
                <a:cubicBezTo>
                  <a:pt x="647319" y="2919969"/>
                  <a:pt x="586471" y="2741183"/>
                  <a:pt x="621499" y="2575670"/>
                </a:cubicBezTo>
                <a:cubicBezTo>
                  <a:pt x="527338" y="2569982"/>
                  <a:pt x="432183" y="2562306"/>
                  <a:pt x="344703" y="2524563"/>
                </a:cubicBezTo>
                <a:cubicBezTo>
                  <a:pt x="115845" y="2429661"/>
                  <a:pt x="-8650" y="2176110"/>
                  <a:pt x="468" y="1936103"/>
                </a:cubicBezTo>
                <a:cubicBezTo>
                  <a:pt x="5162" y="1792171"/>
                  <a:pt x="49580" y="1649323"/>
                  <a:pt x="133449" y="1531848"/>
                </a:cubicBezTo>
                <a:cubicBezTo>
                  <a:pt x="172360" y="1474149"/>
                  <a:pt x="214520" y="1413921"/>
                  <a:pt x="277716" y="1380873"/>
                </a:cubicBezTo>
                <a:cubicBezTo>
                  <a:pt x="39739" y="1278568"/>
                  <a:pt x="72782" y="992961"/>
                  <a:pt x="208742" y="818238"/>
                </a:cubicBezTo>
                <a:cubicBezTo>
                  <a:pt x="302001" y="695526"/>
                  <a:pt x="433086" y="606133"/>
                  <a:pt x="577533" y="554122"/>
                </a:cubicBezTo>
                <a:cubicBezTo>
                  <a:pt x="660409" y="524957"/>
                  <a:pt x="747348" y="497236"/>
                  <a:pt x="836273" y="503827"/>
                </a:cubicBezTo>
                <a:cubicBezTo>
                  <a:pt x="818488" y="465090"/>
                  <a:pt x="815419" y="421477"/>
                  <a:pt x="821197" y="379670"/>
                </a:cubicBezTo>
                <a:cubicBezTo>
                  <a:pt x="826704" y="308788"/>
                  <a:pt x="863989" y="242691"/>
                  <a:pt x="925740" y="206302"/>
                </a:cubicBezTo>
                <a:cubicBezTo>
                  <a:pt x="1013311" y="151492"/>
                  <a:pt x="1116861" y="119618"/>
                  <a:pt x="1220683" y="127022"/>
                </a:cubicBezTo>
                <a:cubicBezTo>
                  <a:pt x="1315927" y="127202"/>
                  <a:pt x="1411353" y="163953"/>
                  <a:pt x="1470937" y="240524"/>
                </a:cubicBezTo>
                <a:cubicBezTo>
                  <a:pt x="1487819" y="206211"/>
                  <a:pt x="1515083" y="179032"/>
                  <a:pt x="1543431" y="154020"/>
                </a:cubicBezTo>
                <a:cubicBezTo>
                  <a:pt x="1642919" y="53882"/>
                  <a:pt x="1784206" y="-296"/>
                  <a:pt x="1924681" y="66"/>
                </a:cubicBezTo>
                <a:cubicBezTo>
                  <a:pt x="2090975" y="-1740"/>
                  <a:pt x="2282096" y="32933"/>
                  <a:pt x="2348542" y="206482"/>
                </a:cubicBezTo>
                <a:cubicBezTo>
                  <a:pt x="2422390" y="134336"/>
                  <a:pt x="2524316" y="91265"/>
                  <a:pt x="2627685" y="90181"/>
                </a:cubicBezTo>
                <a:cubicBezTo>
                  <a:pt x="2777910" y="86208"/>
                  <a:pt x="2927232" y="127564"/>
                  <a:pt x="3053623" y="209011"/>
                </a:cubicBezTo>
                <a:cubicBezTo>
                  <a:pt x="3177215" y="280525"/>
                  <a:pt x="3304058" y="367661"/>
                  <a:pt x="3315343" y="523422"/>
                </a:cubicBezTo>
                <a:cubicBezTo>
                  <a:pt x="3451845" y="501299"/>
                  <a:pt x="3574354" y="595207"/>
                  <a:pt x="3659397" y="692456"/>
                </a:cubicBezTo>
                <a:cubicBezTo>
                  <a:pt x="3720245" y="754579"/>
                  <a:pt x="3759517" y="832415"/>
                  <a:pt x="3792830" y="911785"/>
                </a:cubicBezTo>
                <a:cubicBezTo>
                  <a:pt x="3865234" y="1063302"/>
                  <a:pt x="3858372" y="1255813"/>
                  <a:pt x="3749134" y="1388187"/>
                </a:cubicBezTo>
                <a:cubicBezTo>
                  <a:pt x="3885817" y="1400196"/>
                  <a:pt x="3998847" y="1495278"/>
                  <a:pt x="4065383" y="1611128"/>
                </a:cubicBezTo>
                <a:cubicBezTo>
                  <a:pt x="4134717" y="1757137"/>
                  <a:pt x="4151329" y="1932943"/>
                  <a:pt x="4110252" y="2089245"/>
                </a:cubicBezTo>
                <a:cubicBezTo>
                  <a:pt x="4066737" y="2264691"/>
                  <a:pt x="3922832" y="2406456"/>
                  <a:pt x="3756628" y="2469934"/>
                </a:cubicBezTo>
                <a:cubicBezTo>
                  <a:pt x="3790392" y="2581269"/>
                  <a:pt x="3823886" y="2697480"/>
                  <a:pt x="3810976" y="2814955"/>
                </a:cubicBezTo>
                <a:cubicBezTo>
                  <a:pt x="3791656" y="3011168"/>
                  <a:pt x="3677995" y="3131533"/>
                  <a:pt x="3492832" y="3188058"/>
                </a:cubicBezTo>
                <a:cubicBezTo>
                  <a:pt x="3399844" y="3218939"/>
                  <a:pt x="3300447" y="3226885"/>
                  <a:pt x="3202855" y="3224718"/>
                </a:cubicBezTo>
                <a:cubicBezTo>
                  <a:pt x="3112034" y="3223093"/>
                  <a:pt x="3017872" y="3203679"/>
                  <a:pt x="2949712" y="3139750"/>
                </a:cubicBezTo>
                <a:cubicBezTo>
                  <a:pt x="2877037" y="3398538"/>
                  <a:pt x="2559886" y="3469240"/>
                  <a:pt x="2323625" y="3465538"/>
                </a:cubicBezTo>
                <a:close/>
                <a:moveTo>
                  <a:pt x="2274152" y="3419126"/>
                </a:moveTo>
                <a:cubicBezTo>
                  <a:pt x="2490912" y="3431225"/>
                  <a:pt x="2821515" y="3381292"/>
                  <a:pt x="2900600" y="3144626"/>
                </a:cubicBezTo>
                <a:cubicBezTo>
                  <a:pt x="2906378" y="3129005"/>
                  <a:pt x="2909989" y="3112661"/>
                  <a:pt x="2914773" y="3096859"/>
                </a:cubicBezTo>
                <a:cubicBezTo>
                  <a:pt x="2928947" y="3067874"/>
                  <a:pt x="2958288" y="3087468"/>
                  <a:pt x="2974809" y="3102457"/>
                </a:cubicBezTo>
                <a:cubicBezTo>
                  <a:pt x="3048658" y="3172798"/>
                  <a:pt x="3154014" y="3182189"/>
                  <a:pt x="3251335" y="3180112"/>
                </a:cubicBezTo>
                <a:cubicBezTo>
                  <a:pt x="3404629" y="3176590"/>
                  <a:pt x="3571646" y="3140472"/>
                  <a:pt x="3680793" y="3025525"/>
                </a:cubicBezTo>
                <a:cubicBezTo>
                  <a:pt x="3750489" y="2941279"/>
                  <a:pt x="3775225" y="2827777"/>
                  <a:pt x="3767281" y="2720415"/>
                </a:cubicBezTo>
                <a:cubicBezTo>
                  <a:pt x="3758975" y="2644747"/>
                  <a:pt x="3741190" y="2572239"/>
                  <a:pt x="3718349" y="2500363"/>
                </a:cubicBezTo>
                <a:cubicBezTo>
                  <a:pt x="3713474" y="2482936"/>
                  <a:pt x="3703273" y="2461988"/>
                  <a:pt x="3716002" y="2445554"/>
                </a:cubicBezTo>
                <a:cubicBezTo>
                  <a:pt x="3736044" y="2423070"/>
                  <a:pt x="3768274" y="2418194"/>
                  <a:pt x="3794003" y="2404559"/>
                </a:cubicBezTo>
                <a:cubicBezTo>
                  <a:pt x="3831018" y="2386139"/>
                  <a:pt x="3865324" y="2362842"/>
                  <a:pt x="3897373" y="2336837"/>
                </a:cubicBezTo>
                <a:cubicBezTo>
                  <a:pt x="4091654" y="2178819"/>
                  <a:pt x="4125419" y="1927977"/>
                  <a:pt x="4054730" y="1698354"/>
                </a:cubicBezTo>
                <a:cubicBezTo>
                  <a:pt x="4026653" y="1606071"/>
                  <a:pt x="3960207" y="1525979"/>
                  <a:pt x="3879408" y="1474600"/>
                </a:cubicBezTo>
                <a:cubicBezTo>
                  <a:pt x="3830747" y="1442906"/>
                  <a:pt x="3772607" y="1434780"/>
                  <a:pt x="3716183" y="1427104"/>
                </a:cubicBezTo>
                <a:cubicBezTo>
                  <a:pt x="3680071" y="1422590"/>
                  <a:pt x="3685126" y="1393424"/>
                  <a:pt x="3705439" y="1372746"/>
                </a:cubicBezTo>
                <a:cubicBezTo>
                  <a:pt x="3799149" y="1264391"/>
                  <a:pt x="3820184" y="1105560"/>
                  <a:pt x="3768996" y="973276"/>
                </a:cubicBezTo>
                <a:cubicBezTo>
                  <a:pt x="3738662" y="898692"/>
                  <a:pt x="3708509" y="821669"/>
                  <a:pt x="3657050" y="758823"/>
                </a:cubicBezTo>
                <a:cubicBezTo>
                  <a:pt x="3588437" y="677196"/>
                  <a:pt x="3508269" y="592408"/>
                  <a:pt x="3399483" y="570646"/>
                </a:cubicBezTo>
                <a:cubicBezTo>
                  <a:pt x="3369510" y="565048"/>
                  <a:pt x="3335023" y="558366"/>
                  <a:pt x="3307669" y="575522"/>
                </a:cubicBezTo>
                <a:cubicBezTo>
                  <a:pt x="3299995" y="578773"/>
                  <a:pt x="3290155" y="577599"/>
                  <a:pt x="3283474" y="572543"/>
                </a:cubicBezTo>
                <a:cubicBezTo>
                  <a:pt x="3263703" y="554212"/>
                  <a:pt x="3274266" y="523151"/>
                  <a:pt x="3267495" y="499493"/>
                </a:cubicBezTo>
                <a:cubicBezTo>
                  <a:pt x="3254675" y="442065"/>
                  <a:pt x="3223528" y="388068"/>
                  <a:pt x="3180104" y="348337"/>
                </a:cubicBezTo>
                <a:cubicBezTo>
                  <a:pt x="3077727" y="264633"/>
                  <a:pt x="2960996" y="191854"/>
                  <a:pt x="2833161" y="155104"/>
                </a:cubicBezTo>
                <a:cubicBezTo>
                  <a:pt x="2668672" y="112484"/>
                  <a:pt x="2479898" y="115193"/>
                  <a:pt x="2361361" y="254159"/>
                </a:cubicBezTo>
                <a:cubicBezTo>
                  <a:pt x="2342042" y="276191"/>
                  <a:pt x="2317395" y="256958"/>
                  <a:pt x="2312340" y="233842"/>
                </a:cubicBezTo>
                <a:cubicBezTo>
                  <a:pt x="2305027" y="210907"/>
                  <a:pt x="2295187" y="189958"/>
                  <a:pt x="2281645" y="170093"/>
                </a:cubicBezTo>
                <a:cubicBezTo>
                  <a:pt x="2227838" y="86208"/>
                  <a:pt x="2128892" y="57855"/>
                  <a:pt x="2035363" y="45123"/>
                </a:cubicBezTo>
                <a:cubicBezTo>
                  <a:pt x="1919354" y="29863"/>
                  <a:pt x="1798199" y="42414"/>
                  <a:pt x="1693746" y="97676"/>
                </a:cubicBezTo>
                <a:cubicBezTo>
                  <a:pt x="1632266" y="127654"/>
                  <a:pt x="1582793" y="176143"/>
                  <a:pt x="1534855" y="223909"/>
                </a:cubicBezTo>
                <a:cubicBezTo>
                  <a:pt x="1521493" y="238267"/>
                  <a:pt x="1511562" y="255062"/>
                  <a:pt x="1501361" y="271586"/>
                </a:cubicBezTo>
                <a:cubicBezTo>
                  <a:pt x="1495583" y="279893"/>
                  <a:pt x="1483125" y="281699"/>
                  <a:pt x="1474638" y="276733"/>
                </a:cubicBezTo>
                <a:cubicBezTo>
                  <a:pt x="1468860" y="273392"/>
                  <a:pt x="1464888" y="267161"/>
                  <a:pt x="1464527" y="260479"/>
                </a:cubicBezTo>
                <a:cubicBezTo>
                  <a:pt x="1419568" y="216415"/>
                  <a:pt x="1365129" y="179032"/>
                  <a:pt x="1302205" y="167745"/>
                </a:cubicBezTo>
                <a:cubicBezTo>
                  <a:pt x="1195404" y="148964"/>
                  <a:pt x="1083819" y="162057"/>
                  <a:pt x="987762" y="213164"/>
                </a:cubicBezTo>
                <a:cubicBezTo>
                  <a:pt x="943706" y="235738"/>
                  <a:pt x="900913" y="262917"/>
                  <a:pt x="879066" y="308517"/>
                </a:cubicBezTo>
                <a:cubicBezTo>
                  <a:pt x="852433" y="371092"/>
                  <a:pt x="847287" y="448385"/>
                  <a:pt x="884031" y="507981"/>
                </a:cubicBezTo>
                <a:cubicBezTo>
                  <a:pt x="893781" y="520532"/>
                  <a:pt x="895768" y="540036"/>
                  <a:pt x="878976" y="547350"/>
                </a:cubicBezTo>
                <a:cubicBezTo>
                  <a:pt x="873107" y="550330"/>
                  <a:pt x="866878" y="550059"/>
                  <a:pt x="860468" y="549246"/>
                </a:cubicBezTo>
                <a:cubicBezTo>
                  <a:pt x="836725" y="545996"/>
                  <a:pt x="816954" y="546176"/>
                  <a:pt x="793662" y="546447"/>
                </a:cubicBezTo>
                <a:cubicBezTo>
                  <a:pt x="556588" y="574258"/>
                  <a:pt x="315723" y="700763"/>
                  <a:pt x="196554" y="913681"/>
                </a:cubicBezTo>
                <a:cubicBezTo>
                  <a:pt x="142929" y="1016438"/>
                  <a:pt x="117109" y="1152695"/>
                  <a:pt x="183825" y="1255090"/>
                </a:cubicBezTo>
                <a:cubicBezTo>
                  <a:pt x="217048" y="1304844"/>
                  <a:pt x="272660" y="1332113"/>
                  <a:pt x="324661" y="1358028"/>
                </a:cubicBezTo>
                <a:cubicBezTo>
                  <a:pt x="336307" y="1364168"/>
                  <a:pt x="353731" y="1368412"/>
                  <a:pt x="355897" y="1383762"/>
                </a:cubicBezTo>
                <a:cubicBezTo>
                  <a:pt x="357703" y="1396223"/>
                  <a:pt x="347050" y="1407330"/>
                  <a:pt x="334953" y="1408052"/>
                </a:cubicBezTo>
                <a:cubicBezTo>
                  <a:pt x="252437" y="1416901"/>
                  <a:pt x="202784" y="1507919"/>
                  <a:pt x="158818" y="1568508"/>
                </a:cubicBezTo>
                <a:cubicBezTo>
                  <a:pt x="53733" y="1721740"/>
                  <a:pt x="17170" y="1920031"/>
                  <a:pt x="57795" y="2100984"/>
                </a:cubicBezTo>
                <a:cubicBezTo>
                  <a:pt x="90386" y="2257467"/>
                  <a:pt x="189874" y="2401489"/>
                  <a:pt x="334592" y="2473184"/>
                </a:cubicBezTo>
                <a:cubicBezTo>
                  <a:pt x="412232" y="2512914"/>
                  <a:pt x="503594" y="2524924"/>
                  <a:pt x="588908" y="2530522"/>
                </a:cubicBezTo>
                <a:cubicBezTo>
                  <a:pt x="614999" y="2535850"/>
                  <a:pt x="676389" y="2522757"/>
                  <a:pt x="669437" y="2565828"/>
                </a:cubicBezTo>
                <a:cubicBezTo>
                  <a:pt x="664472" y="2581088"/>
                  <a:pt x="660139" y="2596529"/>
                  <a:pt x="658152" y="2612511"/>
                </a:cubicBezTo>
                <a:cubicBezTo>
                  <a:pt x="629714" y="2840238"/>
                  <a:pt x="772536" y="3042501"/>
                  <a:pt x="979276" y="3128011"/>
                </a:cubicBezTo>
                <a:cubicBezTo>
                  <a:pt x="1084903" y="3175597"/>
                  <a:pt x="1199648" y="3198081"/>
                  <a:pt x="1314934" y="3204041"/>
                </a:cubicBezTo>
                <a:cubicBezTo>
                  <a:pt x="1440242" y="3212980"/>
                  <a:pt x="1572050" y="3192663"/>
                  <a:pt x="1678760" y="3123587"/>
                </a:cubicBezTo>
                <a:cubicBezTo>
                  <a:pt x="1693204" y="3113835"/>
                  <a:pt x="1704941" y="3100200"/>
                  <a:pt x="1719115" y="3090538"/>
                </a:cubicBezTo>
                <a:cubicBezTo>
                  <a:pt x="1743941" y="3078168"/>
                  <a:pt x="1758296" y="3104444"/>
                  <a:pt x="1756039" y="3126747"/>
                </a:cubicBezTo>
                <a:cubicBezTo>
                  <a:pt x="1788088" y="3328559"/>
                  <a:pt x="2099010" y="3414521"/>
                  <a:pt x="2274152" y="34191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7723263" y="3683491"/>
            <a:ext cx="372654" cy="318409"/>
          </a:xfrm>
          <a:custGeom>
            <a:rect b="b" l="l" r="r" t="t"/>
            <a:pathLst>
              <a:path extrusionOk="0" h="636818" w="745307">
                <a:moveTo>
                  <a:pt x="288806" y="636297"/>
                </a:moveTo>
                <a:cubicBezTo>
                  <a:pt x="168644" y="623294"/>
                  <a:pt x="75295" y="557108"/>
                  <a:pt x="114566" y="425546"/>
                </a:cubicBezTo>
                <a:cubicBezTo>
                  <a:pt x="-10651" y="391956"/>
                  <a:pt x="-29519" y="227346"/>
                  <a:pt x="39906" y="133890"/>
                </a:cubicBezTo>
                <a:cubicBezTo>
                  <a:pt x="103282" y="53436"/>
                  <a:pt x="221818" y="35828"/>
                  <a:pt x="315167" y="66890"/>
                </a:cubicBezTo>
                <a:cubicBezTo>
                  <a:pt x="312639" y="42059"/>
                  <a:pt x="340265" y="25896"/>
                  <a:pt x="359494" y="16053"/>
                </a:cubicBezTo>
                <a:cubicBezTo>
                  <a:pt x="419440" y="-9320"/>
                  <a:pt x="499608" y="-7604"/>
                  <a:pt x="546011" y="42962"/>
                </a:cubicBezTo>
                <a:cubicBezTo>
                  <a:pt x="578060" y="74385"/>
                  <a:pt x="592325" y="117546"/>
                  <a:pt x="612457" y="156374"/>
                </a:cubicBezTo>
                <a:cubicBezTo>
                  <a:pt x="650464" y="169918"/>
                  <a:pt x="684319" y="195111"/>
                  <a:pt x="707521" y="229152"/>
                </a:cubicBezTo>
                <a:cubicBezTo>
                  <a:pt x="816939" y="360172"/>
                  <a:pt x="670145" y="595303"/>
                  <a:pt x="504302" y="514217"/>
                </a:cubicBezTo>
                <a:cubicBezTo>
                  <a:pt x="466204" y="592413"/>
                  <a:pt x="375113" y="642528"/>
                  <a:pt x="288806" y="636297"/>
                </a:cubicBezTo>
                <a:close/>
                <a:moveTo>
                  <a:pt x="316250" y="591962"/>
                </a:moveTo>
                <a:cubicBezTo>
                  <a:pt x="368432" y="586815"/>
                  <a:pt x="419530" y="558914"/>
                  <a:pt x="451128" y="517016"/>
                </a:cubicBezTo>
                <a:cubicBezTo>
                  <a:pt x="468822" y="493900"/>
                  <a:pt x="474961" y="441800"/>
                  <a:pt x="514413" y="467715"/>
                </a:cubicBezTo>
                <a:cubicBezTo>
                  <a:pt x="611915" y="528754"/>
                  <a:pt x="704271" y="423199"/>
                  <a:pt x="701111" y="326401"/>
                </a:cubicBezTo>
                <a:cubicBezTo>
                  <a:pt x="694791" y="270147"/>
                  <a:pt x="650735" y="214795"/>
                  <a:pt x="595845" y="199355"/>
                </a:cubicBezTo>
                <a:cubicBezTo>
                  <a:pt x="579324" y="192763"/>
                  <a:pt x="570838" y="175336"/>
                  <a:pt x="563796" y="160076"/>
                </a:cubicBezTo>
                <a:cubicBezTo>
                  <a:pt x="550977" y="131723"/>
                  <a:pt x="539060" y="102106"/>
                  <a:pt x="517844" y="78809"/>
                </a:cubicBezTo>
                <a:cubicBezTo>
                  <a:pt x="486968" y="40163"/>
                  <a:pt x="431357" y="39982"/>
                  <a:pt x="387571" y="53165"/>
                </a:cubicBezTo>
                <a:cubicBezTo>
                  <a:pt x="377460" y="57228"/>
                  <a:pt x="367258" y="61924"/>
                  <a:pt x="359494" y="69780"/>
                </a:cubicBezTo>
                <a:cubicBezTo>
                  <a:pt x="355793" y="74295"/>
                  <a:pt x="352904" y="79983"/>
                  <a:pt x="347397" y="82421"/>
                </a:cubicBezTo>
                <a:cubicBezTo>
                  <a:pt x="354168" y="86936"/>
                  <a:pt x="350737" y="98313"/>
                  <a:pt x="342522" y="98133"/>
                </a:cubicBezTo>
                <a:cubicBezTo>
                  <a:pt x="327174" y="95424"/>
                  <a:pt x="312639" y="88561"/>
                  <a:pt x="297202" y="85762"/>
                </a:cubicBezTo>
                <a:cubicBezTo>
                  <a:pt x="249805" y="76371"/>
                  <a:pt x="199880" y="78087"/>
                  <a:pt x="154019" y="94069"/>
                </a:cubicBezTo>
                <a:cubicBezTo>
                  <a:pt x="107886" y="109781"/>
                  <a:pt x="65816" y="143823"/>
                  <a:pt x="49656" y="190867"/>
                </a:cubicBezTo>
                <a:cubicBezTo>
                  <a:pt x="25371" y="262020"/>
                  <a:pt x="39996" y="362249"/>
                  <a:pt x="123233" y="384010"/>
                </a:cubicBezTo>
                <a:cubicBezTo>
                  <a:pt x="138310" y="387802"/>
                  <a:pt x="155734" y="393672"/>
                  <a:pt x="158352" y="411460"/>
                </a:cubicBezTo>
                <a:cubicBezTo>
                  <a:pt x="160428" y="445953"/>
                  <a:pt x="141650" y="481078"/>
                  <a:pt x="154109" y="515300"/>
                </a:cubicBezTo>
                <a:cubicBezTo>
                  <a:pt x="180561" y="573812"/>
                  <a:pt x="257027" y="592594"/>
                  <a:pt x="316250" y="5919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7336208" y="3956448"/>
            <a:ext cx="321957" cy="310778"/>
          </a:xfrm>
          <a:custGeom>
            <a:rect b="b" l="l" r="r" t="t"/>
            <a:pathLst>
              <a:path extrusionOk="0" h="621556" w="643914">
                <a:moveTo>
                  <a:pt x="289584" y="619608"/>
                </a:moveTo>
                <a:cubicBezTo>
                  <a:pt x="213117" y="611391"/>
                  <a:pt x="162922" y="540057"/>
                  <a:pt x="182513" y="465382"/>
                </a:cubicBezTo>
                <a:cubicBezTo>
                  <a:pt x="111824" y="472245"/>
                  <a:pt x="26330" y="433327"/>
                  <a:pt x="3579" y="362354"/>
                </a:cubicBezTo>
                <a:cubicBezTo>
                  <a:pt x="-19984" y="251200"/>
                  <a:pt x="76254" y="143115"/>
                  <a:pt x="190638" y="176525"/>
                </a:cubicBezTo>
                <a:cubicBezTo>
                  <a:pt x="190999" y="128578"/>
                  <a:pt x="202013" y="75664"/>
                  <a:pt x="240291" y="43338"/>
                </a:cubicBezTo>
                <a:cubicBezTo>
                  <a:pt x="303938" y="-18605"/>
                  <a:pt x="419496" y="-19869"/>
                  <a:pt x="448024" y="77109"/>
                </a:cubicBezTo>
                <a:cubicBezTo>
                  <a:pt x="547692" y="67177"/>
                  <a:pt x="626055" y="157473"/>
                  <a:pt x="561595" y="247678"/>
                </a:cubicBezTo>
                <a:cubicBezTo>
                  <a:pt x="630569" y="267995"/>
                  <a:pt x="649076" y="336530"/>
                  <a:pt x="642756" y="401272"/>
                </a:cubicBezTo>
                <a:cubicBezTo>
                  <a:pt x="641222" y="491839"/>
                  <a:pt x="547602" y="579878"/>
                  <a:pt x="461385" y="520192"/>
                </a:cubicBezTo>
                <a:cubicBezTo>
                  <a:pt x="425725" y="578433"/>
                  <a:pt x="362078" y="632611"/>
                  <a:pt x="289584" y="619608"/>
                </a:cubicBezTo>
                <a:close/>
                <a:moveTo>
                  <a:pt x="316939" y="575814"/>
                </a:moveTo>
                <a:cubicBezTo>
                  <a:pt x="360724" y="573918"/>
                  <a:pt x="394759" y="535994"/>
                  <a:pt x="419406" y="503668"/>
                </a:cubicBezTo>
                <a:cubicBezTo>
                  <a:pt x="427350" y="492652"/>
                  <a:pt x="429697" y="477030"/>
                  <a:pt x="442246" y="469807"/>
                </a:cubicBezTo>
                <a:cubicBezTo>
                  <a:pt x="461385" y="458700"/>
                  <a:pt x="477455" y="477572"/>
                  <a:pt x="492351" y="487053"/>
                </a:cubicBezTo>
                <a:cubicBezTo>
                  <a:pt x="555727" y="519289"/>
                  <a:pt x="601770" y="439919"/>
                  <a:pt x="598790" y="385109"/>
                </a:cubicBezTo>
                <a:cubicBezTo>
                  <a:pt x="598700" y="386102"/>
                  <a:pt x="598610" y="387096"/>
                  <a:pt x="598610" y="388179"/>
                </a:cubicBezTo>
                <a:cubicBezTo>
                  <a:pt x="599874" y="342218"/>
                  <a:pt x="590936" y="301043"/>
                  <a:pt x="541102" y="288312"/>
                </a:cubicBezTo>
                <a:cubicBezTo>
                  <a:pt x="530088" y="284971"/>
                  <a:pt x="517539" y="281720"/>
                  <a:pt x="511310" y="271156"/>
                </a:cubicBezTo>
                <a:cubicBezTo>
                  <a:pt x="501018" y="252916"/>
                  <a:pt x="515824" y="234224"/>
                  <a:pt x="526116" y="219777"/>
                </a:cubicBezTo>
                <a:cubicBezTo>
                  <a:pt x="538394" y="199821"/>
                  <a:pt x="548415" y="169211"/>
                  <a:pt x="529185" y="150520"/>
                </a:cubicBezTo>
                <a:cubicBezTo>
                  <a:pt x="510407" y="128758"/>
                  <a:pt x="479261" y="118104"/>
                  <a:pt x="451094" y="122528"/>
                </a:cubicBezTo>
                <a:cubicBezTo>
                  <a:pt x="430871" y="126140"/>
                  <a:pt x="417600" y="99954"/>
                  <a:pt x="431503" y="85326"/>
                </a:cubicBezTo>
                <a:cubicBezTo>
                  <a:pt x="389072" y="-14632"/>
                  <a:pt x="246340" y="36295"/>
                  <a:pt x="234423" y="129391"/>
                </a:cubicBezTo>
                <a:cubicBezTo>
                  <a:pt x="230451" y="150339"/>
                  <a:pt x="229097" y="172101"/>
                  <a:pt x="233159" y="193140"/>
                </a:cubicBezTo>
                <a:cubicBezTo>
                  <a:pt x="239389" y="208580"/>
                  <a:pt x="238757" y="229168"/>
                  <a:pt x="218534" y="232238"/>
                </a:cubicBezTo>
                <a:cubicBezTo>
                  <a:pt x="211673" y="233231"/>
                  <a:pt x="205263" y="230793"/>
                  <a:pt x="199575" y="227001"/>
                </a:cubicBezTo>
                <a:cubicBezTo>
                  <a:pt x="170054" y="210838"/>
                  <a:pt x="132317" y="210928"/>
                  <a:pt x="102525" y="226459"/>
                </a:cubicBezTo>
                <a:cubicBezTo>
                  <a:pt x="55580" y="247859"/>
                  <a:pt x="24704" y="332105"/>
                  <a:pt x="59281" y="373641"/>
                </a:cubicBezTo>
                <a:cubicBezTo>
                  <a:pt x="86726" y="404432"/>
                  <a:pt x="128977" y="422131"/>
                  <a:pt x="170054" y="421498"/>
                </a:cubicBezTo>
                <a:cubicBezTo>
                  <a:pt x="183145" y="421408"/>
                  <a:pt x="194700" y="414004"/>
                  <a:pt x="207520" y="413101"/>
                </a:cubicBezTo>
                <a:cubicBezTo>
                  <a:pt x="254285" y="419963"/>
                  <a:pt x="219437" y="476037"/>
                  <a:pt x="223680" y="505564"/>
                </a:cubicBezTo>
                <a:cubicBezTo>
                  <a:pt x="225847" y="552157"/>
                  <a:pt x="273966" y="579155"/>
                  <a:pt x="316939" y="5758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7548040" y="2079847"/>
            <a:ext cx="2023383" cy="1690892"/>
          </a:xfrm>
          <a:custGeom>
            <a:rect b="b" l="l" r="r" t="t"/>
            <a:pathLst>
              <a:path extrusionOk="0" h="3381783" w="4046766">
                <a:moveTo>
                  <a:pt x="4012809" y="1659232"/>
                </a:moveTo>
                <a:cubicBezTo>
                  <a:pt x="4083497" y="1888855"/>
                  <a:pt x="4049733" y="2139698"/>
                  <a:pt x="3855452" y="2297806"/>
                </a:cubicBezTo>
                <a:cubicBezTo>
                  <a:pt x="3823403" y="2323721"/>
                  <a:pt x="3789097" y="2347108"/>
                  <a:pt x="3752082" y="2365528"/>
                </a:cubicBezTo>
                <a:cubicBezTo>
                  <a:pt x="3726353" y="2379253"/>
                  <a:pt x="3694123" y="2384039"/>
                  <a:pt x="3674081" y="2406523"/>
                </a:cubicBezTo>
                <a:cubicBezTo>
                  <a:pt x="3661352" y="2423047"/>
                  <a:pt x="3671643" y="2443905"/>
                  <a:pt x="3676428" y="2461332"/>
                </a:cubicBezTo>
                <a:cubicBezTo>
                  <a:pt x="3699269" y="2533208"/>
                  <a:pt x="3717054" y="2605626"/>
                  <a:pt x="3725360" y="2681384"/>
                </a:cubicBezTo>
                <a:cubicBezTo>
                  <a:pt x="3733304" y="2788746"/>
                  <a:pt x="3708478" y="2902248"/>
                  <a:pt x="3638872" y="2986494"/>
                </a:cubicBezTo>
                <a:cubicBezTo>
                  <a:pt x="3529634" y="3101441"/>
                  <a:pt x="3362708" y="3137559"/>
                  <a:pt x="3209414" y="3141081"/>
                </a:cubicBezTo>
                <a:cubicBezTo>
                  <a:pt x="3112093" y="3143248"/>
                  <a:pt x="3006737" y="3133857"/>
                  <a:pt x="2932888" y="3063426"/>
                </a:cubicBezTo>
                <a:cubicBezTo>
                  <a:pt x="2916277" y="3048437"/>
                  <a:pt x="2886936" y="3028843"/>
                  <a:pt x="2872853" y="3057828"/>
                </a:cubicBezTo>
                <a:cubicBezTo>
                  <a:pt x="2868067" y="3073630"/>
                  <a:pt x="2864366" y="3089973"/>
                  <a:pt x="2858679" y="3105595"/>
                </a:cubicBezTo>
                <a:cubicBezTo>
                  <a:pt x="2779594" y="3342261"/>
                  <a:pt x="2448991" y="3392285"/>
                  <a:pt x="2232231" y="3380095"/>
                </a:cubicBezTo>
                <a:cubicBezTo>
                  <a:pt x="2057089" y="3375489"/>
                  <a:pt x="1746077" y="3289528"/>
                  <a:pt x="1714298" y="3087716"/>
                </a:cubicBezTo>
                <a:cubicBezTo>
                  <a:pt x="1716555" y="3065503"/>
                  <a:pt x="1702291" y="3039137"/>
                  <a:pt x="1677374" y="3051507"/>
                </a:cubicBezTo>
                <a:cubicBezTo>
                  <a:pt x="1663110" y="3061259"/>
                  <a:pt x="1651374" y="3074804"/>
                  <a:pt x="1637019" y="3084556"/>
                </a:cubicBezTo>
                <a:cubicBezTo>
                  <a:pt x="1530399" y="3153722"/>
                  <a:pt x="1398501" y="3174039"/>
                  <a:pt x="1273284" y="3165100"/>
                </a:cubicBezTo>
                <a:cubicBezTo>
                  <a:pt x="1157997" y="3159140"/>
                  <a:pt x="1043252" y="3136747"/>
                  <a:pt x="937626" y="3089070"/>
                </a:cubicBezTo>
                <a:cubicBezTo>
                  <a:pt x="730886" y="3003560"/>
                  <a:pt x="588064" y="2801297"/>
                  <a:pt x="616502" y="2573570"/>
                </a:cubicBezTo>
                <a:cubicBezTo>
                  <a:pt x="618488" y="2557588"/>
                  <a:pt x="622822" y="2542238"/>
                  <a:pt x="627787" y="2526887"/>
                </a:cubicBezTo>
                <a:cubicBezTo>
                  <a:pt x="634739" y="2483816"/>
                  <a:pt x="573349" y="2496909"/>
                  <a:pt x="547258" y="2491582"/>
                </a:cubicBezTo>
                <a:cubicBezTo>
                  <a:pt x="461944" y="2485983"/>
                  <a:pt x="370581" y="2473974"/>
                  <a:pt x="292941" y="2434244"/>
                </a:cubicBezTo>
                <a:cubicBezTo>
                  <a:pt x="148314" y="2362548"/>
                  <a:pt x="48736" y="2218526"/>
                  <a:pt x="16145" y="2062043"/>
                </a:cubicBezTo>
                <a:cubicBezTo>
                  <a:pt x="-24390" y="1881090"/>
                  <a:pt x="12173" y="1682890"/>
                  <a:pt x="117168" y="1529567"/>
                </a:cubicBezTo>
                <a:cubicBezTo>
                  <a:pt x="161133" y="1469069"/>
                  <a:pt x="210787" y="1377960"/>
                  <a:pt x="293302" y="1369111"/>
                </a:cubicBezTo>
                <a:cubicBezTo>
                  <a:pt x="305400" y="1368389"/>
                  <a:pt x="316143" y="1357282"/>
                  <a:pt x="314247" y="1344821"/>
                </a:cubicBezTo>
                <a:cubicBezTo>
                  <a:pt x="312080" y="1329471"/>
                  <a:pt x="294657" y="1325318"/>
                  <a:pt x="283011" y="1319087"/>
                </a:cubicBezTo>
                <a:cubicBezTo>
                  <a:pt x="231010" y="1293172"/>
                  <a:pt x="175307" y="1265812"/>
                  <a:pt x="142175" y="1216150"/>
                </a:cubicBezTo>
                <a:cubicBezTo>
                  <a:pt x="75368" y="1113754"/>
                  <a:pt x="101188" y="977497"/>
                  <a:pt x="154904" y="874740"/>
                </a:cubicBezTo>
                <a:cubicBezTo>
                  <a:pt x="274073" y="661822"/>
                  <a:pt x="514848" y="535317"/>
                  <a:pt x="752011" y="507506"/>
                </a:cubicBezTo>
                <a:cubicBezTo>
                  <a:pt x="775304" y="507326"/>
                  <a:pt x="795075" y="507055"/>
                  <a:pt x="818818" y="510305"/>
                </a:cubicBezTo>
                <a:cubicBezTo>
                  <a:pt x="825228" y="511028"/>
                  <a:pt x="831457" y="511299"/>
                  <a:pt x="837325" y="508409"/>
                </a:cubicBezTo>
                <a:cubicBezTo>
                  <a:pt x="854117" y="501095"/>
                  <a:pt x="852131" y="481591"/>
                  <a:pt x="842381" y="469040"/>
                </a:cubicBezTo>
                <a:cubicBezTo>
                  <a:pt x="805637" y="409445"/>
                  <a:pt x="810783" y="332151"/>
                  <a:pt x="837416" y="269576"/>
                </a:cubicBezTo>
                <a:cubicBezTo>
                  <a:pt x="859263" y="223977"/>
                  <a:pt x="902056" y="196707"/>
                  <a:pt x="946112" y="174133"/>
                </a:cubicBezTo>
                <a:cubicBezTo>
                  <a:pt x="1042259" y="123026"/>
                  <a:pt x="1153845" y="109933"/>
                  <a:pt x="1260555" y="128714"/>
                </a:cubicBezTo>
                <a:cubicBezTo>
                  <a:pt x="1323479" y="140001"/>
                  <a:pt x="1377918" y="177294"/>
                  <a:pt x="1422877" y="221448"/>
                </a:cubicBezTo>
                <a:cubicBezTo>
                  <a:pt x="1423238" y="228040"/>
                  <a:pt x="1427120" y="234361"/>
                  <a:pt x="1432988" y="237611"/>
                </a:cubicBezTo>
                <a:cubicBezTo>
                  <a:pt x="1441474" y="242578"/>
                  <a:pt x="1453843" y="240772"/>
                  <a:pt x="1459711" y="232464"/>
                </a:cubicBezTo>
                <a:cubicBezTo>
                  <a:pt x="1469912" y="215940"/>
                  <a:pt x="1479843" y="199235"/>
                  <a:pt x="1493204" y="184788"/>
                </a:cubicBezTo>
                <a:cubicBezTo>
                  <a:pt x="1541143" y="137021"/>
                  <a:pt x="1590616" y="88623"/>
                  <a:pt x="1652096" y="58554"/>
                </a:cubicBezTo>
                <a:cubicBezTo>
                  <a:pt x="1756549" y="3293"/>
                  <a:pt x="1877613" y="-9258"/>
                  <a:pt x="1993713" y="6002"/>
                </a:cubicBezTo>
                <a:cubicBezTo>
                  <a:pt x="2087242" y="18734"/>
                  <a:pt x="2186188" y="47087"/>
                  <a:pt x="2239995" y="131062"/>
                </a:cubicBezTo>
                <a:cubicBezTo>
                  <a:pt x="2253446" y="150837"/>
                  <a:pt x="2263287" y="171876"/>
                  <a:pt x="2270690" y="194721"/>
                </a:cubicBezTo>
                <a:cubicBezTo>
                  <a:pt x="2275745" y="217836"/>
                  <a:pt x="2300392" y="237069"/>
                  <a:pt x="2319711" y="215037"/>
                </a:cubicBezTo>
                <a:cubicBezTo>
                  <a:pt x="2438248" y="76162"/>
                  <a:pt x="2627022" y="73363"/>
                  <a:pt x="2791511" y="115982"/>
                </a:cubicBezTo>
                <a:cubicBezTo>
                  <a:pt x="2919346" y="152733"/>
                  <a:pt x="3036077" y="225512"/>
                  <a:pt x="3138454" y="309216"/>
                </a:cubicBezTo>
                <a:cubicBezTo>
                  <a:pt x="3181878" y="348946"/>
                  <a:pt x="3213025" y="402943"/>
                  <a:pt x="3225844" y="460372"/>
                </a:cubicBezTo>
                <a:cubicBezTo>
                  <a:pt x="3232706" y="484029"/>
                  <a:pt x="3222143" y="515091"/>
                  <a:pt x="3241824" y="533421"/>
                </a:cubicBezTo>
                <a:cubicBezTo>
                  <a:pt x="3248414" y="538568"/>
                  <a:pt x="3258255" y="539652"/>
                  <a:pt x="3266019" y="536401"/>
                </a:cubicBezTo>
                <a:cubicBezTo>
                  <a:pt x="3293373" y="519335"/>
                  <a:pt x="3327860" y="526017"/>
                  <a:pt x="3357833" y="531615"/>
                </a:cubicBezTo>
                <a:cubicBezTo>
                  <a:pt x="3466619" y="553286"/>
                  <a:pt x="3546787" y="638165"/>
                  <a:pt x="3615400" y="719792"/>
                </a:cubicBezTo>
                <a:cubicBezTo>
                  <a:pt x="3666768" y="782729"/>
                  <a:pt x="3697012" y="859751"/>
                  <a:pt x="3727255" y="934336"/>
                </a:cubicBezTo>
                <a:cubicBezTo>
                  <a:pt x="3778444" y="1066619"/>
                  <a:pt x="3757499" y="1225360"/>
                  <a:pt x="3663789" y="1333805"/>
                </a:cubicBezTo>
                <a:cubicBezTo>
                  <a:pt x="3643476" y="1354483"/>
                  <a:pt x="3638421" y="1383649"/>
                  <a:pt x="3674532" y="1388164"/>
                </a:cubicBezTo>
                <a:cubicBezTo>
                  <a:pt x="3730957" y="1395839"/>
                  <a:pt x="3789006" y="1403965"/>
                  <a:pt x="3837757" y="1435659"/>
                </a:cubicBezTo>
                <a:cubicBezTo>
                  <a:pt x="3918286" y="1486857"/>
                  <a:pt x="3984732" y="1566950"/>
                  <a:pt x="4012809" y="1659232"/>
                </a:cubicBezTo>
                <a:close/>
              </a:path>
            </a:pathLst>
          </a:custGeom>
          <a:solidFill>
            <a:srgbClr val="F4872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7742792" y="3706168"/>
            <a:ext cx="331067" cy="273311"/>
          </a:xfrm>
          <a:custGeom>
            <a:rect b="b" l="l" r="r" t="t"/>
            <a:pathLst>
              <a:path extrusionOk="0" h="546622" w="662134">
                <a:moveTo>
                  <a:pt x="662051" y="281047"/>
                </a:moveTo>
                <a:cubicBezTo>
                  <a:pt x="665302" y="377844"/>
                  <a:pt x="572946" y="483400"/>
                  <a:pt x="475444" y="422360"/>
                </a:cubicBezTo>
                <a:cubicBezTo>
                  <a:pt x="435992" y="396445"/>
                  <a:pt x="429763" y="448546"/>
                  <a:pt x="412158" y="471662"/>
                </a:cubicBezTo>
                <a:cubicBezTo>
                  <a:pt x="380561" y="513559"/>
                  <a:pt x="329372" y="541461"/>
                  <a:pt x="277281" y="546608"/>
                </a:cubicBezTo>
                <a:cubicBezTo>
                  <a:pt x="218058" y="547240"/>
                  <a:pt x="141591" y="528458"/>
                  <a:pt x="115049" y="469856"/>
                </a:cubicBezTo>
                <a:cubicBezTo>
                  <a:pt x="102591" y="435634"/>
                  <a:pt x="121369" y="400509"/>
                  <a:pt x="119292" y="366015"/>
                </a:cubicBezTo>
                <a:cubicBezTo>
                  <a:pt x="116674" y="348227"/>
                  <a:pt x="99250" y="342448"/>
                  <a:pt x="84174" y="338566"/>
                </a:cubicBezTo>
                <a:cubicBezTo>
                  <a:pt x="936" y="316895"/>
                  <a:pt x="-13689" y="216576"/>
                  <a:pt x="10596" y="145422"/>
                </a:cubicBezTo>
                <a:cubicBezTo>
                  <a:pt x="26756" y="98378"/>
                  <a:pt x="68826" y="64337"/>
                  <a:pt x="114959" y="48625"/>
                </a:cubicBezTo>
                <a:cubicBezTo>
                  <a:pt x="160821" y="32643"/>
                  <a:pt x="210655" y="31017"/>
                  <a:pt x="258052" y="40408"/>
                </a:cubicBezTo>
                <a:cubicBezTo>
                  <a:pt x="273489" y="43207"/>
                  <a:pt x="288115" y="50070"/>
                  <a:pt x="303462" y="52779"/>
                </a:cubicBezTo>
                <a:cubicBezTo>
                  <a:pt x="311768" y="52959"/>
                  <a:pt x="315199" y="41582"/>
                  <a:pt x="308337" y="37067"/>
                </a:cubicBezTo>
                <a:cubicBezTo>
                  <a:pt x="313935" y="34629"/>
                  <a:pt x="316733" y="28940"/>
                  <a:pt x="320435" y="24426"/>
                </a:cubicBezTo>
                <a:cubicBezTo>
                  <a:pt x="328199" y="16570"/>
                  <a:pt x="338400" y="11874"/>
                  <a:pt x="348512" y="7811"/>
                </a:cubicBezTo>
                <a:cubicBezTo>
                  <a:pt x="392207" y="-5282"/>
                  <a:pt x="447909" y="-5101"/>
                  <a:pt x="478785" y="33455"/>
                </a:cubicBezTo>
                <a:cubicBezTo>
                  <a:pt x="499910" y="56751"/>
                  <a:pt x="511917" y="86369"/>
                  <a:pt x="524737" y="114722"/>
                </a:cubicBezTo>
                <a:cubicBezTo>
                  <a:pt x="531779" y="129982"/>
                  <a:pt x="540174" y="147409"/>
                  <a:pt x="556786" y="154000"/>
                </a:cubicBezTo>
                <a:cubicBezTo>
                  <a:pt x="611676" y="169441"/>
                  <a:pt x="655732" y="224883"/>
                  <a:pt x="662051" y="281047"/>
                </a:cubicBezTo>
                <a:close/>
              </a:path>
            </a:pathLst>
          </a:custGeom>
          <a:solidFill>
            <a:srgbClr val="F4872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7358493" y="3971695"/>
            <a:ext cx="277178" cy="272798"/>
          </a:xfrm>
          <a:custGeom>
            <a:rect b="b" l="l" r="r" t="t"/>
            <a:pathLst>
              <a:path extrusionOk="0" h="545596" w="554356">
                <a:moveTo>
                  <a:pt x="554219" y="354524"/>
                </a:moveTo>
                <a:cubicBezTo>
                  <a:pt x="557199" y="409424"/>
                  <a:pt x="511246" y="488794"/>
                  <a:pt x="447780" y="456469"/>
                </a:cubicBezTo>
                <a:cubicBezTo>
                  <a:pt x="432884" y="446987"/>
                  <a:pt x="416724" y="428115"/>
                  <a:pt x="397675" y="439222"/>
                </a:cubicBezTo>
                <a:cubicBezTo>
                  <a:pt x="385216" y="446446"/>
                  <a:pt x="382779" y="462067"/>
                  <a:pt x="374834" y="473083"/>
                </a:cubicBezTo>
                <a:cubicBezTo>
                  <a:pt x="350188" y="505409"/>
                  <a:pt x="316243" y="543424"/>
                  <a:pt x="272367" y="545320"/>
                </a:cubicBezTo>
                <a:cubicBezTo>
                  <a:pt x="229394" y="548661"/>
                  <a:pt x="181276" y="521572"/>
                  <a:pt x="179199" y="474889"/>
                </a:cubicBezTo>
                <a:cubicBezTo>
                  <a:pt x="174956" y="445362"/>
                  <a:pt x="209804" y="389288"/>
                  <a:pt x="163039" y="382426"/>
                </a:cubicBezTo>
                <a:cubicBezTo>
                  <a:pt x="150220" y="383329"/>
                  <a:pt x="138664" y="390823"/>
                  <a:pt x="125573" y="390823"/>
                </a:cubicBezTo>
                <a:cubicBezTo>
                  <a:pt x="84496" y="391455"/>
                  <a:pt x="42245" y="373757"/>
                  <a:pt x="14801" y="342966"/>
                </a:cubicBezTo>
                <a:cubicBezTo>
                  <a:pt x="-19776" y="301430"/>
                  <a:pt x="11009" y="217094"/>
                  <a:pt x="57954" y="195784"/>
                </a:cubicBezTo>
                <a:cubicBezTo>
                  <a:pt x="87746" y="180163"/>
                  <a:pt x="125483" y="180072"/>
                  <a:pt x="155004" y="196235"/>
                </a:cubicBezTo>
                <a:cubicBezTo>
                  <a:pt x="160692" y="200028"/>
                  <a:pt x="167102" y="202556"/>
                  <a:pt x="173963" y="201473"/>
                </a:cubicBezTo>
                <a:cubicBezTo>
                  <a:pt x="194095" y="198402"/>
                  <a:pt x="194817" y="177815"/>
                  <a:pt x="188588" y="162374"/>
                </a:cubicBezTo>
                <a:cubicBezTo>
                  <a:pt x="184526" y="141335"/>
                  <a:pt x="185880" y="119574"/>
                  <a:pt x="189852" y="98625"/>
                </a:cubicBezTo>
                <a:cubicBezTo>
                  <a:pt x="201769" y="5530"/>
                  <a:pt x="344591" y="-45397"/>
                  <a:pt x="387022" y="54561"/>
                </a:cubicBezTo>
                <a:cubicBezTo>
                  <a:pt x="373119" y="69189"/>
                  <a:pt x="386390" y="95375"/>
                  <a:pt x="406522" y="91763"/>
                </a:cubicBezTo>
                <a:cubicBezTo>
                  <a:pt x="434780" y="87338"/>
                  <a:pt x="465926" y="97993"/>
                  <a:pt x="484704" y="119754"/>
                </a:cubicBezTo>
                <a:cubicBezTo>
                  <a:pt x="503843" y="138446"/>
                  <a:pt x="493913" y="169146"/>
                  <a:pt x="481544" y="189012"/>
                </a:cubicBezTo>
                <a:cubicBezTo>
                  <a:pt x="471253" y="203459"/>
                  <a:pt x="456537" y="222150"/>
                  <a:pt x="466739" y="240390"/>
                </a:cubicBezTo>
                <a:cubicBezTo>
                  <a:pt x="472968" y="251045"/>
                  <a:pt x="485517" y="254296"/>
                  <a:pt x="496531" y="257637"/>
                </a:cubicBezTo>
                <a:cubicBezTo>
                  <a:pt x="546365" y="270459"/>
                  <a:pt x="555303" y="311543"/>
                  <a:pt x="554039" y="357594"/>
                </a:cubicBezTo>
                <a:cubicBezTo>
                  <a:pt x="554129" y="356601"/>
                  <a:pt x="554129" y="355608"/>
                  <a:pt x="554219" y="354524"/>
                </a:cubicBezTo>
                <a:close/>
              </a:path>
            </a:pathLst>
          </a:custGeom>
          <a:solidFill>
            <a:srgbClr val="F4872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8"/>
          <p:cNvSpPr/>
          <p:nvPr/>
        </p:nvSpPr>
        <p:spPr>
          <a:xfrm rot="-921333">
            <a:off x="5771620" y="496467"/>
            <a:ext cx="1781265" cy="1736203"/>
          </a:xfrm>
          <a:custGeom>
            <a:rect b="b" l="l" r="r" t="t"/>
            <a:pathLst>
              <a:path extrusionOk="0" h="3469892" w="3559950">
                <a:moveTo>
                  <a:pt x="3512783" y="1430987"/>
                </a:moveTo>
                <a:cubicBezTo>
                  <a:pt x="3481670" y="1321997"/>
                  <a:pt x="3448564" y="1212721"/>
                  <a:pt x="3402216" y="1109145"/>
                </a:cubicBezTo>
                <a:cubicBezTo>
                  <a:pt x="3327816" y="945445"/>
                  <a:pt x="3233553" y="792574"/>
                  <a:pt x="3122488" y="650601"/>
                </a:cubicBezTo>
                <a:cubicBezTo>
                  <a:pt x="3000102" y="499297"/>
                  <a:pt x="2858209" y="355401"/>
                  <a:pt x="2688478" y="257950"/>
                </a:cubicBezTo>
                <a:cubicBezTo>
                  <a:pt x="2611516" y="210080"/>
                  <a:pt x="2529854" y="171257"/>
                  <a:pt x="2444064" y="141836"/>
                </a:cubicBezTo>
                <a:cubicBezTo>
                  <a:pt x="2393871" y="124384"/>
                  <a:pt x="2341186" y="116263"/>
                  <a:pt x="2290281" y="101375"/>
                </a:cubicBezTo>
                <a:cubicBezTo>
                  <a:pt x="2247848" y="89051"/>
                  <a:pt x="2207195" y="70458"/>
                  <a:pt x="2163552" y="61910"/>
                </a:cubicBezTo>
                <a:cubicBezTo>
                  <a:pt x="2107308" y="59773"/>
                  <a:pt x="2052487" y="38616"/>
                  <a:pt x="1998450" y="23585"/>
                </a:cubicBezTo>
                <a:cubicBezTo>
                  <a:pt x="1968547" y="15607"/>
                  <a:pt x="1937577" y="14325"/>
                  <a:pt x="1907319" y="7771"/>
                </a:cubicBezTo>
                <a:cubicBezTo>
                  <a:pt x="1906607" y="7628"/>
                  <a:pt x="1905895" y="7486"/>
                  <a:pt x="1905183" y="7344"/>
                </a:cubicBezTo>
                <a:lnTo>
                  <a:pt x="1902051" y="6631"/>
                </a:lnTo>
                <a:cubicBezTo>
                  <a:pt x="1898420" y="5563"/>
                  <a:pt x="1894646" y="5776"/>
                  <a:pt x="1891158" y="6774"/>
                </a:cubicBezTo>
                <a:cubicBezTo>
                  <a:pt x="1860187" y="-421"/>
                  <a:pt x="1827437" y="790"/>
                  <a:pt x="1795755" y="1146"/>
                </a:cubicBezTo>
                <a:cubicBezTo>
                  <a:pt x="1767562" y="790"/>
                  <a:pt x="1739297" y="932"/>
                  <a:pt x="1711104" y="1787"/>
                </a:cubicBezTo>
                <a:cubicBezTo>
                  <a:pt x="1669881" y="-991"/>
                  <a:pt x="1628659" y="-849"/>
                  <a:pt x="1587508" y="4494"/>
                </a:cubicBezTo>
                <a:cubicBezTo>
                  <a:pt x="1529910" y="13612"/>
                  <a:pt x="1473310" y="27361"/>
                  <a:pt x="1416994" y="42605"/>
                </a:cubicBezTo>
                <a:cubicBezTo>
                  <a:pt x="1390011" y="47805"/>
                  <a:pt x="1363099" y="53647"/>
                  <a:pt x="1336614" y="61126"/>
                </a:cubicBezTo>
                <a:cubicBezTo>
                  <a:pt x="1304362" y="69888"/>
                  <a:pt x="1272467" y="80574"/>
                  <a:pt x="1240856" y="92043"/>
                </a:cubicBezTo>
                <a:cubicBezTo>
                  <a:pt x="767974" y="226678"/>
                  <a:pt x="365860" y="576445"/>
                  <a:pt x="153270" y="1018391"/>
                </a:cubicBezTo>
                <a:cubicBezTo>
                  <a:pt x="91686" y="1158653"/>
                  <a:pt x="47829" y="1306895"/>
                  <a:pt x="22982" y="1458128"/>
                </a:cubicBezTo>
                <a:cubicBezTo>
                  <a:pt x="2833" y="1590555"/>
                  <a:pt x="-1652" y="1724976"/>
                  <a:pt x="484" y="1858757"/>
                </a:cubicBezTo>
                <a:cubicBezTo>
                  <a:pt x="6963" y="2159443"/>
                  <a:pt x="106637" y="2455996"/>
                  <a:pt x="268109" y="2708527"/>
                </a:cubicBezTo>
                <a:cubicBezTo>
                  <a:pt x="378391" y="2872654"/>
                  <a:pt x="521494" y="3013558"/>
                  <a:pt x="676416" y="3135442"/>
                </a:cubicBezTo>
                <a:cubicBezTo>
                  <a:pt x="814251" y="3243862"/>
                  <a:pt x="973231" y="3320725"/>
                  <a:pt x="1138690" y="3377002"/>
                </a:cubicBezTo>
                <a:cubicBezTo>
                  <a:pt x="1241710" y="3413189"/>
                  <a:pt x="1347578" y="3441612"/>
                  <a:pt x="1455938" y="3455788"/>
                </a:cubicBezTo>
                <a:cubicBezTo>
                  <a:pt x="1582026" y="3471104"/>
                  <a:pt x="1709395" y="3469038"/>
                  <a:pt x="1836123" y="3469608"/>
                </a:cubicBezTo>
                <a:cubicBezTo>
                  <a:pt x="1845592" y="3469750"/>
                  <a:pt x="1855061" y="3469893"/>
                  <a:pt x="1864530" y="3469893"/>
                </a:cubicBezTo>
                <a:cubicBezTo>
                  <a:pt x="2042092" y="3469893"/>
                  <a:pt x="2218515" y="3440187"/>
                  <a:pt x="2387961" y="3387259"/>
                </a:cubicBezTo>
                <a:cubicBezTo>
                  <a:pt x="2735396" y="3291163"/>
                  <a:pt x="3066741" y="3094624"/>
                  <a:pt x="3266232" y="2787812"/>
                </a:cubicBezTo>
                <a:cubicBezTo>
                  <a:pt x="3375019" y="2609224"/>
                  <a:pt x="3453263" y="2413326"/>
                  <a:pt x="3503812" y="2210590"/>
                </a:cubicBezTo>
                <a:cubicBezTo>
                  <a:pt x="3570522" y="1956920"/>
                  <a:pt x="3582982" y="1685298"/>
                  <a:pt x="3512783" y="14309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8"/>
          <p:cNvGrpSpPr/>
          <p:nvPr/>
        </p:nvGrpSpPr>
        <p:grpSpPr>
          <a:xfrm rot="-922061">
            <a:off x="5771718" y="497076"/>
            <a:ext cx="1779892" cy="1734957"/>
            <a:chOff x="11543243" y="992600"/>
            <a:chExt cx="3559950" cy="3469892"/>
          </a:xfrm>
        </p:grpSpPr>
        <p:sp>
          <p:nvSpPr>
            <p:cNvPr id="259" name="Google Shape;259;p8"/>
            <p:cNvSpPr/>
            <p:nvPr/>
          </p:nvSpPr>
          <p:spPr>
            <a:xfrm>
              <a:off x="11543243" y="992600"/>
              <a:ext cx="3559950" cy="3469892"/>
            </a:xfrm>
            <a:custGeom>
              <a:rect b="b" l="l" r="r" t="t"/>
              <a:pathLst>
                <a:path extrusionOk="0" h="3469892" w="3559950">
                  <a:moveTo>
                    <a:pt x="3512783" y="1430987"/>
                  </a:moveTo>
                  <a:cubicBezTo>
                    <a:pt x="3481670" y="1321997"/>
                    <a:pt x="3448564" y="1212721"/>
                    <a:pt x="3402216" y="1109145"/>
                  </a:cubicBezTo>
                  <a:cubicBezTo>
                    <a:pt x="3327816" y="945445"/>
                    <a:pt x="3233553" y="792574"/>
                    <a:pt x="3122488" y="650601"/>
                  </a:cubicBezTo>
                  <a:cubicBezTo>
                    <a:pt x="3000102" y="499297"/>
                    <a:pt x="2858209" y="355401"/>
                    <a:pt x="2688478" y="257950"/>
                  </a:cubicBezTo>
                  <a:cubicBezTo>
                    <a:pt x="2611516" y="210080"/>
                    <a:pt x="2529854" y="171257"/>
                    <a:pt x="2444064" y="141836"/>
                  </a:cubicBezTo>
                  <a:cubicBezTo>
                    <a:pt x="2393871" y="124384"/>
                    <a:pt x="2341186" y="116263"/>
                    <a:pt x="2290281" y="101375"/>
                  </a:cubicBezTo>
                  <a:cubicBezTo>
                    <a:pt x="2247848" y="89051"/>
                    <a:pt x="2207195" y="70458"/>
                    <a:pt x="2163552" y="61910"/>
                  </a:cubicBezTo>
                  <a:cubicBezTo>
                    <a:pt x="2107308" y="59773"/>
                    <a:pt x="2052487" y="38616"/>
                    <a:pt x="1998450" y="23585"/>
                  </a:cubicBezTo>
                  <a:cubicBezTo>
                    <a:pt x="1968547" y="15607"/>
                    <a:pt x="1937577" y="14325"/>
                    <a:pt x="1907319" y="7771"/>
                  </a:cubicBezTo>
                  <a:cubicBezTo>
                    <a:pt x="1906607" y="7628"/>
                    <a:pt x="1905895" y="7486"/>
                    <a:pt x="1905183" y="7344"/>
                  </a:cubicBezTo>
                  <a:lnTo>
                    <a:pt x="1902051" y="6631"/>
                  </a:lnTo>
                  <a:cubicBezTo>
                    <a:pt x="1898420" y="5563"/>
                    <a:pt x="1894646" y="5776"/>
                    <a:pt x="1891158" y="6774"/>
                  </a:cubicBezTo>
                  <a:cubicBezTo>
                    <a:pt x="1860187" y="-421"/>
                    <a:pt x="1827437" y="790"/>
                    <a:pt x="1795755" y="1146"/>
                  </a:cubicBezTo>
                  <a:cubicBezTo>
                    <a:pt x="1767562" y="790"/>
                    <a:pt x="1739297" y="932"/>
                    <a:pt x="1711104" y="1787"/>
                  </a:cubicBezTo>
                  <a:cubicBezTo>
                    <a:pt x="1669881" y="-991"/>
                    <a:pt x="1628659" y="-849"/>
                    <a:pt x="1587508" y="4494"/>
                  </a:cubicBezTo>
                  <a:cubicBezTo>
                    <a:pt x="1529910" y="13612"/>
                    <a:pt x="1473310" y="27361"/>
                    <a:pt x="1416994" y="42605"/>
                  </a:cubicBezTo>
                  <a:cubicBezTo>
                    <a:pt x="1390011" y="47805"/>
                    <a:pt x="1363099" y="53647"/>
                    <a:pt x="1336614" y="61126"/>
                  </a:cubicBezTo>
                  <a:cubicBezTo>
                    <a:pt x="1304362" y="69888"/>
                    <a:pt x="1272467" y="80574"/>
                    <a:pt x="1240856" y="92043"/>
                  </a:cubicBezTo>
                  <a:cubicBezTo>
                    <a:pt x="767974" y="226678"/>
                    <a:pt x="365860" y="576445"/>
                    <a:pt x="153270" y="1018391"/>
                  </a:cubicBezTo>
                  <a:cubicBezTo>
                    <a:pt x="91686" y="1158653"/>
                    <a:pt x="47829" y="1306895"/>
                    <a:pt x="22982" y="1458128"/>
                  </a:cubicBezTo>
                  <a:cubicBezTo>
                    <a:pt x="2833" y="1590555"/>
                    <a:pt x="-1652" y="1724976"/>
                    <a:pt x="484" y="1858757"/>
                  </a:cubicBezTo>
                  <a:cubicBezTo>
                    <a:pt x="6963" y="2159443"/>
                    <a:pt x="106637" y="2455996"/>
                    <a:pt x="268109" y="2708527"/>
                  </a:cubicBezTo>
                  <a:cubicBezTo>
                    <a:pt x="378391" y="2872654"/>
                    <a:pt x="521494" y="3013558"/>
                    <a:pt x="676416" y="3135442"/>
                  </a:cubicBezTo>
                  <a:cubicBezTo>
                    <a:pt x="814251" y="3243862"/>
                    <a:pt x="973231" y="3320725"/>
                    <a:pt x="1138690" y="3377002"/>
                  </a:cubicBezTo>
                  <a:cubicBezTo>
                    <a:pt x="1241710" y="3413189"/>
                    <a:pt x="1347578" y="3441612"/>
                    <a:pt x="1455938" y="3455788"/>
                  </a:cubicBezTo>
                  <a:cubicBezTo>
                    <a:pt x="1582026" y="3471104"/>
                    <a:pt x="1709395" y="3469038"/>
                    <a:pt x="1836123" y="3469608"/>
                  </a:cubicBezTo>
                  <a:cubicBezTo>
                    <a:pt x="1845592" y="3469750"/>
                    <a:pt x="1855061" y="3469893"/>
                    <a:pt x="1864530" y="3469893"/>
                  </a:cubicBezTo>
                  <a:cubicBezTo>
                    <a:pt x="2042092" y="3469893"/>
                    <a:pt x="2218515" y="3440187"/>
                    <a:pt x="2387961" y="3387259"/>
                  </a:cubicBezTo>
                  <a:cubicBezTo>
                    <a:pt x="2735396" y="3291163"/>
                    <a:pt x="3066741" y="3094624"/>
                    <a:pt x="3266232" y="2787812"/>
                  </a:cubicBezTo>
                  <a:cubicBezTo>
                    <a:pt x="3375019" y="2609224"/>
                    <a:pt x="3453263" y="2413326"/>
                    <a:pt x="3503812" y="2210590"/>
                  </a:cubicBezTo>
                  <a:cubicBezTo>
                    <a:pt x="3570522" y="1956920"/>
                    <a:pt x="3582982" y="1685298"/>
                    <a:pt x="3512783" y="1430987"/>
                  </a:cubicBezTo>
                  <a:close/>
                  <a:moveTo>
                    <a:pt x="3442655" y="2271282"/>
                  </a:moveTo>
                  <a:cubicBezTo>
                    <a:pt x="3395879" y="2444029"/>
                    <a:pt x="3323046" y="2609010"/>
                    <a:pt x="3231559" y="2762594"/>
                  </a:cubicBezTo>
                  <a:cubicBezTo>
                    <a:pt x="3094081" y="2975019"/>
                    <a:pt x="2888254" y="3133946"/>
                    <a:pt x="2661567" y="3242153"/>
                  </a:cubicBezTo>
                  <a:cubicBezTo>
                    <a:pt x="2488134" y="3318517"/>
                    <a:pt x="2304876" y="3374722"/>
                    <a:pt x="2118058" y="3407063"/>
                  </a:cubicBezTo>
                  <a:cubicBezTo>
                    <a:pt x="1940710" y="3435343"/>
                    <a:pt x="1760015" y="3427223"/>
                    <a:pt x="1581100" y="3423162"/>
                  </a:cubicBezTo>
                  <a:cubicBezTo>
                    <a:pt x="1427602" y="3418104"/>
                    <a:pt x="1277166" y="3381988"/>
                    <a:pt x="1133137" y="3329844"/>
                  </a:cubicBezTo>
                  <a:cubicBezTo>
                    <a:pt x="1012033" y="3285962"/>
                    <a:pt x="892780" y="3234245"/>
                    <a:pt x="785986" y="3161443"/>
                  </a:cubicBezTo>
                  <a:cubicBezTo>
                    <a:pt x="517650" y="2976586"/>
                    <a:pt x="285765" y="2725837"/>
                    <a:pt x="164519" y="2419951"/>
                  </a:cubicBezTo>
                  <a:cubicBezTo>
                    <a:pt x="82217" y="2217215"/>
                    <a:pt x="35014" y="2000160"/>
                    <a:pt x="41493" y="1780754"/>
                  </a:cubicBezTo>
                  <a:cubicBezTo>
                    <a:pt x="39998" y="1473016"/>
                    <a:pt x="103575" y="1157870"/>
                    <a:pt x="265332" y="893087"/>
                  </a:cubicBezTo>
                  <a:cubicBezTo>
                    <a:pt x="446027" y="588840"/>
                    <a:pt x="720771" y="342293"/>
                    <a:pt x="1041864" y="194836"/>
                  </a:cubicBezTo>
                  <a:cubicBezTo>
                    <a:pt x="1048841" y="192984"/>
                    <a:pt x="1055818" y="191203"/>
                    <a:pt x="1062724" y="189208"/>
                  </a:cubicBezTo>
                  <a:cubicBezTo>
                    <a:pt x="1117830" y="171827"/>
                    <a:pt x="1172579" y="153377"/>
                    <a:pt x="1228254" y="137847"/>
                  </a:cubicBezTo>
                  <a:cubicBezTo>
                    <a:pt x="1308990" y="113342"/>
                    <a:pt x="1387946" y="87911"/>
                    <a:pt x="1472100" y="76228"/>
                  </a:cubicBezTo>
                  <a:cubicBezTo>
                    <a:pt x="1526635" y="67538"/>
                    <a:pt x="1579819" y="51367"/>
                    <a:pt x="1634995" y="46808"/>
                  </a:cubicBezTo>
                  <a:cubicBezTo>
                    <a:pt x="1648451" y="44956"/>
                    <a:pt x="1662050" y="43602"/>
                    <a:pt x="1675648" y="42605"/>
                  </a:cubicBezTo>
                  <a:cubicBezTo>
                    <a:pt x="1675719" y="42605"/>
                    <a:pt x="1675791" y="42605"/>
                    <a:pt x="1675862" y="42605"/>
                  </a:cubicBezTo>
                  <a:cubicBezTo>
                    <a:pt x="1679208" y="42391"/>
                    <a:pt x="1682625" y="42178"/>
                    <a:pt x="1685971" y="42035"/>
                  </a:cubicBezTo>
                  <a:cubicBezTo>
                    <a:pt x="1689745" y="41822"/>
                    <a:pt x="1693518" y="41608"/>
                    <a:pt x="1697220" y="41394"/>
                  </a:cubicBezTo>
                  <a:cubicBezTo>
                    <a:pt x="1727123" y="39969"/>
                    <a:pt x="1757238" y="39898"/>
                    <a:pt x="1787283" y="39400"/>
                  </a:cubicBezTo>
                  <a:cubicBezTo>
                    <a:pt x="1820603" y="39756"/>
                    <a:pt x="1853851" y="41537"/>
                    <a:pt x="1887028" y="45170"/>
                  </a:cubicBezTo>
                  <a:cubicBezTo>
                    <a:pt x="1888310" y="45811"/>
                    <a:pt x="1889591" y="46452"/>
                    <a:pt x="1891015" y="46808"/>
                  </a:cubicBezTo>
                  <a:cubicBezTo>
                    <a:pt x="1916788" y="54786"/>
                    <a:pt x="1943700" y="57208"/>
                    <a:pt x="1970256" y="61411"/>
                  </a:cubicBezTo>
                  <a:cubicBezTo>
                    <a:pt x="2034332" y="77012"/>
                    <a:pt x="2096344" y="102586"/>
                    <a:pt x="2162912" y="105577"/>
                  </a:cubicBezTo>
                  <a:cubicBezTo>
                    <a:pt x="2236243" y="128373"/>
                    <a:pt x="2308721" y="153946"/>
                    <a:pt x="2384259" y="169191"/>
                  </a:cubicBezTo>
                  <a:cubicBezTo>
                    <a:pt x="2450756" y="186715"/>
                    <a:pt x="2514263" y="214710"/>
                    <a:pt x="2576630" y="243347"/>
                  </a:cubicBezTo>
                  <a:cubicBezTo>
                    <a:pt x="2628247" y="273266"/>
                    <a:pt x="2680647" y="301974"/>
                    <a:pt x="2730982" y="334030"/>
                  </a:cubicBezTo>
                  <a:cubicBezTo>
                    <a:pt x="2832151" y="406690"/>
                    <a:pt x="2925774" y="490392"/>
                    <a:pt x="3009144" y="582927"/>
                  </a:cubicBezTo>
                  <a:cubicBezTo>
                    <a:pt x="3157445" y="750616"/>
                    <a:pt x="3280827" y="940957"/>
                    <a:pt x="3371245" y="1146045"/>
                  </a:cubicBezTo>
                  <a:cubicBezTo>
                    <a:pt x="3446642" y="1335175"/>
                    <a:pt x="3510220" y="1534065"/>
                    <a:pt x="3516057" y="1739081"/>
                  </a:cubicBezTo>
                  <a:cubicBezTo>
                    <a:pt x="3522038" y="1919307"/>
                    <a:pt x="3494485" y="2098607"/>
                    <a:pt x="3442655" y="22712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2671040" y="2023150"/>
              <a:ext cx="398342" cy="883984"/>
            </a:xfrm>
            <a:custGeom>
              <a:rect b="b" l="l" r="r" t="t"/>
              <a:pathLst>
                <a:path extrusionOk="0" h="883984" w="398342">
                  <a:moveTo>
                    <a:pt x="169375" y="875152"/>
                  </a:moveTo>
                  <a:cubicBezTo>
                    <a:pt x="187316" y="881135"/>
                    <a:pt x="203905" y="883985"/>
                    <a:pt x="219212" y="883985"/>
                  </a:cubicBezTo>
                  <a:cubicBezTo>
                    <a:pt x="393784" y="883985"/>
                    <a:pt x="403039" y="519686"/>
                    <a:pt x="397130" y="392530"/>
                  </a:cubicBezTo>
                  <a:cubicBezTo>
                    <a:pt x="390936" y="285677"/>
                    <a:pt x="376269" y="172484"/>
                    <a:pt x="319242" y="79664"/>
                  </a:cubicBezTo>
                  <a:cubicBezTo>
                    <a:pt x="316679" y="75318"/>
                    <a:pt x="312620" y="69833"/>
                    <a:pt x="307708" y="64348"/>
                  </a:cubicBezTo>
                  <a:cubicBezTo>
                    <a:pt x="298168" y="45542"/>
                    <a:pt x="282433" y="28801"/>
                    <a:pt x="266984" y="19327"/>
                  </a:cubicBezTo>
                  <a:cubicBezTo>
                    <a:pt x="241425" y="2872"/>
                    <a:pt x="206468" y="-6033"/>
                    <a:pt x="177847" y="4653"/>
                  </a:cubicBezTo>
                  <a:cubicBezTo>
                    <a:pt x="114269" y="9069"/>
                    <a:pt x="55319" y="97045"/>
                    <a:pt x="34245" y="158949"/>
                  </a:cubicBezTo>
                  <a:cubicBezTo>
                    <a:pt x="-36523" y="316593"/>
                    <a:pt x="-498" y="793943"/>
                    <a:pt x="169375" y="875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3573697" y="2026223"/>
              <a:ext cx="388881" cy="879201"/>
            </a:xfrm>
            <a:custGeom>
              <a:rect b="b" l="l" r="r" t="t"/>
              <a:pathLst>
                <a:path extrusionOk="0" h="879201" w="388881">
                  <a:moveTo>
                    <a:pt x="159797" y="872434"/>
                  </a:moveTo>
                  <a:cubicBezTo>
                    <a:pt x="172755" y="877064"/>
                    <a:pt x="185357" y="879201"/>
                    <a:pt x="197531" y="879201"/>
                  </a:cubicBezTo>
                  <a:cubicBezTo>
                    <a:pt x="270720" y="879201"/>
                    <a:pt x="327605" y="801982"/>
                    <a:pt x="351527" y="736374"/>
                  </a:cubicBezTo>
                  <a:cubicBezTo>
                    <a:pt x="401079" y="613493"/>
                    <a:pt x="389047" y="476863"/>
                    <a:pt x="383352" y="347285"/>
                  </a:cubicBezTo>
                  <a:cubicBezTo>
                    <a:pt x="368045" y="245347"/>
                    <a:pt x="375520" y="65976"/>
                    <a:pt x="269083" y="14971"/>
                  </a:cubicBezTo>
                  <a:cubicBezTo>
                    <a:pt x="252636" y="5710"/>
                    <a:pt x="199097" y="-6400"/>
                    <a:pt x="172470" y="4001"/>
                  </a:cubicBezTo>
                  <a:cubicBezTo>
                    <a:pt x="155169" y="2576"/>
                    <a:pt x="131888" y="11481"/>
                    <a:pt x="122206" y="18960"/>
                  </a:cubicBezTo>
                  <a:cubicBezTo>
                    <a:pt x="115157" y="23377"/>
                    <a:pt x="105760" y="34988"/>
                    <a:pt x="98569" y="48238"/>
                  </a:cubicBezTo>
                  <a:cubicBezTo>
                    <a:pt x="70162" y="75094"/>
                    <a:pt x="51651" y="115770"/>
                    <a:pt x="37269" y="150105"/>
                  </a:cubicBezTo>
                  <a:cubicBezTo>
                    <a:pt x="-3170" y="251402"/>
                    <a:pt x="-3882" y="363100"/>
                    <a:pt x="3807" y="470523"/>
                  </a:cubicBezTo>
                  <a:cubicBezTo>
                    <a:pt x="17050" y="596752"/>
                    <a:pt x="26804" y="814448"/>
                    <a:pt x="159797" y="8724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2485253" y="2976809"/>
              <a:ext cx="1737594" cy="650303"/>
            </a:xfrm>
            <a:custGeom>
              <a:rect b="b" l="l" r="r" t="t"/>
              <a:pathLst>
                <a:path extrusionOk="0" h="650303" w="1737594">
                  <a:moveTo>
                    <a:pt x="1694852" y="16307"/>
                  </a:moveTo>
                  <a:cubicBezTo>
                    <a:pt x="1665519" y="95094"/>
                    <a:pt x="1625365" y="168181"/>
                    <a:pt x="1583431" y="242124"/>
                  </a:cubicBezTo>
                  <a:cubicBezTo>
                    <a:pt x="1537296" y="321836"/>
                    <a:pt x="1473718" y="388584"/>
                    <a:pt x="1400031" y="443293"/>
                  </a:cubicBezTo>
                  <a:cubicBezTo>
                    <a:pt x="1326984" y="507191"/>
                    <a:pt x="1243186" y="548294"/>
                    <a:pt x="1151344" y="581277"/>
                  </a:cubicBezTo>
                  <a:cubicBezTo>
                    <a:pt x="1033657" y="612905"/>
                    <a:pt x="908567" y="611979"/>
                    <a:pt x="788246" y="597732"/>
                  </a:cubicBezTo>
                  <a:cubicBezTo>
                    <a:pt x="583487" y="565818"/>
                    <a:pt x="372748" y="489667"/>
                    <a:pt x="230712" y="332308"/>
                  </a:cubicBezTo>
                  <a:cubicBezTo>
                    <a:pt x="193548" y="295408"/>
                    <a:pt x="155814" y="258579"/>
                    <a:pt x="126482" y="214912"/>
                  </a:cubicBezTo>
                  <a:cubicBezTo>
                    <a:pt x="83835" y="153507"/>
                    <a:pt x="54147" y="84622"/>
                    <a:pt x="22536" y="17162"/>
                  </a:cubicBezTo>
                  <a:lnTo>
                    <a:pt x="22607" y="17162"/>
                  </a:lnTo>
                  <a:cubicBezTo>
                    <a:pt x="25241" y="13030"/>
                    <a:pt x="22607" y="8471"/>
                    <a:pt x="18478" y="6761"/>
                  </a:cubicBezTo>
                  <a:cubicBezTo>
                    <a:pt x="15559" y="2701"/>
                    <a:pt x="9721" y="1490"/>
                    <a:pt x="5591" y="4553"/>
                  </a:cubicBezTo>
                  <a:cubicBezTo>
                    <a:pt x="-7295" y="17447"/>
                    <a:pt x="5662" y="37749"/>
                    <a:pt x="9080" y="52566"/>
                  </a:cubicBezTo>
                  <a:cubicBezTo>
                    <a:pt x="32646" y="120881"/>
                    <a:pt x="64399" y="186631"/>
                    <a:pt x="105194" y="246327"/>
                  </a:cubicBezTo>
                  <a:cubicBezTo>
                    <a:pt x="130540" y="284580"/>
                    <a:pt x="162578" y="317634"/>
                    <a:pt x="194687" y="350259"/>
                  </a:cubicBezTo>
                  <a:cubicBezTo>
                    <a:pt x="234129" y="391861"/>
                    <a:pt x="273358" y="434246"/>
                    <a:pt x="321273" y="466231"/>
                  </a:cubicBezTo>
                  <a:cubicBezTo>
                    <a:pt x="491217" y="581633"/>
                    <a:pt x="696830" y="642183"/>
                    <a:pt x="901376" y="649307"/>
                  </a:cubicBezTo>
                  <a:cubicBezTo>
                    <a:pt x="913265" y="650019"/>
                    <a:pt x="925084" y="650304"/>
                    <a:pt x="936974" y="650304"/>
                  </a:cubicBezTo>
                  <a:cubicBezTo>
                    <a:pt x="981186" y="650304"/>
                    <a:pt x="1025256" y="645887"/>
                    <a:pt x="1069184" y="640616"/>
                  </a:cubicBezTo>
                  <a:cubicBezTo>
                    <a:pt x="1105779" y="636983"/>
                    <a:pt x="1142373" y="631142"/>
                    <a:pt x="1176832" y="617678"/>
                  </a:cubicBezTo>
                  <a:cubicBezTo>
                    <a:pt x="1228947" y="597946"/>
                    <a:pt x="1280351" y="575578"/>
                    <a:pt x="1328835" y="548081"/>
                  </a:cubicBezTo>
                  <a:cubicBezTo>
                    <a:pt x="1377390" y="519444"/>
                    <a:pt x="1420037" y="482259"/>
                    <a:pt x="1463751" y="446855"/>
                  </a:cubicBezTo>
                  <a:cubicBezTo>
                    <a:pt x="1537154" y="390507"/>
                    <a:pt x="1592900" y="314713"/>
                    <a:pt x="1637611" y="234430"/>
                  </a:cubicBezTo>
                  <a:cubicBezTo>
                    <a:pt x="1673849" y="166899"/>
                    <a:pt x="1711013" y="99724"/>
                    <a:pt x="1736715" y="27063"/>
                  </a:cubicBezTo>
                  <a:cubicBezTo>
                    <a:pt x="1744191" y="-1217"/>
                    <a:pt x="1701758" y="-11332"/>
                    <a:pt x="1694852" y="163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8"/>
          <p:cNvSpPr/>
          <p:nvPr/>
        </p:nvSpPr>
        <p:spPr>
          <a:xfrm rot="-921333">
            <a:off x="5791869" y="516225"/>
            <a:ext cx="1739286" cy="1695317"/>
          </a:xfrm>
          <a:custGeom>
            <a:rect b="b" l="l" r="r" t="t"/>
            <a:pathLst>
              <a:path extrusionOk="0" h="3388178" w="3476052">
                <a:moveTo>
                  <a:pt x="1306035" y="1875277"/>
                </a:moveTo>
                <a:cubicBezTo>
                  <a:pt x="1480607" y="1875277"/>
                  <a:pt x="1489863" y="1510979"/>
                  <a:pt x="1484025" y="1383823"/>
                </a:cubicBezTo>
                <a:cubicBezTo>
                  <a:pt x="1477831" y="1276969"/>
                  <a:pt x="1463164" y="1163776"/>
                  <a:pt x="1406137" y="1070956"/>
                </a:cubicBezTo>
                <a:cubicBezTo>
                  <a:pt x="1403645" y="1066611"/>
                  <a:pt x="1399658" y="1061197"/>
                  <a:pt x="1394674" y="1055783"/>
                </a:cubicBezTo>
                <a:cubicBezTo>
                  <a:pt x="1385205" y="1036834"/>
                  <a:pt x="1369328" y="1020094"/>
                  <a:pt x="1353808" y="1010691"/>
                </a:cubicBezTo>
                <a:cubicBezTo>
                  <a:pt x="1328106" y="994164"/>
                  <a:pt x="1293078" y="985188"/>
                  <a:pt x="1264315" y="996088"/>
                </a:cubicBezTo>
                <a:cubicBezTo>
                  <a:pt x="1200879" y="1000789"/>
                  <a:pt x="1142072" y="1088623"/>
                  <a:pt x="1121069" y="1150384"/>
                </a:cubicBezTo>
                <a:cubicBezTo>
                  <a:pt x="1050372" y="1308100"/>
                  <a:pt x="1086325" y="1785449"/>
                  <a:pt x="1256198" y="1866658"/>
                </a:cubicBezTo>
                <a:cubicBezTo>
                  <a:pt x="1274211" y="1872499"/>
                  <a:pt x="1290800" y="1875277"/>
                  <a:pt x="1306035" y="1875277"/>
                </a:cubicBezTo>
                <a:close/>
                <a:moveTo>
                  <a:pt x="2341079" y="1730883"/>
                </a:moveTo>
                <a:cubicBezTo>
                  <a:pt x="2390631" y="1608001"/>
                  <a:pt x="2378599" y="1471372"/>
                  <a:pt x="2372903" y="1341794"/>
                </a:cubicBezTo>
                <a:cubicBezTo>
                  <a:pt x="2357596" y="1239856"/>
                  <a:pt x="2365072" y="1060484"/>
                  <a:pt x="2258634" y="1009480"/>
                </a:cubicBezTo>
                <a:cubicBezTo>
                  <a:pt x="2242188" y="1000219"/>
                  <a:pt x="2188649" y="988109"/>
                  <a:pt x="2161950" y="998438"/>
                </a:cubicBezTo>
                <a:cubicBezTo>
                  <a:pt x="2144650" y="996942"/>
                  <a:pt x="2121369" y="1005918"/>
                  <a:pt x="2111757" y="1013398"/>
                </a:cubicBezTo>
                <a:cubicBezTo>
                  <a:pt x="2104709" y="1017743"/>
                  <a:pt x="2095382" y="1029283"/>
                  <a:pt x="2088191" y="1042462"/>
                </a:cubicBezTo>
                <a:cubicBezTo>
                  <a:pt x="2059713" y="1069318"/>
                  <a:pt x="2041202" y="1110136"/>
                  <a:pt x="2026821" y="1144543"/>
                </a:cubicBezTo>
                <a:cubicBezTo>
                  <a:pt x="1986382" y="1245840"/>
                  <a:pt x="1985670" y="1357537"/>
                  <a:pt x="1993359" y="1464960"/>
                </a:cubicBezTo>
                <a:cubicBezTo>
                  <a:pt x="2006673" y="1591119"/>
                  <a:pt x="2016355" y="1808815"/>
                  <a:pt x="2149420" y="1866800"/>
                </a:cubicBezTo>
                <a:cubicBezTo>
                  <a:pt x="2162378" y="1871502"/>
                  <a:pt x="2174979" y="1873568"/>
                  <a:pt x="2187154" y="1873568"/>
                </a:cubicBezTo>
                <a:cubicBezTo>
                  <a:pt x="2260343" y="1873710"/>
                  <a:pt x="2317228" y="1796491"/>
                  <a:pt x="2341079" y="1730883"/>
                </a:cubicBezTo>
                <a:close/>
                <a:moveTo>
                  <a:pt x="2637751" y="1972087"/>
                </a:moveTo>
                <a:cubicBezTo>
                  <a:pt x="2645298" y="1943806"/>
                  <a:pt x="2602865" y="1933691"/>
                  <a:pt x="2595959" y="1961330"/>
                </a:cubicBezTo>
                <a:cubicBezTo>
                  <a:pt x="2566627" y="2040117"/>
                  <a:pt x="2526472" y="2113204"/>
                  <a:pt x="2484538" y="2187147"/>
                </a:cubicBezTo>
                <a:cubicBezTo>
                  <a:pt x="2438403" y="2266860"/>
                  <a:pt x="2374826" y="2333607"/>
                  <a:pt x="2301138" y="2388316"/>
                </a:cubicBezTo>
                <a:cubicBezTo>
                  <a:pt x="2228091" y="2452215"/>
                  <a:pt x="2144294" y="2493318"/>
                  <a:pt x="2052451" y="2526300"/>
                </a:cubicBezTo>
                <a:cubicBezTo>
                  <a:pt x="1934765" y="2557928"/>
                  <a:pt x="1809674" y="2557002"/>
                  <a:pt x="1689353" y="2542755"/>
                </a:cubicBezTo>
                <a:cubicBezTo>
                  <a:pt x="1484594" y="2510842"/>
                  <a:pt x="1273855" y="2434691"/>
                  <a:pt x="1131819" y="2277331"/>
                </a:cubicBezTo>
                <a:cubicBezTo>
                  <a:pt x="1094655" y="2240431"/>
                  <a:pt x="1056922" y="2203602"/>
                  <a:pt x="1027589" y="2159935"/>
                </a:cubicBezTo>
                <a:cubicBezTo>
                  <a:pt x="984943" y="2098530"/>
                  <a:pt x="955254" y="2029645"/>
                  <a:pt x="923643" y="1962185"/>
                </a:cubicBezTo>
                <a:lnTo>
                  <a:pt x="923714" y="1962185"/>
                </a:lnTo>
                <a:cubicBezTo>
                  <a:pt x="926349" y="1958053"/>
                  <a:pt x="923714" y="1953494"/>
                  <a:pt x="919585" y="1951784"/>
                </a:cubicBezTo>
                <a:cubicBezTo>
                  <a:pt x="916666" y="1947724"/>
                  <a:pt x="910828" y="1946513"/>
                  <a:pt x="906699" y="1949576"/>
                </a:cubicBezTo>
                <a:cubicBezTo>
                  <a:pt x="893812" y="1962470"/>
                  <a:pt x="906770" y="1982772"/>
                  <a:pt x="910187" y="1997589"/>
                </a:cubicBezTo>
                <a:cubicBezTo>
                  <a:pt x="933753" y="2065904"/>
                  <a:pt x="965506" y="2131654"/>
                  <a:pt x="1006301" y="2191350"/>
                </a:cubicBezTo>
                <a:cubicBezTo>
                  <a:pt x="1031647" y="2229603"/>
                  <a:pt x="1063685" y="2262657"/>
                  <a:pt x="1095794" y="2295283"/>
                </a:cubicBezTo>
                <a:cubicBezTo>
                  <a:pt x="1135237" y="2336884"/>
                  <a:pt x="1174466" y="2379269"/>
                  <a:pt x="1222380" y="2411254"/>
                </a:cubicBezTo>
                <a:cubicBezTo>
                  <a:pt x="1392325" y="2526656"/>
                  <a:pt x="1597938" y="2587206"/>
                  <a:pt x="1802483" y="2594330"/>
                </a:cubicBezTo>
                <a:cubicBezTo>
                  <a:pt x="1814302" y="2595042"/>
                  <a:pt x="1826191" y="2595327"/>
                  <a:pt x="1838010" y="2595327"/>
                </a:cubicBezTo>
                <a:cubicBezTo>
                  <a:pt x="1882222" y="2595327"/>
                  <a:pt x="1926292" y="2590910"/>
                  <a:pt x="1970220" y="2585639"/>
                </a:cubicBezTo>
                <a:cubicBezTo>
                  <a:pt x="2006744" y="2582006"/>
                  <a:pt x="2043410" y="2576165"/>
                  <a:pt x="2077868" y="2562701"/>
                </a:cubicBezTo>
                <a:cubicBezTo>
                  <a:pt x="2129984" y="2542969"/>
                  <a:pt x="2181387" y="2520601"/>
                  <a:pt x="2229871" y="2493104"/>
                </a:cubicBezTo>
                <a:cubicBezTo>
                  <a:pt x="2278427" y="2464467"/>
                  <a:pt x="2321073" y="2427282"/>
                  <a:pt x="2364787" y="2391878"/>
                </a:cubicBezTo>
                <a:cubicBezTo>
                  <a:pt x="2438190" y="2335531"/>
                  <a:pt x="2493936" y="2259736"/>
                  <a:pt x="2538647" y="2179454"/>
                </a:cubicBezTo>
                <a:cubicBezTo>
                  <a:pt x="2574886" y="2111922"/>
                  <a:pt x="2612050" y="2044747"/>
                  <a:pt x="2637751" y="1972087"/>
                </a:cubicBezTo>
                <a:close/>
                <a:moveTo>
                  <a:pt x="3475298" y="1699753"/>
                </a:moveTo>
                <a:cubicBezTo>
                  <a:pt x="3481065" y="1880121"/>
                  <a:pt x="3453512" y="2059421"/>
                  <a:pt x="3401753" y="2232025"/>
                </a:cubicBezTo>
                <a:cubicBezTo>
                  <a:pt x="3354977" y="2404772"/>
                  <a:pt x="3282144" y="2569753"/>
                  <a:pt x="3190657" y="2723337"/>
                </a:cubicBezTo>
                <a:cubicBezTo>
                  <a:pt x="3053178" y="2935762"/>
                  <a:pt x="2847352" y="3094688"/>
                  <a:pt x="2620664" y="3202895"/>
                </a:cubicBezTo>
                <a:cubicBezTo>
                  <a:pt x="2447232" y="3279260"/>
                  <a:pt x="2263974" y="3335465"/>
                  <a:pt x="2077156" y="3367806"/>
                </a:cubicBezTo>
                <a:cubicBezTo>
                  <a:pt x="1899808" y="3396086"/>
                  <a:pt x="1719113" y="3387966"/>
                  <a:pt x="1540198" y="3383905"/>
                </a:cubicBezTo>
                <a:cubicBezTo>
                  <a:pt x="1386700" y="3378847"/>
                  <a:pt x="1236264" y="3342731"/>
                  <a:pt x="1092235" y="3290586"/>
                </a:cubicBezTo>
                <a:cubicBezTo>
                  <a:pt x="971131" y="3246705"/>
                  <a:pt x="851878" y="3194988"/>
                  <a:pt x="745084" y="3122186"/>
                </a:cubicBezTo>
                <a:cubicBezTo>
                  <a:pt x="476748" y="2937329"/>
                  <a:pt x="244863" y="2686580"/>
                  <a:pt x="123617" y="2380694"/>
                </a:cubicBezTo>
                <a:cubicBezTo>
                  <a:pt x="41315" y="2178029"/>
                  <a:pt x="-5888" y="1960974"/>
                  <a:pt x="591" y="1741497"/>
                </a:cubicBezTo>
                <a:cubicBezTo>
                  <a:pt x="-905" y="1433759"/>
                  <a:pt x="62673" y="1118613"/>
                  <a:pt x="224430" y="853830"/>
                </a:cubicBezTo>
                <a:cubicBezTo>
                  <a:pt x="405053" y="549725"/>
                  <a:pt x="679584" y="303108"/>
                  <a:pt x="1000463" y="155721"/>
                </a:cubicBezTo>
                <a:cubicBezTo>
                  <a:pt x="1007583" y="153798"/>
                  <a:pt x="1014774" y="151946"/>
                  <a:pt x="1021822" y="149951"/>
                </a:cubicBezTo>
                <a:cubicBezTo>
                  <a:pt x="1076928" y="132569"/>
                  <a:pt x="1131677" y="114119"/>
                  <a:pt x="1187352" y="98590"/>
                </a:cubicBezTo>
                <a:cubicBezTo>
                  <a:pt x="1268088" y="74085"/>
                  <a:pt x="1347044" y="48654"/>
                  <a:pt x="1431197" y="36971"/>
                </a:cubicBezTo>
                <a:cubicBezTo>
                  <a:pt x="1485733" y="28281"/>
                  <a:pt x="1538917" y="12110"/>
                  <a:pt x="1594093" y="7551"/>
                </a:cubicBezTo>
                <a:cubicBezTo>
                  <a:pt x="1610824" y="5271"/>
                  <a:pt x="1627626" y="3704"/>
                  <a:pt x="1644500" y="2707"/>
                </a:cubicBezTo>
                <a:cubicBezTo>
                  <a:pt x="1644785" y="2636"/>
                  <a:pt x="1645069" y="2636"/>
                  <a:pt x="1645354" y="2636"/>
                </a:cubicBezTo>
                <a:cubicBezTo>
                  <a:pt x="1679884" y="570"/>
                  <a:pt x="1714699" y="570"/>
                  <a:pt x="1749513" y="0"/>
                </a:cubicBezTo>
                <a:cubicBezTo>
                  <a:pt x="1781694" y="427"/>
                  <a:pt x="1813874" y="2208"/>
                  <a:pt x="1845841" y="5699"/>
                </a:cubicBezTo>
                <a:cubicBezTo>
                  <a:pt x="1847194" y="6482"/>
                  <a:pt x="1848689" y="7052"/>
                  <a:pt x="1850184" y="7480"/>
                </a:cubicBezTo>
                <a:cubicBezTo>
                  <a:pt x="1875957" y="15458"/>
                  <a:pt x="1902869" y="17880"/>
                  <a:pt x="1929425" y="22083"/>
                </a:cubicBezTo>
                <a:cubicBezTo>
                  <a:pt x="1993501" y="37684"/>
                  <a:pt x="2055513" y="63257"/>
                  <a:pt x="2122081" y="66249"/>
                </a:cubicBezTo>
                <a:cubicBezTo>
                  <a:pt x="2195412" y="89045"/>
                  <a:pt x="2267890" y="114618"/>
                  <a:pt x="2343428" y="129863"/>
                </a:cubicBezTo>
                <a:cubicBezTo>
                  <a:pt x="2409925" y="147386"/>
                  <a:pt x="2473432" y="175382"/>
                  <a:pt x="2535799" y="204019"/>
                </a:cubicBezTo>
                <a:cubicBezTo>
                  <a:pt x="2587416" y="233938"/>
                  <a:pt x="2639816" y="262646"/>
                  <a:pt x="2690151" y="294702"/>
                </a:cubicBezTo>
                <a:cubicBezTo>
                  <a:pt x="2791321" y="367362"/>
                  <a:pt x="2884943" y="451064"/>
                  <a:pt x="2968313" y="543599"/>
                </a:cubicBezTo>
                <a:cubicBezTo>
                  <a:pt x="3116614" y="711288"/>
                  <a:pt x="3239996" y="901629"/>
                  <a:pt x="3330415" y="1106716"/>
                </a:cubicBezTo>
                <a:cubicBezTo>
                  <a:pt x="3405953" y="1295847"/>
                  <a:pt x="3469531" y="1494737"/>
                  <a:pt x="3475298" y="1699753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775138" y="3164114"/>
            <a:ext cx="2120824" cy="1217236"/>
          </a:xfrm>
          <a:custGeom>
            <a:rect b="b" l="l" r="r" t="t"/>
            <a:pathLst>
              <a:path extrusionOk="0" h="2434472" w="4241647">
                <a:moveTo>
                  <a:pt x="4175108" y="14586"/>
                </a:moveTo>
                <a:cubicBezTo>
                  <a:pt x="4144991" y="-3671"/>
                  <a:pt x="4108851" y="-2652"/>
                  <a:pt x="4075850" y="6009"/>
                </a:cubicBezTo>
                <a:cubicBezTo>
                  <a:pt x="4035384" y="14756"/>
                  <a:pt x="3989827" y="20870"/>
                  <a:pt x="3960474" y="53053"/>
                </a:cubicBezTo>
                <a:cubicBezTo>
                  <a:pt x="3911949" y="111475"/>
                  <a:pt x="3861896" y="169812"/>
                  <a:pt x="3820836" y="233669"/>
                </a:cubicBezTo>
                <a:cubicBezTo>
                  <a:pt x="3790889" y="294299"/>
                  <a:pt x="3755088" y="351447"/>
                  <a:pt x="3719457" y="408680"/>
                </a:cubicBezTo>
                <a:cubicBezTo>
                  <a:pt x="3652947" y="529940"/>
                  <a:pt x="3578970" y="647464"/>
                  <a:pt x="3523403" y="774328"/>
                </a:cubicBezTo>
                <a:cubicBezTo>
                  <a:pt x="3493711" y="839544"/>
                  <a:pt x="3460540" y="900089"/>
                  <a:pt x="3430254" y="965899"/>
                </a:cubicBezTo>
                <a:cubicBezTo>
                  <a:pt x="3401834" y="1029331"/>
                  <a:pt x="3379098" y="1095056"/>
                  <a:pt x="3354411" y="1160016"/>
                </a:cubicBezTo>
                <a:cubicBezTo>
                  <a:pt x="3331506" y="1223533"/>
                  <a:pt x="3303171" y="1285692"/>
                  <a:pt x="3287731" y="1351586"/>
                </a:cubicBezTo>
                <a:cubicBezTo>
                  <a:pt x="3287731" y="1351841"/>
                  <a:pt x="3287646" y="1352096"/>
                  <a:pt x="3287646" y="1352351"/>
                </a:cubicBezTo>
                <a:cubicBezTo>
                  <a:pt x="3244295" y="1336896"/>
                  <a:pt x="3195600" y="1334264"/>
                  <a:pt x="3150892" y="1324329"/>
                </a:cubicBezTo>
                <a:cubicBezTo>
                  <a:pt x="3081157" y="1316092"/>
                  <a:pt x="3011168" y="1310148"/>
                  <a:pt x="2941433" y="1301656"/>
                </a:cubicBezTo>
                <a:cubicBezTo>
                  <a:pt x="2851168" y="1294013"/>
                  <a:pt x="2760564" y="1294013"/>
                  <a:pt x="2670215" y="1286711"/>
                </a:cubicBezTo>
                <a:cubicBezTo>
                  <a:pt x="2450067" y="1277200"/>
                  <a:pt x="2217110" y="1280427"/>
                  <a:pt x="2020716" y="1393110"/>
                </a:cubicBezTo>
                <a:cubicBezTo>
                  <a:pt x="1968118" y="1423850"/>
                  <a:pt x="1890494" y="1482697"/>
                  <a:pt x="1880738" y="1549101"/>
                </a:cubicBezTo>
                <a:cubicBezTo>
                  <a:pt x="1836793" y="1528042"/>
                  <a:pt x="1790049" y="1510634"/>
                  <a:pt x="1742626" y="1498916"/>
                </a:cubicBezTo>
                <a:cubicBezTo>
                  <a:pt x="1694270" y="1489745"/>
                  <a:pt x="1644472" y="1495774"/>
                  <a:pt x="1595861" y="1499765"/>
                </a:cubicBezTo>
                <a:cubicBezTo>
                  <a:pt x="1553189" y="1503246"/>
                  <a:pt x="1514419" y="1523626"/>
                  <a:pt x="1480570" y="1548761"/>
                </a:cubicBezTo>
                <a:cubicBezTo>
                  <a:pt x="1480485" y="1548846"/>
                  <a:pt x="1480315" y="1548931"/>
                  <a:pt x="1480231" y="1549101"/>
                </a:cubicBezTo>
                <a:cubicBezTo>
                  <a:pt x="1481927" y="1530250"/>
                  <a:pt x="1476159" y="1510464"/>
                  <a:pt x="1472426" y="1492037"/>
                </a:cubicBezTo>
                <a:cubicBezTo>
                  <a:pt x="1463009" y="1442107"/>
                  <a:pt x="1419658" y="1410433"/>
                  <a:pt x="1377156" y="1388610"/>
                </a:cubicBezTo>
                <a:cubicBezTo>
                  <a:pt x="1306149" y="1351841"/>
                  <a:pt x="1225979" y="1338340"/>
                  <a:pt x="1147846" y="1325008"/>
                </a:cubicBezTo>
                <a:cubicBezTo>
                  <a:pt x="1084050" y="1313544"/>
                  <a:pt x="1019405" y="1309553"/>
                  <a:pt x="954676" y="1307685"/>
                </a:cubicBezTo>
                <a:cubicBezTo>
                  <a:pt x="822163" y="1296646"/>
                  <a:pt x="689566" y="1300552"/>
                  <a:pt x="557308" y="1311251"/>
                </a:cubicBezTo>
                <a:cubicBezTo>
                  <a:pt x="564773" y="1305222"/>
                  <a:pt x="572154" y="1299278"/>
                  <a:pt x="579535" y="1293419"/>
                </a:cubicBezTo>
                <a:cubicBezTo>
                  <a:pt x="642567" y="1246546"/>
                  <a:pt x="701867" y="1195087"/>
                  <a:pt x="766427" y="1150336"/>
                </a:cubicBezTo>
                <a:cubicBezTo>
                  <a:pt x="814019" y="1112633"/>
                  <a:pt x="863393" y="1077053"/>
                  <a:pt x="910562" y="1039011"/>
                </a:cubicBezTo>
                <a:cubicBezTo>
                  <a:pt x="956797" y="997402"/>
                  <a:pt x="998621" y="950529"/>
                  <a:pt x="1035439" y="900428"/>
                </a:cubicBezTo>
                <a:cubicBezTo>
                  <a:pt x="1059363" y="865952"/>
                  <a:pt x="1078281" y="828420"/>
                  <a:pt x="1096266" y="790717"/>
                </a:cubicBezTo>
                <a:cubicBezTo>
                  <a:pt x="1119172" y="745796"/>
                  <a:pt x="1146404" y="705546"/>
                  <a:pt x="1175672" y="664107"/>
                </a:cubicBezTo>
                <a:cubicBezTo>
                  <a:pt x="1219277" y="598467"/>
                  <a:pt x="1285279" y="555160"/>
                  <a:pt x="1349839" y="512448"/>
                </a:cubicBezTo>
                <a:cubicBezTo>
                  <a:pt x="1428990" y="462772"/>
                  <a:pt x="1510856" y="417427"/>
                  <a:pt x="1592383" y="371657"/>
                </a:cubicBezTo>
                <a:cubicBezTo>
                  <a:pt x="1662372" y="331067"/>
                  <a:pt x="1730325" y="285213"/>
                  <a:pt x="1806677" y="257190"/>
                </a:cubicBezTo>
                <a:cubicBezTo>
                  <a:pt x="1867843" y="234603"/>
                  <a:pt x="1874884" y="260502"/>
                  <a:pt x="1921544" y="288185"/>
                </a:cubicBezTo>
                <a:cubicBezTo>
                  <a:pt x="1994672" y="314509"/>
                  <a:pt x="2076453" y="256256"/>
                  <a:pt x="2092911" y="183738"/>
                </a:cubicBezTo>
                <a:cubicBezTo>
                  <a:pt x="2102752" y="132109"/>
                  <a:pt x="2069666" y="82179"/>
                  <a:pt x="2027503" y="55176"/>
                </a:cubicBezTo>
                <a:cubicBezTo>
                  <a:pt x="1921204" y="-29740"/>
                  <a:pt x="1665681" y="118523"/>
                  <a:pt x="1563200" y="178643"/>
                </a:cubicBezTo>
                <a:cubicBezTo>
                  <a:pt x="1361885" y="301856"/>
                  <a:pt x="1162353" y="429655"/>
                  <a:pt x="974867" y="573163"/>
                </a:cubicBezTo>
                <a:cubicBezTo>
                  <a:pt x="762439" y="745881"/>
                  <a:pt x="552727" y="923271"/>
                  <a:pt x="356672" y="1114671"/>
                </a:cubicBezTo>
                <a:cubicBezTo>
                  <a:pt x="311710" y="1160186"/>
                  <a:pt x="265984" y="1204852"/>
                  <a:pt x="221954" y="1251216"/>
                </a:cubicBezTo>
                <a:cubicBezTo>
                  <a:pt x="206599" y="1267775"/>
                  <a:pt x="131011" y="1338085"/>
                  <a:pt x="105136" y="1384704"/>
                </a:cubicBezTo>
                <a:cubicBezTo>
                  <a:pt x="78243" y="1395063"/>
                  <a:pt x="53641" y="1409499"/>
                  <a:pt x="35571" y="1431917"/>
                </a:cubicBezTo>
                <a:cubicBezTo>
                  <a:pt x="4521" y="1475903"/>
                  <a:pt x="-12870" y="1565320"/>
                  <a:pt x="11478" y="1614741"/>
                </a:cubicBezTo>
                <a:cubicBezTo>
                  <a:pt x="42867" y="1650575"/>
                  <a:pt x="96228" y="1641914"/>
                  <a:pt x="138561" y="1654482"/>
                </a:cubicBezTo>
                <a:cubicBezTo>
                  <a:pt x="146196" y="1682928"/>
                  <a:pt x="139070" y="1713583"/>
                  <a:pt x="142633" y="1742794"/>
                </a:cubicBezTo>
                <a:cubicBezTo>
                  <a:pt x="145093" y="1784827"/>
                  <a:pt x="152644" y="1826266"/>
                  <a:pt x="160024" y="1867620"/>
                </a:cubicBezTo>
                <a:cubicBezTo>
                  <a:pt x="178434" y="1976228"/>
                  <a:pt x="208211" y="2087553"/>
                  <a:pt x="272940" y="2178243"/>
                </a:cubicBezTo>
                <a:cubicBezTo>
                  <a:pt x="417245" y="2374398"/>
                  <a:pt x="606258" y="2428745"/>
                  <a:pt x="840912" y="2430273"/>
                </a:cubicBezTo>
                <a:cubicBezTo>
                  <a:pt x="918451" y="2433585"/>
                  <a:pt x="997094" y="2419064"/>
                  <a:pt x="1065301" y="2380937"/>
                </a:cubicBezTo>
                <a:cubicBezTo>
                  <a:pt x="1117475" y="2349858"/>
                  <a:pt x="1170667" y="2318439"/>
                  <a:pt x="1211048" y="2272075"/>
                </a:cubicBezTo>
                <a:cubicBezTo>
                  <a:pt x="1328715" y="2140115"/>
                  <a:pt x="1393275" y="1973765"/>
                  <a:pt x="1460888" y="1813104"/>
                </a:cubicBezTo>
                <a:cubicBezTo>
                  <a:pt x="1469966" y="1789668"/>
                  <a:pt x="1479382" y="1767759"/>
                  <a:pt x="1499488" y="1751116"/>
                </a:cubicBezTo>
                <a:cubicBezTo>
                  <a:pt x="1500252" y="1750606"/>
                  <a:pt x="1500846" y="1749927"/>
                  <a:pt x="1501440" y="1749333"/>
                </a:cubicBezTo>
                <a:cubicBezTo>
                  <a:pt x="1512129" y="1746021"/>
                  <a:pt x="1522988" y="1743219"/>
                  <a:pt x="1533931" y="1740841"/>
                </a:cubicBezTo>
                <a:cubicBezTo>
                  <a:pt x="1603751" y="1727254"/>
                  <a:pt x="1676285" y="1724622"/>
                  <a:pt x="1745086" y="1742709"/>
                </a:cubicBezTo>
                <a:cubicBezTo>
                  <a:pt x="1746953" y="1744153"/>
                  <a:pt x="1749243" y="1745342"/>
                  <a:pt x="1751873" y="1746106"/>
                </a:cubicBezTo>
                <a:cubicBezTo>
                  <a:pt x="1788861" y="1757994"/>
                  <a:pt x="1834587" y="1763174"/>
                  <a:pt x="1856305" y="1799603"/>
                </a:cubicBezTo>
                <a:cubicBezTo>
                  <a:pt x="1925870" y="1934789"/>
                  <a:pt x="1964046" y="2086109"/>
                  <a:pt x="2047015" y="2214926"/>
                </a:cubicBezTo>
                <a:cubicBezTo>
                  <a:pt x="2127184" y="2348499"/>
                  <a:pt x="2235689" y="2423395"/>
                  <a:pt x="2392888" y="2433245"/>
                </a:cubicBezTo>
                <a:cubicBezTo>
                  <a:pt x="2463726" y="2434859"/>
                  <a:pt x="2535242" y="2436217"/>
                  <a:pt x="2605825" y="2428150"/>
                </a:cubicBezTo>
                <a:cubicBezTo>
                  <a:pt x="2745464" y="2405393"/>
                  <a:pt x="2890447" y="2360897"/>
                  <a:pt x="2988177" y="2252884"/>
                </a:cubicBezTo>
                <a:cubicBezTo>
                  <a:pt x="3070553" y="2160920"/>
                  <a:pt x="3115430" y="2043311"/>
                  <a:pt x="3144274" y="1924854"/>
                </a:cubicBezTo>
                <a:cubicBezTo>
                  <a:pt x="3167010" y="1847325"/>
                  <a:pt x="3186353" y="1769712"/>
                  <a:pt x="3195685" y="1688957"/>
                </a:cubicBezTo>
                <a:cubicBezTo>
                  <a:pt x="3263977" y="1689976"/>
                  <a:pt x="3364422" y="1707299"/>
                  <a:pt x="3397592" y="1641829"/>
                </a:cubicBezTo>
                <a:cubicBezTo>
                  <a:pt x="3406076" y="1638517"/>
                  <a:pt x="3413372" y="1629686"/>
                  <a:pt x="3418547" y="1621874"/>
                </a:cubicBezTo>
                <a:cubicBezTo>
                  <a:pt x="3429406" y="1607353"/>
                  <a:pt x="3442809" y="1594955"/>
                  <a:pt x="3453414" y="1580180"/>
                </a:cubicBezTo>
                <a:cubicBezTo>
                  <a:pt x="3524845" y="1490594"/>
                  <a:pt x="3574898" y="1386996"/>
                  <a:pt x="3631653" y="1288154"/>
                </a:cubicBezTo>
                <a:cubicBezTo>
                  <a:pt x="3666944" y="1229647"/>
                  <a:pt x="3704357" y="1172074"/>
                  <a:pt x="3729128" y="1107963"/>
                </a:cubicBezTo>
                <a:cubicBezTo>
                  <a:pt x="3757803" y="1045295"/>
                  <a:pt x="3790210" y="984410"/>
                  <a:pt x="3810231" y="918176"/>
                </a:cubicBezTo>
                <a:cubicBezTo>
                  <a:pt x="3850019" y="808380"/>
                  <a:pt x="3855533" y="690856"/>
                  <a:pt x="3884462" y="578597"/>
                </a:cubicBezTo>
                <a:cubicBezTo>
                  <a:pt x="3904907" y="508796"/>
                  <a:pt x="3931546" y="444345"/>
                  <a:pt x="3965989" y="379724"/>
                </a:cubicBezTo>
                <a:cubicBezTo>
                  <a:pt x="3992712" y="326737"/>
                  <a:pt x="3999668" y="278929"/>
                  <a:pt x="4070845" y="281986"/>
                </a:cubicBezTo>
                <a:cubicBezTo>
                  <a:pt x="4142361" y="275702"/>
                  <a:pt x="4214726" y="224922"/>
                  <a:pt x="4233220" y="153508"/>
                </a:cubicBezTo>
                <a:cubicBezTo>
                  <a:pt x="4253156" y="85745"/>
                  <a:pt x="4239243" y="46429"/>
                  <a:pt x="4175108" y="145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8"/>
          <p:cNvGrpSpPr/>
          <p:nvPr/>
        </p:nvGrpSpPr>
        <p:grpSpPr>
          <a:xfrm>
            <a:off x="4775138" y="3164114"/>
            <a:ext cx="2120823" cy="1217236"/>
            <a:chOff x="9550275" y="6328228"/>
            <a:chExt cx="4241647" cy="2434472"/>
          </a:xfrm>
        </p:grpSpPr>
        <p:sp>
          <p:nvSpPr>
            <p:cNvPr id="266" name="Google Shape;266;p8"/>
            <p:cNvSpPr/>
            <p:nvPr/>
          </p:nvSpPr>
          <p:spPr>
            <a:xfrm>
              <a:off x="11014835" y="7822327"/>
              <a:ext cx="425830" cy="90830"/>
            </a:xfrm>
            <a:custGeom>
              <a:rect b="b" l="l" r="r" t="t"/>
              <a:pathLst>
                <a:path extrusionOk="0" h="90830" w="425830">
                  <a:moveTo>
                    <a:pt x="397175" y="88120"/>
                  </a:moveTo>
                  <a:cubicBezTo>
                    <a:pt x="338724" y="60097"/>
                    <a:pt x="276794" y="30377"/>
                    <a:pt x="210622" y="32160"/>
                  </a:cubicBezTo>
                  <a:cubicBezTo>
                    <a:pt x="152340" y="31735"/>
                    <a:pt x="92277" y="31226"/>
                    <a:pt x="39594" y="59333"/>
                  </a:cubicBezTo>
                  <a:cubicBezTo>
                    <a:pt x="28057" y="64173"/>
                    <a:pt x="17198" y="71052"/>
                    <a:pt x="5066" y="74448"/>
                  </a:cubicBezTo>
                  <a:cubicBezTo>
                    <a:pt x="-9610" y="72835"/>
                    <a:pt x="11853" y="58144"/>
                    <a:pt x="16010" y="54663"/>
                  </a:cubicBezTo>
                  <a:cubicBezTo>
                    <a:pt x="49859" y="29528"/>
                    <a:pt x="88629" y="9148"/>
                    <a:pt x="131301" y="5666"/>
                  </a:cubicBezTo>
                  <a:cubicBezTo>
                    <a:pt x="179912" y="1675"/>
                    <a:pt x="229710" y="-4354"/>
                    <a:pt x="278066" y="4817"/>
                  </a:cubicBezTo>
                  <a:cubicBezTo>
                    <a:pt x="325574" y="16536"/>
                    <a:pt x="372403" y="33943"/>
                    <a:pt x="416433" y="55087"/>
                  </a:cubicBezTo>
                  <a:cubicBezTo>
                    <a:pt x="437811" y="67995"/>
                    <a:pt x="418978" y="100347"/>
                    <a:pt x="397175" y="88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0995112" y="8020984"/>
              <a:ext cx="444751" cy="94600"/>
            </a:xfrm>
            <a:custGeom>
              <a:rect b="b" l="l" r="r" t="t"/>
              <a:pathLst>
                <a:path extrusionOk="0" h="94600" w="444751">
                  <a:moveTo>
                    <a:pt x="412063" y="90373"/>
                  </a:moveTo>
                  <a:cubicBezTo>
                    <a:pt x="386358" y="69569"/>
                    <a:pt x="353357" y="63625"/>
                    <a:pt x="322052" y="56407"/>
                  </a:cubicBezTo>
                  <a:cubicBezTo>
                    <a:pt x="246888" y="31357"/>
                    <a:pt x="166295" y="33055"/>
                    <a:pt x="89095" y="48085"/>
                  </a:cubicBezTo>
                  <a:cubicBezTo>
                    <a:pt x="69159" y="52501"/>
                    <a:pt x="49562" y="58020"/>
                    <a:pt x="30643" y="65748"/>
                  </a:cubicBezTo>
                  <a:cubicBezTo>
                    <a:pt x="23348" y="68550"/>
                    <a:pt x="16052" y="71777"/>
                    <a:pt x="8247" y="72711"/>
                  </a:cubicBezTo>
                  <a:cubicBezTo>
                    <a:pt x="1630" y="73645"/>
                    <a:pt x="-2867" y="65068"/>
                    <a:pt x="2139" y="60398"/>
                  </a:cubicBezTo>
                  <a:cubicBezTo>
                    <a:pt x="2139" y="60398"/>
                    <a:pt x="2139" y="60398"/>
                    <a:pt x="2054" y="60398"/>
                  </a:cubicBezTo>
                  <a:cubicBezTo>
                    <a:pt x="39381" y="25328"/>
                    <a:pt x="93506" y="14374"/>
                    <a:pt x="142456" y="5203"/>
                  </a:cubicBezTo>
                  <a:cubicBezTo>
                    <a:pt x="180208" y="23"/>
                    <a:pt x="218638" y="-1421"/>
                    <a:pt x="256560" y="1466"/>
                  </a:cubicBezTo>
                  <a:cubicBezTo>
                    <a:pt x="291681" y="5542"/>
                    <a:pt x="325276" y="17261"/>
                    <a:pt x="359974" y="23799"/>
                  </a:cubicBezTo>
                  <a:cubicBezTo>
                    <a:pt x="384237" y="30423"/>
                    <a:pt x="463134" y="51227"/>
                    <a:pt x="440822" y="86892"/>
                  </a:cubicBezTo>
                  <a:cubicBezTo>
                    <a:pt x="433865" y="95723"/>
                    <a:pt x="420970" y="97082"/>
                    <a:pt x="412063" y="90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1287599" y="7611528"/>
              <a:ext cx="1671043" cy="1151172"/>
            </a:xfrm>
            <a:custGeom>
              <a:rect b="b" l="l" r="r" t="t"/>
              <a:pathLst>
                <a:path extrusionOk="0" h="1151172" w="1671043">
                  <a:moveTo>
                    <a:pt x="655565" y="1149945"/>
                  </a:moveTo>
                  <a:cubicBezTo>
                    <a:pt x="498365" y="1140095"/>
                    <a:pt x="389860" y="1065199"/>
                    <a:pt x="309691" y="931627"/>
                  </a:cubicBezTo>
                  <a:cubicBezTo>
                    <a:pt x="226722" y="802809"/>
                    <a:pt x="188546" y="651489"/>
                    <a:pt x="118982" y="516303"/>
                  </a:cubicBezTo>
                  <a:cubicBezTo>
                    <a:pt x="97264" y="479874"/>
                    <a:pt x="51537" y="474694"/>
                    <a:pt x="14549" y="462806"/>
                  </a:cubicBezTo>
                  <a:cubicBezTo>
                    <a:pt x="-8781" y="456183"/>
                    <a:pt x="-2587" y="419923"/>
                    <a:pt x="22693" y="423150"/>
                  </a:cubicBezTo>
                  <a:cubicBezTo>
                    <a:pt x="156054" y="449135"/>
                    <a:pt x="163520" y="503990"/>
                    <a:pt x="208822" y="618372"/>
                  </a:cubicBezTo>
                  <a:cubicBezTo>
                    <a:pt x="301547" y="837880"/>
                    <a:pt x="383328" y="1099845"/>
                    <a:pt x="664557" y="1109441"/>
                  </a:cubicBezTo>
                  <a:cubicBezTo>
                    <a:pt x="731662" y="1109610"/>
                    <a:pt x="799530" y="1112073"/>
                    <a:pt x="866041" y="1103581"/>
                  </a:cubicBezTo>
                  <a:cubicBezTo>
                    <a:pt x="974545" y="1084815"/>
                    <a:pt x="1082710" y="1055943"/>
                    <a:pt x="1170769" y="987501"/>
                  </a:cubicBezTo>
                  <a:cubicBezTo>
                    <a:pt x="1277831" y="903859"/>
                    <a:pt x="1332126" y="771220"/>
                    <a:pt x="1363939" y="642573"/>
                  </a:cubicBezTo>
                  <a:cubicBezTo>
                    <a:pt x="1386505" y="563601"/>
                    <a:pt x="1408393" y="483780"/>
                    <a:pt x="1417216" y="402006"/>
                  </a:cubicBezTo>
                  <a:cubicBezTo>
                    <a:pt x="1420015" y="353095"/>
                    <a:pt x="1461924" y="365492"/>
                    <a:pt x="1496621" y="366087"/>
                  </a:cubicBezTo>
                  <a:cubicBezTo>
                    <a:pt x="1530471" y="368210"/>
                    <a:pt x="1565168" y="368125"/>
                    <a:pt x="1598339" y="361077"/>
                  </a:cubicBezTo>
                  <a:cubicBezTo>
                    <a:pt x="1621499" y="355302"/>
                    <a:pt x="1628964" y="329828"/>
                    <a:pt x="1630407" y="308514"/>
                  </a:cubicBezTo>
                  <a:cubicBezTo>
                    <a:pt x="1628370" y="233109"/>
                    <a:pt x="1620226" y="134436"/>
                    <a:pt x="1537342" y="107348"/>
                  </a:cubicBezTo>
                  <a:cubicBezTo>
                    <a:pt x="1441224" y="82043"/>
                    <a:pt x="1342221" y="75080"/>
                    <a:pt x="1243897" y="64126"/>
                  </a:cubicBezTo>
                  <a:cubicBezTo>
                    <a:pt x="1148542" y="51558"/>
                    <a:pt x="1053866" y="53511"/>
                    <a:pt x="958426" y="45954"/>
                  </a:cubicBezTo>
                  <a:cubicBezTo>
                    <a:pt x="809201" y="38057"/>
                    <a:pt x="657261" y="34745"/>
                    <a:pt x="510242" y="65400"/>
                  </a:cubicBezTo>
                  <a:cubicBezTo>
                    <a:pt x="391472" y="92403"/>
                    <a:pt x="204411" y="160081"/>
                    <a:pt x="165217" y="286690"/>
                  </a:cubicBezTo>
                  <a:cubicBezTo>
                    <a:pt x="163859" y="299598"/>
                    <a:pt x="144093" y="299428"/>
                    <a:pt x="142650" y="286690"/>
                  </a:cubicBezTo>
                  <a:cubicBezTo>
                    <a:pt x="136797" y="211965"/>
                    <a:pt x="225280" y="143777"/>
                    <a:pt x="283392" y="109811"/>
                  </a:cubicBezTo>
                  <a:cubicBezTo>
                    <a:pt x="479786" y="-2873"/>
                    <a:pt x="712743" y="-6100"/>
                    <a:pt x="932891" y="3411"/>
                  </a:cubicBezTo>
                  <a:cubicBezTo>
                    <a:pt x="1023241" y="10714"/>
                    <a:pt x="1113845" y="10714"/>
                    <a:pt x="1204109" y="18356"/>
                  </a:cubicBezTo>
                  <a:cubicBezTo>
                    <a:pt x="1273844" y="26848"/>
                    <a:pt x="1343833" y="32792"/>
                    <a:pt x="1413568" y="41029"/>
                  </a:cubicBezTo>
                  <a:cubicBezTo>
                    <a:pt x="1476600" y="55040"/>
                    <a:pt x="1547692" y="54446"/>
                    <a:pt x="1600375" y="95884"/>
                  </a:cubicBezTo>
                  <a:cubicBezTo>
                    <a:pt x="1661880" y="141739"/>
                    <a:pt x="1672994" y="247714"/>
                    <a:pt x="1670788" y="319383"/>
                  </a:cubicBezTo>
                  <a:cubicBezTo>
                    <a:pt x="1660862" y="430198"/>
                    <a:pt x="1537851" y="406847"/>
                    <a:pt x="1458361" y="405658"/>
                  </a:cubicBezTo>
                  <a:cubicBezTo>
                    <a:pt x="1449029" y="486413"/>
                    <a:pt x="1429686" y="564026"/>
                    <a:pt x="1406951" y="641554"/>
                  </a:cubicBezTo>
                  <a:cubicBezTo>
                    <a:pt x="1378106" y="760012"/>
                    <a:pt x="1333229" y="877620"/>
                    <a:pt x="1250853" y="969584"/>
                  </a:cubicBezTo>
                  <a:cubicBezTo>
                    <a:pt x="1153123" y="1077597"/>
                    <a:pt x="1008140" y="1122093"/>
                    <a:pt x="868501" y="1144850"/>
                  </a:cubicBezTo>
                  <a:cubicBezTo>
                    <a:pt x="797918" y="1152918"/>
                    <a:pt x="726402" y="1151559"/>
                    <a:pt x="655565" y="1149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2655993" y="7766222"/>
              <a:ext cx="171963" cy="136087"/>
            </a:xfrm>
            <a:custGeom>
              <a:rect b="b" l="l" r="r" t="t"/>
              <a:pathLst>
                <a:path extrusionOk="0" h="136087" w="171963">
                  <a:moveTo>
                    <a:pt x="67400" y="130043"/>
                  </a:moveTo>
                  <a:cubicBezTo>
                    <a:pt x="-46024" y="91406"/>
                    <a:pt x="-4710" y="-16267"/>
                    <a:pt x="105491" y="4028"/>
                  </a:cubicBezTo>
                  <a:cubicBezTo>
                    <a:pt x="130178" y="-11427"/>
                    <a:pt x="157241" y="21096"/>
                    <a:pt x="165554" y="42325"/>
                  </a:cubicBezTo>
                  <a:cubicBezTo>
                    <a:pt x="182013" y="74763"/>
                    <a:pt x="165385" y="118749"/>
                    <a:pt x="131536" y="132081"/>
                  </a:cubicBezTo>
                  <a:cubicBezTo>
                    <a:pt x="110921" y="138874"/>
                    <a:pt x="87761" y="136242"/>
                    <a:pt x="67400" y="130043"/>
                  </a:cubicBezTo>
                  <a:close/>
                  <a:moveTo>
                    <a:pt x="109988" y="95143"/>
                  </a:moveTo>
                  <a:cubicBezTo>
                    <a:pt x="137729" y="91491"/>
                    <a:pt x="133317" y="58204"/>
                    <a:pt x="117877" y="42580"/>
                  </a:cubicBezTo>
                  <a:cubicBezTo>
                    <a:pt x="109818" y="39098"/>
                    <a:pt x="100401" y="35871"/>
                    <a:pt x="98196" y="26276"/>
                  </a:cubicBezTo>
                  <a:cubicBezTo>
                    <a:pt x="380" y="30352"/>
                    <a:pt x="32957" y="96416"/>
                    <a:pt x="109988" y="95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9550275" y="7629294"/>
              <a:ext cx="1506755" cy="1129664"/>
            </a:xfrm>
            <a:custGeom>
              <a:rect b="b" l="l" r="r" t="t"/>
              <a:pathLst>
                <a:path extrusionOk="0" h="1129664" w="1506755">
                  <a:moveTo>
                    <a:pt x="840912" y="1129207"/>
                  </a:moveTo>
                  <a:cubicBezTo>
                    <a:pt x="606258" y="1127679"/>
                    <a:pt x="417245" y="1073333"/>
                    <a:pt x="272940" y="877177"/>
                  </a:cubicBezTo>
                  <a:cubicBezTo>
                    <a:pt x="208211" y="786487"/>
                    <a:pt x="178434" y="675162"/>
                    <a:pt x="160024" y="566555"/>
                  </a:cubicBezTo>
                  <a:cubicBezTo>
                    <a:pt x="152644" y="525201"/>
                    <a:pt x="145093" y="483762"/>
                    <a:pt x="142633" y="441728"/>
                  </a:cubicBezTo>
                  <a:cubicBezTo>
                    <a:pt x="139070" y="412517"/>
                    <a:pt x="146196" y="381863"/>
                    <a:pt x="138561" y="353416"/>
                  </a:cubicBezTo>
                  <a:cubicBezTo>
                    <a:pt x="96228" y="340848"/>
                    <a:pt x="42867" y="349510"/>
                    <a:pt x="11478" y="313675"/>
                  </a:cubicBezTo>
                  <a:cubicBezTo>
                    <a:pt x="-12870" y="264254"/>
                    <a:pt x="4521" y="174838"/>
                    <a:pt x="35571" y="130851"/>
                  </a:cubicBezTo>
                  <a:cubicBezTo>
                    <a:pt x="75189" y="81685"/>
                    <a:pt x="146281" y="70646"/>
                    <a:pt x="203969" y="57993"/>
                  </a:cubicBezTo>
                  <a:cubicBezTo>
                    <a:pt x="279472" y="39737"/>
                    <a:pt x="356418" y="29886"/>
                    <a:pt x="433618" y="21904"/>
                  </a:cubicBezTo>
                  <a:cubicBezTo>
                    <a:pt x="606767" y="3393"/>
                    <a:pt x="780764" y="-7901"/>
                    <a:pt x="954676" y="6619"/>
                  </a:cubicBezTo>
                  <a:cubicBezTo>
                    <a:pt x="1019405" y="8487"/>
                    <a:pt x="1084050" y="12478"/>
                    <a:pt x="1147846" y="23942"/>
                  </a:cubicBezTo>
                  <a:cubicBezTo>
                    <a:pt x="1225979" y="37274"/>
                    <a:pt x="1306149" y="50776"/>
                    <a:pt x="1377156" y="87544"/>
                  </a:cubicBezTo>
                  <a:cubicBezTo>
                    <a:pt x="1419658" y="109368"/>
                    <a:pt x="1463009" y="141041"/>
                    <a:pt x="1472426" y="190972"/>
                  </a:cubicBezTo>
                  <a:cubicBezTo>
                    <a:pt x="1476752" y="212710"/>
                    <a:pt x="1484218" y="236402"/>
                    <a:pt x="1478534" y="258225"/>
                  </a:cubicBezTo>
                  <a:cubicBezTo>
                    <a:pt x="1459022" y="282086"/>
                    <a:pt x="1449520" y="215852"/>
                    <a:pt x="1443667" y="205238"/>
                  </a:cubicBezTo>
                  <a:cubicBezTo>
                    <a:pt x="1407272" y="86101"/>
                    <a:pt x="1139617" y="62494"/>
                    <a:pt x="1031282" y="50776"/>
                  </a:cubicBezTo>
                  <a:cubicBezTo>
                    <a:pt x="936352" y="47804"/>
                    <a:pt x="841591" y="38378"/>
                    <a:pt x="746490" y="41095"/>
                  </a:cubicBezTo>
                  <a:cubicBezTo>
                    <a:pt x="611263" y="43558"/>
                    <a:pt x="478156" y="58588"/>
                    <a:pt x="344286" y="73618"/>
                  </a:cubicBezTo>
                  <a:cubicBezTo>
                    <a:pt x="268698" y="85251"/>
                    <a:pt x="194892" y="98244"/>
                    <a:pt x="123121" y="121510"/>
                  </a:cubicBezTo>
                  <a:cubicBezTo>
                    <a:pt x="98095" y="129832"/>
                    <a:pt x="72729" y="143419"/>
                    <a:pt x="60597" y="167959"/>
                  </a:cubicBezTo>
                  <a:cubicBezTo>
                    <a:pt x="44733" y="204473"/>
                    <a:pt x="37607" y="246167"/>
                    <a:pt x="43970" y="285738"/>
                  </a:cubicBezTo>
                  <a:cubicBezTo>
                    <a:pt x="44563" y="292956"/>
                    <a:pt x="53217" y="294229"/>
                    <a:pt x="58646" y="296862"/>
                  </a:cubicBezTo>
                  <a:cubicBezTo>
                    <a:pt x="75274" y="301617"/>
                    <a:pt x="92750" y="302976"/>
                    <a:pt x="109717" y="306033"/>
                  </a:cubicBezTo>
                  <a:cubicBezTo>
                    <a:pt x="201509" y="312741"/>
                    <a:pt x="179536" y="361483"/>
                    <a:pt x="183099" y="431199"/>
                  </a:cubicBezTo>
                  <a:cubicBezTo>
                    <a:pt x="193874" y="554497"/>
                    <a:pt x="217543" y="678983"/>
                    <a:pt x="269207" y="792091"/>
                  </a:cubicBezTo>
                  <a:cubicBezTo>
                    <a:pt x="299578" y="853740"/>
                    <a:pt x="346407" y="904860"/>
                    <a:pt x="396290" y="950884"/>
                  </a:cubicBezTo>
                  <a:cubicBezTo>
                    <a:pt x="499450" y="1045480"/>
                    <a:pt x="636968" y="1076475"/>
                    <a:pt x="771941" y="1085815"/>
                  </a:cubicBezTo>
                  <a:cubicBezTo>
                    <a:pt x="883075" y="1093882"/>
                    <a:pt x="989289" y="1088448"/>
                    <a:pt x="1082523" y="1020940"/>
                  </a:cubicBezTo>
                  <a:cubicBezTo>
                    <a:pt x="1210370" y="948761"/>
                    <a:pt x="1278832" y="809584"/>
                    <a:pt x="1343646" y="683824"/>
                  </a:cubicBezTo>
                  <a:cubicBezTo>
                    <a:pt x="1367315" y="633299"/>
                    <a:pt x="1384621" y="579971"/>
                    <a:pt x="1408375" y="529446"/>
                  </a:cubicBezTo>
                  <a:cubicBezTo>
                    <a:pt x="1425257" y="495650"/>
                    <a:pt x="1433147" y="455655"/>
                    <a:pt x="1462246" y="429500"/>
                  </a:cubicBezTo>
                  <a:cubicBezTo>
                    <a:pt x="1469966" y="422368"/>
                    <a:pt x="1479128" y="414470"/>
                    <a:pt x="1490241" y="415574"/>
                  </a:cubicBezTo>
                  <a:cubicBezTo>
                    <a:pt x="1506699" y="417358"/>
                    <a:pt x="1512807" y="440030"/>
                    <a:pt x="1499488" y="450050"/>
                  </a:cubicBezTo>
                  <a:cubicBezTo>
                    <a:pt x="1479382" y="466694"/>
                    <a:pt x="1469966" y="488602"/>
                    <a:pt x="1460888" y="512039"/>
                  </a:cubicBezTo>
                  <a:cubicBezTo>
                    <a:pt x="1393275" y="672700"/>
                    <a:pt x="1328715" y="839050"/>
                    <a:pt x="1211048" y="971009"/>
                  </a:cubicBezTo>
                  <a:cubicBezTo>
                    <a:pt x="1170667" y="1017373"/>
                    <a:pt x="1117475" y="1048792"/>
                    <a:pt x="1065301" y="1079871"/>
                  </a:cubicBezTo>
                  <a:cubicBezTo>
                    <a:pt x="997094" y="1117998"/>
                    <a:pt x="918451" y="1132519"/>
                    <a:pt x="840912" y="1129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9668277" y="7784875"/>
              <a:ext cx="189127" cy="127195"/>
            </a:xfrm>
            <a:custGeom>
              <a:rect b="b" l="l" r="r" t="t"/>
              <a:pathLst>
                <a:path extrusionOk="0" h="127195" w="189127">
                  <a:moveTo>
                    <a:pt x="78842" y="124128"/>
                  </a:moveTo>
                  <a:cubicBezTo>
                    <a:pt x="27007" y="119203"/>
                    <a:pt x="-36874" y="52374"/>
                    <a:pt x="26329" y="14502"/>
                  </a:cubicBezTo>
                  <a:cubicBezTo>
                    <a:pt x="63571" y="-4180"/>
                    <a:pt x="108449" y="-2991"/>
                    <a:pt x="147813" y="7794"/>
                  </a:cubicBezTo>
                  <a:cubicBezTo>
                    <a:pt x="154939" y="10681"/>
                    <a:pt x="167834" y="11530"/>
                    <a:pt x="167494" y="21550"/>
                  </a:cubicBezTo>
                  <a:cubicBezTo>
                    <a:pt x="200919" y="48978"/>
                    <a:pt x="194133" y="95766"/>
                    <a:pt x="157314" y="116316"/>
                  </a:cubicBezTo>
                  <a:cubicBezTo>
                    <a:pt x="133306" y="128969"/>
                    <a:pt x="105056" y="129138"/>
                    <a:pt x="78842" y="124128"/>
                  </a:cubicBezTo>
                  <a:close/>
                  <a:moveTo>
                    <a:pt x="119138" y="86935"/>
                  </a:moveTo>
                  <a:cubicBezTo>
                    <a:pt x="133221" y="86171"/>
                    <a:pt x="150527" y="81331"/>
                    <a:pt x="150188" y="64517"/>
                  </a:cubicBezTo>
                  <a:cubicBezTo>
                    <a:pt x="144334" y="50931"/>
                    <a:pt x="123719" y="43968"/>
                    <a:pt x="128979" y="26645"/>
                  </a:cubicBezTo>
                  <a:cubicBezTo>
                    <a:pt x="98778" y="27069"/>
                    <a:pt x="56869" y="25541"/>
                    <a:pt x="37781" y="53054"/>
                  </a:cubicBezTo>
                  <a:cubicBezTo>
                    <a:pt x="51609" y="83114"/>
                    <a:pt x="89870" y="87105"/>
                    <a:pt x="119138" y="869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9646631" y="6357775"/>
              <a:ext cx="1998301" cy="1393362"/>
            </a:xfrm>
            <a:custGeom>
              <a:rect b="b" l="l" r="r" t="t"/>
              <a:pathLst>
                <a:path extrusionOk="0" h="1393362" w="1998301">
                  <a:moveTo>
                    <a:pt x="5556" y="1393030"/>
                  </a:moveTo>
                  <a:cubicBezTo>
                    <a:pt x="-28548" y="1367046"/>
                    <a:pt x="104644" y="1244257"/>
                    <a:pt x="125598" y="1221670"/>
                  </a:cubicBezTo>
                  <a:cubicBezTo>
                    <a:pt x="169627" y="1175305"/>
                    <a:pt x="215354" y="1130640"/>
                    <a:pt x="260316" y="1085125"/>
                  </a:cubicBezTo>
                  <a:cubicBezTo>
                    <a:pt x="456371" y="893724"/>
                    <a:pt x="666083" y="716335"/>
                    <a:pt x="878511" y="543616"/>
                  </a:cubicBezTo>
                  <a:cubicBezTo>
                    <a:pt x="1065997" y="400108"/>
                    <a:pt x="1265529" y="272310"/>
                    <a:pt x="1466843" y="149097"/>
                  </a:cubicBezTo>
                  <a:cubicBezTo>
                    <a:pt x="1569325" y="88976"/>
                    <a:pt x="1824848" y="-59287"/>
                    <a:pt x="1931147" y="25629"/>
                  </a:cubicBezTo>
                  <a:cubicBezTo>
                    <a:pt x="1973310" y="52632"/>
                    <a:pt x="2006396" y="102563"/>
                    <a:pt x="1996555" y="154192"/>
                  </a:cubicBezTo>
                  <a:cubicBezTo>
                    <a:pt x="1980097" y="226710"/>
                    <a:pt x="1898316" y="284962"/>
                    <a:pt x="1825188" y="258638"/>
                  </a:cubicBezTo>
                  <a:cubicBezTo>
                    <a:pt x="1778528" y="230956"/>
                    <a:pt x="1771487" y="205056"/>
                    <a:pt x="1710321" y="227644"/>
                  </a:cubicBezTo>
                  <a:cubicBezTo>
                    <a:pt x="1633969" y="255666"/>
                    <a:pt x="1566016" y="301521"/>
                    <a:pt x="1496027" y="342111"/>
                  </a:cubicBezTo>
                  <a:cubicBezTo>
                    <a:pt x="1414500" y="387880"/>
                    <a:pt x="1332634" y="433225"/>
                    <a:pt x="1253483" y="482901"/>
                  </a:cubicBezTo>
                  <a:cubicBezTo>
                    <a:pt x="1188923" y="525614"/>
                    <a:pt x="1122921" y="568921"/>
                    <a:pt x="1079316" y="634561"/>
                  </a:cubicBezTo>
                  <a:cubicBezTo>
                    <a:pt x="1050048" y="676000"/>
                    <a:pt x="1022816" y="716250"/>
                    <a:pt x="999910" y="761171"/>
                  </a:cubicBezTo>
                  <a:cubicBezTo>
                    <a:pt x="981925" y="798873"/>
                    <a:pt x="963007" y="836406"/>
                    <a:pt x="939083" y="870882"/>
                  </a:cubicBezTo>
                  <a:cubicBezTo>
                    <a:pt x="902265" y="920982"/>
                    <a:pt x="860441" y="967856"/>
                    <a:pt x="814206" y="1009465"/>
                  </a:cubicBezTo>
                  <a:cubicBezTo>
                    <a:pt x="767037" y="1047507"/>
                    <a:pt x="717663" y="1083087"/>
                    <a:pt x="670071" y="1120789"/>
                  </a:cubicBezTo>
                  <a:cubicBezTo>
                    <a:pt x="605511" y="1165540"/>
                    <a:pt x="546211" y="1216999"/>
                    <a:pt x="483179" y="1263873"/>
                  </a:cubicBezTo>
                  <a:cubicBezTo>
                    <a:pt x="465872" y="1277714"/>
                    <a:pt x="447802" y="1292235"/>
                    <a:pt x="431090" y="1306246"/>
                  </a:cubicBezTo>
                  <a:cubicBezTo>
                    <a:pt x="426933" y="1309982"/>
                    <a:pt x="422182" y="1312275"/>
                    <a:pt x="416498" y="1312275"/>
                  </a:cubicBezTo>
                  <a:cubicBezTo>
                    <a:pt x="399022" y="1312784"/>
                    <a:pt x="388672" y="1289263"/>
                    <a:pt x="401906" y="1277120"/>
                  </a:cubicBezTo>
                  <a:cubicBezTo>
                    <a:pt x="431768" y="1251560"/>
                    <a:pt x="462903" y="1227359"/>
                    <a:pt x="494207" y="1203498"/>
                  </a:cubicBezTo>
                  <a:cubicBezTo>
                    <a:pt x="541121" y="1168257"/>
                    <a:pt x="585235" y="1129281"/>
                    <a:pt x="633761" y="1096164"/>
                  </a:cubicBezTo>
                  <a:cubicBezTo>
                    <a:pt x="686444" y="1055999"/>
                    <a:pt x="739551" y="1016343"/>
                    <a:pt x="791215" y="974989"/>
                  </a:cubicBezTo>
                  <a:cubicBezTo>
                    <a:pt x="834312" y="934484"/>
                    <a:pt x="872827" y="891941"/>
                    <a:pt x="907270" y="844558"/>
                  </a:cubicBezTo>
                  <a:cubicBezTo>
                    <a:pt x="932805" y="807280"/>
                    <a:pt x="950960" y="765926"/>
                    <a:pt x="971830" y="726015"/>
                  </a:cubicBezTo>
                  <a:cubicBezTo>
                    <a:pt x="992190" y="688822"/>
                    <a:pt x="1015774" y="653667"/>
                    <a:pt x="1039952" y="618937"/>
                  </a:cubicBezTo>
                  <a:cubicBezTo>
                    <a:pt x="1097810" y="529605"/>
                    <a:pt x="1190280" y="473561"/>
                    <a:pt x="1278679" y="418620"/>
                  </a:cubicBezTo>
                  <a:cubicBezTo>
                    <a:pt x="1387947" y="356716"/>
                    <a:pt x="1496027" y="292860"/>
                    <a:pt x="1605210" y="230871"/>
                  </a:cubicBezTo>
                  <a:cubicBezTo>
                    <a:pt x="1659844" y="204037"/>
                    <a:pt x="1721095" y="164721"/>
                    <a:pt x="1783958" y="183573"/>
                  </a:cubicBezTo>
                  <a:cubicBezTo>
                    <a:pt x="1807796" y="190451"/>
                    <a:pt x="1822897" y="212189"/>
                    <a:pt x="1844785" y="222379"/>
                  </a:cubicBezTo>
                  <a:cubicBezTo>
                    <a:pt x="1891868" y="231211"/>
                    <a:pt x="1937679" y="198263"/>
                    <a:pt x="1953543" y="154616"/>
                  </a:cubicBezTo>
                  <a:cubicBezTo>
                    <a:pt x="1967287" y="116234"/>
                    <a:pt x="1937340" y="78447"/>
                    <a:pt x="1906375" y="58661"/>
                  </a:cubicBezTo>
                  <a:cubicBezTo>
                    <a:pt x="1819164" y="-7913"/>
                    <a:pt x="1569918" y="135510"/>
                    <a:pt x="1485592" y="185865"/>
                  </a:cubicBezTo>
                  <a:cubicBezTo>
                    <a:pt x="1289962" y="305427"/>
                    <a:pt x="1095180" y="429914"/>
                    <a:pt x="912699" y="568327"/>
                  </a:cubicBezTo>
                  <a:cubicBezTo>
                    <a:pt x="661842" y="769407"/>
                    <a:pt x="417177" y="979150"/>
                    <a:pt x="189649" y="1206470"/>
                  </a:cubicBezTo>
                  <a:cubicBezTo>
                    <a:pt x="132639" y="1267524"/>
                    <a:pt x="62735" y="1317540"/>
                    <a:pt x="15312" y="1386916"/>
                  </a:cubicBezTo>
                  <a:cubicBezTo>
                    <a:pt x="16754" y="1389973"/>
                    <a:pt x="13191" y="1390397"/>
                    <a:pt x="11325" y="1391671"/>
                  </a:cubicBezTo>
                  <a:cubicBezTo>
                    <a:pt x="9967" y="1393200"/>
                    <a:pt x="7592" y="1393794"/>
                    <a:pt x="5556" y="13930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2834561" y="6328228"/>
              <a:ext cx="957361" cy="1643153"/>
            </a:xfrm>
            <a:custGeom>
              <a:rect b="b" l="l" r="r" t="t"/>
              <a:pathLst>
                <a:path extrusionOk="0" h="1643153" w="957361">
                  <a:moveTo>
                    <a:pt x="94897" y="1638687"/>
                  </a:moveTo>
                  <a:cubicBezTo>
                    <a:pt x="86244" y="1631979"/>
                    <a:pt x="84038" y="1618477"/>
                    <a:pt x="91165" y="1609816"/>
                  </a:cubicBezTo>
                  <a:cubicBezTo>
                    <a:pt x="109659" y="1586039"/>
                    <a:pt x="130868" y="1564556"/>
                    <a:pt x="148259" y="1539930"/>
                  </a:cubicBezTo>
                  <a:cubicBezTo>
                    <a:pt x="217484" y="1450089"/>
                    <a:pt x="264907" y="1346237"/>
                    <a:pt x="322680" y="1249178"/>
                  </a:cubicBezTo>
                  <a:cubicBezTo>
                    <a:pt x="361280" y="1189992"/>
                    <a:pt x="393433" y="1127663"/>
                    <a:pt x="420495" y="1062448"/>
                  </a:cubicBezTo>
                  <a:cubicBezTo>
                    <a:pt x="443486" y="1016508"/>
                    <a:pt x="465288" y="969890"/>
                    <a:pt x="481746" y="921063"/>
                  </a:cubicBezTo>
                  <a:cubicBezTo>
                    <a:pt x="523909" y="809059"/>
                    <a:pt x="530526" y="690007"/>
                    <a:pt x="558607" y="574861"/>
                  </a:cubicBezTo>
                  <a:cubicBezTo>
                    <a:pt x="583718" y="481793"/>
                    <a:pt x="627154" y="395858"/>
                    <a:pt x="669826" y="310008"/>
                  </a:cubicBezTo>
                  <a:cubicBezTo>
                    <a:pt x="723018" y="204373"/>
                    <a:pt x="788341" y="274174"/>
                    <a:pt x="871988" y="209213"/>
                  </a:cubicBezTo>
                  <a:cubicBezTo>
                    <a:pt x="911098" y="184078"/>
                    <a:pt x="933664" y="124637"/>
                    <a:pt x="921871" y="80141"/>
                  </a:cubicBezTo>
                  <a:cubicBezTo>
                    <a:pt x="911861" y="61459"/>
                    <a:pt x="891246" y="52458"/>
                    <a:pt x="873685" y="42268"/>
                  </a:cubicBezTo>
                  <a:cubicBezTo>
                    <a:pt x="852731" y="30380"/>
                    <a:pt x="828468" y="33267"/>
                    <a:pt x="805986" y="38277"/>
                  </a:cubicBezTo>
                  <a:cubicBezTo>
                    <a:pt x="736761" y="52713"/>
                    <a:pt x="718436" y="56959"/>
                    <a:pt x="676443" y="115806"/>
                  </a:cubicBezTo>
                  <a:cubicBezTo>
                    <a:pt x="644206" y="155716"/>
                    <a:pt x="613241" y="196645"/>
                    <a:pt x="582276" y="237490"/>
                  </a:cubicBezTo>
                  <a:cubicBezTo>
                    <a:pt x="549105" y="295997"/>
                    <a:pt x="518395" y="355948"/>
                    <a:pt x="480813" y="411907"/>
                  </a:cubicBezTo>
                  <a:cubicBezTo>
                    <a:pt x="424228" y="509051"/>
                    <a:pt x="369085" y="607129"/>
                    <a:pt x="314790" y="705631"/>
                  </a:cubicBezTo>
                  <a:cubicBezTo>
                    <a:pt x="285353" y="767110"/>
                    <a:pt x="257102" y="829269"/>
                    <a:pt x="225713" y="889814"/>
                  </a:cubicBezTo>
                  <a:cubicBezTo>
                    <a:pt x="164717" y="999865"/>
                    <a:pt x="125523" y="1119681"/>
                    <a:pt x="75216" y="1234657"/>
                  </a:cubicBezTo>
                  <a:cubicBezTo>
                    <a:pt x="58503" y="1276266"/>
                    <a:pt x="39245" y="1316856"/>
                    <a:pt x="21939" y="1358210"/>
                  </a:cubicBezTo>
                  <a:cubicBezTo>
                    <a:pt x="17782" y="1366786"/>
                    <a:pt x="16001" y="1376722"/>
                    <a:pt x="10316" y="1384449"/>
                  </a:cubicBezTo>
                  <a:cubicBezTo>
                    <a:pt x="7941" y="1386742"/>
                    <a:pt x="4124" y="1386572"/>
                    <a:pt x="2088" y="1383940"/>
                  </a:cubicBezTo>
                  <a:cubicBezTo>
                    <a:pt x="-2833" y="1374429"/>
                    <a:pt x="2342" y="1361607"/>
                    <a:pt x="3445" y="1351586"/>
                  </a:cubicBezTo>
                  <a:cubicBezTo>
                    <a:pt x="18885" y="1285692"/>
                    <a:pt x="47220" y="1223533"/>
                    <a:pt x="70126" y="1160016"/>
                  </a:cubicBezTo>
                  <a:cubicBezTo>
                    <a:pt x="94813" y="1095056"/>
                    <a:pt x="117548" y="1029331"/>
                    <a:pt x="145968" y="965899"/>
                  </a:cubicBezTo>
                  <a:cubicBezTo>
                    <a:pt x="176255" y="900089"/>
                    <a:pt x="209425" y="839544"/>
                    <a:pt x="239117" y="774328"/>
                  </a:cubicBezTo>
                  <a:cubicBezTo>
                    <a:pt x="294684" y="647464"/>
                    <a:pt x="368661" y="529940"/>
                    <a:pt x="435172" y="408680"/>
                  </a:cubicBezTo>
                  <a:cubicBezTo>
                    <a:pt x="470803" y="351447"/>
                    <a:pt x="506603" y="294299"/>
                    <a:pt x="536550" y="233669"/>
                  </a:cubicBezTo>
                  <a:cubicBezTo>
                    <a:pt x="577610" y="169812"/>
                    <a:pt x="627663" y="111475"/>
                    <a:pt x="676189" y="53053"/>
                  </a:cubicBezTo>
                  <a:cubicBezTo>
                    <a:pt x="705542" y="20870"/>
                    <a:pt x="751098" y="14756"/>
                    <a:pt x="791565" y="6009"/>
                  </a:cubicBezTo>
                  <a:cubicBezTo>
                    <a:pt x="824565" y="-2652"/>
                    <a:pt x="860705" y="-3671"/>
                    <a:pt x="890822" y="14586"/>
                  </a:cubicBezTo>
                  <a:cubicBezTo>
                    <a:pt x="954957" y="46429"/>
                    <a:pt x="968870" y="85745"/>
                    <a:pt x="948934" y="153508"/>
                  </a:cubicBezTo>
                  <a:cubicBezTo>
                    <a:pt x="930440" y="224922"/>
                    <a:pt x="858075" y="275702"/>
                    <a:pt x="786559" y="281986"/>
                  </a:cubicBezTo>
                  <a:cubicBezTo>
                    <a:pt x="715383" y="278929"/>
                    <a:pt x="708426" y="326737"/>
                    <a:pt x="681703" y="379724"/>
                  </a:cubicBezTo>
                  <a:cubicBezTo>
                    <a:pt x="647260" y="444345"/>
                    <a:pt x="620621" y="508796"/>
                    <a:pt x="600176" y="578597"/>
                  </a:cubicBezTo>
                  <a:cubicBezTo>
                    <a:pt x="571247" y="690856"/>
                    <a:pt x="565733" y="808380"/>
                    <a:pt x="525945" y="918176"/>
                  </a:cubicBezTo>
                  <a:cubicBezTo>
                    <a:pt x="505924" y="984410"/>
                    <a:pt x="473517" y="1045295"/>
                    <a:pt x="444843" y="1107963"/>
                  </a:cubicBezTo>
                  <a:cubicBezTo>
                    <a:pt x="420071" y="1172074"/>
                    <a:pt x="382659" y="1229647"/>
                    <a:pt x="347367" y="1288154"/>
                  </a:cubicBezTo>
                  <a:cubicBezTo>
                    <a:pt x="290612" y="1386996"/>
                    <a:pt x="240560" y="1490594"/>
                    <a:pt x="169128" y="1580180"/>
                  </a:cubicBezTo>
                  <a:cubicBezTo>
                    <a:pt x="158524" y="1594955"/>
                    <a:pt x="145120" y="1607353"/>
                    <a:pt x="134261" y="1621874"/>
                  </a:cubicBezTo>
                  <a:cubicBezTo>
                    <a:pt x="125608" y="1634866"/>
                    <a:pt x="110846" y="1651170"/>
                    <a:pt x="94897" y="1638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9877786" y="7743526"/>
              <a:ext cx="1002553" cy="885497"/>
            </a:xfrm>
            <a:custGeom>
              <a:rect b="b" l="l" r="r" t="t"/>
              <a:pathLst>
                <a:path extrusionOk="0" h="885497" w="1002553">
                  <a:moveTo>
                    <a:pt x="908394" y="72154"/>
                  </a:moveTo>
                  <a:cubicBezTo>
                    <a:pt x="1044555" y="150616"/>
                    <a:pt x="1007227" y="323760"/>
                    <a:pt x="956241" y="444680"/>
                  </a:cubicBezTo>
                  <a:cubicBezTo>
                    <a:pt x="910091" y="555665"/>
                    <a:pt x="850112" y="661131"/>
                    <a:pt x="765447" y="747235"/>
                  </a:cubicBezTo>
                  <a:cubicBezTo>
                    <a:pt x="685702" y="842171"/>
                    <a:pt x="559212" y="892866"/>
                    <a:pt x="436031" y="884629"/>
                  </a:cubicBezTo>
                  <a:cubicBezTo>
                    <a:pt x="351620" y="882846"/>
                    <a:pt x="263901" y="862976"/>
                    <a:pt x="193318" y="815083"/>
                  </a:cubicBezTo>
                  <a:cubicBezTo>
                    <a:pt x="167358" y="793430"/>
                    <a:pt x="141653" y="771097"/>
                    <a:pt x="117899" y="747151"/>
                  </a:cubicBezTo>
                  <a:cubicBezTo>
                    <a:pt x="96775" y="722780"/>
                    <a:pt x="79638" y="695012"/>
                    <a:pt x="62332" y="667924"/>
                  </a:cubicBezTo>
                  <a:cubicBezTo>
                    <a:pt x="10074" y="555495"/>
                    <a:pt x="-12662" y="425574"/>
                    <a:pt x="7019" y="302616"/>
                  </a:cubicBezTo>
                  <a:cubicBezTo>
                    <a:pt x="22035" y="241646"/>
                    <a:pt x="43923" y="179912"/>
                    <a:pt x="88801" y="134143"/>
                  </a:cubicBezTo>
                  <a:cubicBezTo>
                    <a:pt x="131303" y="89392"/>
                    <a:pt x="184410" y="53727"/>
                    <a:pt x="239553" y="26384"/>
                  </a:cubicBezTo>
                  <a:cubicBezTo>
                    <a:pt x="296647" y="3882"/>
                    <a:pt x="359171" y="-958"/>
                    <a:pt x="420082" y="145"/>
                  </a:cubicBezTo>
                  <a:cubicBezTo>
                    <a:pt x="480061" y="315"/>
                    <a:pt x="540039" y="-789"/>
                    <a:pt x="599933" y="3967"/>
                  </a:cubicBezTo>
                  <a:cubicBezTo>
                    <a:pt x="706656" y="7194"/>
                    <a:pt x="818299" y="6005"/>
                    <a:pt x="908394" y="721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1592919" y="7720621"/>
              <a:ext cx="1031223" cy="922222"/>
            </a:xfrm>
            <a:custGeom>
              <a:rect b="b" l="l" r="r" t="t"/>
              <a:pathLst>
                <a:path extrusionOk="0" h="922222" w="1031223">
                  <a:moveTo>
                    <a:pt x="778918" y="35364"/>
                  </a:moveTo>
                  <a:cubicBezTo>
                    <a:pt x="1040465" y="95399"/>
                    <a:pt x="1076859" y="263278"/>
                    <a:pt x="986934" y="494674"/>
                  </a:cubicBezTo>
                  <a:cubicBezTo>
                    <a:pt x="948249" y="607782"/>
                    <a:pt x="897942" y="719191"/>
                    <a:pt x="812003" y="804617"/>
                  </a:cubicBezTo>
                  <a:cubicBezTo>
                    <a:pt x="731410" y="894542"/>
                    <a:pt x="603903" y="927150"/>
                    <a:pt x="486660" y="921631"/>
                  </a:cubicBezTo>
                  <a:cubicBezTo>
                    <a:pt x="407933" y="913054"/>
                    <a:pt x="323013" y="900996"/>
                    <a:pt x="255993" y="855906"/>
                  </a:cubicBezTo>
                  <a:cubicBezTo>
                    <a:pt x="194912" y="804956"/>
                    <a:pt x="142738" y="741354"/>
                    <a:pt x="104817" y="671384"/>
                  </a:cubicBezTo>
                  <a:cubicBezTo>
                    <a:pt x="61890" y="586977"/>
                    <a:pt x="27532" y="497900"/>
                    <a:pt x="6577" y="405512"/>
                  </a:cubicBezTo>
                  <a:cubicBezTo>
                    <a:pt x="-4112" y="327814"/>
                    <a:pt x="-6996" y="239756"/>
                    <a:pt x="39409" y="172588"/>
                  </a:cubicBezTo>
                  <a:cubicBezTo>
                    <a:pt x="33046" y="152123"/>
                    <a:pt x="56461" y="136753"/>
                    <a:pt x="68931" y="123761"/>
                  </a:cubicBezTo>
                  <a:cubicBezTo>
                    <a:pt x="110925" y="81133"/>
                    <a:pt x="166237" y="56253"/>
                    <a:pt x="222313" y="37741"/>
                  </a:cubicBezTo>
                  <a:cubicBezTo>
                    <a:pt x="316057" y="9889"/>
                    <a:pt x="413872" y="3605"/>
                    <a:pt x="511008" y="39"/>
                  </a:cubicBezTo>
                  <a:cubicBezTo>
                    <a:pt x="601273" y="-895"/>
                    <a:pt x="691198" y="15238"/>
                    <a:pt x="778918" y="35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9591880" y="7652161"/>
              <a:ext cx="3326041" cy="1069097"/>
            </a:xfrm>
            <a:custGeom>
              <a:rect b="b" l="l" r="r" t="t"/>
              <a:pathLst>
                <a:path extrusionOk="0" h="1069097" w="3326041">
                  <a:moveTo>
                    <a:pt x="233881" y="249029"/>
                  </a:moveTo>
                  <a:cubicBezTo>
                    <a:pt x="270699" y="228564"/>
                    <a:pt x="277486" y="181691"/>
                    <a:pt x="244061" y="154263"/>
                  </a:cubicBezTo>
                  <a:cubicBezTo>
                    <a:pt x="244316" y="144243"/>
                    <a:pt x="231421" y="143394"/>
                    <a:pt x="224379" y="140507"/>
                  </a:cubicBezTo>
                  <a:cubicBezTo>
                    <a:pt x="184931" y="129722"/>
                    <a:pt x="140138" y="128534"/>
                    <a:pt x="102895" y="147215"/>
                  </a:cubicBezTo>
                  <a:cubicBezTo>
                    <a:pt x="39693" y="185088"/>
                    <a:pt x="103574" y="251916"/>
                    <a:pt x="155323" y="256841"/>
                  </a:cubicBezTo>
                  <a:cubicBezTo>
                    <a:pt x="181453" y="261851"/>
                    <a:pt x="209788" y="261682"/>
                    <a:pt x="233881" y="249029"/>
                  </a:cubicBezTo>
                  <a:close/>
                  <a:moveTo>
                    <a:pt x="1242148" y="535960"/>
                  </a:moveTo>
                  <a:cubicBezTo>
                    <a:pt x="1293134" y="415040"/>
                    <a:pt x="1330546" y="241896"/>
                    <a:pt x="1194301" y="163434"/>
                  </a:cubicBezTo>
                  <a:cubicBezTo>
                    <a:pt x="1104206" y="97285"/>
                    <a:pt x="992563" y="98473"/>
                    <a:pt x="885840" y="95077"/>
                  </a:cubicBezTo>
                  <a:cubicBezTo>
                    <a:pt x="825946" y="90321"/>
                    <a:pt x="765968" y="91425"/>
                    <a:pt x="705989" y="91255"/>
                  </a:cubicBezTo>
                  <a:cubicBezTo>
                    <a:pt x="645077" y="90152"/>
                    <a:pt x="582554" y="95077"/>
                    <a:pt x="525460" y="117494"/>
                  </a:cubicBezTo>
                  <a:cubicBezTo>
                    <a:pt x="470317" y="144837"/>
                    <a:pt x="417210" y="180502"/>
                    <a:pt x="374707" y="225253"/>
                  </a:cubicBezTo>
                  <a:cubicBezTo>
                    <a:pt x="329830" y="270938"/>
                    <a:pt x="307942" y="332671"/>
                    <a:pt x="292926" y="393726"/>
                  </a:cubicBezTo>
                  <a:cubicBezTo>
                    <a:pt x="273244" y="516684"/>
                    <a:pt x="295980" y="646690"/>
                    <a:pt x="348239" y="759034"/>
                  </a:cubicBezTo>
                  <a:cubicBezTo>
                    <a:pt x="365630" y="786122"/>
                    <a:pt x="382682" y="813890"/>
                    <a:pt x="403806" y="838261"/>
                  </a:cubicBezTo>
                  <a:cubicBezTo>
                    <a:pt x="427560" y="862207"/>
                    <a:pt x="453265" y="884540"/>
                    <a:pt x="479224" y="906193"/>
                  </a:cubicBezTo>
                  <a:cubicBezTo>
                    <a:pt x="549723" y="954086"/>
                    <a:pt x="637442" y="974041"/>
                    <a:pt x="721938" y="975739"/>
                  </a:cubicBezTo>
                  <a:cubicBezTo>
                    <a:pt x="845119" y="983976"/>
                    <a:pt x="971608" y="933281"/>
                    <a:pt x="1051353" y="838345"/>
                  </a:cubicBezTo>
                  <a:cubicBezTo>
                    <a:pt x="1136019" y="752495"/>
                    <a:pt x="1195998" y="646945"/>
                    <a:pt x="1242148" y="535960"/>
                  </a:cubicBezTo>
                  <a:close/>
                  <a:moveTo>
                    <a:pt x="2987973" y="563218"/>
                  </a:moveTo>
                  <a:cubicBezTo>
                    <a:pt x="3077898" y="331822"/>
                    <a:pt x="3041504" y="163943"/>
                    <a:pt x="2779957" y="103908"/>
                  </a:cubicBezTo>
                  <a:cubicBezTo>
                    <a:pt x="2692237" y="83783"/>
                    <a:pt x="2602312" y="67649"/>
                    <a:pt x="2512132" y="68413"/>
                  </a:cubicBezTo>
                  <a:cubicBezTo>
                    <a:pt x="2414995" y="71980"/>
                    <a:pt x="2317180" y="78263"/>
                    <a:pt x="2223438" y="106116"/>
                  </a:cubicBezTo>
                  <a:cubicBezTo>
                    <a:pt x="2167362" y="124627"/>
                    <a:pt x="2112049" y="149508"/>
                    <a:pt x="2070055" y="192136"/>
                  </a:cubicBezTo>
                  <a:cubicBezTo>
                    <a:pt x="2057669" y="205128"/>
                    <a:pt x="2034170" y="220497"/>
                    <a:pt x="2040533" y="240962"/>
                  </a:cubicBezTo>
                  <a:cubicBezTo>
                    <a:pt x="1994128" y="308131"/>
                    <a:pt x="1997012" y="396188"/>
                    <a:pt x="2007701" y="473886"/>
                  </a:cubicBezTo>
                  <a:cubicBezTo>
                    <a:pt x="2028571" y="566275"/>
                    <a:pt x="2063014" y="655352"/>
                    <a:pt x="2105941" y="739758"/>
                  </a:cubicBezTo>
                  <a:cubicBezTo>
                    <a:pt x="2143862" y="809814"/>
                    <a:pt x="2196121" y="873331"/>
                    <a:pt x="2257117" y="924280"/>
                  </a:cubicBezTo>
                  <a:cubicBezTo>
                    <a:pt x="2324137" y="969371"/>
                    <a:pt x="2409057" y="981429"/>
                    <a:pt x="2487784" y="990005"/>
                  </a:cubicBezTo>
                  <a:cubicBezTo>
                    <a:pt x="2605027" y="995525"/>
                    <a:pt x="2732534" y="962917"/>
                    <a:pt x="2813128" y="872991"/>
                  </a:cubicBezTo>
                  <a:cubicBezTo>
                    <a:pt x="2898981" y="787651"/>
                    <a:pt x="2949288" y="676326"/>
                    <a:pt x="2987973" y="563218"/>
                  </a:cubicBezTo>
                  <a:close/>
                  <a:moveTo>
                    <a:pt x="3195565" y="246057"/>
                  </a:moveTo>
                  <a:cubicBezTo>
                    <a:pt x="3229414" y="232725"/>
                    <a:pt x="3246042" y="188824"/>
                    <a:pt x="3229584" y="156301"/>
                  </a:cubicBezTo>
                  <a:cubicBezTo>
                    <a:pt x="3221270" y="135072"/>
                    <a:pt x="3194207" y="102464"/>
                    <a:pt x="3169520" y="118004"/>
                  </a:cubicBezTo>
                  <a:cubicBezTo>
                    <a:pt x="3059319" y="97794"/>
                    <a:pt x="3018005" y="205467"/>
                    <a:pt x="3131429" y="244019"/>
                  </a:cubicBezTo>
                  <a:cubicBezTo>
                    <a:pt x="3151790" y="250303"/>
                    <a:pt x="3175035" y="252935"/>
                    <a:pt x="3195565" y="246057"/>
                  </a:cubicBezTo>
                  <a:close/>
                  <a:moveTo>
                    <a:pt x="3326041" y="267796"/>
                  </a:moveTo>
                  <a:cubicBezTo>
                    <a:pt x="3324514" y="289025"/>
                    <a:pt x="3317134" y="314584"/>
                    <a:pt x="3293974" y="320274"/>
                  </a:cubicBezTo>
                  <a:cubicBezTo>
                    <a:pt x="3260803" y="327322"/>
                    <a:pt x="3226105" y="327492"/>
                    <a:pt x="3192256" y="325284"/>
                  </a:cubicBezTo>
                  <a:cubicBezTo>
                    <a:pt x="3157558" y="324774"/>
                    <a:pt x="3115650" y="312292"/>
                    <a:pt x="3112850" y="361203"/>
                  </a:cubicBezTo>
                  <a:cubicBezTo>
                    <a:pt x="3104027" y="443062"/>
                    <a:pt x="3082140" y="522798"/>
                    <a:pt x="3059574" y="601770"/>
                  </a:cubicBezTo>
                  <a:cubicBezTo>
                    <a:pt x="3027846" y="730417"/>
                    <a:pt x="2973551" y="862971"/>
                    <a:pt x="2866404" y="946698"/>
                  </a:cubicBezTo>
                  <a:cubicBezTo>
                    <a:pt x="2778260" y="1015225"/>
                    <a:pt x="2670180" y="1044012"/>
                    <a:pt x="2561676" y="1062778"/>
                  </a:cubicBezTo>
                  <a:cubicBezTo>
                    <a:pt x="2495165" y="1071270"/>
                    <a:pt x="2427297" y="1068807"/>
                    <a:pt x="2360192" y="1068637"/>
                  </a:cubicBezTo>
                  <a:cubicBezTo>
                    <a:pt x="2078963" y="1059127"/>
                    <a:pt x="1997182" y="797076"/>
                    <a:pt x="1904457" y="577569"/>
                  </a:cubicBezTo>
                  <a:cubicBezTo>
                    <a:pt x="1882569" y="522288"/>
                    <a:pt x="1869505" y="480850"/>
                    <a:pt x="1846684" y="449940"/>
                  </a:cubicBezTo>
                  <a:cubicBezTo>
                    <a:pt x="1858137" y="417672"/>
                    <a:pt x="1786112" y="398736"/>
                    <a:pt x="1763121" y="392367"/>
                  </a:cubicBezTo>
                  <a:cubicBezTo>
                    <a:pt x="1758031" y="391433"/>
                    <a:pt x="1752941" y="390329"/>
                    <a:pt x="1747936" y="389225"/>
                  </a:cubicBezTo>
                  <a:cubicBezTo>
                    <a:pt x="1741488" y="387527"/>
                    <a:pt x="1734786" y="385914"/>
                    <a:pt x="1727575" y="384385"/>
                  </a:cubicBezTo>
                  <a:cubicBezTo>
                    <a:pt x="1705179" y="378781"/>
                    <a:pt x="1682782" y="372837"/>
                    <a:pt x="1659707" y="370119"/>
                  </a:cubicBezTo>
                  <a:cubicBezTo>
                    <a:pt x="1621786" y="367232"/>
                    <a:pt x="1583271" y="368676"/>
                    <a:pt x="1545604" y="373856"/>
                  </a:cubicBezTo>
                  <a:cubicBezTo>
                    <a:pt x="1516675" y="379290"/>
                    <a:pt x="1485880" y="385319"/>
                    <a:pt x="1457884" y="396613"/>
                  </a:cubicBezTo>
                  <a:cubicBezTo>
                    <a:pt x="1455339" y="394575"/>
                    <a:pt x="1452200" y="393131"/>
                    <a:pt x="1448637" y="392792"/>
                  </a:cubicBezTo>
                  <a:cubicBezTo>
                    <a:pt x="1437524" y="391688"/>
                    <a:pt x="1428361" y="399670"/>
                    <a:pt x="1420641" y="406718"/>
                  </a:cubicBezTo>
                  <a:cubicBezTo>
                    <a:pt x="1391543" y="432957"/>
                    <a:pt x="1383653" y="472867"/>
                    <a:pt x="1366771" y="506664"/>
                  </a:cubicBezTo>
                  <a:cubicBezTo>
                    <a:pt x="1342932" y="557189"/>
                    <a:pt x="1325711" y="610516"/>
                    <a:pt x="1301957" y="661041"/>
                  </a:cubicBezTo>
                  <a:cubicBezTo>
                    <a:pt x="1237228" y="786802"/>
                    <a:pt x="1168681" y="925979"/>
                    <a:pt x="1040834" y="998157"/>
                  </a:cubicBezTo>
                  <a:cubicBezTo>
                    <a:pt x="947600" y="1065580"/>
                    <a:pt x="841386" y="1071100"/>
                    <a:pt x="730252" y="1063033"/>
                  </a:cubicBezTo>
                  <a:cubicBezTo>
                    <a:pt x="595279" y="1053692"/>
                    <a:pt x="457761" y="1022783"/>
                    <a:pt x="354601" y="928102"/>
                  </a:cubicBezTo>
                  <a:cubicBezTo>
                    <a:pt x="304718" y="882162"/>
                    <a:pt x="257974" y="831043"/>
                    <a:pt x="227518" y="769309"/>
                  </a:cubicBezTo>
                  <a:cubicBezTo>
                    <a:pt x="175854" y="656286"/>
                    <a:pt x="152185" y="531799"/>
                    <a:pt x="141410" y="408416"/>
                  </a:cubicBezTo>
                  <a:cubicBezTo>
                    <a:pt x="137763" y="338615"/>
                    <a:pt x="159820" y="289874"/>
                    <a:pt x="68028" y="283250"/>
                  </a:cubicBezTo>
                  <a:cubicBezTo>
                    <a:pt x="51061" y="280193"/>
                    <a:pt x="33585" y="278835"/>
                    <a:pt x="16957" y="274079"/>
                  </a:cubicBezTo>
                  <a:cubicBezTo>
                    <a:pt x="11528" y="271447"/>
                    <a:pt x="2959" y="270173"/>
                    <a:pt x="2281" y="262955"/>
                  </a:cubicBezTo>
                  <a:cubicBezTo>
                    <a:pt x="-3997" y="223385"/>
                    <a:pt x="3044" y="181776"/>
                    <a:pt x="18993" y="145262"/>
                  </a:cubicBezTo>
                  <a:cubicBezTo>
                    <a:pt x="31125" y="120636"/>
                    <a:pt x="56490" y="107135"/>
                    <a:pt x="81517" y="98813"/>
                  </a:cubicBezTo>
                  <a:cubicBezTo>
                    <a:pt x="153372" y="75631"/>
                    <a:pt x="227094" y="62554"/>
                    <a:pt x="302682" y="50920"/>
                  </a:cubicBezTo>
                  <a:cubicBezTo>
                    <a:pt x="436637" y="35805"/>
                    <a:pt x="569744" y="20860"/>
                    <a:pt x="704886" y="18398"/>
                  </a:cubicBezTo>
                  <a:cubicBezTo>
                    <a:pt x="799987" y="15765"/>
                    <a:pt x="894748" y="25191"/>
                    <a:pt x="989678" y="28078"/>
                  </a:cubicBezTo>
                  <a:cubicBezTo>
                    <a:pt x="1098013" y="39881"/>
                    <a:pt x="1365668" y="63403"/>
                    <a:pt x="1402062" y="182540"/>
                  </a:cubicBezTo>
                  <a:cubicBezTo>
                    <a:pt x="1406474" y="190437"/>
                    <a:pt x="1412837" y="229499"/>
                    <a:pt x="1423950" y="238754"/>
                  </a:cubicBezTo>
                  <a:cubicBezTo>
                    <a:pt x="1422084" y="241726"/>
                    <a:pt x="1422508" y="244189"/>
                    <a:pt x="1428022" y="244783"/>
                  </a:cubicBezTo>
                  <a:cubicBezTo>
                    <a:pt x="1440154" y="241302"/>
                    <a:pt x="1451012" y="234509"/>
                    <a:pt x="1462550" y="229668"/>
                  </a:cubicBezTo>
                  <a:cubicBezTo>
                    <a:pt x="1515233" y="201561"/>
                    <a:pt x="1575296" y="202071"/>
                    <a:pt x="1633578" y="202495"/>
                  </a:cubicBezTo>
                  <a:cubicBezTo>
                    <a:pt x="1699749" y="200712"/>
                    <a:pt x="1761679" y="230433"/>
                    <a:pt x="1820131" y="258455"/>
                  </a:cubicBezTo>
                  <a:cubicBezTo>
                    <a:pt x="1829632" y="263805"/>
                    <a:pt x="1838540" y="260663"/>
                    <a:pt x="1843884" y="254379"/>
                  </a:cubicBezTo>
                  <a:cubicBezTo>
                    <a:pt x="1850247" y="257776"/>
                    <a:pt x="1860003" y="255058"/>
                    <a:pt x="1860852" y="246142"/>
                  </a:cubicBezTo>
                  <a:cubicBezTo>
                    <a:pt x="1900046" y="119532"/>
                    <a:pt x="2087107" y="51854"/>
                    <a:pt x="2205877" y="24851"/>
                  </a:cubicBezTo>
                  <a:cubicBezTo>
                    <a:pt x="2352896" y="-5803"/>
                    <a:pt x="2504836" y="-2492"/>
                    <a:pt x="2654061" y="5405"/>
                  </a:cubicBezTo>
                  <a:cubicBezTo>
                    <a:pt x="2749501" y="13048"/>
                    <a:pt x="2844177" y="11010"/>
                    <a:pt x="2939532" y="23577"/>
                  </a:cubicBezTo>
                  <a:cubicBezTo>
                    <a:pt x="3037941" y="34532"/>
                    <a:pt x="3136944" y="41580"/>
                    <a:pt x="3233062" y="66800"/>
                  </a:cubicBezTo>
                  <a:cubicBezTo>
                    <a:pt x="3315861" y="93633"/>
                    <a:pt x="3324090" y="192390"/>
                    <a:pt x="3326041" y="267796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697065" y="6398958"/>
              <a:ext cx="1906540" cy="1301236"/>
            </a:xfrm>
            <a:custGeom>
              <a:rect b="b" l="l" r="r" t="t"/>
              <a:pathLst>
                <a:path extrusionOk="0" h="1301236" w="1906540">
                  <a:moveTo>
                    <a:pt x="1855941" y="17308"/>
                  </a:moveTo>
                  <a:cubicBezTo>
                    <a:pt x="1886906" y="37094"/>
                    <a:pt x="1916853" y="74881"/>
                    <a:pt x="1903109" y="113263"/>
                  </a:cubicBezTo>
                  <a:cubicBezTo>
                    <a:pt x="1887245" y="156910"/>
                    <a:pt x="1841434" y="189857"/>
                    <a:pt x="1794351" y="181026"/>
                  </a:cubicBezTo>
                  <a:cubicBezTo>
                    <a:pt x="1772463" y="170836"/>
                    <a:pt x="1757363" y="149098"/>
                    <a:pt x="1733524" y="142304"/>
                  </a:cubicBezTo>
                  <a:cubicBezTo>
                    <a:pt x="1670661" y="123453"/>
                    <a:pt x="1609410" y="162769"/>
                    <a:pt x="1554776" y="189603"/>
                  </a:cubicBezTo>
                  <a:cubicBezTo>
                    <a:pt x="1445593" y="251591"/>
                    <a:pt x="1337513" y="315448"/>
                    <a:pt x="1228245" y="377352"/>
                  </a:cubicBezTo>
                  <a:cubicBezTo>
                    <a:pt x="1139762" y="432292"/>
                    <a:pt x="1047291" y="488337"/>
                    <a:pt x="989518" y="577668"/>
                  </a:cubicBezTo>
                  <a:cubicBezTo>
                    <a:pt x="965256" y="612399"/>
                    <a:pt x="941671" y="647554"/>
                    <a:pt x="921396" y="684747"/>
                  </a:cubicBezTo>
                  <a:cubicBezTo>
                    <a:pt x="900611" y="724743"/>
                    <a:pt x="882372" y="766012"/>
                    <a:pt x="856836" y="803290"/>
                  </a:cubicBezTo>
                  <a:cubicBezTo>
                    <a:pt x="822393" y="850673"/>
                    <a:pt x="783878" y="893216"/>
                    <a:pt x="740782" y="933721"/>
                  </a:cubicBezTo>
                  <a:cubicBezTo>
                    <a:pt x="689117" y="975160"/>
                    <a:pt x="636010" y="1014730"/>
                    <a:pt x="583327" y="1054896"/>
                  </a:cubicBezTo>
                  <a:cubicBezTo>
                    <a:pt x="534717" y="1088013"/>
                    <a:pt x="490687" y="1126904"/>
                    <a:pt x="443773" y="1162229"/>
                  </a:cubicBezTo>
                  <a:cubicBezTo>
                    <a:pt x="412469" y="1186091"/>
                    <a:pt x="381334" y="1210292"/>
                    <a:pt x="351473" y="1235851"/>
                  </a:cubicBezTo>
                  <a:cubicBezTo>
                    <a:pt x="348249" y="1238823"/>
                    <a:pt x="346382" y="1242475"/>
                    <a:pt x="345704" y="1246381"/>
                  </a:cubicBezTo>
                  <a:cubicBezTo>
                    <a:pt x="326107" y="1248249"/>
                    <a:pt x="306425" y="1250287"/>
                    <a:pt x="286828" y="1252410"/>
                  </a:cubicBezTo>
                  <a:cubicBezTo>
                    <a:pt x="209628" y="1260307"/>
                    <a:pt x="132682" y="1270242"/>
                    <a:pt x="57179" y="1288499"/>
                  </a:cubicBezTo>
                  <a:cubicBezTo>
                    <a:pt x="39024" y="1292490"/>
                    <a:pt x="19427" y="1296311"/>
                    <a:pt x="0" y="1301237"/>
                  </a:cubicBezTo>
                  <a:cubicBezTo>
                    <a:pt x="43181" y="1253089"/>
                    <a:pt x="95016" y="1212500"/>
                    <a:pt x="139215" y="1165201"/>
                  </a:cubicBezTo>
                  <a:cubicBezTo>
                    <a:pt x="366743" y="937881"/>
                    <a:pt x="611323" y="728139"/>
                    <a:pt x="862266" y="527058"/>
                  </a:cubicBezTo>
                  <a:cubicBezTo>
                    <a:pt x="1044746" y="388646"/>
                    <a:pt x="1239528" y="264159"/>
                    <a:pt x="1435158" y="144597"/>
                  </a:cubicBezTo>
                  <a:cubicBezTo>
                    <a:pt x="1519484" y="94157"/>
                    <a:pt x="1768730" y="-49266"/>
                    <a:pt x="1855941" y="17308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2856076" y="6362148"/>
              <a:ext cx="903536" cy="1536919"/>
            </a:xfrm>
            <a:custGeom>
              <a:rect b="b" l="l" r="r" t="t"/>
              <a:pathLst>
                <a:path extrusionOk="0" h="1536919" w="903536">
                  <a:moveTo>
                    <a:pt x="900442" y="46221"/>
                  </a:moveTo>
                  <a:cubicBezTo>
                    <a:pt x="912149" y="90717"/>
                    <a:pt x="889583" y="150073"/>
                    <a:pt x="850558" y="175293"/>
                  </a:cubicBezTo>
                  <a:cubicBezTo>
                    <a:pt x="766911" y="240169"/>
                    <a:pt x="701673" y="170453"/>
                    <a:pt x="648396" y="276089"/>
                  </a:cubicBezTo>
                  <a:cubicBezTo>
                    <a:pt x="605724" y="361939"/>
                    <a:pt x="562288" y="447873"/>
                    <a:pt x="537177" y="540941"/>
                  </a:cubicBezTo>
                  <a:cubicBezTo>
                    <a:pt x="509096" y="656002"/>
                    <a:pt x="502479" y="775139"/>
                    <a:pt x="460316" y="887143"/>
                  </a:cubicBezTo>
                  <a:cubicBezTo>
                    <a:pt x="443858" y="935970"/>
                    <a:pt x="422055" y="982504"/>
                    <a:pt x="399065" y="1028528"/>
                  </a:cubicBezTo>
                  <a:cubicBezTo>
                    <a:pt x="372003" y="1093744"/>
                    <a:pt x="339850" y="1156072"/>
                    <a:pt x="301250" y="1215258"/>
                  </a:cubicBezTo>
                  <a:cubicBezTo>
                    <a:pt x="243392" y="1312317"/>
                    <a:pt x="196054" y="1416169"/>
                    <a:pt x="126829" y="1506010"/>
                  </a:cubicBezTo>
                  <a:cubicBezTo>
                    <a:pt x="119278" y="1516795"/>
                    <a:pt x="110965" y="1526900"/>
                    <a:pt x="102481" y="1536920"/>
                  </a:cubicBezTo>
                  <a:cubicBezTo>
                    <a:pt x="100615" y="1468647"/>
                    <a:pt x="84920" y="1384666"/>
                    <a:pt x="31983" y="1345180"/>
                  </a:cubicBezTo>
                  <a:cubicBezTo>
                    <a:pt x="21972" y="1337283"/>
                    <a:pt x="11198" y="1330914"/>
                    <a:pt x="0" y="1325649"/>
                  </a:cubicBezTo>
                  <a:cubicBezTo>
                    <a:pt x="170" y="1325224"/>
                    <a:pt x="424" y="1324800"/>
                    <a:pt x="594" y="1324375"/>
                  </a:cubicBezTo>
                  <a:cubicBezTo>
                    <a:pt x="17900" y="1282936"/>
                    <a:pt x="37158" y="1242431"/>
                    <a:pt x="53870" y="1200823"/>
                  </a:cubicBezTo>
                  <a:cubicBezTo>
                    <a:pt x="104263" y="1085847"/>
                    <a:pt x="143372" y="966115"/>
                    <a:pt x="204368" y="855979"/>
                  </a:cubicBezTo>
                  <a:cubicBezTo>
                    <a:pt x="235842" y="795434"/>
                    <a:pt x="264007" y="733276"/>
                    <a:pt x="293445" y="671712"/>
                  </a:cubicBezTo>
                  <a:cubicBezTo>
                    <a:pt x="347740" y="573209"/>
                    <a:pt x="402883" y="475131"/>
                    <a:pt x="459468" y="377988"/>
                  </a:cubicBezTo>
                  <a:cubicBezTo>
                    <a:pt x="497050" y="322028"/>
                    <a:pt x="527760" y="262078"/>
                    <a:pt x="560931" y="203570"/>
                  </a:cubicBezTo>
                  <a:cubicBezTo>
                    <a:pt x="591811" y="162641"/>
                    <a:pt x="622776" y="121712"/>
                    <a:pt x="655013" y="81886"/>
                  </a:cubicBezTo>
                  <a:cubicBezTo>
                    <a:pt x="697007" y="23039"/>
                    <a:pt x="715331" y="18709"/>
                    <a:pt x="784557" y="4358"/>
                  </a:cubicBezTo>
                  <a:cubicBezTo>
                    <a:pt x="807123" y="-652"/>
                    <a:pt x="831301" y="-3539"/>
                    <a:pt x="852340" y="8264"/>
                  </a:cubicBezTo>
                  <a:cubicBezTo>
                    <a:pt x="869816" y="18624"/>
                    <a:pt x="890431" y="27540"/>
                    <a:pt x="900442" y="46221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706143" y="7811519"/>
              <a:ext cx="112409" cy="60295"/>
            </a:xfrm>
            <a:custGeom>
              <a:rect b="b" l="l" r="r" t="t"/>
              <a:pathLst>
                <a:path extrusionOk="0" h="60295" w="112409">
                  <a:moveTo>
                    <a:pt x="112407" y="37872"/>
                  </a:moveTo>
                  <a:cubicBezTo>
                    <a:pt x="112661" y="54686"/>
                    <a:pt x="95440" y="59441"/>
                    <a:pt x="81272" y="60290"/>
                  </a:cubicBezTo>
                  <a:cubicBezTo>
                    <a:pt x="52004" y="60460"/>
                    <a:pt x="13743" y="56469"/>
                    <a:pt x="0" y="26409"/>
                  </a:cubicBezTo>
                  <a:cubicBezTo>
                    <a:pt x="19003" y="-1019"/>
                    <a:pt x="60912" y="425"/>
                    <a:pt x="91113" y="0"/>
                  </a:cubicBezTo>
                  <a:cubicBezTo>
                    <a:pt x="85938" y="17408"/>
                    <a:pt x="106553" y="24371"/>
                    <a:pt x="112407" y="3787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2693483" y="7792498"/>
              <a:ext cx="92661" cy="68884"/>
            </a:xfrm>
            <a:custGeom>
              <a:rect b="b" l="l" r="r" t="t"/>
              <a:pathLst>
                <a:path extrusionOk="0" h="68884" w="92661">
                  <a:moveTo>
                    <a:pt x="80387" y="16304"/>
                  </a:moveTo>
                  <a:cubicBezTo>
                    <a:pt x="95827" y="31928"/>
                    <a:pt x="100239" y="65215"/>
                    <a:pt x="72498" y="68867"/>
                  </a:cubicBezTo>
                  <a:cubicBezTo>
                    <a:pt x="-4533" y="70140"/>
                    <a:pt x="-37109" y="3991"/>
                    <a:pt x="60706" y="0"/>
                  </a:cubicBezTo>
                  <a:cubicBezTo>
                    <a:pt x="62911" y="9596"/>
                    <a:pt x="72328" y="12822"/>
                    <a:pt x="80387" y="1630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2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>
            <p:ph idx="2" type="pic"/>
          </p:nvPr>
        </p:nvSpPr>
        <p:spPr>
          <a:xfrm>
            <a:off x="514350" y="514350"/>
            <a:ext cx="3872700" cy="27303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9"/>
          <p:cNvSpPr/>
          <p:nvPr>
            <p:ph idx="3" type="pic"/>
          </p:nvPr>
        </p:nvSpPr>
        <p:spPr>
          <a:xfrm>
            <a:off x="4756938" y="514275"/>
            <a:ext cx="3872700" cy="27303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9"/>
          <p:cNvSpPr txBox="1"/>
          <p:nvPr>
            <p:ph idx="1" type="body"/>
          </p:nvPr>
        </p:nvSpPr>
        <p:spPr>
          <a:xfrm>
            <a:off x="2366700" y="3726200"/>
            <a:ext cx="4410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ts val="3800"/>
              <a:buNone/>
              <a:defRPr sz="3800">
                <a:solidFill>
                  <a:schemeClr val="accent6"/>
                </a:solidFill>
              </a:defRPr>
            </a:lvl1pPr>
          </a:lstStyle>
          <a:p/>
        </p:txBody>
      </p:sp>
      <p:sp>
        <p:nvSpPr>
          <p:cNvPr id="285" name="Google Shape;28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6" name="Google Shape;286;p9"/>
          <p:cNvGrpSpPr/>
          <p:nvPr/>
        </p:nvGrpSpPr>
        <p:grpSpPr>
          <a:xfrm>
            <a:off x="998824" y="2683599"/>
            <a:ext cx="1365023" cy="1122729"/>
            <a:chOff x="1997648" y="5367199"/>
            <a:chExt cx="2730045" cy="2245458"/>
          </a:xfrm>
        </p:grpSpPr>
        <p:sp>
          <p:nvSpPr>
            <p:cNvPr id="287" name="Google Shape;287;p9"/>
            <p:cNvSpPr/>
            <p:nvPr/>
          </p:nvSpPr>
          <p:spPr>
            <a:xfrm>
              <a:off x="2403585" y="5367199"/>
              <a:ext cx="1829409" cy="2245458"/>
            </a:xfrm>
            <a:custGeom>
              <a:rect b="b" l="l" r="r" t="t"/>
              <a:pathLst>
                <a:path extrusionOk="0" h="2245458" w="1829409">
                  <a:moveTo>
                    <a:pt x="1771433" y="639059"/>
                  </a:moveTo>
                  <a:cubicBezTo>
                    <a:pt x="1740364" y="626667"/>
                    <a:pt x="1702853" y="630270"/>
                    <a:pt x="1675716" y="650250"/>
                  </a:cubicBezTo>
                  <a:cubicBezTo>
                    <a:pt x="1662339" y="659912"/>
                    <a:pt x="1654258" y="674815"/>
                    <a:pt x="1646613" y="689009"/>
                  </a:cubicBezTo>
                  <a:cubicBezTo>
                    <a:pt x="1630178" y="719579"/>
                    <a:pt x="1614016" y="750203"/>
                    <a:pt x="1597527" y="780773"/>
                  </a:cubicBezTo>
                  <a:cubicBezTo>
                    <a:pt x="1549641" y="861020"/>
                    <a:pt x="1517645" y="949073"/>
                    <a:pt x="1471233" y="1030083"/>
                  </a:cubicBezTo>
                  <a:cubicBezTo>
                    <a:pt x="1456054" y="1056832"/>
                    <a:pt x="1428316" y="1125724"/>
                    <a:pt x="1397740" y="1132657"/>
                  </a:cubicBezTo>
                  <a:cubicBezTo>
                    <a:pt x="1402435" y="1091551"/>
                    <a:pt x="1414885" y="1051974"/>
                    <a:pt x="1424713" y="1011960"/>
                  </a:cubicBezTo>
                  <a:cubicBezTo>
                    <a:pt x="1448191" y="915282"/>
                    <a:pt x="1473090" y="818931"/>
                    <a:pt x="1493947" y="721653"/>
                  </a:cubicBezTo>
                  <a:cubicBezTo>
                    <a:pt x="1498206" y="687971"/>
                    <a:pt x="1508526" y="654890"/>
                    <a:pt x="1513713" y="621208"/>
                  </a:cubicBezTo>
                  <a:cubicBezTo>
                    <a:pt x="1537083" y="529662"/>
                    <a:pt x="1553900" y="436478"/>
                    <a:pt x="1574812" y="344331"/>
                  </a:cubicBezTo>
                  <a:cubicBezTo>
                    <a:pt x="1587535" y="292198"/>
                    <a:pt x="1602059" y="233241"/>
                    <a:pt x="1575249" y="183073"/>
                  </a:cubicBezTo>
                  <a:cubicBezTo>
                    <a:pt x="1554391" y="146717"/>
                    <a:pt x="1506888" y="127065"/>
                    <a:pt x="1471124" y="154960"/>
                  </a:cubicBezTo>
                  <a:cubicBezTo>
                    <a:pt x="1452396" y="166751"/>
                    <a:pt x="1438582" y="180835"/>
                    <a:pt x="1425149" y="199123"/>
                  </a:cubicBezTo>
                  <a:cubicBezTo>
                    <a:pt x="1374752" y="264685"/>
                    <a:pt x="1338824" y="339418"/>
                    <a:pt x="1309940" y="416552"/>
                  </a:cubicBezTo>
                  <a:cubicBezTo>
                    <a:pt x="1271828" y="518689"/>
                    <a:pt x="1240815" y="624757"/>
                    <a:pt x="1196860" y="725038"/>
                  </a:cubicBezTo>
                  <a:cubicBezTo>
                    <a:pt x="1176986" y="774823"/>
                    <a:pt x="1158203" y="825100"/>
                    <a:pt x="1134560" y="873303"/>
                  </a:cubicBezTo>
                  <a:cubicBezTo>
                    <a:pt x="1126425" y="888915"/>
                    <a:pt x="1118999" y="905729"/>
                    <a:pt x="1105130" y="917083"/>
                  </a:cubicBezTo>
                  <a:cubicBezTo>
                    <a:pt x="1120691" y="845953"/>
                    <a:pt x="1148757" y="778208"/>
                    <a:pt x="1162789" y="706696"/>
                  </a:cubicBezTo>
                  <a:cubicBezTo>
                    <a:pt x="1189544" y="599919"/>
                    <a:pt x="1206252" y="490849"/>
                    <a:pt x="1236174" y="384781"/>
                  </a:cubicBezTo>
                  <a:cubicBezTo>
                    <a:pt x="1256376" y="299676"/>
                    <a:pt x="1281548" y="214899"/>
                    <a:pt x="1293069" y="128156"/>
                  </a:cubicBezTo>
                  <a:cubicBezTo>
                    <a:pt x="1296618" y="79954"/>
                    <a:pt x="1275760" y="25910"/>
                    <a:pt x="1226837" y="9424"/>
                  </a:cubicBezTo>
                  <a:cubicBezTo>
                    <a:pt x="1201829" y="690"/>
                    <a:pt x="1172945" y="-3732"/>
                    <a:pt x="1147173" y="3965"/>
                  </a:cubicBezTo>
                  <a:cubicBezTo>
                    <a:pt x="1080013" y="51949"/>
                    <a:pt x="1050583" y="135198"/>
                    <a:pt x="1019132" y="208457"/>
                  </a:cubicBezTo>
                  <a:cubicBezTo>
                    <a:pt x="1005427" y="245797"/>
                    <a:pt x="987027" y="281061"/>
                    <a:pt x="970756" y="317309"/>
                  </a:cubicBezTo>
                  <a:cubicBezTo>
                    <a:pt x="954320" y="355412"/>
                    <a:pt x="942199" y="395263"/>
                    <a:pt x="927402" y="433967"/>
                  </a:cubicBezTo>
                  <a:cubicBezTo>
                    <a:pt x="899828" y="509846"/>
                    <a:pt x="870998" y="585234"/>
                    <a:pt x="840913" y="660185"/>
                  </a:cubicBezTo>
                  <a:cubicBezTo>
                    <a:pt x="824096" y="705167"/>
                    <a:pt x="811046" y="748511"/>
                    <a:pt x="792427" y="793602"/>
                  </a:cubicBezTo>
                  <a:cubicBezTo>
                    <a:pt x="776046" y="830777"/>
                    <a:pt x="762287" y="871883"/>
                    <a:pt x="731437" y="899724"/>
                  </a:cubicBezTo>
                  <a:cubicBezTo>
                    <a:pt x="739573" y="824554"/>
                    <a:pt x="760321" y="751404"/>
                    <a:pt x="772170" y="676562"/>
                  </a:cubicBezTo>
                  <a:cubicBezTo>
                    <a:pt x="802091" y="545329"/>
                    <a:pt x="839548" y="415624"/>
                    <a:pt x="859860" y="282317"/>
                  </a:cubicBezTo>
                  <a:cubicBezTo>
                    <a:pt x="868105" y="206874"/>
                    <a:pt x="899173" y="81646"/>
                    <a:pt x="803784" y="50912"/>
                  </a:cubicBezTo>
                  <a:cubicBezTo>
                    <a:pt x="741156" y="32952"/>
                    <a:pt x="718769" y="60957"/>
                    <a:pt x="682350" y="106266"/>
                  </a:cubicBezTo>
                  <a:cubicBezTo>
                    <a:pt x="615463" y="192845"/>
                    <a:pt x="575004" y="296619"/>
                    <a:pt x="544864" y="400885"/>
                  </a:cubicBezTo>
                  <a:cubicBezTo>
                    <a:pt x="520402" y="477420"/>
                    <a:pt x="508335" y="557120"/>
                    <a:pt x="484420" y="633709"/>
                  </a:cubicBezTo>
                  <a:cubicBezTo>
                    <a:pt x="472134" y="672195"/>
                    <a:pt x="458102" y="710298"/>
                    <a:pt x="449966" y="749985"/>
                  </a:cubicBezTo>
                  <a:cubicBezTo>
                    <a:pt x="436043" y="816366"/>
                    <a:pt x="430364" y="884057"/>
                    <a:pt x="420044" y="950983"/>
                  </a:cubicBezTo>
                  <a:cubicBezTo>
                    <a:pt x="414912" y="991161"/>
                    <a:pt x="408414" y="1031448"/>
                    <a:pt x="406230" y="1071954"/>
                  </a:cubicBezTo>
                  <a:cubicBezTo>
                    <a:pt x="398258" y="1060381"/>
                    <a:pt x="391706" y="1047771"/>
                    <a:pt x="387010" y="1034014"/>
                  </a:cubicBezTo>
                  <a:cubicBezTo>
                    <a:pt x="348680" y="940611"/>
                    <a:pt x="335685" y="833398"/>
                    <a:pt x="266723" y="755389"/>
                  </a:cubicBezTo>
                  <a:cubicBezTo>
                    <a:pt x="224134" y="709207"/>
                    <a:pt x="173901" y="664552"/>
                    <a:pt x="110727" y="651178"/>
                  </a:cubicBezTo>
                  <a:cubicBezTo>
                    <a:pt x="75618" y="642280"/>
                    <a:pt x="28770" y="646702"/>
                    <a:pt x="11679" y="683386"/>
                  </a:cubicBezTo>
                  <a:cubicBezTo>
                    <a:pt x="-20099" y="748784"/>
                    <a:pt x="21453" y="849665"/>
                    <a:pt x="36141" y="918066"/>
                  </a:cubicBezTo>
                  <a:cubicBezTo>
                    <a:pt x="54651" y="995037"/>
                    <a:pt x="76874" y="1071135"/>
                    <a:pt x="93964" y="1148488"/>
                  </a:cubicBezTo>
                  <a:cubicBezTo>
                    <a:pt x="116678" y="1232501"/>
                    <a:pt x="119354" y="1319735"/>
                    <a:pt x="126397" y="1405987"/>
                  </a:cubicBezTo>
                  <a:cubicBezTo>
                    <a:pt x="131912" y="1484978"/>
                    <a:pt x="139065" y="1564078"/>
                    <a:pt x="154845" y="1641758"/>
                  </a:cubicBezTo>
                  <a:cubicBezTo>
                    <a:pt x="165874" y="1697167"/>
                    <a:pt x="174337" y="1753612"/>
                    <a:pt x="194704" y="1806564"/>
                  </a:cubicBezTo>
                  <a:cubicBezTo>
                    <a:pt x="222278" y="1874528"/>
                    <a:pt x="258478" y="1940417"/>
                    <a:pt x="304071" y="1997900"/>
                  </a:cubicBezTo>
                  <a:cubicBezTo>
                    <a:pt x="362058" y="2065045"/>
                    <a:pt x="436370" y="2120399"/>
                    <a:pt x="519583" y="2151624"/>
                  </a:cubicBezTo>
                  <a:cubicBezTo>
                    <a:pt x="541642" y="2163470"/>
                    <a:pt x="561408" y="2179519"/>
                    <a:pt x="584723" y="2189073"/>
                  </a:cubicBezTo>
                  <a:cubicBezTo>
                    <a:pt x="625565" y="2206869"/>
                    <a:pt x="668536" y="2216476"/>
                    <a:pt x="712381" y="2223628"/>
                  </a:cubicBezTo>
                  <a:cubicBezTo>
                    <a:pt x="791499" y="2241806"/>
                    <a:pt x="872910" y="2241042"/>
                    <a:pt x="953556" y="2243880"/>
                  </a:cubicBezTo>
                  <a:cubicBezTo>
                    <a:pt x="1120091" y="2252724"/>
                    <a:pt x="1191728" y="2226193"/>
                    <a:pt x="1317475" y="2118598"/>
                  </a:cubicBezTo>
                  <a:cubicBezTo>
                    <a:pt x="1340353" y="2095233"/>
                    <a:pt x="1364323" y="2072906"/>
                    <a:pt x="1387474" y="2049869"/>
                  </a:cubicBezTo>
                  <a:cubicBezTo>
                    <a:pt x="1422693" y="2012639"/>
                    <a:pt x="1449174" y="1968859"/>
                    <a:pt x="1474182" y="1924423"/>
                  </a:cubicBezTo>
                  <a:cubicBezTo>
                    <a:pt x="1510601" y="1865029"/>
                    <a:pt x="1536591" y="1800395"/>
                    <a:pt x="1561162" y="1735489"/>
                  </a:cubicBezTo>
                  <a:cubicBezTo>
                    <a:pt x="1593049" y="1654150"/>
                    <a:pt x="1617565" y="1570246"/>
                    <a:pt x="1637877" y="1485305"/>
                  </a:cubicBezTo>
                  <a:cubicBezTo>
                    <a:pt x="1659554" y="1402111"/>
                    <a:pt x="1680739" y="1318807"/>
                    <a:pt x="1695373" y="1234030"/>
                  </a:cubicBezTo>
                  <a:cubicBezTo>
                    <a:pt x="1709023" y="1163773"/>
                    <a:pt x="1735778" y="1093626"/>
                    <a:pt x="1758383" y="1025443"/>
                  </a:cubicBezTo>
                  <a:cubicBezTo>
                    <a:pt x="1787049" y="959445"/>
                    <a:pt x="1807415" y="890225"/>
                    <a:pt x="1821011" y="819532"/>
                  </a:cubicBezTo>
                  <a:cubicBezTo>
                    <a:pt x="1829092" y="778644"/>
                    <a:pt x="1835808" y="735464"/>
                    <a:pt x="1818936" y="695778"/>
                  </a:cubicBezTo>
                  <a:cubicBezTo>
                    <a:pt x="1809490" y="672850"/>
                    <a:pt x="1795403" y="648721"/>
                    <a:pt x="1771433" y="6390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4342041" y="5694602"/>
              <a:ext cx="204763" cy="425054"/>
            </a:xfrm>
            <a:custGeom>
              <a:rect b="b" l="l" r="r" t="t"/>
              <a:pathLst>
                <a:path extrusionOk="0" h="425054" w="204763">
                  <a:moveTo>
                    <a:pt x="167139" y="136643"/>
                  </a:moveTo>
                  <a:cubicBezTo>
                    <a:pt x="129846" y="78177"/>
                    <a:pt x="75080" y="27245"/>
                    <a:pt x="10377" y="933"/>
                  </a:cubicBezTo>
                  <a:cubicBezTo>
                    <a:pt x="5682" y="-1632"/>
                    <a:pt x="-1908" y="1261"/>
                    <a:pt x="440" y="7539"/>
                  </a:cubicBezTo>
                  <a:cubicBezTo>
                    <a:pt x="3607" y="14417"/>
                    <a:pt x="11961" y="16983"/>
                    <a:pt x="17694" y="21514"/>
                  </a:cubicBezTo>
                  <a:cubicBezTo>
                    <a:pt x="85345" y="66222"/>
                    <a:pt x="151741" y="128563"/>
                    <a:pt x="169814" y="210775"/>
                  </a:cubicBezTo>
                  <a:cubicBezTo>
                    <a:pt x="179970" y="267930"/>
                    <a:pt x="180898" y="327269"/>
                    <a:pt x="168831" y="384206"/>
                  </a:cubicBezTo>
                  <a:cubicBezTo>
                    <a:pt x="166811" y="397799"/>
                    <a:pt x="155235" y="420726"/>
                    <a:pt x="175602" y="424984"/>
                  </a:cubicBezTo>
                  <a:cubicBezTo>
                    <a:pt x="194385" y="426513"/>
                    <a:pt x="193129" y="402548"/>
                    <a:pt x="196514" y="389610"/>
                  </a:cubicBezTo>
                  <a:cubicBezTo>
                    <a:pt x="202684" y="358058"/>
                    <a:pt x="205633" y="325795"/>
                    <a:pt x="204541" y="293642"/>
                  </a:cubicBezTo>
                  <a:cubicBezTo>
                    <a:pt x="203066" y="239435"/>
                    <a:pt x="196623" y="183371"/>
                    <a:pt x="167139" y="1366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4511121" y="5634927"/>
              <a:ext cx="216572" cy="399741"/>
            </a:xfrm>
            <a:custGeom>
              <a:rect b="b" l="l" r="r" t="t"/>
              <a:pathLst>
                <a:path extrusionOk="0" h="399741" w="216572">
                  <a:moveTo>
                    <a:pt x="216410" y="358612"/>
                  </a:moveTo>
                  <a:cubicBezTo>
                    <a:pt x="216628" y="332518"/>
                    <a:pt x="215700" y="306479"/>
                    <a:pt x="213025" y="280549"/>
                  </a:cubicBezTo>
                  <a:cubicBezTo>
                    <a:pt x="208493" y="235785"/>
                    <a:pt x="199374" y="190531"/>
                    <a:pt x="177588" y="150735"/>
                  </a:cubicBezTo>
                  <a:cubicBezTo>
                    <a:pt x="154601" y="110393"/>
                    <a:pt x="119547" y="78459"/>
                    <a:pt x="84984" y="48107"/>
                  </a:cubicBezTo>
                  <a:cubicBezTo>
                    <a:pt x="66856" y="32876"/>
                    <a:pt x="47800" y="18465"/>
                    <a:pt x="26942" y="7274"/>
                  </a:cubicBezTo>
                  <a:cubicBezTo>
                    <a:pt x="24376" y="1324"/>
                    <a:pt x="18043" y="723"/>
                    <a:pt x="12145" y="177"/>
                  </a:cubicBezTo>
                  <a:cubicBezTo>
                    <a:pt x="734" y="-1897"/>
                    <a:pt x="-4781" y="14807"/>
                    <a:pt x="5211" y="20266"/>
                  </a:cubicBezTo>
                  <a:cubicBezTo>
                    <a:pt x="37262" y="38608"/>
                    <a:pt x="65764" y="62355"/>
                    <a:pt x="92082" y="88175"/>
                  </a:cubicBezTo>
                  <a:cubicBezTo>
                    <a:pt x="116161" y="112195"/>
                    <a:pt x="140295" y="137033"/>
                    <a:pt x="155966" y="167549"/>
                  </a:cubicBezTo>
                  <a:cubicBezTo>
                    <a:pt x="186707" y="232674"/>
                    <a:pt x="188836" y="304459"/>
                    <a:pt x="186870" y="376080"/>
                  </a:cubicBezTo>
                  <a:cubicBezTo>
                    <a:pt x="182666" y="384214"/>
                    <a:pt x="184031" y="394914"/>
                    <a:pt x="193368" y="398735"/>
                  </a:cubicBezTo>
                  <a:cubicBezTo>
                    <a:pt x="216847" y="405777"/>
                    <a:pt x="217065" y="374115"/>
                    <a:pt x="216410" y="3586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997648" y="7131464"/>
              <a:ext cx="214846" cy="463024"/>
            </a:xfrm>
            <a:custGeom>
              <a:rect b="b" l="l" r="r" t="t"/>
              <a:pathLst>
                <a:path extrusionOk="0" h="463024" w="214846">
                  <a:moveTo>
                    <a:pt x="194351" y="428411"/>
                  </a:moveTo>
                  <a:cubicBezTo>
                    <a:pt x="149632" y="398496"/>
                    <a:pt x="106715" y="361648"/>
                    <a:pt x="83892" y="311644"/>
                  </a:cubicBezTo>
                  <a:cubicBezTo>
                    <a:pt x="56154" y="247938"/>
                    <a:pt x="25632" y="183577"/>
                    <a:pt x="17933" y="113702"/>
                  </a:cubicBezTo>
                  <a:cubicBezTo>
                    <a:pt x="14875" y="78820"/>
                    <a:pt x="21591" y="44265"/>
                    <a:pt x="24103" y="9546"/>
                  </a:cubicBezTo>
                  <a:cubicBezTo>
                    <a:pt x="23885" y="5998"/>
                    <a:pt x="23612" y="1794"/>
                    <a:pt x="19899" y="211"/>
                  </a:cubicBezTo>
                  <a:cubicBezTo>
                    <a:pt x="17442" y="-772"/>
                    <a:pt x="13729" y="1849"/>
                    <a:pt x="14930" y="4524"/>
                  </a:cubicBezTo>
                  <a:cubicBezTo>
                    <a:pt x="-15155" y="103167"/>
                    <a:pt x="3737" y="174461"/>
                    <a:pt x="40429" y="267154"/>
                  </a:cubicBezTo>
                  <a:cubicBezTo>
                    <a:pt x="71879" y="359137"/>
                    <a:pt x="113104" y="405756"/>
                    <a:pt x="192549" y="460127"/>
                  </a:cubicBezTo>
                  <a:cubicBezTo>
                    <a:pt x="202596" y="468316"/>
                    <a:pt x="217993" y="457780"/>
                    <a:pt x="214280" y="445552"/>
                  </a:cubicBezTo>
                  <a:cubicBezTo>
                    <a:pt x="211441" y="436654"/>
                    <a:pt x="201012" y="433979"/>
                    <a:pt x="194351" y="428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2222030" y="7099485"/>
              <a:ext cx="220725" cy="436441"/>
            </a:xfrm>
            <a:custGeom>
              <a:rect b="b" l="l" r="r" t="t"/>
              <a:pathLst>
                <a:path extrusionOk="0" h="436441" w="220725">
                  <a:moveTo>
                    <a:pt x="213983" y="410713"/>
                  </a:moveTo>
                  <a:cubicBezTo>
                    <a:pt x="193180" y="398758"/>
                    <a:pt x="171449" y="387185"/>
                    <a:pt x="155669" y="368679"/>
                  </a:cubicBezTo>
                  <a:cubicBezTo>
                    <a:pt x="139234" y="349355"/>
                    <a:pt x="127221" y="326809"/>
                    <a:pt x="113571" y="305519"/>
                  </a:cubicBezTo>
                  <a:cubicBezTo>
                    <a:pt x="92222" y="270582"/>
                    <a:pt x="67596" y="237610"/>
                    <a:pt x="48868" y="201144"/>
                  </a:cubicBezTo>
                  <a:cubicBezTo>
                    <a:pt x="18619" y="141423"/>
                    <a:pt x="13377" y="71058"/>
                    <a:pt x="15343" y="4622"/>
                  </a:cubicBezTo>
                  <a:cubicBezTo>
                    <a:pt x="17800" y="3312"/>
                    <a:pt x="16653" y="965"/>
                    <a:pt x="14196" y="310"/>
                  </a:cubicBezTo>
                  <a:cubicBezTo>
                    <a:pt x="10156" y="-1328"/>
                    <a:pt x="7753" y="3912"/>
                    <a:pt x="6497" y="7079"/>
                  </a:cubicBezTo>
                  <a:cubicBezTo>
                    <a:pt x="-5242" y="57629"/>
                    <a:pt x="273" y="111836"/>
                    <a:pt x="12340" y="162058"/>
                  </a:cubicBezTo>
                  <a:cubicBezTo>
                    <a:pt x="24188" y="208295"/>
                    <a:pt x="50615" y="248364"/>
                    <a:pt x="75623" y="288378"/>
                  </a:cubicBezTo>
                  <a:cubicBezTo>
                    <a:pt x="114335" y="350665"/>
                    <a:pt x="131207" y="398048"/>
                    <a:pt x="200224" y="434460"/>
                  </a:cubicBezTo>
                  <a:cubicBezTo>
                    <a:pt x="215785" y="443358"/>
                    <a:pt x="229326" y="419939"/>
                    <a:pt x="213983" y="410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9"/>
          <p:cNvGrpSpPr/>
          <p:nvPr/>
        </p:nvGrpSpPr>
        <p:grpSpPr>
          <a:xfrm>
            <a:off x="998824" y="2683599"/>
            <a:ext cx="1365023" cy="1122729"/>
            <a:chOff x="1997648" y="5367199"/>
            <a:chExt cx="2730045" cy="2245458"/>
          </a:xfrm>
        </p:grpSpPr>
        <p:sp>
          <p:nvSpPr>
            <p:cNvPr id="293" name="Google Shape;293;p9"/>
            <p:cNvSpPr/>
            <p:nvPr/>
          </p:nvSpPr>
          <p:spPr>
            <a:xfrm>
              <a:off x="2403585" y="5367199"/>
              <a:ext cx="1829409" cy="2245458"/>
            </a:xfrm>
            <a:custGeom>
              <a:rect b="b" l="l" r="r" t="t"/>
              <a:pathLst>
                <a:path extrusionOk="0" h="2245458" w="1829409">
                  <a:moveTo>
                    <a:pt x="1771433" y="639059"/>
                  </a:moveTo>
                  <a:cubicBezTo>
                    <a:pt x="1740364" y="626667"/>
                    <a:pt x="1702853" y="630270"/>
                    <a:pt x="1675716" y="650250"/>
                  </a:cubicBezTo>
                  <a:cubicBezTo>
                    <a:pt x="1662339" y="659912"/>
                    <a:pt x="1654258" y="674815"/>
                    <a:pt x="1646613" y="689009"/>
                  </a:cubicBezTo>
                  <a:cubicBezTo>
                    <a:pt x="1630178" y="719579"/>
                    <a:pt x="1614016" y="750203"/>
                    <a:pt x="1597527" y="780773"/>
                  </a:cubicBezTo>
                  <a:cubicBezTo>
                    <a:pt x="1549641" y="861020"/>
                    <a:pt x="1517645" y="949073"/>
                    <a:pt x="1471233" y="1030083"/>
                  </a:cubicBezTo>
                  <a:cubicBezTo>
                    <a:pt x="1456054" y="1056832"/>
                    <a:pt x="1428316" y="1125724"/>
                    <a:pt x="1397740" y="1132657"/>
                  </a:cubicBezTo>
                  <a:cubicBezTo>
                    <a:pt x="1402435" y="1091551"/>
                    <a:pt x="1414885" y="1051974"/>
                    <a:pt x="1424713" y="1011960"/>
                  </a:cubicBezTo>
                  <a:cubicBezTo>
                    <a:pt x="1448191" y="915282"/>
                    <a:pt x="1473090" y="818931"/>
                    <a:pt x="1493947" y="721653"/>
                  </a:cubicBezTo>
                  <a:cubicBezTo>
                    <a:pt x="1498206" y="687971"/>
                    <a:pt x="1508526" y="654890"/>
                    <a:pt x="1513713" y="621208"/>
                  </a:cubicBezTo>
                  <a:cubicBezTo>
                    <a:pt x="1537083" y="529662"/>
                    <a:pt x="1553900" y="436478"/>
                    <a:pt x="1574812" y="344331"/>
                  </a:cubicBezTo>
                  <a:cubicBezTo>
                    <a:pt x="1587535" y="292198"/>
                    <a:pt x="1602059" y="233241"/>
                    <a:pt x="1575249" y="183073"/>
                  </a:cubicBezTo>
                  <a:cubicBezTo>
                    <a:pt x="1554391" y="146717"/>
                    <a:pt x="1506888" y="127065"/>
                    <a:pt x="1471124" y="154960"/>
                  </a:cubicBezTo>
                  <a:cubicBezTo>
                    <a:pt x="1452396" y="166751"/>
                    <a:pt x="1438582" y="180835"/>
                    <a:pt x="1425149" y="199123"/>
                  </a:cubicBezTo>
                  <a:cubicBezTo>
                    <a:pt x="1374752" y="264685"/>
                    <a:pt x="1338824" y="339418"/>
                    <a:pt x="1309940" y="416552"/>
                  </a:cubicBezTo>
                  <a:cubicBezTo>
                    <a:pt x="1271828" y="518689"/>
                    <a:pt x="1240815" y="624757"/>
                    <a:pt x="1196860" y="725038"/>
                  </a:cubicBezTo>
                  <a:cubicBezTo>
                    <a:pt x="1176986" y="774823"/>
                    <a:pt x="1158203" y="825100"/>
                    <a:pt x="1134560" y="873303"/>
                  </a:cubicBezTo>
                  <a:cubicBezTo>
                    <a:pt x="1126425" y="888915"/>
                    <a:pt x="1118999" y="905729"/>
                    <a:pt x="1105130" y="917083"/>
                  </a:cubicBezTo>
                  <a:cubicBezTo>
                    <a:pt x="1120691" y="845953"/>
                    <a:pt x="1148757" y="778208"/>
                    <a:pt x="1162789" y="706696"/>
                  </a:cubicBezTo>
                  <a:cubicBezTo>
                    <a:pt x="1189544" y="599919"/>
                    <a:pt x="1206252" y="490849"/>
                    <a:pt x="1236174" y="384781"/>
                  </a:cubicBezTo>
                  <a:cubicBezTo>
                    <a:pt x="1256376" y="299676"/>
                    <a:pt x="1281548" y="214899"/>
                    <a:pt x="1293069" y="128156"/>
                  </a:cubicBezTo>
                  <a:cubicBezTo>
                    <a:pt x="1296618" y="79954"/>
                    <a:pt x="1275760" y="25910"/>
                    <a:pt x="1226837" y="9424"/>
                  </a:cubicBezTo>
                  <a:cubicBezTo>
                    <a:pt x="1201829" y="690"/>
                    <a:pt x="1172945" y="-3732"/>
                    <a:pt x="1147173" y="3965"/>
                  </a:cubicBezTo>
                  <a:cubicBezTo>
                    <a:pt x="1080013" y="51949"/>
                    <a:pt x="1050583" y="135198"/>
                    <a:pt x="1019132" y="208457"/>
                  </a:cubicBezTo>
                  <a:cubicBezTo>
                    <a:pt x="1005427" y="245797"/>
                    <a:pt x="987027" y="281061"/>
                    <a:pt x="970756" y="317309"/>
                  </a:cubicBezTo>
                  <a:cubicBezTo>
                    <a:pt x="954320" y="355412"/>
                    <a:pt x="942199" y="395263"/>
                    <a:pt x="927402" y="433967"/>
                  </a:cubicBezTo>
                  <a:cubicBezTo>
                    <a:pt x="899828" y="509846"/>
                    <a:pt x="870998" y="585234"/>
                    <a:pt x="840913" y="660185"/>
                  </a:cubicBezTo>
                  <a:cubicBezTo>
                    <a:pt x="824096" y="705167"/>
                    <a:pt x="811046" y="748511"/>
                    <a:pt x="792427" y="793602"/>
                  </a:cubicBezTo>
                  <a:cubicBezTo>
                    <a:pt x="776046" y="830777"/>
                    <a:pt x="762287" y="871883"/>
                    <a:pt x="731437" y="899724"/>
                  </a:cubicBezTo>
                  <a:cubicBezTo>
                    <a:pt x="739573" y="824554"/>
                    <a:pt x="760321" y="751404"/>
                    <a:pt x="772170" y="676562"/>
                  </a:cubicBezTo>
                  <a:cubicBezTo>
                    <a:pt x="802091" y="545329"/>
                    <a:pt x="839548" y="415624"/>
                    <a:pt x="859860" y="282317"/>
                  </a:cubicBezTo>
                  <a:cubicBezTo>
                    <a:pt x="868105" y="206874"/>
                    <a:pt x="899173" y="81646"/>
                    <a:pt x="803784" y="50912"/>
                  </a:cubicBezTo>
                  <a:cubicBezTo>
                    <a:pt x="741156" y="32952"/>
                    <a:pt x="718769" y="60957"/>
                    <a:pt x="682350" y="106266"/>
                  </a:cubicBezTo>
                  <a:cubicBezTo>
                    <a:pt x="615463" y="192845"/>
                    <a:pt x="575004" y="296619"/>
                    <a:pt x="544864" y="400885"/>
                  </a:cubicBezTo>
                  <a:cubicBezTo>
                    <a:pt x="520402" y="477420"/>
                    <a:pt x="508335" y="557120"/>
                    <a:pt x="484420" y="633709"/>
                  </a:cubicBezTo>
                  <a:cubicBezTo>
                    <a:pt x="472134" y="672195"/>
                    <a:pt x="458102" y="710298"/>
                    <a:pt x="449966" y="749985"/>
                  </a:cubicBezTo>
                  <a:cubicBezTo>
                    <a:pt x="436043" y="816366"/>
                    <a:pt x="430364" y="884057"/>
                    <a:pt x="420044" y="950983"/>
                  </a:cubicBezTo>
                  <a:cubicBezTo>
                    <a:pt x="414912" y="991161"/>
                    <a:pt x="408414" y="1031448"/>
                    <a:pt x="406230" y="1071954"/>
                  </a:cubicBezTo>
                  <a:cubicBezTo>
                    <a:pt x="398258" y="1060381"/>
                    <a:pt x="391706" y="1047771"/>
                    <a:pt x="387010" y="1034014"/>
                  </a:cubicBezTo>
                  <a:cubicBezTo>
                    <a:pt x="348680" y="940611"/>
                    <a:pt x="335685" y="833398"/>
                    <a:pt x="266723" y="755389"/>
                  </a:cubicBezTo>
                  <a:cubicBezTo>
                    <a:pt x="224134" y="709207"/>
                    <a:pt x="173901" y="664552"/>
                    <a:pt x="110727" y="651178"/>
                  </a:cubicBezTo>
                  <a:cubicBezTo>
                    <a:pt x="75618" y="642280"/>
                    <a:pt x="28770" y="646702"/>
                    <a:pt x="11679" y="683386"/>
                  </a:cubicBezTo>
                  <a:cubicBezTo>
                    <a:pt x="-20099" y="748784"/>
                    <a:pt x="21453" y="849665"/>
                    <a:pt x="36141" y="918066"/>
                  </a:cubicBezTo>
                  <a:cubicBezTo>
                    <a:pt x="54651" y="995037"/>
                    <a:pt x="76874" y="1071135"/>
                    <a:pt x="93964" y="1148488"/>
                  </a:cubicBezTo>
                  <a:cubicBezTo>
                    <a:pt x="116678" y="1232501"/>
                    <a:pt x="119354" y="1319735"/>
                    <a:pt x="126397" y="1405987"/>
                  </a:cubicBezTo>
                  <a:cubicBezTo>
                    <a:pt x="131912" y="1484978"/>
                    <a:pt x="139065" y="1564078"/>
                    <a:pt x="154845" y="1641758"/>
                  </a:cubicBezTo>
                  <a:cubicBezTo>
                    <a:pt x="165874" y="1697167"/>
                    <a:pt x="174337" y="1753612"/>
                    <a:pt x="194704" y="1806564"/>
                  </a:cubicBezTo>
                  <a:cubicBezTo>
                    <a:pt x="222278" y="1874528"/>
                    <a:pt x="258478" y="1940417"/>
                    <a:pt x="304071" y="1997900"/>
                  </a:cubicBezTo>
                  <a:cubicBezTo>
                    <a:pt x="362058" y="2065045"/>
                    <a:pt x="436370" y="2120399"/>
                    <a:pt x="519583" y="2151624"/>
                  </a:cubicBezTo>
                  <a:cubicBezTo>
                    <a:pt x="541642" y="2163470"/>
                    <a:pt x="561408" y="2179519"/>
                    <a:pt x="584723" y="2189073"/>
                  </a:cubicBezTo>
                  <a:cubicBezTo>
                    <a:pt x="625565" y="2206869"/>
                    <a:pt x="668536" y="2216476"/>
                    <a:pt x="712381" y="2223628"/>
                  </a:cubicBezTo>
                  <a:cubicBezTo>
                    <a:pt x="791499" y="2241806"/>
                    <a:pt x="872910" y="2241042"/>
                    <a:pt x="953556" y="2243880"/>
                  </a:cubicBezTo>
                  <a:cubicBezTo>
                    <a:pt x="1120091" y="2252724"/>
                    <a:pt x="1191728" y="2226193"/>
                    <a:pt x="1317475" y="2118598"/>
                  </a:cubicBezTo>
                  <a:cubicBezTo>
                    <a:pt x="1340353" y="2095233"/>
                    <a:pt x="1364323" y="2072906"/>
                    <a:pt x="1387474" y="2049869"/>
                  </a:cubicBezTo>
                  <a:cubicBezTo>
                    <a:pt x="1422693" y="2012639"/>
                    <a:pt x="1449174" y="1968859"/>
                    <a:pt x="1474182" y="1924423"/>
                  </a:cubicBezTo>
                  <a:cubicBezTo>
                    <a:pt x="1510601" y="1865029"/>
                    <a:pt x="1536591" y="1800395"/>
                    <a:pt x="1561162" y="1735489"/>
                  </a:cubicBezTo>
                  <a:cubicBezTo>
                    <a:pt x="1593049" y="1654150"/>
                    <a:pt x="1617565" y="1570246"/>
                    <a:pt x="1637877" y="1485305"/>
                  </a:cubicBezTo>
                  <a:cubicBezTo>
                    <a:pt x="1659554" y="1402111"/>
                    <a:pt x="1680739" y="1318807"/>
                    <a:pt x="1695373" y="1234030"/>
                  </a:cubicBezTo>
                  <a:cubicBezTo>
                    <a:pt x="1709023" y="1163773"/>
                    <a:pt x="1735778" y="1093626"/>
                    <a:pt x="1758383" y="1025443"/>
                  </a:cubicBezTo>
                  <a:cubicBezTo>
                    <a:pt x="1787049" y="959445"/>
                    <a:pt x="1807415" y="890225"/>
                    <a:pt x="1821011" y="819532"/>
                  </a:cubicBezTo>
                  <a:cubicBezTo>
                    <a:pt x="1829092" y="778644"/>
                    <a:pt x="1835808" y="735464"/>
                    <a:pt x="1818936" y="695778"/>
                  </a:cubicBezTo>
                  <a:cubicBezTo>
                    <a:pt x="1809490" y="672850"/>
                    <a:pt x="1795403" y="648721"/>
                    <a:pt x="1771433" y="639059"/>
                  </a:cubicBezTo>
                  <a:close/>
                  <a:moveTo>
                    <a:pt x="1773562" y="890335"/>
                  </a:moveTo>
                  <a:cubicBezTo>
                    <a:pt x="1763078" y="931113"/>
                    <a:pt x="1749210" y="970526"/>
                    <a:pt x="1732174" y="1008957"/>
                  </a:cubicBezTo>
                  <a:cubicBezTo>
                    <a:pt x="1716394" y="1056068"/>
                    <a:pt x="1699195" y="1102688"/>
                    <a:pt x="1685217" y="1150399"/>
                  </a:cubicBezTo>
                  <a:cubicBezTo>
                    <a:pt x="1669983" y="1199311"/>
                    <a:pt x="1661683" y="1249861"/>
                    <a:pt x="1652074" y="1300083"/>
                  </a:cubicBezTo>
                  <a:cubicBezTo>
                    <a:pt x="1615381" y="1455172"/>
                    <a:pt x="1580600" y="1611516"/>
                    <a:pt x="1519283" y="1759180"/>
                  </a:cubicBezTo>
                  <a:cubicBezTo>
                    <a:pt x="1500008" y="1813115"/>
                    <a:pt x="1474728" y="1864647"/>
                    <a:pt x="1445407" y="1913778"/>
                  </a:cubicBezTo>
                  <a:cubicBezTo>
                    <a:pt x="1418925" y="1961489"/>
                    <a:pt x="1389604" y="2007999"/>
                    <a:pt x="1349144" y="2045284"/>
                  </a:cubicBezTo>
                  <a:cubicBezTo>
                    <a:pt x="1315510" y="2076618"/>
                    <a:pt x="1285370" y="2111992"/>
                    <a:pt x="1245729" y="2136284"/>
                  </a:cubicBezTo>
                  <a:cubicBezTo>
                    <a:pt x="1214606" y="2159703"/>
                    <a:pt x="1184029" y="2181976"/>
                    <a:pt x="1146682" y="2195077"/>
                  </a:cubicBezTo>
                  <a:cubicBezTo>
                    <a:pt x="1074389" y="2220844"/>
                    <a:pt x="996800" y="2215057"/>
                    <a:pt x="921450" y="2213092"/>
                  </a:cubicBezTo>
                  <a:cubicBezTo>
                    <a:pt x="855928" y="2210035"/>
                    <a:pt x="790134" y="2210308"/>
                    <a:pt x="725758" y="2195842"/>
                  </a:cubicBezTo>
                  <a:cubicBezTo>
                    <a:pt x="677927" y="2187162"/>
                    <a:pt x="630151" y="2178209"/>
                    <a:pt x="586033" y="2156756"/>
                  </a:cubicBezTo>
                  <a:cubicBezTo>
                    <a:pt x="545682" y="2131699"/>
                    <a:pt x="505277" y="2107898"/>
                    <a:pt x="460013" y="2091576"/>
                  </a:cubicBezTo>
                  <a:cubicBezTo>
                    <a:pt x="457556" y="2090484"/>
                    <a:pt x="455044" y="2090266"/>
                    <a:pt x="452696" y="2090648"/>
                  </a:cubicBezTo>
                  <a:cubicBezTo>
                    <a:pt x="439919" y="2082459"/>
                    <a:pt x="427470" y="2073670"/>
                    <a:pt x="415458" y="2064281"/>
                  </a:cubicBezTo>
                  <a:cubicBezTo>
                    <a:pt x="366043" y="2026614"/>
                    <a:pt x="321106" y="1981905"/>
                    <a:pt x="289656" y="1927971"/>
                  </a:cubicBezTo>
                  <a:cubicBezTo>
                    <a:pt x="263065" y="1882716"/>
                    <a:pt x="236256" y="1837080"/>
                    <a:pt x="219001" y="1787294"/>
                  </a:cubicBezTo>
                  <a:cubicBezTo>
                    <a:pt x="200655" y="1734615"/>
                    <a:pt x="193339" y="1682155"/>
                    <a:pt x="182200" y="1626692"/>
                  </a:cubicBezTo>
                  <a:cubicBezTo>
                    <a:pt x="158831" y="1506104"/>
                    <a:pt x="156537" y="1382841"/>
                    <a:pt x="144798" y="1260888"/>
                  </a:cubicBezTo>
                  <a:cubicBezTo>
                    <a:pt x="129237" y="1134076"/>
                    <a:pt x="88558" y="1012014"/>
                    <a:pt x="59401" y="887933"/>
                  </a:cubicBezTo>
                  <a:cubicBezTo>
                    <a:pt x="45969" y="831596"/>
                    <a:pt x="25057" y="774223"/>
                    <a:pt x="31664" y="715594"/>
                  </a:cubicBezTo>
                  <a:cubicBezTo>
                    <a:pt x="37615" y="678364"/>
                    <a:pt x="68683" y="672905"/>
                    <a:pt x="100516" y="679619"/>
                  </a:cubicBezTo>
                  <a:cubicBezTo>
                    <a:pt x="159377" y="691083"/>
                    <a:pt x="205351" y="733499"/>
                    <a:pt x="244937" y="776079"/>
                  </a:cubicBezTo>
                  <a:cubicBezTo>
                    <a:pt x="306091" y="847209"/>
                    <a:pt x="319687" y="943450"/>
                    <a:pt x="352611" y="1028555"/>
                  </a:cubicBezTo>
                  <a:cubicBezTo>
                    <a:pt x="373906" y="1094717"/>
                    <a:pt x="413874" y="1137024"/>
                    <a:pt x="477103" y="1165302"/>
                  </a:cubicBezTo>
                  <a:cubicBezTo>
                    <a:pt x="587016" y="1207226"/>
                    <a:pt x="679784" y="1256739"/>
                    <a:pt x="746070" y="1358439"/>
                  </a:cubicBezTo>
                  <a:cubicBezTo>
                    <a:pt x="772061" y="1395232"/>
                    <a:pt x="789042" y="1438031"/>
                    <a:pt x="796085" y="1482794"/>
                  </a:cubicBezTo>
                  <a:cubicBezTo>
                    <a:pt x="797942" y="1490709"/>
                    <a:pt x="806787" y="1495295"/>
                    <a:pt x="814431" y="1493166"/>
                  </a:cubicBezTo>
                  <a:cubicBezTo>
                    <a:pt x="835016" y="1485687"/>
                    <a:pt x="820274" y="1459157"/>
                    <a:pt x="818472" y="1443708"/>
                  </a:cubicBezTo>
                  <a:cubicBezTo>
                    <a:pt x="807278" y="1396488"/>
                    <a:pt x="781725" y="1354345"/>
                    <a:pt x="752732" y="1315969"/>
                  </a:cubicBezTo>
                  <a:cubicBezTo>
                    <a:pt x="678146" y="1217325"/>
                    <a:pt x="591275" y="1179004"/>
                    <a:pt x="481307" y="1133858"/>
                  </a:cubicBezTo>
                  <a:cubicBezTo>
                    <a:pt x="460013" y="1123814"/>
                    <a:pt x="440629" y="1110439"/>
                    <a:pt x="424522" y="1094008"/>
                  </a:cubicBezTo>
                  <a:cubicBezTo>
                    <a:pt x="424631" y="1091278"/>
                    <a:pt x="424740" y="1088494"/>
                    <a:pt x="425013" y="1085765"/>
                  </a:cubicBezTo>
                  <a:cubicBezTo>
                    <a:pt x="438991" y="980789"/>
                    <a:pt x="455808" y="876032"/>
                    <a:pt x="473226" y="771602"/>
                  </a:cubicBezTo>
                  <a:cubicBezTo>
                    <a:pt x="486877" y="704348"/>
                    <a:pt x="515324" y="641297"/>
                    <a:pt x="530558" y="574480"/>
                  </a:cubicBezTo>
                  <a:cubicBezTo>
                    <a:pt x="566868" y="421356"/>
                    <a:pt x="605034" y="262064"/>
                    <a:pt x="699604" y="133069"/>
                  </a:cubicBezTo>
                  <a:cubicBezTo>
                    <a:pt x="715766" y="112653"/>
                    <a:pt x="732038" y="89452"/>
                    <a:pt x="754806" y="76242"/>
                  </a:cubicBezTo>
                  <a:cubicBezTo>
                    <a:pt x="793301" y="67835"/>
                    <a:pt x="833105" y="86778"/>
                    <a:pt x="838674" y="128266"/>
                  </a:cubicBezTo>
                  <a:cubicBezTo>
                    <a:pt x="847684" y="178488"/>
                    <a:pt x="837364" y="230239"/>
                    <a:pt x="830375" y="280898"/>
                  </a:cubicBezTo>
                  <a:cubicBezTo>
                    <a:pt x="818963" y="343403"/>
                    <a:pt x="808261" y="405307"/>
                    <a:pt x="792809" y="467211"/>
                  </a:cubicBezTo>
                  <a:cubicBezTo>
                    <a:pt x="768457" y="558376"/>
                    <a:pt x="745852" y="650032"/>
                    <a:pt x="729307" y="742888"/>
                  </a:cubicBezTo>
                  <a:cubicBezTo>
                    <a:pt x="721500" y="780883"/>
                    <a:pt x="712982" y="820842"/>
                    <a:pt x="705883" y="861075"/>
                  </a:cubicBezTo>
                  <a:cubicBezTo>
                    <a:pt x="703754" y="873139"/>
                    <a:pt x="702389" y="885421"/>
                    <a:pt x="701406" y="897595"/>
                  </a:cubicBezTo>
                  <a:cubicBezTo>
                    <a:pt x="700642" y="907039"/>
                    <a:pt x="698785" y="917411"/>
                    <a:pt x="704136" y="925872"/>
                  </a:cubicBezTo>
                  <a:cubicBezTo>
                    <a:pt x="713964" y="941430"/>
                    <a:pt x="734385" y="934279"/>
                    <a:pt x="745961" y="924617"/>
                  </a:cubicBezTo>
                  <a:cubicBezTo>
                    <a:pt x="769658" y="906220"/>
                    <a:pt x="785001" y="879799"/>
                    <a:pt x="797832" y="853214"/>
                  </a:cubicBezTo>
                  <a:cubicBezTo>
                    <a:pt x="821748" y="804192"/>
                    <a:pt x="839876" y="752714"/>
                    <a:pt x="857294" y="701127"/>
                  </a:cubicBezTo>
                  <a:cubicBezTo>
                    <a:pt x="905670" y="579611"/>
                    <a:pt x="951481" y="452909"/>
                    <a:pt x="997947" y="329919"/>
                  </a:cubicBezTo>
                  <a:cubicBezTo>
                    <a:pt x="1033547" y="258461"/>
                    <a:pt x="1059483" y="182691"/>
                    <a:pt x="1095356" y="111288"/>
                  </a:cubicBezTo>
                  <a:cubicBezTo>
                    <a:pt x="1106440" y="89452"/>
                    <a:pt x="1120746" y="69473"/>
                    <a:pt x="1136908" y="51076"/>
                  </a:cubicBezTo>
                  <a:cubicBezTo>
                    <a:pt x="1145098" y="43597"/>
                    <a:pt x="1150995" y="31205"/>
                    <a:pt x="1161643" y="27439"/>
                  </a:cubicBezTo>
                  <a:cubicBezTo>
                    <a:pt x="1208982" y="19578"/>
                    <a:pt x="1260690" y="43706"/>
                    <a:pt x="1265058" y="95676"/>
                  </a:cubicBezTo>
                  <a:cubicBezTo>
                    <a:pt x="1271392" y="141367"/>
                    <a:pt x="1253428" y="185857"/>
                    <a:pt x="1244582" y="230075"/>
                  </a:cubicBezTo>
                  <a:cubicBezTo>
                    <a:pt x="1220776" y="335105"/>
                    <a:pt x="1189271" y="438279"/>
                    <a:pt x="1168140" y="543855"/>
                  </a:cubicBezTo>
                  <a:cubicBezTo>
                    <a:pt x="1153234" y="618752"/>
                    <a:pt x="1135871" y="696924"/>
                    <a:pt x="1115777" y="771329"/>
                  </a:cubicBezTo>
                  <a:cubicBezTo>
                    <a:pt x="1101253" y="821443"/>
                    <a:pt x="1082307" y="870846"/>
                    <a:pt x="1074062" y="922488"/>
                  </a:cubicBezTo>
                  <a:cubicBezTo>
                    <a:pt x="1068055" y="964249"/>
                    <a:pt x="1111628" y="953494"/>
                    <a:pt x="1129810" y="932368"/>
                  </a:cubicBezTo>
                  <a:cubicBezTo>
                    <a:pt x="1160714" y="897267"/>
                    <a:pt x="1175347" y="850975"/>
                    <a:pt x="1194731" y="809051"/>
                  </a:cubicBezTo>
                  <a:cubicBezTo>
                    <a:pt x="1213678" y="759156"/>
                    <a:pt x="1235518" y="710462"/>
                    <a:pt x="1255230" y="660840"/>
                  </a:cubicBezTo>
                  <a:cubicBezTo>
                    <a:pt x="1288373" y="569021"/>
                    <a:pt x="1318021" y="475837"/>
                    <a:pt x="1354550" y="385273"/>
                  </a:cubicBezTo>
                  <a:cubicBezTo>
                    <a:pt x="1374698" y="333304"/>
                    <a:pt x="1400197" y="283463"/>
                    <a:pt x="1432193" y="237772"/>
                  </a:cubicBezTo>
                  <a:cubicBezTo>
                    <a:pt x="1445025" y="219321"/>
                    <a:pt x="1459494" y="196284"/>
                    <a:pt x="1479314" y="182582"/>
                  </a:cubicBezTo>
                  <a:cubicBezTo>
                    <a:pt x="1488651" y="176577"/>
                    <a:pt x="1498261" y="169426"/>
                    <a:pt x="1509564" y="168007"/>
                  </a:cubicBezTo>
                  <a:cubicBezTo>
                    <a:pt x="1531896" y="168716"/>
                    <a:pt x="1551661" y="186676"/>
                    <a:pt x="1558650" y="207366"/>
                  </a:cubicBezTo>
                  <a:cubicBezTo>
                    <a:pt x="1569188" y="241375"/>
                    <a:pt x="1563947" y="275657"/>
                    <a:pt x="1555210" y="309776"/>
                  </a:cubicBezTo>
                  <a:cubicBezTo>
                    <a:pt x="1532114" y="397228"/>
                    <a:pt x="1517262" y="486482"/>
                    <a:pt x="1495203" y="574207"/>
                  </a:cubicBezTo>
                  <a:cubicBezTo>
                    <a:pt x="1469431" y="679565"/>
                    <a:pt x="1434159" y="782193"/>
                    <a:pt x="1409643" y="887878"/>
                  </a:cubicBezTo>
                  <a:cubicBezTo>
                    <a:pt x="1396593" y="948527"/>
                    <a:pt x="1384089" y="1009285"/>
                    <a:pt x="1369019" y="1069497"/>
                  </a:cubicBezTo>
                  <a:cubicBezTo>
                    <a:pt x="1365470" y="1083472"/>
                    <a:pt x="1360611" y="1097010"/>
                    <a:pt x="1355696" y="1110494"/>
                  </a:cubicBezTo>
                  <a:cubicBezTo>
                    <a:pt x="1352693" y="1121466"/>
                    <a:pt x="1361211" y="1128836"/>
                    <a:pt x="1369893" y="1129163"/>
                  </a:cubicBezTo>
                  <a:cubicBezTo>
                    <a:pt x="1369511" y="1148434"/>
                    <a:pt x="1385181" y="1163391"/>
                    <a:pt x="1405930" y="1158751"/>
                  </a:cubicBezTo>
                  <a:cubicBezTo>
                    <a:pt x="1436343" y="1153128"/>
                    <a:pt x="1452232" y="1120702"/>
                    <a:pt x="1468667" y="1097611"/>
                  </a:cubicBezTo>
                  <a:cubicBezTo>
                    <a:pt x="1493074" y="1052192"/>
                    <a:pt x="1517972" y="1006883"/>
                    <a:pt x="1541178" y="960809"/>
                  </a:cubicBezTo>
                  <a:cubicBezTo>
                    <a:pt x="1557067" y="927837"/>
                    <a:pt x="1570553" y="893664"/>
                    <a:pt x="1587535" y="861238"/>
                  </a:cubicBezTo>
                  <a:cubicBezTo>
                    <a:pt x="1612433" y="816038"/>
                    <a:pt x="1637277" y="770784"/>
                    <a:pt x="1661356" y="725147"/>
                  </a:cubicBezTo>
                  <a:cubicBezTo>
                    <a:pt x="1671785" y="707787"/>
                    <a:pt x="1678446" y="687207"/>
                    <a:pt x="1693189" y="672959"/>
                  </a:cubicBezTo>
                  <a:cubicBezTo>
                    <a:pt x="1712408" y="656473"/>
                    <a:pt x="1740910" y="653307"/>
                    <a:pt x="1763679" y="663952"/>
                  </a:cubicBezTo>
                  <a:cubicBezTo>
                    <a:pt x="1788359" y="680875"/>
                    <a:pt x="1797095" y="714120"/>
                    <a:pt x="1799989" y="742561"/>
                  </a:cubicBezTo>
                  <a:cubicBezTo>
                    <a:pt x="1800153" y="792783"/>
                    <a:pt x="1785629" y="842077"/>
                    <a:pt x="1773562" y="890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4342041" y="5694602"/>
              <a:ext cx="204763" cy="425054"/>
            </a:xfrm>
            <a:custGeom>
              <a:rect b="b" l="l" r="r" t="t"/>
              <a:pathLst>
                <a:path extrusionOk="0" h="425054" w="204763">
                  <a:moveTo>
                    <a:pt x="167139" y="136643"/>
                  </a:moveTo>
                  <a:cubicBezTo>
                    <a:pt x="129846" y="78177"/>
                    <a:pt x="75080" y="27245"/>
                    <a:pt x="10377" y="933"/>
                  </a:cubicBezTo>
                  <a:cubicBezTo>
                    <a:pt x="5682" y="-1632"/>
                    <a:pt x="-1908" y="1261"/>
                    <a:pt x="440" y="7539"/>
                  </a:cubicBezTo>
                  <a:cubicBezTo>
                    <a:pt x="3607" y="14417"/>
                    <a:pt x="11961" y="16983"/>
                    <a:pt x="17694" y="21514"/>
                  </a:cubicBezTo>
                  <a:cubicBezTo>
                    <a:pt x="85345" y="66222"/>
                    <a:pt x="151741" y="128563"/>
                    <a:pt x="169814" y="210775"/>
                  </a:cubicBezTo>
                  <a:cubicBezTo>
                    <a:pt x="179970" y="267930"/>
                    <a:pt x="180898" y="327269"/>
                    <a:pt x="168831" y="384206"/>
                  </a:cubicBezTo>
                  <a:cubicBezTo>
                    <a:pt x="166811" y="397799"/>
                    <a:pt x="155235" y="420726"/>
                    <a:pt x="175602" y="424984"/>
                  </a:cubicBezTo>
                  <a:cubicBezTo>
                    <a:pt x="194385" y="426513"/>
                    <a:pt x="193129" y="402548"/>
                    <a:pt x="196514" y="389610"/>
                  </a:cubicBezTo>
                  <a:cubicBezTo>
                    <a:pt x="202684" y="358058"/>
                    <a:pt x="205633" y="325795"/>
                    <a:pt x="204541" y="293642"/>
                  </a:cubicBezTo>
                  <a:cubicBezTo>
                    <a:pt x="203066" y="239435"/>
                    <a:pt x="196623" y="183371"/>
                    <a:pt x="167139" y="1366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511121" y="5634927"/>
              <a:ext cx="216572" cy="399741"/>
            </a:xfrm>
            <a:custGeom>
              <a:rect b="b" l="l" r="r" t="t"/>
              <a:pathLst>
                <a:path extrusionOk="0" h="399741" w="216572">
                  <a:moveTo>
                    <a:pt x="216410" y="358612"/>
                  </a:moveTo>
                  <a:cubicBezTo>
                    <a:pt x="216628" y="332518"/>
                    <a:pt x="215700" y="306479"/>
                    <a:pt x="213025" y="280549"/>
                  </a:cubicBezTo>
                  <a:cubicBezTo>
                    <a:pt x="208493" y="235785"/>
                    <a:pt x="199374" y="190531"/>
                    <a:pt x="177588" y="150735"/>
                  </a:cubicBezTo>
                  <a:cubicBezTo>
                    <a:pt x="154601" y="110393"/>
                    <a:pt x="119547" y="78459"/>
                    <a:pt x="84984" y="48107"/>
                  </a:cubicBezTo>
                  <a:cubicBezTo>
                    <a:pt x="66856" y="32876"/>
                    <a:pt x="47800" y="18465"/>
                    <a:pt x="26942" y="7274"/>
                  </a:cubicBezTo>
                  <a:cubicBezTo>
                    <a:pt x="24376" y="1324"/>
                    <a:pt x="18043" y="723"/>
                    <a:pt x="12145" y="177"/>
                  </a:cubicBezTo>
                  <a:cubicBezTo>
                    <a:pt x="734" y="-1897"/>
                    <a:pt x="-4781" y="14807"/>
                    <a:pt x="5211" y="20266"/>
                  </a:cubicBezTo>
                  <a:cubicBezTo>
                    <a:pt x="37262" y="38608"/>
                    <a:pt x="65764" y="62355"/>
                    <a:pt x="92082" y="88175"/>
                  </a:cubicBezTo>
                  <a:cubicBezTo>
                    <a:pt x="116161" y="112195"/>
                    <a:pt x="140295" y="137033"/>
                    <a:pt x="155966" y="167549"/>
                  </a:cubicBezTo>
                  <a:cubicBezTo>
                    <a:pt x="186707" y="232674"/>
                    <a:pt x="188836" y="304459"/>
                    <a:pt x="186870" y="376080"/>
                  </a:cubicBezTo>
                  <a:cubicBezTo>
                    <a:pt x="182666" y="384214"/>
                    <a:pt x="184031" y="394914"/>
                    <a:pt x="193368" y="398735"/>
                  </a:cubicBezTo>
                  <a:cubicBezTo>
                    <a:pt x="216847" y="405777"/>
                    <a:pt x="217065" y="374115"/>
                    <a:pt x="216410" y="3586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1997648" y="7131464"/>
              <a:ext cx="214846" cy="463024"/>
            </a:xfrm>
            <a:custGeom>
              <a:rect b="b" l="l" r="r" t="t"/>
              <a:pathLst>
                <a:path extrusionOk="0" h="463024" w="214846">
                  <a:moveTo>
                    <a:pt x="194351" y="428411"/>
                  </a:moveTo>
                  <a:cubicBezTo>
                    <a:pt x="149632" y="398496"/>
                    <a:pt x="106715" y="361648"/>
                    <a:pt x="83892" y="311644"/>
                  </a:cubicBezTo>
                  <a:cubicBezTo>
                    <a:pt x="56154" y="247938"/>
                    <a:pt x="25632" y="183577"/>
                    <a:pt x="17933" y="113702"/>
                  </a:cubicBezTo>
                  <a:cubicBezTo>
                    <a:pt x="14875" y="78820"/>
                    <a:pt x="21591" y="44265"/>
                    <a:pt x="24103" y="9546"/>
                  </a:cubicBezTo>
                  <a:cubicBezTo>
                    <a:pt x="23885" y="5998"/>
                    <a:pt x="23612" y="1794"/>
                    <a:pt x="19899" y="211"/>
                  </a:cubicBezTo>
                  <a:cubicBezTo>
                    <a:pt x="17442" y="-772"/>
                    <a:pt x="13729" y="1849"/>
                    <a:pt x="14930" y="4524"/>
                  </a:cubicBezTo>
                  <a:cubicBezTo>
                    <a:pt x="-15155" y="103167"/>
                    <a:pt x="3737" y="174461"/>
                    <a:pt x="40429" y="267154"/>
                  </a:cubicBezTo>
                  <a:cubicBezTo>
                    <a:pt x="71879" y="359137"/>
                    <a:pt x="113104" y="405756"/>
                    <a:pt x="192549" y="460127"/>
                  </a:cubicBezTo>
                  <a:cubicBezTo>
                    <a:pt x="202596" y="468316"/>
                    <a:pt x="217993" y="457780"/>
                    <a:pt x="214280" y="445552"/>
                  </a:cubicBezTo>
                  <a:cubicBezTo>
                    <a:pt x="211441" y="436654"/>
                    <a:pt x="201012" y="433979"/>
                    <a:pt x="194351" y="428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2222030" y="7099485"/>
              <a:ext cx="220725" cy="436441"/>
            </a:xfrm>
            <a:custGeom>
              <a:rect b="b" l="l" r="r" t="t"/>
              <a:pathLst>
                <a:path extrusionOk="0" h="436441" w="220725">
                  <a:moveTo>
                    <a:pt x="213983" y="410713"/>
                  </a:moveTo>
                  <a:cubicBezTo>
                    <a:pt x="193180" y="398758"/>
                    <a:pt x="171449" y="387185"/>
                    <a:pt x="155669" y="368679"/>
                  </a:cubicBezTo>
                  <a:cubicBezTo>
                    <a:pt x="139234" y="349355"/>
                    <a:pt x="127221" y="326809"/>
                    <a:pt x="113571" y="305519"/>
                  </a:cubicBezTo>
                  <a:cubicBezTo>
                    <a:pt x="92222" y="270582"/>
                    <a:pt x="67596" y="237610"/>
                    <a:pt x="48868" y="201144"/>
                  </a:cubicBezTo>
                  <a:cubicBezTo>
                    <a:pt x="18619" y="141423"/>
                    <a:pt x="13377" y="71058"/>
                    <a:pt x="15343" y="4622"/>
                  </a:cubicBezTo>
                  <a:cubicBezTo>
                    <a:pt x="17800" y="3312"/>
                    <a:pt x="16653" y="965"/>
                    <a:pt x="14196" y="310"/>
                  </a:cubicBezTo>
                  <a:cubicBezTo>
                    <a:pt x="10156" y="-1328"/>
                    <a:pt x="7753" y="3912"/>
                    <a:pt x="6497" y="7079"/>
                  </a:cubicBezTo>
                  <a:cubicBezTo>
                    <a:pt x="-5242" y="57629"/>
                    <a:pt x="273" y="111836"/>
                    <a:pt x="12340" y="162058"/>
                  </a:cubicBezTo>
                  <a:cubicBezTo>
                    <a:pt x="24188" y="208295"/>
                    <a:pt x="50615" y="248364"/>
                    <a:pt x="75623" y="288378"/>
                  </a:cubicBezTo>
                  <a:cubicBezTo>
                    <a:pt x="114335" y="350665"/>
                    <a:pt x="131207" y="398048"/>
                    <a:pt x="200224" y="434460"/>
                  </a:cubicBezTo>
                  <a:cubicBezTo>
                    <a:pt x="215785" y="443358"/>
                    <a:pt x="229326" y="419939"/>
                    <a:pt x="213983" y="410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9"/>
          <p:cNvSpPr/>
          <p:nvPr/>
        </p:nvSpPr>
        <p:spPr>
          <a:xfrm>
            <a:off x="1216968" y="2696672"/>
            <a:ext cx="884765" cy="1094480"/>
          </a:xfrm>
          <a:custGeom>
            <a:rect b="b" l="l" r="r" t="t"/>
            <a:pathLst>
              <a:path extrusionOk="0" h="2188959" w="1769531">
                <a:moveTo>
                  <a:pt x="1769529" y="716579"/>
                </a:moveTo>
                <a:cubicBezTo>
                  <a:pt x="1769748" y="766692"/>
                  <a:pt x="1755278" y="815931"/>
                  <a:pt x="1743157" y="864243"/>
                </a:cubicBezTo>
                <a:cubicBezTo>
                  <a:pt x="1732673" y="905021"/>
                  <a:pt x="1718805" y="944435"/>
                  <a:pt x="1701769" y="982866"/>
                </a:cubicBezTo>
                <a:cubicBezTo>
                  <a:pt x="1686044" y="1029977"/>
                  <a:pt x="1668790" y="1076651"/>
                  <a:pt x="1654812" y="1124307"/>
                </a:cubicBezTo>
                <a:cubicBezTo>
                  <a:pt x="1639578" y="1173220"/>
                  <a:pt x="1631278" y="1223824"/>
                  <a:pt x="1621668" y="1273992"/>
                </a:cubicBezTo>
                <a:cubicBezTo>
                  <a:pt x="1584976" y="1429080"/>
                  <a:pt x="1550195" y="1585425"/>
                  <a:pt x="1488877" y="1733089"/>
                </a:cubicBezTo>
                <a:cubicBezTo>
                  <a:pt x="1469658" y="1787023"/>
                  <a:pt x="1444323" y="1838556"/>
                  <a:pt x="1415002" y="1887686"/>
                </a:cubicBezTo>
                <a:cubicBezTo>
                  <a:pt x="1388520" y="1935398"/>
                  <a:pt x="1359253" y="1981908"/>
                  <a:pt x="1318739" y="2019192"/>
                </a:cubicBezTo>
                <a:cubicBezTo>
                  <a:pt x="1285104" y="2050581"/>
                  <a:pt x="1254964" y="2085901"/>
                  <a:pt x="1215324" y="2110193"/>
                </a:cubicBezTo>
                <a:cubicBezTo>
                  <a:pt x="1184255" y="2133612"/>
                  <a:pt x="1153624" y="2155884"/>
                  <a:pt x="1116277" y="2168986"/>
                </a:cubicBezTo>
                <a:cubicBezTo>
                  <a:pt x="1043984" y="2194752"/>
                  <a:pt x="966341" y="2188966"/>
                  <a:pt x="891045" y="2187001"/>
                </a:cubicBezTo>
                <a:cubicBezTo>
                  <a:pt x="825523" y="2183943"/>
                  <a:pt x="759728" y="2184216"/>
                  <a:pt x="695408" y="2169750"/>
                </a:cubicBezTo>
                <a:cubicBezTo>
                  <a:pt x="647577" y="2161071"/>
                  <a:pt x="599800" y="2152118"/>
                  <a:pt x="555682" y="2130664"/>
                </a:cubicBezTo>
                <a:cubicBezTo>
                  <a:pt x="515332" y="2105608"/>
                  <a:pt x="474927" y="2081806"/>
                  <a:pt x="429607" y="2065484"/>
                </a:cubicBezTo>
                <a:cubicBezTo>
                  <a:pt x="427150" y="2064447"/>
                  <a:pt x="424639" y="2064174"/>
                  <a:pt x="422236" y="2064556"/>
                </a:cubicBezTo>
                <a:cubicBezTo>
                  <a:pt x="409459" y="2056313"/>
                  <a:pt x="397065" y="2047579"/>
                  <a:pt x="385053" y="2038190"/>
                </a:cubicBezTo>
                <a:cubicBezTo>
                  <a:pt x="335638" y="2000523"/>
                  <a:pt x="290701" y="1955814"/>
                  <a:pt x="259251" y="1901880"/>
                </a:cubicBezTo>
                <a:cubicBezTo>
                  <a:pt x="232660" y="1856625"/>
                  <a:pt x="205850" y="1810934"/>
                  <a:pt x="188596" y="1761203"/>
                </a:cubicBezTo>
                <a:cubicBezTo>
                  <a:pt x="170250" y="1708524"/>
                  <a:pt x="162934" y="1656118"/>
                  <a:pt x="151795" y="1600600"/>
                </a:cubicBezTo>
                <a:cubicBezTo>
                  <a:pt x="128425" y="1480012"/>
                  <a:pt x="126078" y="1356804"/>
                  <a:pt x="114393" y="1234796"/>
                </a:cubicBezTo>
                <a:cubicBezTo>
                  <a:pt x="98831" y="1107930"/>
                  <a:pt x="58153" y="985923"/>
                  <a:pt x="28996" y="861841"/>
                </a:cubicBezTo>
                <a:cubicBezTo>
                  <a:pt x="15564" y="805505"/>
                  <a:pt x="-5348" y="748131"/>
                  <a:pt x="1258" y="689502"/>
                </a:cubicBezTo>
                <a:cubicBezTo>
                  <a:pt x="7265" y="652272"/>
                  <a:pt x="38333" y="646813"/>
                  <a:pt x="70166" y="653582"/>
                </a:cubicBezTo>
                <a:cubicBezTo>
                  <a:pt x="129026" y="664992"/>
                  <a:pt x="175000" y="707462"/>
                  <a:pt x="214587" y="750042"/>
                </a:cubicBezTo>
                <a:cubicBezTo>
                  <a:pt x="275686" y="821172"/>
                  <a:pt x="289282" y="917359"/>
                  <a:pt x="322261" y="1002518"/>
                </a:cubicBezTo>
                <a:cubicBezTo>
                  <a:pt x="343555" y="1068681"/>
                  <a:pt x="383524" y="1110987"/>
                  <a:pt x="446752" y="1139265"/>
                </a:cubicBezTo>
                <a:cubicBezTo>
                  <a:pt x="556665" y="1181135"/>
                  <a:pt x="649488" y="1230702"/>
                  <a:pt x="715774" y="1332402"/>
                </a:cubicBezTo>
                <a:cubicBezTo>
                  <a:pt x="741764" y="1369196"/>
                  <a:pt x="758691" y="1411994"/>
                  <a:pt x="765789" y="1456757"/>
                </a:cubicBezTo>
                <a:cubicBezTo>
                  <a:pt x="767646" y="1464673"/>
                  <a:pt x="776491" y="1469258"/>
                  <a:pt x="784135" y="1467129"/>
                </a:cubicBezTo>
                <a:cubicBezTo>
                  <a:pt x="804720" y="1459650"/>
                  <a:pt x="789978" y="1433120"/>
                  <a:pt x="788176" y="1417671"/>
                </a:cubicBezTo>
                <a:cubicBezTo>
                  <a:pt x="776983" y="1370451"/>
                  <a:pt x="751429" y="1328308"/>
                  <a:pt x="722436" y="1289932"/>
                </a:cubicBezTo>
                <a:cubicBezTo>
                  <a:pt x="647850" y="1191289"/>
                  <a:pt x="561033" y="1152967"/>
                  <a:pt x="451011" y="1107821"/>
                </a:cubicBezTo>
                <a:cubicBezTo>
                  <a:pt x="429717" y="1097777"/>
                  <a:pt x="410333" y="1084457"/>
                  <a:pt x="394226" y="1068026"/>
                </a:cubicBezTo>
                <a:cubicBezTo>
                  <a:pt x="394280" y="1065241"/>
                  <a:pt x="394389" y="1062512"/>
                  <a:pt x="394717" y="1059783"/>
                </a:cubicBezTo>
                <a:cubicBezTo>
                  <a:pt x="408695" y="954807"/>
                  <a:pt x="425512" y="850050"/>
                  <a:pt x="442930" y="745620"/>
                </a:cubicBezTo>
                <a:cubicBezTo>
                  <a:pt x="456581" y="678366"/>
                  <a:pt x="485028" y="615315"/>
                  <a:pt x="500262" y="548498"/>
                </a:cubicBezTo>
                <a:cubicBezTo>
                  <a:pt x="536572" y="395374"/>
                  <a:pt x="574738" y="236082"/>
                  <a:pt x="669308" y="107087"/>
                </a:cubicBezTo>
                <a:cubicBezTo>
                  <a:pt x="685470" y="86671"/>
                  <a:pt x="701742" y="63470"/>
                  <a:pt x="724510" y="50260"/>
                </a:cubicBezTo>
                <a:cubicBezTo>
                  <a:pt x="763004" y="41853"/>
                  <a:pt x="802809" y="60795"/>
                  <a:pt x="808378" y="102283"/>
                </a:cubicBezTo>
                <a:cubicBezTo>
                  <a:pt x="817388" y="152506"/>
                  <a:pt x="807068" y="204256"/>
                  <a:pt x="800079" y="254915"/>
                </a:cubicBezTo>
                <a:cubicBezTo>
                  <a:pt x="788667" y="317420"/>
                  <a:pt x="777965" y="379325"/>
                  <a:pt x="762513" y="441229"/>
                </a:cubicBezTo>
                <a:cubicBezTo>
                  <a:pt x="738161" y="532394"/>
                  <a:pt x="715556" y="624049"/>
                  <a:pt x="699011" y="716906"/>
                </a:cubicBezTo>
                <a:cubicBezTo>
                  <a:pt x="691203" y="754900"/>
                  <a:pt x="682686" y="794860"/>
                  <a:pt x="675587" y="835092"/>
                </a:cubicBezTo>
                <a:cubicBezTo>
                  <a:pt x="673458" y="847157"/>
                  <a:pt x="672148" y="859439"/>
                  <a:pt x="671110" y="871613"/>
                </a:cubicBezTo>
                <a:cubicBezTo>
                  <a:pt x="670346" y="881057"/>
                  <a:pt x="668489" y="891429"/>
                  <a:pt x="673840" y="899890"/>
                </a:cubicBezTo>
                <a:cubicBezTo>
                  <a:pt x="683668" y="915448"/>
                  <a:pt x="704089" y="908297"/>
                  <a:pt x="715665" y="898634"/>
                </a:cubicBezTo>
                <a:cubicBezTo>
                  <a:pt x="739362" y="880238"/>
                  <a:pt x="754705" y="853816"/>
                  <a:pt x="767536" y="827231"/>
                </a:cubicBezTo>
                <a:cubicBezTo>
                  <a:pt x="791397" y="778210"/>
                  <a:pt x="809580" y="726732"/>
                  <a:pt x="826997" y="675145"/>
                </a:cubicBezTo>
                <a:cubicBezTo>
                  <a:pt x="875374" y="553629"/>
                  <a:pt x="921185" y="426927"/>
                  <a:pt x="967651" y="303937"/>
                </a:cubicBezTo>
                <a:cubicBezTo>
                  <a:pt x="1003251" y="232479"/>
                  <a:pt x="1029187" y="156709"/>
                  <a:pt x="1065060" y="85306"/>
                </a:cubicBezTo>
                <a:cubicBezTo>
                  <a:pt x="1076144" y="63470"/>
                  <a:pt x="1090450" y="43490"/>
                  <a:pt x="1106612" y="25094"/>
                </a:cubicBezTo>
                <a:cubicBezTo>
                  <a:pt x="1114802" y="17615"/>
                  <a:pt x="1120699" y="5223"/>
                  <a:pt x="1131346" y="1457"/>
                </a:cubicBezTo>
                <a:cubicBezTo>
                  <a:pt x="1178686" y="-6404"/>
                  <a:pt x="1230394" y="17724"/>
                  <a:pt x="1234762" y="69693"/>
                </a:cubicBezTo>
                <a:cubicBezTo>
                  <a:pt x="1241096" y="115385"/>
                  <a:pt x="1223132" y="159875"/>
                  <a:pt x="1214286" y="204093"/>
                </a:cubicBezTo>
                <a:cubicBezTo>
                  <a:pt x="1190480" y="309123"/>
                  <a:pt x="1158975" y="412297"/>
                  <a:pt x="1137844" y="517873"/>
                </a:cubicBezTo>
                <a:cubicBezTo>
                  <a:pt x="1122938" y="592770"/>
                  <a:pt x="1105575" y="670942"/>
                  <a:pt x="1085481" y="745347"/>
                </a:cubicBezTo>
                <a:cubicBezTo>
                  <a:pt x="1070957" y="795460"/>
                  <a:pt x="1052010" y="844864"/>
                  <a:pt x="1043766" y="896505"/>
                </a:cubicBezTo>
                <a:cubicBezTo>
                  <a:pt x="1037759" y="938266"/>
                  <a:pt x="1081332" y="927512"/>
                  <a:pt x="1099514" y="906386"/>
                </a:cubicBezTo>
                <a:cubicBezTo>
                  <a:pt x="1130418" y="871285"/>
                  <a:pt x="1145051" y="824993"/>
                  <a:pt x="1164435" y="783069"/>
                </a:cubicBezTo>
                <a:cubicBezTo>
                  <a:pt x="1183382" y="733174"/>
                  <a:pt x="1205222" y="684480"/>
                  <a:pt x="1224934" y="634858"/>
                </a:cubicBezTo>
                <a:cubicBezTo>
                  <a:pt x="1258077" y="543039"/>
                  <a:pt x="1287725" y="449854"/>
                  <a:pt x="1324254" y="359291"/>
                </a:cubicBezTo>
                <a:cubicBezTo>
                  <a:pt x="1344402" y="307321"/>
                  <a:pt x="1369901" y="257481"/>
                  <a:pt x="1401897" y="211790"/>
                </a:cubicBezTo>
                <a:cubicBezTo>
                  <a:pt x="1414729" y="193339"/>
                  <a:pt x="1429198" y="170302"/>
                  <a:pt x="1449018" y="156600"/>
                </a:cubicBezTo>
                <a:cubicBezTo>
                  <a:pt x="1458355" y="150595"/>
                  <a:pt x="1467965" y="143444"/>
                  <a:pt x="1479267" y="142024"/>
                </a:cubicBezTo>
                <a:cubicBezTo>
                  <a:pt x="1501600" y="142734"/>
                  <a:pt x="1521365" y="160694"/>
                  <a:pt x="1528354" y="181383"/>
                </a:cubicBezTo>
                <a:cubicBezTo>
                  <a:pt x="1538892" y="215393"/>
                  <a:pt x="1533651" y="249675"/>
                  <a:pt x="1524914" y="283793"/>
                </a:cubicBezTo>
                <a:cubicBezTo>
                  <a:pt x="1501818" y="371246"/>
                  <a:pt x="1486966" y="460499"/>
                  <a:pt x="1464907" y="548225"/>
                </a:cubicBezTo>
                <a:cubicBezTo>
                  <a:pt x="1439135" y="653582"/>
                  <a:pt x="1403863" y="756211"/>
                  <a:pt x="1379347" y="861896"/>
                </a:cubicBezTo>
                <a:cubicBezTo>
                  <a:pt x="1366297" y="922545"/>
                  <a:pt x="1353793" y="983303"/>
                  <a:pt x="1338723" y="1043515"/>
                </a:cubicBezTo>
                <a:cubicBezTo>
                  <a:pt x="1335174" y="1057490"/>
                  <a:pt x="1330314" y="1071028"/>
                  <a:pt x="1325400" y="1084512"/>
                </a:cubicBezTo>
                <a:cubicBezTo>
                  <a:pt x="1322397" y="1095484"/>
                  <a:pt x="1330861" y="1102854"/>
                  <a:pt x="1339542" y="1103236"/>
                </a:cubicBezTo>
                <a:cubicBezTo>
                  <a:pt x="1339160" y="1122506"/>
                  <a:pt x="1354885" y="1137409"/>
                  <a:pt x="1375579" y="1132769"/>
                </a:cubicBezTo>
                <a:cubicBezTo>
                  <a:pt x="1405992" y="1127146"/>
                  <a:pt x="1421881" y="1094774"/>
                  <a:pt x="1438316" y="1071629"/>
                </a:cubicBezTo>
                <a:cubicBezTo>
                  <a:pt x="1462723" y="1026210"/>
                  <a:pt x="1487676" y="980901"/>
                  <a:pt x="1510827" y="934827"/>
                </a:cubicBezTo>
                <a:cubicBezTo>
                  <a:pt x="1526716" y="901855"/>
                  <a:pt x="1540257" y="867682"/>
                  <a:pt x="1557184" y="835256"/>
                </a:cubicBezTo>
                <a:cubicBezTo>
                  <a:pt x="1582082" y="790056"/>
                  <a:pt x="1606926" y="744801"/>
                  <a:pt x="1631005" y="699165"/>
                </a:cubicBezTo>
                <a:cubicBezTo>
                  <a:pt x="1641434" y="681805"/>
                  <a:pt x="1648095" y="661225"/>
                  <a:pt x="1662838" y="646977"/>
                </a:cubicBezTo>
                <a:cubicBezTo>
                  <a:pt x="1682058" y="630491"/>
                  <a:pt x="1710560" y="627325"/>
                  <a:pt x="1733383" y="637970"/>
                </a:cubicBezTo>
                <a:cubicBezTo>
                  <a:pt x="1757899" y="654892"/>
                  <a:pt x="1766581" y="688083"/>
                  <a:pt x="1769529" y="716579"/>
                </a:cubicBezTo>
                <a:close/>
              </a:path>
            </a:pathLst>
          </a:custGeom>
          <a:solidFill>
            <a:srgbClr val="F4872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1263482">
            <a:off x="8071426" y="1566270"/>
            <a:ext cx="1738689" cy="629430"/>
          </a:xfrm>
          <a:custGeom>
            <a:rect b="b" l="l" r="r" t="t"/>
            <a:pathLst>
              <a:path extrusionOk="0" h="1256459" w="3470746">
                <a:moveTo>
                  <a:pt x="3277018" y="177538"/>
                </a:moveTo>
                <a:cubicBezTo>
                  <a:pt x="3291804" y="166437"/>
                  <a:pt x="3306659" y="155475"/>
                  <a:pt x="3321653" y="144582"/>
                </a:cubicBezTo>
                <a:cubicBezTo>
                  <a:pt x="3335606" y="134452"/>
                  <a:pt x="3349975" y="124877"/>
                  <a:pt x="3363998" y="114748"/>
                </a:cubicBezTo>
                <a:cubicBezTo>
                  <a:pt x="3370662" y="109891"/>
                  <a:pt x="3377395" y="104895"/>
                  <a:pt x="3383781" y="99622"/>
                </a:cubicBezTo>
                <a:cubicBezTo>
                  <a:pt x="3390307" y="94211"/>
                  <a:pt x="3396762" y="88660"/>
                  <a:pt x="3403149" y="83040"/>
                </a:cubicBezTo>
                <a:cubicBezTo>
                  <a:pt x="3409119" y="77767"/>
                  <a:pt x="3415158" y="72355"/>
                  <a:pt x="3421544" y="67429"/>
                </a:cubicBezTo>
                <a:cubicBezTo>
                  <a:pt x="3427722" y="62642"/>
                  <a:pt x="3433970" y="57993"/>
                  <a:pt x="3440217" y="53414"/>
                </a:cubicBezTo>
                <a:cubicBezTo>
                  <a:pt x="3448270" y="47447"/>
                  <a:pt x="3456183" y="41550"/>
                  <a:pt x="3462986" y="34195"/>
                </a:cubicBezTo>
                <a:cubicBezTo>
                  <a:pt x="3468609" y="28090"/>
                  <a:pt x="3472982" y="19139"/>
                  <a:pt x="3469511" y="10883"/>
                </a:cubicBezTo>
                <a:cubicBezTo>
                  <a:pt x="3467776" y="6789"/>
                  <a:pt x="3464722" y="3181"/>
                  <a:pt x="3460556" y="1447"/>
                </a:cubicBezTo>
                <a:cubicBezTo>
                  <a:pt x="3456461" y="-288"/>
                  <a:pt x="3452018" y="-149"/>
                  <a:pt x="3447645" y="267"/>
                </a:cubicBezTo>
                <a:cubicBezTo>
                  <a:pt x="3440773" y="892"/>
                  <a:pt x="3433831" y="1447"/>
                  <a:pt x="3426959" y="1932"/>
                </a:cubicBezTo>
                <a:cubicBezTo>
                  <a:pt x="3420642" y="2349"/>
                  <a:pt x="3414394" y="2765"/>
                  <a:pt x="3408077" y="2904"/>
                </a:cubicBezTo>
                <a:cubicBezTo>
                  <a:pt x="3391903" y="3320"/>
                  <a:pt x="3375799" y="3251"/>
                  <a:pt x="3359694" y="3390"/>
                </a:cubicBezTo>
                <a:cubicBezTo>
                  <a:pt x="3342201" y="3598"/>
                  <a:pt x="3324638" y="3945"/>
                  <a:pt x="3307145" y="4014"/>
                </a:cubicBezTo>
                <a:cubicBezTo>
                  <a:pt x="3272229" y="4153"/>
                  <a:pt x="3237312" y="3806"/>
                  <a:pt x="3202395" y="3181"/>
                </a:cubicBezTo>
                <a:cubicBezTo>
                  <a:pt x="3185041" y="2904"/>
                  <a:pt x="3167617" y="2488"/>
                  <a:pt x="3150263" y="2418"/>
                </a:cubicBezTo>
                <a:cubicBezTo>
                  <a:pt x="3132284" y="2349"/>
                  <a:pt x="3114375" y="2349"/>
                  <a:pt x="3096396" y="2349"/>
                </a:cubicBezTo>
                <a:cubicBezTo>
                  <a:pt x="3059188" y="2418"/>
                  <a:pt x="3021911" y="2626"/>
                  <a:pt x="2984704" y="3390"/>
                </a:cubicBezTo>
                <a:cubicBezTo>
                  <a:pt x="2948399" y="4083"/>
                  <a:pt x="2912094" y="5124"/>
                  <a:pt x="2875789" y="5610"/>
                </a:cubicBezTo>
                <a:cubicBezTo>
                  <a:pt x="2836430" y="6165"/>
                  <a:pt x="2797070" y="6373"/>
                  <a:pt x="2757780" y="6373"/>
                </a:cubicBezTo>
                <a:cubicBezTo>
                  <a:pt x="2685587" y="6442"/>
                  <a:pt x="2613393" y="6373"/>
                  <a:pt x="2541269" y="7622"/>
                </a:cubicBezTo>
                <a:cubicBezTo>
                  <a:pt x="2501493" y="8246"/>
                  <a:pt x="2461718" y="9218"/>
                  <a:pt x="2421942" y="10328"/>
                </a:cubicBezTo>
                <a:cubicBezTo>
                  <a:pt x="2386123" y="11299"/>
                  <a:pt x="2350304" y="12270"/>
                  <a:pt x="2314484" y="13034"/>
                </a:cubicBezTo>
                <a:cubicBezTo>
                  <a:pt x="2238473" y="14629"/>
                  <a:pt x="2162462" y="15601"/>
                  <a:pt x="2086450" y="17266"/>
                </a:cubicBezTo>
                <a:cubicBezTo>
                  <a:pt x="1939217" y="20457"/>
                  <a:pt x="1792192" y="30865"/>
                  <a:pt x="1645028" y="36901"/>
                </a:cubicBezTo>
                <a:cubicBezTo>
                  <a:pt x="1608585" y="38427"/>
                  <a:pt x="1572141" y="39815"/>
                  <a:pt x="1535766" y="41550"/>
                </a:cubicBezTo>
                <a:cubicBezTo>
                  <a:pt x="1495990" y="43423"/>
                  <a:pt x="1456284" y="45435"/>
                  <a:pt x="1416508" y="47516"/>
                </a:cubicBezTo>
                <a:cubicBezTo>
                  <a:pt x="1343412" y="51332"/>
                  <a:pt x="1270316" y="54663"/>
                  <a:pt x="1197220" y="57993"/>
                </a:cubicBezTo>
                <a:cubicBezTo>
                  <a:pt x="1160707" y="59658"/>
                  <a:pt x="1124194" y="61323"/>
                  <a:pt x="1087681" y="63058"/>
                </a:cubicBezTo>
                <a:cubicBezTo>
                  <a:pt x="1052139" y="64723"/>
                  <a:pt x="1016598" y="66666"/>
                  <a:pt x="981056" y="68192"/>
                </a:cubicBezTo>
                <a:cubicBezTo>
                  <a:pt x="906919" y="71384"/>
                  <a:pt x="832643" y="73673"/>
                  <a:pt x="758436" y="76865"/>
                </a:cubicBezTo>
                <a:cubicBezTo>
                  <a:pt x="721090" y="78461"/>
                  <a:pt x="683744" y="80057"/>
                  <a:pt x="646467" y="82069"/>
                </a:cubicBezTo>
                <a:cubicBezTo>
                  <a:pt x="645287" y="82138"/>
                  <a:pt x="644107" y="82207"/>
                  <a:pt x="642996" y="82277"/>
                </a:cubicBezTo>
                <a:cubicBezTo>
                  <a:pt x="633833" y="82485"/>
                  <a:pt x="624601" y="82971"/>
                  <a:pt x="615507" y="83803"/>
                </a:cubicBezTo>
                <a:cubicBezTo>
                  <a:pt x="588712" y="85330"/>
                  <a:pt x="561987" y="86856"/>
                  <a:pt x="535192" y="87758"/>
                </a:cubicBezTo>
                <a:cubicBezTo>
                  <a:pt x="500206" y="88868"/>
                  <a:pt x="465150" y="88105"/>
                  <a:pt x="430095" y="87758"/>
                </a:cubicBezTo>
                <a:cubicBezTo>
                  <a:pt x="412879" y="87550"/>
                  <a:pt x="395595" y="87342"/>
                  <a:pt x="378379" y="86856"/>
                </a:cubicBezTo>
                <a:cubicBezTo>
                  <a:pt x="371785" y="86717"/>
                  <a:pt x="365190" y="86370"/>
                  <a:pt x="358595" y="86232"/>
                </a:cubicBezTo>
                <a:cubicBezTo>
                  <a:pt x="301812" y="77489"/>
                  <a:pt x="243641" y="74784"/>
                  <a:pt x="186511" y="81167"/>
                </a:cubicBezTo>
                <a:cubicBezTo>
                  <a:pt x="157217" y="84011"/>
                  <a:pt x="128270" y="88313"/>
                  <a:pt x="99115" y="92198"/>
                </a:cubicBezTo>
                <a:cubicBezTo>
                  <a:pt x="86273" y="94211"/>
                  <a:pt x="64823" y="91296"/>
                  <a:pt x="63990" y="109405"/>
                </a:cubicBezTo>
                <a:cubicBezTo>
                  <a:pt x="63574" y="115996"/>
                  <a:pt x="68086" y="122171"/>
                  <a:pt x="73778" y="125155"/>
                </a:cubicBezTo>
                <a:cubicBezTo>
                  <a:pt x="85996" y="131261"/>
                  <a:pt x="95783" y="135701"/>
                  <a:pt x="108556" y="143194"/>
                </a:cubicBezTo>
                <a:cubicBezTo>
                  <a:pt x="129520" y="156446"/>
                  <a:pt x="153330" y="163315"/>
                  <a:pt x="176237" y="172335"/>
                </a:cubicBezTo>
                <a:cubicBezTo>
                  <a:pt x="209280" y="186419"/>
                  <a:pt x="242600" y="200434"/>
                  <a:pt x="277586" y="208691"/>
                </a:cubicBezTo>
                <a:cubicBezTo>
                  <a:pt x="249056" y="222151"/>
                  <a:pt x="220872" y="236235"/>
                  <a:pt x="192759" y="250389"/>
                </a:cubicBezTo>
                <a:cubicBezTo>
                  <a:pt x="156940" y="269123"/>
                  <a:pt x="116678" y="280571"/>
                  <a:pt x="84954" y="306242"/>
                </a:cubicBezTo>
                <a:cubicBezTo>
                  <a:pt x="72529" y="315192"/>
                  <a:pt x="63574" y="333440"/>
                  <a:pt x="76763" y="345720"/>
                </a:cubicBezTo>
                <a:cubicBezTo>
                  <a:pt x="102170" y="372294"/>
                  <a:pt x="134726" y="390055"/>
                  <a:pt x="166450" y="407817"/>
                </a:cubicBezTo>
                <a:cubicBezTo>
                  <a:pt x="209905" y="434460"/>
                  <a:pt x="252735" y="462213"/>
                  <a:pt x="295426" y="490035"/>
                </a:cubicBezTo>
                <a:cubicBezTo>
                  <a:pt x="227120" y="524518"/>
                  <a:pt x="156037" y="553727"/>
                  <a:pt x="91757" y="595704"/>
                </a:cubicBezTo>
                <a:cubicBezTo>
                  <a:pt x="72945" y="609025"/>
                  <a:pt x="23312" y="630533"/>
                  <a:pt x="46289" y="658841"/>
                </a:cubicBezTo>
                <a:cubicBezTo>
                  <a:pt x="78290" y="679101"/>
                  <a:pt x="113068" y="695752"/>
                  <a:pt x="147846" y="710808"/>
                </a:cubicBezTo>
                <a:cubicBezTo>
                  <a:pt x="178875" y="722395"/>
                  <a:pt x="212056" y="726280"/>
                  <a:pt x="244266" y="733427"/>
                </a:cubicBezTo>
                <a:cubicBezTo>
                  <a:pt x="196577" y="755560"/>
                  <a:pt x="147776" y="775056"/>
                  <a:pt x="100018" y="797120"/>
                </a:cubicBezTo>
                <a:cubicBezTo>
                  <a:pt x="77665" y="808706"/>
                  <a:pt x="2418" y="837153"/>
                  <a:pt x="49413" y="865044"/>
                </a:cubicBezTo>
                <a:cubicBezTo>
                  <a:pt x="88356" y="885859"/>
                  <a:pt x="126604" y="904523"/>
                  <a:pt x="167005" y="923395"/>
                </a:cubicBezTo>
                <a:cubicBezTo>
                  <a:pt x="204698" y="939630"/>
                  <a:pt x="245168" y="948164"/>
                  <a:pt x="282931" y="964122"/>
                </a:cubicBezTo>
                <a:cubicBezTo>
                  <a:pt x="211293" y="1005612"/>
                  <a:pt x="138683" y="1045299"/>
                  <a:pt x="68988" y="1089981"/>
                </a:cubicBezTo>
                <a:cubicBezTo>
                  <a:pt x="46983" y="1103164"/>
                  <a:pt x="26436" y="1118497"/>
                  <a:pt x="6027" y="1133969"/>
                </a:cubicBezTo>
                <a:cubicBezTo>
                  <a:pt x="-776" y="1139034"/>
                  <a:pt x="-1956" y="1149233"/>
                  <a:pt x="3181" y="1155824"/>
                </a:cubicBezTo>
                <a:cubicBezTo>
                  <a:pt x="8110" y="1162208"/>
                  <a:pt x="16926" y="1163456"/>
                  <a:pt x="23520" y="1159432"/>
                </a:cubicBezTo>
                <a:cubicBezTo>
                  <a:pt x="25186" y="1160057"/>
                  <a:pt x="26922" y="1160404"/>
                  <a:pt x="28727" y="1160334"/>
                </a:cubicBezTo>
                <a:cubicBezTo>
                  <a:pt x="41708" y="1159849"/>
                  <a:pt x="54758" y="1159363"/>
                  <a:pt x="67739" y="1158530"/>
                </a:cubicBezTo>
                <a:cubicBezTo>
                  <a:pt x="81067" y="1157698"/>
                  <a:pt x="94395" y="1156726"/>
                  <a:pt x="107723" y="1155755"/>
                </a:cubicBezTo>
                <a:cubicBezTo>
                  <a:pt x="128895" y="1154298"/>
                  <a:pt x="150623" y="1153119"/>
                  <a:pt x="172281" y="1152841"/>
                </a:cubicBezTo>
                <a:cubicBezTo>
                  <a:pt x="192967" y="1152563"/>
                  <a:pt x="213584" y="1152425"/>
                  <a:pt x="234200" y="1152355"/>
                </a:cubicBezTo>
                <a:cubicBezTo>
                  <a:pt x="256622" y="1152286"/>
                  <a:pt x="279044" y="1152147"/>
                  <a:pt x="301465" y="1151592"/>
                </a:cubicBezTo>
                <a:cubicBezTo>
                  <a:pt x="324581" y="1150968"/>
                  <a:pt x="347697" y="1150204"/>
                  <a:pt x="370813" y="1149441"/>
                </a:cubicBezTo>
                <a:cubicBezTo>
                  <a:pt x="406007" y="1148192"/>
                  <a:pt x="441132" y="1147082"/>
                  <a:pt x="476257" y="1146805"/>
                </a:cubicBezTo>
                <a:cubicBezTo>
                  <a:pt x="512631" y="1146527"/>
                  <a:pt x="549075" y="1146805"/>
                  <a:pt x="585450" y="1146319"/>
                </a:cubicBezTo>
                <a:cubicBezTo>
                  <a:pt x="622032" y="1145833"/>
                  <a:pt x="658684" y="1144793"/>
                  <a:pt x="695337" y="1143474"/>
                </a:cubicBezTo>
                <a:cubicBezTo>
                  <a:pt x="715329" y="1142781"/>
                  <a:pt x="735251" y="1142225"/>
                  <a:pt x="755243" y="1141671"/>
                </a:cubicBezTo>
                <a:cubicBezTo>
                  <a:pt x="765378" y="1141393"/>
                  <a:pt x="775444" y="1141462"/>
                  <a:pt x="785509" y="1141393"/>
                </a:cubicBezTo>
                <a:cubicBezTo>
                  <a:pt x="793423" y="1141324"/>
                  <a:pt x="801336" y="1141393"/>
                  <a:pt x="809319" y="1141393"/>
                </a:cubicBezTo>
                <a:cubicBezTo>
                  <a:pt x="847498" y="1141532"/>
                  <a:pt x="885608" y="1142295"/>
                  <a:pt x="923718" y="1143405"/>
                </a:cubicBezTo>
                <a:cubicBezTo>
                  <a:pt x="960509" y="1144515"/>
                  <a:pt x="997369" y="1146042"/>
                  <a:pt x="1034230" y="1147152"/>
                </a:cubicBezTo>
                <a:cubicBezTo>
                  <a:pt x="1052278" y="1147637"/>
                  <a:pt x="1070257" y="1148054"/>
                  <a:pt x="1088305" y="1148400"/>
                </a:cubicBezTo>
                <a:cubicBezTo>
                  <a:pt x="1106770" y="1148817"/>
                  <a:pt x="1125304" y="1149025"/>
                  <a:pt x="1143769" y="1149580"/>
                </a:cubicBezTo>
                <a:cubicBezTo>
                  <a:pt x="1161818" y="1150135"/>
                  <a:pt x="1179936" y="1150621"/>
                  <a:pt x="1198053" y="1151523"/>
                </a:cubicBezTo>
                <a:cubicBezTo>
                  <a:pt x="1216449" y="1152425"/>
                  <a:pt x="1234844" y="1153535"/>
                  <a:pt x="1253240" y="1154784"/>
                </a:cubicBezTo>
                <a:cubicBezTo>
                  <a:pt x="1267817" y="1155963"/>
                  <a:pt x="1282464" y="1157073"/>
                  <a:pt x="1297042" y="1158530"/>
                </a:cubicBezTo>
                <a:cubicBezTo>
                  <a:pt x="1314535" y="1160265"/>
                  <a:pt x="1332028" y="1162069"/>
                  <a:pt x="1349521" y="1163873"/>
                </a:cubicBezTo>
                <a:cubicBezTo>
                  <a:pt x="1378884" y="1166926"/>
                  <a:pt x="1408248" y="1169978"/>
                  <a:pt x="1437680" y="1172545"/>
                </a:cubicBezTo>
                <a:cubicBezTo>
                  <a:pt x="1501127" y="1178027"/>
                  <a:pt x="1564713" y="1182537"/>
                  <a:pt x="1628230" y="1187185"/>
                </a:cubicBezTo>
                <a:cubicBezTo>
                  <a:pt x="1663701" y="1189752"/>
                  <a:pt x="1699173" y="1192250"/>
                  <a:pt x="1734576" y="1195095"/>
                </a:cubicBezTo>
                <a:cubicBezTo>
                  <a:pt x="1773727" y="1198286"/>
                  <a:pt x="1812878" y="1201617"/>
                  <a:pt x="1851960" y="1205086"/>
                </a:cubicBezTo>
                <a:cubicBezTo>
                  <a:pt x="1871050" y="1206820"/>
                  <a:pt x="1890139" y="1208555"/>
                  <a:pt x="1909298" y="1210289"/>
                </a:cubicBezTo>
                <a:cubicBezTo>
                  <a:pt x="1925334" y="1211677"/>
                  <a:pt x="1941438" y="1213203"/>
                  <a:pt x="1957543" y="1214313"/>
                </a:cubicBezTo>
                <a:cubicBezTo>
                  <a:pt x="1975869" y="1215632"/>
                  <a:pt x="1994126" y="1217019"/>
                  <a:pt x="2012452" y="1218060"/>
                </a:cubicBezTo>
                <a:cubicBezTo>
                  <a:pt x="2023420" y="1218684"/>
                  <a:pt x="2034387" y="1219448"/>
                  <a:pt x="2045355" y="1219933"/>
                </a:cubicBezTo>
                <a:cubicBezTo>
                  <a:pt x="2054865" y="1220350"/>
                  <a:pt x="2064445" y="1220697"/>
                  <a:pt x="2073955" y="1221113"/>
                </a:cubicBezTo>
                <a:cubicBezTo>
                  <a:pt x="2108802" y="1222570"/>
                  <a:pt x="2143719" y="1223333"/>
                  <a:pt x="2178566" y="1224096"/>
                </a:cubicBezTo>
                <a:cubicBezTo>
                  <a:pt x="2218134" y="1224929"/>
                  <a:pt x="2257701" y="1225900"/>
                  <a:pt x="2297269" y="1227149"/>
                </a:cubicBezTo>
                <a:cubicBezTo>
                  <a:pt x="2371337" y="1229439"/>
                  <a:pt x="2445335" y="1234573"/>
                  <a:pt x="2519334" y="1239083"/>
                </a:cubicBezTo>
                <a:cubicBezTo>
                  <a:pt x="2590486" y="1243454"/>
                  <a:pt x="2661708" y="1246229"/>
                  <a:pt x="2732929" y="1249004"/>
                </a:cubicBezTo>
                <a:cubicBezTo>
                  <a:pt x="2770067" y="1250461"/>
                  <a:pt x="2807205" y="1252057"/>
                  <a:pt x="2844274" y="1253514"/>
                </a:cubicBezTo>
                <a:cubicBezTo>
                  <a:pt x="2881620" y="1254971"/>
                  <a:pt x="2919036" y="1256290"/>
                  <a:pt x="2956451" y="1256428"/>
                </a:cubicBezTo>
                <a:cubicBezTo>
                  <a:pt x="2967350" y="1256428"/>
                  <a:pt x="2978248" y="1256498"/>
                  <a:pt x="2989008" y="1256428"/>
                </a:cubicBezTo>
                <a:cubicBezTo>
                  <a:pt x="3016705" y="1256428"/>
                  <a:pt x="3044402" y="1256290"/>
                  <a:pt x="3072100" y="1256012"/>
                </a:cubicBezTo>
                <a:cubicBezTo>
                  <a:pt x="3107294" y="1255665"/>
                  <a:pt x="3142488" y="1254555"/>
                  <a:pt x="3177683" y="1253722"/>
                </a:cubicBezTo>
                <a:cubicBezTo>
                  <a:pt x="3196356" y="1253306"/>
                  <a:pt x="3215029" y="1252820"/>
                  <a:pt x="3233702" y="1252751"/>
                </a:cubicBezTo>
                <a:cubicBezTo>
                  <a:pt x="3253555" y="1252751"/>
                  <a:pt x="3273339" y="1252751"/>
                  <a:pt x="3293123" y="1252751"/>
                </a:cubicBezTo>
                <a:cubicBezTo>
                  <a:pt x="3310686" y="1252820"/>
                  <a:pt x="3328248" y="1252890"/>
                  <a:pt x="3345810" y="1253098"/>
                </a:cubicBezTo>
                <a:cubicBezTo>
                  <a:pt x="3354071" y="1253167"/>
                  <a:pt x="3362470" y="1253375"/>
                  <a:pt x="3370731" y="1252959"/>
                </a:cubicBezTo>
                <a:cubicBezTo>
                  <a:pt x="3376215" y="1252751"/>
                  <a:pt x="3381630" y="1252404"/>
                  <a:pt x="3386766" y="1250253"/>
                </a:cubicBezTo>
                <a:cubicBezTo>
                  <a:pt x="3390376" y="1248727"/>
                  <a:pt x="3392875" y="1246021"/>
                  <a:pt x="3394749" y="1242621"/>
                </a:cubicBezTo>
                <a:cubicBezTo>
                  <a:pt x="3397318" y="1237903"/>
                  <a:pt x="3397804" y="1231659"/>
                  <a:pt x="3394749" y="1227010"/>
                </a:cubicBezTo>
                <a:cubicBezTo>
                  <a:pt x="3393708" y="1225484"/>
                  <a:pt x="3392806" y="1223819"/>
                  <a:pt x="3391487" y="1222570"/>
                </a:cubicBezTo>
                <a:cubicBezTo>
                  <a:pt x="3390445" y="1221668"/>
                  <a:pt x="3389404" y="1220766"/>
                  <a:pt x="3388432" y="1219864"/>
                </a:cubicBezTo>
                <a:cubicBezTo>
                  <a:pt x="3386280" y="1218129"/>
                  <a:pt x="3384059" y="1216464"/>
                  <a:pt x="3381838" y="1214868"/>
                </a:cubicBezTo>
                <a:cubicBezTo>
                  <a:pt x="3376909" y="1211330"/>
                  <a:pt x="3371842" y="1207861"/>
                  <a:pt x="3366635" y="1204808"/>
                </a:cubicBezTo>
                <a:cubicBezTo>
                  <a:pt x="3354904" y="1198078"/>
                  <a:pt x="3342756" y="1191903"/>
                  <a:pt x="3330330" y="1186630"/>
                </a:cubicBezTo>
                <a:cubicBezTo>
                  <a:pt x="3316170" y="1180594"/>
                  <a:pt x="3301939" y="1174974"/>
                  <a:pt x="3287500" y="1169493"/>
                </a:cubicBezTo>
                <a:cubicBezTo>
                  <a:pt x="3274728" y="1164636"/>
                  <a:pt x="3261885" y="1159849"/>
                  <a:pt x="3249182" y="1154853"/>
                </a:cubicBezTo>
                <a:cubicBezTo>
                  <a:pt x="3221693" y="1144029"/>
                  <a:pt x="3194621" y="1132096"/>
                  <a:pt x="3167687" y="1119954"/>
                </a:cubicBezTo>
                <a:cubicBezTo>
                  <a:pt x="3160953" y="1116970"/>
                  <a:pt x="3154220" y="1113987"/>
                  <a:pt x="3147486" y="1111004"/>
                </a:cubicBezTo>
                <a:cubicBezTo>
                  <a:pt x="3142141" y="1108645"/>
                  <a:pt x="3136727" y="1106355"/>
                  <a:pt x="3131243" y="1104274"/>
                </a:cubicBezTo>
                <a:cubicBezTo>
                  <a:pt x="3124024" y="1101568"/>
                  <a:pt x="3116804" y="1098862"/>
                  <a:pt x="3109585" y="1096364"/>
                </a:cubicBezTo>
                <a:cubicBezTo>
                  <a:pt x="3107919" y="1095809"/>
                  <a:pt x="3106322" y="1095185"/>
                  <a:pt x="3104656" y="1094629"/>
                </a:cubicBezTo>
                <a:cubicBezTo>
                  <a:pt x="3122913" y="1089287"/>
                  <a:pt x="3141308" y="1084292"/>
                  <a:pt x="3159634" y="1079019"/>
                </a:cubicBezTo>
                <a:cubicBezTo>
                  <a:pt x="3188026" y="1070831"/>
                  <a:pt x="3216348" y="1062367"/>
                  <a:pt x="3244462" y="1053208"/>
                </a:cubicBezTo>
                <a:cubicBezTo>
                  <a:pt x="3261469" y="1047727"/>
                  <a:pt x="3278615" y="1042385"/>
                  <a:pt x="3295275" y="1036002"/>
                </a:cubicBezTo>
                <a:cubicBezTo>
                  <a:pt x="3299995" y="1034198"/>
                  <a:pt x="3304716" y="1032463"/>
                  <a:pt x="3309367" y="1030451"/>
                </a:cubicBezTo>
                <a:cubicBezTo>
                  <a:pt x="3312074" y="1029341"/>
                  <a:pt x="3314712" y="1028162"/>
                  <a:pt x="3317349" y="1026913"/>
                </a:cubicBezTo>
                <a:cubicBezTo>
                  <a:pt x="3320334" y="1025525"/>
                  <a:pt x="3323528" y="1024068"/>
                  <a:pt x="3326304" y="1022264"/>
                </a:cubicBezTo>
                <a:cubicBezTo>
                  <a:pt x="3330678" y="1019419"/>
                  <a:pt x="3335398" y="1016297"/>
                  <a:pt x="3338105" y="1011718"/>
                </a:cubicBezTo>
                <a:cubicBezTo>
                  <a:pt x="3340326" y="1007902"/>
                  <a:pt x="3341923" y="1003670"/>
                  <a:pt x="3341298" y="999229"/>
                </a:cubicBezTo>
                <a:cubicBezTo>
                  <a:pt x="3340396" y="992777"/>
                  <a:pt x="3335606" y="987989"/>
                  <a:pt x="3331372" y="983480"/>
                </a:cubicBezTo>
                <a:cubicBezTo>
                  <a:pt x="3326790" y="978623"/>
                  <a:pt x="3322001" y="973905"/>
                  <a:pt x="3317072" y="969326"/>
                </a:cubicBezTo>
                <a:cubicBezTo>
                  <a:pt x="3304507" y="957531"/>
                  <a:pt x="3290971" y="946846"/>
                  <a:pt x="3276671" y="937132"/>
                </a:cubicBezTo>
                <a:cubicBezTo>
                  <a:pt x="3262510" y="927488"/>
                  <a:pt x="3247794" y="918815"/>
                  <a:pt x="3233078" y="910073"/>
                </a:cubicBezTo>
                <a:cubicBezTo>
                  <a:pt x="3218153" y="901193"/>
                  <a:pt x="3203159" y="892520"/>
                  <a:pt x="3188095" y="883847"/>
                </a:cubicBezTo>
                <a:cubicBezTo>
                  <a:pt x="3172477" y="874897"/>
                  <a:pt x="3157066" y="865600"/>
                  <a:pt x="3141725" y="856164"/>
                </a:cubicBezTo>
                <a:cubicBezTo>
                  <a:pt x="3127078" y="847144"/>
                  <a:pt x="3112362" y="838332"/>
                  <a:pt x="3097923" y="828966"/>
                </a:cubicBezTo>
                <a:cubicBezTo>
                  <a:pt x="3095424" y="827231"/>
                  <a:pt x="3092925" y="825566"/>
                  <a:pt x="3090495" y="823832"/>
                </a:cubicBezTo>
                <a:cubicBezTo>
                  <a:pt x="3093341" y="823068"/>
                  <a:pt x="3096188" y="822305"/>
                  <a:pt x="3099034" y="821542"/>
                </a:cubicBezTo>
                <a:cubicBezTo>
                  <a:pt x="3109446" y="818697"/>
                  <a:pt x="3119928" y="815991"/>
                  <a:pt x="3130340" y="813008"/>
                </a:cubicBezTo>
                <a:cubicBezTo>
                  <a:pt x="3152623" y="806694"/>
                  <a:pt x="3174906" y="800172"/>
                  <a:pt x="3197119" y="793512"/>
                </a:cubicBezTo>
                <a:cubicBezTo>
                  <a:pt x="3220235" y="786643"/>
                  <a:pt x="3243074" y="779011"/>
                  <a:pt x="3265981" y="771518"/>
                </a:cubicBezTo>
                <a:cubicBezTo>
                  <a:pt x="3287431" y="764510"/>
                  <a:pt x="3309089" y="758127"/>
                  <a:pt x="3330678" y="751397"/>
                </a:cubicBezTo>
                <a:cubicBezTo>
                  <a:pt x="3339008" y="748830"/>
                  <a:pt x="3347268" y="746263"/>
                  <a:pt x="3355529" y="743626"/>
                </a:cubicBezTo>
                <a:cubicBezTo>
                  <a:pt x="3360874" y="741891"/>
                  <a:pt x="3366219" y="740157"/>
                  <a:pt x="3371564" y="738353"/>
                </a:cubicBezTo>
                <a:cubicBezTo>
                  <a:pt x="3375382" y="737035"/>
                  <a:pt x="3379200" y="735716"/>
                  <a:pt x="3382879" y="734190"/>
                </a:cubicBezTo>
                <a:cubicBezTo>
                  <a:pt x="3387044" y="732386"/>
                  <a:pt x="3390445" y="730721"/>
                  <a:pt x="3394472" y="728570"/>
                </a:cubicBezTo>
                <a:cubicBezTo>
                  <a:pt x="3397110" y="727182"/>
                  <a:pt x="3399470" y="725101"/>
                  <a:pt x="3401413" y="722881"/>
                </a:cubicBezTo>
                <a:cubicBezTo>
                  <a:pt x="3403010" y="721077"/>
                  <a:pt x="3404398" y="719481"/>
                  <a:pt x="3405370" y="717261"/>
                </a:cubicBezTo>
                <a:cubicBezTo>
                  <a:pt x="3406342" y="715041"/>
                  <a:pt x="3406481" y="712820"/>
                  <a:pt x="3406758" y="710392"/>
                </a:cubicBezTo>
                <a:cubicBezTo>
                  <a:pt x="3406967" y="708311"/>
                  <a:pt x="3406897" y="706229"/>
                  <a:pt x="3406342" y="704148"/>
                </a:cubicBezTo>
                <a:cubicBezTo>
                  <a:pt x="3405162" y="699915"/>
                  <a:pt x="3402177" y="696377"/>
                  <a:pt x="3399261" y="693255"/>
                </a:cubicBezTo>
                <a:cubicBezTo>
                  <a:pt x="3396971" y="690757"/>
                  <a:pt x="3394541" y="688259"/>
                  <a:pt x="3392042" y="685831"/>
                </a:cubicBezTo>
                <a:cubicBezTo>
                  <a:pt x="3386142" y="680072"/>
                  <a:pt x="3379825" y="674660"/>
                  <a:pt x="3373577" y="669318"/>
                </a:cubicBezTo>
                <a:cubicBezTo>
                  <a:pt x="3367330" y="664045"/>
                  <a:pt x="3361082" y="658702"/>
                  <a:pt x="3354835" y="653429"/>
                </a:cubicBezTo>
                <a:cubicBezTo>
                  <a:pt x="3341854" y="642467"/>
                  <a:pt x="3328595" y="631713"/>
                  <a:pt x="3314503" y="622207"/>
                </a:cubicBezTo>
                <a:cubicBezTo>
                  <a:pt x="3306590" y="616865"/>
                  <a:pt x="3298676" y="611523"/>
                  <a:pt x="3290346" y="606805"/>
                </a:cubicBezTo>
                <a:cubicBezTo>
                  <a:pt x="3282016" y="602087"/>
                  <a:pt x="3273686" y="597438"/>
                  <a:pt x="3265287" y="592928"/>
                </a:cubicBezTo>
                <a:cubicBezTo>
                  <a:pt x="3250015" y="584602"/>
                  <a:pt x="3234813" y="576277"/>
                  <a:pt x="3219680" y="567673"/>
                </a:cubicBezTo>
                <a:cubicBezTo>
                  <a:pt x="3203992" y="558723"/>
                  <a:pt x="3188512" y="549634"/>
                  <a:pt x="3173101" y="540198"/>
                </a:cubicBezTo>
                <a:cubicBezTo>
                  <a:pt x="3165535" y="535549"/>
                  <a:pt x="3158107" y="530693"/>
                  <a:pt x="3150610" y="525975"/>
                </a:cubicBezTo>
                <a:cubicBezTo>
                  <a:pt x="3149014" y="525003"/>
                  <a:pt x="3147486" y="524032"/>
                  <a:pt x="3145890" y="523061"/>
                </a:cubicBezTo>
                <a:cubicBezTo>
                  <a:pt x="3147556" y="522228"/>
                  <a:pt x="3149291" y="521326"/>
                  <a:pt x="3150957" y="520493"/>
                </a:cubicBezTo>
                <a:cubicBezTo>
                  <a:pt x="3176086" y="508421"/>
                  <a:pt x="3201840" y="497736"/>
                  <a:pt x="3227524" y="486982"/>
                </a:cubicBezTo>
                <a:cubicBezTo>
                  <a:pt x="3251403" y="476991"/>
                  <a:pt x="3275352" y="467347"/>
                  <a:pt x="3299232" y="457356"/>
                </a:cubicBezTo>
                <a:cubicBezTo>
                  <a:pt x="3315336" y="450626"/>
                  <a:pt x="3331372" y="443479"/>
                  <a:pt x="3347338" y="436264"/>
                </a:cubicBezTo>
                <a:cubicBezTo>
                  <a:pt x="3363789" y="428840"/>
                  <a:pt x="3380311" y="421624"/>
                  <a:pt x="3396207" y="413021"/>
                </a:cubicBezTo>
                <a:cubicBezTo>
                  <a:pt x="3404954" y="408303"/>
                  <a:pt x="3413561" y="403585"/>
                  <a:pt x="3422099" y="398589"/>
                </a:cubicBezTo>
                <a:cubicBezTo>
                  <a:pt x="3424599" y="397132"/>
                  <a:pt x="3427097" y="395745"/>
                  <a:pt x="3429527" y="394149"/>
                </a:cubicBezTo>
                <a:cubicBezTo>
                  <a:pt x="3432304" y="392345"/>
                  <a:pt x="3435566" y="390472"/>
                  <a:pt x="3438135" y="388321"/>
                </a:cubicBezTo>
                <a:cubicBezTo>
                  <a:pt x="3442161" y="384990"/>
                  <a:pt x="3446534" y="381313"/>
                  <a:pt x="3448617" y="376318"/>
                </a:cubicBezTo>
                <a:cubicBezTo>
                  <a:pt x="3449936" y="373196"/>
                  <a:pt x="3451255" y="370281"/>
                  <a:pt x="3451255" y="366812"/>
                </a:cubicBezTo>
                <a:cubicBezTo>
                  <a:pt x="3451255" y="364523"/>
                  <a:pt x="3450838" y="362094"/>
                  <a:pt x="3450283" y="359944"/>
                </a:cubicBezTo>
                <a:cubicBezTo>
                  <a:pt x="3449172" y="356058"/>
                  <a:pt x="3446534" y="352936"/>
                  <a:pt x="3443341" y="350438"/>
                </a:cubicBezTo>
                <a:cubicBezTo>
                  <a:pt x="3438690" y="346761"/>
                  <a:pt x="3433831" y="343361"/>
                  <a:pt x="3428902" y="340031"/>
                </a:cubicBezTo>
                <a:cubicBezTo>
                  <a:pt x="3415019" y="330595"/>
                  <a:pt x="3400789" y="321783"/>
                  <a:pt x="3386003" y="313874"/>
                </a:cubicBezTo>
                <a:cubicBezTo>
                  <a:pt x="3371078" y="305895"/>
                  <a:pt x="3355806" y="298818"/>
                  <a:pt x="3340465" y="291672"/>
                </a:cubicBezTo>
                <a:cubicBezTo>
                  <a:pt x="3308672" y="276893"/>
                  <a:pt x="3277366" y="261144"/>
                  <a:pt x="3246058" y="245463"/>
                </a:cubicBezTo>
                <a:cubicBezTo>
                  <a:pt x="3238076" y="241439"/>
                  <a:pt x="3228218" y="236444"/>
                  <a:pt x="3218222" y="231795"/>
                </a:cubicBezTo>
                <a:cubicBezTo>
                  <a:pt x="3214613" y="230130"/>
                  <a:pt x="3210934" y="228465"/>
                  <a:pt x="3207254" y="226869"/>
                </a:cubicBezTo>
                <a:cubicBezTo>
                  <a:pt x="3217251" y="220347"/>
                  <a:pt x="3227316" y="213894"/>
                  <a:pt x="3237104" y="207026"/>
                </a:cubicBezTo>
                <a:cubicBezTo>
                  <a:pt x="3250571" y="197382"/>
                  <a:pt x="3263760" y="187460"/>
                  <a:pt x="3277018" y="1775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1263482">
            <a:off x="8077718" y="1565094"/>
            <a:ext cx="1732157" cy="629395"/>
          </a:xfrm>
          <a:custGeom>
            <a:rect b="b" l="l" r="r" t="t"/>
            <a:pathLst>
              <a:path extrusionOk="0" h="1256389" w="3457708">
                <a:moveTo>
                  <a:pt x="2943344" y="1256359"/>
                </a:moveTo>
                <a:cubicBezTo>
                  <a:pt x="2905928" y="1256220"/>
                  <a:pt x="2868512" y="1254902"/>
                  <a:pt x="2831166" y="1253445"/>
                </a:cubicBezTo>
                <a:cubicBezTo>
                  <a:pt x="2794097" y="1251988"/>
                  <a:pt x="2756959" y="1250392"/>
                  <a:pt x="2719821" y="1248935"/>
                </a:cubicBezTo>
                <a:cubicBezTo>
                  <a:pt x="2648600" y="1246160"/>
                  <a:pt x="2577378" y="1243384"/>
                  <a:pt x="2506226" y="1239013"/>
                </a:cubicBezTo>
                <a:cubicBezTo>
                  <a:pt x="2432227" y="1234504"/>
                  <a:pt x="2358229" y="1229369"/>
                  <a:pt x="2284161" y="1227080"/>
                </a:cubicBezTo>
                <a:cubicBezTo>
                  <a:pt x="2244594" y="1225831"/>
                  <a:pt x="2205026" y="1224859"/>
                  <a:pt x="2165458" y="1224027"/>
                </a:cubicBezTo>
                <a:cubicBezTo>
                  <a:pt x="2130611" y="1223264"/>
                  <a:pt x="2095695" y="1222501"/>
                  <a:pt x="2060847" y="1221043"/>
                </a:cubicBezTo>
                <a:cubicBezTo>
                  <a:pt x="2051337" y="1220627"/>
                  <a:pt x="2041758" y="1220280"/>
                  <a:pt x="2032247" y="1219864"/>
                </a:cubicBezTo>
                <a:cubicBezTo>
                  <a:pt x="2021280" y="1219378"/>
                  <a:pt x="2010312" y="1218615"/>
                  <a:pt x="1999344" y="1217991"/>
                </a:cubicBezTo>
                <a:cubicBezTo>
                  <a:pt x="1981018" y="1216950"/>
                  <a:pt x="1962761" y="1215562"/>
                  <a:pt x="1944435" y="1214244"/>
                </a:cubicBezTo>
                <a:cubicBezTo>
                  <a:pt x="1928330" y="1213134"/>
                  <a:pt x="1912226" y="1211607"/>
                  <a:pt x="1896190" y="1210220"/>
                </a:cubicBezTo>
                <a:cubicBezTo>
                  <a:pt x="1877031" y="1208485"/>
                  <a:pt x="1857942" y="1206751"/>
                  <a:pt x="1838852" y="1205016"/>
                </a:cubicBezTo>
                <a:cubicBezTo>
                  <a:pt x="1799770" y="1201547"/>
                  <a:pt x="1760619" y="1198217"/>
                  <a:pt x="1721468" y="1195025"/>
                </a:cubicBezTo>
                <a:cubicBezTo>
                  <a:pt x="1686066" y="1192181"/>
                  <a:pt x="1650594" y="1189683"/>
                  <a:pt x="1615122" y="1187116"/>
                </a:cubicBezTo>
                <a:cubicBezTo>
                  <a:pt x="1551605" y="1182467"/>
                  <a:pt x="1488019" y="1177957"/>
                  <a:pt x="1424572" y="1172476"/>
                </a:cubicBezTo>
                <a:cubicBezTo>
                  <a:pt x="1395140" y="1169909"/>
                  <a:pt x="1365776" y="1166856"/>
                  <a:pt x="1336413" y="1163803"/>
                </a:cubicBezTo>
                <a:cubicBezTo>
                  <a:pt x="1318920" y="1161999"/>
                  <a:pt x="1301427" y="1160196"/>
                  <a:pt x="1283934" y="1158461"/>
                </a:cubicBezTo>
                <a:cubicBezTo>
                  <a:pt x="1269356" y="1157004"/>
                  <a:pt x="1254709" y="1155894"/>
                  <a:pt x="1240132" y="1154714"/>
                </a:cubicBezTo>
                <a:cubicBezTo>
                  <a:pt x="1221736" y="1153465"/>
                  <a:pt x="1203341" y="1152355"/>
                  <a:pt x="1184945" y="1151453"/>
                </a:cubicBezTo>
                <a:cubicBezTo>
                  <a:pt x="1166828" y="1150551"/>
                  <a:pt x="1148710" y="1150066"/>
                  <a:pt x="1130662" y="1149511"/>
                </a:cubicBezTo>
                <a:cubicBezTo>
                  <a:pt x="1112197" y="1148956"/>
                  <a:pt x="1093662" y="1148747"/>
                  <a:pt x="1075197" y="1148331"/>
                </a:cubicBezTo>
                <a:cubicBezTo>
                  <a:pt x="1057149" y="1147984"/>
                  <a:pt x="1039170" y="1147568"/>
                  <a:pt x="1021122" y="1147082"/>
                </a:cubicBezTo>
                <a:cubicBezTo>
                  <a:pt x="984261" y="1145972"/>
                  <a:pt x="947401" y="1144446"/>
                  <a:pt x="910610" y="1143336"/>
                </a:cubicBezTo>
                <a:cubicBezTo>
                  <a:pt x="872500" y="1142225"/>
                  <a:pt x="834390" y="1141462"/>
                  <a:pt x="796211" y="1141324"/>
                </a:cubicBezTo>
                <a:cubicBezTo>
                  <a:pt x="788228" y="1141324"/>
                  <a:pt x="780315" y="1141254"/>
                  <a:pt x="772401" y="1141324"/>
                </a:cubicBezTo>
                <a:cubicBezTo>
                  <a:pt x="762336" y="1141393"/>
                  <a:pt x="752270" y="1141324"/>
                  <a:pt x="742135" y="1141601"/>
                </a:cubicBezTo>
                <a:cubicBezTo>
                  <a:pt x="722143" y="1142156"/>
                  <a:pt x="702221" y="1142711"/>
                  <a:pt x="682229" y="1143405"/>
                </a:cubicBezTo>
                <a:cubicBezTo>
                  <a:pt x="645577" y="1144723"/>
                  <a:pt x="608925" y="1145764"/>
                  <a:pt x="572342" y="1146250"/>
                </a:cubicBezTo>
                <a:cubicBezTo>
                  <a:pt x="535967" y="1146735"/>
                  <a:pt x="499524" y="1146458"/>
                  <a:pt x="463149" y="1146735"/>
                </a:cubicBezTo>
                <a:cubicBezTo>
                  <a:pt x="428024" y="1147013"/>
                  <a:pt x="392899" y="1148123"/>
                  <a:pt x="357705" y="1149372"/>
                </a:cubicBezTo>
                <a:cubicBezTo>
                  <a:pt x="334589" y="1150135"/>
                  <a:pt x="311473" y="1150898"/>
                  <a:pt x="288358" y="1151523"/>
                </a:cubicBezTo>
                <a:cubicBezTo>
                  <a:pt x="265936" y="1152078"/>
                  <a:pt x="243514" y="1152217"/>
                  <a:pt x="221093" y="1152286"/>
                </a:cubicBezTo>
                <a:cubicBezTo>
                  <a:pt x="200476" y="1152355"/>
                  <a:pt x="179859" y="1152494"/>
                  <a:pt x="159173" y="1152772"/>
                </a:cubicBezTo>
                <a:cubicBezTo>
                  <a:pt x="137515" y="1153049"/>
                  <a:pt x="115787" y="1154229"/>
                  <a:pt x="94615" y="1155686"/>
                </a:cubicBezTo>
                <a:cubicBezTo>
                  <a:pt x="81287" y="1156657"/>
                  <a:pt x="67959" y="1157628"/>
                  <a:pt x="54631" y="1158461"/>
                </a:cubicBezTo>
                <a:cubicBezTo>
                  <a:pt x="41650" y="1159294"/>
                  <a:pt x="28600" y="1159779"/>
                  <a:pt x="15619" y="1160265"/>
                </a:cubicBezTo>
                <a:cubicBezTo>
                  <a:pt x="7150" y="1160542"/>
                  <a:pt x="0" y="1152910"/>
                  <a:pt x="0" y="1144654"/>
                </a:cubicBezTo>
                <a:cubicBezTo>
                  <a:pt x="0" y="1140560"/>
                  <a:pt x="1666" y="1136536"/>
                  <a:pt x="4582" y="1133622"/>
                </a:cubicBezTo>
                <a:cubicBezTo>
                  <a:pt x="7566" y="1130639"/>
                  <a:pt x="11454" y="1129182"/>
                  <a:pt x="15619" y="1129043"/>
                </a:cubicBezTo>
                <a:cubicBezTo>
                  <a:pt x="29710" y="1128557"/>
                  <a:pt x="43733" y="1127933"/>
                  <a:pt x="56922" y="1127100"/>
                </a:cubicBezTo>
                <a:cubicBezTo>
                  <a:pt x="91214" y="1124603"/>
                  <a:pt x="125506" y="1122035"/>
                  <a:pt x="159867" y="1121550"/>
                </a:cubicBezTo>
                <a:cubicBezTo>
                  <a:pt x="195617" y="1121064"/>
                  <a:pt x="231297" y="1121272"/>
                  <a:pt x="267047" y="1120648"/>
                </a:cubicBezTo>
                <a:cubicBezTo>
                  <a:pt x="339032" y="1119330"/>
                  <a:pt x="410878" y="1115444"/>
                  <a:pt x="482864" y="1115305"/>
                </a:cubicBezTo>
                <a:cubicBezTo>
                  <a:pt x="521182" y="1115236"/>
                  <a:pt x="559500" y="1115167"/>
                  <a:pt x="597818" y="1114542"/>
                </a:cubicBezTo>
                <a:cubicBezTo>
                  <a:pt x="634123" y="1113987"/>
                  <a:pt x="670428" y="1112461"/>
                  <a:pt x="706733" y="1111142"/>
                </a:cubicBezTo>
                <a:cubicBezTo>
                  <a:pt x="743107" y="1109824"/>
                  <a:pt x="779551" y="1109477"/>
                  <a:pt x="815926" y="1109963"/>
                </a:cubicBezTo>
                <a:cubicBezTo>
                  <a:pt x="852786" y="1110379"/>
                  <a:pt x="889716" y="1111073"/>
                  <a:pt x="926576" y="1112391"/>
                </a:cubicBezTo>
                <a:cubicBezTo>
                  <a:pt x="965241" y="1113779"/>
                  <a:pt x="1003906" y="1115167"/>
                  <a:pt x="1042502" y="1116138"/>
                </a:cubicBezTo>
                <a:cubicBezTo>
                  <a:pt x="1079779" y="1117109"/>
                  <a:pt x="1116986" y="1117595"/>
                  <a:pt x="1154194" y="1118774"/>
                </a:cubicBezTo>
                <a:cubicBezTo>
                  <a:pt x="1191193" y="1119884"/>
                  <a:pt x="1228192" y="1122174"/>
                  <a:pt x="1265122" y="1125227"/>
                </a:cubicBezTo>
                <a:cubicBezTo>
                  <a:pt x="1303024" y="1128419"/>
                  <a:pt x="1340856" y="1132651"/>
                  <a:pt x="1378688" y="1136467"/>
                </a:cubicBezTo>
                <a:cubicBezTo>
                  <a:pt x="1450396" y="1143752"/>
                  <a:pt x="1522311" y="1148817"/>
                  <a:pt x="1594158" y="1154090"/>
                </a:cubicBezTo>
                <a:cubicBezTo>
                  <a:pt x="1668364" y="1159502"/>
                  <a:pt x="1742640" y="1164775"/>
                  <a:pt x="1816708" y="1171505"/>
                </a:cubicBezTo>
                <a:cubicBezTo>
                  <a:pt x="1845586" y="1174141"/>
                  <a:pt x="1874463" y="1176916"/>
                  <a:pt x="1903410" y="1179345"/>
                </a:cubicBezTo>
                <a:cubicBezTo>
                  <a:pt x="1918126" y="1180594"/>
                  <a:pt x="1932773" y="1181843"/>
                  <a:pt x="1947490" y="1183091"/>
                </a:cubicBezTo>
                <a:cubicBezTo>
                  <a:pt x="1962067" y="1184340"/>
                  <a:pt x="1976714" y="1185173"/>
                  <a:pt x="1991292" y="1186214"/>
                </a:cubicBezTo>
                <a:cubicBezTo>
                  <a:pt x="2008091" y="1187185"/>
                  <a:pt x="2024959" y="1188226"/>
                  <a:pt x="2041827" y="1188920"/>
                </a:cubicBezTo>
                <a:cubicBezTo>
                  <a:pt x="2061750" y="1189752"/>
                  <a:pt x="2081603" y="1190515"/>
                  <a:pt x="2101456" y="1191070"/>
                </a:cubicBezTo>
                <a:cubicBezTo>
                  <a:pt x="2137206" y="1192111"/>
                  <a:pt x="2172956" y="1192736"/>
                  <a:pt x="2208705" y="1193568"/>
                </a:cubicBezTo>
                <a:cubicBezTo>
                  <a:pt x="2247648" y="1194540"/>
                  <a:pt x="2286591" y="1195650"/>
                  <a:pt x="2325603" y="1197315"/>
                </a:cubicBezTo>
                <a:cubicBezTo>
                  <a:pt x="2360659" y="1198772"/>
                  <a:pt x="2395714" y="1200784"/>
                  <a:pt x="2430700" y="1203004"/>
                </a:cubicBezTo>
                <a:cubicBezTo>
                  <a:pt x="2469713" y="1205432"/>
                  <a:pt x="2508794" y="1207792"/>
                  <a:pt x="2547806" y="1209942"/>
                </a:cubicBezTo>
                <a:cubicBezTo>
                  <a:pt x="2584111" y="1211954"/>
                  <a:pt x="2620416" y="1213481"/>
                  <a:pt x="2656721" y="1215007"/>
                </a:cubicBezTo>
                <a:cubicBezTo>
                  <a:pt x="2692193" y="1216464"/>
                  <a:pt x="2727596" y="1217782"/>
                  <a:pt x="2762999" y="1219240"/>
                </a:cubicBezTo>
                <a:cubicBezTo>
                  <a:pt x="2800761" y="1220766"/>
                  <a:pt x="2838524" y="1222501"/>
                  <a:pt x="2876287" y="1223611"/>
                </a:cubicBezTo>
                <a:cubicBezTo>
                  <a:pt x="2950632" y="1225831"/>
                  <a:pt x="3024978" y="1225206"/>
                  <a:pt x="3099323" y="1224027"/>
                </a:cubicBezTo>
                <a:cubicBezTo>
                  <a:pt x="3118691" y="1223749"/>
                  <a:pt x="3137988" y="1223056"/>
                  <a:pt x="3157286" y="1222570"/>
                </a:cubicBezTo>
                <a:cubicBezTo>
                  <a:pt x="3175543" y="1222084"/>
                  <a:pt x="3193730" y="1221737"/>
                  <a:pt x="3211987" y="1221460"/>
                </a:cubicBezTo>
                <a:cubicBezTo>
                  <a:pt x="3229341" y="1221182"/>
                  <a:pt x="3246764" y="1221252"/>
                  <a:pt x="3264119" y="1221321"/>
                </a:cubicBezTo>
                <a:cubicBezTo>
                  <a:pt x="3282931" y="1221390"/>
                  <a:pt x="3301812" y="1221460"/>
                  <a:pt x="3320624" y="1221599"/>
                </a:cubicBezTo>
                <a:cubicBezTo>
                  <a:pt x="3320694" y="1221599"/>
                  <a:pt x="3320763" y="1221599"/>
                  <a:pt x="3320832" y="1221599"/>
                </a:cubicBezTo>
                <a:cubicBezTo>
                  <a:pt x="3316806" y="1219725"/>
                  <a:pt x="3312849" y="1217852"/>
                  <a:pt x="3308823" y="1215979"/>
                </a:cubicBezTo>
                <a:cubicBezTo>
                  <a:pt x="3304936" y="1214175"/>
                  <a:pt x="3300979" y="1212579"/>
                  <a:pt x="3297022" y="1210914"/>
                </a:cubicBezTo>
                <a:cubicBezTo>
                  <a:pt x="3289178" y="1207583"/>
                  <a:pt x="3281195" y="1204392"/>
                  <a:pt x="3273212" y="1201339"/>
                </a:cubicBezTo>
                <a:cubicBezTo>
                  <a:pt x="3254956" y="1194401"/>
                  <a:pt x="3236699" y="1187532"/>
                  <a:pt x="3218512" y="1180316"/>
                </a:cubicBezTo>
                <a:cubicBezTo>
                  <a:pt x="3202893" y="1174141"/>
                  <a:pt x="3187483" y="1167481"/>
                  <a:pt x="3172211" y="1160681"/>
                </a:cubicBezTo>
                <a:cubicBezTo>
                  <a:pt x="3163395" y="1156796"/>
                  <a:pt x="3154579" y="1152841"/>
                  <a:pt x="3145833" y="1148886"/>
                </a:cubicBezTo>
                <a:cubicBezTo>
                  <a:pt x="3137711" y="1145209"/>
                  <a:pt x="3129658" y="1141462"/>
                  <a:pt x="3121467" y="1138063"/>
                </a:cubicBezTo>
                <a:cubicBezTo>
                  <a:pt x="3113207" y="1134594"/>
                  <a:pt x="3104946" y="1131263"/>
                  <a:pt x="3096547" y="1128141"/>
                </a:cubicBezTo>
                <a:cubicBezTo>
                  <a:pt x="3088078" y="1124949"/>
                  <a:pt x="3079539" y="1122105"/>
                  <a:pt x="3071001" y="1119052"/>
                </a:cubicBezTo>
                <a:cubicBezTo>
                  <a:pt x="3066906" y="1117595"/>
                  <a:pt x="3062949" y="1115791"/>
                  <a:pt x="3058992" y="1113918"/>
                </a:cubicBezTo>
                <a:cubicBezTo>
                  <a:pt x="3056771" y="1112808"/>
                  <a:pt x="3054480" y="1111697"/>
                  <a:pt x="3052536" y="1110171"/>
                </a:cubicBezTo>
                <a:cubicBezTo>
                  <a:pt x="3050176" y="1108437"/>
                  <a:pt x="3047816" y="1106841"/>
                  <a:pt x="3046011" y="1104551"/>
                </a:cubicBezTo>
                <a:cubicBezTo>
                  <a:pt x="3044553" y="1102678"/>
                  <a:pt x="3043026" y="1100943"/>
                  <a:pt x="3042124" y="1098792"/>
                </a:cubicBezTo>
                <a:cubicBezTo>
                  <a:pt x="3040597" y="1095115"/>
                  <a:pt x="3040111" y="1090605"/>
                  <a:pt x="3041152" y="1086720"/>
                </a:cubicBezTo>
                <a:cubicBezTo>
                  <a:pt x="3042332" y="1082488"/>
                  <a:pt x="3045386" y="1078255"/>
                  <a:pt x="3049204" y="1076035"/>
                </a:cubicBezTo>
                <a:cubicBezTo>
                  <a:pt x="3051564" y="1074648"/>
                  <a:pt x="3053577" y="1073746"/>
                  <a:pt x="3056146" y="1072774"/>
                </a:cubicBezTo>
                <a:cubicBezTo>
                  <a:pt x="3058159" y="1072011"/>
                  <a:pt x="3060241" y="1071387"/>
                  <a:pt x="3062324" y="1070762"/>
                </a:cubicBezTo>
                <a:cubicBezTo>
                  <a:pt x="3066281" y="1069513"/>
                  <a:pt x="3070307" y="1068334"/>
                  <a:pt x="3074264" y="1067154"/>
                </a:cubicBezTo>
                <a:cubicBezTo>
                  <a:pt x="3082455" y="1064656"/>
                  <a:pt x="3090716" y="1062367"/>
                  <a:pt x="3098976" y="1060008"/>
                </a:cubicBezTo>
                <a:cubicBezTo>
                  <a:pt x="3116816" y="1054943"/>
                  <a:pt x="3134656" y="1049948"/>
                  <a:pt x="3152496" y="1044813"/>
                </a:cubicBezTo>
                <a:cubicBezTo>
                  <a:pt x="3187760" y="1034614"/>
                  <a:pt x="3222746" y="1023652"/>
                  <a:pt x="3257455" y="1011857"/>
                </a:cubicBezTo>
                <a:cubicBezTo>
                  <a:pt x="3263425" y="1009775"/>
                  <a:pt x="3269325" y="1007694"/>
                  <a:pt x="3275225" y="1005404"/>
                </a:cubicBezTo>
                <a:cubicBezTo>
                  <a:pt x="3280779" y="1003323"/>
                  <a:pt x="3286193" y="1001103"/>
                  <a:pt x="3291538" y="998605"/>
                </a:cubicBezTo>
                <a:cubicBezTo>
                  <a:pt x="3286124" y="993054"/>
                  <a:pt x="3280432" y="987712"/>
                  <a:pt x="3274740" y="982508"/>
                </a:cubicBezTo>
                <a:cubicBezTo>
                  <a:pt x="3270089" y="978623"/>
                  <a:pt x="3265438" y="974668"/>
                  <a:pt x="3260579" y="971060"/>
                </a:cubicBezTo>
                <a:cubicBezTo>
                  <a:pt x="3257385" y="968701"/>
                  <a:pt x="3254262" y="966342"/>
                  <a:pt x="3251138" y="963983"/>
                </a:cubicBezTo>
                <a:cubicBezTo>
                  <a:pt x="3248014" y="961624"/>
                  <a:pt x="3244682" y="959543"/>
                  <a:pt x="3241489" y="957323"/>
                </a:cubicBezTo>
                <a:cubicBezTo>
                  <a:pt x="3212264" y="938520"/>
                  <a:pt x="3182137" y="921174"/>
                  <a:pt x="3152149" y="903621"/>
                </a:cubicBezTo>
                <a:cubicBezTo>
                  <a:pt x="3136947" y="894671"/>
                  <a:pt x="3121953" y="885165"/>
                  <a:pt x="3106959" y="875868"/>
                </a:cubicBezTo>
                <a:cubicBezTo>
                  <a:pt x="3092451" y="866848"/>
                  <a:pt x="3077943" y="857898"/>
                  <a:pt x="3063921" y="848185"/>
                </a:cubicBezTo>
                <a:cubicBezTo>
                  <a:pt x="3060727" y="845964"/>
                  <a:pt x="3057604" y="843744"/>
                  <a:pt x="3054480" y="841524"/>
                </a:cubicBezTo>
                <a:cubicBezTo>
                  <a:pt x="3052745" y="840275"/>
                  <a:pt x="3051009" y="839026"/>
                  <a:pt x="3049274" y="837847"/>
                </a:cubicBezTo>
                <a:cubicBezTo>
                  <a:pt x="3047747" y="836667"/>
                  <a:pt x="3046150" y="835557"/>
                  <a:pt x="3044553" y="834378"/>
                </a:cubicBezTo>
                <a:cubicBezTo>
                  <a:pt x="3043095" y="833198"/>
                  <a:pt x="3041777" y="832088"/>
                  <a:pt x="3040388" y="830839"/>
                </a:cubicBezTo>
                <a:cubicBezTo>
                  <a:pt x="3039000" y="829313"/>
                  <a:pt x="3037542" y="827856"/>
                  <a:pt x="3036432" y="826052"/>
                </a:cubicBezTo>
                <a:cubicBezTo>
                  <a:pt x="3035460" y="824456"/>
                  <a:pt x="3034627" y="822583"/>
                  <a:pt x="3034141" y="820709"/>
                </a:cubicBezTo>
                <a:cubicBezTo>
                  <a:pt x="3032891" y="816130"/>
                  <a:pt x="3034071" y="811690"/>
                  <a:pt x="3036362" y="807666"/>
                </a:cubicBezTo>
                <a:cubicBezTo>
                  <a:pt x="3040597" y="800519"/>
                  <a:pt x="3049551" y="798923"/>
                  <a:pt x="3056910" y="796842"/>
                </a:cubicBezTo>
                <a:cubicBezTo>
                  <a:pt x="3065378" y="794483"/>
                  <a:pt x="3073847" y="792193"/>
                  <a:pt x="3082385" y="789904"/>
                </a:cubicBezTo>
                <a:cubicBezTo>
                  <a:pt x="3100226" y="785116"/>
                  <a:pt x="3117927" y="780190"/>
                  <a:pt x="3135628" y="774987"/>
                </a:cubicBezTo>
                <a:cubicBezTo>
                  <a:pt x="3152288" y="770130"/>
                  <a:pt x="3168948" y="765343"/>
                  <a:pt x="3185469" y="760139"/>
                </a:cubicBezTo>
                <a:cubicBezTo>
                  <a:pt x="3213097" y="751466"/>
                  <a:pt x="3240448" y="742308"/>
                  <a:pt x="3268075" y="733704"/>
                </a:cubicBezTo>
                <a:cubicBezTo>
                  <a:pt x="3281890" y="729403"/>
                  <a:pt x="3295773" y="725170"/>
                  <a:pt x="3309587" y="720799"/>
                </a:cubicBezTo>
                <a:cubicBezTo>
                  <a:pt x="3322915" y="716636"/>
                  <a:pt x="3336243" y="712543"/>
                  <a:pt x="3348530" y="708449"/>
                </a:cubicBezTo>
                <a:cubicBezTo>
                  <a:pt x="3348877" y="708311"/>
                  <a:pt x="3349154" y="708241"/>
                  <a:pt x="3349502" y="708102"/>
                </a:cubicBezTo>
                <a:lnTo>
                  <a:pt x="3349502" y="708102"/>
                </a:lnTo>
                <a:cubicBezTo>
                  <a:pt x="3351515" y="707339"/>
                  <a:pt x="3353528" y="706645"/>
                  <a:pt x="3355541" y="705813"/>
                </a:cubicBezTo>
                <a:cubicBezTo>
                  <a:pt x="3352972" y="703384"/>
                  <a:pt x="3350334" y="700956"/>
                  <a:pt x="3347627" y="698597"/>
                </a:cubicBezTo>
                <a:cubicBezTo>
                  <a:pt x="3338187" y="690479"/>
                  <a:pt x="3328676" y="682362"/>
                  <a:pt x="3319166" y="674313"/>
                </a:cubicBezTo>
                <a:cubicBezTo>
                  <a:pt x="3308684" y="665432"/>
                  <a:pt x="3297786" y="657176"/>
                  <a:pt x="3288345" y="650168"/>
                </a:cubicBezTo>
                <a:cubicBezTo>
                  <a:pt x="3284388" y="647463"/>
                  <a:pt x="3280432" y="644826"/>
                  <a:pt x="3276475" y="642190"/>
                </a:cubicBezTo>
                <a:cubicBezTo>
                  <a:pt x="3272727" y="639692"/>
                  <a:pt x="3268839" y="637472"/>
                  <a:pt x="3265021" y="635113"/>
                </a:cubicBezTo>
                <a:cubicBezTo>
                  <a:pt x="3257732" y="630672"/>
                  <a:pt x="3250166" y="626509"/>
                  <a:pt x="3242600" y="622416"/>
                </a:cubicBezTo>
                <a:cubicBezTo>
                  <a:pt x="3227120" y="614020"/>
                  <a:pt x="3211640" y="605764"/>
                  <a:pt x="3196368" y="597022"/>
                </a:cubicBezTo>
                <a:cubicBezTo>
                  <a:pt x="3180680" y="588072"/>
                  <a:pt x="3165061" y="579191"/>
                  <a:pt x="3149720" y="569755"/>
                </a:cubicBezTo>
                <a:cubicBezTo>
                  <a:pt x="3134865" y="560596"/>
                  <a:pt x="3120148" y="551091"/>
                  <a:pt x="3105224" y="542002"/>
                </a:cubicBezTo>
                <a:cubicBezTo>
                  <a:pt x="3097796" y="537492"/>
                  <a:pt x="3089050" y="531386"/>
                  <a:pt x="3089050" y="521604"/>
                </a:cubicBezTo>
                <a:cubicBezTo>
                  <a:pt x="3089050" y="517788"/>
                  <a:pt x="3090160" y="513833"/>
                  <a:pt x="3092520" y="510849"/>
                </a:cubicBezTo>
                <a:cubicBezTo>
                  <a:pt x="3095158" y="507450"/>
                  <a:pt x="3099045" y="505368"/>
                  <a:pt x="3102725" y="503287"/>
                </a:cubicBezTo>
                <a:cubicBezTo>
                  <a:pt x="3117649" y="494822"/>
                  <a:pt x="3133268" y="487606"/>
                  <a:pt x="3148817" y="480529"/>
                </a:cubicBezTo>
                <a:cubicBezTo>
                  <a:pt x="3166519" y="472481"/>
                  <a:pt x="3184567" y="465127"/>
                  <a:pt x="3202546" y="457633"/>
                </a:cubicBezTo>
                <a:cubicBezTo>
                  <a:pt x="3218234" y="451112"/>
                  <a:pt x="3233923" y="444590"/>
                  <a:pt x="3249611" y="438206"/>
                </a:cubicBezTo>
                <a:cubicBezTo>
                  <a:pt x="3267243" y="430991"/>
                  <a:pt x="3284666" y="423636"/>
                  <a:pt x="3302090" y="416074"/>
                </a:cubicBezTo>
                <a:cubicBezTo>
                  <a:pt x="3319930" y="408303"/>
                  <a:pt x="3337631" y="400116"/>
                  <a:pt x="3354014" y="392414"/>
                </a:cubicBezTo>
                <a:cubicBezTo>
                  <a:pt x="3361511" y="388598"/>
                  <a:pt x="3368938" y="384782"/>
                  <a:pt x="3376366" y="380758"/>
                </a:cubicBezTo>
                <a:cubicBezTo>
                  <a:pt x="3384557" y="376318"/>
                  <a:pt x="3392748" y="371738"/>
                  <a:pt x="3400662" y="366743"/>
                </a:cubicBezTo>
                <a:cubicBezTo>
                  <a:pt x="3398857" y="365494"/>
                  <a:pt x="3397121" y="364315"/>
                  <a:pt x="3395317" y="363066"/>
                </a:cubicBezTo>
                <a:cubicBezTo>
                  <a:pt x="3387681" y="358001"/>
                  <a:pt x="3379906" y="353075"/>
                  <a:pt x="3371993" y="348426"/>
                </a:cubicBezTo>
                <a:cubicBezTo>
                  <a:pt x="3363524" y="343431"/>
                  <a:pt x="3354777" y="338851"/>
                  <a:pt x="3346031" y="334272"/>
                </a:cubicBezTo>
                <a:cubicBezTo>
                  <a:pt x="3335132" y="328930"/>
                  <a:pt x="3324164" y="323865"/>
                  <a:pt x="3313196" y="318800"/>
                </a:cubicBezTo>
                <a:cubicBezTo>
                  <a:pt x="3301534" y="313319"/>
                  <a:pt x="3289872" y="307699"/>
                  <a:pt x="3278349" y="302079"/>
                </a:cubicBezTo>
                <a:cubicBezTo>
                  <a:pt x="3255442" y="290908"/>
                  <a:pt x="3232673" y="279460"/>
                  <a:pt x="3211709" y="268914"/>
                </a:cubicBezTo>
                <a:cubicBezTo>
                  <a:pt x="3200880" y="263503"/>
                  <a:pt x="3189912" y="258299"/>
                  <a:pt x="3178806" y="253512"/>
                </a:cubicBezTo>
                <a:cubicBezTo>
                  <a:pt x="3172905" y="251014"/>
                  <a:pt x="3166796" y="248724"/>
                  <a:pt x="3161104" y="245741"/>
                </a:cubicBezTo>
                <a:cubicBezTo>
                  <a:pt x="3157564" y="243867"/>
                  <a:pt x="3154024" y="241925"/>
                  <a:pt x="3151525" y="238664"/>
                </a:cubicBezTo>
                <a:cubicBezTo>
                  <a:pt x="3149650" y="236235"/>
                  <a:pt x="3148748" y="233460"/>
                  <a:pt x="3148262" y="230407"/>
                </a:cubicBezTo>
                <a:cubicBezTo>
                  <a:pt x="3147429" y="224579"/>
                  <a:pt x="3150275" y="218821"/>
                  <a:pt x="3154718" y="215213"/>
                </a:cubicBezTo>
                <a:cubicBezTo>
                  <a:pt x="3158189" y="212437"/>
                  <a:pt x="3162076" y="210078"/>
                  <a:pt x="3165755" y="207581"/>
                </a:cubicBezTo>
                <a:cubicBezTo>
                  <a:pt x="3176098" y="200712"/>
                  <a:pt x="3186580" y="194051"/>
                  <a:pt x="3196993" y="187252"/>
                </a:cubicBezTo>
                <a:cubicBezTo>
                  <a:pt x="3216291" y="174069"/>
                  <a:pt x="3234894" y="159915"/>
                  <a:pt x="3253567" y="145970"/>
                </a:cubicBezTo>
                <a:cubicBezTo>
                  <a:pt x="3262522" y="139239"/>
                  <a:pt x="3271546" y="132509"/>
                  <a:pt x="3280640" y="125849"/>
                </a:cubicBezTo>
                <a:cubicBezTo>
                  <a:pt x="3290914" y="118425"/>
                  <a:pt x="3301326" y="111140"/>
                  <a:pt x="3311808" y="103855"/>
                </a:cubicBezTo>
                <a:cubicBezTo>
                  <a:pt x="3321735" y="96916"/>
                  <a:pt x="3331592" y="89839"/>
                  <a:pt x="3341380" y="82624"/>
                </a:cubicBezTo>
                <a:cubicBezTo>
                  <a:pt x="3351306" y="75200"/>
                  <a:pt x="3360747" y="67013"/>
                  <a:pt x="3370118" y="58756"/>
                </a:cubicBezTo>
                <a:cubicBezTo>
                  <a:pt x="3378587" y="51332"/>
                  <a:pt x="3387195" y="43978"/>
                  <a:pt x="3396219" y="37179"/>
                </a:cubicBezTo>
                <a:cubicBezTo>
                  <a:pt x="3397955" y="35860"/>
                  <a:pt x="3399759" y="34542"/>
                  <a:pt x="3401495" y="33224"/>
                </a:cubicBezTo>
                <a:cubicBezTo>
                  <a:pt x="3398371" y="33363"/>
                  <a:pt x="3395178" y="33501"/>
                  <a:pt x="3391985" y="33571"/>
                </a:cubicBezTo>
                <a:cubicBezTo>
                  <a:pt x="3375602" y="33987"/>
                  <a:pt x="3359150" y="33848"/>
                  <a:pt x="3342699" y="33987"/>
                </a:cubicBezTo>
                <a:cubicBezTo>
                  <a:pt x="3325206" y="34195"/>
                  <a:pt x="3307643" y="34473"/>
                  <a:pt x="3290150" y="34542"/>
                </a:cubicBezTo>
                <a:cubicBezTo>
                  <a:pt x="3273004" y="34611"/>
                  <a:pt x="3255789" y="34542"/>
                  <a:pt x="3238573" y="34403"/>
                </a:cubicBezTo>
                <a:cubicBezTo>
                  <a:pt x="3203587" y="34126"/>
                  <a:pt x="3168601" y="33016"/>
                  <a:pt x="3133615" y="32877"/>
                </a:cubicBezTo>
                <a:cubicBezTo>
                  <a:pt x="3095297" y="32738"/>
                  <a:pt x="3057048" y="32877"/>
                  <a:pt x="3018730" y="33154"/>
                </a:cubicBezTo>
                <a:cubicBezTo>
                  <a:pt x="2981315" y="33432"/>
                  <a:pt x="2943899" y="34403"/>
                  <a:pt x="2906483" y="35236"/>
                </a:cubicBezTo>
                <a:cubicBezTo>
                  <a:pt x="2869484" y="35999"/>
                  <a:pt x="2832485" y="36554"/>
                  <a:pt x="2795416" y="36693"/>
                </a:cubicBezTo>
                <a:cubicBezTo>
                  <a:pt x="2767372" y="36832"/>
                  <a:pt x="2739397" y="36762"/>
                  <a:pt x="2711353" y="36762"/>
                </a:cubicBezTo>
                <a:cubicBezTo>
                  <a:pt x="2667065" y="36762"/>
                  <a:pt x="2622777" y="36762"/>
                  <a:pt x="2578489" y="37248"/>
                </a:cubicBezTo>
                <a:cubicBezTo>
                  <a:pt x="2539685" y="37734"/>
                  <a:pt x="2500881" y="38289"/>
                  <a:pt x="2462146" y="39191"/>
                </a:cubicBezTo>
                <a:cubicBezTo>
                  <a:pt x="2424592" y="40093"/>
                  <a:pt x="2387106" y="41203"/>
                  <a:pt x="2349552" y="42174"/>
                </a:cubicBezTo>
                <a:cubicBezTo>
                  <a:pt x="2274998" y="44117"/>
                  <a:pt x="2200445" y="45157"/>
                  <a:pt x="2125891" y="46337"/>
                </a:cubicBezTo>
                <a:cubicBezTo>
                  <a:pt x="2053975" y="47447"/>
                  <a:pt x="1982128" y="49806"/>
                  <a:pt x="1910282" y="53206"/>
                </a:cubicBezTo>
                <a:cubicBezTo>
                  <a:pt x="1833646" y="56814"/>
                  <a:pt x="1757079" y="60838"/>
                  <a:pt x="1680443" y="64446"/>
                </a:cubicBezTo>
                <a:cubicBezTo>
                  <a:pt x="1645387" y="66458"/>
                  <a:pt x="1610401" y="67845"/>
                  <a:pt x="1575415" y="69233"/>
                </a:cubicBezTo>
                <a:cubicBezTo>
                  <a:pt x="1535501" y="70829"/>
                  <a:pt x="1495516" y="72633"/>
                  <a:pt x="1455602" y="74575"/>
                </a:cubicBezTo>
                <a:cubicBezTo>
                  <a:pt x="1421032" y="76241"/>
                  <a:pt x="1386463" y="78114"/>
                  <a:pt x="1351893" y="79779"/>
                </a:cubicBezTo>
                <a:cubicBezTo>
                  <a:pt x="1312464" y="81652"/>
                  <a:pt x="1273035" y="83387"/>
                  <a:pt x="1233537" y="85052"/>
                </a:cubicBezTo>
                <a:cubicBezTo>
                  <a:pt x="1161621" y="88036"/>
                  <a:pt x="1089706" y="91158"/>
                  <a:pt x="1017790" y="94349"/>
                </a:cubicBezTo>
                <a:cubicBezTo>
                  <a:pt x="979055" y="96084"/>
                  <a:pt x="940321" y="97610"/>
                  <a:pt x="901586" y="98859"/>
                </a:cubicBezTo>
                <a:cubicBezTo>
                  <a:pt x="866600" y="99969"/>
                  <a:pt x="831614" y="101010"/>
                  <a:pt x="796628" y="102189"/>
                </a:cubicBezTo>
                <a:cubicBezTo>
                  <a:pt x="759629" y="103508"/>
                  <a:pt x="722629" y="104618"/>
                  <a:pt x="685630" y="106075"/>
                </a:cubicBezTo>
                <a:cubicBezTo>
                  <a:pt x="648978" y="107532"/>
                  <a:pt x="612395" y="109128"/>
                  <a:pt x="575743" y="110793"/>
                </a:cubicBezTo>
                <a:cubicBezTo>
                  <a:pt x="556029" y="111695"/>
                  <a:pt x="536245" y="112319"/>
                  <a:pt x="516531" y="112805"/>
                </a:cubicBezTo>
                <a:cubicBezTo>
                  <a:pt x="508895" y="112944"/>
                  <a:pt x="501259" y="112805"/>
                  <a:pt x="493623" y="112736"/>
                </a:cubicBezTo>
                <a:cubicBezTo>
                  <a:pt x="483488" y="112597"/>
                  <a:pt x="473353" y="112458"/>
                  <a:pt x="463288" y="112319"/>
                </a:cubicBezTo>
                <a:cubicBezTo>
                  <a:pt x="446142" y="112042"/>
                  <a:pt x="428927" y="111348"/>
                  <a:pt x="411781" y="110446"/>
                </a:cubicBezTo>
                <a:cubicBezTo>
                  <a:pt x="403867" y="110030"/>
                  <a:pt x="395954" y="109613"/>
                  <a:pt x="388040" y="109128"/>
                </a:cubicBezTo>
                <a:cubicBezTo>
                  <a:pt x="379571" y="108642"/>
                  <a:pt x="371033" y="108156"/>
                  <a:pt x="362634" y="107254"/>
                </a:cubicBezTo>
                <a:cubicBezTo>
                  <a:pt x="355275" y="106422"/>
                  <a:pt x="347917" y="105520"/>
                  <a:pt x="340628" y="104548"/>
                </a:cubicBezTo>
                <a:cubicBezTo>
                  <a:pt x="337991" y="104202"/>
                  <a:pt x="335353" y="103785"/>
                  <a:pt x="332715" y="103161"/>
                </a:cubicBezTo>
                <a:cubicBezTo>
                  <a:pt x="329938" y="102536"/>
                  <a:pt x="327439" y="101912"/>
                  <a:pt x="325148" y="100247"/>
                </a:cubicBezTo>
                <a:cubicBezTo>
                  <a:pt x="325079" y="100177"/>
                  <a:pt x="324940" y="100108"/>
                  <a:pt x="324871" y="100039"/>
                </a:cubicBezTo>
                <a:cubicBezTo>
                  <a:pt x="322025" y="97818"/>
                  <a:pt x="321331" y="93378"/>
                  <a:pt x="323621" y="90533"/>
                </a:cubicBezTo>
                <a:cubicBezTo>
                  <a:pt x="325079" y="88729"/>
                  <a:pt x="326467" y="87827"/>
                  <a:pt x="328550" y="86925"/>
                </a:cubicBezTo>
                <a:cubicBezTo>
                  <a:pt x="331743" y="85538"/>
                  <a:pt x="335769" y="85954"/>
                  <a:pt x="339171" y="85954"/>
                </a:cubicBezTo>
                <a:cubicBezTo>
                  <a:pt x="347848" y="86023"/>
                  <a:pt x="356594" y="86579"/>
                  <a:pt x="365271" y="86787"/>
                </a:cubicBezTo>
                <a:cubicBezTo>
                  <a:pt x="382487" y="87272"/>
                  <a:pt x="399772" y="87480"/>
                  <a:pt x="416987" y="87689"/>
                </a:cubicBezTo>
                <a:cubicBezTo>
                  <a:pt x="452042" y="88036"/>
                  <a:pt x="487098" y="88799"/>
                  <a:pt x="522084" y="87689"/>
                </a:cubicBezTo>
                <a:cubicBezTo>
                  <a:pt x="559222" y="86440"/>
                  <a:pt x="596360" y="84011"/>
                  <a:pt x="633429" y="82069"/>
                </a:cubicBezTo>
                <a:cubicBezTo>
                  <a:pt x="670706" y="80057"/>
                  <a:pt x="708052" y="78461"/>
                  <a:pt x="745398" y="76865"/>
                </a:cubicBezTo>
                <a:cubicBezTo>
                  <a:pt x="819605" y="73673"/>
                  <a:pt x="893881" y="71384"/>
                  <a:pt x="968018" y="68192"/>
                </a:cubicBezTo>
                <a:cubicBezTo>
                  <a:pt x="1003559" y="66666"/>
                  <a:pt x="1039101" y="64723"/>
                  <a:pt x="1074642" y="63058"/>
                </a:cubicBezTo>
                <a:cubicBezTo>
                  <a:pt x="1111155" y="61323"/>
                  <a:pt x="1147669" y="59658"/>
                  <a:pt x="1184182" y="57993"/>
                </a:cubicBezTo>
                <a:cubicBezTo>
                  <a:pt x="1257278" y="54663"/>
                  <a:pt x="1330374" y="51332"/>
                  <a:pt x="1403470" y="47516"/>
                </a:cubicBezTo>
                <a:cubicBezTo>
                  <a:pt x="1443246" y="45435"/>
                  <a:pt x="1482952" y="43423"/>
                  <a:pt x="1522728" y="41550"/>
                </a:cubicBezTo>
                <a:cubicBezTo>
                  <a:pt x="1559102" y="39815"/>
                  <a:pt x="1595546" y="38427"/>
                  <a:pt x="1631990" y="36901"/>
                </a:cubicBezTo>
                <a:cubicBezTo>
                  <a:pt x="1779154" y="30865"/>
                  <a:pt x="1926179" y="20457"/>
                  <a:pt x="2073412" y="17266"/>
                </a:cubicBezTo>
                <a:cubicBezTo>
                  <a:pt x="2149423" y="15601"/>
                  <a:pt x="2225435" y="14629"/>
                  <a:pt x="2301446" y="13034"/>
                </a:cubicBezTo>
                <a:cubicBezTo>
                  <a:pt x="2337265" y="12270"/>
                  <a:pt x="2373084" y="11299"/>
                  <a:pt x="2408903" y="10328"/>
                </a:cubicBezTo>
                <a:cubicBezTo>
                  <a:pt x="2448679" y="9218"/>
                  <a:pt x="2488455" y="8246"/>
                  <a:pt x="2528231" y="7622"/>
                </a:cubicBezTo>
                <a:cubicBezTo>
                  <a:pt x="2600355" y="6373"/>
                  <a:pt x="2672549" y="6442"/>
                  <a:pt x="2744742" y="6373"/>
                </a:cubicBezTo>
                <a:cubicBezTo>
                  <a:pt x="2784032" y="6373"/>
                  <a:pt x="2823391" y="6165"/>
                  <a:pt x="2862751" y="5610"/>
                </a:cubicBezTo>
                <a:cubicBezTo>
                  <a:pt x="2899056" y="5124"/>
                  <a:pt x="2935361" y="4083"/>
                  <a:pt x="2971666" y="3390"/>
                </a:cubicBezTo>
                <a:cubicBezTo>
                  <a:pt x="3008873" y="2626"/>
                  <a:pt x="3046150" y="2418"/>
                  <a:pt x="3083357" y="2349"/>
                </a:cubicBezTo>
                <a:cubicBezTo>
                  <a:pt x="3101336" y="2349"/>
                  <a:pt x="3119246" y="2349"/>
                  <a:pt x="3137225" y="2418"/>
                </a:cubicBezTo>
                <a:cubicBezTo>
                  <a:pt x="3154579" y="2488"/>
                  <a:pt x="3172003" y="2904"/>
                  <a:pt x="3189357" y="3181"/>
                </a:cubicBezTo>
                <a:cubicBezTo>
                  <a:pt x="3224273" y="3806"/>
                  <a:pt x="3259190" y="4153"/>
                  <a:pt x="3294107" y="4014"/>
                </a:cubicBezTo>
                <a:cubicBezTo>
                  <a:pt x="3311600" y="3945"/>
                  <a:pt x="3329162" y="3598"/>
                  <a:pt x="3346655" y="3390"/>
                </a:cubicBezTo>
                <a:cubicBezTo>
                  <a:pt x="3362760" y="3251"/>
                  <a:pt x="3378865" y="3320"/>
                  <a:pt x="3395039" y="2904"/>
                </a:cubicBezTo>
                <a:cubicBezTo>
                  <a:pt x="3401356" y="2765"/>
                  <a:pt x="3407603" y="2349"/>
                  <a:pt x="3413920" y="1932"/>
                </a:cubicBezTo>
                <a:cubicBezTo>
                  <a:pt x="3420793" y="1447"/>
                  <a:pt x="3427734" y="892"/>
                  <a:pt x="3434607" y="267"/>
                </a:cubicBezTo>
                <a:cubicBezTo>
                  <a:pt x="3438980" y="-149"/>
                  <a:pt x="3443422" y="-288"/>
                  <a:pt x="3447518" y="1447"/>
                </a:cubicBezTo>
                <a:cubicBezTo>
                  <a:pt x="3451683" y="3181"/>
                  <a:pt x="3454737" y="6789"/>
                  <a:pt x="3456473" y="10883"/>
                </a:cubicBezTo>
                <a:cubicBezTo>
                  <a:pt x="3459944" y="19139"/>
                  <a:pt x="3455570" y="28090"/>
                  <a:pt x="3449948" y="34195"/>
                </a:cubicBezTo>
                <a:cubicBezTo>
                  <a:pt x="3443145" y="41550"/>
                  <a:pt x="3435231" y="47447"/>
                  <a:pt x="3427179" y="53414"/>
                </a:cubicBezTo>
                <a:cubicBezTo>
                  <a:pt x="3420932" y="57993"/>
                  <a:pt x="3414684" y="62642"/>
                  <a:pt x="3408506" y="67429"/>
                </a:cubicBezTo>
                <a:cubicBezTo>
                  <a:pt x="3402119" y="72355"/>
                  <a:pt x="3396080" y="77767"/>
                  <a:pt x="3390110" y="83040"/>
                </a:cubicBezTo>
                <a:cubicBezTo>
                  <a:pt x="3383724" y="88660"/>
                  <a:pt x="3377268" y="94211"/>
                  <a:pt x="3370743" y="99622"/>
                </a:cubicBezTo>
                <a:cubicBezTo>
                  <a:pt x="3364357" y="104895"/>
                  <a:pt x="3357623" y="109891"/>
                  <a:pt x="3350959" y="114748"/>
                </a:cubicBezTo>
                <a:cubicBezTo>
                  <a:pt x="3336937" y="124877"/>
                  <a:pt x="3322568" y="134452"/>
                  <a:pt x="3308615" y="144582"/>
                </a:cubicBezTo>
                <a:cubicBezTo>
                  <a:pt x="3293621" y="155475"/>
                  <a:pt x="3278766" y="166437"/>
                  <a:pt x="3263980" y="177538"/>
                </a:cubicBezTo>
                <a:cubicBezTo>
                  <a:pt x="3250721" y="187460"/>
                  <a:pt x="3237532" y="197382"/>
                  <a:pt x="3223996" y="206956"/>
                </a:cubicBezTo>
                <a:cubicBezTo>
                  <a:pt x="3214208" y="213825"/>
                  <a:pt x="3204143" y="220278"/>
                  <a:pt x="3194147" y="226800"/>
                </a:cubicBezTo>
                <a:cubicBezTo>
                  <a:pt x="3197826" y="228395"/>
                  <a:pt x="3201505" y="230060"/>
                  <a:pt x="3205114" y="231726"/>
                </a:cubicBezTo>
                <a:cubicBezTo>
                  <a:pt x="3215110" y="236374"/>
                  <a:pt x="3224968" y="241370"/>
                  <a:pt x="3232951" y="245394"/>
                </a:cubicBezTo>
                <a:cubicBezTo>
                  <a:pt x="3264258" y="261074"/>
                  <a:pt x="3295565" y="276824"/>
                  <a:pt x="3327358" y="291602"/>
                </a:cubicBezTo>
                <a:cubicBezTo>
                  <a:pt x="3342699" y="298749"/>
                  <a:pt x="3357970" y="305826"/>
                  <a:pt x="3372895" y="313805"/>
                </a:cubicBezTo>
                <a:cubicBezTo>
                  <a:pt x="3387681" y="321714"/>
                  <a:pt x="3401911" y="330526"/>
                  <a:pt x="3415795" y="339962"/>
                </a:cubicBezTo>
                <a:cubicBezTo>
                  <a:pt x="3420723" y="343292"/>
                  <a:pt x="3425582" y="346692"/>
                  <a:pt x="3430233" y="350369"/>
                </a:cubicBezTo>
                <a:cubicBezTo>
                  <a:pt x="3433426" y="352867"/>
                  <a:pt x="3436064" y="355989"/>
                  <a:pt x="3437175" y="359874"/>
                </a:cubicBezTo>
                <a:cubicBezTo>
                  <a:pt x="3437730" y="362025"/>
                  <a:pt x="3438147" y="364453"/>
                  <a:pt x="3438147" y="366743"/>
                </a:cubicBezTo>
                <a:cubicBezTo>
                  <a:pt x="3438147" y="370212"/>
                  <a:pt x="3436828" y="373126"/>
                  <a:pt x="3435509" y="376248"/>
                </a:cubicBezTo>
                <a:cubicBezTo>
                  <a:pt x="3433426" y="381244"/>
                  <a:pt x="3429053" y="384921"/>
                  <a:pt x="3425027" y="388251"/>
                </a:cubicBezTo>
                <a:cubicBezTo>
                  <a:pt x="3422459" y="390402"/>
                  <a:pt x="3419196" y="392276"/>
                  <a:pt x="3416419" y="394080"/>
                </a:cubicBezTo>
                <a:cubicBezTo>
                  <a:pt x="3413990" y="395675"/>
                  <a:pt x="3411491" y="397063"/>
                  <a:pt x="3408992" y="398520"/>
                </a:cubicBezTo>
                <a:cubicBezTo>
                  <a:pt x="3400453" y="403515"/>
                  <a:pt x="3391846" y="408233"/>
                  <a:pt x="3383099" y="412951"/>
                </a:cubicBezTo>
                <a:cubicBezTo>
                  <a:pt x="3367203" y="421555"/>
                  <a:pt x="3350681" y="428770"/>
                  <a:pt x="3334230" y="436194"/>
                </a:cubicBezTo>
                <a:cubicBezTo>
                  <a:pt x="3318264" y="443410"/>
                  <a:pt x="3302229" y="450556"/>
                  <a:pt x="3286124" y="457287"/>
                </a:cubicBezTo>
                <a:cubicBezTo>
                  <a:pt x="3262244" y="467278"/>
                  <a:pt x="3238296" y="476922"/>
                  <a:pt x="3214416" y="486913"/>
                </a:cubicBezTo>
                <a:cubicBezTo>
                  <a:pt x="3188732" y="497667"/>
                  <a:pt x="3162978" y="508352"/>
                  <a:pt x="3137850" y="520424"/>
                </a:cubicBezTo>
                <a:cubicBezTo>
                  <a:pt x="3136183" y="521257"/>
                  <a:pt x="3134448" y="522159"/>
                  <a:pt x="3132782" y="522991"/>
                </a:cubicBezTo>
                <a:cubicBezTo>
                  <a:pt x="3134379" y="523963"/>
                  <a:pt x="3135906" y="524934"/>
                  <a:pt x="3137502" y="525905"/>
                </a:cubicBezTo>
                <a:cubicBezTo>
                  <a:pt x="3145000" y="530623"/>
                  <a:pt x="3152427" y="535480"/>
                  <a:pt x="3159993" y="540129"/>
                </a:cubicBezTo>
                <a:cubicBezTo>
                  <a:pt x="3175404" y="549565"/>
                  <a:pt x="3190884" y="558654"/>
                  <a:pt x="3206572" y="567604"/>
                </a:cubicBezTo>
                <a:cubicBezTo>
                  <a:pt x="3221705" y="576207"/>
                  <a:pt x="3236907" y="584533"/>
                  <a:pt x="3252179" y="592859"/>
                </a:cubicBezTo>
                <a:cubicBezTo>
                  <a:pt x="3260579" y="597369"/>
                  <a:pt x="3268908" y="602017"/>
                  <a:pt x="3277239" y="606735"/>
                </a:cubicBezTo>
                <a:cubicBezTo>
                  <a:pt x="3285569" y="611453"/>
                  <a:pt x="3293482" y="616796"/>
                  <a:pt x="3301396" y="622138"/>
                </a:cubicBezTo>
                <a:cubicBezTo>
                  <a:pt x="3315487" y="631643"/>
                  <a:pt x="3328746" y="642398"/>
                  <a:pt x="3341727" y="653360"/>
                </a:cubicBezTo>
                <a:cubicBezTo>
                  <a:pt x="3347974" y="658633"/>
                  <a:pt x="3354222" y="663975"/>
                  <a:pt x="3360469" y="669249"/>
                </a:cubicBezTo>
                <a:cubicBezTo>
                  <a:pt x="3366717" y="674591"/>
                  <a:pt x="3373034" y="680003"/>
                  <a:pt x="3378934" y="685761"/>
                </a:cubicBezTo>
                <a:cubicBezTo>
                  <a:pt x="3381433" y="688190"/>
                  <a:pt x="3383863" y="690688"/>
                  <a:pt x="3386154" y="693185"/>
                </a:cubicBezTo>
                <a:cubicBezTo>
                  <a:pt x="3389069" y="696307"/>
                  <a:pt x="3392054" y="699846"/>
                  <a:pt x="3393234" y="704078"/>
                </a:cubicBezTo>
                <a:cubicBezTo>
                  <a:pt x="3393789" y="706160"/>
                  <a:pt x="3393859" y="708241"/>
                  <a:pt x="3393651" y="710323"/>
                </a:cubicBezTo>
                <a:cubicBezTo>
                  <a:pt x="3393373" y="712751"/>
                  <a:pt x="3393234" y="714971"/>
                  <a:pt x="3392262" y="717191"/>
                </a:cubicBezTo>
                <a:cubicBezTo>
                  <a:pt x="3391290" y="719412"/>
                  <a:pt x="3389902" y="721007"/>
                  <a:pt x="3388306" y="722811"/>
                </a:cubicBezTo>
                <a:cubicBezTo>
                  <a:pt x="3386362" y="725032"/>
                  <a:pt x="3384002" y="727113"/>
                  <a:pt x="3381364" y="728501"/>
                </a:cubicBezTo>
                <a:cubicBezTo>
                  <a:pt x="3377338" y="730652"/>
                  <a:pt x="3373936" y="732317"/>
                  <a:pt x="3369771" y="734121"/>
                </a:cubicBezTo>
                <a:cubicBezTo>
                  <a:pt x="3366092" y="735647"/>
                  <a:pt x="3362274" y="736965"/>
                  <a:pt x="3358456" y="738284"/>
                </a:cubicBezTo>
                <a:cubicBezTo>
                  <a:pt x="3353111" y="740088"/>
                  <a:pt x="3347766" y="741822"/>
                  <a:pt x="3342421" y="743557"/>
                </a:cubicBezTo>
                <a:cubicBezTo>
                  <a:pt x="3334160" y="746193"/>
                  <a:pt x="3325900" y="748760"/>
                  <a:pt x="3317570" y="751327"/>
                </a:cubicBezTo>
                <a:cubicBezTo>
                  <a:pt x="3295981" y="758057"/>
                  <a:pt x="3274323" y="764441"/>
                  <a:pt x="3252873" y="771448"/>
                </a:cubicBezTo>
                <a:cubicBezTo>
                  <a:pt x="3229966" y="778941"/>
                  <a:pt x="3207128" y="786573"/>
                  <a:pt x="3184012" y="793442"/>
                </a:cubicBezTo>
                <a:cubicBezTo>
                  <a:pt x="3161798" y="800103"/>
                  <a:pt x="3139516" y="806625"/>
                  <a:pt x="3117233" y="812939"/>
                </a:cubicBezTo>
                <a:cubicBezTo>
                  <a:pt x="3106820" y="815922"/>
                  <a:pt x="3096338" y="818628"/>
                  <a:pt x="3085926" y="821473"/>
                </a:cubicBezTo>
                <a:cubicBezTo>
                  <a:pt x="3083080" y="822236"/>
                  <a:pt x="3080234" y="822999"/>
                  <a:pt x="3077387" y="823762"/>
                </a:cubicBezTo>
                <a:cubicBezTo>
                  <a:pt x="3079817" y="825497"/>
                  <a:pt x="3082316" y="827162"/>
                  <a:pt x="3084815" y="828896"/>
                </a:cubicBezTo>
                <a:cubicBezTo>
                  <a:pt x="3099254" y="838263"/>
                  <a:pt x="3113970" y="847075"/>
                  <a:pt x="3128617" y="856094"/>
                </a:cubicBezTo>
                <a:cubicBezTo>
                  <a:pt x="3143958" y="865530"/>
                  <a:pt x="3159369" y="874827"/>
                  <a:pt x="3174987" y="883778"/>
                </a:cubicBezTo>
                <a:cubicBezTo>
                  <a:pt x="3190051" y="892450"/>
                  <a:pt x="3205045" y="901123"/>
                  <a:pt x="3219970" y="910004"/>
                </a:cubicBezTo>
                <a:cubicBezTo>
                  <a:pt x="3234686" y="918746"/>
                  <a:pt x="3249402" y="927419"/>
                  <a:pt x="3263563" y="937063"/>
                </a:cubicBezTo>
                <a:cubicBezTo>
                  <a:pt x="3277863" y="946776"/>
                  <a:pt x="3291400" y="957461"/>
                  <a:pt x="3303964" y="969256"/>
                </a:cubicBezTo>
                <a:cubicBezTo>
                  <a:pt x="3308893" y="973835"/>
                  <a:pt x="3313682" y="978553"/>
                  <a:pt x="3318264" y="983410"/>
                </a:cubicBezTo>
                <a:cubicBezTo>
                  <a:pt x="3322498" y="987920"/>
                  <a:pt x="3327288" y="992707"/>
                  <a:pt x="3328190" y="999160"/>
                </a:cubicBezTo>
                <a:cubicBezTo>
                  <a:pt x="3328815" y="1003600"/>
                  <a:pt x="3327219" y="1007833"/>
                  <a:pt x="3324997" y="1011649"/>
                </a:cubicBezTo>
                <a:cubicBezTo>
                  <a:pt x="3322290" y="1016228"/>
                  <a:pt x="3317570" y="1019350"/>
                  <a:pt x="3313196" y="1022195"/>
                </a:cubicBezTo>
                <a:cubicBezTo>
                  <a:pt x="3310420" y="1023999"/>
                  <a:pt x="3307227" y="1025456"/>
                  <a:pt x="3304242" y="1026843"/>
                </a:cubicBezTo>
                <a:cubicBezTo>
                  <a:pt x="3301604" y="1028092"/>
                  <a:pt x="3298966" y="1029272"/>
                  <a:pt x="3296259" y="1030382"/>
                </a:cubicBezTo>
                <a:cubicBezTo>
                  <a:pt x="3291608" y="1032394"/>
                  <a:pt x="3286888" y="1034128"/>
                  <a:pt x="3282167" y="1035932"/>
                </a:cubicBezTo>
                <a:cubicBezTo>
                  <a:pt x="3265507" y="1042315"/>
                  <a:pt x="3248361" y="1047658"/>
                  <a:pt x="3231354" y="1053139"/>
                </a:cubicBezTo>
                <a:cubicBezTo>
                  <a:pt x="3203240" y="1062298"/>
                  <a:pt x="3174918" y="1070762"/>
                  <a:pt x="3146527" y="1078949"/>
                </a:cubicBezTo>
                <a:cubicBezTo>
                  <a:pt x="3128201" y="1084222"/>
                  <a:pt x="3109805" y="1089218"/>
                  <a:pt x="3091549" y="1094560"/>
                </a:cubicBezTo>
                <a:cubicBezTo>
                  <a:pt x="3093214" y="1095115"/>
                  <a:pt x="3094811" y="1095740"/>
                  <a:pt x="3096477" y="1096295"/>
                </a:cubicBezTo>
                <a:cubicBezTo>
                  <a:pt x="3103696" y="1098792"/>
                  <a:pt x="3110916" y="1101498"/>
                  <a:pt x="3118135" y="1104204"/>
                </a:cubicBezTo>
                <a:cubicBezTo>
                  <a:pt x="3123619" y="1106286"/>
                  <a:pt x="3129034" y="1108575"/>
                  <a:pt x="3134379" y="1110934"/>
                </a:cubicBezTo>
                <a:cubicBezTo>
                  <a:pt x="3141112" y="1113918"/>
                  <a:pt x="3147845" y="1116901"/>
                  <a:pt x="3154579" y="1119884"/>
                </a:cubicBezTo>
                <a:cubicBezTo>
                  <a:pt x="3181513" y="1132026"/>
                  <a:pt x="3208585" y="1143960"/>
                  <a:pt x="3236074" y="1154784"/>
                </a:cubicBezTo>
                <a:cubicBezTo>
                  <a:pt x="3248778" y="1159779"/>
                  <a:pt x="3261620" y="1164567"/>
                  <a:pt x="3274392" y="1169423"/>
                </a:cubicBezTo>
                <a:cubicBezTo>
                  <a:pt x="3288831" y="1174904"/>
                  <a:pt x="3303062" y="1180524"/>
                  <a:pt x="3317223" y="1186561"/>
                </a:cubicBezTo>
                <a:cubicBezTo>
                  <a:pt x="3329648" y="1191834"/>
                  <a:pt x="3341796" y="1198009"/>
                  <a:pt x="3353528" y="1204739"/>
                </a:cubicBezTo>
                <a:cubicBezTo>
                  <a:pt x="3358734" y="1207792"/>
                  <a:pt x="3363801" y="1211261"/>
                  <a:pt x="3368730" y="1214799"/>
                </a:cubicBezTo>
                <a:cubicBezTo>
                  <a:pt x="3370951" y="1216395"/>
                  <a:pt x="3373173" y="1218060"/>
                  <a:pt x="3375325" y="1219795"/>
                </a:cubicBezTo>
                <a:cubicBezTo>
                  <a:pt x="3376296" y="1220697"/>
                  <a:pt x="3377338" y="1221599"/>
                  <a:pt x="3378379" y="1222501"/>
                </a:cubicBezTo>
                <a:cubicBezTo>
                  <a:pt x="3379698" y="1223749"/>
                  <a:pt x="3380600" y="1225415"/>
                  <a:pt x="3381642" y="1226941"/>
                </a:cubicBezTo>
                <a:cubicBezTo>
                  <a:pt x="3384696" y="1231590"/>
                  <a:pt x="3384210" y="1237834"/>
                  <a:pt x="3381642" y="1242552"/>
                </a:cubicBezTo>
                <a:cubicBezTo>
                  <a:pt x="3379767" y="1245952"/>
                  <a:pt x="3377268" y="1248658"/>
                  <a:pt x="3373659" y="1250184"/>
                </a:cubicBezTo>
                <a:cubicBezTo>
                  <a:pt x="3368522" y="1252335"/>
                  <a:pt x="3363107" y="1252682"/>
                  <a:pt x="3357623" y="1252890"/>
                </a:cubicBezTo>
                <a:cubicBezTo>
                  <a:pt x="3349363" y="1253306"/>
                  <a:pt x="3340963" y="1253098"/>
                  <a:pt x="3332703" y="1253029"/>
                </a:cubicBezTo>
                <a:cubicBezTo>
                  <a:pt x="3315140" y="1252820"/>
                  <a:pt x="3297578" y="1252751"/>
                  <a:pt x="3280015" y="1252682"/>
                </a:cubicBezTo>
                <a:cubicBezTo>
                  <a:pt x="3260231" y="1252682"/>
                  <a:pt x="3240448" y="1252682"/>
                  <a:pt x="3220594" y="1252682"/>
                </a:cubicBezTo>
                <a:cubicBezTo>
                  <a:pt x="3201921" y="1252751"/>
                  <a:pt x="3183248" y="1253237"/>
                  <a:pt x="3164575" y="1253653"/>
                </a:cubicBezTo>
                <a:cubicBezTo>
                  <a:pt x="3129381" y="1254486"/>
                  <a:pt x="3094186" y="1255596"/>
                  <a:pt x="3058992" y="1255943"/>
                </a:cubicBezTo>
                <a:cubicBezTo>
                  <a:pt x="3031295" y="1256220"/>
                  <a:pt x="3003597" y="1256359"/>
                  <a:pt x="2975900" y="1256359"/>
                </a:cubicBezTo>
                <a:cubicBezTo>
                  <a:pt x="2965141" y="1256428"/>
                  <a:pt x="2954242" y="1256359"/>
                  <a:pt x="2943344" y="12563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1263482">
            <a:off x="8115377" y="1850150"/>
            <a:ext cx="376001" cy="543113"/>
          </a:xfrm>
          <a:custGeom>
            <a:rect b="b" l="l" r="r" t="t"/>
            <a:pathLst>
              <a:path extrusionOk="0" h="1084155" w="750568">
                <a:moveTo>
                  <a:pt x="3181" y="1078196"/>
                </a:moveTo>
                <a:cubicBezTo>
                  <a:pt x="-1956" y="1071605"/>
                  <a:pt x="-776" y="1061406"/>
                  <a:pt x="6027" y="1056341"/>
                </a:cubicBezTo>
                <a:cubicBezTo>
                  <a:pt x="26436" y="1040869"/>
                  <a:pt x="46983" y="1025535"/>
                  <a:pt x="68988" y="1012353"/>
                </a:cubicBezTo>
                <a:cubicBezTo>
                  <a:pt x="138683" y="967671"/>
                  <a:pt x="211293" y="927984"/>
                  <a:pt x="282931" y="886494"/>
                </a:cubicBezTo>
                <a:cubicBezTo>
                  <a:pt x="245168" y="870536"/>
                  <a:pt x="204698" y="862002"/>
                  <a:pt x="167005" y="845767"/>
                </a:cubicBezTo>
                <a:cubicBezTo>
                  <a:pt x="126604" y="826895"/>
                  <a:pt x="88356" y="808231"/>
                  <a:pt x="49413" y="787416"/>
                </a:cubicBezTo>
                <a:cubicBezTo>
                  <a:pt x="2418" y="759525"/>
                  <a:pt x="77665" y="731078"/>
                  <a:pt x="100018" y="719491"/>
                </a:cubicBezTo>
                <a:cubicBezTo>
                  <a:pt x="147777" y="697428"/>
                  <a:pt x="196577" y="677932"/>
                  <a:pt x="244266" y="655799"/>
                </a:cubicBezTo>
                <a:cubicBezTo>
                  <a:pt x="212056" y="648652"/>
                  <a:pt x="178875" y="644767"/>
                  <a:pt x="147846" y="633180"/>
                </a:cubicBezTo>
                <a:cubicBezTo>
                  <a:pt x="113068" y="618124"/>
                  <a:pt x="78290" y="601473"/>
                  <a:pt x="46289" y="581213"/>
                </a:cubicBezTo>
                <a:cubicBezTo>
                  <a:pt x="23312" y="552905"/>
                  <a:pt x="72945" y="531397"/>
                  <a:pt x="91757" y="518075"/>
                </a:cubicBezTo>
                <a:cubicBezTo>
                  <a:pt x="156037" y="476099"/>
                  <a:pt x="227120" y="446889"/>
                  <a:pt x="295426" y="412407"/>
                </a:cubicBezTo>
                <a:cubicBezTo>
                  <a:pt x="252735" y="384584"/>
                  <a:pt x="209905" y="356832"/>
                  <a:pt x="166450" y="330189"/>
                </a:cubicBezTo>
                <a:cubicBezTo>
                  <a:pt x="134726" y="312427"/>
                  <a:pt x="102170" y="294665"/>
                  <a:pt x="76763" y="268092"/>
                </a:cubicBezTo>
                <a:cubicBezTo>
                  <a:pt x="63574" y="255811"/>
                  <a:pt x="72529" y="237564"/>
                  <a:pt x="84954" y="228614"/>
                </a:cubicBezTo>
                <a:cubicBezTo>
                  <a:pt x="116678" y="202942"/>
                  <a:pt x="156940" y="191494"/>
                  <a:pt x="192759" y="172761"/>
                </a:cubicBezTo>
                <a:cubicBezTo>
                  <a:pt x="220872" y="158607"/>
                  <a:pt x="249056" y="144523"/>
                  <a:pt x="277586" y="131063"/>
                </a:cubicBezTo>
                <a:cubicBezTo>
                  <a:pt x="242600" y="122806"/>
                  <a:pt x="209280" y="108791"/>
                  <a:pt x="176237" y="94706"/>
                </a:cubicBezTo>
                <a:cubicBezTo>
                  <a:pt x="153330" y="85687"/>
                  <a:pt x="129520" y="78818"/>
                  <a:pt x="108556" y="65566"/>
                </a:cubicBezTo>
                <a:cubicBezTo>
                  <a:pt x="95783" y="58073"/>
                  <a:pt x="85996" y="53632"/>
                  <a:pt x="73778" y="47527"/>
                </a:cubicBezTo>
                <a:cubicBezTo>
                  <a:pt x="68086" y="44543"/>
                  <a:pt x="63574" y="38368"/>
                  <a:pt x="63990" y="31777"/>
                </a:cubicBezTo>
                <a:cubicBezTo>
                  <a:pt x="64823" y="13668"/>
                  <a:pt x="86273" y="16582"/>
                  <a:pt x="99115" y="14570"/>
                </a:cubicBezTo>
                <a:cubicBezTo>
                  <a:pt x="128270" y="10685"/>
                  <a:pt x="157217" y="6383"/>
                  <a:pt x="186511" y="3539"/>
                </a:cubicBezTo>
                <a:cubicBezTo>
                  <a:pt x="250791" y="-3677"/>
                  <a:pt x="316321" y="624"/>
                  <a:pt x="379768" y="12073"/>
                </a:cubicBezTo>
                <a:cubicBezTo>
                  <a:pt x="414962" y="13252"/>
                  <a:pt x="450573" y="14987"/>
                  <a:pt x="485489" y="16582"/>
                </a:cubicBezTo>
                <a:cubicBezTo>
                  <a:pt x="501733" y="16652"/>
                  <a:pt x="517907" y="19149"/>
                  <a:pt x="534151" y="18178"/>
                </a:cubicBezTo>
                <a:cubicBezTo>
                  <a:pt x="553310" y="17484"/>
                  <a:pt x="569206" y="12142"/>
                  <a:pt x="587602" y="9575"/>
                </a:cubicBezTo>
                <a:cubicBezTo>
                  <a:pt x="620366" y="4371"/>
                  <a:pt x="653617" y="3261"/>
                  <a:pt x="686729" y="5620"/>
                </a:cubicBezTo>
                <a:cubicBezTo>
                  <a:pt x="705263" y="6591"/>
                  <a:pt x="723936" y="8187"/>
                  <a:pt x="742471" y="5620"/>
                </a:cubicBezTo>
                <a:cubicBezTo>
                  <a:pt x="751564" y="4510"/>
                  <a:pt x="754063" y="18525"/>
                  <a:pt x="744414" y="19982"/>
                </a:cubicBezTo>
                <a:cubicBezTo>
                  <a:pt x="689436" y="25741"/>
                  <a:pt x="633278" y="18664"/>
                  <a:pt x="578786" y="31291"/>
                </a:cubicBezTo>
                <a:cubicBezTo>
                  <a:pt x="535470" y="43641"/>
                  <a:pt x="490210" y="37744"/>
                  <a:pt x="445852" y="37258"/>
                </a:cubicBezTo>
                <a:cubicBezTo>
                  <a:pt x="421279" y="37119"/>
                  <a:pt x="396775" y="38160"/>
                  <a:pt x="372271" y="35315"/>
                </a:cubicBezTo>
                <a:cubicBezTo>
                  <a:pt x="353875" y="31985"/>
                  <a:pt x="337354" y="29071"/>
                  <a:pt x="318889" y="27892"/>
                </a:cubicBezTo>
                <a:cubicBezTo>
                  <a:pt x="253637" y="23174"/>
                  <a:pt x="188316" y="29487"/>
                  <a:pt x="123689" y="38576"/>
                </a:cubicBezTo>
                <a:cubicBezTo>
                  <a:pt x="146110" y="52730"/>
                  <a:pt x="171934" y="59183"/>
                  <a:pt x="196021" y="69798"/>
                </a:cubicBezTo>
                <a:cubicBezTo>
                  <a:pt x="214903" y="78194"/>
                  <a:pt x="234131" y="85895"/>
                  <a:pt x="253151" y="92625"/>
                </a:cubicBezTo>
                <a:cubicBezTo>
                  <a:pt x="278002" y="103171"/>
                  <a:pt x="305908" y="103310"/>
                  <a:pt x="330690" y="112954"/>
                </a:cubicBezTo>
                <a:cubicBezTo>
                  <a:pt x="341658" y="119476"/>
                  <a:pt x="339714" y="136266"/>
                  <a:pt x="327774" y="140290"/>
                </a:cubicBezTo>
                <a:cubicBezTo>
                  <a:pt x="310975" y="148477"/>
                  <a:pt x="290983" y="157983"/>
                  <a:pt x="275226" y="166031"/>
                </a:cubicBezTo>
                <a:cubicBezTo>
                  <a:pt x="245168" y="180879"/>
                  <a:pt x="217679" y="195310"/>
                  <a:pt x="187969" y="209534"/>
                </a:cubicBezTo>
                <a:cubicBezTo>
                  <a:pt x="160063" y="223063"/>
                  <a:pt x="129728" y="232846"/>
                  <a:pt x="105085" y="252204"/>
                </a:cubicBezTo>
                <a:cubicBezTo>
                  <a:pt x="130769" y="276487"/>
                  <a:pt x="162979" y="291751"/>
                  <a:pt x="193036" y="309582"/>
                </a:cubicBezTo>
                <a:cubicBezTo>
                  <a:pt x="234131" y="337127"/>
                  <a:pt x="277308" y="361758"/>
                  <a:pt x="317639" y="390204"/>
                </a:cubicBezTo>
                <a:cubicBezTo>
                  <a:pt x="340894" y="407480"/>
                  <a:pt x="338256" y="426075"/>
                  <a:pt x="312225" y="438147"/>
                </a:cubicBezTo>
                <a:cubicBezTo>
                  <a:pt x="288901" y="451746"/>
                  <a:pt x="263911" y="461945"/>
                  <a:pt x="239476" y="473393"/>
                </a:cubicBezTo>
                <a:cubicBezTo>
                  <a:pt x="183665" y="499897"/>
                  <a:pt x="128548" y="528830"/>
                  <a:pt x="77804" y="564214"/>
                </a:cubicBezTo>
                <a:cubicBezTo>
                  <a:pt x="104946" y="578438"/>
                  <a:pt x="131533" y="593008"/>
                  <a:pt x="159855" y="604456"/>
                </a:cubicBezTo>
                <a:cubicBezTo>
                  <a:pt x="185886" y="613892"/>
                  <a:pt x="217124" y="618263"/>
                  <a:pt x="243086" y="623883"/>
                </a:cubicBezTo>
                <a:cubicBezTo>
                  <a:pt x="262384" y="629156"/>
                  <a:pt x="317084" y="633041"/>
                  <a:pt x="295704" y="664194"/>
                </a:cubicBezTo>
                <a:cubicBezTo>
                  <a:pt x="279391" y="675017"/>
                  <a:pt x="259815" y="680915"/>
                  <a:pt x="242183" y="689726"/>
                </a:cubicBezTo>
                <a:cubicBezTo>
                  <a:pt x="187136" y="716230"/>
                  <a:pt x="128756" y="735935"/>
                  <a:pt x="75583" y="766255"/>
                </a:cubicBezTo>
                <a:cubicBezTo>
                  <a:pt x="118205" y="786514"/>
                  <a:pt x="158744" y="810243"/>
                  <a:pt x="203241" y="826201"/>
                </a:cubicBezTo>
                <a:cubicBezTo>
                  <a:pt x="226565" y="837649"/>
                  <a:pt x="354569" y="860198"/>
                  <a:pt x="320486" y="899468"/>
                </a:cubicBezTo>
                <a:cubicBezTo>
                  <a:pt x="255789" y="940959"/>
                  <a:pt x="185817" y="974331"/>
                  <a:pt x="121398" y="1016516"/>
                </a:cubicBezTo>
                <a:cubicBezTo>
                  <a:pt x="103627" y="1027755"/>
                  <a:pt x="85440" y="1038302"/>
                  <a:pt x="67739" y="1049680"/>
                </a:cubicBezTo>
                <a:cubicBezTo>
                  <a:pt x="53161" y="1059671"/>
                  <a:pt x="39139" y="1070425"/>
                  <a:pt x="24909" y="1080902"/>
                </a:cubicBezTo>
                <a:cubicBezTo>
                  <a:pt x="18245" y="1086036"/>
                  <a:pt x="8457" y="1085065"/>
                  <a:pt x="3181" y="10781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1263482">
            <a:off x="8105249" y="1581725"/>
            <a:ext cx="1676629" cy="597275"/>
          </a:xfrm>
          <a:custGeom>
            <a:rect b="b" l="l" r="r" t="t"/>
            <a:pathLst>
              <a:path extrusionOk="0" h="1192272" w="3346863">
                <a:moveTo>
                  <a:pt x="3317292" y="315604"/>
                </a:moveTo>
                <a:cubicBezTo>
                  <a:pt x="3308823" y="310608"/>
                  <a:pt x="3300077" y="306029"/>
                  <a:pt x="3291330" y="301450"/>
                </a:cubicBezTo>
                <a:cubicBezTo>
                  <a:pt x="3280432" y="296107"/>
                  <a:pt x="3269464" y="291043"/>
                  <a:pt x="3258496" y="285978"/>
                </a:cubicBezTo>
                <a:cubicBezTo>
                  <a:pt x="3246834" y="280496"/>
                  <a:pt x="3235172" y="274877"/>
                  <a:pt x="3223649" y="269257"/>
                </a:cubicBezTo>
                <a:cubicBezTo>
                  <a:pt x="3200741" y="258086"/>
                  <a:pt x="3177973" y="246638"/>
                  <a:pt x="3157009" y="236092"/>
                </a:cubicBezTo>
                <a:cubicBezTo>
                  <a:pt x="3146179" y="230680"/>
                  <a:pt x="3135212" y="225477"/>
                  <a:pt x="3124105" y="220689"/>
                </a:cubicBezTo>
                <a:cubicBezTo>
                  <a:pt x="3118205" y="218191"/>
                  <a:pt x="3112096" y="215902"/>
                  <a:pt x="3106404" y="212918"/>
                </a:cubicBezTo>
                <a:cubicBezTo>
                  <a:pt x="3102863" y="211045"/>
                  <a:pt x="3099323" y="209102"/>
                  <a:pt x="3096824" y="205841"/>
                </a:cubicBezTo>
                <a:cubicBezTo>
                  <a:pt x="3094950" y="203413"/>
                  <a:pt x="3094048" y="200638"/>
                  <a:pt x="3093562" y="197585"/>
                </a:cubicBezTo>
                <a:cubicBezTo>
                  <a:pt x="3092729" y="191757"/>
                  <a:pt x="3095575" y="185998"/>
                  <a:pt x="3100017" y="182390"/>
                </a:cubicBezTo>
                <a:cubicBezTo>
                  <a:pt x="3103488" y="179615"/>
                  <a:pt x="3107376" y="177256"/>
                  <a:pt x="3111055" y="174758"/>
                </a:cubicBezTo>
                <a:cubicBezTo>
                  <a:pt x="3121398" y="167889"/>
                  <a:pt x="3131880" y="161229"/>
                  <a:pt x="3142292" y="154429"/>
                </a:cubicBezTo>
                <a:cubicBezTo>
                  <a:pt x="3161590" y="141247"/>
                  <a:pt x="3180194" y="127093"/>
                  <a:pt x="3198936" y="113147"/>
                </a:cubicBezTo>
                <a:cubicBezTo>
                  <a:pt x="3207891" y="106417"/>
                  <a:pt x="3216915" y="99687"/>
                  <a:pt x="3226009" y="93026"/>
                </a:cubicBezTo>
                <a:cubicBezTo>
                  <a:pt x="3236283" y="85602"/>
                  <a:pt x="3246695" y="78317"/>
                  <a:pt x="3257177" y="71032"/>
                </a:cubicBezTo>
                <a:cubicBezTo>
                  <a:pt x="3267104" y="64094"/>
                  <a:pt x="3276961" y="57017"/>
                  <a:pt x="3286749" y="49801"/>
                </a:cubicBezTo>
                <a:cubicBezTo>
                  <a:pt x="3296675" y="42377"/>
                  <a:pt x="3306116" y="34190"/>
                  <a:pt x="3315487" y="25934"/>
                </a:cubicBezTo>
                <a:cubicBezTo>
                  <a:pt x="3323956" y="18510"/>
                  <a:pt x="3332564" y="11156"/>
                  <a:pt x="3341588" y="4356"/>
                </a:cubicBezTo>
                <a:cubicBezTo>
                  <a:pt x="3343323" y="3038"/>
                  <a:pt x="3345059" y="1720"/>
                  <a:pt x="3346864" y="401"/>
                </a:cubicBezTo>
                <a:cubicBezTo>
                  <a:pt x="3343670" y="540"/>
                  <a:pt x="3340547" y="679"/>
                  <a:pt x="3337423" y="748"/>
                </a:cubicBezTo>
                <a:cubicBezTo>
                  <a:pt x="3321041" y="1165"/>
                  <a:pt x="3304589" y="1026"/>
                  <a:pt x="3288137" y="1165"/>
                </a:cubicBezTo>
                <a:cubicBezTo>
                  <a:pt x="3270644" y="1373"/>
                  <a:pt x="3253082" y="1650"/>
                  <a:pt x="3235588" y="1720"/>
                </a:cubicBezTo>
                <a:cubicBezTo>
                  <a:pt x="3218442" y="1789"/>
                  <a:pt x="3201227" y="1720"/>
                  <a:pt x="3184012" y="1581"/>
                </a:cubicBezTo>
                <a:cubicBezTo>
                  <a:pt x="3149026" y="1303"/>
                  <a:pt x="3114039" y="193"/>
                  <a:pt x="3079054" y="54"/>
                </a:cubicBezTo>
                <a:cubicBezTo>
                  <a:pt x="3040735" y="-84"/>
                  <a:pt x="3002487" y="54"/>
                  <a:pt x="2964169" y="332"/>
                </a:cubicBezTo>
                <a:cubicBezTo>
                  <a:pt x="2926753" y="609"/>
                  <a:pt x="2889337" y="1581"/>
                  <a:pt x="2851922" y="2413"/>
                </a:cubicBezTo>
                <a:cubicBezTo>
                  <a:pt x="2814922" y="3177"/>
                  <a:pt x="2777923" y="3732"/>
                  <a:pt x="2740855" y="3870"/>
                </a:cubicBezTo>
                <a:cubicBezTo>
                  <a:pt x="2712810" y="4009"/>
                  <a:pt x="2684835" y="3940"/>
                  <a:pt x="2656791" y="3940"/>
                </a:cubicBezTo>
                <a:cubicBezTo>
                  <a:pt x="2612503" y="3940"/>
                  <a:pt x="2568215" y="3940"/>
                  <a:pt x="2523927" y="4426"/>
                </a:cubicBezTo>
                <a:cubicBezTo>
                  <a:pt x="2485123" y="4911"/>
                  <a:pt x="2446319" y="5466"/>
                  <a:pt x="2407584" y="6368"/>
                </a:cubicBezTo>
                <a:cubicBezTo>
                  <a:pt x="2370030" y="7270"/>
                  <a:pt x="2332545" y="8380"/>
                  <a:pt x="2294990" y="9352"/>
                </a:cubicBezTo>
                <a:cubicBezTo>
                  <a:pt x="2220437" y="11294"/>
                  <a:pt x="2145883" y="12335"/>
                  <a:pt x="2071329" y="13515"/>
                </a:cubicBezTo>
                <a:cubicBezTo>
                  <a:pt x="1999413" y="14625"/>
                  <a:pt x="1927567" y="16984"/>
                  <a:pt x="1855720" y="20383"/>
                </a:cubicBezTo>
                <a:cubicBezTo>
                  <a:pt x="1779084" y="23991"/>
                  <a:pt x="1702518" y="28015"/>
                  <a:pt x="1625881" y="31623"/>
                </a:cubicBezTo>
                <a:cubicBezTo>
                  <a:pt x="1590826" y="33358"/>
                  <a:pt x="1555770" y="34745"/>
                  <a:pt x="1520784" y="36133"/>
                </a:cubicBezTo>
                <a:cubicBezTo>
                  <a:pt x="1480869" y="37729"/>
                  <a:pt x="1440885" y="39533"/>
                  <a:pt x="1400971" y="41475"/>
                </a:cubicBezTo>
                <a:cubicBezTo>
                  <a:pt x="1366401" y="43141"/>
                  <a:pt x="1331832" y="45014"/>
                  <a:pt x="1297262" y="46679"/>
                </a:cubicBezTo>
                <a:cubicBezTo>
                  <a:pt x="1257833" y="48552"/>
                  <a:pt x="1218404" y="50287"/>
                  <a:pt x="1178906" y="51952"/>
                </a:cubicBezTo>
                <a:cubicBezTo>
                  <a:pt x="1106990" y="54936"/>
                  <a:pt x="1035074" y="58058"/>
                  <a:pt x="963159" y="61249"/>
                </a:cubicBezTo>
                <a:cubicBezTo>
                  <a:pt x="924424" y="62984"/>
                  <a:pt x="885690" y="64510"/>
                  <a:pt x="846955" y="65759"/>
                </a:cubicBezTo>
                <a:cubicBezTo>
                  <a:pt x="811969" y="66869"/>
                  <a:pt x="776983" y="67910"/>
                  <a:pt x="741997" y="69090"/>
                </a:cubicBezTo>
                <a:cubicBezTo>
                  <a:pt x="704997" y="70408"/>
                  <a:pt x="667998" y="71518"/>
                  <a:pt x="630999" y="72975"/>
                </a:cubicBezTo>
                <a:cubicBezTo>
                  <a:pt x="594347" y="74432"/>
                  <a:pt x="557764" y="76028"/>
                  <a:pt x="521112" y="77693"/>
                </a:cubicBezTo>
                <a:cubicBezTo>
                  <a:pt x="514240" y="77970"/>
                  <a:pt x="507437" y="78248"/>
                  <a:pt x="500565" y="78525"/>
                </a:cubicBezTo>
                <a:cubicBezTo>
                  <a:pt x="460511" y="87337"/>
                  <a:pt x="418861" y="82341"/>
                  <a:pt x="378044" y="81856"/>
                </a:cubicBezTo>
                <a:cubicBezTo>
                  <a:pt x="353471" y="81717"/>
                  <a:pt x="328897" y="82758"/>
                  <a:pt x="304462" y="79913"/>
                </a:cubicBezTo>
                <a:cubicBezTo>
                  <a:pt x="286067" y="76583"/>
                  <a:pt x="269546" y="73669"/>
                  <a:pt x="251081" y="72489"/>
                </a:cubicBezTo>
                <a:cubicBezTo>
                  <a:pt x="185829" y="67771"/>
                  <a:pt x="120508" y="74085"/>
                  <a:pt x="55881" y="83174"/>
                </a:cubicBezTo>
                <a:cubicBezTo>
                  <a:pt x="78302" y="97328"/>
                  <a:pt x="104125" y="103781"/>
                  <a:pt x="128213" y="114396"/>
                </a:cubicBezTo>
                <a:cubicBezTo>
                  <a:pt x="147094" y="122861"/>
                  <a:pt x="166253" y="130493"/>
                  <a:pt x="185343" y="137292"/>
                </a:cubicBezTo>
                <a:cubicBezTo>
                  <a:pt x="210194" y="147838"/>
                  <a:pt x="238100" y="147977"/>
                  <a:pt x="262882" y="157621"/>
                </a:cubicBezTo>
                <a:cubicBezTo>
                  <a:pt x="273849" y="164143"/>
                  <a:pt x="271906" y="181003"/>
                  <a:pt x="259966" y="184957"/>
                </a:cubicBezTo>
                <a:cubicBezTo>
                  <a:pt x="243167" y="193145"/>
                  <a:pt x="223175" y="202650"/>
                  <a:pt x="207418" y="210698"/>
                </a:cubicBezTo>
                <a:cubicBezTo>
                  <a:pt x="177360" y="225546"/>
                  <a:pt x="149871" y="240047"/>
                  <a:pt x="120161" y="254201"/>
                </a:cubicBezTo>
                <a:cubicBezTo>
                  <a:pt x="92255" y="267730"/>
                  <a:pt x="61920" y="277513"/>
                  <a:pt x="37277" y="296871"/>
                </a:cubicBezTo>
                <a:cubicBezTo>
                  <a:pt x="62961" y="321224"/>
                  <a:pt x="95240" y="336418"/>
                  <a:pt x="125297" y="354319"/>
                </a:cubicBezTo>
                <a:cubicBezTo>
                  <a:pt x="166392" y="381864"/>
                  <a:pt x="209569" y="406494"/>
                  <a:pt x="249901" y="434941"/>
                </a:cubicBezTo>
                <a:cubicBezTo>
                  <a:pt x="273155" y="452217"/>
                  <a:pt x="270517" y="470811"/>
                  <a:pt x="244486" y="482884"/>
                </a:cubicBezTo>
                <a:cubicBezTo>
                  <a:pt x="221162" y="496483"/>
                  <a:pt x="196172" y="506751"/>
                  <a:pt x="171737" y="518130"/>
                </a:cubicBezTo>
                <a:cubicBezTo>
                  <a:pt x="115926" y="544703"/>
                  <a:pt x="60809" y="573566"/>
                  <a:pt x="10065" y="608951"/>
                </a:cubicBezTo>
                <a:cubicBezTo>
                  <a:pt x="37207" y="623174"/>
                  <a:pt x="63794" y="637744"/>
                  <a:pt x="92116" y="649192"/>
                </a:cubicBezTo>
                <a:cubicBezTo>
                  <a:pt x="118147" y="658628"/>
                  <a:pt x="149385" y="662999"/>
                  <a:pt x="175416" y="668619"/>
                </a:cubicBezTo>
                <a:cubicBezTo>
                  <a:pt x="194714" y="673892"/>
                  <a:pt x="249415" y="677847"/>
                  <a:pt x="228034" y="708930"/>
                </a:cubicBezTo>
                <a:cubicBezTo>
                  <a:pt x="211721" y="719754"/>
                  <a:pt x="192146" y="725651"/>
                  <a:pt x="174514" y="734463"/>
                </a:cubicBezTo>
                <a:cubicBezTo>
                  <a:pt x="119466" y="761036"/>
                  <a:pt x="61087" y="780671"/>
                  <a:pt x="7914" y="810991"/>
                </a:cubicBezTo>
                <a:cubicBezTo>
                  <a:pt x="50535" y="831251"/>
                  <a:pt x="91075" y="854979"/>
                  <a:pt x="135502" y="870868"/>
                </a:cubicBezTo>
                <a:cubicBezTo>
                  <a:pt x="158826" y="882316"/>
                  <a:pt x="286900" y="904934"/>
                  <a:pt x="252816" y="944135"/>
                </a:cubicBezTo>
                <a:cubicBezTo>
                  <a:pt x="188120" y="985626"/>
                  <a:pt x="118147" y="1018998"/>
                  <a:pt x="53729" y="1061183"/>
                </a:cubicBezTo>
                <a:cubicBezTo>
                  <a:pt x="35958" y="1072423"/>
                  <a:pt x="17771" y="1083038"/>
                  <a:pt x="69" y="1094347"/>
                </a:cubicBezTo>
                <a:cubicBezTo>
                  <a:pt x="69" y="1094347"/>
                  <a:pt x="0" y="1094347"/>
                  <a:pt x="0" y="1094417"/>
                </a:cubicBezTo>
                <a:cubicBezTo>
                  <a:pt x="764" y="1094417"/>
                  <a:pt x="1458" y="1094347"/>
                  <a:pt x="2152" y="1094278"/>
                </a:cubicBezTo>
                <a:cubicBezTo>
                  <a:pt x="36444" y="1091780"/>
                  <a:pt x="70736" y="1089213"/>
                  <a:pt x="105097" y="1088727"/>
                </a:cubicBezTo>
                <a:cubicBezTo>
                  <a:pt x="140847" y="1088242"/>
                  <a:pt x="176527" y="1088450"/>
                  <a:pt x="212277" y="1087825"/>
                </a:cubicBezTo>
                <a:cubicBezTo>
                  <a:pt x="284262" y="1086507"/>
                  <a:pt x="356108" y="1082622"/>
                  <a:pt x="428094" y="1082483"/>
                </a:cubicBezTo>
                <a:cubicBezTo>
                  <a:pt x="466412" y="1082414"/>
                  <a:pt x="504730" y="1082344"/>
                  <a:pt x="543048" y="1081720"/>
                </a:cubicBezTo>
                <a:cubicBezTo>
                  <a:pt x="579353" y="1081165"/>
                  <a:pt x="615658" y="1079638"/>
                  <a:pt x="651963" y="1078320"/>
                </a:cubicBezTo>
                <a:cubicBezTo>
                  <a:pt x="688337" y="1077002"/>
                  <a:pt x="724781" y="1076655"/>
                  <a:pt x="761156" y="1077140"/>
                </a:cubicBezTo>
                <a:cubicBezTo>
                  <a:pt x="798016" y="1077557"/>
                  <a:pt x="834946" y="1078251"/>
                  <a:pt x="871806" y="1079569"/>
                </a:cubicBezTo>
                <a:cubicBezTo>
                  <a:pt x="910471" y="1080956"/>
                  <a:pt x="949137" y="1082344"/>
                  <a:pt x="987732" y="1083315"/>
                </a:cubicBezTo>
                <a:cubicBezTo>
                  <a:pt x="1025009" y="1084287"/>
                  <a:pt x="1062217" y="1084773"/>
                  <a:pt x="1099424" y="1085952"/>
                </a:cubicBezTo>
                <a:cubicBezTo>
                  <a:pt x="1136423" y="1087062"/>
                  <a:pt x="1173422" y="1089352"/>
                  <a:pt x="1210352" y="1092405"/>
                </a:cubicBezTo>
                <a:cubicBezTo>
                  <a:pt x="1248254" y="1095596"/>
                  <a:pt x="1286086" y="1099828"/>
                  <a:pt x="1323918" y="1103644"/>
                </a:cubicBezTo>
                <a:cubicBezTo>
                  <a:pt x="1395626" y="1110930"/>
                  <a:pt x="1467541" y="1115994"/>
                  <a:pt x="1539388" y="1121267"/>
                </a:cubicBezTo>
                <a:cubicBezTo>
                  <a:pt x="1613595" y="1126679"/>
                  <a:pt x="1687871" y="1131952"/>
                  <a:pt x="1761938" y="1138682"/>
                </a:cubicBezTo>
                <a:cubicBezTo>
                  <a:pt x="1790816" y="1141319"/>
                  <a:pt x="1819693" y="1144094"/>
                  <a:pt x="1848640" y="1146522"/>
                </a:cubicBezTo>
                <a:cubicBezTo>
                  <a:pt x="1863356" y="1147771"/>
                  <a:pt x="1878003" y="1149020"/>
                  <a:pt x="1892720" y="1150269"/>
                </a:cubicBezTo>
                <a:cubicBezTo>
                  <a:pt x="1907297" y="1151518"/>
                  <a:pt x="1921944" y="1152351"/>
                  <a:pt x="1936452" y="1153391"/>
                </a:cubicBezTo>
                <a:cubicBezTo>
                  <a:pt x="1953320" y="1154363"/>
                  <a:pt x="1970119" y="1155403"/>
                  <a:pt x="1986988" y="1156097"/>
                </a:cubicBezTo>
                <a:cubicBezTo>
                  <a:pt x="2006910" y="1156930"/>
                  <a:pt x="2026764" y="1157693"/>
                  <a:pt x="2046617" y="1158248"/>
                </a:cubicBezTo>
                <a:cubicBezTo>
                  <a:pt x="2082366" y="1159289"/>
                  <a:pt x="2118116" y="1159913"/>
                  <a:pt x="2153866" y="1160746"/>
                </a:cubicBezTo>
                <a:cubicBezTo>
                  <a:pt x="2192809" y="1161717"/>
                  <a:pt x="2231752" y="1162827"/>
                  <a:pt x="2270764" y="1164492"/>
                </a:cubicBezTo>
                <a:cubicBezTo>
                  <a:pt x="2305819" y="1165949"/>
                  <a:pt x="2340875" y="1167962"/>
                  <a:pt x="2375861" y="1170182"/>
                </a:cubicBezTo>
                <a:cubicBezTo>
                  <a:pt x="2414873" y="1172610"/>
                  <a:pt x="2453955" y="1174969"/>
                  <a:pt x="2492967" y="1177120"/>
                </a:cubicBezTo>
                <a:cubicBezTo>
                  <a:pt x="2529272" y="1179132"/>
                  <a:pt x="2565577" y="1180658"/>
                  <a:pt x="2601882" y="1182185"/>
                </a:cubicBezTo>
                <a:cubicBezTo>
                  <a:pt x="2637354" y="1183642"/>
                  <a:pt x="2672757" y="1184960"/>
                  <a:pt x="2708159" y="1186417"/>
                </a:cubicBezTo>
                <a:cubicBezTo>
                  <a:pt x="2745922" y="1187943"/>
                  <a:pt x="2783685" y="1189678"/>
                  <a:pt x="2821448" y="1190788"/>
                </a:cubicBezTo>
                <a:cubicBezTo>
                  <a:pt x="2895793" y="1193008"/>
                  <a:pt x="2970138" y="1192384"/>
                  <a:pt x="3044484" y="1191204"/>
                </a:cubicBezTo>
                <a:cubicBezTo>
                  <a:pt x="3063851" y="1190927"/>
                  <a:pt x="3083149" y="1190233"/>
                  <a:pt x="3102447" y="1189747"/>
                </a:cubicBezTo>
                <a:cubicBezTo>
                  <a:pt x="3120704" y="1189262"/>
                  <a:pt x="3138891" y="1188915"/>
                  <a:pt x="3157147" y="1188637"/>
                </a:cubicBezTo>
                <a:cubicBezTo>
                  <a:pt x="3174502" y="1188360"/>
                  <a:pt x="3191925" y="1188429"/>
                  <a:pt x="3209279" y="1188499"/>
                </a:cubicBezTo>
                <a:cubicBezTo>
                  <a:pt x="3228091" y="1188568"/>
                  <a:pt x="3246973" y="1188637"/>
                  <a:pt x="3265785" y="1188776"/>
                </a:cubicBezTo>
                <a:cubicBezTo>
                  <a:pt x="3265854" y="1188776"/>
                  <a:pt x="3265924" y="1188776"/>
                  <a:pt x="3265993" y="1188776"/>
                </a:cubicBezTo>
                <a:cubicBezTo>
                  <a:pt x="3261967" y="1186903"/>
                  <a:pt x="3258010" y="1185029"/>
                  <a:pt x="3253984" y="1183156"/>
                </a:cubicBezTo>
                <a:cubicBezTo>
                  <a:pt x="3250097" y="1181352"/>
                  <a:pt x="3246140" y="1179756"/>
                  <a:pt x="3242183" y="1178091"/>
                </a:cubicBezTo>
                <a:cubicBezTo>
                  <a:pt x="3234339" y="1174761"/>
                  <a:pt x="3226356" y="1171569"/>
                  <a:pt x="3218373" y="1168517"/>
                </a:cubicBezTo>
                <a:cubicBezTo>
                  <a:pt x="3200117" y="1161578"/>
                  <a:pt x="3181860" y="1154710"/>
                  <a:pt x="3163673" y="1147494"/>
                </a:cubicBezTo>
                <a:cubicBezTo>
                  <a:pt x="3148054" y="1141319"/>
                  <a:pt x="3132643" y="1134658"/>
                  <a:pt x="3117372" y="1127859"/>
                </a:cubicBezTo>
                <a:cubicBezTo>
                  <a:pt x="3108556" y="1123973"/>
                  <a:pt x="3099740" y="1120019"/>
                  <a:pt x="3090993" y="1116064"/>
                </a:cubicBezTo>
                <a:cubicBezTo>
                  <a:pt x="3082871" y="1112387"/>
                  <a:pt x="3074819" y="1108640"/>
                  <a:pt x="3066628" y="1105240"/>
                </a:cubicBezTo>
                <a:cubicBezTo>
                  <a:pt x="3058367" y="1101771"/>
                  <a:pt x="3050107" y="1098441"/>
                  <a:pt x="3041707" y="1095319"/>
                </a:cubicBezTo>
                <a:cubicBezTo>
                  <a:pt x="3033238" y="1092127"/>
                  <a:pt x="3024700" y="1089282"/>
                  <a:pt x="3016162" y="1086230"/>
                </a:cubicBezTo>
                <a:cubicBezTo>
                  <a:pt x="3012066" y="1084773"/>
                  <a:pt x="3008110" y="1082969"/>
                  <a:pt x="3004153" y="1081095"/>
                </a:cubicBezTo>
                <a:cubicBezTo>
                  <a:pt x="3001931" y="1079985"/>
                  <a:pt x="2999641" y="1078875"/>
                  <a:pt x="2997697" y="1077349"/>
                </a:cubicBezTo>
                <a:cubicBezTo>
                  <a:pt x="2995337" y="1075614"/>
                  <a:pt x="2992977" y="1074018"/>
                  <a:pt x="2991172" y="1071729"/>
                </a:cubicBezTo>
                <a:cubicBezTo>
                  <a:pt x="2989714" y="1069855"/>
                  <a:pt x="2988187" y="1068121"/>
                  <a:pt x="2987284" y="1065970"/>
                </a:cubicBezTo>
                <a:cubicBezTo>
                  <a:pt x="2985757" y="1062293"/>
                  <a:pt x="2985271" y="1057783"/>
                  <a:pt x="2986313" y="1053898"/>
                </a:cubicBezTo>
                <a:cubicBezTo>
                  <a:pt x="2987493" y="1049665"/>
                  <a:pt x="2990547" y="1045433"/>
                  <a:pt x="2994365" y="1043213"/>
                </a:cubicBezTo>
                <a:cubicBezTo>
                  <a:pt x="2996725" y="1041825"/>
                  <a:pt x="2998738" y="1040923"/>
                  <a:pt x="3001307" y="1039952"/>
                </a:cubicBezTo>
                <a:cubicBezTo>
                  <a:pt x="3003320" y="1039189"/>
                  <a:pt x="3005402" y="1038564"/>
                  <a:pt x="3007485" y="1037940"/>
                </a:cubicBezTo>
                <a:cubicBezTo>
                  <a:pt x="3011441" y="1036691"/>
                  <a:pt x="3015468" y="1035511"/>
                  <a:pt x="3019424" y="1034332"/>
                </a:cubicBezTo>
                <a:cubicBezTo>
                  <a:pt x="3027616" y="1031834"/>
                  <a:pt x="3035876" y="1029544"/>
                  <a:pt x="3044137" y="1027185"/>
                </a:cubicBezTo>
                <a:cubicBezTo>
                  <a:pt x="3061977" y="1022121"/>
                  <a:pt x="3079817" y="1017125"/>
                  <a:pt x="3097657" y="1011991"/>
                </a:cubicBezTo>
                <a:cubicBezTo>
                  <a:pt x="3132852" y="1001792"/>
                  <a:pt x="3167838" y="990829"/>
                  <a:pt x="3202615" y="979034"/>
                </a:cubicBezTo>
                <a:cubicBezTo>
                  <a:pt x="3208585" y="976953"/>
                  <a:pt x="3214486" y="974871"/>
                  <a:pt x="3220386" y="972582"/>
                </a:cubicBezTo>
                <a:cubicBezTo>
                  <a:pt x="3225870" y="970500"/>
                  <a:pt x="3231354" y="968280"/>
                  <a:pt x="3236699" y="965782"/>
                </a:cubicBezTo>
                <a:cubicBezTo>
                  <a:pt x="3231285" y="960232"/>
                  <a:pt x="3225592" y="954889"/>
                  <a:pt x="3219900" y="949686"/>
                </a:cubicBezTo>
                <a:cubicBezTo>
                  <a:pt x="3215249" y="945800"/>
                  <a:pt x="3210598" y="941846"/>
                  <a:pt x="3205739" y="938238"/>
                </a:cubicBezTo>
                <a:cubicBezTo>
                  <a:pt x="3202546" y="935879"/>
                  <a:pt x="3199422" y="933520"/>
                  <a:pt x="3196298" y="931161"/>
                </a:cubicBezTo>
                <a:cubicBezTo>
                  <a:pt x="3193175" y="928802"/>
                  <a:pt x="3189843" y="926720"/>
                  <a:pt x="3186580" y="924500"/>
                </a:cubicBezTo>
                <a:cubicBezTo>
                  <a:pt x="3157356" y="905698"/>
                  <a:pt x="3127229" y="888352"/>
                  <a:pt x="3097310" y="870798"/>
                </a:cubicBezTo>
                <a:cubicBezTo>
                  <a:pt x="3082108" y="861848"/>
                  <a:pt x="3067114" y="852343"/>
                  <a:pt x="3052120" y="843046"/>
                </a:cubicBezTo>
                <a:cubicBezTo>
                  <a:pt x="3037612" y="834026"/>
                  <a:pt x="3023104" y="825076"/>
                  <a:pt x="3009081" y="815362"/>
                </a:cubicBezTo>
                <a:cubicBezTo>
                  <a:pt x="3005888" y="813142"/>
                  <a:pt x="3002764" y="810922"/>
                  <a:pt x="2999641" y="808702"/>
                </a:cubicBezTo>
                <a:cubicBezTo>
                  <a:pt x="2997905" y="807453"/>
                  <a:pt x="2996170" y="806204"/>
                  <a:pt x="2994434" y="805024"/>
                </a:cubicBezTo>
                <a:cubicBezTo>
                  <a:pt x="2992907" y="803845"/>
                  <a:pt x="2991311" y="802735"/>
                  <a:pt x="2989714" y="801555"/>
                </a:cubicBezTo>
                <a:cubicBezTo>
                  <a:pt x="2988256" y="800376"/>
                  <a:pt x="2986937" y="799266"/>
                  <a:pt x="2985549" y="798017"/>
                </a:cubicBezTo>
                <a:cubicBezTo>
                  <a:pt x="2984161" y="796490"/>
                  <a:pt x="2982703" y="795033"/>
                  <a:pt x="2981592" y="793229"/>
                </a:cubicBezTo>
                <a:cubicBezTo>
                  <a:pt x="2980621" y="791634"/>
                  <a:pt x="2979787" y="789760"/>
                  <a:pt x="2979302" y="787887"/>
                </a:cubicBezTo>
                <a:cubicBezTo>
                  <a:pt x="2978052" y="783308"/>
                  <a:pt x="2979232" y="778867"/>
                  <a:pt x="2981523" y="774843"/>
                </a:cubicBezTo>
                <a:cubicBezTo>
                  <a:pt x="2985757" y="767697"/>
                  <a:pt x="2994712" y="766101"/>
                  <a:pt x="3002070" y="764020"/>
                </a:cubicBezTo>
                <a:cubicBezTo>
                  <a:pt x="3010539" y="761661"/>
                  <a:pt x="3019008" y="759371"/>
                  <a:pt x="3027546" y="757081"/>
                </a:cubicBezTo>
                <a:cubicBezTo>
                  <a:pt x="3045386" y="752294"/>
                  <a:pt x="3063088" y="747368"/>
                  <a:pt x="3080789" y="742164"/>
                </a:cubicBezTo>
                <a:cubicBezTo>
                  <a:pt x="3097449" y="737307"/>
                  <a:pt x="3114109" y="732520"/>
                  <a:pt x="3130630" y="727316"/>
                </a:cubicBezTo>
                <a:cubicBezTo>
                  <a:pt x="3158258" y="718644"/>
                  <a:pt x="3185608" y="709485"/>
                  <a:pt x="3213236" y="700882"/>
                </a:cubicBezTo>
                <a:cubicBezTo>
                  <a:pt x="3227050" y="696580"/>
                  <a:pt x="3240934" y="692348"/>
                  <a:pt x="3254748" y="687977"/>
                </a:cubicBezTo>
                <a:cubicBezTo>
                  <a:pt x="3268006" y="683814"/>
                  <a:pt x="3281404" y="679790"/>
                  <a:pt x="3293690" y="675627"/>
                </a:cubicBezTo>
                <a:cubicBezTo>
                  <a:pt x="3293968" y="675488"/>
                  <a:pt x="3294315" y="675419"/>
                  <a:pt x="3294593" y="675280"/>
                </a:cubicBezTo>
                <a:lnTo>
                  <a:pt x="3294593" y="675280"/>
                </a:lnTo>
                <a:cubicBezTo>
                  <a:pt x="3296606" y="674517"/>
                  <a:pt x="3298619" y="673823"/>
                  <a:pt x="3300632" y="672990"/>
                </a:cubicBezTo>
                <a:cubicBezTo>
                  <a:pt x="3298064" y="670493"/>
                  <a:pt x="3295426" y="668134"/>
                  <a:pt x="3292719" y="665775"/>
                </a:cubicBezTo>
                <a:cubicBezTo>
                  <a:pt x="3283278" y="657588"/>
                  <a:pt x="3273837" y="649539"/>
                  <a:pt x="3264258" y="641491"/>
                </a:cubicBezTo>
                <a:cubicBezTo>
                  <a:pt x="3253776" y="632610"/>
                  <a:pt x="3242877" y="624354"/>
                  <a:pt x="3233437" y="617346"/>
                </a:cubicBezTo>
                <a:cubicBezTo>
                  <a:pt x="3229480" y="614640"/>
                  <a:pt x="3225523" y="612004"/>
                  <a:pt x="3221566" y="609367"/>
                </a:cubicBezTo>
                <a:cubicBezTo>
                  <a:pt x="3217818" y="606869"/>
                  <a:pt x="3213930" y="604649"/>
                  <a:pt x="3210113" y="602290"/>
                </a:cubicBezTo>
                <a:cubicBezTo>
                  <a:pt x="3202824" y="597850"/>
                  <a:pt x="3195257" y="593687"/>
                  <a:pt x="3187691" y="589593"/>
                </a:cubicBezTo>
                <a:cubicBezTo>
                  <a:pt x="3172211" y="581198"/>
                  <a:pt x="3156731" y="572942"/>
                  <a:pt x="3141459" y="564199"/>
                </a:cubicBezTo>
                <a:cubicBezTo>
                  <a:pt x="3125771" y="555249"/>
                  <a:pt x="3110152" y="546368"/>
                  <a:pt x="3094811" y="536932"/>
                </a:cubicBezTo>
                <a:cubicBezTo>
                  <a:pt x="3079956" y="527774"/>
                  <a:pt x="3065239" y="518269"/>
                  <a:pt x="3050315" y="509179"/>
                </a:cubicBezTo>
                <a:cubicBezTo>
                  <a:pt x="3042887" y="504670"/>
                  <a:pt x="3034141" y="498564"/>
                  <a:pt x="3034141" y="488781"/>
                </a:cubicBezTo>
                <a:cubicBezTo>
                  <a:pt x="3034141" y="484965"/>
                  <a:pt x="3035252" y="481010"/>
                  <a:pt x="3037612" y="478027"/>
                </a:cubicBezTo>
                <a:cubicBezTo>
                  <a:pt x="3040250" y="474627"/>
                  <a:pt x="3044137" y="472546"/>
                  <a:pt x="3047816" y="470464"/>
                </a:cubicBezTo>
                <a:cubicBezTo>
                  <a:pt x="3062741" y="462000"/>
                  <a:pt x="3078359" y="454784"/>
                  <a:pt x="3093909" y="447707"/>
                </a:cubicBezTo>
                <a:cubicBezTo>
                  <a:pt x="3111610" y="439659"/>
                  <a:pt x="3129658" y="432304"/>
                  <a:pt x="3147637" y="424811"/>
                </a:cubicBezTo>
                <a:cubicBezTo>
                  <a:pt x="3163325" y="418289"/>
                  <a:pt x="3179014" y="411767"/>
                  <a:pt x="3194702" y="405384"/>
                </a:cubicBezTo>
                <a:cubicBezTo>
                  <a:pt x="3212334" y="398168"/>
                  <a:pt x="3229757" y="390814"/>
                  <a:pt x="3247181" y="383251"/>
                </a:cubicBezTo>
                <a:cubicBezTo>
                  <a:pt x="3265021" y="375480"/>
                  <a:pt x="3282723" y="367293"/>
                  <a:pt x="3299105" y="359592"/>
                </a:cubicBezTo>
                <a:cubicBezTo>
                  <a:pt x="3306602" y="355776"/>
                  <a:pt x="3314030" y="351960"/>
                  <a:pt x="3321457" y="347936"/>
                </a:cubicBezTo>
                <a:cubicBezTo>
                  <a:pt x="3329648" y="343495"/>
                  <a:pt x="3337840" y="338916"/>
                  <a:pt x="3345753" y="333921"/>
                </a:cubicBezTo>
                <a:cubicBezTo>
                  <a:pt x="3344017" y="332672"/>
                  <a:pt x="3342213" y="331423"/>
                  <a:pt x="3340408" y="330243"/>
                </a:cubicBezTo>
                <a:cubicBezTo>
                  <a:pt x="3332911" y="325178"/>
                  <a:pt x="3325136" y="320322"/>
                  <a:pt x="3317292" y="315604"/>
                </a:cubicBezTo>
                <a:close/>
              </a:path>
            </a:pathLst>
          </a:custGeom>
          <a:solidFill>
            <a:srgbClr val="2843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 rot="-1455235">
            <a:off x="7178280" y="4114010"/>
            <a:ext cx="1254392" cy="1225187"/>
          </a:xfrm>
          <a:custGeom>
            <a:rect b="b" l="l" r="r" t="t"/>
            <a:pathLst>
              <a:path extrusionOk="0" h="2449976" w="2513564">
                <a:moveTo>
                  <a:pt x="2480260" y="1010373"/>
                </a:moveTo>
                <a:cubicBezTo>
                  <a:pt x="2458293" y="933418"/>
                  <a:pt x="2434918" y="856262"/>
                  <a:pt x="2402193" y="783130"/>
                </a:cubicBezTo>
                <a:cubicBezTo>
                  <a:pt x="2349662" y="667548"/>
                  <a:pt x="2283106" y="559610"/>
                  <a:pt x="2204686" y="459368"/>
                </a:cubicBezTo>
                <a:cubicBezTo>
                  <a:pt x="2118274" y="352537"/>
                  <a:pt x="2018088" y="250937"/>
                  <a:pt x="1898246" y="182130"/>
                </a:cubicBezTo>
                <a:cubicBezTo>
                  <a:pt x="1843906" y="148331"/>
                  <a:pt x="1786247" y="120919"/>
                  <a:pt x="1725673" y="100146"/>
                </a:cubicBezTo>
                <a:cubicBezTo>
                  <a:pt x="1690233" y="87823"/>
                  <a:pt x="1653034" y="82089"/>
                  <a:pt x="1617092" y="71577"/>
                </a:cubicBezTo>
                <a:cubicBezTo>
                  <a:pt x="1587132" y="62876"/>
                  <a:pt x="1558428" y="49748"/>
                  <a:pt x="1527613" y="43713"/>
                </a:cubicBezTo>
                <a:cubicBezTo>
                  <a:pt x="1487901" y="42204"/>
                  <a:pt x="1449194" y="27265"/>
                  <a:pt x="1411040" y="16653"/>
                </a:cubicBezTo>
                <a:cubicBezTo>
                  <a:pt x="1389927" y="11020"/>
                  <a:pt x="1368060" y="10114"/>
                  <a:pt x="1346695" y="5487"/>
                </a:cubicBezTo>
                <a:cubicBezTo>
                  <a:pt x="1346193" y="5386"/>
                  <a:pt x="1345690" y="5286"/>
                  <a:pt x="1345187" y="5185"/>
                </a:cubicBezTo>
                <a:lnTo>
                  <a:pt x="1342975" y="4682"/>
                </a:lnTo>
                <a:cubicBezTo>
                  <a:pt x="1340412" y="3928"/>
                  <a:pt x="1337747" y="4079"/>
                  <a:pt x="1335284" y="4783"/>
                </a:cubicBezTo>
                <a:cubicBezTo>
                  <a:pt x="1313417" y="-297"/>
                  <a:pt x="1290294" y="558"/>
                  <a:pt x="1267924" y="809"/>
                </a:cubicBezTo>
                <a:cubicBezTo>
                  <a:pt x="1248017" y="558"/>
                  <a:pt x="1228061" y="658"/>
                  <a:pt x="1208154" y="1262"/>
                </a:cubicBezTo>
                <a:cubicBezTo>
                  <a:pt x="1179048" y="-700"/>
                  <a:pt x="1149943" y="-599"/>
                  <a:pt x="1120887" y="3173"/>
                </a:cubicBezTo>
                <a:cubicBezTo>
                  <a:pt x="1080220" y="9611"/>
                  <a:pt x="1040256" y="19319"/>
                  <a:pt x="1000493" y="30082"/>
                </a:cubicBezTo>
                <a:cubicBezTo>
                  <a:pt x="981441" y="33754"/>
                  <a:pt x="962439" y="37878"/>
                  <a:pt x="943739" y="43159"/>
                </a:cubicBezTo>
                <a:cubicBezTo>
                  <a:pt x="920967" y="49346"/>
                  <a:pt x="898447" y="56890"/>
                  <a:pt x="876128" y="64988"/>
                </a:cubicBezTo>
                <a:cubicBezTo>
                  <a:pt x="542241" y="160050"/>
                  <a:pt x="258322" y="407009"/>
                  <a:pt x="108219" y="719052"/>
                </a:cubicBezTo>
                <a:cubicBezTo>
                  <a:pt x="64736" y="818087"/>
                  <a:pt x="33771" y="922755"/>
                  <a:pt x="16227" y="1029536"/>
                </a:cubicBezTo>
                <a:cubicBezTo>
                  <a:pt x="2001" y="1123038"/>
                  <a:pt x="-1166" y="1217949"/>
                  <a:pt x="342" y="1312407"/>
                </a:cubicBezTo>
                <a:cubicBezTo>
                  <a:pt x="4916" y="1524711"/>
                  <a:pt x="75293" y="1734098"/>
                  <a:pt x="189303" y="1912401"/>
                </a:cubicBezTo>
                <a:cubicBezTo>
                  <a:pt x="267169" y="2028286"/>
                  <a:pt x="368210" y="2127773"/>
                  <a:pt x="477595" y="2213832"/>
                </a:cubicBezTo>
                <a:cubicBezTo>
                  <a:pt x="574916" y="2290384"/>
                  <a:pt x="687167" y="2344654"/>
                  <a:pt x="803992" y="2384389"/>
                </a:cubicBezTo>
                <a:cubicBezTo>
                  <a:pt x="876731" y="2409940"/>
                  <a:pt x="951481" y="2430009"/>
                  <a:pt x="1027990" y="2440018"/>
                </a:cubicBezTo>
                <a:cubicBezTo>
                  <a:pt x="1117016" y="2450832"/>
                  <a:pt x="1206948" y="2449373"/>
                  <a:pt x="1296426" y="2449775"/>
                </a:cubicBezTo>
                <a:cubicBezTo>
                  <a:pt x="1303112" y="2449876"/>
                  <a:pt x="1309798" y="2449977"/>
                  <a:pt x="1316484" y="2449977"/>
                </a:cubicBezTo>
                <a:cubicBezTo>
                  <a:pt x="1441854" y="2449977"/>
                  <a:pt x="1566421" y="2429003"/>
                  <a:pt x="1686061" y="2391632"/>
                </a:cubicBezTo>
                <a:cubicBezTo>
                  <a:pt x="1931374" y="2323781"/>
                  <a:pt x="2165325" y="2185011"/>
                  <a:pt x="2306179" y="1968382"/>
                </a:cubicBezTo>
                <a:cubicBezTo>
                  <a:pt x="2382990" y="1842287"/>
                  <a:pt x="2438236" y="1703970"/>
                  <a:pt x="2473926" y="1560824"/>
                </a:cubicBezTo>
                <a:cubicBezTo>
                  <a:pt x="2521029" y="1381716"/>
                  <a:pt x="2529826" y="1189933"/>
                  <a:pt x="2480260" y="10103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4" name="Google Shape;304;p9"/>
          <p:cNvGrpSpPr/>
          <p:nvPr/>
        </p:nvGrpSpPr>
        <p:grpSpPr>
          <a:xfrm rot="-1461972">
            <a:off x="7177716" y="4113888"/>
            <a:ext cx="1256882" cy="1225187"/>
            <a:chOff x="14352305" y="8225949"/>
            <a:chExt cx="2513564" cy="2449976"/>
          </a:xfrm>
        </p:grpSpPr>
        <p:sp>
          <p:nvSpPr>
            <p:cNvPr id="305" name="Google Shape;305;p9"/>
            <p:cNvSpPr/>
            <p:nvPr/>
          </p:nvSpPr>
          <p:spPr>
            <a:xfrm>
              <a:off x="14352305" y="8225949"/>
              <a:ext cx="2513564" cy="2449976"/>
            </a:xfrm>
            <a:custGeom>
              <a:rect b="b" l="l" r="r" t="t"/>
              <a:pathLst>
                <a:path extrusionOk="0" h="2449976" w="2513564">
                  <a:moveTo>
                    <a:pt x="2480260" y="1010373"/>
                  </a:moveTo>
                  <a:cubicBezTo>
                    <a:pt x="2458293" y="933418"/>
                    <a:pt x="2434918" y="856262"/>
                    <a:pt x="2402193" y="783130"/>
                  </a:cubicBezTo>
                  <a:cubicBezTo>
                    <a:pt x="2349662" y="667548"/>
                    <a:pt x="2283106" y="559610"/>
                    <a:pt x="2204686" y="459368"/>
                  </a:cubicBezTo>
                  <a:cubicBezTo>
                    <a:pt x="2118274" y="352537"/>
                    <a:pt x="2018088" y="250937"/>
                    <a:pt x="1898246" y="182130"/>
                  </a:cubicBezTo>
                  <a:cubicBezTo>
                    <a:pt x="1843906" y="148331"/>
                    <a:pt x="1786247" y="120919"/>
                    <a:pt x="1725673" y="100146"/>
                  </a:cubicBezTo>
                  <a:cubicBezTo>
                    <a:pt x="1690233" y="87823"/>
                    <a:pt x="1653034" y="82089"/>
                    <a:pt x="1617092" y="71577"/>
                  </a:cubicBezTo>
                  <a:cubicBezTo>
                    <a:pt x="1587132" y="62876"/>
                    <a:pt x="1558428" y="49748"/>
                    <a:pt x="1527613" y="43713"/>
                  </a:cubicBezTo>
                  <a:cubicBezTo>
                    <a:pt x="1487901" y="42204"/>
                    <a:pt x="1449194" y="27265"/>
                    <a:pt x="1411040" y="16653"/>
                  </a:cubicBezTo>
                  <a:cubicBezTo>
                    <a:pt x="1389927" y="11020"/>
                    <a:pt x="1368060" y="10114"/>
                    <a:pt x="1346695" y="5487"/>
                  </a:cubicBezTo>
                  <a:cubicBezTo>
                    <a:pt x="1346193" y="5386"/>
                    <a:pt x="1345690" y="5286"/>
                    <a:pt x="1345187" y="5185"/>
                  </a:cubicBezTo>
                  <a:lnTo>
                    <a:pt x="1342975" y="4682"/>
                  </a:lnTo>
                  <a:cubicBezTo>
                    <a:pt x="1340412" y="3928"/>
                    <a:pt x="1337747" y="4079"/>
                    <a:pt x="1335284" y="4783"/>
                  </a:cubicBezTo>
                  <a:cubicBezTo>
                    <a:pt x="1313417" y="-297"/>
                    <a:pt x="1290294" y="558"/>
                    <a:pt x="1267924" y="809"/>
                  </a:cubicBezTo>
                  <a:cubicBezTo>
                    <a:pt x="1248017" y="558"/>
                    <a:pt x="1228061" y="658"/>
                    <a:pt x="1208154" y="1262"/>
                  </a:cubicBezTo>
                  <a:cubicBezTo>
                    <a:pt x="1179048" y="-700"/>
                    <a:pt x="1149943" y="-599"/>
                    <a:pt x="1120887" y="3173"/>
                  </a:cubicBezTo>
                  <a:cubicBezTo>
                    <a:pt x="1080220" y="9611"/>
                    <a:pt x="1040256" y="19319"/>
                    <a:pt x="1000493" y="30082"/>
                  </a:cubicBezTo>
                  <a:cubicBezTo>
                    <a:pt x="981441" y="33754"/>
                    <a:pt x="962439" y="37878"/>
                    <a:pt x="943739" y="43159"/>
                  </a:cubicBezTo>
                  <a:cubicBezTo>
                    <a:pt x="920967" y="49346"/>
                    <a:pt x="898447" y="56890"/>
                    <a:pt x="876128" y="64988"/>
                  </a:cubicBezTo>
                  <a:cubicBezTo>
                    <a:pt x="542241" y="160050"/>
                    <a:pt x="258322" y="407009"/>
                    <a:pt x="108219" y="719052"/>
                  </a:cubicBezTo>
                  <a:cubicBezTo>
                    <a:pt x="64736" y="818087"/>
                    <a:pt x="33771" y="922755"/>
                    <a:pt x="16227" y="1029536"/>
                  </a:cubicBezTo>
                  <a:cubicBezTo>
                    <a:pt x="2001" y="1123038"/>
                    <a:pt x="-1166" y="1217949"/>
                    <a:pt x="342" y="1312407"/>
                  </a:cubicBezTo>
                  <a:cubicBezTo>
                    <a:pt x="4916" y="1524711"/>
                    <a:pt x="75293" y="1734098"/>
                    <a:pt x="189303" y="1912401"/>
                  </a:cubicBezTo>
                  <a:cubicBezTo>
                    <a:pt x="267169" y="2028286"/>
                    <a:pt x="368210" y="2127773"/>
                    <a:pt x="477595" y="2213832"/>
                  </a:cubicBezTo>
                  <a:cubicBezTo>
                    <a:pt x="574916" y="2290384"/>
                    <a:pt x="687167" y="2344654"/>
                    <a:pt x="803992" y="2384389"/>
                  </a:cubicBezTo>
                  <a:cubicBezTo>
                    <a:pt x="876731" y="2409940"/>
                    <a:pt x="951481" y="2430009"/>
                    <a:pt x="1027990" y="2440018"/>
                  </a:cubicBezTo>
                  <a:cubicBezTo>
                    <a:pt x="1117016" y="2450832"/>
                    <a:pt x="1206948" y="2449373"/>
                    <a:pt x="1296426" y="2449775"/>
                  </a:cubicBezTo>
                  <a:cubicBezTo>
                    <a:pt x="1303112" y="2449876"/>
                    <a:pt x="1309798" y="2449977"/>
                    <a:pt x="1316484" y="2449977"/>
                  </a:cubicBezTo>
                  <a:cubicBezTo>
                    <a:pt x="1441854" y="2449977"/>
                    <a:pt x="1566421" y="2429003"/>
                    <a:pt x="1686061" y="2391632"/>
                  </a:cubicBezTo>
                  <a:cubicBezTo>
                    <a:pt x="1931374" y="2323781"/>
                    <a:pt x="2165325" y="2185011"/>
                    <a:pt x="2306179" y="1968382"/>
                  </a:cubicBezTo>
                  <a:cubicBezTo>
                    <a:pt x="2382990" y="1842287"/>
                    <a:pt x="2438236" y="1703970"/>
                    <a:pt x="2473926" y="1560824"/>
                  </a:cubicBezTo>
                  <a:cubicBezTo>
                    <a:pt x="2521029" y="1381716"/>
                    <a:pt x="2529826" y="1189933"/>
                    <a:pt x="2480260" y="1010373"/>
                  </a:cubicBezTo>
                  <a:close/>
                  <a:moveTo>
                    <a:pt x="2430745" y="1603677"/>
                  </a:moveTo>
                  <a:cubicBezTo>
                    <a:pt x="2397719" y="1725648"/>
                    <a:pt x="2346294" y="1842136"/>
                    <a:pt x="2281698" y="1950577"/>
                  </a:cubicBezTo>
                  <a:cubicBezTo>
                    <a:pt x="2184629" y="2100563"/>
                    <a:pt x="2039301" y="2212775"/>
                    <a:pt x="1879245" y="2289177"/>
                  </a:cubicBezTo>
                  <a:cubicBezTo>
                    <a:pt x="1756790" y="2343095"/>
                    <a:pt x="1627397" y="2382780"/>
                    <a:pt x="1495491" y="2405614"/>
                  </a:cubicBezTo>
                  <a:cubicBezTo>
                    <a:pt x="1370271" y="2425582"/>
                    <a:pt x="1242689" y="2419848"/>
                    <a:pt x="1116363" y="2416982"/>
                  </a:cubicBezTo>
                  <a:cubicBezTo>
                    <a:pt x="1007983" y="2413410"/>
                    <a:pt x="901765" y="2387910"/>
                    <a:pt x="800071" y="2351092"/>
                  </a:cubicBezTo>
                  <a:cubicBezTo>
                    <a:pt x="714563" y="2320109"/>
                    <a:pt x="630363" y="2283594"/>
                    <a:pt x="554959" y="2232190"/>
                  </a:cubicBezTo>
                  <a:cubicBezTo>
                    <a:pt x="365495" y="2101669"/>
                    <a:pt x="201769" y="1924623"/>
                    <a:pt x="116161" y="1708647"/>
                  </a:cubicBezTo>
                  <a:cubicBezTo>
                    <a:pt x="58050" y="1565502"/>
                    <a:pt x="24722" y="1412247"/>
                    <a:pt x="29297" y="1257332"/>
                  </a:cubicBezTo>
                  <a:cubicBezTo>
                    <a:pt x="28241" y="1040048"/>
                    <a:pt x="73131" y="817534"/>
                    <a:pt x="187342" y="630579"/>
                  </a:cubicBezTo>
                  <a:cubicBezTo>
                    <a:pt x="314925" y="415760"/>
                    <a:pt x="508913" y="241682"/>
                    <a:pt x="735626" y="137567"/>
                  </a:cubicBezTo>
                  <a:cubicBezTo>
                    <a:pt x="740552" y="136259"/>
                    <a:pt x="745479" y="135002"/>
                    <a:pt x="750355" y="133594"/>
                  </a:cubicBezTo>
                  <a:cubicBezTo>
                    <a:pt x="789263" y="121321"/>
                    <a:pt x="827920" y="108294"/>
                    <a:pt x="867230" y="97329"/>
                  </a:cubicBezTo>
                  <a:cubicBezTo>
                    <a:pt x="924235" y="80027"/>
                    <a:pt x="979983" y="62071"/>
                    <a:pt x="1039401" y="53822"/>
                  </a:cubicBezTo>
                  <a:cubicBezTo>
                    <a:pt x="1077907" y="47686"/>
                    <a:pt x="1115458" y="36269"/>
                    <a:pt x="1154417" y="33050"/>
                  </a:cubicBezTo>
                  <a:cubicBezTo>
                    <a:pt x="1163917" y="31742"/>
                    <a:pt x="1173519" y="30786"/>
                    <a:pt x="1183120" y="30082"/>
                  </a:cubicBezTo>
                  <a:cubicBezTo>
                    <a:pt x="1183170" y="30082"/>
                    <a:pt x="1183221" y="30082"/>
                    <a:pt x="1183271" y="30082"/>
                  </a:cubicBezTo>
                  <a:cubicBezTo>
                    <a:pt x="1185634" y="29931"/>
                    <a:pt x="1188046" y="29780"/>
                    <a:pt x="1190409" y="29680"/>
                  </a:cubicBezTo>
                  <a:cubicBezTo>
                    <a:pt x="1193073" y="29529"/>
                    <a:pt x="1195738" y="29378"/>
                    <a:pt x="1198352" y="29227"/>
                  </a:cubicBezTo>
                  <a:cubicBezTo>
                    <a:pt x="1219465" y="28221"/>
                    <a:pt x="1240728" y="28171"/>
                    <a:pt x="1261942" y="27819"/>
                  </a:cubicBezTo>
                  <a:cubicBezTo>
                    <a:pt x="1285468" y="28070"/>
                    <a:pt x="1308943" y="29328"/>
                    <a:pt x="1332369" y="31893"/>
                  </a:cubicBezTo>
                  <a:cubicBezTo>
                    <a:pt x="1333274" y="32345"/>
                    <a:pt x="1334178" y="32798"/>
                    <a:pt x="1335184" y="33050"/>
                  </a:cubicBezTo>
                  <a:cubicBezTo>
                    <a:pt x="1353381" y="38683"/>
                    <a:pt x="1372383" y="40393"/>
                    <a:pt x="1391133" y="43361"/>
                  </a:cubicBezTo>
                  <a:cubicBezTo>
                    <a:pt x="1436375" y="54376"/>
                    <a:pt x="1480159" y="72432"/>
                    <a:pt x="1527161" y="74545"/>
                  </a:cubicBezTo>
                  <a:cubicBezTo>
                    <a:pt x="1578938" y="90640"/>
                    <a:pt x="1630112" y="108696"/>
                    <a:pt x="1683447" y="119460"/>
                  </a:cubicBezTo>
                  <a:cubicBezTo>
                    <a:pt x="1730398" y="131833"/>
                    <a:pt x="1775238" y="151600"/>
                    <a:pt x="1819274" y="171819"/>
                  </a:cubicBezTo>
                  <a:cubicBezTo>
                    <a:pt x="1855719" y="192944"/>
                    <a:pt x="1892717" y="213214"/>
                    <a:pt x="1928257" y="235848"/>
                  </a:cubicBezTo>
                  <a:cubicBezTo>
                    <a:pt x="1999689" y="287151"/>
                    <a:pt x="2065793" y="346250"/>
                    <a:pt x="2124658" y="411586"/>
                  </a:cubicBezTo>
                  <a:cubicBezTo>
                    <a:pt x="2229368" y="529985"/>
                    <a:pt x="2316484" y="664379"/>
                    <a:pt x="2380326" y="809184"/>
                  </a:cubicBezTo>
                  <a:cubicBezTo>
                    <a:pt x="2433561" y="942723"/>
                    <a:pt x="2478451" y="1083153"/>
                    <a:pt x="2482573" y="1227908"/>
                  </a:cubicBezTo>
                  <a:cubicBezTo>
                    <a:pt x="2486795" y="1355159"/>
                    <a:pt x="2467341" y="1481757"/>
                    <a:pt x="2430745" y="1603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5148605" y="8953586"/>
              <a:ext cx="281256" cy="624152"/>
            </a:xfrm>
            <a:custGeom>
              <a:rect b="b" l="l" r="r" t="t"/>
              <a:pathLst>
                <a:path extrusionOk="0" h="624152" w="281256">
                  <a:moveTo>
                    <a:pt x="119590" y="617916"/>
                  </a:moveTo>
                  <a:cubicBezTo>
                    <a:pt x="132258" y="622141"/>
                    <a:pt x="143970" y="624153"/>
                    <a:pt x="154778" y="624153"/>
                  </a:cubicBezTo>
                  <a:cubicBezTo>
                    <a:pt x="278038" y="624153"/>
                    <a:pt x="284573" y="366933"/>
                    <a:pt x="280400" y="277153"/>
                  </a:cubicBezTo>
                  <a:cubicBezTo>
                    <a:pt x="276027" y="201707"/>
                    <a:pt x="265671" y="121785"/>
                    <a:pt x="225406" y="56248"/>
                  </a:cubicBezTo>
                  <a:cubicBezTo>
                    <a:pt x="223596" y="53180"/>
                    <a:pt x="220731" y="49307"/>
                    <a:pt x="217262" y="45434"/>
                  </a:cubicBezTo>
                  <a:cubicBezTo>
                    <a:pt x="210526" y="32156"/>
                    <a:pt x="199417" y="20336"/>
                    <a:pt x="188509" y="13646"/>
                  </a:cubicBezTo>
                  <a:cubicBezTo>
                    <a:pt x="170462" y="2028"/>
                    <a:pt x="145780" y="-4260"/>
                    <a:pt x="125572" y="3285"/>
                  </a:cubicBezTo>
                  <a:cubicBezTo>
                    <a:pt x="80682" y="6403"/>
                    <a:pt x="39059" y="68520"/>
                    <a:pt x="24179" y="112229"/>
                  </a:cubicBezTo>
                  <a:cubicBezTo>
                    <a:pt x="-25788" y="223536"/>
                    <a:pt x="-352" y="560577"/>
                    <a:pt x="119590" y="6179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5785941" y="8955756"/>
              <a:ext cx="274576" cy="620775"/>
            </a:xfrm>
            <a:custGeom>
              <a:rect b="b" l="l" r="r" t="t"/>
              <a:pathLst>
                <a:path extrusionOk="0" h="620775" w="274576">
                  <a:moveTo>
                    <a:pt x="112827" y="615997"/>
                  </a:moveTo>
                  <a:cubicBezTo>
                    <a:pt x="121976" y="619266"/>
                    <a:pt x="130874" y="620775"/>
                    <a:pt x="139470" y="620775"/>
                  </a:cubicBezTo>
                  <a:cubicBezTo>
                    <a:pt x="191147" y="620775"/>
                    <a:pt x="231311" y="566253"/>
                    <a:pt x="248202" y="519929"/>
                  </a:cubicBezTo>
                  <a:cubicBezTo>
                    <a:pt x="283189" y="433167"/>
                    <a:pt x="274694" y="336697"/>
                    <a:pt x="270672" y="245207"/>
                  </a:cubicBezTo>
                  <a:cubicBezTo>
                    <a:pt x="259864" y="173231"/>
                    <a:pt x="265143" y="46583"/>
                    <a:pt x="189990" y="10571"/>
                  </a:cubicBezTo>
                  <a:cubicBezTo>
                    <a:pt x="178378" y="4032"/>
                    <a:pt x="140576" y="-4519"/>
                    <a:pt x="121775" y="2825"/>
                  </a:cubicBezTo>
                  <a:cubicBezTo>
                    <a:pt x="109560" y="1819"/>
                    <a:pt x="93122" y="8106"/>
                    <a:pt x="86285" y="13387"/>
                  </a:cubicBezTo>
                  <a:cubicBezTo>
                    <a:pt x="81309" y="16506"/>
                    <a:pt x="74673" y="24704"/>
                    <a:pt x="69596" y="34059"/>
                  </a:cubicBezTo>
                  <a:cubicBezTo>
                    <a:pt x="49539" y="53021"/>
                    <a:pt x="36469" y="81741"/>
                    <a:pt x="26315" y="105984"/>
                  </a:cubicBezTo>
                  <a:cubicBezTo>
                    <a:pt x="-2238" y="177507"/>
                    <a:pt x="-2741" y="256373"/>
                    <a:pt x="2688" y="332221"/>
                  </a:cubicBezTo>
                  <a:cubicBezTo>
                    <a:pt x="12038" y="421347"/>
                    <a:pt x="18925" y="575055"/>
                    <a:pt x="112827" y="6159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5017427" y="9626933"/>
              <a:ext cx="1226858" cy="459157"/>
            </a:xfrm>
            <a:custGeom>
              <a:rect b="b" l="l" r="r" t="t"/>
              <a:pathLst>
                <a:path extrusionOk="0" h="459157" w="1226858">
                  <a:moveTo>
                    <a:pt x="1196679" y="11514"/>
                  </a:moveTo>
                  <a:cubicBezTo>
                    <a:pt x="1175969" y="67142"/>
                    <a:pt x="1147617" y="118747"/>
                    <a:pt x="1118009" y="170956"/>
                  </a:cubicBezTo>
                  <a:cubicBezTo>
                    <a:pt x="1085434" y="227238"/>
                    <a:pt x="1040544" y="274366"/>
                    <a:pt x="988516" y="312995"/>
                  </a:cubicBezTo>
                  <a:cubicBezTo>
                    <a:pt x="936940" y="358111"/>
                    <a:pt x="877773" y="387133"/>
                    <a:pt x="812926" y="410420"/>
                  </a:cubicBezTo>
                  <a:cubicBezTo>
                    <a:pt x="729832" y="432752"/>
                    <a:pt x="641509" y="432098"/>
                    <a:pt x="556554" y="422039"/>
                  </a:cubicBezTo>
                  <a:cubicBezTo>
                    <a:pt x="411981" y="399506"/>
                    <a:pt x="263185" y="345738"/>
                    <a:pt x="162898" y="234632"/>
                  </a:cubicBezTo>
                  <a:cubicBezTo>
                    <a:pt x="136658" y="208578"/>
                    <a:pt x="110015" y="182574"/>
                    <a:pt x="89304" y="151742"/>
                  </a:cubicBezTo>
                  <a:cubicBezTo>
                    <a:pt x="59193" y="108386"/>
                    <a:pt x="38231" y="59749"/>
                    <a:pt x="15912" y="12117"/>
                  </a:cubicBezTo>
                  <a:lnTo>
                    <a:pt x="15962" y="12117"/>
                  </a:lnTo>
                  <a:cubicBezTo>
                    <a:pt x="17822" y="9200"/>
                    <a:pt x="15962" y="5981"/>
                    <a:pt x="13046" y="4774"/>
                  </a:cubicBezTo>
                  <a:cubicBezTo>
                    <a:pt x="10985" y="1907"/>
                    <a:pt x="6863" y="1052"/>
                    <a:pt x="3948" y="3215"/>
                  </a:cubicBezTo>
                  <a:cubicBezTo>
                    <a:pt x="-5151" y="12318"/>
                    <a:pt x="3998" y="26653"/>
                    <a:pt x="6411" y="37115"/>
                  </a:cubicBezTo>
                  <a:cubicBezTo>
                    <a:pt x="23050" y="85350"/>
                    <a:pt x="45470" y="131774"/>
                    <a:pt x="74274" y="173923"/>
                  </a:cubicBezTo>
                  <a:cubicBezTo>
                    <a:pt x="92170" y="200933"/>
                    <a:pt x="114791" y="224271"/>
                    <a:pt x="137462" y="247307"/>
                  </a:cubicBezTo>
                  <a:cubicBezTo>
                    <a:pt x="165311" y="276680"/>
                    <a:pt x="193009" y="306607"/>
                    <a:pt x="226840" y="329190"/>
                  </a:cubicBezTo>
                  <a:cubicBezTo>
                    <a:pt x="346832" y="410672"/>
                    <a:pt x="492009" y="453424"/>
                    <a:pt x="636432" y="458454"/>
                  </a:cubicBezTo>
                  <a:cubicBezTo>
                    <a:pt x="644827" y="458957"/>
                    <a:pt x="653171" y="459158"/>
                    <a:pt x="661566" y="459158"/>
                  </a:cubicBezTo>
                  <a:cubicBezTo>
                    <a:pt x="692783" y="459158"/>
                    <a:pt x="723900" y="456040"/>
                    <a:pt x="754916" y="452318"/>
                  </a:cubicBezTo>
                  <a:cubicBezTo>
                    <a:pt x="780754" y="449752"/>
                    <a:pt x="806592" y="445628"/>
                    <a:pt x="830922" y="436122"/>
                  </a:cubicBezTo>
                  <a:cubicBezTo>
                    <a:pt x="867719" y="422190"/>
                    <a:pt x="904013" y="406396"/>
                    <a:pt x="938247" y="386982"/>
                  </a:cubicBezTo>
                  <a:cubicBezTo>
                    <a:pt x="972530" y="366762"/>
                    <a:pt x="1002641" y="340507"/>
                    <a:pt x="1033506" y="315509"/>
                  </a:cubicBezTo>
                  <a:cubicBezTo>
                    <a:pt x="1085334" y="275724"/>
                    <a:pt x="1124694" y="222208"/>
                    <a:pt x="1156263" y="165524"/>
                  </a:cubicBezTo>
                  <a:cubicBezTo>
                    <a:pt x="1181850" y="117842"/>
                    <a:pt x="1208090" y="70412"/>
                    <a:pt x="1226238" y="19109"/>
                  </a:cubicBezTo>
                  <a:cubicBezTo>
                    <a:pt x="1231516" y="-859"/>
                    <a:pt x="1201556" y="-8001"/>
                    <a:pt x="1196679" y="115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9"/>
          <p:cNvSpPr/>
          <p:nvPr/>
        </p:nvSpPr>
        <p:spPr>
          <a:xfrm rot="-1455235">
            <a:off x="7192460" y="4128025"/>
            <a:ext cx="1224829" cy="1196334"/>
          </a:xfrm>
          <a:custGeom>
            <a:rect b="b" l="l" r="r" t="t"/>
            <a:pathLst>
              <a:path extrusionOk="0" h="2392280" w="2454326">
                <a:moveTo>
                  <a:pt x="922149" y="1324071"/>
                </a:moveTo>
                <a:cubicBezTo>
                  <a:pt x="1045408" y="1324071"/>
                  <a:pt x="1051943" y="1066852"/>
                  <a:pt x="1047821" y="977072"/>
                </a:cubicBezTo>
                <a:cubicBezTo>
                  <a:pt x="1043448" y="901626"/>
                  <a:pt x="1033092" y="821704"/>
                  <a:pt x="992827" y="756167"/>
                </a:cubicBezTo>
                <a:cubicBezTo>
                  <a:pt x="991067" y="753099"/>
                  <a:pt x="988252" y="749276"/>
                  <a:pt x="984734" y="745453"/>
                </a:cubicBezTo>
                <a:cubicBezTo>
                  <a:pt x="978048" y="732074"/>
                  <a:pt x="966838" y="720255"/>
                  <a:pt x="955879" y="713615"/>
                </a:cubicBezTo>
                <a:cubicBezTo>
                  <a:pt x="937732" y="701946"/>
                  <a:pt x="913000" y="695609"/>
                  <a:pt x="892691" y="703304"/>
                </a:cubicBezTo>
                <a:cubicBezTo>
                  <a:pt x="847901" y="706624"/>
                  <a:pt x="806379" y="768640"/>
                  <a:pt x="791550" y="812248"/>
                </a:cubicBezTo>
                <a:cubicBezTo>
                  <a:pt x="741633" y="923606"/>
                  <a:pt x="767019" y="1260647"/>
                  <a:pt x="886960" y="1317985"/>
                </a:cubicBezTo>
                <a:cubicBezTo>
                  <a:pt x="899678" y="1322110"/>
                  <a:pt x="911391" y="1324071"/>
                  <a:pt x="922149" y="1324071"/>
                </a:cubicBezTo>
                <a:close/>
                <a:moveTo>
                  <a:pt x="1652959" y="1222119"/>
                </a:moveTo>
                <a:cubicBezTo>
                  <a:pt x="1687946" y="1135357"/>
                  <a:pt x="1679451" y="1038887"/>
                  <a:pt x="1675429" y="947396"/>
                </a:cubicBezTo>
                <a:cubicBezTo>
                  <a:pt x="1664621" y="875421"/>
                  <a:pt x="1669900" y="748773"/>
                  <a:pt x="1594747" y="712760"/>
                </a:cubicBezTo>
                <a:cubicBezTo>
                  <a:pt x="1583135" y="706222"/>
                  <a:pt x="1545333" y="697671"/>
                  <a:pt x="1526482" y="704964"/>
                </a:cubicBezTo>
                <a:cubicBezTo>
                  <a:pt x="1514267" y="703908"/>
                  <a:pt x="1497829" y="710245"/>
                  <a:pt x="1491042" y="715527"/>
                </a:cubicBezTo>
                <a:cubicBezTo>
                  <a:pt x="1486066" y="718595"/>
                  <a:pt x="1479481" y="726743"/>
                  <a:pt x="1474403" y="736048"/>
                </a:cubicBezTo>
                <a:cubicBezTo>
                  <a:pt x="1454296" y="755010"/>
                  <a:pt x="1441226" y="783830"/>
                  <a:pt x="1431072" y="808124"/>
                </a:cubicBezTo>
                <a:cubicBezTo>
                  <a:pt x="1402519" y="879646"/>
                  <a:pt x="1402016" y="958512"/>
                  <a:pt x="1407445" y="1034360"/>
                </a:cubicBezTo>
                <a:cubicBezTo>
                  <a:pt x="1416846" y="1123436"/>
                  <a:pt x="1423682" y="1277144"/>
                  <a:pt x="1517635" y="1318086"/>
                </a:cubicBezTo>
                <a:cubicBezTo>
                  <a:pt x="1526784" y="1321406"/>
                  <a:pt x="1535681" y="1322864"/>
                  <a:pt x="1544277" y="1322864"/>
                </a:cubicBezTo>
                <a:cubicBezTo>
                  <a:pt x="1595954" y="1322965"/>
                  <a:pt x="1636119" y="1268443"/>
                  <a:pt x="1652959" y="1222119"/>
                </a:cubicBezTo>
                <a:close/>
                <a:moveTo>
                  <a:pt x="1862430" y="1392425"/>
                </a:moveTo>
                <a:cubicBezTo>
                  <a:pt x="1867758" y="1372457"/>
                  <a:pt x="1837798" y="1365315"/>
                  <a:pt x="1832922" y="1384830"/>
                </a:cubicBezTo>
                <a:cubicBezTo>
                  <a:pt x="1812211" y="1440459"/>
                  <a:pt x="1783859" y="1492064"/>
                  <a:pt x="1754251" y="1544272"/>
                </a:cubicBezTo>
                <a:cubicBezTo>
                  <a:pt x="1721676" y="1600555"/>
                  <a:pt x="1676786" y="1647683"/>
                  <a:pt x="1624758" y="1686311"/>
                </a:cubicBezTo>
                <a:cubicBezTo>
                  <a:pt x="1573182" y="1731428"/>
                  <a:pt x="1514015" y="1760449"/>
                  <a:pt x="1449168" y="1783737"/>
                </a:cubicBezTo>
                <a:cubicBezTo>
                  <a:pt x="1366074" y="1806068"/>
                  <a:pt x="1277751" y="1805415"/>
                  <a:pt x="1192797" y="1795355"/>
                </a:cubicBezTo>
                <a:cubicBezTo>
                  <a:pt x="1048223" y="1772822"/>
                  <a:pt x="899427" y="1719055"/>
                  <a:pt x="799141" y="1607948"/>
                </a:cubicBezTo>
                <a:cubicBezTo>
                  <a:pt x="772900" y="1581894"/>
                  <a:pt x="746258" y="1555891"/>
                  <a:pt x="725547" y="1525059"/>
                </a:cubicBezTo>
                <a:cubicBezTo>
                  <a:pt x="695436" y="1481702"/>
                  <a:pt x="674474" y="1433065"/>
                  <a:pt x="652154" y="1385434"/>
                </a:cubicBezTo>
                <a:lnTo>
                  <a:pt x="652204" y="1385434"/>
                </a:lnTo>
                <a:cubicBezTo>
                  <a:pt x="654064" y="1382517"/>
                  <a:pt x="652204" y="1379298"/>
                  <a:pt x="649289" y="1378090"/>
                </a:cubicBezTo>
                <a:cubicBezTo>
                  <a:pt x="647228" y="1375224"/>
                  <a:pt x="643106" y="1374368"/>
                  <a:pt x="640190" y="1376531"/>
                </a:cubicBezTo>
                <a:cubicBezTo>
                  <a:pt x="631091" y="1385635"/>
                  <a:pt x="640240" y="1399970"/>
                  <a:pt x="642653" y="1410432"/>
                </a:cubicBezTo>
                <a:cubicBezTo>
                  <a:pt x="659292" y="1458666"/>
                  <a:pt x="681712" y="1505091"/>
                  <a:pt x="710516" y="1547240"/>
                </a:cubicBezTo>
                <a:cubicBezTo>
                  <a:pt x="728412" y="1574249"/>
                  <a:pt x="751033" y="1597587"/>
                  <a:pt x="773704" y="1620623"/>
                </a:cubicBezTo>
                <a:cubicBezTo>
                  <a:pt x="801553" y="1649997"/>
                  <a:pt x="829252" y="1679923"/>
                  <a:pt x="863083" y="1702507"/>
                </a:cubicBezTo>
                <a:cubicBezTo>
                  <a:pt x="983075" y="1783988"/>
                  <a:pt x="1128251" y="1826741"/>
                  <a:pt x="1272674" y="1831770"/>
                </a:cubicBezTo>
                <a:cubicBezTo>
                  <a:pt x="1281019" y="1832273"/>
                  <a:pt x="1289414" y="1832474"/>
                  <a:pt x="1297758" y="1832474"/>
                </a:cubicBezTo>
                <a:cubicBezTo>
                  <a:pt x="1328975" y="1832474"/>
                  <a:pt x="1360092" y="1829356"/>
                  <a:pt x="1391108" y="1825634"/>
                </a:cubicBezTo>
                <a:cubicBezTo>
                  <a:pt x="1416896" y="1823069"/>
                  <a:pt x="1442784" y="1818945"/>
                  <a:pt x="1467115" y="1809438"/>
                </a:cubicBezTo>
                <a:cubicBezTo>
                  <a:pt x="1503911" y="1795506"/>
                  <a:pt x="1540206" y="1779713"/>
                  <a:pt x="1574439" y="1760298"/>
                </a:cubicBezTo>
                <a:cubicBezTo>
                  <a:pt x="1608722" y="1740079"/>
                  <a:pt x="1638833" y="1713824"/>
                  <a:pt x="1669698" y="1688826"/>
                </a:cubicBezTo>
                <a:cubicBezTo>
                  <a:pt x="1721526" y="1649041"/>
                  <a:pt x="1760886" y="1595525"/>
                  <a:pt x="1792455" y="1538840"/>
                </a:cubicBezTo>
                <a:cubicBezTo>
                  <a:pt x="1818042" y="1491158"/>
                  <a:pt x="1844283" y="1443728"/>
                  <a:pt x="1862430" y="1392425"/>
                </a:cubicBezTo>
                <a:close/>
                <a:moveTo>
                  <a:pt x="2453794" y="1200139"/>
                </a:moveTo>
                <a:cubicBezTo>
                  <a:pt x="2457866" y="1327492"/>
                  <a:pt x="2438411" y="1454089"/>
                  <a:pt x="2401866" y="1575959"/>
                </a:cubicBezTo>
                <a:cubicBezTo>
                  <a:pt x="2368839" y="1697930"/>
                  <a:pt x="2317414" y="1814418"/>
                  <a:pt x="2252818" y="1922858"/>
                </a:cubicBezTo>
                <a:cubicBezTo>
                  <a:pt x="2155749" y="2072844"/>
                  <a:pt x="2010421" y="2185057"/>
                  <a:pt x="1850365" y="2261459"/>
                </a:cubicBezTo>
                <a:cubicBezTo>
                  <a:pt x="1727910" y="2315377"/>
                  <a:pt x="1598518" y="2355062"/>
                  <a:pt x="1466612" y="2377896"/>
                </a:cubicBezTo>
                <a:cubicBezTo>
                  <a:pt x="1341392" y="2397864"/>
                  <a:pt x="1213809" y="2392130"/>
                  <a:pt x="1087483" y="2389263"/>
                </a:cubicBezTo>
                <a:cubicBezTo>
                  <a:pt x="979103" y="2385692"/>
                  <a:pt x="872885" y="2360192"/>
                  <a:pt x="771191" y="2323374"/>
                </a:cubicBezTo>
                <a:cubicBezTo>
                  <a:pt x="685683" y="2292391"/>
                  <a:pt x="601483" y="2255876"/>
                  <a:pt x="526080" y="2204472"/>
                </a:cubicBezTo>
                <a:cubicBezTo>
                  <a:pt x="336616" y="2073951"/>
                  <a:pt x="172890" y="1896905"/>
                  <a:pt x="87282" y="1680929"/>
                </a:cubicBezTo>
                <a:cubicBezTo>
                  <a:pt x="29171" y="1537834"/>
                  <a:pt x="-4157" y="1384579"/>
                  <a:pt x="417" y="1229613"/>
                </a:cubicBezTo>
                <a:cubicBezTo>
                  <a:pt x="-639" y="1012330"/>
                  <a:pt x="44252" y="789815"/>
                  <a:pt x="158463" y="602861"/>
                </a:cubicBezTo>
                <a:cubicBezTo>
                  <a:pt x="285995" y="388143"/>
                  <a:pt x="479832" y="214014"/>
                  <a:pt x="706394" y="109949"/>
                </a:cubicBezTo>
                <a:cubicBezTo>
                  <a:pt x="711421" y="108591"/>
                  <a:pt x="716498" y="107284"/>
                  <a:pt x="721475" y="105875"/>
                </a:cubicBezTo>
                <a:cubicBezTo>
                  <a:pt x="760383" y="93603"/>
                  <a:pt x="799040" y="80576"/>
                  <a:pt x="838350" y="69611"/>
                </a:cubicBezTo>
                <a:cubicBezTo>
                  <a:pt x="895355" y="52309"/>
                  <a:pt x="951104" y="34353"/>
                  <a:pt x="1010522" y="26104"/>
                </a:cubicBezTo>
                <a:cubicBezTo>
                  <a:pt x="1049028" y="19968"/>
                  <a:pt x="1086578" y="8551"/>
                  <a:pt x="1125537" y="5331"/>
                </a:cubicBezTo>
                <a:cubicBezTo>
                  <a:pt x="1137350" y="3722"/>
                  <a:pt x="1149214" y="2615"/>
                  <a:pt x="1161127" y="1911"/>
                </a:cubicBezTo>
                <a:cubicBezTo>
                  <a:pt x="1161328" y="1861"/>
                  <a:pt x="1161529" y="1861"/>
                  <a:pt x="1161731" y="1861"/>
                </a:cubicBezTo>
                <a:cubicBezTo>
                  <a:pt x="1186111" y="402"/>
                  <a:pt x="1210693" y="402"/>
                  <a:pt x="1235274" y="0"/>
                </a:cubicBezTo>
                <a:cubicBezTo>
                  <a:pt x="1257996" y="302"/>
                  <a:pt x="1280717" y="1559"/>
                  <a:pt x="1303288" y="4024"/>
                </a:cubicBezTo>
                <a:cubicBezTo>
                  <a:pt x="1304243" y="4577"/>
                  <a:pt x="1305299" y="4979"/>
                  <a:pt x="1306354" y="5281"/>
                </a:cubicBezTo>
                <a:cubicBezTo>
                  <a:pt x="1324552" y="10914"/>
                  <a:pt x="1343553" y="12625"/>
                  <a:pt x="1362304" y="15592"/>
                </a:cubicBezTo>
                <a:cubicBezTo>
                  <a:pt x="1407546" y="26607"/>
                  <a:pt x="1451330" y="44664"/>
                  <a:pt x="1498332" y="46776"/>
                </a:cubicBezTo>
                <a:cubicBezTo>
                  <a:pt x="1550108" y="62871"/>
                  <a:pt x="1601282" y="80928"/>
                  <a:pt x="1654618" y="91692"/>
                </a:cubicBezTo>
                <a:cubicBezTo>
                  <a:pt x="1701569" y="104065"/>
                  <a:pt x="1746409" y="123831"/>
                  <a:pt x="1790445" y="144051"/>
                </a:cubicBezTo>
                <a:cubicBezTo>
                  <a:pt x="1826890" y="165176"/>
                  <a:pt x="1863887" y="185445"/>
                  <a:pt x="1899428" y="208079"/>
                </a:cubicBezTo>
                <a:cubicBezTo>
                  <a:pt x="1970860" y="259382"/>
                  <a:pt x="2036963" y="318481"/>
                  <a:pt x="2095828" y="383817"/>
                </a:cubicBezTo>
                <a:cubicBezTo>
                  <a:pt x="2200539" y="502217"/>
                  <a:pt x="2287655" y="636611"/>
                  <a:pt x="2351496" y="781416"/>
                </a:cubicBezTo>
                <a:cubicBezTo>
                  <a:pt x="2404832" y="914955"/>
                  <a:pt x="2449722" y="1055384"/>
                  <a:pt x="2453794" y="1200139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idact Gothic"/>
              <a:buNone/>
              <a:defRPr b="1" sz="3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Relationship Id="rId5" Type="http://schemas.openxmlformats.org/officeDocument/2006/relationships/image" Target="../media/image8.jpg"/><Relationship Id="rId6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hyperlink" Target="https://www.pexels.com/&amp;utm_source=slidescarnival" TargetMode="External"/><Relationship Id="rId5" Type="http://schemas.openxmlformats.org/officeDocument/2006/relationships/hyperlink" Target="http://www.slidescarnival.com/?utm_source=templat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Relationship Id="rId4" Type="http://schemas.openxmlformats.org/officeDocument/2006/relationships/image" Target="../media/image27.jpg"/><Relationship Id="rId9" Type="http://schemas.openxmlformats.org/officeDocument/2006/relationships/image" Target="../media/image20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1.jpg"/><Relationship Id="rId8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1"/>
          <p:cNvPicPr preferRelativeResize="0"/>
          <p:nvPr/>
        </p:nvPicPr>
        <p:blipFill rotWithShape="1">
          <a:blip r:embed="rId3">
            <a:alphaModFix/>
          </a:blip>
          <a:srcRect b="0" l="9222" r="0" t="9222"/>
          <a:stretch/>
        </p:blipFill>
        <p:spPr>
          <a:xfrm>
            <a:off x="0" y="0"/>
            <a:ext cx="3429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1"/>
          <p:cNvSpPr txBox="1"/>
          <p:nvPr/>
        </p:nvSpPr>
        <p:spPr>
          <a:xfrm>
            <a:off x="4139270" y="1428862"/>
            <a:ext cx="4294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0" u="none" cap="none" strike="noStrike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rPr>
              <a:t>Introducing Myself Presentation</a:t>
            </a:r>
            <a:endParaRPr sz="700">
              <a:solidFill>
                <a:schemeClr val="accent6"/>
              </a:solidFill>
            </a:endParaRPr>
          </a:p>
        </p:txBody>
      </p:sp>
      <p:sp>
        <p:nvSpPr>
          <p:cNvPr id="318" name="Google Shape;318;p11"/>
          <p:cNvSpPr/>
          <p:nvPr/>
        </p:nvSpPr>
        <p:spPr>
          <a:xfrm rot="-975612">
            <a:off x="7068285" y="-250375"/>
            <a:ext cx="1574156" cy="1534333"/>
          </a:xfrm>
          <a:custGeom>
            <a:rect b="b" l="l" r="r" t="t"/>
            <a:pathLst>
              <a:path extrusionOk="0" h="3068666" w="3148311">
                <a:moveTo>
                  <a:pt x="3106598" y="1265521"/>
                </a:moveTo>
                <a:cubicBezTo>
                  <a:pt x="3079083" y="1169133"/>
                  <a:pt x="3049805" y="1072494"/>
                  <a:pt x="3008816" y="980894"/>
                </a:cubicBezTo>
                <a:cubicBezTo>
                  <a:pt x="2943019" y="836123"/>
                  <a:pt x="2859655" y="700928"/>
                  <a:pt x="2761433" y="575372"/>
                </a:cubicBezTo>
                <a:cubicBezTo>
                  <a:pt x="2653199" y="441563"/>
                  <a:pt x="2527713" y="314306"/>
                  <a:pt x="2377608" y="228123"/>
                </a:cubicBezTo>
                <a:cubicBezTo>
                  <a:pt x="2309545" y="185788"/>
                  <a:pt x="2237326" y="151454"/>
                  <a:pt x="2161455" y="125436"/>
                </a:cubicBezTo>
                <a:cubicBezTo>
                  <a:pt x="2117066" y="110001"/>
                  <a:pt x="2070473" y="102819"/>
                  <a:pt x="2025454" y="89653"/>
                </a:cubicBezTo>
                <a:cubicBezTo>
                  <a:pt x="1987928" y="78754"/>
                  <a:pt x="1951976" y="62311"/>
                  <a:pt x="1913380" y="54751"/>
                </a:cubicBezTo>
                <a:cubicBezTo>
                  <a:pt x="1863639" y="52861"/>
                  <a:pt x="1815157" y="34151"/>
                  <a:pt x="1767368" y="20858"/>
                </a:cubicBezTo>
                <a:cubicBezTo>
                  <a:pt x="1740923" y="13802"/>
                  <a:pt x="1713534" y="12668"/>
                  <a:pt x="1686775" y="6872"/>
                </a:cubicBezTo>
                <a:cubicBezTo>
                  <a:pt x="1686145" y="6746"/>
                  <a:pt x="1685515" y="6620"/>
                  <a:pt x="1684886" y="6494"/>
                </a:cubicBezTo>
                <a:lnTo>
                  <a:pt x="1682115" y="5864"/>
                </a:lnTo>
                <a:cubicBezTo>
                  <a:pt x="1678904" y="4919"/>
                  <a:pt x="1675567" y="5108"/>
                  <a:pt x="1672482" y="5990"/>
                </a:cubicBezTo>
                <a:cubicBezTo>
                  <a:pt x="1645093" y="-372"/>
                  <a:pt x="1616130" y="699"/>
                  <a:pt x="1588111" y="1014"/>
                </a:cubicBezTo>
                <a:cubicBezTo>
                  <a:pt x="1563178" y="699"/>
                  <a:pt x="1538181" y="825"/>
                  <a:pt x="1513248" y="1581"/>
                </a:cubicBezTo>
                <a:cubicBezTo>
                  <a:pt x="1476792" y="-876"/>
                  <a:pt x="1440336" y="-750"/>
                  <a:pt x="1403943" y="3974"/>
                </a:cubicBezTo>
                <a:cubicBezTo>
                  <a:pt x="1353006" y="12038"/>
                  <a:pt x="1302950" y="24197"/>
                  <a:pt x="1253146" y="37679"/>
                </a:cubicBezTo>
                <a:cubicBezTo>
                  <a:pt x="1229283" y="42278"/>
                  <a:pt x="1205483" y="47443"/>
                  <a:pt x="1182061" y="54058"/>
                </a:cubicBezTo>
                <a:cubicBezTo>
                  <a:pt x="1153538" y="61807"/>
                  <a:pt x="1125331" y="71257"/>
                  <a:pt x="1097375" y="81400"/>
                </a:cubicBezTo>
                <a:cubicBezTo>
                  <a:pt x="679173" y="200467"/>
                  <a:pt x="323556" y="509790"/>
                  <a:pt x="135547" y="900633"/>
                </a:cubicBezTo>
                <a:cubicBezTo>
                  <a:pt x="81084" y="1024678"/>
                  <a:pt x="42299" y="1155778"/>
                  <a:pt x="20324" y="1289524"/>
                </a:cubicBezTo>
                <a:cubicBezTo>
                  <a:pt x="2506" y="1406638"/>
                  <a:pt x="-1461" y="1525516"/>
                  <a:pt x="428" y="1643828"/>
                </a:cubicBezTo>
                <a:cubicBezTo>
                  <a:pt x="6158" y="1909745"/>
                  <a:pt x="94306" y="2172008"/>
                  <a:pt x="237107" y="2395338"/>
                </a:cubicBezTo>
                <a:cubicBezTo>
                  <a:pt x="334637" y="2540487"/>
                  <a:pt x="461194" y="2665098"/>
                  <a:pt x="598202" y="2772888"/>
                </a:cubicBezTo>
                <a:cubicBezTo>
                  <a:pt x="720099" y="2868772"/>
                  <a:pt x="860696" y="2936748"/>
                  <a:pt x="1007023" y="2986517"/>
                </a:cubicBezTo>
                <a:cubicBezTo>
                  <a:pt x="1098131" y="3018520"/>
                  <a:pt x="1191757" y="3043656"/>
                  <a:pt x="1287587" y="3056193"/>
                </a:cubicBezTo>
                <a:cubicBezTo>
                  <a:pt x="1399095" y="3069738"/>
                  <a:pt x="1511737" y="3067911"/>
                  <a:pt x="1623811" y="3068415"/>
                </a:cubicBezTo>
                <a:cubicBezTo>
                  <a:pt x="1632186" y="3068541"/>
                  <a:pt x="1640560" y="3068667"/>
                  <a:pt x="1648934" y="3068667"/>
                </a:cubicBezTo>
                <a:cubicBezTo>
                  <a:pt x="1805964" y="3068667"/>
                  <a:pt x="1961987" y="3042396"/>
                  <a:pt x="2111840" y="2995588"/>
                </a:cubicBezTo>
                <a:cubicBezTo>
                  <a:pt x="2419101" y="2910603"/>
                  <a:pt x="2712132" y="2736790"/>
                  <a:pt x="2888556" y="2465455"/>
                </a:cubicBezTo>
                <a:cubicBezTo>
                  <a:pt x="2984764" y="2307518"/>
                  <a:pt x="3053960" y="2134272"/>
                  <a:pt x="3098664" y="1954978"/>
                </a:cubicBezTo>
                <a:cubicBezTo>
                  <a:pt x="3157661" y="1730640"/>
                  <a:pt x="3168680" y="1490426"/>
                  <a:pt x="3106598" y="12655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1"/>
          <p:cNvGrpSpPr/>
          <p:nvPr/>
        </p:nvGrpSpPr>
        <p:grpSpPr>
          <a:xfrm rot="-983450">
            <a:off x="7070002" y="-252301"/>
            <a:ext cx="1574223" cy="1534485"/>
            <a:chOff x="14138894" y="-505321"/>
            <a:chExt cx="3148311" cy="3068666"/>
          </a:xfrm>
        </p:grpSpPr>
        <p:sp>
          <p:nvSpPr>
            <p:cNvPr id="320" name="Google Shape;320;p11"/>
            <p:cNvSpPr/>
            <p:nvPr/>
          </p:nvSpPr>
          <p:spPr>
            <a:xfrm>
              <a:off x="14138894" y="-505321"/>
              <a:ext cx="3148311" cy="3068666"/>
            </a:xfrm>
            <a:custGeom>
              <a:rect b="b" l="l" r="r" t="t"/>
              <a:pathLst>
                <a:path extrusionOk="0" h="3068666" w="3148311">
                  <a:moveTo>
                    <a:pt x="3106598" y="1265521"/>
                  </a:moveTo>
                  <a:cubicBezTo>
                    <a:pt x="3079083" y="1169133"/>
                    <a:pt x="3049805" y="1072494"/>
                    <a:pt x="3008816" y="980894"/>
                  </a:cubicBezTo>
                  <a:cubicBezTo>
                    <a:pt x="2943019" y="836123"/>
                    <a:pt x="2859655" y="700928"/>
                    <a:pt x="2761433" y="575372"/>
                  </a:cubicBezTo>
                  <a:cubicBezTo>
                    <a:pt x="2653199" y="441563"/>
                    <a:pt x="2527713" y="314306"/>
                    <a:pt x="2377608" y="228123"/>
                  </a:cubicBezTo>
                  <a:cubicBezTo>
                    <a:pt x="2309545" y="185788"/>
                    <a:pt x="2237326" y="151454"/>
                    <a:pt x="2161455" y="125436"/>
                  </a:cubicBezTo>
                  <a:cubicBezTo>
                    <a:pt x="2117066" y="110001"/>
                    <a:pt x="2070473" y="102819"/>
                    <a:pt x="2025454" y="89653"/>
                  </a:cubicBezTo>
                  <a:cubicBezTo>
                    <a:pt x="1987928" y="78754"/>
                    <a:pt x="1951976" y="62311"/>
                    <a:pt x="1913380" y="54751"/>
                  </a:cubicBezTo>
                  <a:cubicBezTo>
                    <a:pt x="1863639" y="52861"/>
                    <a:pt x="1815157" y="34151"/>
                    <a:pt x="1767368" y="20858"/>
                  </a:cubicBezTo>
                  <a:cubicBezTo>
                    <a:pt x="1740923" y="13802"/>
                    <a:pt x="1713534" y="12668"/>
                    <a:pt x="1686775" y="6872"/>
                  </a:cubicBezTo>
                  <a:cubicBezTo>
                    <a:pt x="1686145" y="6746"/>
                    <a:pt x="1685515" y="6620"/>
                    <a:pt x="1684886" y="6494"/>
                  </a:cubicBezTo>
                  <a:lnTo>
                    <a:pt x="1682115" y="5864"/>
                  </a:lnTo>
                  <a:cubicBezTo>
                    <a:pt x="1678904" y="4919"/>
                    <a:pt x="1675567" y="5108"/>
                    <a:pt x="1672482" y="5990"/>
                  </a:cubicBezTo>
                  <a:cubicBezTo>
                    <a:pt x="1645093" y="-372"/>
                    <a:pt x="1616130" y="699"/>
                    <a:pt x="1588111" y="1014"/>
                  </a:cubicBezTo>
                  <a:cubicBezTo>
                    <a:pt x="1563178" y="699"/>
                    <a:pt x="1538181" y="825"/>
                    <a:pt x="1513248" y="1581"/>
                  </a:cubicBezTo>
                  <a:cubicBezTo>
                    <a:pt x="1476792" y="-876"/>
                    <a:pt x="1440336" y="-750"/>
                    <a:pt x="1403943" y="3974"/>
                  </a:cubicBezTo>
                  <a:cubicBezTo>
                    <a:pt x="1353006" y="12038"/>
                    <a:pt x="1302950" y="24197"/>
                    <a:pt x="1253146" y="37679"/>
                  </a:cubicBezTo>
                  <a:cubicBezTo>
                    <a:pt x="1229283" y="42278"/>
                    <a:pt x="1205483" y="47443"/>
                    <a:pt x="1182061" y="54058"/>
                  </a:cubicBezTo>
                  <a:cubicBezTo>
                    <a:pt x="1153538" y="61807"/>
                    <a:pt x="1125331" y="71257"/>
                    <a:pt x="1097375" y="81400"/>
                  </a:cubicBezTo>
                  <a:cubicBezTo>
                    <a:pt x="679173" y="200467"/>
                    <a:pt x="323556" y="509790"/>
                    <a:pt x="135547" y="900633"/>
                  </a:cubicBezTo>
                  <a:cubicBezTo>
                    <a:pt x="81084" y="1024678"/>
                    <a:pt x="42299" y="1155778"/>
                    <a:pt x="20324" y="1289524"/>
                  </a:cubicBezTo>
                  <a:cubicBezTo>
                    <a:pt x="2506" y="1406638"/>
                    <a:pt x="-1461" y="1525516"/>
                    <a:pt x="428" y="1643828"/>
                  </a:cubicBezTo>
                  <a:cubicBezTo>
                    <a:pt x="6158" y="1909745"/>
                    <a:pt x="94306" y="2172008"/>
                    <a:pt x="237107" y="2395338"/>
                  </a:cubicBezTo>
                  <a:cubicBezTo>
                    <a:pt x="334637" y="2540487"/>
                    <a:pt x="461194" y="2665098"/>
                    <a:pt x="598202" y="2772888"/>
                  </a:cubicBezTo>
                  <a:cubicBezTo>
                    <a:pt x="720099" y="2868772"/>
                    <a:pt x="860696" y="2936748"/>
                    <a:pt x="1007023" y="2986517"/>
                  </a:cubicBezTo>
                  <a:cubicBezTo>
                    <a:pt x="1098131" y="3018520"/>
                    <a:pt x="1191757" y="3043656"/>
                    <a:pt x="1287587" y="3056193"/>
                  </a:cubicBezTo>
                  <a:cubicBezTo>
                    <a:pt x="1399095" y="3069738"/>
                    <a:pt x="1511737" y="3067911"/>
                    <a:pt x="1623811" y="3068415"/>
                  </a:cubicBezTo>
                  <a:cubicBezTo>
                    <a:pt x="1632186" y="3068541"/>
                    <a:pt x="1640560" y="3068667"/>
                    <a:pt x="1648934" y="3068667"/>
                  </a:cubicBezTo>
                  <a:cubicBezTo>
                    <a:pt x="1805964" y="3068667"/>
                    <a:pt x="1961987" y="3042396"/>
                    <a:pt x="2111840" y="2995588"/>
                  </a:cubicBezTo>
                  <a:cubicBezTo>
                    <a:pt x="2419101" y="2910603"/>
                    <a:pt x="2712132" y="2736790"/>
                    <a:pt x="2888556" y="2465455"/>
                  </a:cubicBezTo>
                  <a:cubicBezTo>
                    <a:pt x="2984764" y="2307518"/>
                    <a:pt x="3053960" y="2134272"/>
                    <a:pt x="3098664" y="1954978"/>
                  </a:cubicBezTo>
                  <a:cubicBezTo>
                    <a:pt x="3157661" y="1730640"/>
                    <a:pt x="3168680" y="1490426"/>
                    <a:pt x="3106598" y="1265521"/>
                  </a:cubicBezTo>
                  <a:close/>
                  <a:moveTo>
                    <a:pt x="3044579" y="2008652"/>
                  </a:moveTo>
                  <a:cubicBezTo>
                    <a:pt x="3003212" y="2161424"/>
                    <a:pt x="2938800" y="2307329"/>
                    <a:pt x="2857892" y="2443154"/>
                  </a:cubicBezTo>
                  <a:cubicBezTo>
                    <a:pt x="2736310" y="2631016"/>
                    <a:pt x="2554283" y="2771565"/>
                    <a:pt x="2353808" y="2867260"/>
                  </a:cubicBezTo>
                  <a:cubicBezTo>
                    <a:pt x="2200430" y="2934795"/>
                    <a:pt x="2038362" y="2984501"/>
                    <a:pt x="1873146" y="3013102"/>
                  </a:cubicBezTo>
                  <a:cubicBezTo>
                    <a:pt x="1716304" y="3038112"/>
                    <a:pt x="1556504" y="3030930"/>
                    <a:pt x="1398277" y="3027340"/>
                  </a:cubicBezTo>
                  <a:cubicBezTo>
                    <a:pt x="1262528" y="3022867"/>
                    <a:pt x="1129486" y="2990926"/>
                    <a:pt x="1002112" y="2944811"/>
                  </a:cubicBezTo>
                  <a:cubicBezTo>
                    <a:pt x="895011" y="2906004"/>
                    <a:pt x="789547" y="2860267"/>
                    <a:pt x="695102" y="2795883"/>
                  </a:cubicBezTo>
                  <a:cubicBezTo>
                    <a:pt x="457794" y="2632402"/>
                    <a:pt x="252722" y="2410646"/>
                    <a:pt x="145496" y="2140130"/>
                  </a:cubicBezTo>
                  <a:cubicBezTo>
                    <a:pt x="72710" y="1960837"/>
                    <a:pt x="30965" y="1768880"/>
                    <a:pt x="36695" y="1574844"/>
                  </a:cubicBezTo>
                  <a:cubicBezTo>
                    <a:pt x="35373" y="1302690"/>
                    <a:pt x="91599" y="1023985"/>
                    <a:pt x="234652" y="789819"/>
                  </a:cubicBezTo>
                  <a:cubicBezTo>
                    <a:pt x="394452" y="520752"/>
                    <a:pt x="637428" y="302714"/>
                    <a:pt x="921393" y="172307"/>
                  </a:cubicBezTo>
                  <a:cubicBezTo>
                    <a:pt x="927563" y="170669"/>
                    <a:pt x="933733" y="169094"/>
                    <a:pt x="939841" y="167330"/>
                  </a:cubicBezTo>
                  <a:cubicBezTo>
                    <a:pt x="988574" y="151958"/>
                    <a:pt x="1036993" y="135642"/>
                    <a:pt x="1086231" y="121908"/>
                  </a:cubicBezTo>
                  <a:cubicBezTo>
                    <a:pt x="1157631" y="100236"/>
                    <a:pt x="1227457" y="77746"/>
                    <a:pt x="1301880" y="67414"/>
                  </a:cubicBezTo>
                  <a:cubicBezTo>
                    <a:pt x="1350110" y="59728"/>
                    <a:pt x="1397143" y="45428"/>
                    <a:pt x="1445940" y="41396"/>
                  </a:cubicBezTo>
                  <a:cubicBezTo>
                    <a:pt x="1457840" y="39758"/>
                    <a:pt x="1469866" y="38561"/>
                    <a:pt x="1481892" y="37679"/>
                  </a:cubicBezTo>
                  <a:cubicBezTo>
                    <a:pt x="1481955" y="37679"/>
                    <a:pt x="1482018" y="37679"/>
                    <a:pt x="1482081" y="37679"/>
                  </a:cubicBezTo>
                  <a:cubicBezTo>
                    <a:pt x="1485040" y="37490"/>
                    <a:pt x="1488062" y="37301"/>
                    <a:pt x="1491022" y="37175"/>
                  </a:cubicBezTo>
                  <a:cubicBezTo>
                    <a:pt x="1494359" y="36986"/>
                    <a:pt x="1497696" y="36797"/>
                    <a:pt x="1500970" y="36608"/>
                  </a:cubicBezTo>
                  <a:cubicBezTo>
                    <a:pt x="1527414" y="35348"/>
                    <a:pt x="1554048" y="35285"/>
                    <a:pt x="1580618" y="34844"/>
                  </a:cubicBezTo>
                  <a:cubicBezTo>
                    <a:pt x="1610085" y="35159"/>
                    <a:pt x="1639489" y="36734"/>
                    <a:pt x="1668830" y="39947"/>
                  </a:cubicBezTo>
                  <a:cubicBezTo>
                    <a:pt x="1669964" y="40514"/>
                    <a:pt x="1671097" y="41081"/>
                    <a:pt x="1672356" y="41396"/>
                  </a:cubicBezTo>
                  <a:cubicBezTo>
                    <a:pt x="1695149" y="48451"/>
                    <a:pt x="1718949" y="50593"/>
                    <a:pt x="1742434" y="54310"/>
                  </a:cubicBezTo>
                  <a:cubicBezTo>
                    <a:pt x="1799101" y="68107"/>
                    <a:pt x="1853942" y="90724"/>
                    <a:pt x="1912813" y="93369"/>
                  </a:cubicBezTo>
                  <a:cubicBezTo>
                    <a:pt x="1977665" y="113529"/>
                    <a:pt x="2041762" y="136146"/>
                    <a:pt x="2108566" y="149627"/>
                  </a:cubicBezTo>
                  <a:cubicBezTo>
                    <a:pt x="2167374" y="165125"/>
                    <a:pt x="2223537" y="189883"/>
                    <a:pt x="2278693" y="215209"/>
                  </a:cubicBezTo>
                  <a:cubicBezTo>
                    <a:pt x="2324341" y="241668"/>
                    <a:pt x="2370682" y="267057"/>
                    <a:pt x="2415197" y="295406"/>
                  </a:cubicBezTo>
                  <a:cubicBezTo>
                    <a:pt x="2504668" y="359664"/>
                    <a:pt x="2587465" y="433688"/>
                    <a:pt x="2661195" y="515523"/>
                  </a:cubicBezTo>
                  <a:cubicBezTo>
                    <a:pt x="2792348" y="663822"/>
                    <a:pt x="2901463" y="832154"/>
                    <a:pt x="2981426" y="1013527"/>
                  </a:cubicBezTo>
                  <a:cubicBezTo>
                    <a:pt x="3048105" y="1180788"/>
                    <a:pt x="3104331" y="1356680"/>
                    <a:pt x="3109494" y="1537990"/>
                  </a:cubicBezTo>
                  <a:cubicBezTo>
                    <a:pt x="3114783" y="1697376"/>
                    <a:pt x="3090416" y="1855944"/>
                    <a:pt x="3044579" y="2008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5136284" y="406064"/>
              <a:ext cx="352282" cy="781769"/>
            </a:xfrm>
            <a:custGeom>
              <a:rect b="b" l="l" r="r" t="t"/>
              <a:pathLst>
                <a:path extrusionOk="0" h="781769" w="352282">
                  <a:moveTo>
                    <a:pt x="149790" y="773957"/>
                  </a:moveTo>
                  <a:cubicBezTo>
                    <a:pt x="165656" y="779249"/>
                    <a:pt x="180327" y="781769"/>
                    <a:pt x="193864" y="781769"/>
                  </a:cubicBezTo>
                  <a:cubicBezTo>
                    <a:pt x="348250" y="781769"/>
                    <a:pt x="356435" y="459594"/>
                    <a:pt x="351209" y="347142"/>
                  </a:cubicBezTo>
                  <a:cubicBezTo>
                    <a:pt x="345732" y="252644"/>
                    <a:pt x="332761" y="152539"/>
                    <a:pt x="282328" y="70452"/>
                  </a:cubicBezTo>
                  <a:cubicBezTo>
                    <a:pt x="280061" y="66609"/>
                    <a:pt x="276472" y="61758"/>
                    <a:pt x="272127" y="56907"/>
                  </a:cubicBezTo>
                  <a:cubicBezTo>
                    <a:pt x="263690" y="40276"/>
                    <a:pt x="249775" y="25471"/>
                    <a:pt x="236112" y="17092"/>
                  </a:cubicBezTo>
                  <a:cubicBezTo>
                    <a:pt x="213509" y="2540"/>
                    <a:pt x="182594" y="-5335"/>
                    <a:pt x="157282" y="4115"/>
                  </a:cubicBezTo>
                  <a:cubicBezTo>
                    <a:pt x="101056" y="8021"/>
                    <a:pt x="48922" y="85824"/>
                    <a:pt x="30285" y="140570"/>
                  </a:cubicBezTo>
                  <a:cubicBezTo>
                    <a:pt x="-32300" y="279985"/>
                    <a:pt x="-441" y="702139"/>
                    <a:pt x="149790" y="7739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15934566" y="408783"/>
              <a:ext cx="343914" cy="777538"/>
            </a:xfrm>
            <a:custGeom>
              <a:rect b="b" l="l" r="r" t="t"/>
              <a:pathLst>
                <a:path extrusionOk="0" h="777538" w="343914">
                  <a:moveTo>
                    <a:pt x="141320" y="771554"/>
                  </a:moveTo>
                  <a:cubicBezTo>
                    <a:pt x="152779" y="775649"/>
                    <a:pt x="163924" y="777539"/>
                    <a:pt x="174690" y="777539"/>
                  </a:cubicBezTo>
                  <a:cubicBezTo>
                    <a:pt x="239417" y="777539"/>
                    <a:pt x="289724" y="709248"/>
                    <a:pt x="310880" y="651227"/>
                  </a:cubicBezTo>
                  <a:cubicBezTo>
                    <a:pt x="354702" y="542554"/>
                    <a:pt x="344062" y="421723"/>
                    <a:pt x="339025" y="307128"/>
                  </a:cubicBezTo>
                  <a:cubicBezTo>
                    <a:pt x="325487" y="216977"/>
                    <a:pt x="332099" y="58347"/>
                    <a:pt x="237968" y="13240"/>
                  </a:cubicBezTo>
                  <a:cubicBezTo>
                    <a:pt x="223424" y="5050"/>
                    <a:pt x="176076" y="-5660"/>
                    <a:pt x="152527" y="3538"/>
                  </a:cubicBezTo>
                  <a:cubicBezTo>
                    <a:pt x="137227" y="2278"/>
                    <a:pt x="116638" y="10153"/>
                    <a:pt x="108075" y="16768"/>
                  </a:cubicBezTo>
                  <a:cubicBezTo>
                    <a:pt x="101842" y="20674"/>
                    <a:pt x="93531" y="30943"/>
                    <a:pt x="87171" y="42660"/>
                  </a:cubicBezTo>
                  <a:cubicBezTo>
                    <a:pt x="62049" y="66411"/>
                    <a:pt x="45679" y="102383"/>
                    <a:pt x="32960" y="132748"/>
                  </a:cubicBezTo>
                  <a:cubicBezTo>
                    <a:pt x="-2803" y="222332"/>
                    <a:pt x="-3433" y="321114"/>
                    <a:pt x="3367" y="416116"/>
                  </a:cubicBezTo>
                  <a:cubicBezTo>
                    <a:pt x="15078" y="527749"/>
                    <a:pt x="23704" y="720273"/>
                    <a:pt x="141320" y="7715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14971980" y="1249451"/>
              <a:ext cx="1536675" cy="575108"/>
            </a:xfrm>
            <a:custGeom>
              <a:rect b="b" l="l" r="r" t="t"/>
              <a:pathLst>
                <a:path extrusionOk="0" h="575108" w="1536675">
                  <a:moveTo>
                    <a:pt x="1498875" y="14421"/>
                  </a:moveTo>
                  <a:cubicBezTo>
                    <a:pt x="1472935" y="84098"/>
                    <a:pt x="1437423" y="148734"/>
                    <a:pt x="1400338" y="214127"/>
                  </a:cubicBezTo>
                  <a:cubicBezTo>
                    <a:pt x="1359538" y="284622"/>
                    <a:pt x="1303311" y="343652"/>
                    <a:pt x="1238144" y="392035"/>
                  </a:cubicBezTo>
                  <a:cubicBezTo>
                    <a:pt x="1173544" y="448544"/>
                    <a:pt x="1099436" y="484895"/>
                    <a:pt x="1018213" y="514063"/>
                  </a:cubicBezTo>
                  <a:cubicBezTo>
                    <a:pt x="914135" y="542034"/>
                    <a:pt x="803508" y="541216"/>
                    <a:pt x="697100" y="528616"/>
                  </a:cubicBezTo>
                  <a:cubicBezTo>
                    <a:pt x="516018" y="500392"/>
                    <a:pt x="329647" y="433047"/>
                    <a:pt x="204035" y="293883"/>
                  </a:cubicBezTo>
                  <a:cubicBezTo>
                    <a:pt x="171168" y="261250"/>
                    <a:pt x="137797" y="228679"/>
                    <a:pt x="111856" y="190061"/>
                  </a:cubicBezTo>
                  <a:cubicBezTo>
                    <a:pt x="74141" y="135757"/>
                    <a:pt x="47886" y="74837"/>
                    <a:pt x="19930" y="15177"/>
                  </a:cubicBezTo>
                  <a:lnTo>
                    <a:pt x="19993" y="15177"/>
                  </a:lnTo>
                  <a:cubicBezTo>
                    <a:pt x="22323" y="11523"/>
                    <a:pt x="19993" y="7492"/>
                    <a:pt x="16341" y="5979"/>
                  </a:cubicBezTo>
                  <a:cubicBezTo>
                    <a:pt x="13760" y="2389"/>
                    <a:pt x="8597" y="1318"/>
                    <a:pt x="4945" y="4026"/>
                  </a:cubicBezTo>
                  <a:cubicBezTo>
                    <a:pt x="-6452" y="15429"/>
                    <a:pt x="5008" y="33384"/>
                    <a:pt x="8030" y="46488"/>
                  </a:cubicBezTo>
                  <a:cubicBezTo>
                    <a:pt x="28871" y="106903"/>
                    <a:pt x="56952" y="165051"/>
                    <a:pt x="93030" y="217844"/>
                  </a:cubicBezTo>
                  <a:cubicBezTo>
                    <a:pt x="115445" y="251674"/>
                    <a:pt x="143779" y="280905"/>
                    <a:pt x="172175" y="309759"/>
                  </a:cubicBezTo>
                  <a:cubicBezTo>
                    <a:pt x="207057" y="346550"/>
                    <a:pt x="241750" y="384034"/>
                    <a:pt x="284124" y="412320"/>
                  </a:cubicBezTo>
                  <a:cubicBezTo>
                    <a:pt x="434417" y="514378"/>
                    <a:pt x="616256" y="567927"/>
                    <a:pt x="797149" y="574227"/>
                  </a:cubicBezTo>
                  <a:cubicBezTo>
                    <a:pt x="807664" y="574857"/>
                    <a:pt x="818116" y="575109"/>
                    <a:pt x="828631" y="575109"/>
                  </a:cubicBezTo>
                  <a:cubicBezTo>
                    <a:pt x="867731" y="575109"/>
                    <a:pt x="906705" y="571203"/>
                    <a:pt x="945554" y="566541"/>
                  </a:cubicBezTo>
                  <a:cubicBezTo>
                    <a:pt x="977917" y="563328"/>
                    <a:pt x="1010280" y="558162"/>
                    <a:pt x="1040754" y="546255"/>
                  </a:cubicBezTo>
                  <a:cubicBezTo>
                    <a:pt x="1086843" y="528805"/>
                    <a:pt x="1132303" y="509023"/>
                    <a:pt x="1175181" y="484706"/>
                  </a:cubicBezTo>
                  <a:cubicBezTo>
                    <a:pt x="1218122" y="459380"/>
                    <a:pt x="1255837" y="426495"/>
                    <a:pt x="1294497" y="395185"/>
                  </a:cubicBezTo>
                  <a:cubicBezTo>
                    <a:pt x="1359412" y="345353"/>
                    <a:pt x="1408712" y="278322"/>
                    <a:pt x="1448253" y="207323"/>
                  </a:cubicBezTo>
                  <a:cubicBezTo>
                    <a:pt x="1480301" y="147600"/>
                    <a:pt x="1513168" y="88193"/>
                    <a:pt x="1535898" y="23934"/>
                  </a:cubicBezTo>
                  <a:cubicBezTo>
                    <a:pt x="1542509" y="-1076"/>
                    <a:pt x="1504983" y="-10022"/>
                    <a:pt x="1498875" y="14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11"/>
          <p:cNvSpPr/>
          <p:nvPr/>
        </p:nvSpPr>
        <p:spPr>
          <a:xfrm rot="-975612">
            <a:off x="7086211" y="-232941"/>
            <a:ext cx="1537057" cy="1498200"/>
          </a:xfrm>
          <a:custGeom>
            <a:rect b="b" l="l" r="r" t="t"/>
            <a:pathLst>
              <a:path extrusionOk="0" h="2996401" w="3074114">
                <a:moveTo>
                  <a:pt x="1155018" y="1658438"/>
                </a:moveTo>
                <a:cubicBezTo>
                  <a:pt x="1309404" y="1658438"/>
                  <a:pt x="1317589" y="1336263"/>
                  <a:pt x="1312426" y="1223811"/>
                </a:cubicBezTo>
                <a:cubicBezTo>
                  <a:pt x="1306948" y="1129313"/>
                  <a:pt x="1293978" y="1029208"/>
                  <a:pt x="1243544" y="947121"/>
                </a:cubicBezTo>
                <a:cubicBezTo>
                  <a:pt x="1241340" y="943278"/>
                  <a:pt x="1237815" y="938490"/>
                  <a:pt x="1233407" y="933702"/>
                </a:cubicBezTo>
                <a:cubicBezTo>
                  <a:pt x="1225033" y="916944"/>
                  <a:pt x="1210992" y="902140"/>
                  <a:pt x="1197266" y="893824"/>
                </a:cubicBezTo>
                <a:cubicBezTo>
                  <a:pt x="1174536" y="879208"/>
                  <a:pt x="1143558" y="871270"/>
                  <a:pt x="1118121" y="880909"/>
                </a:cubicBezTo>
                <a:cubicBezTo>
                  <a:pt x="1062021" y="885067"/>
                  <a:pt x="1010013" y="962744"/>
                  <a:pt x="991439" y="1017364"/>
                </a:cubicBezTo>
                <a:cubicBezTo>
                  <a:pt x="928916" y="1156843"/>
                  <a:pt x="960713" y="1578997"/>
                  <a:pt x="1110943" y="1650815"/>
                </a:cubicBezTo>
                <a:cubicBezTo>
                  <a:pt x="1126873" y="1655981"/>
                  <a:pt x="1141544" y="1658438"/>
                  <a:pt x="1155018" y="1658438"/>
                </a:cubicBezTo>
                <a:close/>
                <a:moveTo>
                  <a:pt x="2070379" y="1530740"/>
                </a:moveTo>
                <a:cubicBezTo>
                  <a:pt x="2114201" y="1422067"/>
                  <a:pt x="2103560" y="1301236"/>
                  <a:pt x="2098523" y="1186641"/>
                </a:cubicBezTo>
                <a:cubicBezTo>
                  <a:pt x="2084986" y="1096490"/>
                  <a:pt x="2091597" y="937860"/>
                  <a:pt x="1997467" y="892753"/>
                </a:cubicBezTo>
                <a:cubicBezTo>
                  <a:pt x="1982922" y="884563"/>
                  <a:pt x="1935574" y="873853"/>
                  <a:pt x="1911963" y="882988"/>
                </a:cubicBezTo>
                <a:cubicBezTo>
                  <a:pt x="1896663" y="881665"/>
                  <a:pt x="1876074" y="889603"/>
                  <a:pt x="1867574" y="896218"/>
                </a:cubicBezTo>
                <a:cubicBezTo>
                  <a:pt x="1861340" y="900061"/>
                  <a:pt x="1853092" y="910267"/>
                  <a:pt x="1846733" y="921921"/>
                </a:cubicBezTo>
                <a:cubicBezTo>
                  <a:pt x="1821547" y="945672"/>
                  <a:pt x="1805177" y="981770"/>
                  <a:pt x="1792458" y="1012198"/>
                </a:cubicBezTo>
                <a:cubicBezTo>
                  <a:pt x="1756695" y="1101782"/>
                  <a:pt x="1756066" y="1200564"/>
                  <a:pt x="1762866" y="1295566"/>
                </a:cubicBezTo>
                <a:cubicBezTo>
                  <a:pt x="1774640" y="1407136"/>
                  <a:pt x="1783203" y="1599660"/>
                  <a:pt x="1900881" y="1650941"/>
                </a:cubicBezTo>
                <a:cubicBezTo>
                  <a:pt x="1912341" y="1655099"/>
                  <a:pt x="1923485" y="1656926"/>
                  <a:pt x="1934252" y="1656926"/>
                </a:cubicBezTo>
                <a:cubicBezTo>
                  <a:pt x="1998978" y="1657052"/>
                  <a:pt x="2049286" y="1588761"/>
                  <a:pt x="2070379" y="1530740"/>
                </a:cubicBezTo>
                <a:close/>
                <a:moveTo>
                  <a:pt x="2332747" y="1744053"/>
                </a:moveTo>
                <a:cubicBezTo>
                  <a:pt x="2339421" y="1719042"/>
                  <a:pt x="2301895" y="1710097"/>
                  <a:pt x="2295787" y="1734540"/>
                </a:cubicBezTo>
                <a:cubicBezTo>
                  <a:pt x="2269846" y="1804217"/>
                  <a:pt x="2234335" y="1868853"/>
                  <a:pt x="2197250" y="1934246"/>
                </a:cubicBezTo>
                <a:cubicBezTo>
                  <a:pt x="2156449" y="2004741"/>
                  <a:pt x="2100223" y="2063771"/>
                  <a:pt x="2035056" y="2112154"/>
                </a:cubicBezTo>
                <a:cubicBezTo>
                  <a:pt x="1970456" y="2168663"/>
                  <a:pt x="1896348" y="2205014"/>
                  <a:pt x="1815125" y="2234182"/>
                </a:cubicBezTo>
                <a:cubicBezTo>
                  <a:pt x="1711047" y="2262153"/>
                  <a:pt x="1600420" y="2261334"/>
                  <a:pt x="1494012" y="2248735"/>
                </a:cubicBezTo>
                <a:cubicBezTo>
                  <a:pt x="1312930" y="2220511"/>
                  <a:pt x="1126558" y="2153166"/>
                  <a:pt x="1000947" y="2014002"/>
                </a:cubicBezTo>
                <a:cubicBezTo>
                  <a:pt x="968080" y="1981369"/>
                  <a:pt x="934709" y="1948798"/>
                  <a:pt x="908768" y="1910180"/>
                </a:cubicBezTo>
                <a:cubicBezTo>
                  <a:pt x="871053" y="1855875"/>
                  <a:pt x="844797" y="1794956"/>
                  <a:pt x="816842" y="1735296"/>
                </a:cubicBezTo>
                <a:lnTo>
                  <a:pt x="816905" y="1735296"/>
                </a:lnTo>
                <a:cubicBezTo>
                  <a:pt x="819234" y="1731642"/>
                  <a:pt x="816905" y="1727610"/>
                  <a:pt x="813253" y="1726098"/>
                </a:cubicBezTo>
                <a:cubicBezTo>
                  <a:pt x="810671" y="1722507"/>
                  <a:pt x="805508" y="1721436"/>
                  <a:pt x="801857" y="1724145"/>
                </a:cubicBezTo>
                <a:cubicBezTo>
                  <a:pt x="790460" y="1735548"/>
                  <a:pt x="801919" y="1753503"/>
                  <a:pt x="804942" y="1766606"/>
                </a:cubicBezTo>
                <a:cubicBezTo>
                  <a:pt x="825783" y="1827022"/>
                  <a:pt x="853864" y="1885170"/>
                  <a:pt x="889942" y="1937962"/>
                </a:cubicBezTo>
                <a:cubicBezTo>
                  <a:pt x="912357" y="1971793"/>
                  <a:pt x="940691" y="2001024"/>
                  <a:pt x="969087" y="2029877"/>
                </a:cubicBezTo>
                <a:cubicBezTo>
                  <a:pt x="1003969" y="2066669"/>
                  <a:pt x="1038662" y="2104153"/>
                  <a:pt x="1081036" y="2132439"/>
                </a:cubicBezTo>
                <a:cubicBezTo>
                  <a:pt x="1231329" y="2234497"/>
                  <a:pt x="1413167" y="2288046"/>
                  <a:pt x="1594061" y="2294346"/>
                </a:cubicBezTo>
                <a:cubicBezTo>
                  <a:pt x="1604513" y="2294976"/>
                  <a:pt x="1615028" y="2295227"/>
                  <a:pt x="1625480" y="2295227"/>
                </a:cubicBezTo>
                <a:cubicBezTo>
                  <a:pt x="1664580" y="2295227"/>
                  <a:pt x="1703554" y="2291322"/>
                  <a:pt x="1742403" y="2286660"/>
                </a:cubicBezTo>
                <a:cubicBezTo>
                  <a:pt x="1774703" y="2283447"/>
                  <a:pt x="1807129" y="2278281"/>
                  <a:pt x="1837603" y="2266374"/>
                </a:cubicBezTo>
                <a:cubicBezTo>
                  <a:pt x="1883692" y="2248924"/>
                  <a:pt x="1929152" y="2229142"/>
                  <a:pt x="1972030" y="2204825"/>
                </a:cubicBezTo>
                <a:cubicBezTo>
                  <a:pt x="2014971" y="2179499"/>
                  <a:pt x="2052686" y="2146614"/>
                  <a:pt x="2091345" y="2115303"/>
                </a:cubicBezTo>
                <a:cubicBezTo>
                  <a:pt x="2156261" y="2065472"/>
                  <a:pt x="2205561" y="1998441"/>
                  <a:pt x="2245102" y="1927442"/>
                </a:cubicBezTo>
                <a:cubicBezTo>
                  <a:pt x="2277150" y="1867719"/>
                  <a:pt x="2310017" y="1808311"/>
                  <a:pt x="2332747" y="1744053"/>
                </a:cubicBezTo>
                <a:close/>
                <a:moveTo>
                  <a:pt x="3073447" y="1503209"/>
                </a:moveTo>
                <a:cubicBezTo>
                  <a:pt x="3078547" y="1662722"/>
                  <a:pt x="3054181" y="1821289"/>
                  <a:pt x="3008406" y="1973935"/>
                </a:cubicBezTo>
                <a:cubicBezTo>
                  <a:pt x="2967039" y="2126706"/>
                  <a:pt x="2902628" y="2272611"/>
                  <a:pt x="2821720" y="2408436"/>
                </a:cubicBezTo>
                <a:cubicBezTo>
                  <a:pt x="2700138" y="2596298"/>
                  <a:pt x="2518111" y="2736848"/>
                  <a:pt x="2317636" y="2832542"/>
                </a:cubicBezTo>
                <a:cubicBezTo>
                  <a:pt x="2164257" y="2900077"/>
                  <a:pt x="2002189" y="2949783"/>
                  <a:pt x="1836974" y="2978384"/>
                </a:cubicBezTo>
                <a:cubicBezTo>
                  <a:pt x="1680132" y="3003395"/>
                  <a:pt x="1520331" y="2996213"/>
                  <a:pt x="1362104" y="2992622"/>
                </a:cubicBezTo>
                <a:cubicBezTo>
                  <a:pt x="1226355" y="2988149"/>
                  <a:pt x="1093314" y="2956209"/>
                  <a:pt x="965939" y="2910094"/>
                </a:cubicBezTo>
                <a:cubicBezTo>
                  <a:pt x="858838" y="2871286"/>
                  <a:pt x="753375" y="2825550"/>
                  <a:pt x="658930" y="2761165"/>
                </a:cubicBezTo>
                <a:cubicBezTo>
                  <a:pt x="421621" y="2597684"/>
                  <a:pt x="216549" y="2375929"/>
                  <a:pt x="109323" y="2105413"/>
                </a:cubicBezTo>
                <a:cubicBezTo>
                  <a:pt x="36537" y="1926182"/>
                  <a:pt x="-5207" y="1734225"/>
                  <a:pt x="522" y="1540126"/>
                </a:cubicBezTo>
                <a:cubicBezTo>
                  <a:pt x="-800" y="1267973"/>
                  <a:pt x="55426" y="989267"/>
                  <a:pt x="198479" y="755101"/>
                </a:cubicBezTo>
                <a:cubicBezTo>
                  <a:pt x="358217" y="486160"/>
                  <a:pt x="601004" y="268059"/>
                  <a:pt x="884779" y="137715"/>
                </a:cubicBezTo>
                <a:cubicBezTo>
                  <a:pt x="891076" y="136014"/>
                  <a:pt x="897435" y="134376"/>
                  <a:pt x="903668" y="132612"/>
                </a:cubicBezTo>
                <a:cubicBezTo>
                  <a:pt x="952402" y="117240"/>
                  <a:pt x="1000821" y="100924"/>
                  <a:pt x="1050058" y="87190"/>
                </a:cubicBezTo>
                <a:cubicBezTo>
                  <a:pt x="1121458" y="65519"/>
                  <a:pt x="1191285" y="43028"/>
                  <a:pt x="1265707" y="32696"/>
                </a:cubicBezTo>
                <a:cubicBezTo>
                  <a:pt x="1313937" y="25010"/>
                  <a:pt x="1360971" y="10710"/>
                  <a:pt x="1409767" y="6678"/>
                </a:cubicBezTo>
                <a:cubicBezTo>
                  <a:pt x="1424564" y="4662"/>
                  <a:pt x="1439423" y="3276"/>
                  <a:pt x="1454345" y="2394"/>
                </a:cubicBezTo>
                <a:cubicBezTo>
                  <a:pt x="1454597" y="2331"/>
                  <a:pt x="1454849" y="2331"/>
                  <a:pt x="1455101" y="2331"/>
                </a:cubicBezTo>
                <a:cubicBezTo>
                  <a:pt x="1485638" y="504"/>
                  <a:pt x="1516427" y="504"/>
                  <a:pt x="1547216" y="0"/>
                </a:cubicBezTo>
                <a:cubicBezTo>
                  <a:pt x="1575676" y="378"/>
                  <a:pt x="1604135" y="1953"/>
                  <a:pt x="1632406" y="5040"/>
                </a:cubicBezTo>
                <a:cubicBezTo>
                  <a:pt x="1633602" y="5733"/>
                  <a:pt x="1634924" y="6237"/>
                  <a:pt x="1636246" y="6615"/>
                </a:cubicBezTo>
                <a:cubicBezTo>
                  <a:pt x="1659039" y="13671"/>
                  <a:pt x="1682839" y="15813"/>
                  <a:pt x="1706325" y="19530"/>
                </a:cubicBezTo>
                <a:cubicBezTo>
                  <a:pt x="1762992" y="33326"/>
                  <a:pt x="1817833" y="55943"/>
                  <a:pt x="1876703" y="58589"/>
                </a:cubicBezTo>
                <a:cubicBezTo>
                  <a:pt x="1941556" y="78748"/>
                  <a:pt x="2005652" y="101365"/>
                  <a:pt x="2072456" y="114846"/>
                </a:cubicBezTo>
                <a:cubicBezTo>
                  <a:pt x="2131264" y="130344"/>
                  <a:pt x="2187427" y="155103"/>
                  <a:pt x="2242583" y="180428"/>
                </a:cubicBezTo>
                <a:cubicBezTo>
                  <a:pt x="2288232" y="206887"/>
                  <a:pt x="2334573" y="232276"/>
                  <a:pt x="2379088" y="260625"/>
                </a:cubicBezTo>
                <a:cubicBezTo>
                  <a:pt x="2468559" y="324884"/>
                  <a:pt x="2551355" y="398907"/>
                  <a:pt x="2625086" y="480742"/>
                </a:cubicBezTo>
                <a:cubicBezTo>
                  <a:pt x="2756238" y="629041"/>
                  <a:pt x="2865353" y="797373"/>
                  <a:pt x="2945317" y="978746"/>
                </a:cubicBezTo>
                <a:cubicBezTo>
                  <a:pt x="3012121" y="1146007"/>
                  <a:pt x="3068347" y="1321899"/>
                  <a:pt x="3073447" y="15032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5" name="Google Shape;325;p11"/>
          <p:cNvGrpSpPr/>
          <p:nvPr/>
        </p:nvGrpSpPr>
        <p:grpSpPr>
          <a:xfrm rot="949074">
            <a:off x="3924256" y="3991650"/>
            <a:ext cx="1667415" cy="1659699"/>
            <a:chOff x="7847917" y="7982949"/>
            <a:chExt cx="3334597" cy="3319167"/>
          </a:xfrm>
        </p:grpSpPr>
        <p:sp>
          <p:nvSpPr>
            <p:cNvPr id="326" name="Google Shape;326;p11"/>
            <p:cNvSpPr/>
            <p:nvPr/>
          </p:nvSpPr>
          <p:spPr>
            <a:xfrm>
              <a:off x="7847917" y="8449433"/>
              <a:ext cx="3334597" cy="2852683"/>
            </a:xfrm>
            <a:custGeom>
              <a:rect b="b" l="l" r="r" t="t"/>
              <a:pathLst>
                <a:path extrusionOk="0" h="2852683" w="3334597">
                  <a:moveTo>
                    <a:pt x="3291718" y="968724"/>
                  </a:moveTo>
                  <a:cubicBezTo>
                    <a:pt x="3289117" y="943433"/>
                    <a:pt x="3287250" y="918143"/>
                    <a:pt x="3285916" y="892786"/>
                  </a:cubicBezTo>
                  <a:cubicBezTo>
                    <a:pt x="3284982" y="886981"/>
                    <a:pt x="3284048" y="881175"/>
                    <a:pt x="3283115" y="875370"/>
                  </a:cubicBezTo>
                  <a:cubicBezTo>
                    <a:pt x="3280247" y="864560"/>
                    <a:pt x="3277379" y="853750"/>
                    <a:pt x="3274512" y="842939"/>
                  </a:cubicBezTo>
                  <a:lnTo>
                    <a:pt x="3274512" y="842873"/>
                  </a:lnTo>
                  <a:cubicBezTo>
                    <a:pt x="3272311" y="834598"/>
                    <a:pt x="3270243" y="826257"/>
                    <a:pt x="3268176" y="817983"/>
                  </a:cubicBezTo>
                  <a:cubicBezTo>
                    <a:pt x="3267709" y="816048"/>
                    <a:pt x="3267175" y="814113"/>
                    <a:pt x="3266708" y="812177"/>
                  </a:cubicBezTo>
                  <a:cubicBezTo>
                    <a:pt x="3264908" y="804971"/>
                    <a:pt x="3263240" y="797697"/>
                    <a:pt x="3261640" y="790424"/>
                  </a:cubicBezTo>
                  <a:cubicBezTo>
                    <a:pt x="3261240" y="788622"/>
                    <a:pt x="3260773" y="786754"/>
                    <a:pt x="3260373" y="784952"/>
                  </a:cubicBezTo>
                  <a:cubicBezTo>
                    <a:pt x="3260039" y="783484"/>
                    <a:pt x="3259772" y="782083"/>
                    <a:pt x="3259506" y="780615"/>
                  </a:cubicBezTo>
                  <a:cubicBezTo>
                    <a:pt x="3257838" y="773007"/>
                    <a:pt x="3256304" y="765334"/>
                    <a:pt x="3254904" y="757660"/>
                  </a:cubicBezTo>
                  <a:cubicBezTo>
                    <a:pt x="3253570" y="750720"/>
                    <a:pt x="3252303" y="743713"/>
                    <a:pt x="3251236" y="736707"/>
                  </a:cubicBezTo>
                  <a:cubicBezTo>
                    <a:pt x="3251102" y="736707"/>
                    <a:pt x="3251102" y="736707"/>
                    <a:pt x="3250969" y="736707"/>
                  </a:cubicBezTo>
                  <a:cubicBezTo>
                    <a:pt x="3250302" y="736774"/>
                    <a:pt x="3249635" y="736974"/>
                    <a:pt x="3248902" y="737174"/>
                  </a:cubicBezTo>
                  <a:cubicBezTo>
                    <a:pt x="3224492" y="663639"/>
                    <a:pt x="3185677" y="596309"/>
                    <a:pt x="3124454" y="547330"/>
                  </a:cubicBezTo>
                  <a:cubicBezTo>
                    <a:pt x="3088906" y="519437"/>
                    <a:pt x="3047557" y="504557"/>
                    <a:pt x="3004474" y="495415"/>
                  </a:cubicBezTo>
                  <a:cubicBezTo>
                    <a:pt x="3008675" y="489676"/>
                    <a:pt x="3008809" y="480801"/>
                    <a:pt x="3005874" y="473327"/>
                  </a:cubicBezTo>
                  <a:cubicBezTo>
                    <a:pt x="3009943" y="455978"/>
                    <a:pt x="3005074" y="435492"/>
                    <a:pt x="3007008" y="418076"/>
                  </a:cubicBezTo>
                  <a:cubicBezTo>
                    <a:pt x="3004874" y="384511"/>
                    <a:pt x="3017279" y="326590"/>
                    <a:pt x="2973795" y="316448"/>
                  </a:cubicBezTo>
                  <a:cubicBezTo>
                    <a:pt x="2880826" y="317115"/>
                    <a:pt x="2787923" y="305437"/>
                    <a:pt x="2695288" y="314112"/>
                  </a:cubicBezTo>
                  <a:cubicBezTo>
                    <a:pt x="2648403" y="322320"/>
                    <a:pt x="2510483" y="298164"/>
                    <a:pt x="2523088" y="375236"/>
                  </a:cubicBezTo>
                  <a:cubicBezTo>
                    <a:pt x="2526623" y="397523"/>
                    <a:pt x="2523021" y="423347"/>
                    <a:pt x="2524755" y="447370"/>
                  </a:cubicBezTo>
                  <a:cubicBezTo>
                    <a:pt x="2510817" y="445635"/>
                    <a:pt x="2497078" y="443433"/>
                    <a:pt x="2483673" y="440563"/>
                  </a:cubicBezTo>
                  <a:cubicBezTo>
                    <a:pt x="2459263" y="412003"/>
                    <a:pt x="2446058" y="371432"/>
                    <a:pt x="2418381" y="343806"/>
                  </a:cubicBezTo>
                  <a:cubicBezTo>
                    <a:pt x="2387502" y="307839"/>
                    <a:pt x="2347420" y="275009"/>
                    <a:pt x="2297001" y="284418"/>
                  </a:cubicBezTo>
                  <a:cubicBezTo>
                    <a:pt x="2264188" y="285752"/>
                    <a:pt x="2231442" y="288154"/>
                    <a:pt x="2198763" y="291157"/>
                  </a:cubicBezTo>
                  <a:cubicBezTo>
                    <a:pt x="2198563" y="289089"/>
                    <a:pt x="2198363" y="287020"/>
                    <a:pt x="2198296" y="285018"/>
                  </a:cubicBezTo>
                  <a:cubicBezTo>
                    <a:pt x="2192627" y="221359"/>
                    <a:pt x="2177421" y="159034"/>
                    <a:pt x="2169018" y="95708"/>
                  </a:cubicBezTo>
                  <a:cubicBezTo>
                    <a:pt x="2162149" y="40523"/>
                    <a:pt x="2156546" y="-15262"/>
                    <a:pt x="2085252" y="3822"/>
                  </a:cubicBezTo>
                  <a:cubicBezTo>
                    <a:pt x="1987148" y="16901"/>
                    <a:pt x="1890977" y="39789"/>
                    <a:pt x="1794940" y="62877"/>
                  </a:cubicBezTo>
                  <a:cubicBezTo>
                    <a:pt x="1718711" y="76423"/>
                    <a:pt x="1642881" y="92572"/>
                    <a:pt x="1568386" y="113858"/>
                  </a:cubicBezTo>
                  <a:cubicBezTo>
                    <a:pt x="1511831" y="128138"/>
                    <a:pt x="1454008" y="137013"/>
                    <a:pt x="1398587" y="155497"/>
                  </a:cubicBezTo>
                  <a:cubicBezTo>
                    <a:pt x="1341965" y="172380"/>
                    <a:pt x="1337764" y="183724"/>
                    <a:pt x="1345300" y="240443"/>
                  </a:cubicBezTo>
                  <a:cubicBezTo>
                    <a:pt x="1349368" y="291958"/>
                    <a:pt x="1354237" y="340003"/>
                    <a:pt x="1357038" y="392318"/>
                  </a:cubicBezTo>
                  <a:cubicBezTo>
                    <a:pt x="1358705" y="403596"/>
                    <a:pt x="1358638" y="416341"/>
                    <a:pt x="1361373" y="427885"/>
                  </a:cubicBezTo>
                  <a:cubicBezTo>
                    <a:pt x="1329360" y="435158"/>
                    <a:pt x="1297148" y="441898"/>
                    <a:pt x="1269137" y="459715"/>
                  </a:cubicBezTo>
                  <a:cubicBezTo>
                    <a:pt x="1203445" y="496549"/>
                    <a:pt x="1211315" y="579894"/>
                    <a:pt x="1191974" y="642152"/>
                  </a:cubicBezTo>
                  <a:cubicBezTo>
                    <a:pt x="1121747" y="666908"/>
                    <a:pt x="1043983" y="665307"/>
                    <a:pt x="970488" y="674649"/>
                  </a:cubicBezTo>
                  <a:cubicBezTo>
                    <a:pt x="837437" y="704143"/>
                    <a:pt x="726594" y="711550"/>
                    <a:pt x="611150" y="626871"/>
                  </a:cubicBezTo>
                  <a:cubicBezTo>
                    <a:pt x="540389" y="589102"/>
                    <a:pt x="456223" y="593373"/>
                    <a:pt x="379193" y="604717"/>
                  </a:cubicBezTo>
                  <a:cubicBezTo>
                    <a:pt x="284090" y="629340"/>
                    <a:pt x="198524" y="694868"/>
                    <a:pt x="134699" y="768136"/>
                  </a:cubicBezTo>
                  <a:cubicBezTo>
                    <a:pt x="89815" y="824389"/>
                    <a:pt x="42663" y="881576"/>
                    <a:pt x="21589" y="951508"/>
                  </a:cubicBezTo>
                  <a:cubicBezTo>
                    <a:pt x="19321" y="951708"/>
                    <a:pt x="17187" y="953242"/>
                    <a:pt x="17120" y="956045"/>
                  </a:cubicBezTo>
                  <a:cubicBezTo>
                    <a:pt x="-11558" y="1096443"/>
                    <a:pt x="4582" y="1241111"/>
                    <a:pt x="4048" y="1383378"/>
                  </a:cubicBezTo>
                  <a:cubicBezTo>
                    <a:pt x="3048" y="1594508"/>
                    <a:pt x="4182" y="1805572"/>
                    <a:pt x="25257" y="2015769"/>
                  </a:cubicBezTo>
                  <a:cubicBezTo>
                    <a:pt x="34127" y="2174050"/>
                    <a:pt x="52534" y="2339404"/>
                    <a:pt x="68607" y="2499020"/>
                  </a:cubicBezTo>
                  <a:cubicBezTo>
                    <a:pt x="77010" y="2580830"/>
                    <a:pt x="78544" y="2665109"/>
                    <a:pt x="101886" y="2744383"/>
                  </a:cubicBezTo>
                  <a:cubicBezTo>
                    <a:pt x="121761" y="2800635"/>
                    <a:pt x="281489" y="2811112"/>
                    <a:pt x="339711" y="2821922"/>
                  </a:cubicBezTo>
                  <a:cubicBezTo>
                    <a:pt x="413407" y="2827994"/>
                    <a:pt x="484634" y="2852083"/>
                    <a:pt x="558996" y="2851550"/>
                  </a:cubicBezTo>
                  <a:cubicBezTo>
                    <a:pt x="565865" y="2852284"/>
                    <a:pt x="572601" y="2852684"/>
                    <a:pt x="579337" y="2852684"/>
                  </a:cubicBezTo>
                  <a:cubicBezTo>
                    <a:pt x="651832" y="2852684"/>
                    <a:pt x="717057" y="2811779"/>
                    <a:pt x="776747" y="2773343"/>
                  </a:cubicBezTo>
                  <a:cubicBezTo>
                    <a:pt x="792886" y="2761532"/>
                    <a:pt x="805091" y="2744850"/>
                    <a:pt x="822631" y="2735108"/>
                  </a:cubicBezTo>
                  <a:cubicBezTo>
                    <a:pt x="848908" y="2726032"/>
                    <a:pt x="877052" y="2723830"/>
                    <a:pt x="904463" y="2719693"/>
                  </a:cubicBezTo>
                  <a:cubicBezTo>
                    <a:pt x="1003434" y="2709550"/>
                    <a:pt x="1096737" y="2699741"/>
                    <a:pt x="1197309" y="2694736"/>
                  </a:cubicBezTo>
                  <a:cubicBezTo>
                    <a:pt x="1370710" y="2676853"/>
                    <a:pt x="1544110" y="2659704"/>
                    <a:pt x="1718177" y="2649227"/>
                  </a:cubicBezTo>
                  <a:cubicBezTo>
                    <a:pt x="1841692" y="2641687"/>
                    <a:pt x="1973342" y="2633479"/>
                    <a:pt x="2098524" y="2622002"/>
                  </a:cubicBezTo>
                  <a:cubicBezTo>
                    <a:pt x="2233910" y="2614595"/>
                    <a:pt x="2370963" y="2611725"/>
                    <a:pt x="2506215" y="2599447"/>
                  </a:cubicBezTo>
                  <a:cubicBezTo>
                    <a:pt x="2632130" y="2590039"/>
                    <a:pt x="2762314" y="2583299"/>
                    <a:pt x="2891163" y="2574357"/>
                  </a:cubicBezTo>
                  <a:cubicBezTo>
                    <a:pt x="2977797" y="2566216"/>
                    <a:pt x="3071233" y="2574958"/>
                    <a:pt x="3155799" y="2549401"/>
                  </a:cubicBezTo>
                  <a:cubicBezTo>
                    <a:pt x="3199616" y="2535988"/>
                    <a:pt x="3229828" y="2496084"/>
                    <a:pt x="3249568" y="2456580"/>
                  </a:cubicBezTo>
                  <a:cubicBezTo>
                    <a:pt x="3341404" y="2281283"/>
                    <a:pt x="3331400" y="2076359"/>
                    <a:pt x="3334268" y="1883912"/>
                  </a:cubicBezTo>
                  <a:cubicBezTo>
                    <a:pt x="3336936" y="1578427"/>
                    <a:pt x="3323464" y="1272541"/>
                    <a:pt x="3291718" y="968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9069848" y="8192078"/>
              <a:ext cx="205683" cy="196916"/>
            </a:xfrm>
            <a:custGeom>
              <a:rect b="b" l="l" r="r" t="t"/>
              <a:pathLst>
                <a:path extrusionOk="0" h="196916" w="205683">
                  <a:moveTo>
                    <a:pt x="108096" y="133925"/>
                  </a:moveTo>
                  <a:cubicBezTo>
                    <a:pt x="134373" y="156279"/>
                    <a:pt x="158715" y="184372"/>
                    <a:pt x="191461" y="196917"/>
                  </a:cubicBezTo>
                  <a:cubicBezTo>
                    <a:pt x="238413" y="193313"/>
                    <a:pt x="154914" y="129254"/>
                    <a:pt x="145043" y="115975"/>
                  </a:cubicBezTo>
                  <a:cubicBezTo>
                    <a:pt x="107762" y="79874"/>
                    <a:pt x="74550" y="39637"/>
                    <a:pt x="36268" y="4804"/>
                  </a:cubicBezTo>
                  <a:cubicBezTo>
                    <a:pt x="16327" y="-11278"/>
                    <a:pt x="-11284" y="16548"/>
                    <a:pt x="4856" y="36300"/>
                  </a:cubicBezTo>
                  <a:cubicBezTo>
                    <a:pt x="38669" y="69264"/>
                    <a:pt x="73883" y="101227"/>
                    <a:pt x="108096" y="1339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9532532" y="7982949"/>
              <a:ext cx="40388" cy="305224"/>
            </a:xfrm>
            <a:custGeom>
              <a:rect b="b" l="l" r="r" t="t"/>
              <a:pathLst>
                <a:path extrusionOk="0" h="305224" w="40388">
                  <a:moveTo>
                    <a:pt x="10753" y="290805"/>
                  </a:moveTo>
                  <a:cubicBezTo>
                    <a:pt x="12154" y="296010"/>
                    <a:pt x="14221" y="305219"/>
                    <a:pt x="20690" y="305219"/>
                  </a:cubicBezTo>
                  <a:cubicBezTo>
                    <a:pt x="23625" y="305352"/>
                    <a:pt x="26359" y="303150"/>
                    <a:pt x="26359" y="299880"/>
                  </a:cubicBezTo>
                  <a:cubicBezTo>
                    <a:pt x="26292" y="268518"/>
                    <a:pt x="28227" y="237288"/>
                    <a:pt x="30494" y="205992"/>
                  </a:cubicBezTo>
                  <a:cubicBezTo>
                    <a:pt x="34229" y="151408"/>
                    <a:pt x="35429" y="95956"/>
                    <a:pt x="39031" y="41172"/>
                  </a:cubicBezTo>
                  <a:cubicBezTo>
                    <a:pt x="40898" y="25023"/>
                    <a:pt x="44500" y="1468"/>
                    <a:pt x="20290" y="0"/>
                  </a:cubicBezTo>
                  <a:cubicBezTo>
                    <a:pt x="9619" y="0"/>
                    <a:pt x="-451" y="9209"/>
                    <a:pt x="16" y="20286"/>
                  </a:cubicBezTo>
                  <a:cubicBezTo>
                    <a:pt x="1016" y="39770"/>
                    <a:pt x="2083" y="59189"/>
                    <a:pt x="2483" y="78740"/>
                  </a:cubicBezTo>
                  <a:cubicBezTo>
                    <a:pt x="5218" y="149340"/>
                    <a:pt x="483" y="220740"/>
                    <a:pt x="10753" y="290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9862107" y="8078081"/>
              <a:ext cx="195092" cy="198523"/>
            </a:xfrm>
            <a:custGeom>
              <a:rect b="b" l="l" r="r" t="t"/>
              <a:pathLst>
                <a:path extrusionOk="0" h="198523" w="195092">
                  <a:moveTo>
                    <a:pt x="43851" y="177722"/>
                  </a:moveTo>
                  <a:cubicBezTo>
                    <a:pt x="93470" y="136017"/>
                    <a:pt x="141956" y="86571"/>
                    <a:pt x="188173" y="39927"/>
                  </a:cubicBezTo>
                  <a:cubicBezTo>
                    <a:pt x="210449" y="16105"/>
                    <a:pt x="173568" y="-16059"/>
                    <a:pt x="153293" y="9232"/>
                  </a:cubicBezTo>
                  <a:cubicBezTo>
                    <a:pt x="126416" y="50470"/>
                    <a:pt x="92336" y="86837"/>
                    <a:pt x="57390" y="121403"/>
                  </a:cubicBezTo>
                  <a:cubicBezTo>
                    <a:pt x="40116" y="139020"/>
                    <a:pt x="21709" y="155568"/>
                    <a:pt x="4302" y="172985"/>
                  </a:cubicBezTo>
                  <a:cubicBezTo>
                    <a:pt x="-1300" y="178923"/>
                    <a:pt x="-1567" y="188332"/>
                    <a:pt x="4302" y="194204"/>
                  </a:cubicBezTo>
                  <a:cubicBezTo>
                    <a:pt x="19308" y="207684"/>
                    <a:pt x="32580" y="186063"/>
                    <a:pt x="43851" y="1777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10167960" y="8480737"/>
              <a:ext cx="191741" cy="71627"/>
            </a:xfrm>
            <a:custGeom>
              <a:rect b="b" l="l" r="r" t="t"/>
              <a:pathLst>
                <a:path extrusionOk="0" h="71627" w="191741">
                  <a:moveTo>
                    <a:pt x="51786" y="66338"/>
                  </a:moveTo>
                  <a:cubicBezTo>
                    <a:pt x="91402" y="56262"/>
                    <a:pt x="130883" y="48588"/>
                    <a:pt x="171899" y="46720"/>
                  </a:cubicBezTo>
                  <a:cubicBezTo>
                    <a:pt x="202311" y="42583"/>
                    <a:pt x="195842" y="-3994"/>
                    <a:pt x="165564" y="276"/>
                  </a:cubicBezTo>
                  <a:cubicBezTo>
                    <a:pt x="150358" y="3212"/>
                    <a:pt x="136552" y="6349"/>
                    <a:pt x="119079" y="10486"/>
                  </a:cubicBezTo>
                  <a:cubicBezTo>
                    <a:pt x="86266" y="17693"/>
                    <a:pt x="54121" y="27635"/>
                    <a:pt x="22375" y="38579"/>
                  </a:cubicBezTo>
                  <a:cubicBezTo>
                    <a:pt x="7569" y="40447"/>
                    <a:pt x="-8837" y="53459"/>
                    <a:pt x="5569" y="67339"/>
                  </a:cubicBezTo>
                  <a:cubicBezTo>
                    <a:pt x="18907" y="76347"/>
                    <a:pt x="37181" y="68740"/>
                    <a:pt x="51786" y="66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8885298" y="8747976"/>
              <a:ext cx="167864" cy="46563"/>
            </a:xfrm>
            <a:custGeom>
              <a:rect b="b" l="l" r="r" t="t"/>
              <a:pathLst>
                <a:path extrusionOk="0" h="46563" w="167864">
                  <a:moveTo>
                    <a:pt x="24075" y="45997"/>
                  </a:moveTo>
                  <a:cubicBezTo>
                    <a:pt x="44016" y="41193"/>
                    <a:pt x="64224" y="36989"/>
                    <a:pt x="84499" y="33986"/>
                  </a:cubicBezTo>
                  <a:cubicBezTo>
                    <a:pt x="108108" y="30116"/>
                    <a:pt x="132250" y="30316"/>
                    <a:pt x="155993" y="28715"/>
                  </a:cubicBezTo>
                  <a:cubicBezTo>
                    <a:pt x="162729" y="27914"/>
                    <a:pt x="167864" y="21841"/>
                    <a:pt x="167864" y="15102"/>
                  </a:cubicBezTo>
                  <a:cubicBezTo>
                    <a:pt x="167864" y="8429"/>
                    <a:pt x="162729" y="2290"/>
                    <a:pt x="155993" y="1489"/>
                  </a:cubicBezTo>
                  <a:cubicBezTo>
                    <a:pt x="109308" y="-2715"/>
                    <a:pt x="62690" y="2690"/>
                    <a:pt x="16406" y="8896"/>
                  </a:cubicBezTo>
                  <a:cubicBezTo>
                    <a:pt x="5135" y="10231"/>
                    <a:pt x="-2335" y="21975"/>
                    <a:pt x="666" y="32785"/>
                  </a:cubicBezTo>
                  <a:cubicBezTo>
                    <a:pt x="3467" y="42995"/>
                    <a:pt x="14205" y="48400"/>
                    <a:pt x="24075" y="459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1"/>
          <p:cNvGrpSpPr/>
          <p:nvPr/>
        </p:nvGrpSpPr>
        <p:grpSpPr>
          <a:xfrm rot="949074">
            <a:off x="3924256" y="3991650"/>
            <a:ext cx="1667415" cy="1659699"/>
            <a:chOff x="7847917" y="7982949"/>
            <a:chExt cx="3334597" cy="3319167"/>
          </a:xfrm>
        </p:grpSpPr>
        <p:grpSp>
          <p:nvGrpSpPr>
            <p:cNvPr id="333" name="Google Shape;333;p11"/>
            <p:cNvGrpSpPr/>
            <p:nvPr/>
          </p:nvGrpSpPr>
          <p:grpSpPr>
            <a:xfrm>
              <a:off x="7847917" y="7982949"/>
              <a:ext cx="3334597" cy="3319167"/>
              <a:chOff x="7847917" y="7982949"/>
              <a:chExt cx="3334597" cy="3319167"/>
            </a:xfrm>
          </p:grpSpPr>
          <p:sp>
            <p:nvSpPr>
              <p:cNvPr id="334" name="Google Shape;334;p11"/>
              <p:cNvSpPr/>
              <p:nvPr/>
            </p:nvSpPr>
            <p:spPr>
              <a:xfrm>
                <a:off x="7847917" y="8449433"/>
                <a:ext cx="3334597" cy="2852683"/>
              </a:xfrm>
              <a:custGeom>
                <a:rect b="b" l="l" r="r" t="t"/>
                <a:pathLst>
                  <a:path extrusionOk="0" h="2852683" w="3334597">
                    <a:moveTo>
                      <a:pt x="3291718" y="968724"/>
                    </a:moveTo>
                    <a:cubicBezTo>
                      <a:pt x="3289117" y="943433"/>
                      <a:pt x="3287250" y="918143"/>
                      <a:pt x="3285916" y="892786"/>
                    </a:cubicBezTo>
                    <a:cubicBezTo>
                      <a:pt x="3284982" y="886981"/>
                      <a:pt x="3284048" y="881175"/>
                      <a:pt x="3283115" y="875370"/>
                    </a:cubicBezTo>
                    <a:cubicBezTo>
                      <a:pt x="3280247" y="864560"/>
                      <a:pt x="3277379" y="853750"/>
                      <a:pt x="3274512" y="842939"/>
                    </a:cubicBezTo>
                    <a:lnTo>
                      <a:pt x="3274512" y="842873"/>
                    </a:lnTo>
                    <a:cubicBezTo>
                      <a:pt x="3272311" y="834598"/>
                      <a:pt x="3270243" y="826257"/>
                      <a:pt x="3268176" y="817983"/>
                    </a:cubicBezTo>
                    <a:cubicBezTo>
                      <a:pt x="3267709" y="816048"/>
                      <a:pt x="3267175" y="814113"/>
                      <a:pt x="3266708" y="812177"/>
                    </a:cubicBezTo>
                    <a:cubicBezTo>
                      <a:pt x="3264908" y="804971"/>
                      <a:pt x="3263240" y="797697"/>
                      <a:pt x="3261640" y="790424"/>
                    </a:cubicBezTo>
                    <a:cubicBezTo>
                      <a:pt x="3261240" y="788622"/>
                      <a:pt x="3260773" y="786754"/>
                      <a:pt x="3260373" y="784952"/>
                    </a:cubicBezTo>
                    <a:cubicBezTo>
                      <a:pt x="3260039" y="783484"/>
                      <a:pt x="3259772" y="782083"/>
                      <a:pt x="3259506" y="780615"/>
                    </a:cubicBezTo>
                    <a:cubicBezTo>
                      <a:pt x="3257838" y="773007"/>
                      <a:pt x="3256304" y="765334"/>
                      <a:pt x="3254904" y="757660"/>
                    </a:cubicBezTo>
                    <a:cubicBezTo>
                      <a:pt x="3253570" y="750720"/>
                      <a:pt x="3252303" y="743713"/>
                      <a:pt x="3251236" y="736707"/>
                    </a:cubicBezTo>
                    <a:cubicBezTo>
                      <a:pt x="3251102" y="736707"/>
                      <a:pt x="3251102" y="736707"/>
                      <a:pt x="3250969" y="736707"/>
                    </a:cubicBezTo>
                    <a:cubicBezTo>
                      <a:pt x="3250302" y="736774"/>
                      <a:pt x="3249635" y="736974"/>
                      <a:pt x="3248902" y="737174"/>
                    </a:cubicBezTo>
                    <a:cubicBezTo>
                      <a:pt x="3224492" y="663639"/>
                      <a:pt x="3185677" y="596309"/>
                      <a:pt x="3124454" y="547330"/>
                    </a:cubicBezTo>
                    <a:cubicBezTo>
                      <a:pt x="3088906" y="519437"/>
                      <a:pt x="3047557" y="504557"/>
                      <a:pt x="3004474" y="495415"/>
                    </a:cubicBezTo>
                    <a:cubicBezTo>
                      <a:pt x="3008675" y="489676"/>
                      <a:pt x="3008809" y="480801"/>
                      <a:pt x="3005874" y="473327"/>
                    </a:cubicBezTo>
                    <a:cubicBezTo>
                      <a:pt x="3009943" y="455978"/>
                      <a:pt x="3005074" y="435492"/>
                      <a:pt x="3007008" y="418076"/>
                    </a:cubicBezTo>
                    <a:cubicBezTo>
                      <a:pt x="3004874" y="384511"/>
                      <a:pt x="3017279" y="326590"/>
                      <a:pt x="2973795" y="316448"/>
                    </a:cubicBezTo>
                    <a:cubicBezTo>
                      <a:pt x="2880826" y="317115"/>
                      <a:pt x="2787923" y="305437"/>
                      <a:pt x="2695288" y="314112"/>
                    </a:cubicBezTo>
                    <a:cubicBezTo>
                      <a:pt x="2648403" y="322320"/>
                      <a:pt x="2510483" y="298164"/>
                      <a:pt x="2523088" y="375236"/>
                    </a:cubicBezTo>
                    <a:cubicBezTo>
                      <a:pt x="2526623" y="397523"/>
                      <a:pt x="2523021" y="423347"/>
                      <a:pt x="2524755" y="447370"/>
                    </a:cubicBezTo>
                    <a:cubicBezTo>
                      <a:pt x="2510817" y="445635"/>
                      <a:pt x="2497078" y="443433"/>
                      <a:pt x="2483673" y="440563"/>
                    </a:cubicBezTo>
                    <a:cubicBezTo>
                      <a:pt x="2459263" y="412003"/>
                      <a:pt x="2446058" y="371432"/>
                      <a:pt x="2418381" y="343806"/>
                    </a:cubicBezTo>
                    <a:cubicBezTo>
                      <a:pt x="2387502" y="307839"/>
                      <a:pt x="2347420" y="275009"/>
                      <a:pt x="2297001" y="284418"/>
                    </a:cubicBezTo>
                    <a:cubicBezTo>
                      <a:pt x="2264188" y="285752"/>
                      <a:pt x="2231442" y="288154"/>
                      <a:pt x="2198763" y="291157"/>
                    </a:cubicBezTo>
                    <a:cubicBezTo>
                      <a:pt x="2198563" y="289089"/>
                      <a:pt x="2198363" y="287020"/>
                      <a:pt x="2198296" y="285018"/>
                    </a:cubicBezTo>
                    <a:cubicBezTo>
                      <a:pt x="2192627" y="221359"/>
                      <a:pt x="2177421" y="159034"/>
                      <a:pt x="2169018" y="95708"/>
                    </a:cubicBezTo>
                    <a:cubicBezTo>
                      <a:pt x="2162149" y="40523"/>
                      <a:pt x="2156546" y="-15262"/>
                      <a:pt x="2085252" y="3822"/>
                    </a:cubicBezTo>
                    <a:cubicBezTo>
                      <a:pt x="1987148" y="16901"/>
                      <a:pt x="1890977" y="39789"/>
                      <a:pt x="1794940" y="62877"/>
                    </a:cubicBezTo>
                    <a:cubicBezTo>
                      <a:pt x="1718711" y="76423"/>
                      <a:pt x="1642881" y="92572"/>
                      <a:pt x="1568386" y="113858"/>
                    </a:cubicBezTo>
                    <a:cubicBezTo>
                      <a:pt x="1511831" y="128138"/>
                      <a:pt x="1454008" y="137013"/>
                      <a:pt x="1398587" y="155497"/>
                    </a:cubicBezTo>
                    <a:cubicBezTo>
                      <a:pt x="1341965" y="172380"/>
                      <a:pt x="1337764" y="183724"/>
                      <a:pt x="1345300" y="240443"/>
                    </a:cubicBezTo>
                    <a:cubicBezTo>
                      <a:pt x="1349368" y="291958"/>
                      <a:pt x="1354237" y="340003"/>
                      <a:pt x="1357038" y="392318"/>
                    </a:cubicBezTo>
                    <a:cubicBezTo>
                      <a:pt x="1358705" y="403596"/>
                      <a:pt x="1358638" y="416341"/>
                      <a:pt x="1361373" y="427885"/>
                    </a:cubicBezTo>
                    <a:cubicBezTo>
                      <a:pt x="1329360" y="435158"/>
                      <a:pt x="1297148" y="441898"/>
                      <a:pt x="1269137" y="459715"/>
                    </a:cubicBezTo>
                    <a:cubicBezTo>
                      <a:pt x="1203445" y="496549"/>
                      <a:pt x="1211315" y="579894"/>
                      <a:pt x="1191974" y="642152"/>
                    </a:cubicBezTo>
                    <a:cubicBezTo>
                      <a:pt x="1121747" y="666908"/>
                      <a:pt x="1043983" y="665307"/>
                      <a:pt x="970488" y="674649"/>
                    </a:cubicBezTo>
                    <a:cubicBezTo>
                      <a:pt x="837437" y="704143"/>
                      <a:pt x="726594" y="711550"/>
                      <a:pt x="611150" y="626871"/>
                    </a:cubicBezTo>
                    <a:cubicBezTo>
                      <a:pt x="540389" y="589102"/>
                      <a:pt x="456223" y="593373"/>
                      <a:pt x="379193" y="604717"/>
                    </a:cubicBezTo>
                    <a:cubicBezTo>
                      <a:pt x="284090" y="629340"/>
                      <a:pt x="198524" y="694868"/>
                      <a:pt x="134699" y="768136"/>
                    </a:cubicBezTo>
                    <a:cubicBezTo>
                      <a:pt x="89815" y="824389"/>
                      <a:pt x="42663" y="881576"/>
                      <a:pt x="21589" y="951508"/>
                    </a:cubicBezTo>
                    <a:cubicBezTo>
                      <a:pt x="19321" y="951708"/>
                      <a:pt x="17187" y="953242"/>
                      <a:pt x="17120" y="956045"/>
                    </a:cubicBezTo>
                    <a:cubicBezTo>
                      <a:pt x="-11558" y="1096443"/>
                      <a:pt x="4582" y="1241111"/>
                      <a:pt x="4048" y="1383378"/>
                    </a:cubicBezTo>
                    <a:cubicBezTo>
                      <a:pt x="3048" y="1594508"/>
                      <a:pt x="4182" y="1805572"/>
                      <a:pt x="25257" y="2015769"/>
                    </a:cubicBezTo>
                    <a:cubicBezTo>
                      <a:pt x="34127" y="2174050"/>
                      <a:pt x="52534" y="2339404"/>
                      <a:pt x="68607" y="2499020"/>
                    </a:cubicBezTo>
                    <a:cubicBezTo>
                      <a:pt x="77010" y="2580830"/>
                      <a:pt x="78544" y="2665109"/>
                      <a:pt x="101886" y="2744383"/>
                    </a:cubicBezTo>
                    <a:cubicBezTo>
                      <a:pt x="121761" y="2800635"/>
                      <a:pt x="281489" y="2811112"/>
                      <a:pt x="339711" y="2821922"/>
                    </a:cubicBezTo>
                    <a:cubicBezTo>
                      <a:pt x="413407" y="2827994"/>
                      <a:pt x="484634" y="2852083"/>
                      <a:pt x="558996" y="2851550"/>
                    </a:cubicBezTo>
                    <a:cubicBezTo>
                      <a:pt x="565865" y="2852284"/>
                      <a:pt x="572601" y="2852684"/>
                      <a:pt x="579337" y="2852684"/>
                    </a:cubicBezTo>
                    <a:cubicBezTo>
                      <a:pt x="651832" y="2852684"/>
                      <a:pt x="717057" y="2811779"/>
                      <a:pt x="776747" y="2773343"/>
                    </a:cubicBezTo>
                    <a:cubicBezTo>
                      <a:pt x="792886" y="2761532"/>
                      <a:pt x="805091" y="2744850"/>
                      <a:pt x="822631" y="2735108"/>
                    </a:cubicBezTo>
                    <a:cubicBezTo>
                      <a:pt x="848908" y="2726032"/>
                      <a:pt x="877052" y="2723830"/>
                      <a:pt x="904463" y="2719693"/>
                    </a:cubicBezTo>
                    <a:cubicBezTo>
                      <a:pt x="1003434" y="2709550"/>
                      <a:pt x="1096737" y="2699741"/>
                      <a:pt x="1197309" y="2694736"/>
                    </a:cubicBezTo>
                    <a:cubicBezTo>
                      <a:pt x="1370710" y="2676853"/>
                      <a:pt x="1544110" y="2659704"/>
                      <a:pt x="1718177" y="2649227"/>
                    </a:cubicBezTo>
                    <a:cubicBezTo>
                      <a:pt x="1841692" y="2641687"/>
                      <a:pt x="1973342" y="2633479"/>
                      <a:pt x="2098524" y="2622002"/>
                    </a:cubicBezTo>
                    <a:cubicBezTo>
                      <a:pt x="2233910" y="2614595"/>
                      <a:pt x="2370963" y="2611725"/>
                      <a:pt x="2506215" y="2599447"/>
                    </a:cubicBezTo>
                    <a:cubicBezTo>
                      <a:pt x="2632130" y="2590039"/>
                      <a:pt x="2762314" y="2583299"/>
                      <a:pt x="2891163" y="2574357"/>
                    </a:cubicBezTo>
                    <a:cubicBezTo>
                      <a:pt x="2977797" y="2566216"/>
                      <a:pt x="3071233" y="2574958"/>
                      <a:pt x="3155799" y="2549401"/>
                    </a:cubicBezTo>
                    <a:cubicBezTo>
                      <a:pt x="3199616" y="2535988"/>
                      <a:pt x="3229828" y="2496084"/>
                      <a:pt x="3249568" y="2456580"/>
                    </a:cubicBezTo>
                    <a:cubicBezTo>
                      <a:pt x="3341404" y="2281283"/>
                      <a:pt x="3331400" y="2076359"/>
                      <a:pt x="3334268" y="1883912"/>
                    </a:cubicBezTo>
                    <a:cubicBezTo>
                      <a:pt x="3336936" y="1578427"/>
                      <a:pt x="3323464" y="1272541"/>
                      <a:pt x="3291718" y="968724"/>
                    </a:cubicBezTo>
                    <a:close/>
                    <a:moveTo>
                      <a:pt x="2952521" y="469791"/>
                    </a:moveTo>
                    <a:cubicBezTo>
                      <a:pt x="2952454" y="476931"/>
                      <a:pt x="2955255" y="483070"/>
                      <a:pt x="2959590" y="487674"/>
                    </a:cubicBezTo>
                    <a:cubicBezTo>
                      <a:pt x="2956989" y="487341"/>
                      <a:pt x="2954388" y="486940"/>
                      <a:pt x="2951787" y="486607"/>
                    </a:cubicBezTo>
                    <a:cubicBezTo>
                      <a:pt x="2926044" y="482803"/>
                      <a:pt x="2900234" y="479200"/>
                      <a:pt x="2874424" y="475930"/>
                    </a:cubicBezTo>
                    <a:cubicBezTo>
                      <a:pt x="2875958" y="471259"/>
                      <a:pt x="2875958" y="465920"/>
                      <a:pt x="2873623" y="460649"/>
                    </a:cubicBezTo>
                    <a:cubicBezTo>
                      <a:pt x="2868221" y="429687"/>
                      <a:pt x="2867621" y="397990"/>
                      <a:pt x="2861619" y="367162"/>
                    </a:cubicBezTo>
                    <a:cubicBezTo>
                      <a:pt x="2891697" y="368630"/>
                      <a:pt x="2921842" y="369964"/>
                      <a:pt x="2952054" y="369831"/>
                    </a:cubicBezTo>
                    <a:cubicBezTo>
                      <a:pt x="2953921" y="403062"/>
                      <a:pt x="2951720" y="436493"/>
                      <a:pt x="2952521" y="469791"/>
                    </a:cubicBezTo>
                    <a:close/>
                    <a:moveTo>
                      <a:pt x="2689419" y="366027"/>
                    </a:moveTo>
                    <a:cubicBezTo>
                      <a:pt x="2706959" y="364426"/>
                      <a:pt x="2724566" y="363692"/>
                      <a:pt x="2742106" y="363425"/>
                    </a:cubicBezTo>
                    <a:cubicBezTo>
                      <a:pt x="2740905" y="390784"/>
                      <a:pt x="2739571" y="417675"/>
                      <a:pt x="2735303" y="445101"/>
                    </a:cubicBezTo>
                    <a:cubicBezTo>
                      <a:pt x="2734169" y="454176"/>
                      <a:pt x="2741306" y="462584"/>
                      <a:pt x="2750509" y="462584"/>
                    </a:cubicBezTo>
                    <a:cubicBezTo>
                      <a:pt x="2759713" y="462584"/>
                      <a:pt x="2766982" y="454176"/>
                      <a:pt x="2765715" y="445101"/>
                    </a:cubicBezTo>
                    <a:cubicBezTo>
                      <a:pt x="2760913" y="418009"/>
                      <a:pt x="2759713" y="390517"/>
                      <a:pt x="2755911" y="363358"/>
                    </a:cubicBezTo>
                    <a:cubicBezTo>
                      <a:pt x="2785056" y="363425"/>
                      <a:pt x="2814267" y="364759"/>
                      <a:pt x="2843412" y="366227"/>
                    </a:cubicBezTo>
                    <a:cubicBezTo>
                      <a:pt x="2839810" y="386046"/>
                      <a:pt x="2842945" y="420345"/>
                      <a:pt x="2840344" y="429019"/>
                    </a:cubicBezTo>
                    <a:cubicBezTo>
                      <a:pt x="2839477" y="442632"/>
                      <a:pt x="2837943" y="456712"/>
                      <a:pt x="2837009" y="470725"/>
                    </a:cubicBezTo>
                    <a:cubicBezTo>
                      <a:pt x="2837009" y="470925"/>
                      <a:pt x="2837076" y="471192"/>
                      <a:pt x="2837076" y="471392"/>
                    </a:cubicBezTo>
                    <a:cubicBezTo>
                      <a:pt x="2793592" y="466388"/>
                      <a:pt x="2749975" y="462517"/>
                      <a:pt x="2706159" y="460649"/>
                    </a:cubicBezTo>
                    <a:cubicBezTo>
                      <a:pt x="2687351" y="458447"/>
                      <a:pt x="2667944" y="457112"/>
                      <a:pt x="2648336" y="455978"/>
                    </a:cubicBezTo>
                    <a:cubicBezTo>
                      <a:pt x="2650604" y="448838"/>
                      <a:pt x="2648736" y="439429"/>
                      <a:pt x="2646202" y="432289"/>
                    </a:cubicBezTo>
                    <a:cubicBezTo>
                      <a:pt x="2641134" y="410936"/>
                      <a:pt x="2637665" y="389182"/>
                      <a:pt x="2635465" y="367362"/>
                    </a:cubicBezTo>
                    <a:cubicBezTo>
                      <a:pt x="2653472" y="367362"/>
                      <a:pt x="2671545" y="367495"/>
                      <a:pt x="2689419" y="366027"/>
                    </a:cubicBezTo>
                    <a:close/>
                    <a:moveTo>
                      <a:pt x="2559102" y="373167"/>
                    </a:moveTo>
                    <a:cubicBezTo>
                      <a:pt x="2559102" y="373167"/>
                      <a:pt x="2559169" y="373167"/>
                      <a:pt x="2559102" y="373167"/>
                    </a:cubicBezTo>
                    <a:cubicBezTo>
                      <a:pt x="2578843" y="368696"/>
                      <a:pt x="2598984" y="367629"/>
                      <a:pt x="2619258" y="367428"/>
                    </a:cubicBezTo>
                    <a:cubicBezTo>
                      <a:pt x="2619258" y="368830"/>
                      <a:pt x="2619192" y="370098"/>
                      <a:pt x="2618992" y="371299"/>
                    </a:cubicBezTo>
                    <a:cubicBezTo>
                      <a:pt x="2619459" y="397924"/>
                      <a:pt x="2619659" y="423481"/>
                      <a:pt x="2617724" y="450172"/>
                    </a:cubicBezTo>
                    <a:cubicBezTo>
                      <a:pt x="2617724" y="451640"/>
                      <a:pt x="2617991" y="453109"/>
                      <a:pt x="2618391" y="454443"/>
                    </a:cubicBezTo>
                    <a:cubicBezTo>
                      <a:pt x="2595182" y="453309"/>
                      <a:pt x="2571774" y="452041"/>
                      <a:pt x="2548698" y="449972"/>
                    </a:cubicBezTo>
                    <a:cubicBezTo>
                      <a:pt x="2552566" y="424415"/>
                      <a:pt x="2556167" y="398791"/>
                      <a:pt x="2559102" y="373167"/>
                    </a:cubicBezTo>
                    <a:close/>
                    <a:moveTo>
                      <a:pt x="2106994" y="55470"/>
                    </a:moveTo>
                    <a:cubicBezTo>
                      <a:pt x="2119132" y="125869"/>
                      <a:pt x="2130870" y="196535"/>
                      <a:pt x="2141607" y="267268"/>
                    </a:cubicBezTo>
                    <a:cubicBezTo>
                      <a:pt x="2142941" y="277077"/>
                      <a:pt x="2143808" y="286887"/>
                      <a:pt x="2144742" y="296762"/>
                    </a:cubicBezTo>
                    <a:cubicBezTo>
                      <a:pt x="2078983" y="304303"/>
                      <a:pt x="2013558" y="314312"/>
                      <a:pt x="1948133" y="324855"/>
                    </a:cubicBezTo>
                    <a:cubicBezTo>
                      <a:pt x="1949733" y="320718"/>
                      <a:pt x="1950133" y="315847"/>
                      <a:pt x="1948733" y="310375"/>
                    </a:cubicBezTo>
                    <a:cubicBezTo>
                      <a:pt x="1928392" y="239175"/>
                      <a:pt x="1918454" y="165106"/>
                      <a:pt x="1897980" y="93973"/>
                    </a:cubicBezTo>
                    <a:cubicBezTo>
                      <a:pt x="1967140" y="78492"/>
                      <a:pt x="2036367" y="63411"/>
                      <a:pt x="2106994" y="55470"/>
                    </a:cubicBezTo>
                    <a:close/>
                    <a:moveTo>
                      <a:pt x="1874771" y="99111"/>
                    </a:moveTo>
                    <a:cubicBezTo>
                      <a:pt x="1876105" y="173714"/>
                      <a:pt x="1893511" y="248918"/>
                      <a:pt x="1904116" y="322720"/>
                    </a:cubicBezTo>
                    <a:cubicBezTo>
                      <a:pt x="1905116" y="326190"/>
                      <a:pt x="1906583" y="328993"/>
                      <a:pt x="1908450" y="331328"/>
                    </a:cubicBezTo>
                    <a:cubicBezTo>
                      <a:pt x="1834088" y="343473"/>
                      <a:pt x="1759726" y="355818"/>
                      <a:pt x="1685031" y="365627"/>
                    </a:cubicBezTo>
                    <a:cubicBezTo>
                      <a:pt x="1676161" y="305037"/>
                      <a:pt x="1674294" y="243780"/>
                      <a:pt x="1668691" y="182856"/>
                    </a:cubicBezTo>
                    <a:cubicBezTo>
                      <a:pt x="1666757" y="170244"/>
                      <a:pt x="1666424" y="156164"/>
                      <a:pt x="1662422" y="143753"/>
                    </a:cubicBezTo>
                    <a:cubicBezTo>
                      <a:pt x="1692767" y="136413"/>
                      <a:pt x="1723246" y="129673"/>
                      <a:pt x="1754191" y="124535"/>
                    </a:cubicBezTo>
                    <a:cubicBezTo>
                      <a:pt x="1794540" y="116994"/>
                      <a:pt x="1834689" y="108120"/>
                      <a:pt x="1874771" y="99111"/>
                    </a:cubicBezTo>
                    <a:close/>
                    <a:moveTo>
                      <a:pt x="1385849" y="211550"/>
                    </a:moveTo>
                    <a:cubicBezTo>
                      <a:pt x="1442204" y="191798"/>
                      <a:pt x="1501160" y="181989"/>
                      <a:pt x="1559382" y="169510"/>
                    </a:cubicBezTo>
                    <a:cubicBezTo>
                      <a:pt x="1585059" y="163238"/>
                      <a:pt x="1610602" y="156565"/>
                      <a:pt x="1636212" y="150159"/>
                    </a:cubicBezTo>
                    <a:cubicBezTo>
                      <a:pt x="1636546" y="223961"/>
                      <a:pt x="1635212" y="297964"/>
                      <a:pt x="1639813" y="371632"/>
                    </a:cubicBezTo>
                    <a:cubicBezTo>
                      <a:pt x="1560716" y="383043"/>
                      <a:pt x="1481886" y="396656"/>
                      <a:pt x="1404389" y="416541"/>
                    </a:cubicBezTo>
                    <a:cubicBezTo>
                      <a:pt x="1397453" y="418810"/>
                      <a:pt x="1390450" y="420745"/>
                      <a:pt x="1383381" y="422613"/>
                    </a:cubicBezTo>
                    <a:cubicBezTo>
                      <a:pt x="1390717" y="364225"/>
                      <a:pt x="1382848" y="226163"/>
                      <a:pt x="1385849" y="211550"/>
                    </a:cubicBezTo>
                    <a:close/>
                    <a:moveTo>
                      <a:pt x="34794" y="977265"/>
                    </a:moveTo>
                    <a:cubicBezTo>
                      <a:pt x="41863" y="966655"/>
                      <a:pt x="49266" y="956179"/>
                      <a:pt x="55935" y="945369"/>
                    </a:cubicBezTo>
                    <a:cubicBezTo>
                      <a:pt x="115358" y="850346"/>
                      <a:pt x="191521" y="762131"/>
                      <a:pt x="288692" y="702808"/>
                    </a:cubicBezTo>
                    <a:cubicBezTo>
                      <a:pt x="350115" y="657833"/>
                      <a:pt x="422810" y="647023"/>
                      <a:pt x="497973" y="651294"/>
                    </a:cubicBezTo>
                    <a:cubicBezTo>
                      <a:pt x="553060" y="652095"/>
                      <a:pt x="599145" y="681589"/>
                      <a:pt x="643962" y="709949"/>
                    </a:cubicBezTo>
                    <a:cubicBezTo>
                      <a:pt x="684378" y="732436"/>
                      <a:pt x="730129" y="744114"/>
                      <a:pt x="776013" y="747584"/>
                    </a:cubicBezTo>
                    <a:cubicBezTo>
                      <a:pt x="857912" y="757259"/>
                      <a:pt x="936742" y="731702"/>
                      <a:pt x="1017440" y="724429"/>
                    </a:cubicBezTo>
                    <a:cubicBezTo>
                      <a:pt x="1067859" y="721559"/>
                      <a:pt x="1123214" y="714086"/>
                      <a:pt x="1173500" y="704343"/>
                    </a:cubicBezTo>
                    <a:cubicBezTo>
                      <a:pt x="1190640" y="701808"/>
                      <a:pt x="1207513" y="696936"/>
                      <a:pt x="1221985" y="687261"/>
                    </a:cubicBezTo>
                    <a:cubicBezTo>
                      <a:pt x="1272538" y="646489"/>
                      <a:pt x="1242660" y="564746"/>
                      <a:pt x="1283409" y="516968"/>
                    </a:cubicBezTo>
                    <a:cubicBezTo>
                      <a:pt x="1319156" y="484071"/>
                      <a:pt x="1371843" y="485005"/>
                      <a:pt x="1415727" y="469657"/>
                    </a:cubicBezTo>
                    <a:cubicBezTo>
                      <a:pt x="1505162" y="446102"/>
                      <a:pt x="1596663" y="432489"/>
                      <a:pt x="1688099" y="419344"/>
                    </a:cubicBezTo>
                    <a:cubicBezTo>
                      <a:pt x="1848027" y="400860"/>
                      <a:pt x="2005088" y="365026"/>
                      <a:pt x="2165283" y="349345"/>
                    </a:cubicBezTo>
                    <a:cubicBezTo>
                      <a:pt x="2217903" y="343273"/>
                      <a:pt x="2270524" y="338401"/>
                      <a:pt x="2323478" y="337934"/>
                    </a:cubicBezTo>
                    <a:cubicBezTo>
                      <a:pt x="2372763" y="356018"/>
                      <a:pt x="2400041" y="410068"/>
                      <a:pt x="2425584" y="453442"/>
                    </a:cubicBezTo>
                    <a:cubicBezTo>
                      <a:pt x="2440523" y="491611"/>
                      <a:pt x="2482139" y="498418"/>
                      <a:pt x="2518486" y="501153"/>
                    </a:cubicBezTo>
                    <a:cubicBezTo>
                      <a:pt x="2559769" y="505691"/>
                      <a:pt x="2601185" y="507226"/>
                      <a:pt x="2642534" y="509628"/>
                    </a:cubicBezTo>
                    <a:cubicBezTo>
                      <a:pt x="2722498" y="516568"/>
                      <a:pt x="2807931" y="519437"/>
                      <a:pt x="2888496" y="532583"/>
                    </a:cubicBezTo>
                    <a:cubicBezTo>
                      <a:pt x="2956922" y="542993"/>
                      <a:pt x="3030617" y="544994"/>
                      <a:pt x="3088106" y="588035"/>
                    </a:cubicBezTo>
                    <a:cubicBezTo>
                      <a:pt x="3199349" y="675984"/>
                      <a:pt x="3225493" y="832129"/>
                      <a:pt x="3232495" y="965921"/>
                    </a:cubicBezTo>
                    <a:cubicBezTo>
                      <a:pt x="3233095" y="970859"/>
                      <a:pt x="3235163" y="975397"/>
                      <a:pt x="3238231" y="979067"/>
                    </a:cubicBezTo>
                    <a:cubicBezTo>
                      <a:pt x="3239031" y="988008"/>
                      <a:pt x="3239898" y="996950"/>
                      <a:pt x="3240765" y="1005892"/>
                    </a:cubicBezTo>
                    <a:cubicBezTo>
                      <a:pt x="3220491" y="1007293"/>
                      <a:pt x="3196681" y="1009295"/>
                      <a:pt x="3172806" y="1010963"/>
                    </a:cubicBezTo>
                    <a:cubicBezTo>
                      <a:pt x="3050692" y="1025577"/>
                      <a:pt x="2927377" y="1015100"/>
                      <a:pt x="2804730" y="1023708"/>
                    </a:cubicBezTo>
                    <a:cubicBezTo>
                      <a:pt x="2701423" y="1027112"/>
                      <a:pt x="2598050" y="1026511"/>
                      <a:pt x="2494744" y="1027912"/>
                    </a:cubicBezTo>
                    <a:cubicBezTo>
                      <a:pt x="2441056" y="1029781"/>
                      <a:pt x="2383768" y="1024242"/>
                      <a:pt x="2331147" y="1037188"/>
                    </a:cubicBezTo>
                    <a:cubicBezTo>
                      <a:pt x="2326879" y="1036854"/>
                      <a:pt x="2322544" y="1037521"/>
                      <a:pt x="2318342" y="1039456"/>
                    </a:cubicBezTo>
                    <a:cubicBezTo>
                      <a:pt x="2217103" y="951574"/>
                      <a:pt x="2082851" y="918744"/>
                      <a:pt x="1953001" y="901127"/>
                    </a:cubicBezTo>
                    <a:cubicBezTo>
                      <a:pt x="1746188" y="872634"/>
                      <a:pt x="1567719" y="916808"/>
                      <a:pt x="1406590" y="1052402"/>
                    </a:cubicBezTo>
                    <a:cubicBezTo>
                      <a:pt x="1396386" y="1061544"/>
                      <a:pt x="1386716" y="1071153"/>
                      <a:pt x="1377512" y="1081229"/>
                    </a:cubicBezTo>
                    <a:cubicBezTo>
                      <a:pt x="1371910" y="1080828"/>
                      <a:pt x="1366041" y="1081429"/>
                      <a:pt x="1360372" y="1083164"/>
                    </a:cubicBezTo>
                    <a:cubicBezTo>
                      <a:pt x="1189573" y="1109655"/>
                      <a:pt x="1016706" y="1123535"/>
                      <a:pt x="845573" y="1148825"/>
                    </a:cubicBezTo>
                    <a:cubicBezTo>
                      <a:pt x="764342" y="1155231"/>
                      <a:pt x="683511" y="1164640"/>
                      <a:pt x="602613" y="1174316"/>
                    </a:cubicBezTo>
                    <a:cubicBezTo>
                      <a:pt x="535120" y="1181456"/>
                      <a:pt x="467494" y="1182123"/>
                      <a:pt x="400268" y="1192266"/>
                    </a:cubicBezTo>
                    <a:cubicBezTo>
                      <a:pt x="318170" y="1195135"/>
                      <a:pt x="236872" y="1204544"/>
                      <a:pt x="154640" y="1202676"/>
                    </a:cubicBezTo>
                    <a:cubicBezTo>
                      <a:pt x="131631" y="1205478"/>
                      <a:pt x="70541" y="1205211"/>
                      <a:pt x="35594" y="1215888"/>
                    </a:cubicBezTo>
                    <a:cubicBezTo>
                      <a:pt x="32126" y="1163306"/>
                      <a:pt x="28991" y="1110723"/>
                      <a:pt x="28258" y="1057006"/>
                    </a:cubicBezTo>
                    <a:cubicBezTo>
                      <a:pt x="27124" y="1032517"/>
                      <a:pt x="28925" y="1007960"/>
                      <a:pt x="28725" y="983604"/>
                    </a:cubicBezTo>
                    <a:cubicBezTo>
                      <a:pt x="31526" y="982470"/>
                      <a:pt x="33927" y="980068"/>
                      <a:pt x="34794" y="977265"/>
                    </a:cubicBezTo>
                    <a:close/>
                    <a:moveTo>
                      <a:pt x="1429199" y="1104184"/>
                    </a:moveTo>
                    <a:cubicBezTo>
                      <a:pt x="1553780" y="992412"/>
                      <a:pt x="1691233" y="944501"/>
                      <a:pt x="1844959" y="944501"/>
                    </a:cubicBezTo>
                    <a:cubicBezTo>
                      <a:pt x="1886575" y="944501"/>
                      <a:pt x="1929459" y="948038"/>
                      <a:pt x="1973542" y="954711"/>
                    </a:cubicBezTo>
                    <a:cubicBezTo>
                      <a:pt x="2090788" y="970859"/>
                      <a:pt x="2208500" y="1004023"/>
                      <a:pt x="2304603" y="1075690"/>
                    </a:cubicBezTo>
                    <a:cubicBezTo>
                      <a:pt x="2338217" y="1116729"/>
                      <a:pt x="2387169" y="1143620"/>
                      <a:pt x="2427384" y="1178053"/>
                    </a:cubicBezTo>
                    <a:cubicBezTo>
                      <a:pt x="2610122" y="1356886"/>
                      <a:pt x="2658207" y="1677386"/>
                      <a:pt x="2551099" y="1907868"/>
                    </a:cubicBezTo>
                    <a:cubicBezTo>
                      <a:pt x="2534626" y="1939564"/>
                      <a:pt x="2514018" y="1972862"/>
                      <a:pt x="2493210" y="2006093"/>
                    </a:cubicBezTo>
                    <a:cubicBezTo>
                      <a:pt x="2455862" y="2068818"/>
                      <a:pt x="2420448" y="2133212"/>
                      <a:pt x="2362226" y="2179455"/>
                    </a:cubicBezTo>
                    <a:cubicBezTo>
                      <a:pt x="2326145" y="2213086"/>
                      <a:pt x="2281661" y="2234039"/>
                      <a:pt x="2236377" y="2252256"/>
                    </a:cubicBezTo>
                    <a:cubicBezTo>
                      <a:pt x="2183223" y="2277346"/>
                      <a:pt x="2126602" y="2293094"/>
                      <a:pt x="2067779" y="2296364"/>
                    </a:cubicBezTo>
                    <a:cubicBezTo>
                      <a:pt x="1901648" y="2306640"/>
                      <a:pt x="1728848" y="2280149"/>
                      <a:pt x="1587927" y="2186862"/>
                    </a:cubicBezTo>
                    <a:cubicBezTo>
                      <a:pt x="1514032" y="2143688"/>
                      <a:pt x="1439003" y="2096711"/>
                      <a:pt x="1386849" y="2027313"/>
                    </a:cubicBezTo>
                    <a:cubicBezTo>
                      <a:pt x="1340098" y="1962452"/>
                      <a:pt x="1294880" y="1893655"/>
                      <a:pt x="1273205" y="1815849"/>
                    </a:cubicBezTo>
                    <a:cubicBezTo>
                      <a:pt x="1239326" y="1692600"/>
                      <a:pt x="1245861" y="1562679"/>
                      <a:pt x="1265202" y="1437161"/>
                    </a:cubicBezTo>
                    <a:cubicBezTo>
                      <a:pt x="1278140" y="1369231"/>
                      <a:pt x="1304617" y="1304971"/>
                      <a:pt x="1335696" y="1243447"/>
                    </a:cubicBezTo>
                    <a:cubicBezTo>
                      <a:pt x="1360972" y="1193534"/>
                      <a:pt x="1388450" y="1143153"/>
                      <a:pt x="1429199" y="1104184"/>
                    </a:cubicBezTo>
                    <a:close/>
                    <a:moveTo>
                      <a:pt x="3279780" y="1936962"/>
                    </a:moveTo>
                    <a:cubicBezTo>
                      <a:pt x="3275379" y="2116396"/>
                      <a:pt x="3283582" y="2315716"/>
                      <a:pt x="3176474" y="2470527"/>
                    </a:cubicBezTo>
                    <a:cubicBezTo>
                      <a:pt x="3127521" y="2525311"/>
                      <a:pt x="3033819" y="2508295"/>
                      <a:pt x="2966192" y="2515969"/>
                    </a:cubicBezTo>
                    <a:cubicBezTo>
                      <a:pt x="2811466" y="2524978"/>
                      <a:pt x="2656206" y="2534654"/>
                      <a:pt x="2501080" y="2545597"/>
                    </a:cubicBezTo>
                    <a:cubicBezTo>
                      <a:pt x="2371429" y="2557408"/>
                      <a:pt x="2233510" y="2560478"/>
                      <a:pt x="2101925" y="2567551"/>
                    </a:cubicBezTo>
                    <a:cubicBezTo>
                      <a:pt x="1792472" y="2592441"/>
                      <a:pt x="1479685" y="2608189"/>
                      <a:pt x="1169765" y="2642488"/>
                    </a:cubicBezTo>
                    <a:cubicBezTo>
                      <a:pt x="1087667" y="2645490"/>
                      <a:pt x="1004902" y="2655633"/>
                      <a:pt x="923003" y="2663307"/>
                    </a:cubicBezTo>
                    <a:cubicBezTo>
                      <a:pt x="901728" y="2665709"/>
                      <a:pt x="880120" y="2667711"/>
                      <a:pt x="858778" y="2671048"/>
                    </a:cubicBezTo>
                    <a:cubicBezTo>
                      <a:pt x="859979" y="2663908"/>
                      <a:pt x="860646" y="2657168"/>
                      <a:pt x="860846" y="2651563"/>
                    </a:cubicBezTo>
                    <a:cubicBezTo>
                      <a:pt x="860513" y="2588771"/>
                      <a:pt x="854443" y="2526179"/>
                      <a:pt x="853376" y="2463387"/>
                    </a:cubicBezTo>
                    <a:cubicBezTo>
                      <a:pt x="850642" y="2255259"/>
                      <a:pt x="820831" y="2049200"/>
                      <a:pt x="798689" y="1842607"/>
                    </a:cubicBezTo>
                    <a:cubicBezTo>
                      <a:pt x="789885" y="1738643"/>
                      <a:pt x="776814" y="1635480"/>
                      <a:pt x="763542" y="1531917"/>
                    </a:cubicBezTo>
                    <a:cubicBezTo>
                      <a:pt x="758340" y="1497084"/>
                      <a:pt x="759007" y="1459582"/>
                      <a:pt x="745535" y="1426885"/>
                    </a:cubicBezTo>
                    <a:cubicBezTo>
                      <a:pt x="742667" y="1422214"/>
                      <a:pt x="735864" y="1421614"/>
                      <a:pt x="732463" y="1426018"/>
                    </a:cubicBezTo>
                    <a:cubicBezTo>
                      <a:pt x="727995" y="1434559"/>
                      <a:pt x="730529" y="1445302"/>
                      <a:pt x="730462" y="1454711"/>
                    </a:cubicBezTo>
                    <a:cubicBezTo>
                      <a:pt x="732063" y="1497151"/>
                      <a:pt x="732263" y="1539590"/>
                      <a:pt x="735197" y="1581897"/>
                    </a:cubicBezTo>
                    <a:cubicBezTo>
                      <a:pt x="746402" y="1717957"/>
                      <a:pt x="751404" y="1856153"/>
                      <a:pt x="763742" y="1992814"/>
                    </a:cubicBezTo>
                    <a:cubicBezTo>
                      <a:pt x="779815" y="2123870"/>
                      <a:pt x="791819" y="2255059"/>
                      <a:pt x="797755" y="2387049"/>
                    </a:cubicBezTo>
                    <a:cubicBezTo>
                      <a:pt x="799422" y="2447238"/>
                      <a:pt x="800489" y="2507295"/>
                      <a:pt x="803824" y="2567417"/>
                    </a:cubicBezTo>
                    <a:cubicBezTo>
                      <a:pt x="803224" y="2607255"/>
                      <a:pt x="816696" y="2652364"/>
                      <a:pt x="794954" y="2688330"/>
                    </a:cubicBezTo>
                    <a:cubicBezTo>
                      <a:pt x="773746" y="2699941"/>
                      <a:pt x="758606" y="2719893"/>
                      <a:pt x="738799" y="2733639"/>
                    </a:cubicBezTo>
                    <a:cubicBezTo>
                      <a:pt x="699117" y="2758196"/>
                      <a:pt x="657768" y="2782552"/>
                      <a:pt x="612750" y="2795631"/>
                    </a:cubicBezTo>
                    <a:cubicBezTo>
                      <a:pt x="526250" y="2806374"/>
                      <a:pt x="442351" y="2778081"/>
                      <a:pt x="357051" y="2769340"/>
                    </a:cubicBezTo>
                    <a:cubicBezTo>
                      <a:pt x="291626" y="2760398"/>
                      <a:pt x="230603" y="2752724"/>
                      <a:pt x="166311" y="2731637"/>
                    </a:cubicBezTo>
                    <a:cubicBezTo>
                      <a:pt x="162643" y="2729969"/>
                      <a:pt x="150572" y="2726766"/>
                      <a:pt x="150172" y="2719093"/>
                    </a:cubicBezTo>
                    <a:cubicBezTo>
                      <a:pt x="135766" y="2658169"/>
                      <a:pt x="131097" y="2595444"/>
                      <a:pt x="125362" y="2533185"/>
                    </a:cubicBezTo>
                    <a:cubicBezTo>
                      <a:pt x="116625" y="2429222"/>
                      <a:pt x="103353" y="2325725"/>
                      <a:pt x="93216" y="2221895"/>
                    </a:cubicBezTo>
                    <a:cubicBezTo>
                      <a:pt x="80945" y="2083365"/>
                      <a:pt x="71141" y="1944702"/>
                      <a:pt x="58536" y="1806240"/>
                    </a:cubicBezTo>
                    <a:cubicBezTo>
                      <a:pt x="49599" y="1660236"/>
                      <a:pt x="49933" y="1513967"/>
                      <a:pt x="44464" y="1367830"/>
                    </a:cubicBezTo>
                    <a:cubicBezTo>
                      <a:pt x="42997" y="1327459"/>
                      <a:pt x="40462" y="1287488"/>
                      <a:pt x="37861" y="1247651"/>
                    </a:cubicBezTo>
                    <a:cubicBezTo>
                      <a:pt x="48666" y="1247985"/>
                      <a:pt x="60137" y="1246984"/>
                      <a:pt x="66873" y="1247451"/>
                    </a:cubicBezTo>
                    <a:cubicBezTo>
                      <a:pt x="115825" y="1245582"/>
                      <a:pt x="164844" y="1246183"/>
                      <a:pt x="213729" y="1249119"/>
                    </a:cubicBezTo>
                    <a:cubicBezTo>
                      <a:pt x="530452" y="1244915"/>
                      <a:pt x="845307" y="1202809"/>
                      <a:pt x="1159428" y="1163372"/>
                    </a:cubicBezTo>
                    <a:cubicBezTo>
                      <a:pt x="1216050" y="1156566"/>
                      <a:pt x="1273139" y="1152696"/>
                      <a:pt x="1329494" y="1143754"/>
                    </a:cubicBezTo>
                    <a:cubicBezTo>
                      <a:pt x="1288344" y="1206412"/>
                      <a:pt x="1258933" y="1277812"/>
                      <a:pt x="1232990" y="1347077"/>
                    </a:cubicBezTo>
                    <a:cubicBezTo>
                      <a:pt x="1187372" y="1500821"/>
                      <a:pt x="1179636" y="1691132"/>
                      <a:pt x="1225520" y="1845409"/>
                    </a:cubicBezTo>
                    <a:cubicBezTo>
                      <a:pt x="1273472" y="1981937"/>
                      <a:pt x="1361773" y="2108789"/>
                      <a:pt x="1484954" y="2187129"/>
                    </a:cubicBezTo>
                    <a:cubicBezTo>
                      <a:pt x="1622807" y="2282351"/>
                      <a:pt x="1773932" y="2346277"/>
                      <a:pt x="1943397" y="2350949"/>
                    </a:cubicBezTo>
                    <a:cubicBezTo>
                      <a:pt x="1965606" y="2351549"/>
                      <a:pt x="1987948" y="2352083"/>
                      <a:pt x="2010290" y="2352083"/>
                    </a:cubicBezTo>
                    <a:cubicBezTo>
                      <a:pt x="2069980" y="2352083"/>
                      <a:pt x="2129736" y="2348079"/>
                      <a:pt x="2186825" y="2329996"/>
                    </a:cubicBezTo>
                    <a:cubicBezTo>
                      <a:pt x="2283462" y="2296831"/>
                      <a:pt x="2378365" y="2252657"/>
                      <a:pt x="2446258" y="2173783"/>
                    </a:cubicBezTo>
                    <a:cubicBezTo>
                      <a:pt x="2488341" y="2128541"/>
                      <a:pt x="2514418" y="2071821"/>
                      <a:pt x="2548164" y="2020573"/>
                    </a:cubicBezTo>
                    <a:cubicBezTo>
                      <a:pt x="2580310" y="1969592"/>
                      <a:pt x="2611722" y="1917143"/>
                      <a:pt x="2629529" y="1859156"/>
                    </a:cubicBezTo>
                    <a:cubicBezTo>
                      <a:pt x="2686084" y="1668844"/>
                      <a:pt x="2667544" y="1454044"/>
                      <a:pt x="2571173" y="1279681"/>
                    </a:cubicBezTo>
                    <a:cubicBezTo>
                      <a:pt x="2546897" y="1237975"/>
                      <a:pt x="2521888" y="1195803"/>
                      <a:pt x="2487541" y="1161103"/>
                    </a:cubicBezTo>
                    <a:cubicBezTo>
                      <a:pt x="2459330" y="1128139"/>
                      <a:pt x="2421115" y="1107053"/>
                      <a:pt x="2388236" y="1079561"/>
                    </a:cubicBezTo>
                    <a:cubicBezTo>
                      <a:pt x="2383901" y="1075690"/>
                      <a:pt x="2379366" y="1071820"/>
                      <a:pt x="2374764" y="1067950"/>
                    </a:cubicBezTo>
                    <a:cubicBezTo>
                      <a:pt x="2472602" y="1068150"/>
                      <a:pt x="2570573" y="1073355"/>
                      <a:pt x="2668478" y="1073288"/>
                    </a:cubicBezTo>
                    <a:cubicBezTo>
                      <a:pt x="2803930" y="1075423"/>
                      <a:pt x="2939249" y="1068817"/>
                      <a:pt x="3074634" y="1071620"/>
                    </a:cubicBezTo>
                    <a:cubicBezTo>
                      <a:pt x="3125987" y="1071086"/>
                      <a:pt x="3176874" y="1063412"/>
                      <a:pt x="3228093" y="1060810"/>
                    </a:cubicBezTo>
                    <a:cubicBezTo>
                      <a:pt x="3233429" y="1060276"/>
                      <a:pt x="3239698" y="1060142"/>
                      <a:pt x="3246234" y="1059942"/>
                    </a:cubicBezTo>
                    <a:cubicBezTo>
                      <a:pt x="3251636" y="1113459"/>
                      <a:pt x="3256971" y="1166976"/>
                      <a:pt x="3260239" y="1220559"/>
                    </a:cubicBezTo>
                    <a:cubicBezTo>
                      <a:pt x="3265575" y="1321520"/>
                      <a:pt x="3269443" y="1429354"/>
                      <a:pt x="3276646" y="1531449"/>
                    </a:cubicBezTo>
                    <a:cubicBezTo>
                      <a:pt x="3282514" y="1666643"/>
                      <a:pt x="3278913" y="1801902"/>
                      <a:pt x="3279780" y="19369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>
                <a:off x="8105611" y="9219837"/>
                <a:ext cx="345583" cy="233819"/>
              </a:xfrm>
              <a:custGeom>
                <a:rect b="b" l="l" r="r" t="t"/>
                <a:pathLst>
                  <a:path extrusionOk="0" h="233819" w="345583">
                    <a:moveTo>
                      <a:pt x="130769" y="231951"/>
                    </a:moveTo>
                    <a:cubicBezTo>
                      <a:pt x="141840" y="233152"/>
                      <a:pt x="153244" y="233819"/>
                      <a:pt x="164782" y="233819"/>
                    </a:cubicBezTo>
                    <a:cubicBezTo>
                      <a:pt x="225739" y="233819"/>
                      <a:pt x="289697" y="215202"/>
                      <a:pt x="325044" y="163287"/>
                    </a:cubicBezTo>
                    <a:cubicBezTo>
                      <a:pt x="360658" y="114575"/>
                      <a:pt x="350520" y="42174"/>
                      <a:pt x="290231" y="19553"/>
                    </a:cubicBezTo>
                    <a:cubicBezTo>
                      <a:pt x="275825" y="13747"/>
                      <a:pt x="259485" y="4138"/>
                      <a:pt x="243546" y="7742"/>
                    </a:cubicBezTo>
                    <a:cubicBezTo>
                      <a:pt x="160647" y="-14613"/>
                      <a:pt x="47337" y="10678"/>
                      <a:pt x="7655" y="93622"/>
                    </a:cubicBezTo>
                    <a:cubicBezTo>
                      <a:pt x="-27025" y="170427"/>
                      <a:pt x="63543" y="228081"/>
                      <a:pt x="130769" y="231951"/>
                    </a:cubicBezTo>
                    <a:close/>
                    <a:moveTo>
                      <a:pt x="209599" y="36368"/>
                    </a:moveTo>
                    <a:cubicBezTo>
                      <a:pt x="214268" y="36368"/>
                      <a:pt x="219003" y="36502"/>
                      <a:pt x="223805" y="36835"/>
                    </a:cubicBezTo>
                    <a:cubicBezTo>
                      <a:pt x="225672" y="60524"/>
                      <a:pt x="252616" y="60524"/>
                      <a:pt x="268956" y="69599"/>
                    </a:cubicBezTo>
                    <a:cubicBezTo>
                      <a:pt x="302702" y="81144"/>
                      <a:pt x="293165" y="121515"/>
                      <a:pt x="272957" y="141867"/>
                    </a:cubicBezTo>
                    <a:cubicBezTo>
                      <a:pt x="249882" y="168225"/>
                      <a:pt x="213334" y="175899"/>
                      <a:pt x="179921" y="179635"/>
                    </a:cubicBezTo>
                    <a:cubicBezTo>
                      <a:pt x="-38363" y="179235"/>
                      <a:pt x="62543" y="36302"/>
                      <a:pt x="209599" y="363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>
                <a:off x="9251031" y="8884748"/>
                <a:ext cx="814208" cy="276835"/>
              </a:xfrm>
              <a:custGeom>
                <a:rect b="b" l="l" r="r" t="t"/>
                <a:pathLst>
                  <a:path extrusionOk="0" h="276835" w="814208">
                    <a:moveTo>
                      <a:pt x="30553" y="273832"/>
                    </a:moveTo>
                    <a:cubicBezTo>
                      <a:pt x="40157" y="276034"/>
                      <a:pt x="49827" y="276835"/>
                      <a:pt x="59564" y="276835"/>
                    </a:cubicBezTo>
                    <a:cubicBezTo>
                      <a:pt x="79705" y="276835"/>
                      <a:pt x="99913" y="273365"/>
                      <a:pt x="119921" y="271497"/>
                    </a:cubicBezTo>
                    <a:cubicBezTo>
                      <a:pt x="168940" y="266359"/>
                      <a:pt x="217892" y="261888"/>
                      <a:pt x="266978" y="257684"/>
                    </a:cubicBezTo>
                    <a:cubicBezTo>
                      <a:pt x="364415" y="259085"/>
                      <a:pt x="462653" y="235863"/>
                      <a:pt x="559891" y="229124"/>
                    </a:cubicBezTo>
                    <a:cubicBezTo>
                      <a:pt x="622048" y="225053"/>
                      <a:pt x="689541" y="219448"/>
                      <a:pt x="752432" y="216312"/>
                    </a:cubicBezTo>
                    <a:cubicBezTo>
                      <a:pt x="804652" y="219448"/>
                      <a:pt x="812588" y="183014"/>
                      <a:pt x="813055" y="139307"/>
                    </a:cubicBezTo>
                    <a:cubicBezTo>
                      <a:pt x="813855" y="106876"/>
                      <a:pt x="814589" y="74579"/>
                      <a:pt x="813989" y="42149"/>
                    </a:cubicBezTo>
                    <a:cubicBezTo>
                      <a:pt x="814522" y="7850"/>
                      <a:pt x="776107" y="-1959"/>
                      <a:pt x="748163" y="310"/>
                    </a:cubicBezTo>
                    <a:cubicBezTo>
                      <a:pt x="633452" y="5381"/>
                      <a:pt x="519542" y="20395"/>
                      <a:pt x="405431" y="32206"/>
                    </a:cubicBezTo>
                    <a:cubicBezTo>
                      <a:pt x="315063" y="38879"/>
                      <a:pt x="226829" y="60032"/>
                      <a:pt x="137127" y="71176"/>
                    </a:cubicBezTo>
                    <a:cubicBezTo>
                      <a:pt x="95445" y="80318"/>
                      <a:pt x="27818" y="72844"/>
                      <a:pt x="6210" y="117086"/>
                    </a:cubicBezTo>
                    <a:cubicBezTo>
                      <a:pt x="1142" y="131366"/>
                      <a:pt x="-4394" y="150384"/>
                      <a:pt x="9411" y="161394"/>
                    </a:cubicBezTo>
                    <a:cubicBezTo>
                      <a:pt x="5877" y="187151"/>
                      <a:pt x="2409" y="213042"/>
                      <a:pt x="8" y="238866"/>
                    </a:cubicBezTo>
                    <a:cubicBezTo>
                      <a:pt x="-392" y="256416"/>
                      <a:pt x="14747" y="269762"/>
                      <a:pt x="30553" y="273832"/>
                    </a:cubicBezTo>
                    <a:close/>
                    <a:moveTo>
                      <a:pt x="53162" y="141642"/>
                    </a:moveTo>
                    <a:cubicBezTo>
                      <a:pt x="101847" y="125827"/>
                      <a:pt x="154401" y="125627"/>
                      <a:pt x="204553" y="116886"/>
                    </a:cubicBezTo>
                    <a:cubicBezTo>
                      <a:pt x="244502" y="109345"/>
                      <a:pt x="284251" y="101805"/>
                      <a:pt x="324666" y="96800"/>
                    </a:cubicBezTo>
                    <a:cubicBezTo>
                      <a:pt x="469189" y="79117"/>
                      <a:pt x="614312" y="60700"/>
                      <a:pt x="759834" y="54627"/>
                    </a:cubicBezTo>
                    <a:cubicBezTo>
                      <a:pt x="759168" y="90327"/>
                      <a:pt x="760835" y="126161"/>
                      <a:pt x="756900" y="161661"/>
                    </a:cubicBezTo>
                    <a:cubicBezTo>
                      <a:pt x="636520" y="169802"/>
                      <a:pt x="512939" y="173939"/>
                      <a:pt x="393760" y="196427"/>
                    </a:cubicBezTo>
                    <a:cubicBezTo>
                      <a:pt x="281050" y="205702"/>
                      <a:pt x="168139" y="212241"/>
                      <a:pt x="56163" y="229057"/>
                    </a:cubicBezTo>
                    <a:cubicBezTo>
                      <a:pt x="50094" y="229257"/>
                      <a:pt x="43891" y="229724"/>
                      <a:pt x="37956" y="228323"/>
                    </a:cubicBezTo>
                    <a:cubicBezTo>
                      <a:pt x="35221" y="207971"/>
                      <a:pt x="33621" y="187552"/>
                      <a:pt x="31620" y="167066"/>
                    </a:cubicBezTo>
                    <a:cubicBezTo>
                      <a:pt x="44225" y="164797"/>
                      <a:pt x="50027" y="152853"/>
                      <a:pt x="53162" y="1416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9223928" y="9560374"/>
                <a:ext cx="1041158" cy="1042689"/>
              </a:xfrm>
              <a:custGeom>
                <a:rect b="b" l="l" r="r" t="t"/>
                <a:pathLst>
                  <a:path extrusionOk="0" h="1042689" w="1041158">
                    <a:moveTo>
                      <a:pt x="256333" y="937258"/>
                    </a:moveTo>
                    <a:cubicBezTo>
                      <a:pt x="295548" y="968020"/>
                      <a:pt x="342499" y="985970"/>
                      <a:pt x="387050" y="1007390"/>
                    </a:cubicBezTo>
                    <a:cubicBezTo>
                      <a:pt x="431400" y="1030945"/>
                      <a:pt x="481753" y="1038285"/>
                      <a:pt x="531372" y="1040888"/>
                    </a:cubicBezTo>
                    <a:cubicBezTo>
                      <a:pt x="544511" y="1042089"/>
                      <a:pt x="557916" y="1042689"/>
                      <a:pt x="571521" y="1042689"/>
                    </a:cubicBezTo>
                    <a:cubicBezTo>
                      <a:pt x="723313" y="1042689"/>
                      <a:pt x="895580" y="968620"/>
                      <a:pt x="967541" y="833561"/>
                    </a:cubicBezTo>
                    <a:cubicBezTo>
                      <a:pt x="1019961" y="729930"/>
                      <a:pt x="1042436" y="612087"/>
                      <a:pt x="1041103" y="496379"/>
                    </a:cubicBezTo>
                    <a:cubicBezTo>
                      <a:pt x="1038902" y="447467"/>
                      <a:pt x="1023496" y="400489"/>
                      <a:pt x="1013225" y="352978"/>
                    </a:cubicBezTo>
                    <a:cubicBezTo>
                      <a:pt x="1001687" y="307269"/>
                      <a:pt x="980946" y="263561"/>
                      <a:pt x="954669" y="224458"/>
                    </a:cubicBezTo>
                    <a:cubicBezTo>
                      <a:pt x="929126" y="191828"/>
                      <a:pt x="895380" y="167005"/>
                      <a:pt x="863634" y="140980"/>
                    </a:cubicBezTo>
                    <a:cubicBezTo>
                      <a:pt x="821218" y="94604"/>
                      <a:pt x="766396" y="62907"/>
                      <a:pt x="707307" y="42155"/>
                    </a:cubicBezTo>
                    <a:cubicBezTo>
                      <a:pt x="614204" y="1250"/>
                      <a:pt x="510097" y="-6758"/>
                      <a:pt x="409859" y="4853"/>
                    </a:cubicBezTo>
                    <a:cubicBezTo>
                      <a:pt x="250264" y="25405"/>
                      <a:pt x="122081" y="117291"/>
                      <a:pt x="53921" y="263294"/>
                    </a:cubicBezTo>
                    <a:cubicBezTo>
                      <a:pt x="-53654" y="427448"/>
                      <a:pt x="16707" y="637377"/>
                      <a:pt x="116879" y="787651"/>
                    </a:cubicBezTo>
                    <a:cubicBezTo>
                      <a:pt x="157695" y="841969"/>
                      <a:pt x="204513" y="893216"/>
                      <a:pt x="256333" y="937258"/>
                    </a:cubicBezTo>
                    <a:close/>
                    <a:moveTo>
                      <a:pt x="66593" y="359384"/>
                    </a:moveTo>
                    <a:cubicBezTo>
                      <a:pt x="82065" y="318346"/>
                      <a:pt x="106542" y="281311"/>
                      <a:pt x="127750" y="242809"/>
                    </a:cubicBezTo>
                    <a:cubicBezTo>
                      <a:pt x="202645" y="110285"/>
                      <a:pt x="345767" y="52698"/>
                      <a:pt x="492157" y="52698"/>
                    </a:cubicBezTo>
                    <a:cubicBezTo>
                      <a:pt x="593596" y="52698"/>
                      <a:pt x="696636" y="80323"/>
                      <a:pt x="779601" y="129836"/>
                    </a:cubicBezTo>
                    <a:cubicBezTo>
                      <a:pt x="801410" y="164802"/>
                      <a:pt x="839158" y="189158"/>
                      <a:pt x="870103" y="216184"/>
                    </a:cubicBezTo>
                    <a:cubicBezTo>
                      <a:pt x="923524" y="257889"/>
                      <a:pt x="951935" y="322350"/>
                      <a:pt x="965273" y="388011"/>
                    </a:cubicBezTo>
                    <a:cubicBezTo>
                      <a:pt x="1007823" y="522670"/>
                      <a:pt x="981680" y="671142"/>
                      <a:pt x="924391" y="798595"/>
                    </a:cubicBezTo>
                    <a:cubicBezTo>
                      <a:pt x="861366" y="924846"/>
                      <a:pt x="709241" y="985036"/>
                      <a:pt x="574056" y="988906"/>
                    </a:cubicBezTo>
                    <a:cubicBezTo>
                      <a:pt x="518834" y="986170"/>
                      <a:pt x="461079" y="985036"/>
                      <a:pt x="411059" y="958744"/>
                    </a:cubicBezTo>
                    <a:cubicBezTo>
                      <a:pt x="363574" y="935589"/>
                      <a:pt x="312621" y="917105"/>
                      <a:pt x="273139" y="880805"/>
                    </a:cubicBezTo>
                    <a:cubicBezTo>
                      <a:pt x="223053" y="830224"/>
                      <a:pt x="170566" y="779577"/>
                      <a:pt x="136486" y="716384"/>
                    </a:cubicBezTo>
                    <a:cubicBezTo>
                      <a:pt x="98205" y="645451"/>
                      <a:pt x="61724" y="569514"/>
                      <a:pt x="55655" y="488038"/>
                    </a:cubicBezTo>
                    <a:cubicBezTo>
                      <a:pt x="55255" y="444997"/>
                      <a:pt x="53921" y="401090"/>
                      <a:pt x="66593" y="3593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9069848" y="8192078"/>
                <a:ext cx="205683" cy="196916"/>
              </a:xfrm>
              <a:custGeom>
                <a:rect b="b" l="l" r="r" t="t"/>
                <a:pathLst>
                  <a:path extrusionOk="0" h="196916" w="205683">
                    <a:moveTo>
                      <a:pt x="108096" y="133925"/>
                    </a:moveTo>
                    <a:cubicBezTo>
                      <a:pt x="134373" y="156279"/>
                      <a:pt x="158715" y="184372"/>
                      <a:pt x="191461" y="196917"/>
                    </a:cubicBezTo>
                    <a:cubicBezTo>
                      <a:pt x="238413" y="193313"/>
                      <a:pt x="154914" y="129254"/>
                      <a:pt x="145043" y="115975"/>
                    </a:cubicBezTo>
                    <a:cubicBezTo>
                      <a:pt x="107762" y="79874"/>
                      <a:pt x="74550" y="39637"/>
                      <a:pt x="36268" y="4804"/>
                    </a:cubicBezTo>
                    <a:cubicBezTo>
                      <a:pt x="16327" y="-11278"/>
                      <a:pt x="-11284" y="16548"/>
                      <a:pt x="4856" y="36300"/>
                    </a:cubicBezTo>
                    <a:cubicBezTo>
                      <a:pt x="38669" y="69264"/>
                      <a:pt x="73883" y="101227"/>
                      <a:pt x="108096" y="1339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>
                <a:off x="9532532" y="7982949"/>
                <a:ext cx="40388" cy="305224"/>
              </a:xfrm>
              <a:custGeom>
                <a:rect b="b" l="l" r="r" t="t"/>
                <a:pathLst>
                  <a:path extrusionOk="0" h="305224" w="40388">
                    <a:moveTo>
                      <a:pt x="10753" y="290805"/>
                    </a:moveTo>
                    <a:cubicBezTo>
                      <a:pt x="12154" y="296010"/>
                      <a:pt x="14221" y="305219"/>
                      <a:pt x="20690" y="305219"/>
                    </a:cubicBezTo>
                    <a:cubicBezTo>
                      <a:pt x="23625" y="305352"/>
                      <a:pt x="26359" y="303150"/>
                      <a:pt x="26359" y="299880"/>
                    </a:cubicBezTo>
                    <a:cubicBezTo>
                      <a:pt x="26292" y="268518"/>
                      <a:pt x="28227" y="237288"/>
                      <a:pt x="30494" y="205992"/>
                    </a:cubicBezTo>
                    <a:cubicBezTo>
                      <a:pt x="34229" y="151408"/>
                      <a:pt x="35429" y="95956"/>
                      <a:pt x="39031" y="41172"/>
                    </a:cubicBezTo>
                    <a:cubicBezTo>
                      <a:pt x="40898" y="25023"/>
                      <a:pt x="44500" y="1468"/>
                      <a:pt x="20290" y="0"/>
                    </a:cubicBezTo>
                    <a:cubicBezTo>
                      <a:pt x="9619" y="0"/>
                      <a:pt x="-451" y="9209"/>
                      <a:pt x="16" y="20286"/>
                    </a:cubicBezTo>
                    <a:cubicBezTo>
                      <a:pt x="1016" y="39770"/>
                      <a:pt x="2083" y="59189"/>
                      <a:pt x="2483" y="78740"/>
                    </a:cubicBezTo>
                    <a:cubicBezTo>
                      <a:pt x="5218" y="149340"/>
                      <a:pt x="483" y="220740"/>
                      <a:pt x="10753" y="2908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9862107" y="8078081"/>
                <a:ext cx="195092" cy="198523"/>
              </a:xfrm>
              <a:custGeom>
                <a:rect b="b" l="l" r="r" t="t"/>
                <a:pathLst>
                  <a:path extrusionOk="0" h="198523" w="195092">
                    <a:moveTo>
                      <a:pt x="43851" y="177722"/>
                    </a:moveTo>
                    <a:cubicBezTo>
                      <a:pt x="93470" y="136017"/>
                      <a:pt x="141956" y="86571"/>
                      <a:pt x="188173" y="39927"/>
                    </a:cubicBezTo>
                    <a:cubicBezTo>
                      <a:pt x="210449" y="16105"/>
                      <a:pt x="173568" y="-16059"/>
                      <a:pt x="153293" y="9232"/>
                    </a:cubicBezTo>
                    <a:cubicBezTo>
                      <a:pt x="126416" y="50470"/>
                      <a:pt x="92336" y="86837"/>
                      <a:pt x="57390" y="121403"/>
                    </a:cubicBezTo>
                    <a:cubicBezTo>
                      <a:pt x="40116" y="139020"/>
                      <a:pt x="21709" y="155568"/>
                      <a:pt x="4302" y="172985"/>
                    </a:cubicBezTo>
                    <a:cubicBezTo>
                      <a:pt x="-1300" y="178923"/>
                      <a:pt x="-1567" y="188332"/>
                      <a:pt x="4302" y="194204"/>
                    </a:cubicBezTo>
                    <a:cubicBezTo>
                      <a:pt x="19308" y="207684"/>
                      <a:pt x="32580" y="186063"/>
                      <a:pt x="43851" y="1777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167960" y="8480737"/>
                <a:ext cx="191741" cy="71627"/>
              </a:xfrm>
              <a:custGeom>
                <a:rect b="b" l="l" r="r" t="t"/>
                <a:pathLst>
                  <a:path extrusionOk="0" h="71627" w="191741">
                    <a:moveTo>
                      <a:pt x="51786" y="66338"/>
                    </a:moveTo>
                    <a:cubicBezTo>
                      <a:pt x="91402" y="56262"/>
                      <a:pt x="130883" y="48588"/>
                      <a:pt x="171899" y="46720"/>
                    </a:cubicBezTo>
                    <a:cubicBezTo>
                      <a:pt x="202311" y="42583"/>
                      <a:pt x="195842" y="-3994"/>
                      <a:pt x="165564" y="276"/>
                    </a:cubicBezTo>
                    <a:cubicBezTo>
                      <a:pt x="150358" y="3212"/>
                      <a:pt x="136552" y="6349"/>
                      <a:pt x="119079" y="10486"/>
                    </a:cubicBezTo>
                    <a:cubicBezTo>
                      <a:pt x="86266" y="17693"/>
                      <a:pt x="54121" y="27635"/>
                      <a:pt x="22375" y="38579"/>
                    </a:cubicBezTo>
                    <a:cubicBezTo>
                      <a:pt x="7569" y="40447"/>
                      <a:pt x="-8837" y="53459"/>
                      <a:pt x="5569" y="67339"/>
                    </a:cubicBezTo>
                    <a:cubicBezTo>
                      <a:pt x="18907" y="76347"/>
                      <a:pt x="37181" y="68740"/>
                      <a:pt x="51786" y="663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8885298" y="8747976"/>
                <a:ext cx="167864" cy="46563"/>
              </a:xfrm>
              <a:custGeom>
                <a:rect b="b" l="l" r="r" t="t"/>
                <a:pathLst>
                  <a:path extrusionOk="0" h="46563" w="167864">
                    <a:moveTo>
                      <a:pt x="24075" y="45997"/>
                    </a:moveTo>
                    <a:cubicBezTo>
                      <a:pt x="44016" y="41193"/>
                      <a:pt x="64224" y="36989"/>
                      <a:pt x="84499" y="33986"/>
                    </a:cubicBezTo>
                    <a:cubicBezTo>
                      <a:pt x="108108" y="30116"/>
                      <a:pt x="132250" y="30316"/>
                      <a:pt x="155993" y="28715"/>
                    </a:cubicBezTo>
                    <a:cubicBezTo>
                      <a:pt x="162729" y="27914"/>
                      <a:pt x="167864" y="21841"/>
                      <a:pt x="167864" y="15102"/>
                    </a:cubicBezTo>
                    <a:cubicBezTo>
                      <a:pt x="167864" y="8429"/>
                      <a:pt x="162729" y="2290"/>
                      <a:pt x="155993" y="1489"/>
                    </a:cubicBezTo>
                    <a:cubicBezTo>
                      <a:pt x="109308" y="-2715"/>
                      <a:pt x="62690" y="2690"/>
                      <a:pt x="16406" y="8896"/>
                    </a:cubicBezTo>
                    <a:cubicBezTo>
                      <a:pt x="5135" y="10231"/>
                      <a:pt x="-2335" y="21975"/>
                      <a:pt x="666" y="32785"/>
                    </a:cubicBezTo>
                    <a:cubicBezTo>
                      <a:pt x="3467" y="42995"/>
                      <a:pt x="14205" y="48400"/>
                      <a:pt x="24075" y="459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9485348" y="10078106"/>
                <a:ext cx="199653" cy="260269"/>
              </a:xfrm>
              <a:custGeom>
                <a:rect b="b" l="l" r="r" t="t"/>
                <a:pathLst>
                  <a:path extrusionOk="0" h="260269" w="199653">
                    <a:moveTo>
                      <a:pt x="165645" y="258308"/>
                    </a:moveTo>
                    <a:cubicBezTo>
                      <a:pt x="197857" y="270519"/>
                      <a:pt x="214731" y="222140"/>
                      <a:pt x="181784" y="211731"/>
                    </a:cubicBezTo>
                    <a:cubicBezTo>
                      <a:pt x="111757" y="190711"/>
                      <a:pt x="43931" y="138663"/>
                      <a:pt x="31927" y="62658"/>
                    </a:cubicBezTo>
                    <a:cubicBezTo>
                      <a:pt x="27525" y="51448"/>
                      <a:pt x="30259" y="-13146"/>
                      <a:pt x="9318" y="2402"/>
                    </a:cubicBezTo>
                    <a:cubicBezTo>
                      <a:pt x="-29897" y="118977"/>
                      <a:pt x="60871" y="219872"/>
                      <a:pt x="165645" y="2583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4" name="Google Shape;344;p11"/>
            <p:cNvSpPr/>
            <p:nvPr/>
          </p:nvSpPr>
          <p:spPr>
            <a:xfrm>
              <a:off x="7885711" y="9509441"/>
              <a:ext cx="3242221" cy="1738021"/>
            </a:xfrm>
            <a:custGeom>
              <a:rect b="b" l="l" r="r" t="t"/>
              <a:pathLst>
                <a:path extrusionOk="0" h="1738021" w="3242221">
                  <a:moveTo>
                    <a:pt x="3238717" y="471641"/>
                  </a:moveTo>
                  <a:cubicBezTo>
                    <a:pt x="3244653" y="606634"/>
                    <a:pt x="3241052" y="741893"/>
                    <a:pt x="3241919" y="877020"/>
                  </a:cubicBezTo>
                  <a:cubicBezTo>
                    <a:pt x="3237517" y="1056454"/>
                    <a:pt x="3245720" y="1255773"/>
                    <a:pt x="3138612" y="1410585"/>
                  </a:cubicBezTo>
                  <a:cubicBezTo>
                    <a:pt x="3089660" y="1465369"/>
                    <a:pt x="2995957" y="1448353"/>
                    <a:pt x="2928331" y="1456027"/>
                  </a:cubicBezTo>
                  <a:cubicBezTo>
                    <a:pt x="2773605" y="1465036"/>
                    <a:pt x="2618345" y="1474711"/>
                    <a:pt x="2463218" y="1485655"/>
                  </a:cubicBezTo>
                  <a:cubicBezTo>
                    <a:pt x="2333568" y="1497466"/>
                    <a:pt x="2195648" y="1500535"/>
                    <a:pt x="2064064" y="1507609"/>
                  </a:cubicBezTo>
                  <a:cubicBezTo>
                    <a:pt x="1754611" y="1532499"/>
                    <a:pt x="1441824" y="1548247"/>
                    <a:pt x="1131904" y="1582545"/>
                  </a:cubicBezTo>
                  <a:cubicBezTo>
                    <a:pt x="1049805" y="1585548"/>
                    <a:pt x="967040" y="1595691"/>
                    <a:pt x="885142" y="1603365"/>
                  </a:cubicBezTo>
                  <a:cubicBezTo>
                    <a:pt x="863867" y="1605834"/>
                    <a:pt x="842259" y="1607769"/>
                    <a:pt x="820917" y="1611039"/>
                  </a:cubicBezTo>
                  <a:cubicBezTo>
                    <a:pt x="822118" y="1603899"/>
                    <a:pt x="822851" y="1597226"/>
                    <a:pt x="822984" y="1591554"/>
                  </a:cubicBezTo>
                  <a:cubicBezTo>
                    <a:pt x="822651" y="1528762"/>
                    <a:pt x="816582" y="1466170"/>
                    <a:pt x="815515" y="1403378"/>
                  </a:cubicBezTo>
                  <a:cubicBezTo>
                    <a:pt x="812781" y="1195250"/>
                    <a:pt x="782969" y="989191"/>
                    <a:pt x="760827" y="782598"/>
                  </a:cubicBezTo>
                  <a:cubicBezTo>
                    <a:pt x="752024" y="678634"/>
                    <a:pt x="738952" y="575471"/>
                    <a:pt x="725680" y="471908"/>
                  </a:cubicBezTo>
                  <a:cubicBezTo>
                    <a:pt x="720478" y="437075"/>
                    <a:pt x="721145" y="399573"/>
                    <a:pt x="707673" y="366876"/>
                  </a:cubicBezTo>
                  <a:cubicBezTo>
                    <a:pt x="704806" y="362205"/>
                    <a:pt x="698003" y="361605"/>
                    <a:pt x="694602" y="366009"/>
                  </a:cubicBezTo>
                  <a:cubicBezTo>
                    <a:pt x="690133" y="374550"/>
                    <a:pt x="692668" y="385293"/>
                    <a:pt x="692601" y="394702"/>
                  </a:cubicBezTo>
                  <a:cubicBezTo>
                    <a:pt x="694201" y="437142"/>
                    <a:pt x="694401" y="479582"/>
                    <a:pt x="697336" y="521888"/>
                  </a:cubicBezTo>
                  <a:cubicBezTo>
                    <a:pt x="708540" y="657948"/>
                    <a:pt x="713542" y="796144"/>
                    <a:pt x="725880" y="932805"/>
                  </a:cubicBezTo>
                  <a:cubicBezTo>
                    <a:pt x="741953" y="1063861"/>
                    <a:pt x="753958" y="1195050"/>
                    <a:pt x="759893" y="1327040"/>
                  </a:cubicBezTo>
                  <a:cubicBezTo>
                    <a:pt x="761561" y="1387230"/>
                    <a:pt x="762628" y="1447286"/>
                    <a:pt x="765962" y="1507409"/>
                  </a:cubicBezTo>
                  <a:cubicBezTo>
                    <a:pt x="765296" y="1547179"/>
                    <a:pt x="778834" y="1592288"/>
                    <a:pt x="757292" y="1628188"/>
                  </a:cubicBezTo>
                  <a:cubicBezTo>
                    <a:pt x="735951" y="1639732"/>
                    <a:pt x="720812" y="1659884"/>
                    <a:pt x="700937" y="1673631"/>
                  </a:cubicBezTo>
                  <a:cubicBezTo>
                    <a:pt x="661255" y="1698187"/>
                    <a:pt x="619906" y="1722543"/>
                    <a:pt x="574889" y="1735622"/>
                  </a:cubicBezTo>
                  <a:cubicBezTo>
                    <a:pt x="488389" y="1746365"/>
                    <a:pt x="404490" y="1718072"/>
                    <a:pt x="319190" y="1709331"/>
                  </a:cubicBezTo>
                  <a:cubicBezTo>
                    <a:pt x="253765" y="1700389"/>
                    <a:pt x="192741" y="1692715"/>
                    <a:pt x="128450" y="1671629"/>
                  </a:cubicBezTo>
                  <a:cubicBezTo>
                    <a:pt x="124782" y="1669960"/>
                    <a:pt x="112710" y="1666757"/>
                    <a:pt x="112310" y="1659084"/>
                  </a:cubicBezTo>
                  <a:cubicBezTo>
                    <a:pt x="97904" y="1598160"/>
                    <a:pt x="93236" y="1535435"/>
                    <a:pt x="87500" y="1473177"/>
                  </a:cubicBezTo>
                  <a:cubicBezTo>
                    <a:pt x="78764" y="1369213"/>
                    <a:pt x="65492" y="1265716"/>
                    <a:pt x="55355" y="1161886"/>
                  </a:cubicBezTo>
                  <a:cubicBezTo>
                    <a:pt x="43083" y="1023356"/>
                    <a:pt x="33280" y="884693"/>
                    <a:pt x="20675" y="746231"/>
                  </a:cubicBezTo>
                  <a:cubicBezTo>
                    <a:pt x="11738" y="600227"/>
                    <a:pt x="12071" y="453958"/>
                    <a:pt x="6603" y="307821"/>
                  </a:cubicBezTo>
                  <a:cubicBezTo>
                    <a:pt x="5135" y="267383"/>
                    <a:pt x="2601" y="227479"/>
                    <a:pt x="0" y="187642"/>
                  </a:cubicBezTo>
                  <a:cubicBezTo>
                    <a:pt x="10804" y="188042"/>
                    <a:pt x="22342" y="186975"/>
                    <a:pt x="29078" y="187442"/>
                  </a:cubicBezTo>
                  <a:cubicBezTo>
                    <a:pt x="78030" y="185507"/>
                    <a:pt x="127049" y="186241"/>
                    <a:pt x="175935" y="189110"/>
                  </a:cubicBezTo>
                  <a:cubicBezTo>
                    <a:pt x="492657" y="184906"/>
                    <a:pt x="807579" y="142800"/>
                    <a:pt x="1121633" y="103363"/>
                  </a:cubicBezTo>
                  <a:cubicBezTo>
                    <a:pt x="1178188" y="96557"/>
                    <a:pt x="1235277" y="92820"/>
                    <a:pt x="1291499" y="83812"/>
                  </a:cubicBezTo>
                  <a:cubicBezTo>
                    <a:pt x="1250416" y="146470"/>
                    <a:pt x="1221005" y="217870"/>
                    <a:pt x="1195195" y="287068"/>
                  </a:cubicBezTo>
                  <a:cubicBezTo>
                    <a:pt x="1149577" y="440812"/>
                    <a:pt x="1141841" y="631123"/>
                    <a:pt x="1187725" y="785401"/>
                  </a:cubicBezTo>
                  <a:cubicBezTo>
                    <a:pt x="1235677" y="921928"/>
                    <a:pt x="1323978" y="1048780"/>
                    <a:pt x="1447159" y="1127120"/>
                  </a:cubicBezTo>
                  <a:cubicBezTo>
                    <a:pt x="1585012" y="1222342"/>
                    <a:pt x="1736137" y="1286269"/>
                    <a:pt x="1905603" y="1290940"/>
                  </a:cubicBezTo>
                  <a:cubicBezTo>
                    <a:pt x="1927811" y="1291540"/>
                    <a:pt x="1950153" y="1292074"/>
                    <a:pt x="1972495" y="1292074"/>
                  </a:cubicBezTo>
                  <a:cubicBezTo>
                    <a:pt x="2032185" y="1292074"/>
                    <a:pt x="2092008" y="1288070"/>
                    <a:pt x="2149030" y="1269987"/>
                  </a:cubicBezTo>
                  <a:cubicBezTo>
                    <a:pt x="2245667" y="1236822"/>
                    <a:pt x="2340571" y="1192648"/>
                    <a:pt x="2408464" y="1113774"/>
                  </a:cubicBezTo>
                  <a:cubicBezTo>
                    <a:pt x="2450546" y="1068532"/>
                    <a:pt x="2476623" y="1011812"/>
                    <a:pt x="2510370" y="960564"/>
                  </a:cubicBezTo>
                  <a:cubicBezTo>
                    <a:pt x="2542515" y="909583"/>
                    <a:pt x="2573927" y="857134"/>
                    <a:pt x="2591734" y="799147"/>
                  </a:cubicBezTo>
                  <a:cubicBezTo>
                    <a:pt x="2648289" y="608836"/>
                    <a:pt x="2629749" y="394035"/>
                    <a:pt x="2533378" y="219672"/>
                  </a:cubicBezTo>
                  <a:cubicBezTo>
                    <a:pt x="2509102" y="177966"/>
                    <a:pt x="2484093" y="135794"/>
                    <a:pt x="2449746" y="101095"/>
                  </a:cubicBezTo>
                  <a:cubicBezTo>
                    <a:pt x="2421535" y="68130"/>
                    <a:pt x="2383320" y="47044"/>
                    <a:pt x="2350441" y="19552"/>
                  </a:cubicBezTo>
                  <a:cubicBezTo>
                    <a:pt x="2346106" y="15681"/>
                    <a:pt x="2341571" y="11744"/>
                    <a:pt x="2336969" y="7807"/>
                  </a:cubicBezTo>
                  <a:cubicBezTo>
                    <a:pt x="2434874" y="7941"/>
                    <a:pt x="2532845" y="13346"/>
                    <a:pt x="2630749" y="13279"/>
                  </a:cubicBezTo>
                  <a:cubicBezTo>
                    <a:pt x="2766135" y="15414"/>
                    <a:pt x="2901521" y="8742"/>
                    <a:pt x="3036906" y="11611"/>
                  </a:cubicBezTo>
                  <a:cubicBezTo>
                    <a:pt x="3088259" y="11077"/>
                    <a:pt x="3139146" y="3403"/>
                    <a:pt x="3190365" y="801"/>
                  </a:cubicBezTo>
                  <a:cubicBezTo>
                    <a:pt x="3195701" y="267"/>
                    <a:pt x="3201970" y="133"/>
                    <a:pt x="3208506" y="0"/>
                  </a:cubicBezTo>
                  <a:cubicBezTo>
                    <a:pt x="3213908" y="53517"/>
                    <a:pt x="3219243" y="107033"/>
                    <a:pt x="3222511" y="160617"/>
                  </a:cubicBezTo>
                  <a:cubicBezTo>
                    <a:pt x="3227713" y="261711"/>
                    <a:pt x="3231581" y="369545"/>
                    <a:pt x="3238717" y="471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9097092" y="9393933"/>
              <a:ext cx="1358172" cy="1353874"/>
            </a:xfrm>
            <a:custGeom>
              <a:rect b="b" l="l" r="r" t="t"/>
              <a:pathLst>
                <a:path extrusionOk="0" h="1353874" w="1358172">
                  <a:moveTo>
                    <a:pt x="1094243" y="1000001"/>
                  </a:moveTo>
                  <a:cubicBezTo>
                    <a:pt x="1146663" y="896371"/>
                    <a:pt x="1169139" y="778527"/>
                    <a:pt x="1167805" y="662819"/>
                  </a:cubicBezTo>
                  <a:cubicBezTo>
                    <a:pt x="1165604" y="613907"/>
                    <a:pt x="1150198" y="566930"/>
                    <a:pt x="1139927" y="519419"/>
                  </a:cubicBezTo>
                  <a:cubicBezTo>
                    <a:pt x="1128390" y="473709"/>
                    <a:pt x="1107648" y="430002"/>
                    <a:pt x="1081371" y="390899"/>
                  </a:cubicBezTo>
                  <a:cubicBezTo>
                    <a:pt x="1055828" y="358268"/>
                    <a:pt x="1022082" y="333445"/>
                    <a:pt x="990336" y="307421"/>
                  </a:cubicBezTo>
                  <a:cubicBezTo>
                    <a:pt x="947920" y="261044"/>
                    <a:pt x="893099" y="229348"/>
                    <a:pt x="834009" y="208595"/>
                  </a:cubicBezTo>
                  <a:cubicBezTo>
                    <a:pt x="740907" y="167690"/>
                    <a:pt x="636800" y="159683"/>
                    <a:pt x="536561" y="171293"/>
                  </a:cubicBezTo>
                  <a:cubicBezTo>
                    <a:pt x="376966" y="191846"/>
                    <a:pt x="248783" y="283732"/>
                    <a:pt x="180624" y="429735"/>
                  </a:cubicBezTo>
                  <a:cubicBezTo>
                    <a:pt x="73049" y="593888"/>
                    <a:pt x="143409" y="803818"/>
                    <a:pt x="243581" y="954091"/>
                  </a:cubicBezTo>
                  <a:cubicBezTo>
                    <a:pt x="284464" y="1008409"/>
                    <a:pt x="331282" y="1059590"/>
                    <a:pt x="383102" y="1103698"/>
                  </a:cubicBezTo>
                  <a:cubicBezTo>
                    <a:pt x="422317" y="1134460"/>
                    <a:pt x="469268" y="1152410"/>
                    <a:pt x="513819" y="1173830"/>
                  </a:cubicBezTo>
                  <a:cubicBezTo>
                    <a:pt x="558169" y="1197386"/>
                    <a:pt x="608522" y="1204726"/>
                    <a:pt x="658141" y="1207328"/>
                  </a:cubicBezTo>
                  <a:cubicBezTo>
                    <a:pt x="671346" y="1208529"/>
                    <a:pt x="684685" y="1209130"/>
                    <a:pt x="698290" y="1209130"/>
                  </a:cubicBezTo>
                  <a:cubicBezTo>
                    <a:pt x="850082" y="1209197"/>
                    <a:pt x="1022349" y="1135061"/>
                    <a:pt x="1094243" y="1000001"/>
                  </a:cubicBezTo>
                  <a:close/>
                  <a:moveTo>
                    <a:pt x="1178142" y="233485"/>
                  </a:moveTo>
                  <a:cubicBezTo>
                    <a:pt x="1360879" y="412319"/>
                    <a:pt x="1408965" y="732818"/>
                    <a:pt x="1301857" y="963300"/>
                  </a:cubicBezTo>
                  <a:cubicBezTo>
                    <a:pt x="1285384" y="994996"/>
                    <a:pt x="1264776" y="1028294"/>
                    <a:pt x="1243968" y="1061525"/>
                  </a:cubicBezTo>
                  <a:cubicBezTo>
                    <a:pt x="1206620" y="1124250"/>
                    <a:pt x="1171206" y="1188644"/>
                    <a:pt x="1112984" y="1234887"/>
                  </a:cubicBezTo>
                  <a:cubicBezTo>
                    <a:pt x="1076903" y="1268519"/>
                    <a:pt x="1032419" y="1289472"/>
                    <a:pt x="987135" y="1307689"/>
                  </a:cubicBezTo>
                  <a:cubicBezTo>
                    <a:pt x="933981" y="1332779"/>
                    <a:pt x="877359" y="1348527"/>
                    <a:pt x="818537" y="1351796"/>
                  </a:cubicBezTo>
                  <a:cubicBezTo>
                    <a:pt x="652406" y="1362073"/>
                    <a:pt x="479606" y="1335581"/>
                    <a:pt x="338685" y="1242294"/>
                  </a:cubicBezTo>
                  <a:cubicBezTo>
                    <a:pt x="264789" y="1199120"/>
                    <a:pt x="189760" y="1152143"/>
                    <a:pt x="137607" y="1082745"/>
                  </a:cubicBezTo>
                  <a:cubicBezTo>
                    <a:pt x="90856" y="1017884"/>
                    <a:pt x="45638" y="949087"/>
                    <a:pt x="23963" y="871281"/>
                  </a:cubicBezTo>
                  <a:cubicBezTo>
                    <a:pt x="-9917" y="748032"/>
                    <a:pt x="-3381" y="618111"/>
                    <a:pt x="15960" y="492594"/>
                  </a:cubicBezTo>
                  <a:cubicBezTo>
                    <a:pt x="28898" y="424663"/>
                    <a:pt x="55375" y="360403"/>
                    <a:pt x="86454" y="298879"/>
                  </a:cubicBezTo>
                  <a:cubicBezTo>
                    <a:pt x="111864" y="249099"/>
                    <a:pt x="139341" y="198652"/>
                    <a:pt x="180090" y="159683"/>
                  </a:cubicBezTo>
                  <a:cubicBezTo>
                    <a:pt x="304671" y="47911"/>
                    <a:pt x="442125" y="0"/>
                    <a:pt x="595851" y="0"/>
                  </a:cubicBezTo>
                  <a:cubicBezTo>
                    <a:pt x="637467" y="67"/>
                    <a:pt x="680283" y="3537"/>
                    <a:pt x="724367" y="10210"/>
                  </a:cubicBezTo>
                  <a:cubicBezTo>
                    <a:pt x="836410" y="25691"/>
                    <a:pt x="948920" y="56653"/>
                    <a:pt x="1042556" y="121914"/>
                  </a:cubicBezTo>
                  <a:cubicBezTo>
                    <a:pt x="1043290" y="122648"/>
                    <a:pt x="1044157" y="123249"/>
                    <a:pt x="1045091" y="123649"/>
                  </a:cubicBezTo>
                  <a:cubicBezTo>
                    <a:pt x="1048559" y="126118"/>
                    <a:pt x="1052027" y="128587"/>
                    <a:pt x="1055428" y="131123"/>
                  </a:cubicBezTo>
                  <a:cubicBezTo>
                    <a:pt x="1088974" y="172161"/>
                    <a:pt x="1137927" y="199053"/>
                    <a:pt x="1178142" y="23348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159117" y="9256205"/>
              <a:ext cx="237736" cy="143200"/>
            </a:xfrm>
            <a:custGeom>
              <a:rect b="b" l="l" r="r" t="t"/>
              <a:pathLst>
                <a:path extrusionOk="0" h="143200" w="237736">
                  <a:moveTo>
                    <a:pt x="215450" y="33164"/>
                  </a:moveTo>
                  <a:cubicBezTo>
                    <a:pt x="249196" y="44708"/>
                    <a:pt x="239659" y="85080"/>
                    <a:pt x="219451" y="105432"/>
                  </a:cubicBezTo>
                  <a:cubicBezTo>
                    <a:pt x="196376" y="131790"/>
                    <a:pt x="159828" y="139464"/>
                    <a:pt x="126415" y="143201"/>
                  </a:cubicBezTo>
                  <a:cubicBezTo>
                    <a:pt x="-91936" y="142800"/>
                    <a:pt x="8970" y="-67"/>
                    <a:pt x="156027" y="0"/>
                  </a:cubicBezTo>
                  <a:cubicBezTo>
                    <a:pt x="160695" y="0"/>
                    <a:pt x="165497" y="134"/>
                    <a:pt x="170232" y="400"/>
                  </a:cubicBezTo>
                  <a:cubicBezTo>
                    <a:pt x="172166" y="24089"/>
                    <a:pt x="199177" y="24156"/>
                    <a:pt x="215450" y="33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7875730" y="8787367"/>
              <a:ext cx="3212951" cy="878153"/>
            </a:xfrm>
            <a:custGeom>
              <a:rect b="b" l="l" r="r" t="t"/>
              <a:pathLst>
                <a:path extrusionOk="0" h="878153" w="3212951">
                  <a:moveTo>
                    <a:pt x="554925" y="595757"/>
                  </a:moveTo>
                  <a:cubicBezTo>
                    <a:pt x="590539" y="547044"/>
                    <a:pt x="580402" y="474643"/>
                    <a:pt x="520112" y="452022"/>
                  </a:cubicBezTo>
                  <a:cubicBezTo>
                    <a:pt x="505706" y="446217"/>
                    <a:pt x="489366" y="436608"/>
                    <a:pt x="473427" y="440211"/>
                  </a:cubicBezTo>
                  <a:cubicBezTo>
                    <a:pt x="390528" y="417857"/>
                    <a:pt x="277218" y="443147"/>
                    <a:pt x="237536" y="526092"/>
                  </a:cubicBezTo>
                  <a:cubicBezTo>
                    <a:pt x="202856" y="602897"/>
                    <a:pt x="293424" y="660550"/>
                    <a:pt x="360717" y="664421"/>
                  </a:cubicBezTo>
                  <a:cubicBezTo>
                    <a:pt x="371788" y="665622"/>
                    <a:pt x="383192" y="666356"/>
                    <a:pt x="394730" y="666356"/>
                  </a:cubicBezTo>
                  <a:cubicBezTo>
                    <a:pt x="455620" y="666356"/>
                    <a:pt x="519578" y="647672"/>
                    <a:pt x="554925" y="595757"/>
                  </a:cubicBezTo>
                  <a:close/>
                  <a:moveTo>
                    <a:pt x="2188356" y="236621"/>
                  </a:moveTo>
                  <a:cubicBezTo>
                    <a:pt x="2189156" y="204191"/>
                    <a:pt x="2189890" y="171894"/>
                    <a:pt x="2189289" y="139464"/>
                  </a:cubicBezTo>
                  <a:cubicBezTo>
                    <a:pt x="2189823" y="105165"/>
                    <a:pt x="2151408" y="95356"/>
                    <a:pt x="2123464" y="97624"/>
                  </a:cubicBezTo>
                  <a:cubicBezTo>
                    <a:pt x="2008753" y="102696"/>
                    <a:pt x="1894842" y="117710"/>
                    <a:pt x="1780732" y="129521"/>
                  </a:cubicBezTo>
                  <a:cubicBezTo>
                    <a:pt x="1690363" y="136194"/>
                    <a:pt x="1602129" y="157347"/>
                    <a:pt x="1512428" y="168491"/>
                  </a:cubicBezTo>
                  <a:cubicBezTo>
                    <a:pt x="1470745" y="177633"/>
                    <a:pt x="1403119" y="170159"/>
                    <a:pt x="1381511" y="214400"/>
                  </a:cubicBezTo>
                  <a:cubicBezTo>
                    <a:pt x="1376442" y="228680"/>
                    <a:pt x="1370907" y="247698"/>
                    <a:pt x="1384712" y="258708"/>
                  </a:cubicBezTo>
                  <a:cubicBezTo>
                    <a:pt x="1381177" y="284466"/>
                    <a:pt x="1377709" y="310357"/>
                    <a:pt x="1375309" y="336181"/>
                  </a:cubicBezTo>
                  <a:cubicBezTo>
                    <a:pt x="1374908" y="353664"/>
                    <a:pt x="1390047" y="367076"/>
                    <a:pt x="1405854" y="371147"/>
                  </a:cubicBezTo>
                  <a:cubicBezTo>
                    <a:pt x="1415457" y="373349"/>
                    <a:pt x="1425128" y="374216"/>
                    <a:pt x="1434865" y="374216"/>
                  </a:cubicBezTo>
                  <a:cubicBezTo>
                    <a:pt x="1454939" y="374216"/>
                    <a:pt x="1475214" y="370746"/>
                    <a:pt x="1495221" y="368811"/>
                  </a:cubicBezTo>
                  <a:cubicBezTo>
                    <a:pt x="1544240" y="363673"/>
                    <a:pt x="1593193" y="359202"/>
                    <a:pt x="1642278" y="354998"/>
                  </a:cubicBezTo>
                  <a:cubicBezTo>
                    <a:pt x="1739716" y="356400"/>
                    <a:pt x="1837954" y="333178"/>
                    <a:pt x="1935191" y="326438"/>
                  </a:cubicBezTo>
                  <a:cubicBezTo>
                    <a:pt x="1997349" y="322368"/>
                    <a:pt x="2064841" y="316763"/>
                    <a:pt x="2127733" y="313626"/>
                  </a:cubicBezTo>
                  <a:cubicBezTo>
                    <a:pt x="2179953" y="316763"/>
                    <a:pt x="2187889" y="280329"/>
                    <a:pt x="2188356" y="236621"/>
                  </a:cubicBezTo>
                  <a:close/>
                  <a:moveTo>
                    <a:pt x="3210484" y="641333"/>
                  </a:moveTo>
                  <a:cubicBezTo>
                    <a:pt x="3211284" y="650274"/>
                    <a:pt x="3212151" y="659216"/>
                    <a:pt x="3212952" y="668158"/>
                  </a:cubicBezTo>
                  <a:cubicBezTo>
                    <a:pt x="3192677" y="669559"/>
                    <a:pt x="3168868" y="671561"/>
                    <a:pt x="3145059" y="673229"/>
                  </a:cubicBezTo>
                  <a:cubicBezTo>
                    <a:pt x="3022945" y="687843"/>
                    <a:pt x="2899564" y="677300"/>
                    <a:pt x="2776983" y="685974"/>
                  </a:cubicBezTo>
                  <a:cubicBezTo>
                    <a:pt x="2673677" y="689377"/>
                    <a:pt x="2570303" y="688710"/>
                    <a:pt x="2466997" y="690178"/>
                  </a:cubicBezTo>
                  <a:cubicBezTo>
                    <a:pt x="2413243" y="692047"/>
                    <a:pt x="2355954" y="686441"/>
                    <a:pt x="2303267" y="699387"/>
                  </a:cubicBezTo>
                  <a:cubicBezTo>
                    <a:pt x="2299065" y="698986"/>
                    <a:pt x="2294730" y="699787"/>
                    <a:pt x="2290595" y="701589"/>
                  </a:cubicBezTo>
                  <a:cubicBezTo>
                    <a:pt x="2189356" y="613707"/>
                    <a:pt x="2055104" y="580876"/>
                    <a:pt x="1925254" y="563260"/>
                  </a:cubicBezTo>
                  <a:cubicBezTo>
                    <a:pt x="1718441" y="534766"/>
                    <a:pt x="1539972" y="578941"/>
                    <a:pt x="1378843" y="714534"/>
                  </a:cubicBezTo>
                  <a:cubicBezTo>
                    <a:pt x="1368639" y="723676"/>
                    <a:pt x="1358969" y="733285"/>
                    <a:pt x="1349765" y="743295"/>
                  </a:cubicBezTo>
                  <a:lnTo>
                    <a:pt x="1349699" y="743295"/>
                  </a:lnTo>
                  <a:cubicBezTo>
                    <a:pt x="1344163" y="742894"/>
                    <a:pt x="1338228" y="743561"/>
                    <a:pt x="1332559" y="745296"/>
                  </a:cubicBezTo>
                  <a:cubicBezTo>
                    <a:pt x="1161759" y="771788"/>
                    <a:pt x="988893" y="785667"/>
                    <a:pt x="817760" y="810958"/>
                  </a:cubicBezTo>
                  <a:cubicBezTo>
                    <a:pt x="736462" y="817364"/>
                    <a:pt x="655697" y="826772"/>
                    <a:pt x="574799" y="836448"/>
                  </a:cubicBezTo>
                  <a:cubicBezTo>
                    <a:pt x="507373" y="843588"/>
                    <a:pt x="439681" y="844322"/>
                    <a:pt x="372455" y="854398"/>
                  </a:cubicBezTo>
                  <a:cubicBezTo>
                    <a:pt x="290356" y="857334"/>
                    <a:pt x="209058" y="866676"/>
                    <a:pt x="126826" y="864875"/>
                  </a:cubicBezTo>
                  <a:cubicBezTo>
                    <a:pt x="103751" y="867677"/>
                    <a:pt x="42727" y="867410"/>
                    <a:pt x="7780" y="878154"/>
                  </a:cubicBezTo>
                  <a:cubicBezTo>
                    <a:pt x="4312" y="825571"/>
                    <a:pt x="1178" y="772989"/>
                    <a:pt x="378" y="719272"/>
                  </a:cubicBezTo>
                  <a:cubicBezTo>
                    <a:pt x="-756" y="694849"/>
                    <a:pt x="1044" y="670226"/>
                    <a:pt x="844" y="645870"/>
                  </a:cubicBezTo>
                  <a:cubicBezTo>
                    <a:pt x="3645" y="644602"/>
                    <a:pt x="6113" y="642200"/>
                    <a:pt x="6913" y="639331"/>
                  </a:cubicBezTo>
                  <a:cubicBezTo>
                    <a:pt x="13983" y="628721"/>
                    <a:pt x="21386" y="618244"/>
                    <a:pt x="28055" y="607434"/>
                  </a:cubicBezTo>
                  <a:cubicBezTo>
                    <a:pt x="87478" y="512412"/>
                    <a:pt x="163641" y="424196"/>
                    <a:pt x="260811" y="364874"/>
                  </a:cubicBezTo>
                  <a:cubicBezTo>
                    <a:pt x="322235" y="319899"/>
                    <a:pt x="394930" y="309089"/>
                    <a:pt x="470092" y="313359"/>
                  </a:cubicBezTo>
                  <a:cubicBezTo>
                    <a:pt x="525180" y="314160"/>
                    <a:pt x="571265" y="343654"/>
                    <a:pt x="616082" y="372014"/>
                  </a:cubicBezTo>
                  <a:cubicBezTo>
                    <a:pt x="656498" y="394502"/>
                    <a:pt x="702249" y="406179"/>
                    <a:pt x="748133" y="409649"/>
                  </a:cubicBezTo>
                  <a:cubicBezTo>
                    <a:pt x="830031" y="419325"/>
                    <a:pt x="908862" y="393768"/>
                    <a:pt x="989560" y="386494"/>
                  </a:cubicBezTo>
                  <a:cubicBezTo>
                    <a:pt x="1039979" y="383625"/>
                    <a:pt x="1095334" y="376151"/>
                    <a:pt x="1145620" y="366409"/>
                  </a:cubicBezTo>
                  <a:cubicBezTo>
                    <a:pt x="1162760" y="363873"/>
                    <a:pt x="1179633" y="359002"/>
                    <a:pt x="1194105" y="349326"/>
                  </a:cubicBezTo>
                  <a:cubicBezTo>
                    <a:pt x="1244658" y="308555"/>
                    <a:pt x="1214780" y="226812"/>
                    <a:pt x="1255529" y="179034"/>
                  </a:cubicBezTo>
                  <a:cubicBezTo>
                    <a:pt x="1291276" y="146137"/>
                    <a:pt x="1343963" y="147071"/>
                    <a:pt x="1387847" y="131723"/>
                  </a:cubicBezTo>
                  <a:cubicBezTo>
                    <a:pt x="1477281" y="108168"/>
                    <a:pt x="1568783" y="94555"/>
                    <a:pt x="1660219" y="81409"/>
                  </a:cubicBezTo>
                  <a:cubicBezTo>
                    <a:pt x="1820147" y="62925"/>
                    <a:pt x="1977208" y="27092"/>
                    <a:pt x="2137403" y="11411"/>
                  </a:cubicBezTo>
                  <a:cubicBezTo>
                    <a:pt x="2190023" y="5338"/>
                    <a:pt x="2242643" y="467"/>
                    <a:pt x="2295597" y="0"/>
                  </a:cubicBezTo>
                  <a:cubicBezTo>
                    <a:pt x="2344883" y="18084"/>
                    <a:pt x="2372160" y="72134"/>
                    <a:pt x="2397703" y="115508"/>
                  </a:cubicBezTo>
                  <a:cubicBezTo>
                    <a:pt x="2412643" y="153677"/>
                    <a:pt x="2454259" y="160483"/>
                    <a:pt x="2490606" y="163219"/>
                  </a:cubicBezTo>
                  <a:cubicBezTo>
                    <a:pt x="2531888" y="167757"/>
                    <a:pt x="2573305" y="169291"/>
                    <a:pt x="2614654" y="171694"/>
                  </a:cubicBezTo>
                  <a:cubicBezTo>
                    <a:pt x="2694618" y="178634"/>
                    <a:pt x="2780051" y="181503"/>
                    <a:pt x="2860615" y="194649"/>
                  </a:cubicBezTo>
                  <a:cubicBezTo>
                    <a:pt x="2929042" y="205058"/>
                    <a:pt x="3002737" y="207060"/>
                    <a:pt x="3060226" y="250100"/>
                  </a:cubicBezTo>
                  <a:cubicBezTo>
                    <a:pt x="3171469" y="338049"/>
                    <a:pt x="3197612" y="494195"/>
                    <a:pt x="3204615" y="627987"/>
                  </a:cubicBezTo>
                  <a:cubicBezTo>
                    <a:pt x="3205282" y="633125"/>
                    <a:pt x="3207349" y="637596"/>
                    <a:pt x="3210484" y="6413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10483248" y="8812791"/>
              <a:ext cx="208080" cy="107900"/>
            </a:xfrm>
            <a:custGeom>
              <a:rect b="b" l="l" r="r" t="t"/>
              <a:pathLst>
                <a:path extrusionOk="0" h="107900" w="208080">
                  <a:moveTo>
                    <a:pt x="208080" y="2869"/>
                  </a:moveTo>
                  <a:cubicBezTo>
                    <a:pt x="204479" y="22688"/>
                    <a:pt x="207547" y="56987"/>
                    <a:pt x="205012" y="65595"/>
                  </a:cubicBezTo>
                  <a:cubicBezTo>
                    <a:pt x="204145" y="79207"/>
                    <a:pt x="202545" y="93287"/>
                    <a:pt x="201678" y="107300"/>
                  </a:cubicBezTo>
                  <a:cubicBezTo>
                    <a:pt x="201678" y="107500"/>
                    <a:pt x="201678" y="107701"/>
                    <a:pt x="201611" y="107901"/>
                  </a:cubicBezTo>
                  <a:cubicBezTo>
                    <a:pt x="158128" y="102963"/>
                    <a:pt x="114578" y="99159"/>
                    <a:pt x="70761" y="97224"/>
                  </a:cubicBezTo>
                  <a:cubicBezTo>
                    <a:pt x="51953" y="95022"/>
                    <a:pt x="32612" y="93687"/>
                    <a:pt x="12938" y="92553"/>
                  </a:cubicBezTo>
                  <a:cubicBezTo>
                    <a:pt x="15139" y="85413"/>
                    <a:pt x="13272" y="76004"/>
                    <a:pt x="10737" y="68864"/>
                  </a:cubicBezTo>
                  <a:cubicBezTo>
                    <a:pt x="5669" y="47511"/>
                    <a:pt x="2134" y="25757"/>
                    <a:pt x="0" y="3937"/>
                  </a:cubicBezTo>
                  <a:cubicBezTo>
                    <a:pt x="18074" y="4004"/>
                    <a:pt x="36147" y="4137"/>
                    <a:pt x="54021" y="2669"/>
                  </a:cubicBezTo>
                  <a:cubicBezTo>
                    <a:pt x="71561" y="1068"/>
                    <a:pt x="89101" y="334"/>
                    <a:pt x="106641" y="133"/>
                  </a:cubicBezTo>
                  <a:cubicBezTo>
                    <a:pt x="105507" y="27426"/>
                    <a:pt x="104107" y="54317"/>
                    <a:pt x="99839" y="81743"/>
                  </a:cubicBezTo>
                  <a:cubicBezTo>
                    <a:pt x="98705" y="90818"/>
                    <a:pt x="105841" y="99226"/>
                    <a:pt x="115044" y="99226"/>
                  </a:cubicBezTo>
                  <a:cubicBezTo>
                    <a:pt x="124248" y="99226"/>
                    <a:pt x="131517" y="90818"/>
                    <a:pt x="130250" y="81743"/>
                  </a:cubicBezTo>
                  <a:cubicBezTo>
                    <a:pt x="125448" y="54651"/>
                    <a:pt x="124315" y="27159"/>
                    <a:pt x="120513" y="0"/>
                  </a:cubicBezTo>
                  <a:cubicBezTo>
                    <a:pt x="149791" y="67"/>
                    <a:pt x="178936" y="1401"/>
                    <a:pt x="208080" y="286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10709602" y="8816461"/>
              <a:ext cx="97971" cy="120646"/>
            </a:xfrm>
            <a:custGeom>
              <a:rect b="b" l="l" r="r" t="t"/>
              <a:pathLst>
                <a:path extrusionOk="0" h="120646" w="97971">
                  <a:moveTo>
                    <a:pt x="97971" y="120646"/>
                  </a:moveTo>
                  <a:cubicBezTo>
                    <a:pt x="95370" y="120246"/>
                    <a:pt x="92769" y="119912"/>
                    <a:pt x="90168" y="119578"/>
                  </a:cubicBezTo>
                  <a:cubicBezTo>
                    <a:pt x="64425" y="115842"/>
                    <a:pt x="38615" y="112171"/>
                    <a:pt x="12805" y="108835"/>
                  </a:cubicBezTo>
                  <a:cubicBezTo>
                    <a:pt x="14406" y="104231"/>
                    <a:pt x="14339" y="98892"/>
                    <a:pt x="12005" y="93554"/>
                  </a:cubicBezTo>
                  <a:cubicBezTo>
                    <a:pt x="6669" y="62592"/>
                    <a:pt x="6069" y="30895"/>
                    <a:pt x="0" y="0"/>
                  </a:cubicBezTo>
                  <a:cubicBezTo>
                    <a:pt x="30145" y="1468"/>
                    <a:pt x="60157" y="2803"/>
                    <a:pt x="90368" y="2669"/>
                  </a:cubicBezTo>
                  <a:cubicBezTo>
                    <a:pt x="92236" y="35967"/>
                    <a:pt x="89968" y="69398"/>
                    <a:pt x="90835" y="102696"/>
                  </a:cubicBezTo>
                  <a:cubicBezTo>
                    <a:pt x="90835" y="109903"/>
                    <a:pt x="93636" y="116108"/>
                    <a:pt x="97971" y="12064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10396681" y="8816861"/>
              <a:ext cx="70541" cy="86947"/>
            </a:xfrm>
            <a:custGeom>
              <a:rect b="b" l="l" r="r" t="t"/>
              <a:pathLst>
                <a:path extrusionOk="0" h="86947" w="70541">
                  <a:moveTo>
                    <a:pt x="70494" y="0"/>
                  </a:moveTo>
                  <a:cubicBezTo>
                    <a:pt x="70494" y="1401"/>
                    <a:pt x="70427" y="2669"/>
                    <a:pt x="70227" y="3804"/>
                  </a:cubicBezTo>
                  <a:cubicBezTo>
                    <a:pt x="70694" y="30428"/>
                    <a:pt x="70894" y="55986"/>
                    <a:pt x="68960" y="82677"/>
                  </a:cubicBezTo>
                  <a:cubicBezTo>
                    <a:pt x="68960" y="84145"/>
                    <a:pt x="69160" y="85613"/>
                    <a:pt x="69627" y="86948"/>
                  </a:cubicBezTo>
                  <a:cubicBezTo>
                    <a:pt x="46418" y="85814"/>
                    <a:pt x="23076" y="84546"/>
                    <a:pt x="0" y="82477"/>
                  </a:cubicBezTo>
                  <a:cubicBezTo>
                    <a:pt x="3868" y="56987"/>
                    <a:pt x="7403" y="31296"/>
                    <a:pt x="10404" y="5672"/>
                  </a:cubicBezTo>
                  <a:cubicBezTo>
                    <a:pt x="10404" y="5672"/>
                    <a:pt x="10404" y="5672"/>
                    <a:pt x="10471" y="5672"/>
                  </a:cubicBezTo>
                  <a:cubicBezTo>
                    <a:pt x="30145" y="1268"/>
                    <a:pt x="50286" y="133"/>
                    <a:pt x="70494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9231298" y="8599591"/>
              <a:ext cx="256365" cy="272387"/>
            </a:xfrm>
            <a:custGeom>
              <a:rect b="b" l="l" r="r" t="t"/>
              <a:pathLst>
                <a:path extrusionOk="0" h="272387" w="256365">
                  <a:moveTo>
                    <a:pt x="252764" y="0"/>
                  </a:moveTo>
                  <a:cubicBezTo>
                    <a:pt x="253164" y="73736"/>
                    <a:pt x="251697" y="147805"/>
                    <a:pt x="256366" y="221407"/>
                  </a:cubicBezTo>
                  <a:cubicBezTo>
                    <a:pt x="177335" y="232818"/>
                    <a:pt x="98505" y="246430"/>
                    <a:pt x="21008" y="266316"/>
                  </a:cubicBezTo>
                  <a:cubicBezTo>
                    <a:pt x="14139" y="268584"/>
                    <a:pt x="7069" y="270586"/>
                    <a:pt x="0" y="272388"/>
                  </a:cubicBezTo>
                  <a:cubicBezTo>
                    <a:pt x="7336" y="214000"/>
                    <a:pt x="-534" y="75938"/>
                    <a:pt x="2401" y="61324"/>
                  </a:cubicBezTo>
                  <a:cubicBezTo>
                    <a:pt x="58756" y="41572"/>
                    <a:pt x="117779" y="31830"/>
                    <a:pt x="175935" y="19285"/>
                  </a:cubicBezTo>
                  <a:cubicBezTo>
                    <a:pt x="201611" y="13079"/>
                    <a:pt x="227154" y="6406"/>
                    <a:pt x="252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9510406" y="8548477"/>
              <a:ext cx="245895" cy="266582"/>
            </a:xfrm>
            <a:custGeom>
              <a:rect b="b" l="l" r="r" t="t"/>
              <a:pathLst>
                <a:path extrusionOk="0" h="266582" w="245895">
                  <a:moveTo>
                    <a:pt x="241627" y="223676"/>
                  </a:moveTo>
                  <a:cubicBezTo>
                    <a:pt x="242560" y="227146"/>
                    <a:pt x="244094" y="230015"/>
                    <a:pt x="245895" y="232284"/>
                  </a:cubicBezTo>
                  <a:cubicBezTo>
                    <a:pt x="171533" y="244495"/>
                    <a:pt x="97171" y="256840"/>
                    <a:pt x="22475" y="266582"/>
                  </a:cubicBezTo>
                  <a:cubicBezTo>
                    <a:pt x="13539" y="205926"/>
                    <a:pt x="11738" y="144669"/>
                    <a:pt x="6202" y="83745"/>
                  </a:cubicBezTo>
                  <a:cubicBezTo>
                    <a:pt x="4268" y="71133"/>
                    <a:pt x="4001" y="56987"/>
                    <a:pt x="0" y="44575"/>
                  </a:cubicBezTo>
                  <a:cubicBezTo>
                    <a:pt x="30345" y="37235"/>
                    <a:pt x="60824" y="30495"/>
                    <a:pt x="91702" y="25357"/>
                  </a:cubicBezTo>
                  <a:cubicBezTo>
                    <a:pt x="132118" y="17883"/>
                    <a:pt x="172267" y="9008"/>
                    <a:pt x="212349" y="0"/>
                  </a:cubicBezTo>
                  <a:cubicBezTo>
                    <a:pt x="213616" y="74670"/>
                    <a:pt x="230956" y="149873"/>
                    <a:pt x="241627" y="2236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9746097" y="8504836"/>
              <a:ext cx="246628" cy="269451"/>
            </a:xfrm>
            <a:custGeom>
              <a:rect b="b" l="l" r="r" t="t"/>
              <a:pathLst>
                <a:path extrusionOk="0" h="269451" w="246628">
                  <a:moveTo>
                    <a:pt x="243427" y="211931"/>
                  </a:moveTo>
                  <a:cubicBezTo>
                    <a:pt x="244761" y="221741"/>
                    <a:pt x="245628" y="231550"/>
                    <a:pt x="246628" y="241359"/>
                  </a:cubicBezTo>
                  <a:cubicBezTo>
                    <a:pt x="180870" y="248899"/>
                    <a:pt x="115378" y="258909"/>
                    <a:pt x="49953" y="269452"/>
                  </a:cubicBezTo>
                  <a:cubicBezTo>
                    <a:pt x="51620" y="265315"/>
                    <a:pt x="52020" y="260443"/>
                    <a:pt x="50620" y="254905"/>
                  </a:cubicBezTo>
                  <a:cubicBezTo>
                    <a:pt x="30278" y="183638"/>
                    <a:pt x="20474" y="109636"/>
                    <a:pt x="0" y="38436"/>
                  </a:cubicBezTo>
                  <a:cubicBezTo>
                    <a:pt x="69093" y="23022"/>
                    <a:pt x="138253" y="7941"/>
                    <a:pt x="208814" y="0"/>
                  </a:cubicBezTo>
                  <a:cubicBezTo>
                    <a:pt x="221019" y="70466"/>
                    <a:pt x="232690" y="141199"/>
                    <a:pt x="243427" y="2119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9282651" y="8939309"/>
              <a:ext cx="728214" cy="174667"/>
            </a:xfrm>
            <a:custGeom>
              <a:rect b="b" l="l" r="r" t="t"/>
              <a:pathLst>
                <a:path extrusionOk="0" h="174667" w="728214">
                  <a:moveTo>
                    <a:pt x="728215" y="0"/>
                  </a:moveTo>
                  <a:cubicBezTo>
                    <a:pt x="727548" y="35700"/>
                    <a:pt x="729215" y="71533"/>
                    <a:pt x="725280" y="107033"/>
                  </a:cubicBezTo>
                  <a:cubicBezTo>
                    <a:pt x="604900" y="115174"/>
                    <a:pt x="481319" y="119311"/>
                    <a:pt x="362140" y="141799"/>
                  </a:cubicBezTo>
                  <a:cubicBezTo>
                    <a:pt x="249430" y="151074"/>
                    <a:pt x="136519" y="157614"/>
                    <a:pt x="24543" y="174430"/>
                  </a:cubicBezTo>
                  <a:cubicBezTo>
                    <a:pt x="18474" y="174630"/>
                    <a:pt x="12271" y="175097"/>
                    <a:pt x="6336" y="173696"/>
                  </a:cubicBezTo>
                  <a:cubicBezTo>
                    <a:pt x="3601" y="153343"/>
                    <a:pt x="2001" y="132924"/>
                    <a:pt x="0" y="112438"/>
                  </a:cubicBezTo>
                  <a:cubicBezTo>
                    <a:pt x="12672" y="110236"/>
                    <a:pt x="18474" y="98292"/>
                    <a:pt x="21608" y="87015"/>
                  </a:cubicBezTo>
                  <a:cubicBezTo>
                    <a:pt x="70294" y="71200"/>
                    <a:pt x="122848" y="71000"/>
                    <a:pt x="173000" y="62258"/>
                  </a:cubicBezTo>
                  <a:cubicBezTo>
                    <a:pt x="212949" y="54718"/>
                    <a:pt x="252698" y="47177"/>
                    <a:pt x="293113" y="42173"/>
                  </a:cubicBezTo>
                  <a:cubicBezTo>
                    <a:pt x="437569" y="24556"/>
                    <a:pt x="582692" y="6139"/>
                    <a:pt x="728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9279303" y="9613138"/>
              <a:ext cx="930952" cy="936208"/>
            </a:xfrm>
            <a:custGeom>
              <a:rect b="b" l="l" r="r" t="t"/>
              <a:pathLst>
                <a:path extrusionOk="0" h="936208" w="930952">
                  <a:moveTo>
                    <a:pt x="371691" y="723209"/>
                  </a:moveTo>
                  <a:cubicBezTo>
                    <a:pt x="403903" y="735487"/>
                    <a:pt x="420710" y="687109"/>
                    <a:pt x="387830" y="676632"/>
                  </a:cubicBezTo>
                  <a:cubicBezTo>
                    <a:pt x="317803" y="655612"/>
                    <a:pt x="249977" y="603564"/>
                    <a:pt x="237972" y="527626"/>
                  </a:cubicBezTo>
                  <a:cubicBezTo>
                    <a:pt x="233571" y="516349"/>
                    <a:pt x="236305" y="451822"/>
                    <a:pt x="215364" y="467303"/>
                  </a:cubicBezTo>
                  <a:cubicBezTo>
                    <a:pt x="176148" y="583946"/>
                    <a:pt x="266917" y="684907"/>
                    <a:pt x="371691" y="723209"/>
                  </a:cubicBezTo>
                  <a:close/>
                  <a:moveTo>
                    <a:pt x="909898" y="335313"/>
                  </a:moveTo>
                  <a:cubicBezTo>
                    <a:pt x="952448" y="469973"/>
                    <a:pt x="926305" y="618445"/>
                    <a:pt x="869016" y="745897"/>
                  </a:cubicBezTo>
                  <a:cubicBezTo>
                    <a:pt x="805992" y="872148"/>
                    <a:pt x="653866" y="932338"/>
                    <a:pt x="518681" y="936208"/>
                  </a:cubicBezTo>
                  <a:cubicBezTo>
                    <a:pt x="463460" y="933472"/>
                    <a:pt x="405704" y="932338"/>
                    <a:pt x="355685" y="906046"/>
                  </a:cubicBezTo>
                  <a:cubicBezTo>
                    <a:pt x="308199" y="882891"/>
                    <a:pt x="257246" y="864408"/>
                    <a:pt x="217765" y="828107"/>
                  </a:cubicBezTo>
                  <a:cubicBezTo>
                    <a:pt x="167678" y="777527"/>
                    <a:pt x="115192" y="726879"/>
                    <a:pt x="81112" y="663687"/>
                  </a:cubicBezTo>
                  <a:cubicBezTo>
                    <a:pt x="42830" y="592754"/>
                    <a:pt x="6350" y="516816"/>
                    <a:pt x="281" y="435340"/>
                  </a:cubicBezTo>
                  <a:cubicBezTo>
                    <a:pt x="-186" y="392233"/>
                    <a:pt x="-1520" y="348392"/>
                    <a:pt x="11151" y="306620"/>
                  </a:cubicBezTo>
                  <a:cubicBezTo>
                    <a:pt x="26624" y="265582"/>
                    <a:pt x="51100" y="228547"/>
                    <a:pt x="72308" y="190044"/>
                  </a:cubicBezTo>
                  <a:cubicBezTo>
                    <a:pt x="147204" y="57520"/>
                    <a:pt x="290326" y="0"/>
                    <a:pt x="436783" y="0"/>
                  </a:cubicBezTo>
                  <a:cubicBezTo>
                    <a:pt x="538222" y="0"/>
                    <a:pt x="641195" y="27626"/>
                    <a:pt x="724227" y="77139"/>
                  </a:cubicBezTo>
                  <a:cubicBezTo>
                    <a:pt x="746035" y="112105"/>
                    <a:pt x="783783" y="136461"/>
                    <a:pt x="814728" y="163486"/>
                  </a:cubicBezTo>
                  <a:cubicBezTo>
                    <a:pt x="868082" y="205192"/>
                    <a:pt x="896560" y="269585"/>
                    <a:pt x="909898" y="335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20"/>
          <p:cNvPicPr preferRelativeResize="0"/>
          <p:nvPr/>
        </p:nvPicPr>
        <p:blipFill rotWithShape="1">
          <a:blip r:embed="rId3">
            <a:alphaModFix/>
          </a:blip>
          <a:srcRect b="0" l="46785" r="16726" t="0"/>
          <a:stretch/>
        </p:blipFill>
        <p:spPr>
          <a:xfrm>
            <a:off x="6377561" y="514350"/>
            <a:ext cx="2252089" cy="411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0"/>
          <p:cNvPicPr preferRelativeResize="0"/>
          <p:nvPr/>
        </p:nvPicPr>
        <p:blipFill rotWithShape="1">
          <a:blip r:embed="rId4">
            <a:alphaModFix/>
          </a:blip>
          <a:srcRect b="0" l="33935" r="29599" t="0"/>
          <a:stretch/>
        </p:blipFill>
        <p:spPr>
          <a:xfrm>
            <a:off x="3745606" y="514350"/>
            <a:ext cx="2252088" cy="4114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1" name="Google Shape;791;p20"/>
          <p:cNvGrpSpPr/>
          <p:nvPr/>
        </p:nvGrpSpPr>
        <p:grpSpPr>
          <a:xfrm>
            <a:off x="601722" y="1964445"/>
            <a:ext cx="2542163" cy="1215661"/>
            <a:chOff x="0" y="66675"/>
            <a:chExt cx="6779100" cy="3241762"/>
          </a:xfrm>
        </p:grpSpPr>
        <p:sp>
          <p:nvSpPr>
            <p:cNvPr id="792" name="Google Shape;792;p20"/>
            <p:cNvSpPr txBox="1"/>
            <p:nvPr/>
          </p:nvSpPr>
          <p:spPr>
            <a:xfrm>
              <a:off x="0" y="66675"/>
              <a:ext cx="67791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My Pets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20"/>
            <p:cNvSpPr txBox="1"/>
            <p:nvPr/>
          </p:nvSpPr>
          <p:spPr>
            <a:xfrm>
              <a:off x="0" y="1984837"/>
              <a:ext cx="67791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can you say about your pets? Share it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94" name="Google Shape;794;p20"/>
          <p:cNvGrpSpPr/>
          <p:nvPr/>
        </p:nvGrpSpPr>
        <p:grpSpPr>
          <a:xfrm>
            <a:off x="5627834" y="2023719"/>
            <a:ext cx="1102066" cy="1096966"/>
            <a:chOff x="11255667" y="4047437"/>
            <a:chExt cx="2204132" cy="2193932"/>
          </a:xfrm>
        </p:grpSpPr>
        <p:sp>
          <p:nvSpPr>
            <p:cNvPr id="795" name="Google Shape;795;p20"/>
            <p:cNvSpPr/>
            <p:nvPr/>
          </p:nvSpPr>
          <p:spPr>
            <a:xfrm>
              <a:off x="11255667" y="4355777"/>
              <a:ext cx="2204132" cy="1885592"/>
            </a:xfrm>
            <a:custGeom>
              <a:rect b="b" l="l" r="r" t="t"/>
              <a:pathLst>
                <a:path extrusionOk="0" h="1885592" w="2204132">
                  <a:moveTo>
                    <a:pt x="2175790" y="640316"/>
                  </a:moveTo>
                  <a:cubicBezTo>
                    <a:pt x="2174071" y="623599"/>
                    <a:pt x="2172836" y="606882"/>
                    <a:pt x="2171954" y="590122"/>
                  </a:cubicBezTo>
                  <a:cubicBezTo>
                    <a:pt x="2171337" y="586284"/>
                    <a:pt x="2170720" y="582447"/>
                    <a:pt x="2170103" y="578610"/>
                  </a:cubicBezTo>
                  <a:cubicBezTo>
                    <a:pt x="2168207" y="571464"/>
                    <a:pt x="2166312" y="564319"/>
                    <a:pt x="2164416" y="557174"/>
                  </a:cubicBezTo>
                  <a:lnTo>
                    <a:pt x="2164416" y="557130"/>
                  </a:lnTo>
                  <a:cubicBezTo>
                    <a:pt x="2162962" y="551660"/>
                    <a:pt x="2161595" y="546147"/>
                    <a:pt x="2160228" y="540678"/>
                  </a:cubicBezTo>
                  <a:cubicBezTo>
                    <a:pt x="2159920" y="539399"/>
                    <a:pt x="2159567" y="538119"/>
                    <a:pt x="2159259" y="536840"/>
                  </a:cubicBezTo>
                  <a:cubicBezTo>
                    <a:pt x="2158068" y="532077"/>
                    <a:pt x="2156966" y="527269"/>
                    <a:pt x="2155908" y="522461"/>
                  </a:cubicBezTo>
                  <a:cubicBezTo>
                    <a:pt x="2155644" y="521270"/>
                    <a:pt x="2155335" y="520035"/>
                    <a:pt x="2155071" y="518845"/>
                  </a:cubicBezTo>
                  <a:cubicBezTo>
                    <a:pt x="2154850" y="517874"/>
                    <a:pt x="2154674" y="516948"/>
                    <a:pt x="2154498" y="515978"/>
                  </a:cubicBezTo>
                  <a:cubicBezTo>
                    <a:pt x="2153396" y="510949"/>
                    <a:pt x="2152382" y="505877"/>
                    <a:pt x="2151456" y="500805"/>
                  </a:cubicBezTo>
                  <a:cubicBezTo>
                    <a:pt x="2150574" y="496218"/>
                    <a:pt x="2149737" y="491586"/>
                    <a:pt x="2149031" y="486955"/>
                  </a:cubicBezTo>
                  <a:cubicBezTo>
                    <a:pt x="2148943" y="486955"/>
                    <a:pt x="2148943" y="486955"/>
                    <a:pt x="2148855" y="486955"/>
                  </a:cubicBezTo>
                  <a:cubicBezTo>
                    <a:pt x="2148414" y="486999"/>
                    <a:pt x="2147973" y="487132"/>
                    <a:pt x="2147488" y="487264"/>
                  </a:cubicBezTo>
                  <a:cubicBezTo>
                    <a:pt x="2131354" y="438658"/>
                    <a:pt x="2105698" y="394154"/>
                    <a:pt x="2065230" y="361779"/>
                  </a:cubicBezTo>
                  <a:cubicBezTo>
                    <a:pt x="2041733" y="343342"/>
                    <a:pt x="2014402" y="333506"/>
                    <a:pt x="1985924" y="327464"/>
                  </a:cubicBezTo>
                  <a:cubicBezTo>
                    <a:pt x="1988702" y="323670"/>
                    <a:pt x="1988790" y="317804"/>
                    <a:pt x="1986850" y="312864"/>
                  </a:cubicBezTo>
                  <a:cubicBezTo>
                    <a:pt x="1989539" y="301396"/>
                    <a:pt x="1986321" y="287855"/>
                    <a:pt x="1987599" y="276343"/>
                  </a:cubicBezTo>
                  <a:cubicBezTo>
                    <a:pt x="1986189" y="254158"/>
                    <a:pt x="1994388" y="215873"/>
                    <a:pt x="1965646" y="209168"/>
                  </a:cubicBezTo>
                  <a:cubicBezTo>
                    <a:pt x="1904195" y="209609"/>
                    <a:pt x="1842787" y="201891"/>
                    <a:pt x="1781556" y="207625"/>
                  </a:cubicBezTo>
                  <a:cubicBezTo>
                    <a:pt x="1750565" y="213050"/>
                    <a:pt x="1659402" y="197083"/>
                    <a:pt x="1667733" y="248027"/>
                  </a:cubicBezTo>
                  <a:cubicBezTo>
                    <a:pt x="1670070" y="262758"/>
                    <a:pt x="1667689" y="279828"/>
                    <a:pt x="1668836" y="295707"/>
                  </a:cubicBezTo>
                  <a:cubicBezTo>
                    <a:pt x="1659622" y="294560"/>
                    <a:pt x="1650541" y="293104"/>
                    <a:pt x="1641680" y="291208"/>
                  </a:cubicBezTo>
                  <a:cubicBezTo>
                    <a:pt x="1625546" y="272330"/>
                    <a:pt x="1616818" y="245513"/>
                    <a:pt x="1598523" y="227252"/>
                  </a:cubicBezTo>
                  <a:cubicBezTo>
                    <a:pt x="1578113" y="203478"/>
                    <a:pt x="1551619" y="181778"/>
                    <a:pt x="1518292" y="187997"/>
                  </a:cubicBezTo>
                  <a:cubicBezTo>
                    <a:pt x="1496603" y="188879"/>
                    <a:pt x="1474959" y="190467"/>
                    <a:pt x="1453358" y="192452"/>
                  </a:cubicBezTo>
                  <a:cubicBezTo>
                    <a:pt x="1453226" y="191084"/>
                    <a:pt x="1453094" y="189717"/>
                    <a:pt x="1453050" y="188394"/>
                  </a:cubicBezTo>
                  <a:cubicBezTo>
                    <a:pt x="1449302" y="146316"/>
                    <a:pt x="1439252" y="105120"/>
                    <a:pt x="1433697" y="63262"/>
                  </a:cubicBezTo>
                  <a:cubicBezTo>
                    <a:pt x="1429157" y="26785"/>
                    <a:pt x="1425454" y="-10088"/>
                    <a:pt x="1378329" y="2526"/>
                  </a:cubicBezTo>
                  <a:cubicBezTo>
                    <a:pt x="1313483" y="11171"/>
                    <a:pt x="1249915" y="26300"/>
                    <a:pt x="1186436" y="41561"/>
                  </a:cubicBezTo>
                  <a:cubicBezTo>
                    <a:pt x="1136049" y="50515"/>
                    <a:pt x="1085927" y="61189"/>
                    <a:pt x="1036686" y="75259"/>
                  </a:cubicBezTo>
                  <a:cubicBezTo>
                    <a:pt x="999304" y="84698"/>
                    <a:pt x="961084" y="90564"/>
                    <a:pt x="924451" y="102782"/>
                  </a:cubicBezTo>
                  <a:cubicBezTo>
                    <a:pt x="887024" y="113941"/>
                    <a:pt x="884247" y="121439"/>
                    <a:pt x="889228" y="158930"/>
                  </a:cubicBezTo>
                  <a:cubicBezTo>
                    <a:pt x="891917" y="192981"/>
                    <a:pt x="895136" y="224738"/>
                    <a:pt x="896987" y="259318"/>
                  </a:cubicBezTo>
                  <a:cubicBezTo>
                    <a:pt x="898089" y="266772"/>
                    <a:pt x="898045" y="275197"/>
                    <a:pt x="899852" y="282827"/>
                  </a:cubicBezTo>
                  <a:cubicBezTo>
                    <a:pt x="878693" y="287635"/>
                    <a:pt x="857401" y="292090"/>
                    <a:pt x="838886" y="303866"/>
                  </a:cubicBezTo>
                  <a:cubicBezTo>
                    <a:pt x="795464" y="328214"/>
                    <a:pt x="800666" y="383303"/>
                    <a:pt x="787882" y="424455"/>
                  </a:cubicBezTo>
                  <a:cubicBezTo>
                    <a:pt x="741462" y="440819"/>
                    <a:pt x="690062" y="439760"/>
                    <a:pt x="641482" y="445935"/>
                  </a:cubicBezTo>
                  <a:cubicBezTo>
                    <a:pt x="553537" y="465431"/>
                    <a:pt x="480271" y="470327"/>
                    <a:pt x="403963" y="414355"/>
                  </a:cubicBezTo>
                  <a:cubicBezTo>
                    <a:pt x="357191" y="389390"/>
                    <a:pt x="301558" y="392213"/>
                    <a:pt x="250643" y="399711"/>
                  </a:cubicBezTo>
                  <a:cubicBezTo>
                    <a:pt x="187780" y="415987"/>
                    <a:pt x="131222" y="459300"/>
                    <a:pt x="89034" y="507730"/>
                  </a:cubicBezTo>
                  <a:cubicBezTo>
                    <a:pt x="59367" y="544912"/>
                    <a:pt x="28200" y="582712"/>
                    <a:pt x="14270" y="628936"/>
                  </a:cubicBezTo>
                  <a:cubicBezTo>
                    <a:pt x="12771" y="629068"/>
                    <a:pt x="11360" y="630083"/>
                    <a:pt x="11316" y="631935"/>
                  </a:cubicBezTo>
                  <a:cubicBezTo>
                    <a:pt x="-7639" y="724737"/>
                    <a:pt x="3029" y="820361"/>
                    <a:pt x="2676" y="914397"/>
                  </a:cubicBezTo>
                  <a:cubicBezTo>
                    <a:pt x="2015" y="1053952"/>
                    <a:pt x="2764" y="1193463"/>
                    <a:pt x="16694" y="1332401"/>
                  </a:cubicBezTo>
                  <a:cubicBezTo>
                    <a:pt x="22557" y="1437023"/>
                    <a:pt x="34724" y="1546320"/>
                    <a:pt x="45348" y="1651825"/>
                  </a:cubicBezTo>
                  <a:cubicBezTo>
                    <a:pt x="50903" y="1705900"/>
                    <a:pt x="51917" y="1761607"/>
                    <a:pt x="67346" y="1814007"/>
                  </a:cubicBezTo>
                  <a:cubicBezTo>
                    <a:pt x="80482" y="1851189"/>
                    <a:pt x="186061" y="1858114"/>
                    <a:pt x="224546" y="1865259"/>
                  </a:cubicBezTo>
                  <a:cubicBezTo>
                    <a:pt x="273257" y="1869273"/>
                    <a:pt x="320338" y="1885196"/>
                    <a:pt x="369490" y="1884843"/>
                  </a:cubicBezTo>
                  <a:cubicBezTo>
                    <a:pt x="374031" y="1885328"/>
                    <a:pt x="378483" y="1885593"/>
                    <a:pt x="382936" y="1885593"/>
                  </a:cubicBezTo>
                  <a:cubicBezTo>
                    <a:pt x="430854" y="1885593"/>
                    <a:pt x="473967" y="1858555"/>
                    <a:pt x="513421" y="1833149"/>
                  </a:cubicBezTo>
                  <a:cubicBezTo>
                    <a:pt x="524089" y="1825342"/>
                    <a:pt x="532156" y="1814316"/>
                    <a:pt x="543750" y="1807876"/>
                  </a:cubicBezTo>
                  <a:cubicBezTo>
                    <a:pt x="561119" y="1801877"/>
                    <a:pt x="579722" y="1800422"/>
                    <a:pt x="597840" y="1797687"/>
                  </a:cubicBezTo>
                  <a:cubicBezTo>
                    <a:pt x="663259" y="1790983"/>
                    <a:pt x="724931" y="1784499"/>
                    <a:pt x="791408" y="1781191"/>
                  </a:cubicBezTo>
                  <a:cubicBezTo>
                    <a:pt x="906024" y="1769370"/>
                    <a:pt x="1020640" y="1758035"/>
                    <a:pt x="1135696" y="1751110"/>
                  </a:cubicBezTo>
                  <a:cubicBezTo>
                    <a:pt x="1217338" y="1746126"/>
                    <a:pt x="1304358" y="1740701"/>
                    <a:pt x="1387101" y="1733114"/>
                  </a:cubicBezTo>
                  <a:cubicBezTo>
                    <a:pt x="1476590" y="1728218"/>
                    <a:pt x="1567180" y="1726322"/>
                    <a:pt x="1656581" y="1718206"/>
                  </a:cubicBezTo>
                  <a:cubicBezTo>
                    <a:pt x="1739809" y="1711987"/>
                    <a:pt x="1825859" y="1707532"/>
                    <a:pt x="1911027" y="1701622"/>
                  </a:cubicBezTo>
                  <a:cubicBezTo>
                    <a:pt x="1968291" y="1696241"/>
                    <a:pt x="2030051" y="1702019"/>
                    <a:pt x="2085949" y="1685126"/>
                  </a:cubicBezTo>
                  <a:cubicBezTo>
                    <a:pt x="2114911" y="1676260"/>
                    <a:pt x="2134881" y="1649884"/>
                    <a:pt x="2147929" y="1623773"/>
                  </a:cubicBezTo>
                  <a:cubicBezTo>
                    <a:pt x="2208632" y="1507903"/>
                    <a:pt x="2202019" y="1372450"/>
                    <a:pt x="2203915" y="1245245"/>
                  </a:cubicBezTo>
                  <a:cubicBezTo>
                    <a:pt x="2205678" y="1043323"/>
                    <a:pt x="2196773" y="841135"/>
                    <a:pt x="2175790" y="640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12063350" y="4185669"/>
              <a:ext cx="135954" cy="130159"/>
            </a:xfrm>
            <a:custGeom>
              <a:rect b="b" l="l" r="r" t="t"/>
              <a:pathLst>
                <a:path extrusionOk="0" h="130159" w="135954">
                  <a:moveTo>
                    <a:pt x="71450" y="88523"/>
                  </a:moveTo>
                  <a:cubicBezTo>
                    <a:pt x="88819" y="103299"/>
                    <a:pt x="104909" y="121868"/>
                    <a:pt x="126554" y="130160"/>
                  </a:cubicBezTo>
                  <a:cubicBezTo>
                    <a:pt x="157588" y="127778"/>
                    <a:pt x="102396" y="85435"/>
                    <a:pt x="95872" y="76658"/>
                  </a:cubicBezTo>
                  <a:cubicBezTo>
                    <a:pt x="71230" y="52796"/>
                    <a:pt x="49276" y="26199"/>
                    <a:pt x="23973" y="3175"/>
                  </a:cubicBezTo>
                  <a:cubicBezTo>
                    <a:pt x="10792" y="-7454"/>
                    <a:pt x="-7458" y="10938"/>
                    <a:pt x="3210" y="23994"/>
                  </a:cubicBezTo>
                  <a:cubicBezTo>
                    <a:pt x="25560" y="45783"/>
                    <a:pt x="48836" y="66910"/>
                    <a:pt x="71450" y="88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0"/>
            <p:cNvSpPr/>
            <p:nvPr/>
          </p:nvSpPr>
          <p:spPr>
            <a:xfrm>
              <a:off x="12369179" y="4047437"/>
              <a:ext cx="26696" cy="201749"/>
            </a:xfrm>
            <a:custGeom>
              <a:rect b="b" l="l" r="r" t="t"/>
              <a:pathLst>
                <a:path extrusionOk="0" h="201749" w="26696">
                  <a:moveTo>
                    <a:pt x="7108" y="192219"/>
                  </a:moveTo>
                  <a:cubicBezTo>
                    <a:pt x="8033" y="195659"/>
                    <a:pt x="9400" y="201746"/>
                    <a:pt x="13676" y="201746"/>
                  </a:cubicBezTo>
                  <a:cubicBezTo>
                    <a:pt x="15616" y="201834"/>
                    <a:pt x="17423" y="200379"/>
                    <a:pt x="17423" y="198218"/>
                  </a:cubicBezTo>
                  <a:cubicBezTo>
                    <a:pt x="17379" y="177487"/>
                    <a:pt x="18657" y="156845"/>
                    <a:pt x="20156" y="136159"/>
                  </a:cubicBezTo>
                  <a:cubicBezTo>
                    <a:pt x="22625" y="100079"/>
                    <a:pt x="23418" y="63426"/>
                    <a:pt x="25799" y="27214"/>
                  </a:cubicBezTo>
                  <a:cubicBezTo>
                    <a:pt x="27033" y="16540"/>
                    <a:pt x="29414" y="970"/>
                    <a:pt x="13412" y="0"/>
                  </a:cubicBezTo>
                  <a:cubicBezTo>
                    <a:pt x="6358" y="0"/>
                    <a:pt x="-298" y="6087"/>
                    <a:pt x="10" y="13409"/>
                  </a:cubicBezTo>
                  <a:cubicBezTo>
                    <a:pt x="672" y="26288"/>
                    <a:pt x="1377" y="39123"/>
                    <a:pt x="1641" y="52046"/>
                  </a:cubicBezTo>
                  <a:cubicBezTo>
                    <a:pt x="3449" y="98712"/>
                    <a:pt x="319" y="145906"/>
                    <a:pt x="7108" y="192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0"/>
            <p:cNvSpPr/>
            <p:nvPr/>
          </p:nvSpPr>
          <p:spPr>
            <a:xfrm>
              <a:off x="12587025" y="4110318"/>
              <a:ext cx="128953" cy="131222"/>
            </a:xfrm>
            <a:custGeom>
              <a:rect b="b" l="l" r="r" t="t"/>
              <a:pathLst>
                <a:path extrusionOk="0" h="131222" w="128953">
                  <a:moveTo>
                    <a:pt x="28985" y="117473"/>
                  </a:moveTo>
                  <a:cubicBezTo>
                    <a:pt x="61783" y="89906"/>
                    <a:pt x="93831" y="57222"/>
                    <a:pt x="124380" y="26391"/>
                  </a:cubicBezTo>
                  <a:cubicBezTo>
                    <a:pt x="139104" y="10645"/>
                    <a:pt x="114726" y="-10615"/>
                    <a:pt x="101325" y="6102"/>
                  </a:cubicBezTo>
                  <a:cubicBezTo>
                    <a:pt x="83560" y="33360"/>
                    <a:pt x="61033" y="57399"/>
                    <a:pt x="37934" y="80246"/>
                  </a:cubicBezTo>
                  <a:cubicBezTo>
                    <a:pt x="26516" y="91890"/>
                    <a:pt x="14349" y="102829"/>
                    <a:pt x="2844" y="114341"/>
                  </a:cubicBezTo>
                  <a:cubicBezTo>
                    <a:pt x="-859" y="118266"/>
                    <a:pt x="-1036" y="124486"/>
                    <a:pt x="2844" y="128367"/>
                  </a:cubicBezTo>
                  <a:cubicBezTo>
                    <a:pt x="12762" y="137277"/>
                    <a:pt x="21535" y="122986"/>
                    <a:pt x="28985" y="1174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0"/>
            <p:cNvSpPr/>
            <p:nvPr/>
          </p:nvSpPr>
          <p:spPr>
            <a:xfrm>
              <a:off x="12789190" y="4376470"/>
              <a:ext cx="126739" cy="47344"/>
            </a:xfrm>
            <a:custGeom>
              <a:rect b="b" l="l" r="r" t="t"/>
              <a:pathLst>
                <a:path extrusionOk="0" h="47344" w="126739">
                  <a:moveTo>
                    <a:pt x="34230" y="43849"/>
                  </a:moveTo>
                  <a:cubicBezTo>
                    <a:pt x="60415" y="37189"/>
                    <a:pt x="86513" y="32116"/>
                    <a:pt x="113624" y="30881"/>
                  </a:cubicBezTo>
                  <a:cubicBezTo>
                    <a:pt x="133725" y="28147"/>
                    <a:pt x="129449" y="-2640"/>
                    <a:pt x="109436" y="183"/>
                  </a:cubicBezTo>
                  <a:cubicBezTo>
                    <a:pt x="99385" y="2123"/>
                    <a:pt x="90260" y="4196"/>
                    <a:pt x="78710" y="6931"/>
                  </a:cubicBezTo>
                  <a:cubicBezTo>
                    <a:pt x="57021" y="11695"/>
                    <a:pt x="35773" y="18267"/>
                    <a:pt x="14790" y="25500"/>
                  </a:cubicBezTo>
                  <a:cubicBezTo>
                    <a:pt x="5003" y="26735"/>
                    <a:pt x="-5841" y="35336"/>
                    <a:pt x="3681" y="44510"/>
                  </a:cubicBezTo>
                  <a:cubicBezTo>
                    <a:pt x="12497" y="50465"/>
                    <a:pt x="24576" y="45437"/>
                    <a:pt x="34230" y="43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0"/>
            <p:cNvSpPr/>
            <p:nvPr/>
          </p:nvSpPr>
          <p:spPr>
            <a:xfrm>
              <a:off x="11941365" y="4553111"/>
              <a:ext cx="110956" cy="30777"/>
            </a:xfrm>
            <a:custGeom>
              <a:rect b="b" l="l" r="r" t="t"/>
              <a:pathLst>
                <a:path extrusionOk="0" h="30777" w="110956">
                  <a:moveTo>
                    <a:pt x="15913" y="30404"/>
                  </a:moveTo>
                  <a:cubicBezTo>
                    <a:pt x="29094" y="27228"/>
                    <a:pt x="42451" y="24449"/>
                    <a:pt x="55853" y="22464"/>
                  </a:cubicBezTo>
                  <a:cubicBezTo>
                    <a:pt x="71458" y="19906"/>
                    <a:pt x="87416" y="20039"/>
                    <a:pt x="103110" y="18980"/>
                  </a:cubicBezTo>
                  <a:cubicBezTo>
                    <a:pt x="107562" y="18451"/>
                    <a:pt x="110956" y="14437"/>
                    <a:pt x="110956" y="9982"/>
                  </a:cubicBezTo>
                  <a:cubicBezTo>
                    <a:pt x="110956" y="5571"/>
                    <a:pt x="107562" y="1514"/>
                    <a:pt x="103110" y="984"/>
                  </a:cubicBezTo>
                  <a:cubicBezTo>
                    <a:pt x="72252" y="-1794"/>
                    <a:pt x="41438" y="1778"/>
                    <a:pt x="10844" y="5880"/>
                  </a:cubicBezTo>
                  <a:cubicBezTo>
                    <a:pt x="3394" y="6762"/>
                    <a:pt x="-1543" y="14525"/>
                    <a:pt x="440" y="21671"/>
                  </a:cubicBezTo>
                  <a:cubicBezTo>
                    <a:pt x="2292" y="28419"/>
                    <a:pt x="9389" y="31992"/>
                    <a:pt x="15913" y="304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20"/>
          <p:cNvGrpSpPr/>
          <p:nvPr/>
        </p:nvGrpSpPr>
        <p:grpSpPr>
          <a:xfrm>
            <a:off x="5627834" y="2023719"/>
            <a:ext cx="1102066" cy="1096966"/>
            <a:chOff x="11255667" y="4047437"/>
            <a:chExt cx="2204132" cy="2193932"/>
          </a:xfrm>
        </p:grpSpPr>
        <p:grpSp>
          <p:nvGrpSpPr>
            <p:cNvPr id="802" name="Google Shape;802;p20"/>
            <p:cNvGrpSpPr/>
            <p:nvPr/>
          </p:nvGrpSpPr>
          <p:grpSpPr>
            <a:xfrm>
              <a:off x="11255667" y="4047437"/>
              <a:ext cx="2204132" cy="2193932"/>
              <a:chOff x="11255667" y="4047437"/>
              <a:chExt cx="2204132" cy="2193932"/>
            </a:xfrm>
          </p:grpSpPr>
          <p:sp>
            <p:nvSpPr>
              <p:cNvPr id="803" name="Google Shape;803;p20"/>
              <p:cNvSpPr/>
              <p:nvPr/>
            </p:nvSpPr>
            <p:spPr>
              <a:xfrm>
                <a:off x="11255667" y="4355777"/>
                <a:ext cx="2204132" cy="1885592"/>
              </a:xfrm>
              <a:custGeom>
                <a:rect b="b" l="l" r="r" t="t"/>
                <a:pathLst>
                  <a:path extrusionOk="0" h="1885592" w="2204132">
                    <a:moveTo>
                      <a:pt x="2175790" y="640316"/>
                    </a:moveTo>
                    <a:cubicBezTo>
                      <a:pt x="2174071" y="623599"/>
                      <a:pt x="2172836" y="606882"/>
                      <a:pt x="2171954" y="590122"/>
                    </a:cubicBezTo>
                    <a:cubicBezTo>
                      <a:pt x="2171337" y="586284"/>
                      <a:pt x="2170720" y="582447"/>
                      <a:pt x="2170103" y="578610"/>
                    </a:cubicBezTo>
                    <a:cubicBezTo>
                      <a:pt x="2168207" y="571464"/>
                      <a:pt x="2166312" y="564319"/>
                      <a:pt x="2164416" y="557174"/>
                    </a:cubicBezTo>
                    <a:lnTo>
                      <a:pt x="2164416" y="557130"/>
                    </a:lnTo>
                    <a:cubicBezTo>
                      <a:pt x="2162962" y="551660"/>
                      <a:pt x="2161595" y="546147"/>
                      <a:pt x="2160228" y="540678"/>
                    </a:cubicBezTo>
                    <a:cubicBezTo>
                      <a:pt x="2159920" y="539399"/>
                      <a:pt x="2159567" y="538119"/>
                      <a:pt x="2159259" y="536840"/>
                    </a:cubicBezTo>
                    <a:cubicBezTo>
                      <a:pt x="2158068" y="532077"/>
                      <a:pt x="2156966" y="527269"/>
                      <a:pt x="2155908" y="522461"/>
                    </a:cubicBezTo>
                    <a:cubicBezTo>
                      <a:pt x="2155644" y="521270"/>
                      <a:pt x="2155335" y="520035"/>
                      <a:pt x="2155071" y="518845"/>
                    </a:cubicBezTo>
                    <a:cubicBezTo>
                      <a:pt x="2154850" y="517874"/>
                      <a:pt x="2154674" y="516948"/>
                      <a:pt x="2154498" y="515978"/>
                    </a:cubicBezTo>
                    <a:cubicBezTo>
                      <a:pt x="2153396" y="510949"/>
                      <a:pt x="2152382" y="505877"/>
                      <a:pt x="2151456" y="500805"/>
                    </a:cubicBezTo>
                    <a:cubicBezTo>
                      <a:pt x="2150574" y="496218"/>
                      <a:pt x="2149737" y="491586"/>
                      <a:pt x="2149031" y="486955"/>
                    </a:cubicBezTo>
                    <a:cubicBezTo>
                      <a:pt x="2148943" y="486955"/>
                      <a:pt x="2148943" y="486955"/>
                      <a:pt x="2148855" y="486955"/>
                    </a:cubicBezTo>
                    <a:cubicBezTo>
                      <a:pt x="2148414" y="486999"/>
                      <a:pt x="2147973" y="487132"/>
                      <a:pt x="2147488" y="487264"/>
                    </a:cubicBezTo>
                    <a:cubicBezTo>
                      <a:pt x="2131354" y="438658"/>
                      <a:pt x="2105698" y="394154"/>
                      <a:pt x="2065230" y="361779"/>
                    </a:cubicBezTo>
                    <a:cubicBezTo>
                      <a:pt x="2041733" y="343342"/>
                      <a:pt x="2014402" y="333506"/>
                      <a:pt x="1985924" y="327464"/>
                    </a:cubicBezTo>
                    <a:cubicBezTo>
                      <a:pt x="1988702" y="323670"/>
                      <a:pt x="1988790" y="317804"/>
                      <a:pt x="1986850" y="312864"/>
                    </a:cubicBezTo>
                    <a:cubicBezTo>
                      <a:pt x="1989539" y="301396"/>
                      <a:pt x="1986321" y="287855"/>
                      <a:pt x="1987599" y="276343"/>
                    </a:cubicBezTo>
                    <a:cubicBezTo>
                      <a:pt x="1986189" y="254158"/>
                      <a:pt x="1994388" y="215873"/>
                      <a:pt x="1965646" y="209168"/>
                    </a:cubicBezTo>
                    <a:cubicBezTo>
                      <a:pt x="1904195" y="209609"/>
                      <a:pt x="1842787" y="201891"/>
                      <a:pt x="1781556" y="207625"/>
                    </a:cubicBezTo>
                    <a:cubicBezTo>
                      <a:pt x="1750565" y="213050"/>
                      <a:pt x="1659402" y="197083"/>
                      <a:pt x="1667733" y="248027"/>
                    </a:cubicBezTo>
                    <a:cubicBezTo>
                      <a:pt x="1670070" y="262758"/>
                      <a:pt x="1667689" y="279828"/>
                      <a:pt x="1668836" y="295707"/>
                    </a:cubicBezTo>
                    <a:cubicBezTo>
                      <a:pt x="1659622" y="294560"/>
                      <a:pt x="1650541" y="293104"/>
                      <a:pt x="1641680" y="291208"/>
                    </a:cubicBezTo>
                    <a:cubicBezTo>
                      <a:pt x="1625546" y="272330"/>
                      <a:pt x="1616818" y="245513"/>
                      <a:pt x="1598523" y="227252"/>
                    </a:cubicBezTo>
                    <a:cubicBezTo>
                      <a:pt x="1578113" y="203478"/>
                      <a:pt x="1551619" y="181778"/>
                      <a:pt x="1518292" y="187997"/>
                    </a:cubicBezTo>
                    <a:cubicBezTo>
                      <a:pt x="1496603" y="188879"/>
                      <a:pt x="1474959" y="190467"/>
                      <a:pt x="1453358" y="192452"/>
                    </a:cubicBezTo>
                    <a:cubicBezTo>
                      <a:pt x="1453226" y="191084"/>
                      <a:pt x="1453094" y="189717"/>
                      <a:pt x="1453050" y="188394"/>
                    </a:cubicBezTo>
                    <a:cubicBezTo>
                      <a:pt x="1449302" y="146316"/>
                      <a:pt x="1439252" y="105120"/>
                      <a:pt x="1433697" y="63262"/>
                    </a:cubicBezTo>
                    <a:cubicBezTo>
                      <a:pt x="1429157" y="26785"/>
                      <a:pt x="1425454" y="-10088"/>
                      <a:pt x="1378329" y="2526"/>
                    </a:cubicBezTo>
                    <a:cubicBezTo>
                      <a:pt x="1313483" y="11171"/>
                      <a:pt x="1249915" y="26300"/>
                      <a:pt x="1186436" y="41561"/>
                    </a:cubicBezTo>
                    <a:cubicBezTo>
                      <a:pt x="1136049" y="50515"/>
                      <a:pt x="1085927" y="61189"/>
                      <a:pt x="1036686" y="75259"/>
                    </a:cubicBezTo>
                    <a:cubicBezTo>
                      <a:pt x="999304" y="84698"/>
                      <a:pt x="961084" y="90564"/>
                      <a:pt x="924451" y="102782"/>
                    </a:cubicBezTo>
                    <a:cubicBezTo>
                      <a:pt x="887024" y="113941"/>
                      <a:pt x="884247" y="121439"/>
                      <a:pt x="889228" y="158930"/>
                    </a:cubicBezTo>
                    <a:cubicBezTo>
                      <a:pt x="891917" y="192981"/>
                      <a:pt x="895136" y="224738"/>
                      <a:pt x="896987" y="259318"/>
                    </a:cubicBezTo>
                    <a:cubicBezTo>
                      <a:pt x="898089" y="266772"/>
                      <a:pt x="898045" y="275197"/>
                      <a:pt x="899852" y="282827"/>
                    </a:cubicBezTo>
                    <a:cubicBezTo>
                      <a:pt x="878693" y="287635"/>
                      <a:pt x="857401" y="292090"/>
                      <a:pt x="838886" y="303866"/>
                    </a:cubicBezTo>
                    <a:cubicBezTo>
                      <a:pt x="795464" y="328214"/>
                      <a:pt x="800666" y="383303"/>
                      <a:pt x="787882" y="424455"/>
                    </a:cubicBezTo>
                    <a:cubicBezTo>
                      <a:pt x="741462" y="440819"/>
                      <a:pt x="690062" y="439760"/>
                      <a:pt x="641482" y="445935"/>
                    </a:cubicBezTo>
                    <a:cubicBezTo>
                      <a:pt x="553537" y="465431"/>
                      <a:pt x="480271" y="470327"/>
                      <a:pt x="403963" y="414355"/>
                    </a:cubicBezTo>
                    <a:cubicBezTo>
                      <a:pt x="357191" y="389390"/>
                      <a:pt x="301558" y="392213"/>
                      <a:pt x="250643" y="399711"/>
                    </a:cubicBezTo>
                    <a:cubicBezTo>
                      <a:pt x="187780" y="415987"/>
                      <a:pt x="131222" y="459300"/>
                      <a:pt x="89034" y="507730"/>
                    </a:cubicBezTo>
                    <a:cubicBezTo>
                      <a:pt x="59367" y="544912"/>
                      <a:pt x="28200" y="582712"/>
                      <a:pt x="14270" y="628936"/>
                    </a:cubicBezTo>
                    <a:cubicBezTo>
                      <a:pt x="12771" y="629068"/>
                      <a:pt x="11360" y="630083"/>
                      <a:pt x="11316" y="631935"/>
                    </a:cubicBezTo>
                    <a:cubicBezTo>
                      <a:pt x="-7639" y="724737"/>
                      <a:pt x="3029" y="820361"/>
                      <a:pt x="2676" y="914397"/>
                    </a:cubicBezTo>
                    <a:cubicBezTo>
                      <a:pt x="2015" y="1053952"/>
                      <a:pt x="2764" y="1193463"/>
                      <a:pt x="16694" y="1332401"/>
                    </a:cubicBezTo>
                    <a:cubicBezTo>
                      <a:pt x="22557" y="1437023"/>
                      <a:pt x="34724" y="1546320"/>
                      <a:pt x="45348" y="1651825"/>
                    </a:cubicBezTo>
                    <a:cubicBezTo>
                      <a:pt x="50903" y="1705900"/>
                      <a:pt x="51917" y="1761607"/>
                      <a:pt x="67346" y="1814007"/>
                    </a:cubicBezTo>
                    <a:cubicBezTo>
                      <a:pt x="80482" y="1851189"/>
                      <a:pt x="186061" y="1858114"/>
                      <a:pt x="224546" y="1865259"/>
                    </a:cubicBezTo>
                    <a:cubicBezTo>
                      <a:pt x="273257" y="1869273"/>
                      <a:pt x="320338" y="1885196"/>
                      <a:pt x="369490" y="1884843"/>
                    </a:cubicBezTo>
                    <a:cubicBezTo>
                      <a:pt x="374031" y="1885328"/>
                      <a:pt x="378483" y="1885593"/>
                      <a:pt x="382936" y="1885593"/>
                    </a:cubicBezTo>
                    <a:cubicBezTo>
                      <a:pt x="430854" y="1885593"/>
                      <a:pt x="473967" y="1858555"/>
                      <a:pt x="513421" y="1833149"/>
                    </a:cubicBezTo>
                    <a:cubicBezTo>
                      <a:pt x="524089" y="1825342"/>
                      <a:pt x="532156" y="1814316"/>
                      <a:pt x="543750" y="1807876"/>
                    </a:cubicBezTo>
                    <a:cubicBezTo>
                      <a:pt x="561119" y="1801877"/>
                      <a:pt x="579722" y="1800422"/>
                      <a:pt x="597840" y="1797687"/>
                    </a:cubicBezTo>
                    <a:cubicBezTo>
                      <a:pt x="663259" y="1790983"/>
                      <a:pt x="724931" y="1784499"/>
                      <a:pt x="791408" y="1781191"/>
                    </a:cubicBezTo>
                    <a:cubicBezTo>
                      <a:pt x="906024" y="1769370"/>
                      <a:pt x="1020640" y="1758035"/>
                      <a:pt x="1135696" y="1751110"/>
                    </a:cubicBezTo>
                    <a:cubicBezTo>
                      <a:pt x="1217338" y="1746126"/>
                      <a:pt x="1304358" y="1740701"/>
                      <a:pt x="1387101" y="1733114"/>
                    </a:cubicBezTo>
                    <a:cubicBezTo>
                      <a:pt x="1476590" y="1728218"/>
                      <a:pt x="1567180" y="1726322"/>
                      <a:pt x="1656581" y="1718206"/>
                    </a:cubicBezTo>
                    <a:cubicBezTo>
                      <a:pt x="1739809" y="1711987"/>
                      <a:pt x="1825859" y="1707532"/>
                      <a:pt x="1911027" y="1701622"/>
                    </a:cubicBezTo>
                    <a:cubicBezTo>
                      <a:pt x="1968291" y="1696241"/>
                      <a:pt x="2030051" y="1702019"/>
                      <a:pt x="2085949" y="1685126"/>
                    </a:cubicBezTo>
                    <a:cubicBezTo>
                      <a:pt x="2114911" y="1676260"/>
                      <a:pt x="2134881" y="1649884"/>
                      <a:pt x="2147929" y="1623773"/>
                    </a:cubicBezTo>
                    <a:cubicBezTo>
                      <a:pt x="2208632" y="1507903"/>
                      <a:pt x="2202019" y="1372450"/>
                      <a:pt x="2203915" y="1245245"/>
                    </a:cubicBezTo>
                    <a:cubicBezTo>
                      <a:pt x="2205678" y="1043323"/>
                      <a:pt x="2196773" y="841135"/>
                      <a:pt x="2175790" y="640316"/>
                    </a:cubicBezTo>
                    <a:close/>
                    <a:moveTo>
                      <a:pt x="1951584" y="310527"/>
                    </a:moveTo>
                    <a:cubicBezTo>
                      <a:pt x="1951540" y="315246"/>
                      <a:pt x="1953391" y="319304"/>
                      <a:pt x="1956257" y="322347"/>
                    </a:cubicBezTo>
                    <a:cubicBezTo>
                      <a:pt x="1954537" y="322127"/>
                      <a:pt x="1952818" y="321862"/>
                      <a:pt x="1951099" y="321642"/>
                    </a:cubicBezTo>
                    <a:cubicBezTo>
                      <a:pt x="1934083" y="319127"/>
                      <a:pt x="1917023" y="316746"/>
                      <a:pt x="1899962" y="314584"/>
                    </a:cubicBezTo>
                    <a:cubicBezTo>
                      <a:pt x="1900976" y="311497"/>
                      <a:pt x="1900976" y="307968"/>
                      <a:pt x="1899434" y="304484"/>
                    </a:cubicBezTo>
                    <a:cubicBezTo>
                      <a:pt x="1895863" y="284018"/>
                      <a:pt x="1895466" y="263067"/>
                      <a:pt x="1891499" y="242690"/>
                    </a:cubicBezTo>
                    <a:cubicBezTo>
                      <a:pt x="1911380" y="243660"/>
                      <a:pt x="1931306" y="244542"/>
                      <a:pt x="1951275" y="244454"/>
                    </a:cubicBezTo>
                    <a:cubicBezTo>
                      <a:pt x="1952509" y="266419"/>
                      <a:pt x="1951055" y="288517"/>
                      <a:pt x="1951584" y="310527"/>
                    </a:cubicBezTo>
                    <a:close/>
                    <a:moveTo>
                      <a:pt x="1777676" y="241940"/>
                    </a:moveTo>
                    <a:cubicBezTo>
                      <a:pt x="1789270" y="240881"/>
                      <a:pt x="1800908" y="240396"/>
                      <a:pt x="1812502" y="240220"/>
                    </a:cubicBezTo>
                    <a:cubicBezTo>
                      <a:pt x="1811708" y="258304"/>
                      <a:pt x="1810827" y="276079"/>
                      <a:pt x="1808006" y="294207"/>
                    </a:cubicBezTo>
                    <a:cubicBezTo>
                      <a:pt x="1807256" y="300205"/>
                      <a:pt x="1811973" y="305763"/>
                      <a:pt x="1818056" y="305763"/>
                    </a:cubicBezTo>
                    <a:cubicBezTo>
                      <a:pt x="1824140" y="305763"/>
                      <a:pt x="1828945" y="300205"/>
                      <a:pt x="1828107" y="294207"/>
                    </a:cubicBezTo>
                    <a:cubicBezTo>
                      <a:pt x="1824933" y="276299"/>
                      <a:pt x="1824140" y="258127"/>
                      <a:pt x="1821627" y="240176"/>
                    </a:cubicBezTo>
                    <a:cubicBezTo>
                      <a:pt x="1840891" y="240220"/>
                      <a:pt x="1860200" y="241102"/>
                      <a:pt x="1879464" y="242072"/>
                    </a:cubicBezTo>
                    <a:cubicBezTo>
                      <a:pt x="1877083" y="255172"/>
                      <a:pt x="1879155" y="277843"/>
                      <a:pt x="1877436" y="283577"/>
                    </a:cubicBezTo>
                    <a:cubicBezTo>
                      <a:pt x="1876863" y="292575"/>
                      <a:pt x="1875849" y="301882"/>
                      <a:pt x="1875232" y="311144"/>
                    </a:cubicBezTo>
                    <a:cubicBezTo>
                      <a:pt x="1875232" y="311276"/>
                      <a:pt x="1875276" y="311453"/>
                      <a:pt x="1875276" y="311585"/>
                    </a:cubicBezTo>
                    <a:cubicBezTo>
                      <a:pt x="1846534" y="308277"/>
                      <a:pt x="1817704" y="305719"/>
                      <a:pt x="1788741" y="304484"/>
                    </a:cubicBezTo>
                    <a:cubicBezTo>
                      <a:pt x="1776310" y="303028"/>
                      <a:pt x="1763482" y="302146"/>
                      <a:pt x="1750521" y="301396"/>
                    </a:cubicBezTo>
                    <a:cubicBezTo>
                      <a:pt x="1752020" y="296677"/>
                      <a:pt x="1750786" y="290458"/>
                      <a:pt x="1749111" y="285738"/>
                    </a:cubicBezTo>
                    <a:cubicBezTo>
                      <a:pt x="1745760" y="271624"/>
                      <a:pt x="1743468" y="257245"/>
                      <a:pt x="1742013" y="242822"/>
                    </a:cubicBezTo>
                    <a:cubicBezTo>
                      <a:pt x="1753916" y="242822"/>
                      <a:pt x="1765862" y="242910"/>
                      <a:pt x="1777676" y="241940"/>
                    </a:cubicBezTo>
                    <a:close/>
                    <a:moveTo>
                      <a:pt x="1691538" y="246659"/>
                    </a:moveTo>
                    <a:cubicBezTo>
                      <a:pt x="1691538" y="246659"/>
                      <a:pt x="1691582" y="246659"/>
                      <a:pt x="1691538" y="246659"/>
                    </a:cubicBezTo>
                    <a:cubicBezTo>
                      <a:pt x="1704587" y="243704"/>
                      <a:pt x="1717900" y="242998"/>
                      <a:pt x="1731301" y="242866"/>
                    </a:cubicBezTo>
                    <a:cubicBezTo>
                      <a:pt x="1731301" y="243792"/>
                      <a:pt x="1731257" y="244630"/>
                      <a:pt x="1731125" y="245424"/>
                    </a:cubicBezTo>
                    <a:cubicBezTo>
                      <a:pt x="1731433" y="263023"/>
                      <a:pt x="1731566" y="279916"/>
                      <a:pt x="1730287" y="297559"/>
                    </a:cubicBezTo>
                    <a:cubicBezTo>
                      <a:pt x="1730287" y="298529"/>
                      <a:pt x="1730464" y="299500"/>
                      <a:pt x="1730728" y="300382"/>
                    </a:cubicBezTo>
                    <a:cubicBezTo>
                      <a:pt x="1715387" y="299632"/>
                      <a:pt x="1699914" y="298794"/>
                      <a:pt x="1684661" y="297427"/>
                    </a:cubicBezTo>
                    <a:cubicBezTo>
                      <a:pt x="1687218" y="280534"/>
                      <a:pt x="1689599" y="263597"/>
                      <a:pt x="1691538" y="246659"/>
                    </a:cubicBezTo>
                    <a:close/>
                    <a:moveTo>
                      <a:pt x="1392700" y="36665"/>
                    </a:moveTo>
                    <a:cubicBezTo>
                      <a:pt x="1400723" y="83198"/>
                      <a:pt x="1408482" y="129908"/>
                      <a:pt x="1415579" y="176661"/>
                    </a:cubicBezTo>
                    <a:cubicBezTo>
                      <a:pt x="1416461" y="183145"/>
                      <a:pt x="1417034" y="189629"/>
                      <a:pt x="1417651" y="196157"/>
                    </a:cubicBezTo>
                    <a:cubicBezTo>
                      <a:pt x="1374185" y="201141"/>
                      <a:pt x="1330940" y="207757"/>
                      <a:pt x="1287694" y="214726"/>
                    </a:cubicBezTo>
                    <a:cubicBezTo>
                      <a:pt x="1288752" y="211991"/>
                      <a:pt x="1289017" y="208771"/>
                      <a:pt x="1288091" y="205155"/>
                    </a:cubicBezTo>
                    <a:cubicBezTo>
                      <a:pt x="1274646" y="158092"/>
                      <a:pt x="1268077" y="109133"/>
                      <a:pt x="1254544" y="62115"/>
                    </a:cubicBezTo>
                    <a:cubicBezTo>
                      <a:pt x="1300258" y="51882"/>
                      <a:pt x="1346016" y="41914"/>
                      <a:pt x="1392700" y="36665"/>
                    </a:cubicBezTo>
                    <a:close/>
                    <a:moveTo>
                      <a:pt x="1239203" y="65511"/>
                    </a:moveTo>
                    <a:cubicBezTo>
                      <a:pt x="1240085" y="114823"/>
                      <a:pt x="1251590" y="164532"/>
                      <a:pt x="1258600" y="213314"/>
                    </a:cubicBezTo>
                    <a:cubicBezTo>
                      <a:pt x="1259261" y="215608"/>
                      <a:pt x="1260231" y="217460"/>
                      <a:pt x="1261465" y="219004"/>
                    </a:cubicBezTo>
                    <a:cubicBezTo>
                      <a:pt x="1212312" y="227032"/>
                      <a:pt x="1163160" y="235192"/>
                      <a:pt x="1113787" y="241675"/>
                    </a:cubicBezTo>
                    <a:cubicBezTo>
                      <a:pt x="1107924" y="201626"/>
                      <a:pt x="1106690" y="161136"/>
                      <a:pt x="1102987" y="120866"/>
                    </a:cubicBezTo>
                    <a:cubicBezTo>
                      <a:pt x="1101708" y="112530"/>
                      <a:pt x="1101488" y="103223"/>
                      <a:pt x="1098843" y="95019"/>
                    </a:cubicBezTo>
                    <a:cubicBezTo>
                      <a:pt x="1118901" y="90167"/>
                      <a:pt x="1139047" y="85712"/>
                      <a:pt x="1159501" y="82316"/>
                    </a:cubicBezTo>
                    <a:cubicBezTo>
                      <a:pt x="1186171" y="77332"/>
                      <a:pt x="1212709" y="71466"/>
                      <a:pt x="1239203" y="65511"/>
                    </a:cubicBezTo>
                    <a:close/>
                    <a:moveTo>
                      <a:pt x="916031" y="139832"/>
                    </a:moveTo>
                    <a:cubicBezTo>
                      <a:pt x="953281" y="126776"/>
                      <a:pt x="992250" y="120292"/>
                      <a:pt x="1030735" y="112044"/>
                    </a:cubicBezTo>
                    <a:cubicBezTo>
                      <a:pt x="1047707" y="107898"/>
                      <a:pt x="1064590" y="103488"/>
                      <a:pt x="1081518" y="99253"/>
                    </a:cubicBezTo>
                    <a:cubicBezTo>
                      <a:pt x="1081739" y="148036"/>
                      <a:pt x="1080857" y="196951"/>
                      <a:pt x="1083899" y="245645"/>
                    </a:cubicBezTo>
                    <a:cubicBezTo>
                      <a:pt x="1031616" y="253187"/>
                      <a:pt x="979510" y="262185"/>
                      <a:pt x="928286" y="275329"/>
                    </a:cubicBezTo>
                    <a:cubicBezTo>
                      <a:pt x="923701" y="276829"/>
                      <a:pt x="919073" y="278108"/>
                      <a:pt x="914400" y="279343"/>
                    </a:cubicBezTo>
                    <a:cubicBezTo>
                      <a:pt x="919249" y="240749"/>
                      <a:pt x="914047" y="149491"/>
                      <a:pt x="916031" y="139832"/>
                    </a:cubicBezTo>
                    <a:close/>
                    <a:moveTo>
                      <a:pt x="22998" y="645961"/>
                    </a:moveTo>
                    <a:cubicBezTo>
                      <a:pt x="27671" y="638948"/>
                      <a:pt x="32564" y="632024"/>
                      <a:pt x="36973" y="624878"/>
                    </a:cubicBezTo>
                    <a:cubicBezTo>
                      <a:pt x="76250" y="562070"/>
                      <a:pt x="126593" y="503760"/>
                      <a:pt x="190822" y="464549"/>
                    </a:cubicBezTo>
                    <a:cubicBezTo>
                      <a:pt x="231422" y="434820"/>
                      <a:pt x="279473" y="427675"/>
                      <a:pt x="329154" y="430498"/>
                    </a:cubicBezTo>
                    <a:cubicBezTo>
                      <a:pt x="365567" y="431027"/>
                      <a:pt x="396028" y="450523"/>
                      <a:pt x="425652" y="469268"/>
                    </a:cubicBezTo>
                    <a:cubicBezTo>
                      <a:pt x="452366" y="484132"/>
                      <a:pt x="482607" y="491851"/>
                      <a:pt x="512936" y="494145"/>
                    </a:cubicBezTo>
                    <a:cubicBezTo>
                      <a:pt x="567070" y="500540"/>
                      <a:pt x="619176" y="483647"/>
                      <a:pt x="672517" y="478839"/>
                    </a:cubicBezTo>
                    <a:cubicBezTo>
                      <a:pt x="705843" y="476943"/>
                      <a:pt x="742432" y="472003"/>
                      <a:pt x="775671" y="465563"/>
                    </a:cubicBezTo>
                    <a:cubicBezTo>
                      <a:pt x="787000" y="463887"/>
                      <a:pt x="798153" y="460667"/>
                      <a:pt x="807719" y="454272"/>
                    </a:cubicBezTo>
                    <a:cubicBezTo>
                      <a:pt x="841134" y="427322"/>
                      <a:pt x="821385" y="373291"/>
                      <a:pt x="848319" y="341710"/>
                    </a:cubicBezTo>
                    <a:cubicBezTo>
                      <a:pt x="871948" y="319965"/>
                      <a:pt x="906773" y="320583"/>
                      <a:pt x="935780" y="310438"/>
                    </a:cubicBezTo>
                    <a:cubicBezTo>
                      <a:pt x="994895" y="294868"/>
                      <a:pt x="1055377" y="285871"/>
                      <a:pt x="1115815" y="277182"/>
                    </a:cubicBezTo>
                    <a:cubicBezTo>
                      <a:pt x="1221526" y="264964"/>
                      <a:pt x="1325341" y="241278"/>
                      <a:pt x="1431228" y="230913"/>
                    </a:cubicBezTo>
                    <a:cubicBezTo>
                      <a:pt x="1466010" y="226899"/>
                      <a:pt x="1500791" y="223680"/>
                      <a:pt x="1535793" y="223371"/>
                    </a:cubicBezTo>
                    <a:cubicBezTo>
                      <a:pt x="1568370" y="235324"/>
                      <a:pt x="1586401" y="271051"/>
                      <a:pt x="1603284" y="299720"/>
                    </a:cubicBezTo>
                    <a:cubicBezTo>
                      <a:pt x="1613159" y="324950"/>
                      <a:pt x="1640667" y="329449"/>
                      <a:pt x="1664692" y="331257"/>
                    </a:cubicBezTo>
                    <a:cubicBezTo>
                      <a:pt x="1691979" y="334256"/>
                      <a:pt x="1719355" y="335271"/>
                      <a:pt x="1746686" y="336858"/>
                    </a:cubicBezTo>
                    <a:cubicBezTo>
                      <a:pt x="1799542" y="341446"/>
                      <a:pt x="1856012" y="343342"/>
                      <a:pt x="1909264" y="352031"/>
                    </a:cubicBezTo>
                    <a:cubicBezTo>
                      <a:pt x="1954493" y="358912"/>
                      <a:pt x="2003205" y="360235"/>
                      <a:pt x="2041204" y="388684"/>
                    </a:cubicBezTo>
                    <a:cubicBezTo>
                      <a:pt x="2114735" y="446818"/>
                      <a:pt x="2132015" y="550028"/>
                      <a:pt x="2136644" y="638463"/>
                    </a:cubicBezTo>
                    <a:cubicBezTo>
                      <a:pt x="2137041" y="641727"/>
                      <a:pt x="2138407" y="644726"/>
                      <a:pt x="2140435" y="647152"/>
                    </a:cubicBezTo>
                    <a:cubicBezTo>
                      <a:pt x="2140964" y="653063"/>
                      <a:pt x="2141537" y="658973"/>
                      <a:pt x="2142110" y="664883"/>
                    </a:cubicBezTo>
                    <a:cubicBezTo>
                      <a:pt x="2128709" y="665810"/>
                      <a:pt x="2112971" y="667133"/>
                      <a:pt x="2097190" y="668235"/>
                    </a:cubicBezTo>
                    <a:cubicBezTo>
                      <a:pt x="2016474" y="677895"/>
                      <a:pt x="1934964" y="670970"/>
                      <a:pt x="1853896" y="676660"/>
                    </a:cubicBezTo>
                    <a:cubicBezTo>
                      <a:pt x="1785611" y="678909"/>
                      <a:pt x="1717283" y="678512"/>
                      <a:pt x="1648998" y="679439"/>
                    </a:cubicBezTo>
                    <a:cubicBezTo>
                      <a:pt x="1613512" y="680674"/>
                      <a:pt x="1575644" y="677013"/>
                      <a:pt x="1540863" y="685570"/>
                    </a:cubicBezTo>
                    <a:cubicBezTo>
                      <a:pt x="1538041" y="685349"/>
                      <a:pt x="1535176" y="685790"/>
                      <a:pt x="1532399" y="687069"/>
                    </a:cubicBezTo>
                    <a:cubicBezTo>
                      <a:pt x="1465481" y="628980"/>
                      <a:pt x="1376742" y="607279"/>
                      <a:pt x="1290912" y="595635"/>
                    </a:cubicBezTo>
                    <a:cubicBezTo>
                      <a:pt x="1154211" y="576801"/>
                      <a:pt x="1036245" y="606000"/>
                      <a:pt x="929741" y="695626"/>
                    </a:cubicBezTo>
                    <a:cubicBezTo>
                      <a:pt x="922996" y="701669"/>
                      <a:pt x="916604" y="708020"/>
                      <a:pt x="910521" y="714680"/>
                    </a:cubicBezTo>
                    <a:cubicBezTo>
                      <a:pt x="906817" y="714416"/>
                      <a:pt x="902938" y="714813"/>
                      <a:pt x="899191" y="715959"/>
                    </a:cubicBezTo>
                    <a:cubicBezTo>
                      <a:pt x="786295" y="733470"/>
                      <a:pt x="672032" y="742644"/>
                      <a:pt x="558915" y="759361"/>
                    </a:cubicBezTo>
                    <a:cubicBezTo>
                      <a:pt x="505222" y="763595"/>
                      <a:pt x="451793" y="769814"/>
                      <a:pt x="398321" y="776210"/>
                    </a:cubicBezTo>
                    <a:cubicBezTo>
                      <a:pt x="353709" y="780929"/>
                      <a:pt x="309008" y="781370"/>
                      <a:pt x="264573" y="788075"/>
                    </a:cubicBezTo>
                    <a:cubicBezTo>
                      <a:pt x="210307" y="789971"/>
                      <a:pt x="156570" y="796190"/>
                      <a:pt x="102215" y="794955"/>
                    </a:cubicBezTo>
                    <a:cubicBezTo>
                      <a:pt x="87007" y="796808"/>
                      <a:pt x="46627" y="796631"/>
                      <a:pt x="23527" y="803688"/>
                    </a:cubicBezTo>
                    <a:cubicBezTo>
                      <a:pt x="21235" y="768932"/>
                      <a:pt x="19163" y="734176"/>
                      <a:pt x="18678" y="698669"/>
                    </a:cubicBezTo>
                    <a:cubicBezTo>
                      <a:pt x="17929" y="682482"/>
                      <a:pt x="19119" y="666251"/>
                      <a:pt x="18987" y="650152"/>
                    </a:cubicBezTo>
                    <a:cubicBezTo>
                      <a:pt x="20838" y="649402"/>
                      <a:pt x="22425" y="647814"/>
                      <a:pt x="22998" y="645961"/>
                    </a:cubicBezTo>
                    <a:close/>
                    <a:moveTo>
                      <a:pt x="944685" y="729853"/>
                    </a:moveTo>
                    <a:cubicBezTo>
                      <a:pt x="1027032" y="655974"/>
                      <a:pt x="1117887" y="624305"/>
                      <a:pt x="1219498" y="624305"/>
                    </a:cubicBezTo>
                    <a:cubicBezTo>
                      <a:pt x="1247006" y="624305"/>
                      <a:pt x="1275351" y="626642"/>
                      <a:pt x="1304490" y="631053"/>
                    </a:cubicBezTo>
                    <a:cubicBezTo>
                      <a:pt x="1381988" y="641727"/>
                      <a:pt x="1459794" y="663648"/>
                      <a:pt x="1523318" y="711019"/>
                    </a:cubicBezTo>
                    <a:cubicBezTo>
                      <a:pt x="1545536" y="738145"/>
                      <a:pt x="1577892" y="755920"/>
                      <a:pt x="1604474" y="778680"/>
                    </a:cubicBezTo>
                    <a:cubicBezTo>
                      <a:pt x="1725262" y="896887"/>
                      <a:pt x="1757046" y="1108734"/>
                      <a:pt x="1686248" y="1261080"/>
                    </a:cubicBezTo>
                    <a:cubicBezTo>
                      <a:pt x="1675360" y="1282031"/>
                      <a:pt x="1661738" y="1304040"/>
                      <a:pt x="1647984" y="1326005"/>
                    </a:cubicBezTo>
                    <a:cubicBezTo>
                      <a:pt x="1623298" y="1367466"/>
                      <a:pt x="1599890" y="1410029"/>
                      <a:pt x="1561405" y="1440596"/>
                    </a:cubicBezTo>
                    <a:cubicBezTo>
                      <a:pt x="1537557" y="1462826"/>
                      <a:pt x="1508153" y="1476675"/>
                      <a:pt x="1478221" y="1488717"/>
                    </a:cubicBezTo>
                    <a:cubicBezTo>
                      <a:pt x="1443087" y="1505301"/>
                      <a:pt x="1405660" y="1515710"/>
                      <a:pt x="1366779" y="1517871"/>
                    </a:cubicBezTo>
                    <a:cubicBezTo>
                      <a:pt x="1256969" y="1524664"/>
                      <a:pt x="1142750" y="1507153"/>
                      <a:pt x="1049602" y="1445492"/>
                    </a:cubicBezTo>
                    <a:cubicBezTo>
                      <a:pt x="1000758" y="1416954"/>
                      <a:pt x="951165" y="1385903"/>
                      <a:pt x="916692" y="1340031"/>
                    </a:cubicBezTo>
                    <a:cubicBezTo>
                      <a:pt x="885790" y="1297159"/>
                      <a:pt x="855902" y="1251685"/>
                      <a:pt x="841575" y="1200256"/>
                    </a:cubicBezTo>
                    <a:cubicBezTo>
                      <a:pt x="819181" y="1118790"/>
                      <a:pt x="823501" y="1032913"/>
                      <a:pt x="836285" y="949948"/>
                    </a:cubicBezTo>
                    <a:cubicBezTo>
                      <a:pt x="844837" y="905047"/>
                      <a:pt x="862338" y="862572"/>
                      <a:pt x="882880" y="821905"/>
                    </a:cubicBezTo>
                    <a:cubicBezTo>
                      <a:pt x="899588" y="788913"/>
                      <a:pt x="917750" y="755612"/>
                      <a:pt x="944685" y="729853"/>
                    </a:cubicBezTo>
                    <a:close/>
                    <a:moveTo>
                      <a:pt x="2167899" y="1280310"/>
                    </a:moveTo>
                    <a:cubicBezTo>
                      <a:pt x="2164989" y="1398914"/>
                      <a:pt x="2170412" y="1530662"/>
                      <a:pt x="2099614" y="1632991"/>
                    </a:cubicBezTo>
                    <a:cubicBezTo>
                      <a:pt x="2067257" y="1669203"/>
                      <a:pt x="2005321" y="1657956"/>
                      <a:pt x="1960621" y="1663028"/>
                    </a:cubicBezTo>
                    <a:cubicBezTo>
                      <a:pt x="1858348" y="1668982"/>
                      <a:pt x="1755723" y="1675378"/>
                      <a:pt x="1653186" y="1682612"/>
                    </a:cubicBezTo>
                    <a:cubicBezTo>
                      <a:pt x="1567489" y="1690419"/>
                      <a:pt x="1476325" y="1692447"/>
                      <a:pt x="1389350" y="1697123"/>
                    </a:cubicBezTo>
                    <a:cubicBezTo>
                      <a:pt x="1184805" y="1713575"/>
                      <a:pt x="978056" y="1723984"/>
                      <a:pt x="773202" y="1746655"/>
                    </a:cubicBezTo>
                    <a:cubicBezTo>
                      <a:pt x="718936" y="1748640"/>
                      <a:pt x="664229" y="1755344"/>
                      <a:pt x="610095" y="1760417"/>
                    </a:cubicBezTo>
                    <a:cubicBezTo>
                      <a:pt x="596033" y="1762005"/>
                      <a:pt x="581750" y="1763328"/>
                      <a:pt x="567643" y="1765533"/>
                    </a:cubicBezTo>
                    <a:cubicBezTo>
                      <a:pt x="568437" y="1760814"/>
                      <a:pt x="568878" y="1756359"/>
                      <a:pt x="569010" y="1752654"/>
                    </a:cubicBezTo>
                    <a:cubicBezTo>
                      <a:pt x="568789" y="1711149"/>
                      <a:pt x="564778" y="1669776"/>
                      <a:pt x="564073" y="1628272"/>
                    </a:cubicBezTo>
                    <a:cubicBezTo>
                      <a:pt x="562265" y="1490701"/>
                      <a:pt x="542560" y="1354499"/>
                      <a:pt x="527924" y="1217943"/>
                    </a:cubicBezTo>
                    <a:cubicBezTo>
                      <a:pt x="522105" y="1149224"/>
                      <a:pt x="513465" y="1081034"/>
                      <a:pt x="504693" y="1012580"/>
                    </a:cubicBezTo>
                    <a:cubicBezTo>
                      <a:pt x="501254" y="989556"/>
                      <a:pt x="501695" y="964768"/>
                      <a:pt x="492790" y="943155"/>
                    </a:cubicBezTo>
                    <a:cubicBezTo>
                      <a:pt x="490895" y="940068"/>
                      <a:pt x="486398" y="939671"/>
                      <a:pt x="484150" y="942582"/>
                    </a:cubicBezTo>
                    <a:cubicBezTo>
                      <a:pt x="481197" y="948228"/>
                      <a:pt x="482872" y="955329"/>
                      <a:pt x="482828" y="961548"/>
                    </a:cubicBezTo>
                    <a:cubicBezTo>
                      <a:pt x="483886" y="989600"/>
                      <a:pt x="484018" y="1017652"/>
                      <a:pt x="485957" y="1045616"/>
                    </a:cubicBezTo>
                    <a:cubicBezTo>
                      <a:pt x="493363" y="1135551"/>
                      <a:pt x="496670" y="1226897"/>
                      <a:pt x="504825" y="1317228"/>
                    </a:cubicBezTo>
                    <a:cubicBezTo>
                      <a:pt x="515449" y="1403854"/>
                      <a:pt x="523384" y="1490569"/>
                      <a:pt x="527307" y="1577813"/>
                    </a:cubicBezTo>
                    <a:cubicBezTo>
                      <a:pt x="528409" y="1617598"/>
                      <a:pt x="529115" y="1657294"/>
                      <a:pt x="531319" y="1697035"/>
                    </a:cubicBezTo>
                    <a:cubicBezTo>
                      <a:pt x="530922" y="1723367"/>
                      <a:pt x="539827" y="1753183"/>
                      <a:pt x="525456" y="1776957"/>
                    </a:cubicBezTo>
                    <a:cubicBezTo>
                      <a:pt x="511437" y="1784631"/>
                      <a:pt x="501431" y="1797819"/>
                      <a:pt x="488338" y="1806906"/>
                    </a:cubicBezTo>
                    <a:cubicBezTo>
                      <a:pt x="462109" y="1823137"/>
                      <a:pt x="434777" y="1839236"/>
                      <a:pt x="405021" y="1847881"/>
                    </a:cubicBezTo>
                    <a:cubicBezTo>
                      <a:pt x="347846" y="1854982"/>
                      <a:pt x="292389" y="1836281"/>
                      <a:pt x="236007" y="1830503"/>
                    </a:cubicBezTo>
                    <a:cubicBezTo>
                      <a:pt x="192762" y="1824592"/>
                      <a:pt x="152426" y="1819520"/>
                      <a:pt x="109930" y="1805582"/>
                    </a:cubicBezTo>
                    <a:cubicBezTo>
                      <a:pt x="107505" y="1804480"/>
                      <a:pt x="99526" y="1802363"/>
                      <a:pt x="99262" y="1797290"/>
                    </a:cubicBezTo>
                    <a:cubicBezTo>
                      <a:pt x="89740" y="1757020"/>
                      <a:pt x="86654" y="1715560"/>
                      <a:pt x="82863" y="1674408"/>
                    </a:cubicBezTo>
                    <a:cubicBezTo>
                      <a:pt x="77088" y="1605689"/>
                      <a:pt x="68315" y="1537279"/>
                      <a:pt x="61615" y="1468648"/>
                    </a:cubicBezTo>
                    <a:cubicBezTo>
                      <a:pt x="53504" y="1377081"/>
                      <a:pt x="47023" y="1285427"/>
                      <a:pt x="38692" y="1193904"/>
                    </a:cubicBezTo>
                    <a:cubicBezTo>
                      <a:pt x="32785" y="1097398"/>
                      <a:pt x="33005" y="1000715"/>
                      <a:pt x="29390" y="904121"/>
                    </a:cubicBezTo>
                    <a:cubicBezTo>
                      <a:pt x="28420" y="877436"/>
                      <a:pt x="26745" y="851016"/>
                      <a:pt x="25026" y="824684"/>
                    </a:cubicBezTo>
                    <a:cubicBezTo>
                      <a:pt x="32167" y="824904"/>
                      <a:pt x="39750" y="824242"/>
                      <a:pt x="44202" y="824551"/>
                    </a:cubicBezTo>
                    <a:cubicBezTo>
                      <a:pt x="76559" y="823316"/>
                      <a:pt x="108960" y="823713"/>
                      <a:pt x="141273" y="825654"/>
                    </a:cubicBezTo>
                    <a:cubicBezTo>
                      <a:pt x="350623" y="822875"/>
                      <a:pt x="558738" y="795044"/>
                      <a:pt x="766369" y="768976"/>
                    </a:cubicBezTo>
                    <a:cubicBezTo>
                      <a:pt x="803796" y="764477"/>
                      <a:pt x="841531" y="761919"/>
                      <a:pt x="878781" y="756009"/>
                    </a:cubicBezTo>
                    <a:cubicBezTo>
                      <a:pt x="851582" y="797425"/>
                      <a:pt x="832141" y="844620"/>
                      <a:pt x="814993" y="890403"/>
                    </a:cubicBezTo>
                    <a:cubicBezTo>
                      <a:pt x="784840" y="992026"/>
                      <a:pt x="779726" y="1117820"/>
                      <a:pt x="810055" y="1219795"/>
                    </a:cubicBezTo>
                    <a:cubicBezTo>
                      <a:pt x="841751" y="1310039"/>
                      <a:pt x="900117" y="1393886"/>
                      <a:pt x="981538" y="1445668"/>
                    </a:cubicBezTo>
                    <a:cubicBezTo>
                      <a:pt x="1072658" y="1508609"/>
                      <a:pt x="1172550" y="1550864"/>
                      <a:pt x="1284564" y="1553951"/>
                    </a:cubicBezTo>
                    <a:cubicBezTo>
                      <a:pt x="1299244" y="1554348"/>
                      <a:pt x="1314012" y="1554701"/>
                      <a:pt x="1328780" y="1554701"/>
                    </a:cubicBezTo>
                    <a:cubicBezTo>
                      <a:pt x="1368234" y="1554701"/>
                      <a:pt x="1407732" y="1552054"/>
                      <a:pt x="1445467" y="1540101"/>
                    </a:cubicBezTo>
                    <a:cubicBezTo>
                      <a:pt x="1509343" y="1518180"/>
                      <a:pt x="1572074" y="1488981"/>
                      <a:pt x="1616950" y="1436847"/>
                    </a:cubicBezTo>
                    <a:cubicBezTo>
                      <a:pt x="1644766" y="1406942"/>
                      <a:pt x="1662003" y="1369451"/>
                      <a:pt x="1684309" y="1335577"/>
                    </a:cubicBezTo>
                    <a:cubicBezTo>
                      <a:pt x="1705557" y="1301879"/>
                      <a:pt x="1726320" y="1267210"/>
                      <a:pt x="1738090" y="1228881"/>
                    </a:cubicBezTo>
                    <a:cubicBezTo>
                      <a:pt x="1775472" y="1103088"/>
                      <a:pt x="1763217" y="961107"/>
                      <a:pt x="1699517" y="845855"/>
                    </a:cubicBezTo>
                    <a:cubicBezTo>
                      <a:pt x="1683471" y="818288"/>
                      <a:pt x="1666940" y="790412"/>
                      <a:pt x="1644237" y="767477"/>
                    </a:cubicBezTo>
                    <a:cubicBezTo>
                      <a:pt x="1625590" y="745688"/>
                      <a:pt x="1600331" y="731750"/>
                      <a:pt x="1578598" y="713578"/>
                    </a:cubicBezTo>
                    <a:cubicBezTo>
                      <a:pt x="1575732" y="711019"/>
                      <a:pt x="1572735" y="708461"/>
                      <a:pt x="1569693" y="705903"/>
                    </a:cubicBezTo>
                    <a:cubicBezTo>
                      <a:pt x="1634363" y="706035"/>
                      <a:pt x="1699121" y="709476"/>
                      <a:pt x="1763834" y="709432"/>
                    </a:cubicBezTo>
                    <a:cubicBezTo>
                      <a:pt x="1853367" y="710843"/>
                      <a:pt x="1942811" y="706476"/>
                      <a:pt x="2032300" y="708329"/>
                    </a:cubicBezTo>
                    <a:cubicBezTo>
                      <a:pt x="2066243" y="707976"/>
                      <a:pt x="2099879" y="702904"/>
                      <a:pt x="2133734" y="701184"/>
                    </a:cubicBezTo>
                    <a:cubicBezTo>
                      <a:pt x="2137261" y="700831"/>
                      <a:pt x="2141405" y="700742"/>
                      <a:pt x="2145725" y="700610"/>
                    </a:cubicBezTo>
                    <a:cubicBezTo>
                      <a:pt x="2149296" y="735984"/>
                      <a:pt x="2152822" y="771358"/>
                      <a:pt x="2154983" y="806776"/>
                    </a:cubicBezTo>
                    <a:cubicBezTo>
                      <a:pt x="2158509" y="873510"/>
                      <a:pt x="2161066" y="944787"/>
                      <a:pt x="2165827" y="1012271"/>
                    </a:cubicBezTo>
                    <a:cubicBezTo>
                      <a:pt x="2169706" y="1101632"/>
                      <a:pt x="2167326" y="1191037"/>
                      <a:pt x="2167899" y="1280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0"/>
              <p:cNvSpPr/>
              <p:nvPr/>
            </p:nvSpPr>
            <p:spPr>
              <a:xfrm>
                <a:off x="11426000" y="4865006"/>
                <a:ext cx="228426" cy="154552"/>
              </a:xfrm>
              <a:custGeom>
                <a:rect b="b" l="l" r="r" t="t"/>
                <a:pathLst>
                  <a:path extrusionOk="0" h="154552" w="228426">
                    <a:moveTo>
                      <a:pt x="86437" y="153317"/>
                    </a:moveTo>
                    <a:cubicBezTo>
                      <a:pt x="93755" y="154111"/>
                      <a:pt x="101293" y="154552"/>
                      <a:pt x="108919" y="154552"/>
                    </a:cubicBezTo>
                    <a:cubicBezTo>
                      <a:pt x="149211" y="154552"/>
                      <a:pt x="191487" y="142246"/>
                      <a:pt x="214851" y="107931"/>
                    </a:cubicBezTo>
                    <a:cubicBezTo>
                      <a:pt x="238391" y="75733"/>
                      <a:pt x="231690" y="27876"/>
                      <a:pt x="191839" y="12924"/>
                    </a:cubicBezTo>
                    <a:cubicBezTo>
                      <a:pt x="182317" y="9087"/>
                      <a:pt x="171517" y="2735"/>
                      <a:pt x="160981" y="5117"/>
                    </a:cubicBezTo>
                    <a:cubicBezTo>
                      <a:pt x="106186" y="-9659"/>
                      <a:pt x="31289" y="7058"/>
                      <a:pt x="5060" y="61883"/>
                    </a:cubicBezTo>
                    <a:cubicBezTo>
                      <a:pt x="-17863" y="112650"/>
                      <a:pt x="42001" y="150759"/>
                      <a:pt x="86437" y="153317"/>
                    </a:cubicBezTo>
                    <a:close/>
                    <a:moveTo>
                      <a:pt x="138543" y="24039"/>
                    </a:moveTo>
                    <a:cubicBezTo>
                      <a:pt x="141629" y="24039"/>
                      <a:pt x="144759" y="24127"/>
                      <a:pt x="147933" y="24348"/>
                    </a:cubicBezTo>
                    <a:cubicBezTo>
                      <a:pt x="149167" y="40006"/>
                      <a:pt x="166976" y="40006"/>
                      <a:pt x="177777" y="46004"/>
                    </a:cubicBezTo>
                    <a:cubicBezTo>
                      <a:pt x="200083" y="53635"/>
                      <a:pt x="193779" y="80320"/>
                      <a:pt x="180422" y="93772"/>
                    </a:cubicBezTo>
                    <a:cubicBezTo>
                      <a:pt x="165169" y="111195"/>
                      <a:pt x="141012" y="116267"/>
                      <a:pt x="118926" y="118737"/>
                    </a:cubicBezTo>
                    <a:cubicBezTo>
                      <a:pt x="-25358" y="118472"/>
                      <a:pt x="41340" y="23995"/>
                      <a:pt x="138543" y="240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0"/>
              <p:cNvSpPr/>
              <p:nvPr/>
            </p:nvSpPr>
            <p:spPr>
              <a:xfrm>
                <a:off x="12183110" y="4643516"/>
                <a:ext cx="538183" cy="182984"/>
              </a:xfrm>
              <a:custGeom>
                <a:rect b="b" l="l" r="r" t="t"/>
                <a:pathLst>
                  <a:path extrusionOk="0" h="182984" w="538183">
                    <a:moveTo>
                      <a:pt x="20195" y="181000"/>
                    </a:moveTo>
                    <a:cubicBezTo>
                      <a:pt x="26543" y="182456"/>
                      <a:pt x="32935" y="182985"/>
                      <a:pt x="39371" y="182985"/>
                    </a:cubicBezTo>
                    <a:cubicBezTo>
                      <a:pt x="52684" y="182985"/>
                      <a:pt x="66041" y="180691"/>
                      <a:pt x="79266" y="179456"/>
                    </a:cubicBezTo>
                    <a:cubicBezTo>
                      <a:pt x="111667" y="176060"/>
                      <a:pt x="144024" y="173105"/>
                      <a:pt x="176469" y="170326"/>
                    </a:cubicBezTo>
                    <a:cubicBezTo>
                      <a:pt x="240874" y="171252"/>
                      <a:pt x="305809" y="155903"/>
                      <a:pt x="370082" y="151448"/>
                    </a:cubicBezTo>
                    <a:cubicBezTo>
                      <a:pt x="411167" y="148758"/>
                      <a:pt x="455779" y="145053"/>
                      <a:pt x="497349" y="142980"/>
                    </a:cubicBezTo>
                    <a:cubicBezTo>
                      <a:pt x="531866" y="145053"/>
                      <a:pt x="537112" y="120970"/>
                      <a:pt x="537421" y="92080"/>
                    </a:cubicBezTo>
                    <a:cubicBezTo>
                      <a:pt x="537950" y="70644"/>
                      <a:pt x="538434" y="49296"/>
                      <a:pt x="538038" y="27860"/>
                    </a:cubicBezTo>
                    <a:cubicBezTo>
                      <a:pt x="538390" y="5189"/>
                      <a:pt x="512999" y="-1295"/>
                      <a:pt x="494528" y="205"/>
                    </a:cubicBezTo>
                    <a:cubicBezTo>
                      <a:pt x="418705" y="3557"/>
                      <a:pt x="343411" y="13481"/>
                      <a:pt x="267985" y="21288"/>
                    </a:cubicBezTo>
                    <a:cubicBezTo>
                      <a:pt x="208253" y="25699"/>
                      <a:pt x="149931" y="39681"/>
                      <a:pt x="90640" y="47047"/>
                    </a:cubicBezTo>
                    <a:cubicBezTo>
                      <a:pt x="63088" y="53089"/>
                      <a:pt x="18388" y="48149"/>
                      <a:pt x="4105" y="77392"/>
                    </a:cubicBezTo>
                    <a:cubicBezTo>
                      <a:pt x="755" y="86831"/>
                      <a:pt x="-2904" y="99402"/>
                      <a:pt x="6221" y="106680"/>
                    </a:cubicBezTo>
                    <a:cubicBezTo>
                      <a:pt x="3884" y="123705"/>
                      <a:pt x="1592" y="140819"/>
                      <a:pt x="5" y="157888"/>
                    </a:cubicBezTo>
                    <a:cubicBezTo>
                      <a:pt x="-259" y="169488"/>
                      <a:pt x="9747" y="178310"/>
                      <a:pt x="20195" y="181000"/>
                    </a:cubicBezTo>
                    <a:close/>
                    <a:moveTo>
                      <a:pt x="35139" y="93624"/>
                    </a:moveTo>
                    <a:cubicBezTo>
                      <a:pt x="67320" y="83170"/>
                      <a:pt x="102057" y="83038"/>
                      <a:pt x="135208" y="77260"/>
                    </a:cubicBezTo>
                    <a:cubicBezTo>
                      <a:pt x="161613" y="72276"/>
                      <a:pt x="187887" y="67292"/>
                      <a:pt x="214601" y="63984"/>
                    </a:cubicBezTo>
                    <a:cubicBezTo>
                      <a:pt x="310129" y="52295"/>
                      <a:pt x="406053" y="40122"/>
                      <a:pt x="502242" y="36108"/>
                    </a:cubicBezTo>
                    <a:cubicBezTo>
                      <a:pt x="501801" y="59705"/>
                      <a:pt x="502903" y="83391"/>
                      <a:pt x="500303" y="106856"/>
                    </a:cubicBezTo>
                    <a:cubicBezTo>
                      <a:pt x="420733" y="112237"/>
                      <a:pt x="339047" y="114972"/>
                      <a:pt x="260271" y="129836"/>
                    </a:cubicBezTo>
                    <a:cubicBezTo>
                      <a:pt x="185771" y="135967"/>
                      <a:pt x="111138" y="140289"/>
                      <a:pt x="37123" y="151404"/>
                    </a:cubicBezTo>
                    <a:cubicBezTo>
                      <a:pt x="33111" y="151537"/>
                      <a:pt x="29012" y="151845"/>
                      <a:pt x="25088" y="150919"/>
                    </a:cubicBezTo>
                    <a:cubicBezTo>
                      <a:pt x="23281" y="137466"/>
                      <a:pt x="22223" y="123970"/>
                      <a:pt x="20900" y="110429"/>
                    </a:cubicBezTo>
                    <a:cubicBezTo>
                      <a:pt x="29232" y="108929"/>
                      <a:pt x="33067" y="101034"/>
                      <a:pt x="35139" y="936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0"/>
              <p:cNvSpPr/>
              <p:nvPr/>
            </p:nvSpPr>
            <p:spPr>
              <a:xfrm>
                <a:off x="12165195" y="5090097"/>
                <a:ext cx="688194" cy="689206"/>
              </a:xfrm>
              <a:custGeom>
                <a:rect b="b" l="l" r="r" t="t"/>
                <a:pathLst>
                  <a:path extrusionOk="0" h="689206" w="688194">
                    <a:moveTo>
                      <a:pt x="169433" y="619517"/>
                    </a:moveTo>
                    <a:cubicBezTo>
                      <a:pt x="195354" y="639850"/>
                      <a:pt x="226388" y="651715"/>
                      <a:pt x="255836" y="665873"/>
                    </a:cubicBezTo>
                    <a:cubicBezTo>
                      <a:pt x="285151" y="681443"/>
                      <a:pt x="318434" y="686295"/>
                      <a:pt x="351231" y="688015"/>
                    </a:cubicBezTo>
                    <a:cubicBezTo>
                      <a:pt x="359916" y="688809"/>
                      <a:pt x="368776" y="689206"/>
                      <a:pt x="377769" y="689206"/>
                    </a:cubicBezTo>
                    <a:cubicBezTo>
                      <a:pt x="478102" y="689206"/>
                      <a:pt x="591968" y="640247"/>
                      <a:pt x="639534" y="550974"/>
                    </a:cubicBezTo>
                    <a:cubicBezTo>
                      <a:pt x="674183" y="482476"/>
                      <a:pt x="689039" y="404583"/>
                      <a:pt x="688157" y="328101"/>
                    </a:cubicBezTo>
                    <a:cubicBezTo>
                      <a:pt x="686703" y="295771"/>
                      <a:pt x="676519" y="264719"/>
                      <a:pt x="669731" y="233315"/>
                    </a:cubicBezTo>
                    <a:cubicBezTo>
                      <a:pt x="662104" y="203101"/>
                      <a:pt x="648395" y="174211"/>
                      <a:pt x="631026" y="148364"/>
                    </a:cubicBezTo>
                    <a:cubicBezTo>
                      <a:pt x="614142" y="126796"/>
                      <a:pt x="591836" y="110388"/>
                      <a:pt x="570853" y="93186"/>
                    </a:cubicBezTo>
                    <a:cubicBezTo>
                      <a:pt x="542816" y="62532"/>
                      <a:pt x="506580" y="41581"/>
                      <a:pt x="467522" y="27864"/>
                    </a:cubicBezTo>
                    <a:cubicBezTo>
                      <a:pt x="405982" y="826"/>
                      <a:pt x="337169" y="-4467"/>
                      <a:pt x="270912" y="3208"/>
                    </a:cubicBezTo>
                    <a:cubicBezTo>
                      <a:pt x="165422" y="16793"/>
                      <a:pt x="80694" y="77528"/>
                      <a:pt x="35641" y="174035"/>
                    </a:cubicBezTo>
                    <a:cubicBezTo>
                      <a:pt x="-35464" y="282538"/>
                      <a:pt x="11043" y="421299"/>
                      <a:pt x="77256" y="520629"/>
                    </a:cubicBezTo>
                    <a:cubicBezTo>
                      <a:pt x="104234" y="556532"/>
                      <a:pt x="135181" y="590406"/>
                      <a:pt x="169433" y="619517"/>
                    </a:cubicBezTo>
                    <a:close/>
                    <a:moveTo>
                      <a:pt x="44017" y="237549"/>
                    </a:moveTo>
                    <a:cubicBezTo>
                      <a:pt x="54244" y="210423"/>
                      <a:pt x="70423" y="185944"/>
                      <a:pt x="84441" y="160494"/>
                    </a:cubicBezTo>
                    <a:cubicBezTo>
                      <a:pt x="133946" y="72897"/>
                      <a:pt x="228548" y="34833"/>
                      <a:pt x="325311" y="34833"/>
                    </a:cubicBezTo>
                    <a:cubicBezTo>
                      <a:pt x="392361" y="34833"/>
                      <a:pt x="460469" y="53093"/>
                      <a:pt x="515308" y="85820"/>
                    </a:cubicBezTo>
                    <a:cubicBezTo>
                      <a:pt x="529723" y="108933"/>
                      <a:pt x="554674" y="125032"/>
                      <a:pt x="575129" y="142895"/>
                    </a:cubicBezTo>
                    <a:cubicBezTo>
                      <a:pt x="610439" y="170462"/>
                      <a:pt x="629218" y="213070"/>
                      <a:pt x="638035" y="256471"/>
                    </a:cubicBezTo>
                    <a:cubicBezTo>
                      <a:pt x="666160" y="345479"/>
                      <a:pt x="648879" y="443618"/>
                      <a:pt x="611012" y="527862"/>
                    </a:cubicBezTo>
                    <a:cubicBezTo>
                      <a:pt x="569354" y="611313"/>
                      <a:pt x="468801" y="651098"/>
                      <a:pt x="379444" y="653656"/>
                    </a:cubicBezTo>
                    <a:cubicBezTo>
                      <a:pt x="342944" y="651847"/>
                      <a:pt x="304768" y="651098"/>
                      <a:pt x="271706" y="633719"/>
                    </a:cubicBezTo>
                    <a:cubicBezTo>
                      <a:pt x="240318" y="618414"/>
                      <a:pt x="206639" y="606196"/>
                      <a:pt x="180542" y="582202"/>
                    </a:cubicBezTo>
                    <a:cubicBezTo>
                      <a:pt x="147436" y="548769"/>
                      <a:pt x="112742" y="515292"/>
                      <a:pt x="90216" y="473522"/>
                    </a:cubicBezTo>
                    <a:cubicBezTo>
                      <a:pt x="64912" y="426636"/>
                      <a:pt x="40799" y="376442"/>
                      <a:pt x="36788" y="322588"/>
                    </a:cubicBezTo>
                    <a:cubicBezTo>
                      <a:pt x="36523" y="294138"/>
                      <a:pt x="35641" y="265116"/>
                      <a:pt x="44017" y="2375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0"/>
              <p:cNvSpPr/>
              <p:nvPr/>
            </p:nvSpPr>
            <p:spPr>
              <a:xfrm>
                <a:off x="12063350" y="4185669"/>
                <a:ext cx="135954" cy="130159"/>
              </a:xfrm>
              <a:custGeom>
                <a:rect b="b" l="l" r="r" t="t"/>
                <a:pathLst>
                  <a:path extrusionOk="0" h="130159" w="135954">
                    <a:moveTo>
                      <a:pt x="71450" y="88523"/>
                    </a:moveTo>
                    <a:cubicBezTo>
                      <a:pt x="88819" y="103299"/>
                      <a:pt x="104909" y="121868"/>
                      <a:pt x="126554" y="130160"/>
                    </a:cubicBezTo>
                    <a:cubicBezTo>
                      <a:pt x="157588" y="127778"/>
                      <a:pt x="102396" y="85435"/>
                      <a:pt x="95872" y="76658"/>
                    </a:cubicBezTo>
                    <a:cubicBezTo>
                      <a:pt x="71230" y="52796"/>
                      <a:pt x="49276" y="26199"/>
                      <a:pt x="23973" y="3175"/>
                    </a:cubicBezTo>
                    <a:cubicBezTo>
                      <a:pt x="10792" y="-7454"/>
                      <a:pt x="-7458" y="10938"/>
                      <a:pt x="3210" y="23994"/>
                    </a:cubicBezTo>
                    <a:cubicBezTo>
                      <a:pt x="25560" y="45783"/>
                      <a:pt x="48836" y="66910"/>
                      <a:pt x="71450" y="885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0"/>
              <p:cNvSpPr/>
              <p:nvPr/>
            </p:nvSpPr>
            <p:spPr>
              <a:xfrm>
                <a:off x="12369179" y="4047437"/>
                <a:ext cx="26696" cy="201749"/>
              </a:xfrm>
              <a:custGeom>
                <a:rect b="b" l="l" r="r" t="t"/>
                <a:pathLst>
                  <a:path extrusionOk="0" h="201749" w="26696">
                    <a:moveTo>
                      <a:pt x="7108" y="192219"/>
                    </a:moveTo>
                    <a:cubicBezTo>
                      <a:pt x="8033" y="195659"/>
                      <a:pt x="9400" y="201746"/>
                      <a:pt x="13676" y="201746"/>
                    </a:cubicBezTo>
                    <a:cubicBezTo>
                      <a:pt x="15616" y="201834"/>
                      <a:pt x="17423" y="200379"/>
                      <a:pt x="17423" y="198218"/>
                    </a:cubicBezTo>
                    <a:cubicBezTo>
                      <a:pt x="17379" y="177487"/>
                      <a:pt x="18657" y="156845"/>
                      <a:pt x="20156" y="136159"/>
                    </a:cubicBezTo>
                    <a:cubicBezTo>
                      <a:pt x="22625" y="100079"/>
                      <a:pt x="23418" y="63426"/>
                      <a:pt x="25799" y="27214"/>
                    </a:cubicBezTo>
                    <a:cubicBezTo>
                      <a:pt x="27033" y="16540"/>
                      <a:pt x="29414" y="970"/>
                      <a:pt x="13412" y="0"/>
                    </a:cubicBezTo>
                    <a:cubicBezTo>
                      <a:pt x="6358" y="0"/>
                      <a:pt x="-298" y="6087"/>
                      <a:pt x="10" y="13409"/>
                    </a:cubicBezTo>
                    <a:cubicBezTo>
                      <a:pt x="672" y="26288"/>
                      <a:pt x="1377" y="39123"/>
                      <a:pt x="1641" y="52046"/>
                    </a:cubicBezTo>
                    <a:cubicBezTo>
                      <a:pt x="3449" y="98712"/>
                      <a:pt x="319" y="145906"/>
                      <a:pt x="7108" y="192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0"/>
              <p:cNvSpPr/>
              <p:nvPr/>
            </p:nvSpPr>
            <p:spPr>
              <a:xfrm>
                <a:off x="12587025" y="4110318"/>
                <a:ext cx="128953" cy="131222"/>
              </a:xfrm>
              <a:custGeom>
                <a:rect b="b" l="l" r="r" t="t"/>
                <a:pathLst>
                  <a:path extrusionOk="0" h="131222" w="128953">
                    <a:moveTo>
                      <a:pt x="28985" y="117473"/>
                    </a:moveTo>
                    <a:cubicBezTo>
                      <a:pt x="61783" y="89906"/>
                      <a:pt x="93831" y="57222"/>
                      <a:pt x="124380" y="26391"/>
                    </a:cubicBezTo>
                    <a:cubicBezTo>
                      <a:pt x="139104" y="10645"/>
                      <a:pt x="114726" y="-10615"/>
                      <a:pt x="101325" y="6102"/>
                    </a:cubicBezTo>
                    <a:cubicBezTo>
                      <a:pt x="83560" y="33360"/>
                      <a:pt x="61033" y="57399"/>
                      <a:pt x="37934" y="80246"/>
                    </a:cubicBezTo>
                    <a:cubicBezTo>
                      <a:pt x="26516" y="91890"/>
                      <a:pt x="14349" y="102829"/>
                      <a:pt x="2844" y="114341"/>
                    </a:cubicBezTo>
                    <a:cubicBezTo>
                      <a:pt x="-859" y="118266"/>
                      <a:pt x="-1036" y="124486"/>
                      <a:pt x="2844" y="128367"/>
                    </a:cubicBezTo>
                    <a:cubicBezTo>
                      <a:pt x="12762" y="137277"/>
                      <a:pt x="21535" y="122986"/>
                      <a:pt x="28985" y="1174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0"/>
              <p:cNvSpPr/>
              <p:nvPr/>
            </p:nvSpPr>
            <p:spPr>
              <a:xfrm>
                <a:off x="12789190" y="4376470"/>
                <a:ext cx="126739" cy="47344"/>
              </a:xfrm>
              <a:custGeom>
                <a:rect b="b" l="l" r="r" t="t"/>
                <a:pathLst>
                  <a:path extrusionOk="0" h="47344" w="126739">
                    <a:moveTo>
                      <a:pt x="34230" y="43849"/>
                    </a:moveTo>
                    <a:cubicBezTo>
                      <a:pt x="60415" y="37189"/>
                      <a:pt x="86513" y="32116"/>
                      <a:pt x="113624" y="30881"/>
                    </a:cubicBezTo>
                    <a:cubicBezTo>
                      <a:pt x="133725" y="28147"/>
                      <a:pt x="129449" y="-2640"/>
                      <a:pt x="109436" y="183"/>
                    </a:cubicBezTo>
                    <a:cubicBezTo>
                      <a:pt x="99385" y="2123"/>
                      <a:pt x="90260" y="4196"/>
                      <a:pt x="78710" y="6931"/>
                    </a:cubicBezTo>
                    <a:cubicBezTo>
                      <a:pt x="57021" y="11695"/>
                      <a:pt x="35773" y="18267"/>
                      <a:pt x="14790" y="25500"/>
                    </a:cubicBezTo>
                    <a:cubicBezTo>
                      <a:pt x="5003" y="26735"/>
                      <a:pt x="-5841" y="35336"/>
                      <a:pt x="3681" y="44510"/>
                    </a:cubicBezTo>
                    <a:cubicBezTo>
                      <a:pt x="12497" y="50465"/>
                      <a:pt x="24576" y="45437"/>
                      <a:pt x="34230" y="438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0"/>
              <p:cNvSpPr/>
              <p:nvPr/>
            </p:nvSpPr>
            <p:spPr>
              <a:xfrm>
                <a:off x="11941365" y="4553111"/>
                <a:ext cx="110956" cy="30777"/>
              </a:xfrm>
              <a:custGeom>
                <a:rect b="b" l="l" r="r" t="t"/>
                <a:pathLst>
                  <a:path extrusionOk="0" h="30777" w="110956">
                    <a:moveTo>
                      <a:pt x="15913" y="30404"/>
                    </a:moveTo>
                    <a:cubicBezTo>
                      <a:pt x="29094" y="27228"/>
                      <a:pt x="42451" y="24449"/>
                      <a:pt x="55853" y="22464"/>
                    </a:cubicBezTo>
                    <a:cubicBezTo>
                      <a:pt x="71458" y="19906"/>
                      <a:pt x="87416" y="20039"/>
                      <a:pt x="103110" y="18980"/>
                    </a:cubicBezTo>
                    <a:cubicBezTo>
                      <a:pt x="107562" y="18451"/>
                      <a:pt x="110956" y="14437"/>
                      <a:pt x="110956" y="9982"/>
                    </a:cubicBezTo>
                    <a:cubicBezTo>
                      <a:pt x="110956" y="5571"/>
                      <a:pt x="107562" y="1514"/>
                      <a:pt x="103110" y="984"/>
                    </a:cubicBezTo>
                    <a:cubicBezTo>
                      <a:pt x="72252" y="-1794"/>
                      <a:pt x="41438" y="1778"/>
                      <a:pt x="10844" y="5880"/>
                    </a:cubicBezTo>
                    <a:cubicBezTo>
                      <a:pt x="3394" y="6762"/>
                      <a:pt x="-1543" y="14525"/>
                      <a:pt x="440" y="21671"/>
                    </a:cubicBezTo>
                    <a:cubicBezTo>
                      <a:pt x="2292" y="28419"/>
                      <a:pt x="9389" y="31992"/>
                      <a:pt x="15913" y="304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20"/>
              <p:cNvSpPr/>
              <p:nvPr/>
            </p:nvSpPr>
            <p:spPr>
              <a:xfrm>
                <a:off x="12337991" y="5432313"/>
                <a:ext cx="131968" cy="172035"/>
              </a:xfrm>
              <a:custGeom>
                <a:rect b="b" l="l" r="r" t="t"/>
                <a:pathLst>
                  <a:path extrusionOk="0" h="172035" w="131968">
                    <a:moveTo>
                      <a:pt x="109490" y="170739"/>
                    </a:moveTo>
                    <a:cubicBezTo>
                      <a:pt x="130782" y="178810"/>
                      <a:pt x="141935" y="146832"/>
                      <a:pt x="120158" y="139952"/>
                    </a:cubicBezTo>
                    <a:cubicBezTo>
                      <a:pt x="73870" y="126058"/>
                      <a:pt x="29038" y="91654"/>
                      <a:pt x="21103" y="41416"/>
                    </a:cubicBezTo>
                    <a:cubicBezTo>
                      <a:pt x="18194" y="34006"/>
                      <a:pt x="20001" y="-8689"/>
                      <a:pt x="6159" y="1588"/>
                    </a:cubicBezTo>
                    <a:cubicBezTo>
                      <a:pt x="-19762" y="78643"/>
                      <a:pt x="40235" y="145333"/>
                      <a:pt x="109490" y="1707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3" name="Google Shape;813;p20"/>
            <p:cNvSpPr/>
            <p:nvPr/>
          </p:nvSpPr>
          <p:spPr>
            <a:xfrm>
              <a:off x="11280649" y="5056431"/>
              <a:ext cx="2143072" cy="1148813"/>
            </a:xfrm>
            <a:custGeom>
              <a:rect b="b" l="l" r="r" t="t"/>
              <a:pathLst>
                <a:path extrusionOk="0" h="1148813" w="2143072">
                  <a:moveTo>
                    <a:pt x="2140757" y="311749"/>
                  </a:moveTo>
                  <a:cubicBezTo>
                    <a:pt x="2144680" y="400978"/>
                    <a:pt x="2142300" y="490383"/>
                    <a:pt x="2142873" y="579700"/>
                  </a:cubicBezTo>
                  <a:cubicBezTo>
                    <a:pt x="2139963" y="698304"/>
                    <a:pt x="2145385" y="830052"/>
                    <a:pt x="2074588" y="932381"/>
                  </a:cubicBezTo>
                  <a:cubicBezTo>
                    <a:pt x="2042231" y="968593"/>
                    <a:pt x="1980295" y="957346"/>
                    <a:pt x="1935595" y="962418"/>
                  </a:cubicBezTo>
                  <a:cubicBezTo>
                    <a:pt x="1833322" y="968372"/>
                    <a:pt x="1730697" y="974768"/>
                    <a:pt x="1628160" y="982001"/>
                  </a:cubicBezTo>
                  <a:cubicBezTo>
                    <a:pt x="1542463" y="989809"/>
                    <a:pt x="1451299" y="991837"/>
                    <a:pt x="1364324" y="996513"/>
                  </a:cubicBezTo>
                  <a:cubicBezTo>
                    <a:pt x="1159779" y="1012965"/>
                    <a:pt x="953030" y="1023374"/>
                    <a:pt x="748176" y="1046045"/>
                  </a:cubicBezTo>
                  <a:cubicBezTo>
                    <a:pt x="693910" y="1048030"/>
                    <a:pt x="639203" y="1054734"/>
                    <a:pt x="585069" y="1059807"/>
                  </a:cubicBezTo>
                  <a:cubicBezTo>
                    <a:pt x="571007" y="1061438"/>
                    <a:pt x="556724" y="1062718"/>
                    <a:pt x="542617" y="1064879"/>
                  </a:cubicBezTo>
                  <a:cubicBezTo>
                    <a:pt x="543411" y="1060159"/>
                    <a:pt x="543896" y="1055749"/>
                    <a:pt x="543984" y="1052000"/>
                  </a:cubicBezTo>
                  <a:cubicBezTo>
                    <a:pt x="543763" y="1010495"/>
                    <a:pt x="539752" y="969122"/>
                    <a:pt x="539046" y="927617"/>
                  </a:cubicBezTo>
                  <a:cubicBezTo>
                    <a:pt x="537239" y="790047"/>
                    <a:pt x="517534" y="653844"/>
                    <a:pt x="502898" y="517289"/>
                  </a:cubicBezTo>
                  <a:cubicBezTo>
                    <a:pt x="497079" y="448570"/>
                    <a:pt x="488439" y="380380"/>
                    <a:pt x="479667" y="311926"/>
                  </a:cubicBezTo>
                  <a:cubicBezTo>
                    <a:pt x="476228" y="288902"/>
                    <a:pt x="476669" y="264114"/>
                    <a:pt x="467764" y="242501"/>
                  </a:cubicBezTo>
                  <a:cubicBezTo>
                    <a:pt x="465869" y="239414"/>
                    <a:pt x="461372" y="239017"/>
                    <a:pt x="459124" y="241928"/>
                  </a:cubicBezTo>
                  <a:cubicBezTo>
                    <a:pt x="456170" y="247573"/>
                    <a:pt x="457846" y="254675"/>
                    <a:pt x="457802" y="260894"/>
                  </a:cubicBezTo>
                  <a:cubicBezTo>
                    <a:pt x="458860" y="288946"/>
                    <a:pt x="458992" y="316998"/>
                    <a:pt x="460931" y="344962"/>
                  </a:cubicBezTo>
                  <a:cubicBezTo>
                    <a:pt x="468337" y="434896"/>
                    <a:pt x="471644" y="526242"/>
                    <a:pt x="479799" y="616574"/>
                  </a:cubicBezTo>
                  <a:cubicBezTo>
                    <a:pt x="490423" y="703200"/>
                    <a:pt x="498358" y="789915"/>
                    <a:pt x="502281" y="877159"/>
                  </a:cubicBezTo>
                  <a:cubicBezTo>
                    <a:pt x="503383" y="916943"/>
                    <a:pt x="504089" y="956640"/>
                    <a:pt x="506293" y="996380"/>
                  </a:cubicBezTo>
                  <a:cubicBezTo>
                    <a:pt x="505852" y="1022668"/>
                    <a:pt x="514801" y="1052485"/>
                    <a:pt x="500562" y="1076214"/>
                  </a:cubicBezTo>
                  <a:cubicBezTo>
                    <a:pt x="486455" y="1083845"/>
                    <a:pt x="476449" y="1097165"/>
                    <a:pt x="463312" y="1106251"/>
                  </a:cubicBezTo>
                  <a:cubicBezTo>
                    <a:pt x="437083" y="1122483"/>
                    <a:pt x="409751" y="1138582"/>
                    <a:pt x="379995" y="1147227"/>
                  </a:cubicBezTo>
                  <a:cubicBezTo>
                    <a:pt x="322820" y="1154328"/>
                    <a:pt x="267363" y="1135627"/>
                    <a:pt x="210981" y="1129849"/>
                  </a:cubicBezTo>
                  <a:cubicBezTo>
                    <a:pt x="167736" y="1123938"/>
                    <a:pt x="127400" y="1118866"/>
                    <a:pt x="84904" y="1104928"/>
                  </a:cubicBezTo>
                  <a:cubicBezTo>
                    <a:pt x="82479" y="1103825"/>
                    <a:pt x="74500" y="1101708"/>
                    <a:pt x="74236" y="1096636"/>
                  </a:cubicBezTo>
                  <a:cubicBezTo>
                    <a:pt x="64714" y="1056366"/>
                    <a:pt x="61628" y="1014905"/>
                    <a:pt x="57837" y="973753"/>
                  </a:cubicBezTo>
                  <a:cubicBezTo>
                    <a:pt x="52062" y="905035"/>
                    <a:pt x="43289" y="836624"/>
                    <a:pt x="36589" y="767994"/>
                  </a:cubicBezTo>
                  <a:cubicBezTo>
                    <a:pt x="28478" y="676427"/>
                    <a:pt x="21997" y="584773"/>
                    <a:pt x="13666" y="493250"/>
                  </a:cubicBezTo>
                  <a:cubicBezTo>
                    <a:pt x="7759" y="396744"/>
                    <a:pt x="7979" y="300061"/>
                    <a:pt x="4364" y="203466"/>
                  </a:cubicBezTo>
                  <a:cubicBezTo>
                    <a:pt x="3394" y="176737"/>
                    <a:pt x="1719" y="150361"/>
                    <a:pt x="0" y="124029"/>
                  </a:cubicBezTo>
                  <a:cubicBezTo>
                    <a:pt x="7141" y="124294"/>
                    <a:pt x="14768" y="123588"/>
                    <a:pt x="19220" y="123897"/>
                  </a:cubicBezTo>
                  <a:cubicBezTo>
                    <a:pt x="51577" y="122618"/>
                    <a:pt x="83978" y="123103"/>
                    <a:pt x="116291" y="125000"/>
                  </a:cubicBezTo>
                  <a:cubicBezTo>
                    <a:pt x="325641" y="122221"/>
                    <a:pt x="533801" y="94389"/>
                    <a:pt x="741387" y="68322"/>
                  </a:cubicBezTo>
                  <a:cubicBezTo>
                    <a:pt x="778770" y="63823"/>
                    <a:pt x="816505" y="61353"/>
                    <a:pt x="853667" y="55399"/>
                  </a:cubicBezTo>
                  <a:cubicBezTo>
                    <a:pt x="826511" y="96815"/>
                    <a:pt x="807071" y="144010"/>
                    <a:pt x="790011" y="189749"/>
                  </a:cubicBezTo>
                  <a:cubicBezTo>
                    <a:pt x="759858" y="291372"/>
                    <a:pt x="754744" y="417165"/>
                    <a:pt x="785073" y="519141"/>
                  </a:cubicBezTo>
                  <a:cubicBezTo>
                    <a:pt x="816769" y="609384"/>
                    <a:pt x="875135" y="693232"/>
                    <a:pt x="956556" y="745014"/>
                  </a:cubicBezTo>
                  <a:cubicBezTo>
                    <a:pt x="1047676" y="807955"/>
                    <a:pt x="1147568" y="850209"/>
                    <a:pt x="1259583" y="853297"/>
                  </a:cubicBezTo>
                  <a:cubicBezTo>
                    <a:pt x="1274262" y="853694"/>
                    <a:pt x="1289030" y="854047"/>
                    <a:pt x="1303798" y="854047"/>
                  </a:cubicBezTo>
                  <a:cubicBezTo>
                    <a:pt x="1343252" y="854047"/>
                    <a:pt x="1382794" y="851400"/>
                    <a:pt x="1420485" y="839447"/>
                  </a:cubicBezTo>
                  <a:cubicBezTo>
                    <a:pt x="1484362" y="817526"/>
                    <a:pt x="1547092" y="788327"/>
                    <a:pt x="1591968" y="736192"/>
                  </a:cubicBezTo>
                  <a:cubicBezTo>
                    <a:pt x="1619784" y="706288"/>
                    <a:pt x="1637021" y="668797"/>
                    <a:pt x="1659327" y="634922"/>
                  </a:cubicBezTo>
                  <a:cubicBezTo>
                    <a:pt x="1680575" y="601225"/>
                    <a:pt x="1701338" y="566556"/>
                    <a:pt x="1713108" y="528227"/>
                  </a:cubicBezTo>
                  <a:cubicBezTo>
                    <a:pt x="1750490" y="402434"/>
                    <a:pt x="1738235" y="260453"/>
                    <a:pt x="1674535" y="145201"/>
                  </a:cubicBezTo>
                  <a:cubicBezTo>
                    <a:pt x="1658489" y="117634"/>
                    <a:pt x="1641958" y="89758"/>
                    <a:pt x="1619255" y="66822"/>
                  </a:cubicBezTo>
                  <a:cubicBezTo>
                    <a:pt x="1600608" y="45033"/>
                    <a:pt x="1575349" y="31096"/>
                    <a:pt x="1553616" y="12923"/>
                  </a:cubicBezTo>
                  <a:cubicBezTo>
                    <a:pt x="1550750" y="10365"/>
                    <a:pt x="1547753" y="7763"/>
                    <a:pt x="1544711" y="5161"/>
                  </a:cubicBezTo>
                  <a:cubicBezTo>
                    <a:pt x="1609425" y="5249"/>
                    <a:pt x="1674183" y="8821"/>
                    <a:pt x="1738896" y="8777"/>
                  </a:cubicBezTo>
                  <a:cubicBezTo>
                    <a:pt x="1828385" y="10189"/>
                    <a:pt x="1917873" y="5778"/>
                    <a:pt x="2007362" y="7675"/>
                  </a:cubicBezTo>
                  <a:cubicBezTo>
                    <a:pt x="2041306" y="7322"/>
                    <a:pt x="2074941" y="2250"/>
                    <a:pt x="2108797" y="529"/>
                  </a:cubicBezTo>
                  <a:cubicBezTo>
                    <a:pt x="2112323" y="176"/>
                    <a:pt x="2116467" y="88"/>
                    <a:pt x="2120787" y="0"/>
                  </a:cubicBezTo>
                  <a:cubicBezTo>
                    <a:pt x="2124358" y="35374"/>
                    <a:pt x="2127885" y="70748"/>
                    <a:pt x="2130045" y="106166"/>
                  </a:cubicBezTo>
                  <a:cubicBezTo>
                    <a:pt x="2133483" y="172988"/>
                    <a:pt x="2136040" y="244265"/>
                    <a:pt x="2140757" y="3117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12081358" y="4980082"/>
              <a:ext cx="897736" cy="894896"/>
            </a:xfrm>
            <a:custGeom>
              <a:rect b="b" l="l" r="r" t="t"/>
              <a:pathLst>
                <a:path extrusionOk="0" h="894896" w="897736">
                  <a:moveTo>
                    <a:pt x="723283" y="660990"/>
                  </a:moveTo>
                  <a:cubicBezTo>
                    <a:pt x="757932" y="592491"/>
                    <a:pt x="772788" y="514598"/>
                    <a:pt x="771906" y="438116"/>
                  </a:cubicBezTo>
                  <a:cubicBezTo>
                    <a:pt x="770451" y="405786"/>
                    <a:pt x="760268" y="374734"/>
                    <a:pt x="753480" y="343330"/>
                  </a:cubicBezTo>
                  <a:cubicBezTo>
                    <a:pt x="745853" y="313117"/>
                    <a:pt x="732143" y="284227"/>
                    <a:pt x="714775" y="258380"/>
                  </a:cubicBezTo>
                  <a:cubicBezTo>
                    <a:pt x="697891" y="236811"/>
                    <a:pt x="675585" y="220403"/>
                    <a:pt x="654601" y="203202"/>
                  </a:cubicBezTo>
                  <a:cubicBezTo>
                    <a:pt x="626565" y="172547"/>
                    <a:pt x="590328" y="151596"/>
                    <a:pt x="551271" y="137879"/>
                  </a:cubicBezTo>
                  <a:cubicBezTo>
                    <a:pt x="489731" y="110841"/>
                    <a:pt x="420918" y="105548"/>
                    <a:pt x="354661" y="113223"/>
                  </a:cubicBezTo>
                  <a:cubicBezTo>
                    <a:pt x="249170" y="126808"/>
                    <a:pt x="164443" y="187544"/>
                    <a:pt x="119390" y="284050"/>
                  </a:cubicBezTo>
                  <a:cubicBezTo>
                    <a:pt x="48284" y="392554"/>
                    <a:pt x="94792" y="531315"/>
                    <a:pt x="161005" y="630644"/>
                  </a:cubicBezTo>
                  <a:cubicBezTo>
                    <a:pt x="188027" y="666547"/>
                    <a:pt x="218974" y="700377"/>
                    <a:pt x="253226" y="729532"/>
                  </a:cubicBezTo>
                  <a:cubicBezTo>
                    <a:pt x="279147" y="749866"/>
                    <a:pt x="310181" y="761730"/>
                    <a:pt x="339629" y="775889"/>
                  </a:cubicBezTo>
                  <a:cubicBezTo>
                    <a:pt x="368944" y="791459"/>
                    <a:pt x="402227" y="796310"/>
                    <a:pt x="435024" y="798031"/>
                  </a:cubicBezTo>
                  <a:cubicBezTo>
                    <a:pt x="443753" y="798824"/>
                    <a:pt x="452569" y="799221"/>
                    <a:pt x="461562" y="799221"/>
                  </a:cubicBezTo>
                  <a:cubicBezTo>
                    <a:pt x="561895" y="799266"/>
                    <a:pt x="675761" y="750262"/>
                    <a:pt x="723283" y="660990"/>
                  </a:cubicBezTo>
                  <a:close/>
                  <a:moveTo>
                    <a:pt x="778739" y="154331"/>
                  </a:moveTo>
                  <a:cubicBezTo>
                    <a:pt x="899526" y="272538"/>
                    <a:pt x="931310" y="484385"/>
                    <a:pt x="860513" y="636731"/>
                  </a:cubicBezTo>
                  <a:cubicBezTo>
                    <a:pt x="849624" y="657682"/>
                    <a:pt x="836003" y="679691"/>
                    <a:pt x="822249" y="701656"/>
                  </a:cubicBezTo>
                  <a:cubicBezTo>
                    <a:pt x="797562" y="743117"/>
                    <a:pt x="774154" y="785681"/>
                    <a:pt x="735670" y="816247"/>
                  </a:cubicBezTo>
                  <a:cubicBezTo>
                    <a:pt x="711821" y="838477"/>
                    <a:pt x="682418" y="852326"/>
                    <a:pt x="652485" y="864368"/>
                  </a:cubicBezTo>
                  <a:cubicBezTo>
                    <a:pt x="617351" y="880952"/>
                    <a:pt x="579925" y="891361"/>
                    <a:pt x="541044" y="893523"/>
                  </a:cubicBezTo>
                  <a:cubicBezTo>
                    <a:pt x="431233" y="900315"/>
                    <a:pt x="317014" y="882805"/>
                    <a:pt x="223867" y="821143"/>
                  </a:cubicBezTo>
                  <a:cubicBezTo>
                    <a:pt x="175023" y="792605"/>
                    <a:pt x="125430" y="761554"/>
                    <a:pt x="90957" y="715683"/>
                  </a:cubicBezTo>
                  <a:cubicBezTo>
                    <a:pt x="60055" y="672810"/>
                    <a:pt x="30166" y="627336"/>
                    <a:pt x="15839" y="575907"/>
                  </a:cubicBezTo>
                  <a:cubicBezTo>
                    <a:pt x="-6555" y="494441"/>
                    <a:pt x="-2235" y="408564"/>
                    <a:pt x="10549" y="325599"/>
                  </a:cubicBezTo>
                  <a:cubicBezTo>
                    <a:pt x="19101" y="280698"/>
                    <a:pt x="36602" y="238223"/>
                    <a:pt x="57145" y="197556"/>
                  </a:cubicBezTo>
                  <a:cubicBezTo>
                    <a:pt x="73941" y="164652"/>
                    <a:pt x="92103" y="131307"/>
                    <a:pt x="119038" y="105548"/>
                  </a:cubicBezTo>
                  <a:cubicBezTo>
                    <a:pt x="201384" y="31669"/>
                    <a:pt x="292239" y="0"/>
                    <a:pt x="393851" y="0"/>
                  </a:cubicBezTo>
                  <a:cubicBezTo>
                    <a:pt x="421358" y="44"/>
                    <a:pt x="449660" y="2338"/>
                    <a:pt x="478799" y="6748"/>
                  </a:cubicBezTo>
                  <a:cubicBezTo>
                    <a:pt x="552858" y="16981"/>
                    <a:pt x="627226" y="37447"/>
                    <a:pt x="689118" y="80584"/>
                  </a:cubicBezTo>
                  <a:cubicBezTo>
                    <a:pt x="689603" y="81069"/>
                    <a:pt x="690176" y="81466"/>
                    <a:pt x="690794" y="81731"/>
                  </a:cubicBezTo>
                  <a:cubicBezTo>
                    <a:pt x="693086" y="83363"/>
                    <a:pt x="695378" y="84994"/>
                    <a:pt x="697626" y="86671"/>
                  </a:cubicBezTo>
                  <a:cubicBezTo>
                    <a:pt x="719800" y="113796"/>
                    <a:pt x="752157" y="131572"/>
                    <a:pt x="778739" y="15433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1461367" y="4889045"/>
              <a:ext cx="157140" cy="94653"/>
            </a:xfrm>
            <a:custGeom>
              <a:rect b="b" l="l" r="r" t="t"/>
              <a:pathLst>
                <a:path extrusionOk="0" h="94653" w="157140">
                  <a:moveTo>
                    <a:pt x="142410" y="21921"/>
                  </a:moveTo>
                  <a:cubicBezTo>
                    <a:pt x="164716" y="29552"/>
                    <a:pt x="158412" y="56237"/>
                    <a:pt x="145055" y="69689"/>
                  </a:cubicBezTo>
                  <a:cubicBezTo>
                    <a:pt x="129802" y="87112"/>
                    <a:pt x="105645" y="92184"/>
                    <a:pt x="83559" y="94654"/>
                  </a:cubicBezTo>
                  <a:cubicBezTo>
                    <a:pt x="-60768" y="94389"/>
                    <a:pt x="5929" y="-44"/>
                    <a:pt x="103132" y="0"/>
                  </a:cubicBezTo>
                  <a:cubicBezTo>
                    <a:pt x="106218" y="0"/>
                    <a:pt x="109392" y="88"/>
                    <a:pt x="112522" y="265"/>
                  </a:cubicBezTo>
                  <a:cubicBezTo>
                    <a:pt x="113800" y="15923"/>
                    <a:pt x="131654" y="15967"/>
                    <a:pt x="142410" y="219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11274051" y="4579148"/>
              <a:ext cx="2123725" cy="580449"/>
            </a:xfrm>
            <a:custGeom>
              <a:rect b="b" l="l" r="r" t="t"/>
              <a:pathLst>
                <a:path extrusionOk="0" h="580449" w="2123725">
                  <a:moveTo>
                    <a:pt x="366799" y="393789"/>
                  </a:moveTo>
                  <a:cubicBezTo>
                    <a:pt x="390340" y="361590"/>
                    <a:pt x="383639" y="313734"/>
                    <a:pt x="343788" y="298782"/>
                  </a:cubicBezTo>
                  <a:cubicBezTo>
                    <a:pt x="334266" y="294944"/>
                    <a:pt x="323466" y="288593"/>
                    <a:pt x="312930" y="290975"/>
                  </a:cubicBezTo>
                  <a:cubicBezTo>
                    <a:pt x="258135" y="276199"/>
                    <a:pt x="183238" y="292916"/>
                    <a:pt x="157009" y="347741"/>
                  </a:cubicBezTo>
                  <a:cubicBezTo>
                    <a:pt x="134085" y="398508"/>
                    <a:pt x="193950" y="436617"/>
                    <a:pt x="238430" y="439175"/>
                  </a:cubicBezTo>
                  <a:cubicBezTo>
                    <a:pt x="245748" y="439969"/>
                    <a:pt x="253286" y="440454"/>
                    <a:pt x="260912" y="440454"/>
                  </a:cubicBezTo>
                  <a:cubicBezTo>
                    <a:pt x="301160" y="440454"/>
                    <a:pt x="343435" y="428104"/>
                    <a:pt x="366799" y="393789"/>
                  </a:cubicBezTo>
                  <a:close/>
                  <a:moveTo>
                    <a:pt x="1446479" y="156404"/>
                  </a:moveTo>
                  <a:cubicBezTo>
                    <a:pt x="1447008" y="134968"/>
                    <a:pt x="1447493" y="113620"/>
                    <a:pt x="1447096" y="92184"/>
                  </a:cubicBezTo>
                  <a:cubicBezTo>
                    <a:pt x="1447449" y="69513"/>
                    <a:pt x="1422057" y="63029"/>
                    <a:pt x="1403587" y="64529"/>
                  </a:cubicBezTo>
                  <a:cubicBezTo>
                    <a:pt x="1327764" y="67881"/>
                    <a:pt x="1252470" y="77805"/>
                    <a:pt x="1177044" y="85612"/>
                  </a:cubicBezTo>
                  <a:cubicBezTo>
                    <a:pt x="1117312" y="90023"/>
                    <a:pt x="1058990" y="104005"/>
                    <a:pt x="999698" y="111371"/>
                  </a:cubicBezTo>
                  <a:cubicBezTo>
                    <a:pt x="972147" y="117413"/>
                    <a:pt x="927446" y="112473"/>
                    <a:pt x="913164" y="141716"/>
                  </a:cubicBezTo>
                  <a:cubicBezTo>
                    <a:pt x="909813" y="151155"/>
                    <a:pt x="906154" y="163726"/>
                    <a:pt x="915280" y="171003"/>
                  </a:cubicBezTo>
                  <a:cubicBezTo>
                    <a:pt x="912943" y="188029"/>
                    <a:pt x="910651" y="205142"/>
                    <a:pt x="909064" y="222212"/>
                  </a:cubicBezTo>
                  <a:cubicBezTo>
                    <a:pt x="908799" y="233768"/>
                    <a:pt x="918806" y="242633"/>
                    <a:pt x="929254" y="245324"/>
                  </a:cubicBezTo>
                  <a:cubicBezTo>
                    <a:pt x="935602" y="246779"/>
                    <a:pt x="941994" y="247353"/>
                    <a:pt x="948430" y="247353"/>
                  </a:cubicBezTo>
                  <a:cubicBezTo>
                    <a:pt x="961699" y="247353"/>
                    <a:pt x="975100" y="245059"/>
                    <a:pt x="988325" y="243780"/>
                  </a:cubicBezTo>
                  <a:cubicBezTo>
                    <a:pt x="1020726" y="240384"/>
                    <a:pt x="1053083" y="237429"/>
                    <a:pt x="1085528" y="234650"/>
                  </a:cubicBezTo>
                  <a:cubicBezTo>
                    <a:pt x="1149933" y="235576"/>
                    <a:pt x="1214867" y="220227"/>
                    <a:pt x="1279140" y="215772"/>
                  </a:cubicBezTo>
                  <a:cubicBezTo>
                    <a:pt x="1320226" y="213082"/>
                    <a:pt x="1364838" y="209377"/>
                    <a:pt x="1406408" y="207304"/>
                  </a:cubicBezTo>
                  <a:cubicBezTo>
                    <a:pt x="1440925" y="209377"/>
                    <a:pt x="1446171" y="185294"/>
                    <a:pt x="1446479" y="156404"/>
                  </a:cubicBezTo>
                  <a:close/>
                  <a:moveTo>
                    <a:pt x="2122095" y="423914"/>
                  </a:moveTo>
                  <a:cubicBezTo>
                    <a:pt x="2122624" y="429824"/>
                    <a:pt x="2123197" y="435734"/>
                    <a:pt x="2123726" y="441645"/>
                  </a:cubicBezTo>
                  <a:cubicBezTo>
                    <a:pt x="2110325" y="442571"/>
                    <a:pt x="2094587" y="443894"/>
                    <a:pt x="2078849" y="444997"/>
                  </a:cubicBezTo>
                  <a:cubicBezTo>
                    <a:pt x="1998133" y="454656"/>
                    <a:pt x="1916580" y="447688"/>
                    <a:pt x="1835555" y="453421"/>
                  </a:cubicBezTo>
                  <a:cubicBezTo>
                    <a:pt x="1767271" y="455671"/>
                    <a:pt x="1698942" y="455230"/>
                    <a:pt x="1630658" y="456200"/>
                  </a:cubicBezTo>
                  <a:cubicBezTo>
                    <a:pt x="1595127" y="457435"/>
                    <a:pt x="1557260" y="453730"/>
                    <a:pt x="1522434" y="462287"/>
                  </a:cubicBezTo>
                  <a:cubicBezTo>
                    <a:pt x="1519657" y="462022"/>
                    <a:pt x="1516792" y="462552"/>
                    <a:pt x="1514058" y="463743"/>
                  </a:cubicBezTo>
                  <a:cubicBezTo>
                    <a:pt x="1447141" y="405653"/>
                    <a:pt x="1358401" y="383953"/>
                    <a:pt x="1272572" y="372308"/>
                  </a:cubicBezTo>
                  <a:cubicBezTo>
                    <a:pt x="1135871" y="353475"/>
                    <a:pt x="1017905" y="382674"/>
                    <a:pt x="911400" y="472299"/>
                  </a:cubicBezTo>
                  <a:cubicBezTo>
                    <a:pt x="904656" y="478342"/>
                    <a:pt x="898264" y="484693"/>
                    <a:pt x="892180" y="491309"/>
                  </a:cubicBezTo>
                  <a:lnTo>
                    <a:pt x="892136" y="491309"/>
                  </a:lnTo>
                  <a:cubicBezTo>
                    <a:pt x="888477" y="491045"/>
                    <a:pt x="884554" y="491486"/>
                    <a:pt x="880807" y="492633"/>
                  </a:cubicBezTo>
                  <a:cubicBezTo>
                    <a:pt x="767910" y="510143"/>
                    <a:pt x="653647" y="519317"/>
                    <a:pt x="540530" y="536034"/>
                  </a:cubicBezTo>
                  <a:cubicBezTo>
                    <a:pt x="486793" y="540268"/>
                    <a:pt x="433409" y="546488"/>
                    <a:pt x="379936" y="552883"/>
                  </a:cubicBezTo>
                  <a:cubicBezTo>
                    <a:pt x="335368" y="557603"/>
                    <a:pt x="290624" y="558088"/>
                    <a:pt x="246188" y="564748"/>
                  </a:cubicBezTo>
                  <a:cubicBezTo>
                    <a:pt x="191922" y="566689"/>
                    <a:pt x="138185" y="572864"/>
                    <a:pt x="83831" y="571673"/>
                  </a:cubicBezTo>
                  <a:cubicBezTo>
                    <a:pt x="68578" y="573525"/>
                    <a:pt x="28242" y="573349"/>
                    <a:pt x="5143" y="580450"/>
                  </a:cubicBezTo>
                  <a:cubicBezTo>
                    <a:pt x="2850" y="545694"/>
                    <a:pt x="779" y="510937"/>
                    <a:pt x="250" y="475431"/>
                  </a:cubicBezTo>
                  <a:cubicBezTo>
                    <a:pt x="-500" y="459288"/>
                    <a:pt x="690" y="443012"/>
                    <a:pt x="558" y="426913"/>
                  </a:cubicBezTo>
                  <a:cubicBezTo>
                    <a:pt x="2410" y="426075"/>
                    <a:pt x="4041" y="424487"/>
                    <a:pt x="4570" y="422591"/>
                  </a:cubicBezTo>
                  <a:cubicBezTo>
                    <a:pt x="9242" y="415578"/>
                    <a:pt x="14136" y="408653"/>
                    <a:pt x="18544" y="401507"/>
                  </a:cubicBezTo>
                  <a:cubicBezTo>
                    <a:pt x="57822" y="338699"/>
                    <a:pt x="108165" y="280389"/>
                    <a:pt x="172393" y="241178"/>
                  </a:cubicBezTo>
                  <a:cubicBezTo>
                    <a:pt x="212994" y="211450"/>
                    <a:pt x="261044" y="204304"/>
                    <a:pt x="310726" y="207127"/>
                  </a:cubicBezTo>
                  <a:cubicBezTo>
                    <a:pt x="347138" y="207656"/>
                    <a:pt x="377600" y="227152"/>
                    <a:pt x="407223" y="245897"/>
                  </a:cubicBezTo>
                  <a:cubicBezTo>
                    <a:pt x="433938" y="260761"/>
                    <a:pt x="464179" y="268480"/>
                    <a:pt x="494508" y="270774"/>
                  </a:cubicBezTo>
                  <a:cubicBezTo>
                    <a:pt x="548642" y="277169"/>
                    <a:pt x="600748" y="260276"/>
                    <a:pt x="654088" y="255469"/>
                  </a:cubicBezTo>
                  <a:cubicBezTo>
                    <a:pt x="687415" y="253572"/>
                    <a:pt x="724004" y="248632"/>
                    <a:pt x="757242" y="242192"/>
                  </a:cubicBezTo>
                  <a:cubicBezTo>
                    <a:pt x="768571" y="240516"/>
                    <a:pt x="779724" y="237296"/>
                    <a:pt x="789290" y="230901"/>
                  </a:cubicBezTo>
                  <a:cubicBezTo>
                    <a:pt x="822705" y="203951"/>
                    <a:pt x="802956" y="149920"/>
                    <a:pt x="829891" y="118339"/>
                  </a:cubicBezTo>
                  <a:cubicBezTo>
                    <a:pt x="853519" y="96595"/>
                    <a:pt x="888345" y="97212"/>
                    <a:pt x="917351" y="87067"/>
                  </a:cubicBezTo>
                  <a:cubicBezTo>
                    <a:pt x="976467" y="71498"/>
                    <a:pt x="1036949" y="62500"/>
                    <a:pt x="1097386" y="53811"/>
                  </a:cubicBezTo>
                  <a:cubicBezTo>
                    <a:pt x="1203097" y="41593"/>
                    <a:pt x="1306913" y="17907"/>
                    <a:pt x="1412800" y="7542"/>
                  </a:cubicBezTo>
                  <a:cubicBezTo>
                    <a:pt x="1447581" y="3529"/>
                    <a:pt x="1482363" y="309"/>
                    <a:pt x="1517365" y="0"/>
                  </a:cubicBezTo>
                  <a:cubicBezTo>
                    <a:pt x="1549942" y="11953"/>
                    <a:pt x="1567972" y="47680"/>
                    <a:pt x="1584856" y="76349"/>
                  </a:cubicBezTo>
                  <a:cubicBezTo>
                    <a:pt x="1594730" y="101579"/>
                    <a:pt x="1622238" y="106078"/>
                    <a:pt x="1646263" y="107886"/>
                  </a:cubicBezTo>
                  <a:cubicBezTo>
                    <a:pt x="1673551" y="110885"/>
                    <a:pt x="1700926" y="111900"/>
                    <a:pt x="1728257" y="113488"/>
                  </a:cubicBezTo>
                  <a:cubicBezTo>
                    <a:pt x="1781113" y="118075"/>
                    <a:pt x="1837583" y="119971"/>
                    <a:pt x="1890835" y="128661"/>
                  </a:cubicBezTo>
                  <a:cubicBezTo>
                    <a:pt x="1936065" y="135541"/>
                    <a:pt x="1984776" y="136864"/>
                    <a:pt x="2022776" y="165314"/>
                  </a:cubicBezTo>
                  <a:cubicBezTo>
                    <a:pt x="2096306" y="223447"/>
                    <a:pt x="2113587" y="326658"/>
                    <a:pt x="2118216" y="415092"/>
                  </a:cubicBezTo>
                  <a:cubicBezTo>
                    <a:pt x="2118656" y="418489"/>
                    <a:pt x="2120023" y="421444"/>
                    <a:pt x="2122095" y="4239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12997592" y="4595953"/>
              <a:ext cx="137538" cy="71321"/>
            </a:xfrm>
            <a:custGeom>
              <a:rect b="b" l="l" r="r" t="t"/>
              <a:pathLst>
                <a:path extrusionOk="0" h="71321" w="137538">
                  <a:moveTo>
                    <a:pt x="137539" y="1897"/>
                  </a:moveTo>
                  <a:cubicBezTo>
                    <a:pt x="135158" y="14996"/>
                    <a:pt x="137186" y="37667"/>
                    <a:pt x="135511" y="43357"/>
                  </a:cubicBezTo>
                  <a:cubicBezTo>
                    <a:pt x="134938" y="52355"/>
                    <a:pt x="133880" y="61662"/>
                    <a:pt x="133307" y="70924"/>
                  </a:cubicBezTo>
                  <a:cubicBezTo>
                    <a:pt x="133307" y="71057"/>
                    <a:pt x="133307" y="71189"/>
                    <a:pt x="133263" y="71321"/>
                  </a:cubicBezTo>
                  <a:cubicBezTo>
                    <a:pt x="104521" y="68057"/>
                    <a:pt x="75734" y="65543"/>
                    <a:pt x="46772" y="64264"/>
                  </a:cubicBezTo>
                  <a:cubicBezTo>
                    <a:pt x="34341" y="62809"/>
                    <a:pt x="21556" y="61926"/>
                    <a:pt x="8552" y="61177"/>
                  </a:cubicBezTo>
                  <a:cubicBezTo>
                    <a:pt x="10007" y="56457"/>
                    <a:pt x="8772" y="50238"/>
                    <a:pt x="7097" y="45519"/>
                  </a:cubicBezTo>
                  <a:cubicBezTo>
                    <a:pt x="3747" y="31404"/>
                    <a:pt x="1411" y="17025"/>
                    <a:pt x="0" y="2602"/>
                  </a:cubicBezTo>
                  <a:cubicBezTo>
                    <a:pt x="11946" y="2646"/>
                    <a:pt x="23893" y="2735"/>
                    <a:pt x="35707" y="1764"/>
                  </a:cubicBezTo>
                  <a:cubicBezTo>
                    <a:pt x="47301" y="706"/>
                    <a:pt x="58895" y="221"/>
                    <a:pt x="70489" y="88"/>
                  </a:cubicBezTo>
                  <a:cubicBezTo>
                    <a:pt x="69739" y="18128"/>
                    <a:pt x="68813" y="35903"/>
                    <a:pt x="65992" y="54031"/>
                  </a:cubicBezTo>
                  <a:cubicBezTo>
                    <a:pt x="65243" y="60030"/>
                    <a:pt x="69960" y="65587"/>
                    <a:pt x="76043" y="65587"/>
                  </a:cubicBezTo>
                  <a:cubicBezTo>
                    <a:pt x="82126" y="65587"/>
                    <a:pt x="86932" y="60030"/>
                    <a:pt x="86094" y="54031"/>
                  </a:cubicBezTo>
                  <a:cubicBezTo>
                    <a:pt x="82920" y="36124"/>
                    <a:pt x="82171" y="17952"/>
                    <a:pt x="79658" y="0"/>
                  </a:cubicBezTo>
                  <a:cubicBezTo>
                    <a:pt x="99010" y="44"/>
                    <a:pt x="118275" y="926"/>
                    <a:pt x="137539" y="1897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3147209" y="4598379"/>
              <a:ext cx="64757" cy="79745"/>
            </a:xfrm>
            <a:custGeom>
              <a:rect b="b" l="l" r="r" t="t"/>
              <a:pathLst>
                <a:path extrusionOk="0" h="79745" w="64757">
                  <a:moveTo>
                    <a:pt x="64758" y="79746"/>
                  </a:moveTo>
                  <a:cubicBezTo>
                    <a:pt x="63039" y="79481"/>
                    <a:pt x="61319" y="79261"/>
                    <a:pt x="59600" y="79040"/>
                  </a:cubicBezTo>
                  <a:cubicBezTo>
                    <a:pt x="42584" y="76570"/>
                    <a:pt x="25524" y="74144"/>
                    <a:pt x="8464" y="71939"/>
                  </a:cubicBezTo>
                  <a:cubicBezTo>
                    <a:pt x="9522" y="68895"/>
                    <a:pt x="9478" y="65367"/>
                    <a:pt x="7935" y="61838"/>
                  </a:cubicBezTo>
                  <a:cubicBezTo>
                    <a:pt x="4408" y="41372"/>
                    <a:pt x="4012" y="20422"/>
                    <a:pt x="0" y="0"/>
                  </a:cubicBezTo>
                  <a:cubicBezTo>
                    <a:pt x="19926" y="970"/>
                    <a:pt x="39763" y="1852"/>
                    <a:pt x="59732" y="1764"/>
                  </a:cubicBezTo>
                  <a:cubicBezTo>
                    <a:pt x="60967" y="23774"/>
                    <a:pt x="59468" y="45871"/>
                    <a:pt x="60041" y="67881"/>
                  </a:cubicBezTo>
                  <a:cubicBezTo>
                    <a:pt x="60041" y="72644"/>
                    <a:pt x="61893" y="76746"/>
                    <a:pt x="64758" y="79746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12940372" y="4598643"/>
              <a:ext cx="46627" cy="57471"/>
            </a:xfrm>
            <a:custGeom>
              <a:rect b="b" l="l" r="r" t="t"/>
              <a:pathLst>
                <a:path extrusionOk="0" h="57471" w="46627">
                  <a:moveTo>
                    <a:pt x="46596" y="0"/>
                  </a:moveTo>
                  <a:cubicBezTo>
                    <a:pt x="46596" y="926"/>
                    <a:pt x="46552" y="1764"/>
                    <a:pt x="46419" y="2514"/>
                  </a:cubicBezTo>
                  <a:cubicBezTo>
                    <a:pt x="46728" y="20113"/>
                    <a:pt x="46860" y="37006"/>
                    <a:pt x="45582" y="54649"/>
                  </a:cubicBezTo>
                  <a:cubicBezTo>
                    <a:pt x="45582" y="55619"/>
                    <a:pt x="45714" y="56589"/>
                    <a:pt x="46023" y="57472"/>
                  </a:cubicBezTo>
                  <a:cubicBezTo>
                    <a:pt x="30682" y="56722"/>
                    <a:pt x="15253" y="55884"/>
                    <a:pt x="0" y="54516"/>
                  </a:cubicBezTo>
                  <a:cubicBezTo>
                    <a:pt x="2557" y="37667"/>
                    <a:pt x="4893" y="20686"/>
                    <a:pt x="6877" y="3749"/>
                  </a:cubicBezTo>
                  <a:cubicBezTo>
                    <a:pt x="6877" y="3749"/>
                    <a:pt x="6877" y="3749"/>
                    <a:pt x="6921" y="3749"/>
                  </a:cubicBezTo>
                  <a:cubicBezTo>
                    <a:pt x="19925" y="838"/>
                    <a:pt x="33239" y="88"/>
                    <a:pt x="46596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12170066" y="4455031"/>
              <a:ext cx="169454" cy="180045"/>
            </a:xfrm>
            <a:custGeom>
              <a:rect b="b" l="l" r="r" t="t"/>
              <a:pathLst>
                <a:path extrusionOk="0" h="180045" w="169454">
                  <a:moveTo>
                    <a:pt x="167074" y="0"/>
                  </a:moveTo>
                  <a:cubicBezTo>
                    <a:pt x="167339" y="48738"/>
                    <a:pt x="166369" y="97697"/>
                    <a:pt x="169455" y="146347"/>
                  </a:cubicBezTo>
                  <a:cubicBezTo>
                    <a:pt x="117217" y="153890"/>
                    <a:pt x="65111" y="162888"/>
                    <a:pt x="13886" y="176032"/>
                  </a:cubicBezTo>
                  <a:cubicBezTo>
                    <a:pt x="9346" y="177531"/>
                    <a:pt x="4673" y="178854"/>
                    <a:pt x="0" y="180045"/>
                  </a:cubicBezTo>
                  <a:cubicBezTo>
                    <a:pt x="4849" y="141452"/>
                    <a:pt x="-353" y="50194"/>
                    <a:pt x="1587" y="40534"/>
                  </a:cubicBezTo>
                  <a:cubicBezTo>
                    <a:pt x="38837" y="27479"/>
                    <a:pt x="77851" y="21039"/>
                    <a:pt x="116291" y="12747"/>
                  </a:cubicBezTo>
                  <a:cubicBezTo>
                    <a:pt x="133263" y="8645"/>
                    <a:pt x="150147" y="4234"/>
                    <a:pt x="167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12354554" y="4421245"/>
              <a:ext cx="162533" cy="176208"/>
            </a:xfrm>
            <a:custGeom>
              <a:rect b="b" l="l" r="r" t="t"/>
              <a:pathLst>
                <a:path extrusionOk="0" h="176208" w="162533">
                  <a:moveTo>
                    <a:pt x="159713" y="147847"/>
                  </a:moveTo>
                  <a:cubicBezTo>
                    <a:pt x="160330" y="150141"/>
                    <a:pt x="161344" y="152037"/>
                    <a:pt x="162534" y="153537"/>
                  </a:cubicBezTo>
                  <a:cubicBezTo>
                    <a:pt x="113381" y="161609"/>
                    <a:pt x="64229" y="169768"/>
                    <a:pt x="14856" y="176208"/>
                  </a:cubicBezTo>
                  <a:cubicBezTo>
                    <a:pt x="8949" y="136115"/>
                    <a:pt x="7759" y="95624"/>
                    <a:pt x="4100" y="55354"/>
                  </a:cubicBezTo>
                  <a:cubicBezTo>
                    <a:pt x="2821" y="47018"/>
                    <a:pt x="2645" y="37668"/>
                    <a:pt x="0" y="29464"/>
                  </a:cubicBezTo>
                  <a:cubicBezTo>
                    <a:pt x="20058" y="24612"/>
                    <a:pt x="40204" y="20157"/>
                    <a:pt x="60614" y="16761"/>
                  </a:cubicBezTo>
                  <a:cubicBezTo>
                    <a:pt x="87328" y="11821"/>
                    <a:pt x="113866" y="5954"/>
                    <a:pt x="140360" y="0"/>
                  </a:cubicBezTo>
                  <a:cubicBezTo>
                    <a:pt x="141198" y="49356"/>
                    <a:pt x="152659" y="99065"/>
                    <a:pt x="159713" y="1478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12510343" y="4392398"/>
              <a:ext cx="163018" cy="178104"/>
            </a:xfrm>
            <a:custGeom>
              <a:rect b="b" l="l" r="r" t="t"/>
              <a:pathLst>
                <a:path extrusionOk="0" h="178104" w="163018">
                  <a:moveTo>
                    <a:pt x="160903" y="140084"/>
                  </a:moveTo>
                  <a:cubicBezTo>
                    <a:pt x="161784" y="146568"/>
                    <a:pt x="162357" y="153052"/>
                    <a:pt x="163019" y="159536"/>
                  </a:cubicBezTo>
                  <a:cubicBezTo>
                    <a:pt x="119553" y="164520"/>
                    <a:pt x="76263" y="171136"/>
                    <a:pt x="33018" y="178105"/>
                  </a:cubicBezTo>
                  <a:cubicBezTo>
                    <a:pt x="34120" y="175370"/>
                    <a:pt x="34385" y="172150"/>
                    <a:pt x="33459" y="168489"/>
                  </a:cubicBezTo>
                  <a:cubicBezTo>
                    <a:pt x="20014" y="121383"/>
                    <a:pt x="13533" y="72468"/>
                    <a:pt x="0" y="25406"/>
                  </a:cubicBezTo>
                  <a:cubicBezTo>
                    <a:pt x="45670" y="15217"/>
                    <a:pt x="91384" y="5249"/>
                    <a:pt x="138024" y="0"/>
                  </a:cubicBezTo>
                  <a:cubicBezTo>
                    <a:pt x="146091" y="46577"/>
                    <a:pt x="153805" y="93331"/>
                    <a:pt x="160903" y="140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12204010" y="4679580"/>
              <a:ext cx="481341" cy="115453"/>
            </a:xfrm>
            <a:custGeom>
              <a:rect b="b" l="l" r="r" t="t"/>
              <a:pathLst>
                <a:path extrusionOk="0" h="115453" w="481341">
                  <a:moveTo>
                    <a:pt x="481342" y="0"/>
                  </a:moveTo>
                  <a:cubicBezTo>
                    <a:pt x="480901" y="23597"/>
                    <a:pt x="482003" y="47283"/>
                    <a:pt x="479402" y="70748"/>
                  </a:cubicBezTo>
                  <a:cubicBezTo>
                    <a:pt x="399833" y="76129"/>
                    <a:pt x="318147" y="78864"/>
                    <a:pt x="239371" y="93728"/>
                  </a:cubicBezTo>
                  <a:cubicBezTo>
                    <a:pt x="164870" y="99859"/>
                    <a:pt x="90238" y="104181"/>
                    <a:pt x="16223" y="115296"/>
                  </a:cubicBezTo>
                  <a:cubicBezTo>
                    <a:pt x="12211" y="115428"/>
                    <a:pt x="8111" y="115737"/>
                    <a:pt x="4188" y="114811"/>
                  </a:cubicBezTo>
                  <a:cubicBezTo>
                    <a:pt x="2381" y="101358"/>
                    <a:pt x="1323" y="87861"/>
                    <a:pt x="0" y="74320"/>
                  </a:cubicBezTo>
                  <a:cubicBezTo>
                    <a:pt x="8376" y="72865"/>
                    <a:pt x="12211" y="64970"/>
                    <a:pt x="14283" y="57516"/>
                  </a:cubicBezTo>
                  <a:cubicBezTo>
                    <a:pt x="46463" y="47062"/>
                    <a:pt x="81201" y="46930"/>
                    <a:pt x="114351" y="41152"/>
                  </a:cubicBezTo>
                  <a:cubicBezTo>
                    <a:pt x="140757" y="36168"/>
                    <a:pt x="167030" y="31184"/>
                    <a:pt x="193745" y="27876"/>
                  </a:cubicBezTo>
                  <a:cubicBezTo>
                    <a:pt x="289228" y="16231"/>
                    <a:pt x="385153" y="4058"/>
                    <a:pt x="48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12201797" y="5124974"/>
              <a:ext cx="615349" cy="618823"/>
            </a:xfrm>
            <a:custGeom>
              <a:rect b="b" l="l" r="r" t="t"/>
              <a:pathLst>
                <a:path extrusionOk="0" h="618823" w="615349">
                  <a:moveTo>
                    <a:pt x="245683" y="478033"/>
                  </a:moveTo>
                  <a:cubicBezTo>
                    <a:pt x="266975" y="486149"/>
                    <a:pt x="278084" y="454171"/>
                    <a:pt x="256351" y="447246"/>
                  </a:cubicBezTo>
                  <a:cubicBezTo>
                    <a:pt x="210064" y="433353"/>
                    <a:pt x="165232" y="398949"/>
                    <a:pt x="157297" y="348755"/>
                  </a:cubicBezTo>
                  <a:cubicBezTo>
                    <a:pt x="154388" y="341301"/>
                    <a:pt x="156195" y="298650"/>
                    <a:pt x="142353" y="308882"/>
                  </a:cubicBezTo>
                  <a:cubicBezTo>
                    <a:pt x="116432" y="385982"/>
                    <a:pt x="176429" y="452716"/>
                    <a:pt x="245683" y="478033"/>
                  </a:cubicBezTo>
                  <a:close/>
                  <a:moveTo>
                    <a:pt x="601433" y="221638"/>
                  </a:moveTo>
                  <a:cubicBezTo>
                    <a:pt x="629558" y="310647"/>
                    <a:pt x="612277" y="408785"/>
                    <a:pt x="574410" y="493030"/>
                  </a:cubicBezTo>
                  <a:cubicBezTo>
                    <a:pt x="532752" y="576480"/>
                    <a:pt x="432198" y="616265"/>
                    <a:pt x="342842" y="618823"/>
                  </a:cubicBezTo>
                  <a:cubicBezTo>
                    <a:pt x="306342" y="617015"/>
                    <a:pt x="268166" y="616265"/>
                    <a:pt x="235104" y="598887"/>
                  </a:cubicBezTo>
                  <a:cubicBezTo>
                    <a:pt x="203716" y="583582"/>
                    <a:pt x="170037" y="571364"/>
                    <a:pt x="143940" y="547370"/>
                  </a:cubicBezTo>
                  <a:cubicBezTo>
                    <a:pt x="110834" y="513936"/>
                    <a:pt x="76140" y="480459"/>
                    <a:pt x="53614" y="438690"/>
                  </a:cubicBezTo>
                  <a:cubicBezTo>
                    <a:pt x="28310" y="391804"/>
                    <a:pt x="4197" y="341610"/>
                    <a:pt x="185" y="287755"/>
                  </a:cubicBezTo>
                  <a:cubicBezTo>
                    <a:pt x="-123" y="259262"/>
                    <a:pt x="-1005" y="230283"/>
                    <a:pt x="7371" y="202672"/>
                  </a:cubicBezTo>
                  <a:cubicBezTo>
                    <a:pt x="17598" y="175546"/>
                    <a:pt x="33777" y="151067"/>
                    <a:pt x="47795" y="125617"/>
                  </a:cubicBezTo>
                  <a:cubicBezTo>
                    <a:pt x="97300" y="38020"/>
                    <a:pt x="191902" y="0"/>
                    <a:pt x="288708" y="0"/>
                  </a:cubicBezTo>
                  <a:cubicBezTo>
                    <a:pt x="355759" y="0"/>
                    <a:pt x="423823" y="18260"/>
                    <a:pt x="478706" y="50988"/>
                  </a:cubicBezTo>
                  <a:cubicBezTo>
                    <a:pt x="493121" y="74100"/>
                    <a:pt x="518072" y="90199"/>
                    <a:pt x="538527" y="108062"/>
                  </a:cubicBezTo>
                  <a:cubicBezTo>
                    <a:pt x="573793" y="135629"/>
                    <a:pt x="592616" y="178193"/>
                    <a:pt x="601433" y="221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5" name="Google Shape;825;p20"/>
          <p:cNvSpPr/>
          <p:nvPr/>
        </p:nvSpPr>
        <p:spPr>
          <a:xfrm>
            <a:off x="1264460" y="-129049"/>
            <a:ext cx="1215523" cy="1286800"/>
          </a:xfrm>
          <a:custGeom>
            <a:rect b="b" l="l" r="r" t="t"/>
            <a:pathLst>
              <a:path extrusionOk="0" h="2573599" w="2431045">
                <a:moveTo>
                  <a:pt x="2428228" y="649693"/>
                </a:moveTo>
                <a:cubicBezTo>
                  <a:pt x="2424987" y="628435"/>
                  <a:pt x="2417168" y="608568"/>
                  <a:pt x="2402147" y="592560"/>
                </a:cubicBezTo>
                <a:cubicBezTo>
                  <a:pt x="2374421" y="550200"/>
                  <a:pt x="2332753" y="516332"/>
                  <a:pt x="2292012" y="487302"/>
                </a:cubicBezTo>
                <a:cubicBezTo>
                  <a:pt x="2258266" y="459405"/>
                  <a:pt x="2220457" y="437633"/>
                  <a:pt x="2182648" y="415912"/>
                </a:cubicBezTo>
                <a:cubicBezTo>
                  <a:pt x="2020454" y="316367"/>
                  <a:pt x="1843187" y="244411"/>
                  <a:pt x="1664892" y="179352"/>
                </a:cubicBezTo>
                <a:cubicBezTo>
                  <a:pt x="1519262" y="121705"/>
                  <a:pt x="1369157" y="74969"/>
                  <a:pt x="1216531" y="39917"/>
                </a:cubicBezTo>
                <a:cubicBezTo>
                  <a:pt x="1167713" y="29109"/>
                  <a:pt x="1118124" y="21954"/>
                  <a:pt x="1068380" y="17013"/>
                </a:cubicBezTo>
                <a:cubicBezTo>
                  <a:pt x="1032166" y="16241"/>
                  <a:pt x="996105" y="13719"/>
                  <a:pt x="960199" y="8675"/>
                </a:cubicBezTo>
                <a:cubicBezTo>
                  <a:pt x="919149" y="5175"/>
                  <a:pt x="876042" y="-5892"/>
                  <a:pt x="835352" y="4042"/>
                </a:cubicBezTo>
                <a:cubicBezTo>
                  <a:pt x="812975" y="12432"/>
                  <a:pt x="794765" y="29726"/>
                  <a:pt x="780207" y="48256"/>
                </a:cubicBezTo>
                <a:cubicBezTo>
                  <a:pt x="757933" y="71109"/>
                  <a:pt x="744404" y="101991"/>
                  <a:pt x="742655" y="133852"/>
                </a:cubicBezTo>
                <a:cubicBezTo>
                  <a:pt x="738848" y="172661"/>
                  <a:pt x="763643" y="211830"/>
                  <a:pt x="798777" y="227735"/>
                </a:cubicBezTo>
                <a:cubicBezTo>
                  <a:pt x="821000" y="234632"/>
                  <a:pt x="844097" y="237566"/>
                  <a:pt x="867297" y="239830"/>
                </a:cubicBezTo>
                <a:cubicBezTo>
                  <a:pt x="833500" y="264588"/>
                  <a:pt x="791009" y="313434"/>
                  <a:pt x="773262" y="332375"/>
                </a:cubicBezTo>
                <a:cubicBezTo>
                  <a:pt x="699804" y="412206"/>
                  <a:pt x="623928" y="490802"/>
                  <a:pt x="562148" y="580310"/>
                </a:cubicBezTo>
                <a:cubicBezTo>
                  <a:pt x="484677" y="693855"/>
                  <a:pt x="412351" y="811002"/>
                  <a:pt x="350158" y="933709"/>
                </a:cubicBezTo>
                <a:cubicBezTo>
                  <a:pt x="312761" y="1015599"/>
                  <a:pt x="278192" y="1098828"/>
                  <a:pt x="244447" y="1182313"/>
                </a:cubicBezTo>
                <a:cubicBezTo>
                  <a:pt x="193983" y="1314027"/>
                  <a:pt x="165742" y="1452896"/>
                  <a:pt x="127470" y="1588418"/>
                </a:cubicBezTo>
                <a:cubicBezTo>
                  <a:pt x="93210" y="1749419"/>
                  <a:pt x="48713" y="1908773"/>
                  <a:pt x="30091" y="2072553"/>
                </a:cubicBezTo>
                <a:cubicBezTo>
                  <a:pt x="10852" y="2144407"/>
                  <a:pt x="3651" y="2219503"/>
                  <a:pt x="1850" y="2293878"/>
                </a:cubicBezTo>
                <a:cubicBezTo>
                  <a:pt x="2930" y="2333047"/>
                  <a:pt x="-9518" y="2400577"/>
                  <a:pt x="18414" y="2430533"/>
                </a:cubicBezTo>
                <a:cubicBezTo>
                  <a:pt x="33898" y="2444482"/>
                  <a:pt x="58435" y="2448239"/>
                  <a:pt x="76543" y="2437173"/>
                </a:cubicBezTo>
                <a:cubicBezTo>
                  <a:pt x="88426" y="2477114"/>
                  <a:pt x="61831" y="2558901"/>
                  <a:pt x="112397" y="2573365"/>
                </a:cubicBezTo>
                <a:cubicBezTo>
                  <a:pt x="204786" y="2581188"/>
                  <a:pt x="184055" y="2391467"/>
                  <a:pt x="178602" y="2332944"/>
                </a:cubicBezTo>
                <a:cubicBezTo>
                  <a:pt x="174950" y="2295216"/>
                  <a:pt x="172069" y="2258054"/>
                  <a:pt x="172995" y="2220069"/>
                </a:cubicBezTo>
                <a:cubicBezTo>
                  <a:pt x="179219" y="2217701"/>
                  <a:pt x="184929" y="2210084"/>
                  <a:pt x="189199" y="2205142"/>
                </a:cubicBezTo>
                <a:cubicBezTo>
                  <a:pt x="192440" y="2199995"/>
                  <a:pt x="199179" y="2196341"/>
                  <a:pt x="202985" y="2191348"/>
                </a:cubicBezTo>
                <a:cubicBezTo>
                  <a:pt x="216308" y="2179870"/>
                  <a:pt x="229272" y="2167980"/>
                  <a:pt x="243264" y="2157377"/>
                </a:cubicBezTo>
                <a:cubicBezTo>
                  <a:pt x="280559" y="2129223"/>
                  <a:pt x="321300" y="2105803"/>
                  <a:pt x="357463" y="2075899"/>
                </a:cubicBezTo>
                <a:cubicBezTo>
                  <a:pt x="444244" y="2010016"/>
                  <a:pt x="524133" y="1935795"/>
                  <a:pt x="609834" y="1868471"/>
                </a:cubicBezTo>
                <a:cubicBezTo>
                  <a:pt x="783499" y="1726412"/>
                  <a:pt x="971259" y="1603036"/>
                  <a:pt x="1163649" y="1488050"/>
                </a:cubicBezTo>
                <a:cubicBezTo>
                  <a:pt x="1416277" y="1343880"/>
                  <a:pt x="1669933" y="1201512"/>
                  <a:pt x="1929660" y="1070364"/>
                </a:cubicBezTo>
                <a:cubicBezTo>
                  <a:pt x="2001215" y="1034232"/>
                  <a:pt x="2074930" y="1001805"/>
                  <a:pt x="2142112" y="957334"/>
                </a:cubicBezTo>
                <a:cubicBezTo>
                  <a:pt x="2172462" y="941738"/>
                  <a:pt x="2208111" y="932525"/>
                  <a:pt x="2238924" y="917238"/>
                </a:cubicBezTo>
                <a:cubicBezTo>
                  <a:pt x="2279409" y="896393"/>
                  <a:pt x="2322722" y="877348"/>
                  <a:pt x="2358011" y="846672"/>
                </a:cubicBezTo>
                <a:cubicBezTo>
                  <a:pt x="2389184" y="820216"/>
                  <a:pt x="2413773" y="785627"/>
                  <a:pt x="2421489" y="744914"/>
                </a:cubicBezTo>
                <a:cubicBezTo>
                  <a:pt x="2425244" y="727671"/>
                  <a:pt x="2428537" y="708781"/>
                  <a:pt x="2429668" y="689789"/>
                </a:cubicBezTo>
                <a:cubicBezTo>
                  <a:pt x="2431829" y="676561"/>
                  <a:pt x="2431520" y="662972"/>
                  <a:pt x="2428228" y="6496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6" name="Google Shape;826;p20"/>
          <p:cNvGrpSpPr/>
          <p:nvPr/>
        </p:nvGrpSpPr>
        <p:grpSpPr>
          <a:xfrm>
            <a:off x="1264460" y="-129049"/>
            <a:ext cx="1215523" cy="1286800"/>
            <a:chOff x="2528920" y="-258098"/>
            <a:chExt cx="2431045" cy="2573599"/>
          </a:xfrm>
        </p:grpSpPr>
        <p:grpSp>
          <p:nvGrpSpPr>
            <p:cNvPr id="827" name="Google Shape;827;p20"/>
            <p:cNvGrpSpPr/>
            <p:nvPr/>
          </p:nvGrpSpPr>
          <p:grpSpPr>
            <a:xfrm>
              <a:off x="2528920" y="-258098"/>
              <a:ext cx="2431045" cy="2573599"/>
              <a:chOff x="2528920" y="-258098"/>
              <a:chExt cx="2431045" cy="2573599"/>
            </a:xfrm>
          </p:grpSpPr>
          <p:sp>
            <p:nvSpPr>
              <p:cNvPr id="828" name="Google Shape;828;p20"/>
              <p:cNvSpPr/>
              <p:nvPr/>
            </p:nvSpPr>
            <p:spPr>
              <a:xfrm>
                <a:off x="2528920" y="-258098"/>
                <a:ext cx="2431045" cy="2573599"/>
              </a:xfrm>
              <a:custGeom>
                <a:rect b="b" l="l" r="r" t="t"/>
                <a:pathLst>
                  <a:path extrusionOk="0" h="2573599" w="2431045">
                    <a:moveTo>
                      <a:pt x="2428228" y="649693"/>
                    </a:moveTo>
                    <a:cubicBezTo>
                      <a:pt x="2424987" y="628435"/>
                      <a:pt x="2417168" y="608568"/>
                      <a:pt x="2402147" y="592560"/>
                    </a:cubicBezTo>
                    <a:cubicBezTo>
                      <a:pt x="2374421" y="550200"/>
                      <a:pt x="2332753" y="516332"/>
                      <a:pt x="2292012" y="487302"/>
                    </a:cubicBezTo>
                    <a:cubicBezTo>
                      <a:pt x="2258266" y="459405"/>
                      <a:pt x="2220457" y="437633"/>
                      <a:pt x="2182648" y="415912"/>
                    </a:cubicBezTo>
                    <a:cubicBezTo>
                      <a:pt x="2020454" y="316367"/>
                      <a:pt x="1843187" y="244411"/>
                      <a:pt x="1664892" y="179352"/>
                    </a:cubicBezTo>
                    <a:cubicBezTo>
                      <a:pt x="1519262" y="121705"/>
                      <a:pt x="1369157" y="74969"/>
                      <a:pt x="1216531" y="39917"/>
                    </a:cubicBezTo>
                    <a:cubicBezTo>
                      <a:pt x="1167713" y="29109"/>
                      <a:pt x="1118124" y="21954"/>
                      <a:pt x="1068380" y="17013"/>
                    </a:cubicBezTo>
                    <a:cubicBezTo>
                      <a:pt x="1032166" y="16241"/>
                      <a:pt x="996105" y="13719"/>
                      <a:pt x="960199" y="8675"/>
                    </a:cubicBezTo>
                    <a:cubicBezTo>
                      <a:pt x="919149" y="5175"/>
                      <a:pt x="876042" y="-5892"/>
                      <a:pt x="835352" y="4042"/>
                    </a:cubicBezTo>
                    <a:cubicBezTo>
                      <a:pt x="812975" y="12432"/>
                      <a:pt x="794765" y="29726"/>
                      <a:pt x="780207" y="48256"/>
                    </a:cubicBezTo>
                    <a:cubicBezTo>
                      <a:pt x="757933" y="71109"/>
                      <a:pt x="744404" y="101991"/>
                      <a:pt x="742655" y="133852"/>
                    </a:cubicBezTo>
                    <a:cubicBezTo>
                      <a:pt x="738848" y="172661"/>
                      <a:pt x="763643" y="211830"/>
                      <a:pt x="798777" y="227735"/>
                    </a:cubicBezTo>
                    <a:cubicBezTo>
                      <a:pt x="821000" y="234632"/>
                      <a:pt x="844097" y="237566"/>
                      <a:pt x="867297" y="239830"/>
                    </a:cubicBezTo>
                    <a:cubicBezTo>
                      <a:pt x="833500" y="264588"/>
                      <a:pt x="791009" y="313434"/>
                      <a:pt x="773262" y="332375"/>
                    </a:cubicBezTo>
                    <a:cubicBezTo>
                      <a:pt x="699804" y="412206"/>
                      <a:pt x="623928" y="490802"/>
                      <a:pt x="562148" y="580310"/>
                    </a:cubicBezTo>
                    <a:cubicBezTo>
                      <a:pt x="484677" y="693855"/>
                      <a:pt x="412351" y="811002"/>
                      <a:pt x="350158" y="933709"/>
                    </a:cubicBezTo>
                    <a:cubicBezTo>
                      <a:pt x="312761" y="1015599"/>
                      <a:pt x="278192" y="1098828"/>
                      <a:pt x="244447" y="1182313"/>
                    </a:cubicBezTo>
                    <a:cubicBezTo>
                      <a:pt x="193983" y="1314027"/>
                      <a:pt x="165742" y="1452896"/>
                      <a:pt x="127470" y="1588418"/>
                    </a:cubicBezTo>
                    <a:cubicBezTo>
                      <a:pt x="93210" y="1749419"/>
                      <a:pt x="48713" y="1908773"/>
                      <a:pt x="30091" y="2072553"/>
                    </a:cubicBezTo>
                    <a:cubicBezTo>
                      <a:pt x="10852" y="2144407"/>
                      <a:pt x="3651" y="2219503"/>
                      <a:pt x="1850" y="2293878"/>
                    </a:cubicBezTo>
                    <a:cubicBezTo>
                      <a:pt x="2930" y="2333047"/>
                      <a:pt x="-9518" y="2400577"/>
                      <a:pt x="18414" y="2430533"/>
                    </a:cubicBezTo>
                    <a:cubicBezTo>
                      <a:pt x="33898" y="2444482"/>
                      <a:pt x="58435" y="2448239"/>
                      <a:pt x="76543" y="2437173"/>
                    </a:cubicBezTo>
                    <a:cubicBezTo>
                      <a:pt x="88426" y="2477114"/>
                      <a:pt x="61831" y="2558901"/>
                      <a:pt x="112397" y="2573365"/>
                    </a:cubicBezTo>
                    <a:cubicBezTo>
                      <a:pt x="204786" y="2581188"/>
                      <a:pt x="184055" y="2391467"/>
                      <a:pt x="178602" y="2332944"/>
                    </a:cubicBezTo>
                    <a:cubicBezTo>
                      <a:pt x="174950" y="2295216"/>
                      <a:pt x="172069" y="2258054"/>
                      <a:pt x="172995" y="2220069"/>
                    </a:cubicBezTo>
                    <a:cubicBezTo>
                      <a:pt x="179219" y="2217701"/>
                      <a:pt x="184929" y="2210084"/>
                      <a:pt x="189199" y="2205142"/>
                    </a:cubicBezTo>
                    <a:cubicBezTo>
                      <a:pt x="192440" y="2199995"/>
                      <a:pt x="199179" y="2196341"/>
                      <a:pt x="202985" y="2191348"/>
                    </a:cubicBezTo>
                    <a:cubicBezTo>
                      <a:pt x="216308" y="2179870"/>
                      <a:pt x="229272" y="2167980"/>
                      <a:pt x="243264" y="2157377"/>
                    </a:cubicBezTo>
                    <a:cubicBezTo>
                      <a:pt x="280559" y="2129223"/>
                      <a:pt x="321300" y="2105803"/>
                      <a:pt x="357463" y="2075899"/>
                    </a:cubicBezTo>
                    <a:cubicBezTo>
                      <a:pt x="444244" y="2010016"/>
                      <a:pt x="524133" y="1935795"/>
                      <a:pt x="609834" y="1868471"/>
                    </a:cubicBezTo>
                    <a:cubicBezTo>
                      <a:pt x="783499" y="1726412"/>
                      <a:pt x="971259" y="1603036"/>
                      <a:pt x="1163649" y="1488050"/>
                    </a:cubicBezTo>
                    <a:cubicBezTo>
                      <a:pt x="1416277" y="1343880"/>
                      <a:pt x="1669933" y="1201512"/>
                      <a:pt x="1929660" y="1070364"/>
                    </a:cubicBezTo>
                    <a:cubicBezTo>
                      <a:pt x="2001215" y="1034232"/>
                      <a:pt x="2074930" y="1001805"/>
                      <a:pt x="2142112" y="957334"/>
                    </a:cubicBezTo>
                    <a:cubicBezTo>
                      <a:pt x="2172462" y="941738"/>
                      <a:pt x="2208111" y="932525"/>
                      <a:pt x="2238924" y="917238"/>
                    </a:cubicBezTo>
                    <a:cubicBezTo>
                      <a:pt x="2279409" y="896393"/>
                      <a:pt x="2322722" y="877348"/>
                      <a:pt x="2358011" y="846672"/>
                    </a:cubicBezTo>
                    <a:cubicBezTo>
                      <a:pt x="2389184" y="820216"/>
                      <a:pt x="2413773" y="785627"/>
                      <a:pt x="2421489" y="744914"/>
                    </a:cubicBezTo>
                    <a:cubicBezTo>
                      <a:pt x="2425244" y="727671"/>
                      <a:pt x="2428537" y="708781"/>
                      <a:pt x="2429668" y="689789"/>
                    </a:cubicBezTo>
                    <a:cubicBezTo>
                      <a:pt x="2431829" y="676561"/>
                      <a:pt x="2431520" y="662972"/>
                      <a:pt x="2428228" y="649693"/>
                    </a:cubicBezTo>
                    <a:close/>
                    <a:moveTo>
                      <a:pt x="576603" y="602031"/>
                    </a:moveTo>
                    <a:cubicBezTo>
                      <a:pt x="621768" y="533832"/>
                      <a:pt x="675627" y="470626"/>
                      <a:pt x="730360" y="409067"/>
                    </a:cubicBezTo>
                    <a:cubicBezTo>
                      <a:pt x="804744" y="456471"/>
                      <a:pt x="858912" y="553751"/>
                      <a:pt x="819456" y="639605"/>
                    </a:cubicBezTo>
                    <a:cubicBezTo>
                      <a:pt x="801040" y="680267"/>
                      <a:pt x="765855" y="707495"/>
                      <a:pt x="734115" y="737193"/>
                    </a:cubicBezTo>
                    <a:cubicBezTo>
                      <a:pt x="721307" y="750936"/>
                      <a:pt x="709321" y="765708"/>
                      <a:pt x="693323" y="775951"/>
                    </a:cubicBezTo>
                    <a:cubicBezTo>
                      <a:pt x="664053" y="800708"/>
                      <a:pt x="622540" y="808017"/>
                      <a:pt x="586222" y="796333"/>
                    </a:cubicBezTo>
                    <a:cubicBezTo>
                      <a:pt x="551705" y="781613"/>
                      <a:pt x="519348" y="761436"/>
                      <a:pt x="484060" y="748157"/>
                    </a:cubicBezTo>
                    <a:cubicBezTo>
                      <a:pt x="513947" y="698847"/>
                      <a:pt x="545172" y="650259"/>
                      <a:pt x="576603" y="602031"/>
                    </a:cubicBezTo>
                    <a:close/>
                    <a:moveTo>
                      <a:pt x="150670" y="2483600"/>
                    </a:moveTo>
                    <a:cubicBezTo>
                      <a:pt x="148355" y="2500122"/>
                      <a:pt x="145062" y="2517313"/>
                      <a:pt x="136215" y="2531725"/>
                    </a:cubicBezTo>
                    <a:cubicBezTo>
                      <a:pt x="125823" y="2548504"/>
                      <a:pt x="112294" y="2546394"/>
                      <a:pt x="112294" y="2525857"/>
                    </a:cubicBezTo>
                    <a:cubicBezTo>
                      <a:pt x="107407" y="2490960"/>
                      <a:pt x="120525" y="2433107"/>
                      <a:pt x="93467" y="2407526"/>
                    </a:cubicBezTo>
                    <a:cubicBezTo>
                      <a:pt x="81944" y="2397798"/>
                      <a:pt x="68569" y="2405467"/>
                      <a:pt x="57870" y="2412004"/>
                    </a:cubicBezTo>
                    <a:cubicBezTo>
                      <a:pt x="34104" y="2418437"/>
                      <a:pt x="32406" y="2391158"/>
                      <a:pt x="31120" y="2374481"/>
                    </a:cubicBezTo>
                    <a:cubicBezTo>
                      <a:pt x="29731" y="2350908"/>
                      <a:pt x="30349" y="2327180"/>
                      <a:pt x="30606" y="2303555"/>
                    </a:cubicBezTo>
                    <a:cubicBezTo>
                      <a:pt x="31892" y="2233657"/>
                      <a:pt x="33178" y="2163142"/>
                      <a:pt x="46964" y="2094377"/>
                    </a:cubicBezTo>
                    <a:cubicBezTo>
                      <a:pt x="47376" y="2091649"/>
                      <a:pt x="54835" y="2060303"/>
                      <a:pt x="59721" y="2032766"/>
                    </a:cubicBezTo>
                    <a:cubicBezTo>
                      <a:pt x="60596" y="2031428"/>
                      <a:pt x="61368" y="2030038"/>
                      <a:pt x="62345" y="2028803"/>
                    </a:cubicBezTo>
                    <a:cubicBezTo>
                      <a:pt x="62859" y="2026538"/>
                      <a:pt x="63425" y="2024274"/>
                      <a:pt x="63940" y="2021957"/>
                    </a:cubicBezTo>
                    <a:cubicBezTo>
                      <a:pt x="65174" y="2016810"/>
                      <a:pt x="66460" y="2011663"/>
                      <a:pt x="67798" y="2006568"/>
                    </a:cubicBezTo>
                    <a:cubicBezTo>
                      <a:pt x="69444" y="2000185"/>
                      <a:pt x="71090" y="1993803"/>
                      <a:pt x="72736" y="1987369"/>
                    </a:cubicBezTo>
                    <a:cubicBezTo>
                      <a:pt x="82870" y="1925501"/>
                      <a:pt x="95988" y="1863993"/>
                      <a:pt x="110597" y="1803515"/>
                    </a:cubicBezTo>
                    <a:cubicBezTo>
                      <a:pt x="127675" y="1732331"/>
                      <a:pt x="140227" y="1661764"/>
                      <a:pt x="157871" y="1590323"/>
                    </a:cubicBezTo>
                    <a:cubicBezTo>
                      <a:pt x="176750" y="1517131"/>
                      <a:pt x="197327" y="1444454"/>
                      <a:pt x="215845" y="1371160"/>
                    </a:cubicBezTo>
                    <a:cubicBezTo>
                      <a:pt x="242183" y="1256998"/>
                      <a:pt x="287657" y="1148754"/>
                      <a:pt x="333491" y="1041129"/>
                    </a:cubicBezTo>
                    <a:cubicBezTo>
                      <a:pt x="370323" y="948378"/>
                      <a:pt x="417032" y="860312"/>
                      <a:pt x="468010" y="774613"/>
                    </a:cubicBezTo>
                    <a:cubicBezTo>
                      <a:pt x="484266" y="784238"/>
                      <a:pt x="503762" y="788510"/>
                      <a:pt x="520120" y="798289"/>
                    </a:cubicBezTo>
                    <a:cubicBezTo>
                      <a:pt x="542909" y="809973"/>
                      <a:pt x="565028" y="824385"/>
                      <a:pt x="590440" y="829738"/>
                    </a:cubicBezTo>
                    <a:cubicBezTo>
                      <a:pt x="677479" y="846620"/>
                      <a:pt x="719969" y="796333"/>
                      <a:pt x="775165" y="740796"/>
                    </a:cubicBezTo>
                    <a:cubicBezTo>
                      <a:pt x="884632" y="656693"/>
                      <a:pt x="891525" y="517516"/>
                      <a:pt x="786740" y="426206"/>
                    </a:cubicBezTo>
                    <a:cubicBezTo>
                      <a:pt x="781801" y="421934"/>
                      <a:pt x="759733" y="405206"/>
                      <a:pt x="741729" y="396199"/>
                    </a:cubicBezTo>
                    <a:cubicBezTo>
                      <a:pt x="752171" y="384515"/>
                      <a:pt x="762614" y="372831"/>
                      <a:pt x="773005" y="361250"/>
                    </a:cubicBezTo>
                    <a:cubicBezTo>
                      <a:pt x="808911" y="320228"/>
                      <a:pt x="842348" y="276117"/>
                      <a:pt x="884787" y="241529"/>
                    </a:cubicBezTo>
                    <a:cubicBezTo>
                      <a:pt x="906546" y="243536"/>
                      <a:pt x="928254" y="245647"/>
                      <a:pt x="949448" y="250639"/>
                    </a:cubicBezTo>
                    <a:cubicBezTo>
                      <a:pt x="1050222" y="272926"/>
                      <a:pt x="1148217" y="305147"/>
                      <a:pt x="1245595" y="339323"/>
                    </a:cubicBezTo>
                    <a:cubicBezTo>
                      <a:pt x="1516484" y="431765"/>
                      <a:pt x="1780429" y="543972"/>
                      <a:pt x="2035886" y="672958"/>
                    </a:cubicBezTo>
                    <a:cubicBezTo>
                      <a:pt x="2078479" y="694061"/>
                      <a:pt x="2122359" y="716399"/>
                      <a:pt x="2162740" y="742701"/>
                    </a:cubicBezTo>
                    <a:cubicBezTo>
                      <a:pt x="2176063" y="751193"/>
                      <a:pt x="2189541" y="760664"/>
                      <a:pt x="2203327" y="769929"/>
                    </a:cubicBezTo>
                    <a:cubicBezTo>
                      <a:pt x="2199521" y="770855"/>
                      <a:pt x="2195817" y="771679"/>
                      <a:pt x="2192370" y="772193"/>
                    </a:cubicBezTo>
                    <a:cubicBezTo>
                      <a:pt x="2145559" y="781407"/>
                      <a:pt x="2094683" y="786502"/>
                      <a:pt x="2048901" y="802407"/>
                    </a:cubicBezTo>
                    <a:cubicBezTo>
                      <a:pt x="1985937" y="824385"/>
                      <a:pt x="1928374" y="859076"/>
                      <a:pt x="1869114" y="889290"/>
                    </a:cubicBezTo>
                    <a:cubicBezTo>
                      <a:pt x="1826932" y="910753"/>
                      <a:pt x="1786242" y="934738"/>
                      <a:pt x="1745809" y="959393"/>
                    </a:cubicBezTo>
                    <a:cubicBezTo>
                      <a:pt x="1569675" y="1061871"/>
                      <a:pt x="1403108" y="1179791"/>
                      <a:pt x="1235821" y="1295858"/>
                    </a:cubicBezTo>
                    <a:cubicBezTo>
                      <a:pt x="1093587" y="1396844"/>
                      <a:pt x="945024" y="1488565"/>
                      <a:pt x="798108" y="1582808"/>
                    </a:cubicBezTo>
                    <a:cubicBezTo>
                      <a:pt x="758087" y="1611323"/>
                      <a:pt x="716523" y="1637419"/>
                      <a:pt x="675370" y="1664235"/>
                    </a:cubicBezTo>
                    <a:cubicBezTo>
                      <a:pt x="661789" y="1632323"/>
                      <a:pt x="628610" y="1616316"/>
                      <a:pt x="597128" y="1606794"/>
                    </a:cubicBezTo>
                    <a:cubicBezTo>
                      <a:pt x="518525" y="1579720"/>
                      <a:pt x="427886" y="1577918"/>
                      <a:pt x="353091" y="1617499"/>
                    </a:cubicBezTo>
                    <a:cubicBezTo>
                      <a:pt x="305096" y="1649978"/>
                      <a:pt x="267698" y="1698669"/>
                      <a:pt x="241720" y="1750088"/>
                    </a:cubicBezTo>
                    <a:cubicBezTo>
                      <a:pt x="220630" y="1803155"/>
                      <a:pt x="188222" y="1948508"/>
                      <a:pt x="234313" y="1992773"/>
                    </a:cubicBezTo>
                    <a:cubicBezTo>
                      <a:pt x="227986" y="1998641"/>
                      <a:pt x="221658" y="2004509"/>
                      <a:pt x="215383" y="2010479"/>
                    </a:cubicBezTo>
                    <a:cubicBezTo>
                      <a:pt x="205403" y="2011303"/>
                      <a:pt x="195372" y="2023193"/>
                      <a:pt x="186627" y="2038325"/>
                    </a:cubicBezTo>
                    <a:cubicBezTo>
                      <a:pt x="185187" y="2039715"/>
                      <a:pt x="183746" y="2041105"/>
                      <a:pt x="182306" y="2042546"/>
                    </a:cubicBezTo>
                    <a:cubicBezTo>
                      <a:pt x="182717" y="2042958"/>
                      <a:pt x="183129" y="2043421"/>
                      <a:pt x="183540" y="2043884"/>
                    </a:cubicBezTo>
                    <a:cubicBezTo>
                      <a:pt x="171863" y="2065605"/>
                      <a:pt x="162707" y="2091495"/>
                      <a:pt x="159260" y="2101017"/>
                    </a:cubicBezTo>
                    <a:cubicBezTo>
                      <a:pt x="146606" y="2136943"/>
                      <a:pt x="143056" y="2174877"/>
                      <a:pt x="137398" y="2212297"/>
                    </a:cubicBezTo>
                    <a:cubicBezTo>
                      <a:pt x="134466" y="2232062"/>
                      <a:pt x="132099" y="2251826"/>
                      <a:pt x="130196" y="2271694"/>
                    </a:cubicBezTo>
                    <a:cubicBezTo>
                      <a:pt x="129013" y="2279415"/>
                      <a:pt x="135752" y="2286878"/>
                      <a:pt x="143571" y="2286260"/>
                    </a:cubicBezTo>
                    <a:cubicBezTo>
                      <a:pt x="149023" y="2351886"/>
                      <a:pt x="158437" y="2417665"/>
                      <a:pt x="150670" y="2483600"/>
                    </a:cubicBezTo>
                    <a:close/>
                    <a:moveTo>
                      <a:pt x="257513" y="1973214"/>
                    </a:moveTo>
                    <a:cubicBezTo>
                      <a:pt x="256947" y="1972391"/>
                      <a:pt x="256278" y="1971619"/>
                      <a:pt x="255507" y="1970898"/>
                    </a:cubicBezTo>
                    <a:cubicBezTo>
                      <a:pt x="245013" y="1959009"/>
                      <a:pt x="244138" y="1941766"/>
                      <a:pt x="242698" y="1926633"/>
                    </a:cubicBezTo>
                    <a:cubicBezTo>
                      <a:pt x="240846" y="1875986"/>
                      <a:pt x="249951" y="1825184"/>
                      <a:pt x="264663" y="1776596"/>
                    </a:cubicBezTo>
                    <a:cubicBezTo>
                      <a:pt x="281587" y="1730375"/>
                      <a:pt x="315281" y="1690691"/>
                      <a:pt x="350724" y="1657029"/>
                    </a:cubicBezTo>
                    <a:cubicBezTo>
                      <a:pt x="368009" y="1641125"/>
                      <a:pt x="388431" y="1633301"/>
                      <a:pt x="411373" y="1626867"/>
                    </a:cubicBezTo>
                    <a:cubicBezTo>
                      <a:pt x="459728" y="1612507"/>
                      <a:pt x="510706" y="1613588"/>
                      <a:pt x="559781" y="1624757"/>
                    </a:cubicBezTo>
                    <a:cubicBezTo>
                      <a:pt x="593938" y="1633198"/>
                      <a:pt x="632519" y="1640044"/>
                      <a:pt x="656182" y="1668507"/>
                    </a:cubicBezTo>
                    <a:cubicBezTo>
                      <a:pt x="657571" y="1669794"/>
                      <a:pt x="659114" y="1671750"/>
                      <a:pt x="660760" y="1673757"/>
                    </a:cubicBezTo>
                    <a:cubicBezTo>
                      <a:pt x="650318" y="1680603"/>
                      <a:pt x="639927" y="1687551"/>
                      <a:pt x="629587" y="1694603"/>
                    </a:cubicBezTo>
                    <a:cubicBezTo>
                      <a:pt x="553814" y="1747360"/>
                      <a:pt x="477835" y="1799964"/>
                      <a:pt x="404840" y="1856427"/>
                    </a:cubicBezTo>
                    <a:cubicBezTo>
                      <a:pt x="354274" y="1893589"/>
                      <a:pt x="306022" y="1933582"/>
                      <a:pt x="257513" y="1973214"/>
                    </a:cubicBezTo>
                    <a:close/>
                    <a:moveTo>
                      <a:pt x="2339389" y="821657"/>
                    </a:moveTo>
                    <a:cubicBezTo>
                      <a:pt x="2337537" y="824076"/>
                      <a:pt x="2335634" y="826495"/>
                      <a:pt x="2333628" y="828811"/>
                    </a:cubicBezTo>
                    <a:cubicBezTo>
                      <a:pt x="2324111" y="839929"/>
                      <a:pt x="2311045" y="849297"/>
                      <a:pt x="2296539" y="852179"/>
                    </a:cubicBezTo>
                    <a:cubicBezTo>
                      <a:pt x="2284501" y="859385"/>
                      <a:pt x="2272053" y="865922"/>
                      <a:pt x="2259604" y="871995"/>
                    </a:cubicBezTo>
                    <a:cubicBezTo>
                      <a:pt x="2220972" y="894282"/>
                      <a:pt x="2175755" y="908077"/>
                      <a:pt x="2134756" y="926400"/>
                    </a:cubicBezTo>
                    <a:cubicBezTo>
                      <a:pt x="2120250" y="932885"/>
                      <a:pt x="2107235" y="941893"/>
                      <a:pt x="2094118" y="950746"/>
                    </a:cubicBezTo>
                    <a:cubicBezTo>
                      <a:pt x="2060938" y="972415"/>
                      <a:pt x="2024363" y="988165"/>
                      <a:pt x="1989126" y="1006180"/>
                    </a:cubicBezTo>
                    <a:cubicBezTo>
                      <a:pt x="1745192" y="1126879"/>
                      <a:pt x="1505013" y="1257358"/>
                      <a:pt x="1268949" y="1392984"/>
                    </a:cubicBezTo>
                    <a:cubicBezTo>
                      <a:pt x="1113031" y="1479249"/>
                      <a:pt x="960971" y="1572823"/>
                      <a:pt x="814878" y="1674941"/>
                    </a:cubicBezTo>
                    <a:cubicBezTo>
                      <a:pt x="670997" y="1775824"/>
                      <a:pt x="534987" y="1887258"/>
                      <a:pt x="402165" y="2002244"/>
                    </a:cubicBezTo>
                    <a:cubicBezTo>
                      <a:pt x="347072" y="2047590"/>
                      <a:pt x="289715" y="2089384"/>
                      <a:pt x="230918" y="2129737"/>
                    </a:cubicBezTo>
                    <a:cubicBezTo>
                      <a:pt x="216463" y="2140340"/>
                      <a:pt x="203602" y="2152127"/>
                      <a:pt x="190434" y="2163914"/>
                    </a:cubicBezTo>
                    <a:cubicBezTo>
                      <a:pt x="190331" y="2164480"/>
                      <a:pt x="190228" y="2165047"/>
                      <a:pt x="190125" y="2165664"/>
                    </a:cubicBezTo>
                    <a:cubicBezTo>
                      <a:pt x="188222" y="2166385"/>
                      <a:pt x="186524" y="2167672"/>
                      <a:pt x="184929" y="2169061"/>
                    </a:cubicBezTo>
                    <a:cubicBezTo>
                      <a:pt x="182254" y="2170966"/>
                      <a:pt x="179271" y="2173127"/>
                      <a:pt x="176339" y="2175547"/>
                    </a:cubicBezTo>
                    <a:cubicBezTo>
                      <a:pt x="183901" y="2138024"/>
                      <a:pt x="196761" y="2101120"/>
                      <a:pt x="213016" y="2066480"/>
                    </a:cubicBezTo>
                    <a:cubicBezTo>
                      <a:pt x="215640" y="2059325"/>
                      <a:pt x="221916" y="2051090"/>
                      <a:pt x="226442" y="2042546"/>
                    </a:cubicBezTo>
                    <a:cubicBezTo>
                      <a:pt x="243984" y="2025663"/>
                      <a:pt x="261988" y="2009244"/>
                      <a:pt x="280816" y="1993803"/>
                    </a:cubicBezTo>
                    <a:cubicBezTo>
                      <a:pt x="512867" y="1800942"/>
                      <a:pt x="767604" y="1638499"/>
                      <a:pt x="1021672" y="1476675"/>
                    </a:cubicBezTo>
                    <a:cubicBezTo>
                      <a:pt x="1228620" y="1345321"/>
                      <a:pt x="1423839" y="1196056"/>
                      <a:pt x="1631507" y="1065577"/>
                    </a:cubicBezTo>
                    <a:cubicBezTo>
                      <a:pt x="1709749" y="1015496"/>
                      <a:pt x="1789431" y="967319"/>
                      <a:pt x="1871171" y="923209"/>
                    </a:cubicBezTo>
                    <a:cubicBezTo>
                      <a:pt x="1931718" y="892326"/>
                      <a:pt x="1989538" y="857532"/>
                      <a:pt x="2053633" y="833444"/>
                    </a:cubicBezTo>
                    <a:cubicBezTo>
                      <a:pt x="2098181" y="817591"/>
                      <a:pt x="2144221" y="812701"/>
                      <a:pt x="2191290" y="803848"/>
                    </a:cubicBezTo>
                    <a:cubicBezTo>
                      <a:pt x="2203481" y="801377"/>
                      <a:pt x="2215673" y="798804"/>
                      <a:pt x="2227967" y="796745"/>
                    </a:cubicBezTo>
                    <a:cubicBezTo>
                      <a:pt x="2228585" y="795716"/>
                      <a:pt x="2229254" y="794738"/>
                      <a:pt x="2229871" y="793760"/>
                    </a:cubicBezTo>
                    <a:cubicBezTo>
                      <a:pt x="2230488" y="794274"/>
                      <a:pt x="2231208" y="794686"/>
                      <a:pt x="2232083" y="795047"/>
                    </a:cubicBezTo>
                    <a:cubicBezTo>
                      <a:pt x="2244326" y="797826"/>
                      <a:pt x="2253019" y="780532"/>
                      <a:pt x="2246641" y="770598"/>
                    </a:cubicBezTo>
                    <a:cubicBezTo>
                      <a:pt x="2247309" y="769568"/>
                      <a:pt x="2247721" y="768385"/>
                      <a:pt x="2247772" y="767149"/>
                    </a:cubicBezTo>
                    <a:cubicBezTo>
                      <a:pt x="2248750" y="765811"/>
                      <a:pt x="2249624" y="764473"/>
                      <a:pt x="2250602" y="763186"/>
                    </a:cubicBezTo>
                    <a:cubicBezTo>
                      <a:pt x="2234758" y="753458"/>
                      <a:pt x="2219480" y="742495"/>
                      <a:pt x="2203842" y="733282"/>
                    </a:cubicBezTo>
                    <a:cubicBezTo>
                      <a:pt x="2163820" y="704303"/>
                      <a:pt x="2119375" y="680524"/>
                      <a:pt x="2075393" y="657928"/>
                    </a:cubicBezTo>
                    <a:cubicBezTo>
                      <a:pt x="1983159" y="612943"/>
                      <a:pt x="1890873" y="566053"/>
                      <a:pt x="1797302" y="523435"/>
                    </a:cubicBezTo>
                    <a:cubicBezTo>
                      <a:pt x="1681662" y="475361"/>
                      <a:pt x="1567668" y="423633"/>
                      <a:pt x="1450074" y="380294"/>
                    </a:cubicBezTo>
                    <a:cubicBezTo>
                      <a:pt x="1311646" y="329235"/>
                      <a:pt x="1172754" y="278639"/>
                      <a:pt x="1029954" y="239882"/>
                    </a:cubicBezTo>
                    <a:cubicBezTo>
                      <a:pt x="977792" y="225316"/>
                      <a:pt x="924551" y="215433"/>
                      <a:pt x="870537" y="211676"/>
                    </a:cubicBezTo>
                    <a:cubicBezTo>
                      <a:pt x="847440" y="209205"/>
                      <a:pt x="822749" y="211058"/>
                      <a:pt x="801246" y="201021"/>
                    </a:cubicBezTo>
                    <a:cubicBezTo>
                      <a:pt x="755464" y="177448"/>
                      <a:pt x="750371" y="122322"/>
                      <a:pt x="772439" y="79910"/>
                    </a:cubicBezTo>
                    <a:cubicBezTo>
                      <a:pt x="791009" y="57521"/>
                      <a:pt x="816370" y="39506"/>
                      <a:pt x="845588" y="32506"/>
                    </a:cubicBezTo>
                    <a:cubicBezTo>
                      <a:pt x="888851" y="28182"/>
                      <a:pt x="932113" y="37550"/>
                      <a:pt x="975117" y="41667"/>
                    </a:cubicBezTo>
                    <a:cubicBezTo>
                      <a:pt x="1006085" y="46351"/>
                      <a:pt x="1037155" y="46918"/>
                      <a:pt x="1068380" y="48050"/>
                    </a:cubicBezTo>
                    <a:cubicBezTo>
                      <a:pt x="1121313" y="53815"/>
                      <a:pt x="1174452" y="61432"/>
                      <a:pt x="1226253" y="73991"/>
                    </a:cubicBezTo>
                    <a:cubicBezTo>
                      <a:pt x="1358920" y="106006"/>
                      <a:pt x="1490661" y="144764"/>
                      <a:pt x="1617772" y="194690"/>
                    </a:cubicBezTo>
                    <a:cubicBezTo>
                      <a:pt x="1716539" y="229793"/>
                      <a:pt x="1813351" y="269580"/>
                      <a:pt x="1910215" y="309728"/>
                    </a:cubicBezTo>
                    <a:cubicBezTo>
                      <a:pt x="2008828" y="352243"/>
                      <a:pt x="2103325" y="403405"/>
                      <a:pt x="2194942" y="459302"/>
                    </a:cubicBezTo>
                    <a:cubicBezTo>
                      <a:pt x="2241188" y="486942"/>
                      <a:pt x="2327506" y="542376"/>
                      <a:pt x="2371797" y="603472"/>
                    </a:cubicBezTo>
                    <a:cubicBezTo>
                      <a:pt x="2372260" y="604398"/>
                      <a:pt x="2372877" y="605325"/>
                      <a:pt x="2373649" y="606251"/>
                    </a:cubicBezTo>
                    <a:cubicBezTo>
                      <a:pt x="2373855" y="606509"/>
                      <a:pt x="2374112" y="606766"/>
                      <a:pt x="2374318" y="607023"/>
                    </a:cubicBezTo>
                    <a:cubicBezTo>
                      <a:pt x="2378022" y="612325"/>
                      <a:pt x="2381365" y="617626"/>
                      <a:pt x="2384349" y="622979"/>
                    </a:cubicBezTo>
                    <a:cubicBezTo>
                      <a:pt x="2362589" y="610421"/>
                      <a:pt x="2337434" y="603729"/>
                      <a:pt x="2312845" y="610523"/>
                    </a:cubicBezTo>
                    <a:cubicBezTo>
                      <a:pt x="2282598" y="619479"/>
                      <a:pt x="2247052" y="638163"/>
                      <a:pt x="2242525" y="672649"/>
                    </a:cubicBezTo>
                    <a:cubicBezTo>
                      <a:pt x="2241291" y="681450"/>
                      <a:pt x="2237021" y="692311"/>
                      <a:pt x="2244223" y="699568"/>
                    </a:cubicBezTo>
                    <a:cubicBezTo>
                      <a:pt x="2252608" y="708473"/>
                      <a:pt x="2268400" y="701730"/>
                      <a:pt x="2268246" y="689634"/>
                    </a:cubicBezTo>
                    <a:cubicBezTo>
                      <a:pt x="2268400" y="683303"/>
                      <a:pt x="2269326" y="677075"/>
                      <a:pt x="2270458" y="670899"/>
                    </a:cubicBezTo>
                    <a:cubicBezTo>
                      <a:pt x="2276837" y="647377"/>
                      <a:pt x="2307341" y="634457"/>
                      <a:pt x="2329152" y="629053"/>
                    </a:cubicBezTo>
                    <a:cubicBezTo>
                      <a:pt x="2351838" y="624369"/>
                      <a:pt x="2372929" y="634972"/>
                      <a:pt x="2393608" y="643207"/>
                    </a:cubicBezTo>
                    <a:cubicBezTo>
                      <a:pt x="2394431" y="645472"/>
                      <a:pt x="2395151" y="647685"/>
                      <a:pt x="2395820" y="649950"/>
                    </a:cubicBezTo>
                    <a:cubicBezTo>
                      <a:pt x="2397929" y="661583"/>
                      <a:pt x="2398907" y="673575"/>
                      <a:pt x="2398752" y="685722"/>
                    </a:cubicBezTo>
                    <a:cubicBezTo>
                      <a:pt x="2398546" y="687215"/>
                      <a:pt x="2398392" y="688708"/>
                      <a:pt x="2398084" y="690200"/>
                    </a:cubicBezTo>
                    <a:cubicBezTo>
                      <a:pt x="2397158" y="694627"/>
                      <a:pt x="2395872" y="698899"/>
                      <a:pt x="2394225" y="702965"/>
                    </a:cubicBezTo>
                    <a:cubicBezTo>
                      <a:pt x="2394225" y="703068"/>
                      <a:pt x="2394225" y="703171"/>
                      <a:pt x="2394225" y="703274"/>
                    </a:cubicBezTo>
                    <a:cubicBezTo>
                      <a:pt x="2394020" y="707495"/>
                      <a:pt x="2393454" y="711612"/>
                      <a:pt x="2392837" y="715781"/>
                    </a:cubicBezTo>
                    <a:cubicBezTo>
                      <a:pt x="2391962" y="721598"/>
                      <a:pt x="2390624" y="727362"/>
                      <a:pt x="2389236" y="733076"/>
                    </a:cubicBezTo>
                    <a:cubicBezTo>
                      <a:pt x="2386715" y="743576"/>
                      <a:pt x="2383423" y="754076"/>
                      <a:pt x="2379205" y="763958"/>
                    </a:cubicBezTo>
                    <a:cubicBezTo>
                      <a:pt x="2377301" y="768333"/>
                      <a:pt x="2375501" y="772811"/>
                      <a:pt x="2373083" y="776929"/>
                    </a:cubicBezTo>
                    <a:cubicBezTo>
                      <a:pt x="2372363" y="778113"/>
                      <a:pt x="2371694" y="779296"/>
                      <a:pt x="2370974" y="780480"/>
                    </a:cubicBezTo>
                    <a:cubicBezTo>
                      <a:pt x="2373597" y="777958"/>
                      <a:pt x="2376170" y="775385"/>
                      <a:pt x="2378742" y="772863"/>
                    </a:cubicBezTo>
                    <a:cubicBezTo>
                      <a:pt x="2376838" y="776826"/>
                      <a:pt x="2374832" y="780738"/>
                      <a:pt x="2372672" y="784443"/>
                    </a:cubicBezTo>
                    <a:cubicBezTo>
                      <a:pt x="2363309" y="798392"/>
                      <a:pt x="2351941" y="810694"/>
                      <a:pt x="2339389" y="8216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0"/>
              <p:cNvSpPr/>
              <p:nvPr/>
            </p:nvSpPr>
            <p:spPr>
              <a:xfrm>
                <a:off x="3105851" y="666394"/>
                <a:ext cx="526404" cy="486813"/>
              </a:xfrm>
              <a:custGeom>
                <a:rect b="b" l="l" r="r" t="t"/>
                <a:pathLst>
                  <a:path extrusionOk="0" h="486813" w="526404">
                    <a:moveTo>
                      <a:pt x="81978" y="429321"/>
                    </a:moveTo>
                    <a:cubicBezTo>
                      <a:pt x="92112" y="441005"/>
                      <a:pt x="102554" y="452328"/>
                      <a:pt x="115723" y="460667"/>
                    </a:cubicBezTo>
                    <a:cubicBezTo>
                      <a:pt x="149366" y="480689"/>
                      <a:pt x="189696" y="486145"/>
                      <a:pt x="228225" y="486814"/>
                    </a:cubicBezTo>
                    <a:cubicBezTo>
                      <a:pt x="318556" y="486402"/>
                      <a:pt x="414185" y="443887"/>
                      <a:pt x="462540" y="365394"/>
                    </a:cubicBezTo>
                    <a:cubicBezTo>
                      <a:pt x="475194" y="346659"/>
                      <a:pt x="488723" y="328387"/>
                      <a:pt x="499783" y="308673"/>
                    </a:cubicBezTo>
                    <a:cubicBezTo>
                      <a:pt x="519948" y="268938"/>
                      <a:pt x="531214" y="221790"/>
                      <a:pt x="524424" y="177371"/>
                    </a:cubicBezTo>
                    <a:cubicBezTo>
                      <a:pt x="517067" y="135989"/>
                      <a:pt x="505133" y="94555"/>
                      <a:pt x="475606" y="63260"/>
                    </a:cubicBezTo>
                    <a:cubicBezTo>
                      <a:pt x="463157" y="51628"/>
                      <a:pt x="434299" y="10451"/>
                      <a:pt x="416191" y="26922"/>
                    </a:cubicBezTo>
                    <a:cubicBezTo>
                      <a:pt x="363053" y="260"/>
                      <a:pt x="248905" y="-10446"/>
                      <a:pt x="193657" y="12716"/>
                    </a:cubicBezTo>
                    <a:cubicBezTo>
                      <a:pt x="122616" y="39532"/>
                      <a:pt x="62842" y="91827"/>
                      <a:pt x="24878" y="157400"/>
                    </a:cubicBezTo>
                    <a:cubicBezTo>
                      <a:pt x="-8353" y="214482"/>
                      <a:pt x="-7118" y="287416"/>
                      <a:pt x="21586" y="346041"/>
                    </a:cubicBezTo>
                    <a:cubicBezTo>
                      <a:pt x="36195" y="377438"/>
                      <a:pt x="59189" y="403586"/>
                      <a:pt x="81978" y="429321"/>
                    </a:cubicBezTo>
                    <a:close/>
                    <a:moveTo>
                      <a:pt x="61504" y="152047"/>
                    </a:moveTo>
                    <a:cubicBezTo>
                      <a:pt x="92678" y="105312"/>
                      <a:pt x="136557" y="66246"/>
                      <a:pt x="187741" y="42466"/>
                    </a:cubicBezTo>
                    <a:cubicBezTo>
                      <a:pt x="220818" y="25275"/>
                      <a:pt x="257084" y="20797"/>
                      <a:pt x="294121" y="22547"/>
                    </a:cubicBezTo>
                    <a:cubicBezTo>
                      <a:pt x="333885" y="23525"/>
                      <a:pt x="375038" y="25172"/>
                      <a:pt x="411870" y="41848"/>
                    </a:cubicBezTo>
                    <a:cubicBezTo>
                      <a:pt x="413259" y="48488"/>
                      <a:pt x="419844" y="51628"/>
                      <a:pt x="424576" y="55746"/>
                    </a:cubicBezTo>
                    <a:cubicBezTo>
                      <a:pt x="439649" y="69334"/>
                      <a:pt x="451943" y="81584"/>
                      <a:pt x="464186" y="98775"/>
                    </a:cubicBezTo>
                    <a:cubicBezTo>
                      <a:pt x="481779" y="121886"/>
                      <a:pt x="486872" y="150915"/>
                      <a:pt x="493096" y="178606"/>
                    </a:cubicBezTo>
                    <a:cubicBezTo>
                      <a:pt x="499577" y="209695"/>
                      <a:pt x="491861" y="241555"/>
                      <a:pt x="482602" y="271357"/>
                    </a:cubicBezTo>
                    <a:cubicBezTo>
                      <a:pt x="472571" y="299203"/>
                      <a:pt x="453641" y="322570"/>
                      <a:pt x="437539" y="347019"/>
                    </a:cubicBezTo>
                    <a:cubicBezTo>
                      <a:pt x="426068" y="363541"/>
                      <a:pt x="414545" y="380166"/>
                      <a:pt x="399473" y="393600"/>
                    </a:cubicBezTo>
                    <a:cubicBezTo>
                      <a:pt x="351478" y="431637"/>
                      <a:pt x="290932" y="456189"/>
                      <a:pt x="229254" y="455829"/>
                    </a:cubicBezTo>
                    <a:cubicBezTo>
                      <a:pt x="192937" y="454799"/>
                      <a:pt x="151732" y="451248"/>
                      <a:pt x="122205" y="427262"/>
                    </a:cubicBezTo>
                    <a:cubicBezTo>
                      <a:pt x="98799" y="403225"/>
                      <a:pt x="74416" y="376924"/>
                      <a:pt x="56412" y="347637"/>
                    </a:cubicBezTo>
                    <a:cubicBezTo>
                      <a:pt x="20146" y="288239"/>
                      <a:pt x="19425" y="208768"/>
                      <a:pt x="61504" y="1520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0"/>
              <p:cNvSpPr/>
              <p:nvPr/>
            </p:nvSpPr>
            <p:spPr>
              <a:xfrm>
                <a:off x="3796420" y="279560"/>
                <a:ext cx="497603" cy="454521"/>
              </a:xfrm>
              <a:custGeom>
                <a:rect b="b" l="l" r="r" t="t"/>
                <a:pathLst>
                  <a:path extrusionOk="0" h="454521" w="497603">
                    <a:moveTo>
                      <a:pt x="54331" y="373042"/>
                    </a:moveTo>
                    <a:cubicBezTo>
                      <a:pt x="113026" y="436043"/>
                      <a:pt x="165804" y="453646"/>
                      <a:pt x="250528" y="454521"/>
                    </a:cubicBezTo>
                    <a:cubicBezTo>
                      <a:pt x="325838" y="454778"/>
                      <a:pt x="393380" y="411388"/>
                      <a:pt x="442712" y="357241"/>
                    </a:cubicBezTo>
                    <a:cubicBezTo>
                      <a:pt x="484637" y="316167"/>
                      <a:pt x="501715" y="255174"/>
                      <a:pt x="496777" y="197578"/>
                    </a:cubicBezTo>
                    <a:cubicBezTo>
                      <a:pt x="492198" y="162012"/>
                      <a:pt x="478567" y="128710"/>
                      <a:pt x="459945" y="98291"/>
                    </a:cubicBezTo>
                    <a:cubicBezTo>
                      <a:pt x="441889" y="64526"/>
                      <a:pt x="415191" y="34210"/>
                      <a:pt x="378513" y="20724"/>
                    </a:cubicBezTo>
                    <a:cubicBezTo>
                      <a:pt x="365036" y="16915"/>
                      <a:pt x="344099" y="6570"/>
                      <a:pt x="331908" y="16813"/>
                    </a:cubicBezTo>
                    <a:cubicBezTo>
                      <a:pt x="243583" y="-17055"/>
                      <a:pt x="179796" y="2195"/>
                      <a:pt x="106492" y="57063"/>
                    </a:cubicBezTo>
                    <a:cubicBezTo>
                      <a:pt x="46821" y="94379"/>
                      <a:pt x="15699" y="161240"/>
                      <a:pt x="2993" y="228461"/>
                    </a:cubicBezTo>
                    <a:cubicBezTo>
                      <a:pt x="-7758" y="285079"/>
                      <a:pt x="10709" y="335675"/>
                      <a:pt x="54331" y="373042"/>
                    </a:cubicBezTo>
                    <a:close/>
                    <a:moveTo>
                      <a:pt x="30257" y="248998"/>
                    </a:moveTo>
                    <a:cubicBezTo>
                      <a:pt x="33960" y="205608"/>
                      <a:pt x="49804" y="163247"/>
                      <a:pt x="72336" y="126034"/>
                    </a:cubicBezTo>
                    <a:cubicBezTo>
                      <a:pt x="90494" y="99526"/>
                      <a:pt x="117449" y="80945"/>
                      <a:pt x="143324" y="62622"/>
                    </a:cubicBezTo>
                    <a:cubicBezTo>
                      <a:pt x="202996" y="18871"/>
                      <a:pt x="257215" y="11357"/>
                      <a:pt x="328153" y="32357"/>
                    </a:cubicBezTo>
                    <a:cubicBezTo>
                      <a:pt x="330776" y="41416"/>
                      <a:pt x="340601" y="42857"/>
                      <a:pt x="348575" y="44247"/>
                    </a:cubicBezTo>
                    <a:cubicBezTo>
                      <a:pt x="404337" y="53666"/>
                      <a:pt x="432887" y="107916"/>
                      <a:pt x="454183" y="154806"/>
                    </a:cubicBezTo>
                    <a:cubicBezTo>
                      <a:pt x="476046" y="211372"/>
                      <a:pt x="468690" y="280189"/>
                      <a:pt x="428514" y="326873"/>
                    </a:cubicBezTo>
                    <a:cubicBezTo>
                      <a:pt x="382680" y="379167"/>
                      <a:pt x="320282" y="424925"/>
                      <a:pt x="247853" y="423587"/>
                    </a:cubicBezTo>
                    <a:cubicBezTo>
                      <a:pt x="219149" y="421940"/>
                      <a:pt x="189776" y="420550"/>
                      <a:pt x="162049" y="412469"/>
                    </a:cubicBezTo>
                    <a:cubicBezTo>
                      <a:pt x="139672" y="404079"/>
                      <a:pt x="119198" y="391057"/>
                      <a:pt x="101040" y="375616"/>
                    </a:cubicBezTo>
                    <a:cubicBezTo>
                      <a:pt x="62253" y="340616"/>
                      <a:pt x="23363" y="306542"/>
                      <a:pt x="30257" y="2489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0"/>
              <p:cNvSpPr/>
              <p:nvPr/>
            </p:nvSpPr>
            <p:spPr>
              <a:xfrm>
                <a:off x="2883822" y="913920"/>
                <a:ext cx="130207" cy="210435"/>
              </a:xfrm>
              <a:custGeom>
                <a:rect b="b" l="l" r="r" t="t"/>
                <a:pathLst>
                  <a:path extrusionOk="0" h="210435" w="130207">
                    <a:moveTo>
                      <a:pt x="17479" y="210001"/>
                    </a:moveTo>
                    <a:cubicBezTo>
                      <a:pt x="26430" y="207685"/>
                      <a:pt x="27973" y="198111"/>
                      <a:pt x="25864" y="190288"/>
                    </a:cubicBezTo>
                    <a:cubicBezTo>
                      <a:pt x="25607" y="180663"/>
                      <a:pt x="28025" y="170677"/>
                      <a:pt x="33117" y="162391"/>
                    </a:cubicBezTo>
                    <a:cubicBezTo>
                      <a:pt x="50299" y="140670"/>
                      <a:pt x="81266" y="128832"/>
                      <a:pt x="87028" y="99184"/>
                    </a:cubicBezTo>
                    <a:cubicBezTo>
                      <a:pt x="89394" y="84927"/>
                      <a:pt x="83015" y="71030"/>
                      <a:pt x="83736" y="56772"/>
                    </a:cubicBezTo>
                    <a:cubicBezTo>
                      <a:pt x="86205" y="35412"/>
                      <a:pt x="106421" y="20691"/>
                      <a:pt x="123757" y="10603"/>
                    </a:cubicBezTo>
                    <a:cubicBezTo>
                      <a:pt x="131524" y="8081"/>
                      <a:pt x="133171" y="978"/>
                      <a:pt x="123705" y="0"/>
                    </a:cubicBezTo>
                    <a:cubicBezTo>
                      <a:pt x="96236" y="2265"/>
                      <a:pt x="67017" y="24191"/>
                      <a:pt x="61873" y="52089"/>
                    </a:cubicBezTo>
                    <a:cubicBezTo>
                      <a:pt x="58375" y="67478"/>
                      <a:pt x="67634" y="83640"/>
                      <a:pt x="62233" y="98361"/>
                    </a:cubicBezTo>
                    <a:cubicBezTo>
                      <a:pt x="53694" y="114265"/>
                      <a:pt x="36101" y="121986"/>
                      <a:pt x="23755" y="134493"/>
                    </a:cubicBezTo>
                    <a:cubicBezTo>
                      <a:pt x="4876" y="150295"/>
                      <a:pt x="-4229" y="177214"/>
                      <a:pt x="1893" y="201148"/>
                    </a:cubicBezTo>
                    <a:cubicBezTo>
                      <a:pt x="3539" y="207839"/>
                      <a:pt x="11049" y="211803"/>
                      <a:pt x="17479" y="2100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0"/>
              <p:cNvSpPr/>
              <p:nvPr/>
            </p:nvSpPr>
            <p:spPr>
              <a:xfrm>
                <a:off x="3544445" y="240460"/>
                <a:ext cx="182909" cy="214598"/>
              </a:xfrm>
              <a:custGeom>
                <a:rect b="b" l="l" r="r" t="t"/>
                <a:pathLst>
                  <a:path extrusionOk="0" h="214598" w="182909">
                    <a:moveTo>
                      <a:pt x="29552" y="200185"/>
                    </a:moveTo>
                    <a:cubicBezTo>
                      <a:pt x="28575" y="188604"/>
                      <a:pt x="32227" y="175737"/>
                      <a:pt x="42464" y="169200"/>
                    </a:cubicBezTo>
                    <a:cubicBezTo>
                      <a:pt x="62989" y="156487"/>
                      <a:pt x="92722" y="153965"/>
                      <a:pt x="103936" y="129722"/>
                    </a:cubicBezTo>
                    <a:cubicBezTo>
                      <a:pt x="113144" y="110163"/>
                      <a:pt x="96014" y="92354"/>
                      <a:pt x="95140" y="73001"/>
                    </a:cubicBezTo>
                    <a:cubicBezTo>
                      <a:pt x="93236" y="55038"/>
                      <a:pt x="102239" y="38927"/>
                      <a:pt x="117825" y="30126"/>
                    </a:cubicBezTo>
                    <a:cubicBezTo>
                      <a:pt x="136138" y="18030"/>
                      <a:pt x="157126" y="9074"/>
                      <a:pt x="179452" y="7478"/>
                    </a:cubicBezTo>
                    <a:cubicBezTo>
                      <a:pt x="183259" y="8199"/>
                      <a:pt x="184442" y="2331"/>
                      <a:pt x="180326" y="2023"/>
                    </a:cubicBezTo>
                    <a:cubicBezTo>
                      <a:pt x="170347" y="530"/>
                      <a:pt x="159544" y="-1426"/>
                      <a:pt x="149462" y="1559"/>
                    </a:cubicBezTo>
                    <a:cubicBezTo>
                      <a:pt x="91487" y="15045"/>
                      <a:pt x="53781" y="47265"/>
                      <a:pt x="78936" y="109854"/>
                    </a:cubicBezTo>
                    <a:cubicBezTo>
                      <a:pt x="81919" y="115619"/>
                      <a:pt x="80016" y="120303"/>
                      <a:pt x="74409" y="123545"/>
                    </a:cubicBezTo>
                    <a:cubicBezTo>
                      <a:pt x="35314" y="140994"/>
                      <a:pt x="-4039" y="148251"/>
                      <a:pt x="334" y="202141"/>
                    </a:cubicBezTo>
                    <a:cubicBezTo>
                      <a:pt x="2546" y="220002"/>
                      <a:pt x="29861" y="218046"/>
                      <a:pt x="29552" y="2001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20"/>
              <p:cNvSpPr/>
              <p:nvPr/>
            </p:nvSpPr>
            <p:spPr>
              <a:xfrm>
                <a:off x="4048764" y="440799"/>
                <a:ext cx="19543" cy="18598"/>
              </a:xfrm>
              <a:custGeom>
                <a:rect b="b" l="l" r="r" t="t"/>
                <a:pathLst>
                  <a:path extrusionOk="0" h="18598" w="19543">
                    <a:moveTo>
                      <a:pt x="16086" y="2008"/>
                    </a:moveTo>
                    <a:cubicBezTo>
                      <a:pt x="7495" y="-4941"/>
                      <a:pt x="-5622" y="7721"/>
                      <a:pt x="2608" y="16008"/>
                    </a:cubicBezTo>
                    <a:cubicBezTo>
                      <a:pt x="11250" y="24398"/>
                      <a:pt x="26374" y="10449"/>
                      <a:pt x="16086" y="20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0"/>
              <p:cNvSpPr/>
              <p:nvPr/>
            </p:nvSpPr>
            <p:spPr>
              <a:xfrm>
                <a:off x="3935121" y="491432"/>
                <a:ext cx="16016" cy="17534"/>
              </a:xfrm>
              <a:custGeom>
                <a:rect b="b" l="l" r="r" t="t"/>
                <a:pathLst>
                  <a:path extrusionOk="0" h="17534" w="16016">
                    <a:moveTo>
                      <a:pt x="3749" y="16589"/>
                    </a:moveTo>
                    <a:cubicBezTo>
                      <a:pt x="6681" y="18236"/>
                      <a:pt x="10642" y="17618"/>
                      <a:pt x="13163" y="15611"/>
                    </a:cubicBezTo>
                    <a:lnTo>
                      <a:pt x="13111" y="15611"/>
                    </a:lnTo>
                    <a:cubicBezTo>
                      <a:pt x="18667" y="11493"/>
                      <a:pt x="15375" y="3979"/>
                      <a:pt x="10591" y="736"/>
                    </a:cubicBezTo>
                    <a:cubicBezTo>
                      <a:pt x="1897" y="-3588"/>
                      <a:pt x="-4327" y="12368"/>
                      <a:pt x="3749" y="165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0"/>
              <p:cNvSpPr/>
              <p:nvPr/>
            </p:nvSpPr>
            <p:spPr>
              <a:xfrm>
                <a:off x="4084570" y="363995"/>
                <a:ext cx="19185" cy="18677"/>
              </a:xfrm>
              <a:custGeom>
                <a:rect b="b" l="l" r="r" t="t"/>
                <a:pathLst>
                  <a:path extrusionOk="0" h="18677" w="19185">
                    <a:moveTo>
                      <a:pt x="18449" y="9481"/>
                    </a:moveTo>
                    <a:lnTo>
                      <a:pt x="18449" y="9481"/>
                    </a:lnTo>
                    <a:cubicBezTo>
                      <a:pt x="19838" y="7731"/>
                      <a:pt x="19169" y="5003"/>
                      <a:pt x="17214" y="4076"/>
                    </a:cubicBezTo>
                    <a:cubicBezTo>
                      <a:pt x="10064" y="-6372"/>
                      <a:pt x="-5574" y="5415"/>
                      <a:pt x="2039" y="15349"/>
                    </a:cubicBezTo>
                    <a:cubicBezTo>
                      <a:pt x="7389" y="22349"/>
                      <a:pt x="17472" y="17304"/>
                      <a:pt x="18449" y="94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0"/>
              <p:cNvSpPr/>
              <p:nvPr/>
            </p:nvSpPr>
            <p:spPr>
              <a:xfrm>
                <a:off x="4142359" y="544759"/>
                <a:ext cx="29292" cy="22489"/>
              </a:xfrm>
              <a:custGeom>
                <a:rect b="b" l="l" r="r" t="t"/>
                <a:pathLst>
                  <a:path extrusionOk="0" h="22489" w="29292">
                    <a:moveTo>
                      <a:pt x="18531" y="18851"/>
                    </a:moveTo>
                    <a:cubicBezTo>
                      <a:pt x="18737" y="18954"/>
                      <a:pt x="18943" y="19005"/>
                      <a:pt x="19149" y="19108"/>
                    </a:cubicBezTo>
                    <a:lnTo>
                      <a:pt x="19149" y="19108"/>
                    </a:lnTo>
                    <a:cubicBezTo>
                      <a:pt x="19251" y="19417"/>
                      <a:pt x="19406" y="19674"/>
                      <a:pt x="19560" y="19983"/>
                    </a:cubicBezTo>
                    <a:cubicBezTo>
                      <a:pt x="22492" y="25130"/>
                      <a:pt x="30723" y="21630"/>
                      <a:pt x="29077" y="15968"/>
                    </a:cubicBezTo>
                    <a:cubicBezTo>
                      <a:pt x="26916" y="9895"/>
                      <a:pt x="23727" y="2946"/>
                      <a:pt x="16679" y="1659"/>
                    </a:cubicBezTo>
                    <a:cubicBezTo>
                      <a:pt x="9375" y="-3076"/>
                      <a:pt x="-1222" y="2946"/>
                      <a:pt x="115" y="11851"/>
                    </a:cubicBezTo>
                    <a:cubicBezTo>
                      <a:pt x="1195" y="19880"/>
                      <a:pt x="12461" y="24564"/>
                      <a:pt x="18531" y="188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0"/>
              <p:cNvSpPr/>
              <p:nvPr/>
            </p:nvSpPr>
            <p:spPr>
              <a:xfrm>
                <a:off x="3315076" y="862272"/>
                <a:ext cx="21375" cy="22809"/>
              </a:xfrm>
              <a:custGeom>
                <a:rect b="b" l="l" r="r" t="t"/>
                <a:pathLst>
                  <a:path extrusionOk="0" h="22809" w="21375">
                    <a:moveTo>
                      <a:pt x="7785" y="22464"/>
                    </a:moveTo>
                    <a:cubicBezTo>
                      <a:pt x="22292" y="25603"/>
                      <a:pt x="26407" y="6456"/>
                      <a:pt x="14113" y="486"/>
                    </a:cubicBezTo>
                    <a:cubicBezTo>
                      <a:pt x="841" y="-3529"/>
                      <a:pt x="-6515" y="18552"/>
                      <a:pt x="7785" y="224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0"/>
              <p:cNvSpPr/>
              <p:nvPr/>
            </p:nvSpPr>
            <p:spPr>
              <a:xfrm>
                <a:off x="3438091" y="951778"/>
                <a:ext cx="20418" cy="20669"/>
              </a:xfrm>
              <a:custGeom>
                <a:rect b="b" l="l" r="r" t="t"/>
                <a:pathLst>
                  <a:path extrusionOk="0" h="20669" w="20418">
                    <a:moveTo>
                      <a:pt x="8693" y="20561"/>
                    </a:moveTo>
                    <a:cubicBezTo>
                      <a:pt x="21193" y="22260"/>
                      <a:pt x="25411" y="3370"/>
                      <a:pt x="12808" y="385"/>
                    </a:cubicBezTo>
                    <a:cubicBezTo>
                      <a:pt x="-1081" y="-3115"/>
                      <a:pt x="-5454" y="18348"/>
                      <a:pt x="8693" y="205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20"/>
              <p:cNvSpPr/>
              <p:nvPr/>
            </p:nvSpPr>
            <p:spPr>
              <a:xfrm>
                <a:off x="3445684" y="798780"/>
                <a:ext cx="20961" cy="21030"/>
              </a:xfrm>
              <a:custGeom>
                <a:rect b="b" l="l" r="r" t="t"/>
                <a:pathLst>
                  <a:path extrusionOk="0" h="21030" w="20961">
                    <a:moveTo>
                      <a:pt x="6449" y="20228"/>
                    </a:moveTo>
                    <a:cubicBezTo>
                      <a:pt x="12931" y="23059"/>
                      <a:pt x="21213" y="18066"/>
                      <a:pt x="20956" y="10603"/>
                    </a:cubicBezTo>
                    <a:cubicBezTo>
                      <a:pt x="20441" y="7566"/>
                      <a:pt x="21779" y="3808"/>
                      <a:pt x="18384" y="2058"/>
                    </a:cubicBezTo>
                    <a:cubicBezTo>
                      <a:pt x="4649" y="-6125"/>
                      <a:pt x="-8109" y="12198"/>
                      <a:pt x="6449" y="202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20"/>
              <p:cNvSpPr/>
              <p:nvPr/>
            </p:nvSpPr>
            <p:spPr>
              <a:xfrm>
                <a:off x="3317949" y="947867"/>
                <a:ext cx="21350" cy="22916"/>
              </a:xfrm>
              <a:custGeom>
                <a:rect b="b" l="l" r="r" t="t"/>
                <a:pathLst>
                  <a:path extrusionOk="0" h="22916" w="21350">
                    <a:moveTo>
                      <a:pt x="13555" y="384"/>
                    </a:moveTo>
                    <a:cubicBezTo>
                      <a:pt x="232" y="-2859"/>
                      <a:pt x="-5066" y="15311"/>
                      <a:pt x="5942" y="21847"/>
                    </a:cubicBezTo>
                    <a:cubicBezTo>
                      <a:pt x="19420" y="28178"/>
                      <a:pt x="28679" y="4502"/>
                      <a:pt x="13555" y="3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0"/>
              <p:cNvSpPr/>
              <p:nvPr/>
            </p:nvSpPr>
            <p:spPr>
              <a:xfrm>
                <a:off x="2938090" y="1434310"/>
                <a:ext cx="21462" cy="22676"/>
              </a:xfrm>
              <a:custGeom>
                <a:rect b="b" l="l" r="r" t="t"/>
                <a:pathLst>
                  <a:path extrusionOk="0" h="22676" w="21462">
                    <a:moveTo>
                      <a:pt x="8274" y="22576"/>
                    </a:moveTo>
                    <a:cubicBezTo>
                      <a:pt x="14961" y="23709"/>
                      <a:pt x="22729" y="15010"/>
                      <a:pt x="21288" y="8525"/>
                    </a:cubicBezTo>
                    <a:cubicBezTo>
                      <a:pt x="20105" y="3172"/>
                      <a:pt x="15373" y="-792"/>
                      <a:pt x="9611" y="135"/>
                    </a:cubicBezTo>
                    <a:cubicBezTo>
                      <a:pt x="-1809" y="1525"/>
                      <a:pt x="-4021" y="20878"/>
                      <a:pt x="8274" y="225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0"/>
              <p:cNvSpPr/>
              <p:nvPr/>
            </p:nvSpPr>
            <p:spPr>
              <a:xfrm>
                <a:off x="2860582" y="1537560"/>
                <a:ext cx="22063" cy="25105"/>
              </a:xfrm>
              <a:custGeom>
                <a:rect b="b" l="l" r="r" t="t"/>
                <a:pathLst>
                  <a:path extrusionOk="0" h="25105" w="22063">
                    <a:moveTo>
                      <a:pt x="2705" y="21599"/>
                    </a:moveTo>
                    <a:cubicBezTo>
                      <a:pt x="5380" y="26334"/>
                      <a:pt x="12633" y="26231"/>
                      <a:pt x="15205" y="21547"/>
                    </a:cubicBezTo>
                    <a:cubicBezTo>
                      <a:pt x="19217" y="18922"/>
                      <a:pt x="22767" y="14444"/>
                      <a:pt x="21944" y="9349"/>
                    </a:cubicBezTo>
                    <a:cubicBezTo>
                      <a:pt x="15874" y="-10622"/>
                      <a:pt x="-7944" y="5180"/>
                      <a:pt x="2705" y="215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0"/>
              <p:cNvSpPr/>
              <p:nvPr/>
            </p:nvSpPr>
            <p:spPr>
              <a:xfrm>
                <a:off x="3057530" y="1436677"/>
                <a:ext cx="20831" cy="22061"/>
              </a:xfrm>
              <a:custGeom>
                <a:rect b="b" l="l" r="r" t="t"/>
                <a:pathLst>
                  <a:path extrusionOk="0" h="22061" w="20831">
                    <a:moveTo>
                      <a:pt x="6428" y="21239"/>
                    </a:moveTo>
                    <a:cubicBezTo>
                      <a:pt x="12961" y="24121"/>
                      <a:pt x="20780" y="19077"/>
                      <a:pt x="20832" y="11665"/>
                    </a:cubicBezTo>
                    <a:cubicBezTo>
                      <a:pt x="20729" y="7444"/>
                      <a:pt x="20626" y="1422"/>
                      <a:pt x="15636" y="84"/>
                    </a:cubicBezTo>
                    <a:cubicBezTo>
                      <a:pt x="2725" y="-1254"/>
                      <a:pt x="-6946" y="13724"/>
                      <a:pt x="6428" y="212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20"/>
              <p:cNvSpPr/>
              <p:nvPr/>
            </p:nvSpPr>
            <p:spPr>
              <a:xfrm>
                <a:off x="3232355" y="285298"/>
                <a:ext cx="20127" cy="23774"/>
              </a:xfrm>
              <a:custGeom>
                <a:rect b="b" l="l" r="r" t="t"/>
                <a:pathLst>
                  <a:path extrusionOk="0" h="23774" w="20127">
                    <a:moveTo>
                      <a:pt x="7326" y="23428"/>
                    </a:moveTo>
                    <a:cubicBezTo>
                      <a:pt x="12522" y="24869"/>
                      <a:pt x="18334" y="21678"/>
                      <a:pt x="19775" y="16376"/>
                    </a:cubicBezTo>
                    <a:cubicBezTo>
                      <a:pt x="20546" y="13597"/>
                      <a:pt x="20032" y="10457"/>
                      <a:pt x="18437" y="8038"/>
                    </a:cubicBezTo>
                    <a:cubicBezTo>
                      <a:pt x="18283" y="4332"/>
                      <a:pt x="16225" y="575"/>
                      <a:pt x="12213" y="60"/>
                    </a:cubicBezTo>
                    <a:cubicBezTo>
                      <a:pt x="8252" y="-455"/>
                      <a:pt x="5526" y="2428"/>
                      <a:pt x="3828" y="5722"/>
                    </a:cubicBezTo>
                    <a:cubicBezTo>
                      <a:pt x="-2705" y="10457"/>
                      <a:pt x="-442" y="21472"/>
                      <a:pt x="7326" y="234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0"/>
              <p:cNvSpPr/>
              <p:nvPr/>
            </p:nvSpPr>
            <p:spPr>
              <a:xfrm>
                <a:off x="3180462" y="436352"/>
                <a:ext cx="19420" cy="19802"/>
              </a:xfrm>
              <a:custGeom>
                <a:rect b="b" l="l" r="r" t="t"/>
                <a:pathLst>
                  <a:path extrusionOk="0" h="19802" w="19420">
                    <a:moveTo>
                      <a:pt x="6235" y="18963"/>
                    </a:moveTo>
                    <a:cubicBezTo>
                      <a:pt x="15648" y="23286"/>
                      <a:pt x="23982" y="9852"/>
                      <a:pt x="16574" y="2955"/>
                    </a:cubicBezTo>
                    <a:cubicBezTo>
                      <a:pt x="4949" y="-7442"/>
                      <a:pt x="-7963" y="12426"/>
                      <a:pt x="6235" y="189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6" name="Google Shape;846;p20"/>
            <p:cNvSpPr/>
            <p:nvPr/>
          </p:nvSpPr>
          <p:spPr>
            <a:xfrm>
              <a:off x="2705259" y="-226810"/>
              <a:ext cx="2222594" cy="2144155"/>
            </a:xfrm>
            <a:custGeom>
              <a:rect b="b" l="l" r="r" t="t"/>
              <a:pathLst>
                <a:path extrusionOk="0" h="2144155" w="2222594">
                  <a:moveTo>
                    <a:pt x="2219584" y="618199"/>
                  </a:moveTo>
                  <a:cubicBezTo>
                    <a:pt x="2221796" y="630191"/>
                    <a:pt x="2222774" y="642699"/>
                    <a:pt x="2222568" y="655206"/>
                  </a:cubicBezTo>
                  <a:cubicBezTo>
                    <a:pt x="2222362" y="656441"/>
                    <a:pt x="2222156" y="657625"/>
                    <a:pt x="2221951" y="658861"/>
                  </a:cubicBezTo>
                  <a:cubicBezTo>
                    <a:pt x="2221025" y="663287"/>
                    <a:pt x="2219687" y="667559"/>
                    <a:pt x="2218093" y="671574"/>
                  </a:cubicBezTo>
                  <a:cubicBezTo>
                    <a:pt x="2218093" y="671677"/>
                    <a:pt x="2218093" y="671780"/>
                    <a:pt x="2218093" y="671883"/>
                  </a:cubicBezTo>
                  <a:cubicBezTo>
                    <a:pt x="2217887" y="676103"/>
                    <a:pt x="2217321" y="680221"/>
                    <a:pt x="2216704" y="684390"/>
                  </a:cubicBezTo>
                  <a:cubicBezTo>
                    <a:pt x="2215829" y="690206"/>
                    <a:pt x="2214492" y="695971"/>
                    <a:pt x="2213103" y="701684"/>
                  </a:cubicBezTo>
                  <a:cubicBezTo>
                    <a:pt x="2210582" y="712184"/>
                    <a:pt x="2207290" y="722684"/>
                    <a:pt x="2203072" y="732567"/>
                  </a:cubicBezTo>
                  <a:cubicBezTo>
                    <a:pt x="2201168" y="736942"/>
                    <a:pt x="2199368" y="741420"/>
                    <a:pt x="2196950" y="745537"/>
                  </a:cubicBezTo>
                  <a:cubicBezTo>
                    <a:pt x="2196230" y="746721"/>
                    <a:pt x="2195561" y="747905"/>
                    <a:pt x="2194841" y="749038"/>
                  </a:cubicBezTo>
                  <a:cubicBezTo>
                    <a:pt x="2197516" y="746464"/>
                    <a:pt x="2200140" y="743890"/>
                    <a:pt x="2202712" y="741317"/>
                  </a:cubicBezTo>
                  <a:cubicBezTo>
                    <a:pt x="2200808" y="745332"/>
                    <a:pt x="2198751" y="749243"/>
                    <a:pt x="2196539" y="753001"/>
                  </a:cubicBezTo>
                  <a:cubicBezTo>
                    <a:pt x="2187022" y="767001"/>
                    <a:pt x="2175654" y="779251"/>
                    <a:pt x="2163050" y="790266"/>
                  </a:cubicBezTo>
                  <a:cubicBezTo>
                    <a:pt x="2161199" y="792685"/>
                    <a:pt x="2159295" y="795104"/>
                    <a:pt x="2157289" y="797420"/>
                  </a:cubicBezTo>
                  <a:cubicBezTo>
                    <a:pt x="2147772" y="808538"/>
                    <a:pt x="2134706" y="817905"/>
                    <a:pt x="2120200" y="820788"/>
                  </a:cubicBezTo>
                  <a:cubicBezTo>
                    <a:pt x="2108163" y="827994"/>
                    <a:pt x="2095714" y="834531"/>
                    <a:pt x="2083265" y="840604"/>
                  </a:cubicBezTo>
                  <a:cubicBezTo>
                    <a:pt x="2044633" y="862891"/>
                    <a:pt x="1999416" y="876685"/>
                    <a:pt x="1958417" y="895009"/>
                  </a:cubicBezTo>
                  <a:cubicBezTo>
                    <a:pt x="1943911" y="901494"/>
                    <a:pt x="1930896" y="910502"/>
                    <a:pt x="1917779" y="919355"/>
                  </a:cubicBezTo>
                  <a:cubicBezTo>
                    <a:pt x="1884599" y="941024"/>
                    <a:pt x="1848025" y="956774"/>
                    <a:pt x="1812787" y="974789"/>
                  </a:cubicBezTo>
                  <a:cubicBezTo>
                    <a:pt x="1568853" y="1095488"/>
                    <a:pt x="1328674" y="1225966"/>
                    <a:pt x="1092611" y="1361592"/>
                  </a:cubicBezTo>
                  <a:cubicBezTo>
                    <a:pt x="936693" y="1447857"/>
                    <a:pt x="784632" y="1541431"/>
                    <a:pt x="638539" y="1643550"/>
                  </a:cubicBezTo>
                  <a:cubicBezTo>
                    <a:pt x="494658" y="1744432"/>
                    <a:pt x="358648" y="1855867"/>
                    <a:pt x="225827" y="1970853"/>
                  </a:cubicBezTo>
                  <a:cubicBezTo>
                    <a:pt x="170733" y="2016199"/>
                    <a:pt x="113376" y="2057993"/>
                    <a:pt x="54579" y="2098346"/>
                  </a:cubicBezTo>
                  <a:cubicBezTo>
                    <a:pt x="40176" y="2108949"/>
                    <a:pt x="27264" y="2120736"/>
                    <a:pt x="14095" y="2132523"/>
                  </a:cubicBezTo>
                  <a:cubicBezTo>
                    <a:pt x="13992" y="2133089"/>
                    <a:pt x="13889" y="2133655"/>
                    <a:pt x="13838" y="2134221"/>
                  </a:cubicBezTo>
                  <a:cubicBezTo>
                    <a:pt x="11934" y="2134942"/>
                    <a:pt x="10185" y="2136229"/>
                    <a:pt x="8642" y="2137670"/>
                  </a:cubicBezTo>
                  <a:cubicBezTo>
                    <a:pt x="5967" y="2139626"/>
                    <a:pt x="2932" y="2141788"/>
                    <a:pt x="0" y="2144155"/>
                  </a:cubicBezTo>
                  <a:cubicBezTo>
                    <a:pt x="7562" y="2106582"/>
                    <a:pt x="20474" y="2069728"/>
                    <a:pt x="36729" y="2035088"/>
                  </a:cubicBezTo>
                  <a:cubicBezTo>
                    <a:pt x="39353" y="2027831"/>
                    <a:pt x="45783" y="2019544"/>
                    <a:pt x="50309" y="2010949"/>
                  </a:cubicBezTo>
                  <a:cubicBezTo>
                    <a:pt x="67851" y="1994066"/>
                    <a:pt x="85804" y="1977801"/>
                    <a:pt x="104580" y="1962412"/>
                  </a:cubicBezTo>
                  <a:cubicBezTo>
                    <a:pt x="336631" y="1769550"/>
                    <a:pt x="591368" y="1607108"/>
                    <a:pt x="845436" y="1445284"/>
                  </a:cubicBezTo>
                  <a:cubicBezTo>
                    <a:pt x="1052384" y="1313930"/>
                    <a:pt x="1247603" y="1164665"/>
                    <a:pt x="1455271" y="1034186"/>
                  </a:cubicBezTo>
                  <a:cubicBezTo>
                    <a:pt x="1533513" y="984105"/>
                    <a:pt x="1613196" y="935928"/>
                    <a:pt x="1694936" y="891818"/>
                  </a:cubicBezTo>
                  <a:cubicBezTo>
                    <a:pt x="1755482" y="860935"/>
                    <a:pt x="1813302" y="826141"/>
                    <a:pt x="1877398" y="802052"/>
                  </a:cubicBezTo>
                  <a:cubicBezTo>
                    <a:pt x="1921946" y="786199"/>
                    <a:pt x="1967985" y="781310"/>
                    <a:pt x="2015054" y="772457"/>
                  </a:cubicBezTo>
                  <a:cubicBezTo>
                    <a:pt x="2027246" y="769986"/>
                    <a:pt x="2039437" y="767413"/>
                    <a:pt x="2051732" y="765354"/>
                  </a:cubicBezTo>
                  <a:cubicBezTo>
                    <a:pt x="2052349" y="764324"/>
                    <a:pt x="2052966" y="763346"/>
                    <a:pt x="2053635" y="762368"/>
                  </a:cubicBezTo>
                  <a:cubicBezTo>
                    <a:pt x="2054252" y="762883"/>
                    <a:pt x="2055024" y="763295"/>
                    <a:pt x="2055898" y="763655"/>
                  </a:cubicBezTo>
                  <a:cubicBezTo>
                    <a:pt x="2068090" y="766435"/>
                    <a:pt x="2076886" y="749089"/>
                    <a:pt x="2070508" y="739155"/>
                  </a:cubicBezTo>
                  <a:cubicBezTo>
                    <a:pt x="2071177" y="738126"/>
                    <a:pt x="2071588" y="736890"/>
                    <a:pt x="2071639" y="735655"/>
                  </a:cubicBezTo>
                  <a:cubicBezTo>
                    <a:pt x="2072565" y="734368"/>
                    <a:pt x="2073543" y="733082"/>
                    <a:pt x="2074469" y="731795"/>
                  </a:cubicBezTo>
                  <a:cubicBezTo>
                    <a:pt x="2058625" y="722067"/>
                    <a:pt x="2043347" y="711103"/>
                    <a:pt x="2027709" y="701890"/>
                  </a:cubicBezTo>
                  <a:cubicBezTo>
                    <a:pt x="1987687" y="672912"/>
                    <a:pt x="1943242" y="649133"/>
                    <a:pt x="1899260" y="626537"/>
                  </a:cubicBezTo>
                  <a:cubicBezTo>
                    <a:pt x="1807026" y="581551"/>
                    <a:pt x="1714741" y="534661"/>
                    <a:pt x="1621169" y="492043"/>
                  </a:cubicBezTo>
                  <a:cubicBezTo>
                    <a:pt x="1505529" y="443970"/>
                    <a:pt x="1391535" y="392241"/>
                    <a:pt x="1273941" y="348903"/>
                  </a:cubicBezTo>
                  <a:cubicBezTo>
                    <a:pt x="1135513" y="297844"/>
                    <a:pt x="996622" y="247248"/>
                    <a:pt x="853821" y="208491"/>
                  </a:cubicBezTo>
                  <a:cubicBezTo>
                    <a:pt x="801659" y="193924"/>
                    <a:pt x="748418" y="184042"/>
                    <a:pt x="694405" y="180284"/>
                  </a:cubicBezTo>
                  <a:cubicBezTo>
                    <a:pt x="671307" y="177814"/>
                    <a:pt x="646616" y="179667"/>
                    <a:pt x="625113" y="169630"/>
                  </a:cubicBezTo>
                  <a:cubicBezTo>
                    <a:pt x="579331" y="146056"/>
                    <a:pt x="574238" y="90931"/>
                    <a:pt x="596306" y="48519"/>
                  </a:cubicBezTo>
                  <a:cubicBezTo>
                    <a:pt x="614876" y="26129"/>
                    <a:pt x="640237" y="8114"/>
                    <a:pt x="669456" y="1114"/>
                  </a:cubicBezTo>
                  <a:cubicBezTo>
                    <a:pt x="712718" y="-3209"/>
                    <a:pt x="755980" y="6159"/>
                    <a:pt x="798985" y="10276"/>
                  </a:cubicBezTo>
                  <a:cubicBezTo>
                    <a:pt x="829952" y="14960"/>
                    <a:pt x="861023" y="15526"/>
                    <a:pt x="892247" y="16659"/>
                  </a:cubicBezTo>
                  <a:cubicBezTo>
                    <a:pt x="945180" y="22423"/>
                    <a:pt x="998319" y="30041"/>
                    <a:pt x="1050120" y="42600"/>
                  </a:cubicBezTo>
                  <a:cubicBezTo>
                    <a:pt x="1182787" y="74615"/>
                    <a:pt x="1314528" y="113372"/>
                    <a:pt x="1441639" y="163299"/>
                  </a:cubicBezTo>
                  <a:cubicBezTo>
                    <a:pt x="1540406" y="198402"/>
                    <a:pt x="1637219" y="238189"/>
                    <a:pt x="1734082" y="278336"/>
                  </a:cubicBezTo>
                  <a:cubicBezTo>
                    <a:pt x="1832695" y="320851"/>
                    <a:pt x="1927193" y="372013"/>
                    <a:pt x="2018809" y="427911"/>
                  </a:cubicBezTo>
                  <a:cubicBezTo>
                    <a:pt x="2065055" y="455499"/>
                    <a:pt x="2151219" y="510882"/>
                    <a:pt x="2195561" y="571875"/>
                  </a:cubicBezTo>
                  <a:cubicBezTo>
                    <a:pt x="2196024" y="572853"/>
                    <a:pt x="2196693" y="573882"/>
                    <a:pt x="2197516" y="574860"/>
                  </a:cubicBezTo>
                  <a:cubicBezTo>
                    <a:pt x="2197825" y="575272"/>
                    <a:pt x="2198236" y="575684"/>
                    <a:pt x="2198545" y="576095"/>
                  </a:cubicBezTo>
                  <a:cubicBezTo>
                    <a:pt x="2202146" y="581242"/>
                    <a:pt x="2205387" y="586390"/>
                    <a:pt x="2208267" y="591588"/>
                  </a:cubicBezTo>
                  <a:cubicBezTo>
                    <a:pt x="2186508" y="579029"/>
                    <a:pt x="2161301" y="572338"/>
                    <a:pt x="2136713" y="579081"/>
                  </a:cubicBezTo>
                  <a:cubicBezTo>
                    <a:pt x="2106465" y="588037"/>
                    <a:pt x="2070919" y="606721"/>
                    <a:pt x="2066392" y="641206"/>
                  </a:cubicBezTo>
                  <a:cubicBezTo>
                    <a:pt x="2065158" y="650008"/>
                    <a:pt x="2060888" y="660868"/>
                    <a:pt x="2068090" y="668125"/>
                  </a:cubicBezTo>
                  <a:cubicBezTo>
                    <a:pt x="2076475" y="677030"/>
                    <a:pt x="2092267" y="670287"/>
                    <a:pt x="2092113" y="658191"/>
                  </a:cubicBezTo>
                  <a:cubicBezTo>
                    <a:pt x="2092267" y="651861"/>
                    <a:pt x="2093193" y="645684"/>
                    <a:pt x="2094325" y="639456"/>
                  </a:cubicBezTo>
                  <a:cubicBezTo>
                    <a:pt x="2100704" y="615934"/>
                    <a:pt x="2131208" y="603015"/>
                    <a:pt x="2152968" y="597610"/>
                  </a:cubicBezTo>
                  <a:cubicBezTo>
                    <a:pt x="2175705" y="592926"/>
                    <a:pt x="2196847" y="603529"/>
                    <a:pt x="2217578" y="611816"/>
                  </a:cubicBezTo>
                  <a:cubicBezTo>
                    <a:pt x="2218247" y="614029"/>
                    <a:pt x="2218967" y="616088"/>
                    <a:pt x="2219584" y="6181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0"/>
            <p:cNvSpPr/>
            <p:nvPr/>
          </p:nvSpPr>
          <p:spPr>
            <a:xfrm>
              <a:off x="2558985" y="-16569"/>
              <a:ext cx="2173261" cy="2301385"/>
            </a:xfrm>
            <a:custGeom>
              <a:rect b="b" l="l" r="r" t="t"/>
              <a:pathLst>
                <a:path extrusionOk="0" h="2301385" w="2173261">
                  <a:moveTo>
                    <a:pt x="448542" y="941093"/>
                  </a:moveTo>
                  <a:cubicBezTo>
                    <a:pt x="456310" y="938571"/>
                    <a:pt x="457956" y="931468"/>
                    <a:pt x="448491" y="930490"/>
                  </a:cubicBezTo>
                  <a:cubicBezTo>
                    <a:pt x="421072" y="932755"/>
                    <a:pt x="391854" y="954682"/>
                    <a:pt x="386710" y="982579"/>
                  </a:cubicBezTo>
                  <a:cubicBezTo>
                    <a:pt x="383263" y="997969"/>
                    <a:pt x="392523" y="1014130"/>
                    <a:pt x="387070" y="1028851"/>
                  </a:cubicBezTo>
                  <a:cubicBezTo>
                    <a:pt x="378531" y="1044756"/>
                    <a:pt x="360938" y="1052476"/>
                    <a:pt x="348592" y="1064984"/>
                  </a:cubicBezTo>
                  <a:cubicBezTo>
                    <a:pt x="329713" y="1080734"/>
                    <a:pt x="320608" y="1107704"/>
                    <a:pt x="326729" y="1131638"/>
                  </a:cubicBezTo>
                  <a:cubicBezTo>
                    <a:pt x="328324" y="1138330"/>
                    <a:pt x="335886" y="1142293"/>
                    <a:pt x="342316" y="1140491"/>
                  </a:cubicBezTo>
                  <a:cubicBezTo>
                    <a:pt x="351267" y="1138175"/>
                    <a:pt x="352810" y="1128550"/>
                    <a:pt x="350701" y="1120778"/>
                  </a:cubicBezTo>
                  <a:cubicBezTo>
                    <a:pt x="350495" y="1111153"/>
                    <a:pt x="352861" y="1101116"/>
                    <a:pt x="357954" y="1092881"/>
                  </a:cubicBezTo>
                  <a:cubicBezTo>
                    <a:pt x="375135" y="1071160"/>
                    <a:pt x="406103" y="1059322"/>
                    <a:pt x="411864" y="1029675"/>
                  </a:cubicBezTo>
                  <a:cubicBezTo>
                    <a:pt x="414231" y="1015417"/>
                    <a:pt x="407852" y="1001520"/>
                    <a:pt x="408572" y="987263"/>
                  </a:cubicBezTo>
                  <a:cubicBezTo>
                    <a:pt x="410990" y="965851"/>
                    <a:pt x="431206" y="951182"/>
                    <a:pt x="448542" y="941093"/>
                  </a:cubicBezTo>
                  <a:close/>
                  <a:moveTo>
                    <a:pt x="1046700" y="991586"/>
                  </a:moveTo>
                  <a:cubicBezTo>
                    <a:pt x="1066865" y="951851"/>
                    <a:pt x="1078079" y="904703"/>
                    <a:pt x="1071289" y="860284"/>
                  </a:cubicBezTo>
                  <a:cubicBezTo>
                    <a:pt x="1063933" y="818901"/>
                    <a:pt x="1051999" y="777467"/>
                    <a:pt x="1022471" y="746173"/>
                  </a:cubicBezTo>
                  <a:cubicBezTo>
                    <a:pt x="1009971" y="734541"/>
                    <a:pt x="981164" y="693364"/>
                    <a:pt x="963005" y="709886"/>
                  </a:cubicBezTo>
                  <a:cubicBezTo>
                    <a:pt x="909867" y="683173"/>
                    <a:pt x="795719" y="672467"/>
                    <a:pt x="740471" y="695680"/>
                  </a:cubicBezTo>
                  <a:cubicBezTo>
                    <a:pt x="669431" y="722496"/>
                    <a:pt x="609656" y="774791"/>
                    <a:pt x="571692" y="840365"/>
                  </a:cubicBezTo>
                  <a:cubicBezTo>
                    <a:pt x="538461" y="897446"/>
                    <a:pt x="539644" y="970380"/>
                    <a:pt x="568400" y="1029005"/>
                  </a:cubicBezTo>
                  <a:cubicBezTo>
                    <a:pt x="583009" y="1060506"/>
                    <a:pt x="606003" y="1086653"/>
                    <a:pt x="628792" y="1112337"/>
                  </a:cubicBezTo>
                  <a:cubicBezTo>
                    <a:pt x="638926" y="1124021"/>
                    <a:pt x="649368" y="1135344"/>
                    <a:pt x="662537" y="1143683"/>
                  </a:cubicBezTo>
                  <a:cubicBezTo>
                    <a:pt x="696128" y="1163705"/>
                    <a:pt x="736510" y="1169161"/>
                    <a:pt x="775039" y="1169830"/>
                  </a:cubicBezTo>
                  <a:cubicBezTo>
                    <a:pt x="865370" y="1169418"/>
                    <a:pt x="960999" y="1126903"/>
                    <a:pt x="1009354" y="1048410"/>
                  </a:cubicBezTo>
                  <a:cubicBezTo>
                    <a:pt x="1022111" y="1029572"/>
                    <a:pt x="1035589" y="1011299"/>
                    <a:pt x="1046700" y="991586"/>
                  </a:cubicBezTo>
                  <a:close/>
                  <a:moveTo>
                    <a:pt x="1164912" y="264560"/>
                  </a:moveTo>
                  <a:cubicBezTo>
                    <a:pt x="1168719" y="265281"/>
                    <a:pt x="1169902" y="259413"/>
                    <a:pt x="1165735" y="259104"/>
                  </a:cubicBezTo>
                  <a:cubicBezTo>
                    <a:pt x="1155755" y="257612"/>
                    <a:pt x="1144953" y="255656"/>
                    <a:pt x="1134870" y="258641"/>
                  </a:cubicBezTo>
                  <a:cubicBezTo>
                    <a:pt x="1076896" y="272126"/>
                    <a:pt x="1039190" y="304399"/>
                    <a:pt x="1064344" y="366936"/>
                  </a:cubicBezTo>
                  <a:cubicBezTo>
                    <a:pt x="1067328" y="372752"/>
                    <a:pt x="1065425" y="377384"/>
                    <a:pt x="1059818" y="380627"/>
                  </a:cubicBezTo>
                  <a:cubicBezTo>
                    <a:pt x="1020722" y="398076"/>
                    <a:pt x="981370" y="405333"/>
                    <a:pt x="985742" y="459223"/>
                  </a:cubicBezTo>
                  <a:cubicBezTo>
                    <a:pt x="987903" y="477032"/>
                    <a:pt x="1015321" y="475076"/>
                    <a:pt x="1014909" y="457216"/>
                  </a:cubicBezTo>
                  <a:cubicBezTo>
                    <a:pt x="1013932" y="445635"/>
                    <a:pt x="1017584" y="432767"/>
                    <a:pt x="1027873" y="426230"/>
                  </a:cubicBezTo>
                  <a:cubicBezTo>
                    <a:pt x="1048346" y="413517"/>
                    <a:pt x="1078131" y="410995"/>
                    <a:pt x="1089345" y="386752"/>
                  </a:cubicBezTo>
                  <a:cubicBezTo>
                    <a:pt x="1098553" y="367193"/>
                    <a:pt x="1081423" y="349384"/>
                    <a:pt x="1080548" y="330031"/>
                  </a:cubicBezTo>
                  <a:cubicBezTo>
                    <a:pt x="1078645" y="312068"/>
                    <a:pt x="1087647" y="295957"/>
                    <a:pt x="1103234" y="287156"/>
                  </a:cubicBezTo>
                  <a:cubicBezTo>
                    <a:pt x="1121599" y="275112"/>
                    <a:pt x="1142587" y="266207"/>
                    <a:pt x="1164912" y="264560"/>
                  </a:cubicBezTo>
                  <a:close/>
                  <a:moveTo>
                    <a:pt x="1680147" y="653320"/>
                  </a:moveTo>
                  <a:cubicBezTo>
                    <a:pt x="1722071" y="612246"/>
                    <a:pt x="1739150" y="551304"/>
                    <a:pt x="1734212" y="493657"/>
                  </a:cubicBezTo>
                  <a:cubicBezTo>
                    <a:pt x="1729633" y="458091"/>
                    <a:pt x="1716001" y="424789"/>
                    <a:pt x="1697380" y="394370"/>
                  </a:cubicBezTo>
                  <a:cubicBezTo>
                    <a:pt x="1679324" y="360605"/>
                    <a:pt x="1652626" y="330289"/>
                    <a:pt x="1615948" y="316803"/>
                  </a:cubicBezTo>
                  <a:cubicBezTo>
                    <a:pt x="1602419" y="312994"/>
                    <a:pt x="1581534" y="302649"/>
                    <a:pt x="1569343" y="312891"/>
                  </a:cubicBezTo>
                  <a:cubicBezTo>
                    <a:pt x="1481018" y="279024"/>
                    <a:pt x="1417282" y="298274"/>
                    <a:pt x="1343927" y="353142"/>
                  </a:cubicBezTo>
                  <a:cubicBezTo>
                    <a:pt x="1284256" y="390458"/>
                    <a:pt x="1253134" y="457370"/>
                    <a:pt x="1240428" y="524540"/>
                  </a:cubicBezTo>
                  <a:cubicBezTo>
                    <a:pt x="1229676" y="581158"/>
                    <a:pt x="1248195" y="631805"/>
                    <a:pt x="1291817" y="669121"/>
                  </a:cubicBezTo>
                  <a:cubicBezTo>
                    <a:pt x="1350512" y="732122"/>
                    <a:pt x="1403290" y="749725"/>
                    <a:pt x="1488014" y="750600"/>
                  </a:cubicBezTo>
                  <a:cubicBezTo>
                    <a:pt x="1563273" y="750908"/>
                    <a:pt x="1630815" y="707519"/>
                    <a:pt x="1680147" y="653320"/>
                  </a:cubicBezTo>
                  <a:close/>
                  <a:moveTo>
                    <a:pt x="2173262" y="528400"/>
                  </a:moveTo>
                  <a:cubicBezTo>
                    <a:pt x="2169507" y="529326"/>
                    <a:pt x="2165803" y="530201"/>
                    <a:pt x="2162357" y="530665"/>
                  </a:cubicBezTo>
                  <a:cubicBezTo>
                    <a:pt x="2115545" y="539878"/>
                    <a:pt x="2064670" y="544974"/>
                    <a:pt x="2018887" y="560878"/>
                  </a:cubicBezTo>
                  <a:cubicBezTo>
                    <a:pt x="1955923" y="582856"/>
                    <a:pt x="1898360" y="617547"/>
                    <a:pt x="1839100" y="647761"/>
                  </a:cubicBezTo>
                  <a:cubicBezTo>
                    <a:pt x="1796918" y="669224"/>
                    <a:pt x="1756228" y="693210"/>
                    <a:pt x="1715796" y="717864"/>
                  </a:cubicBezTo>
                  <a:cubicBezTo>
                    <a:pt x="1539661" y="820343"/>
                    <a:pt x="1373094" y="938262"/>
                    <a:pt x="1205808" y="1054329"/>
                  </a:cubicBezTo>
                  <a:cubicBezTo>
                    <a:pt x="1063573" y="1155315"/>
                    <a:pt x="915011" y="1247036"/>
                    <a:pt x="768095" y="1341279"/>
                  </a:cubicBezTo>
                  <a:cubicBezTo>
                    <a:pt x="728073" y="1369794"/>
                    <a:pt x="686509" y="1395890"/>
                    <a:pt x="645356" y="1422706"/>
                  </a:cubicBezTo>
                  <a:cubicBezTo>
                    <a:pt x="631827" y="1390794"/>
                    <a:pt x="598596" y="1374787"/>
                    <a:pt x="567114" y="1365316"/>
                  </a:cubicBezTo>
                  <a:cubicBezTo>
                    <a:pt x="488512" y="1338243"/>
                    <a:pt x="397872" y="1336441"/>
                    <a:pt x="323077" y="1376022"/>
                  </a:cubicBezTo>
                  <a:cubicBezTo>
                    <a:pt x="275082" y="1408500"/>
                    <a:pt x="237685" y="1457192"/>
                    <a:pt x="211707" y="1508611"/>
                  </a:cubicBezTo>
                  <a:cubicBezTo>
                    <a:pt x="190616" y="1561677"/>
                    <a:pt x="158157" y="1706980"/>
                    <a:pt x="204196" y="1751296"/>
                  </a:cubicBezTo>
                  <a:cubicBezTo>
                    <a:pt x="197869" y="1757112"/>
                    <a:pt x="191593" y="1762980"/>
                    <a:pt x="185317" y="1768951"/>
                  </a:cubicBezTo>
                  <a:cubicBezTo>
                    <a:pt x="185317" y="1768951"/>
                    <a:pt x="185317" y="1768951"/>
                    <a:pt x="185266" y="1768951"/>
                  </a:cubicBezTo>
                  <a:cubicBezTo>
                    <a:pt x="175338" y="1769826"/>
                    <a:pt x="165410" y="1781612"/>
                    <a:pt x="156665" y="1796590"/>
                  </a:cubicBezTo>
                  <a:cubicBezTo>
                    <a:pt x="155173" y="1798032"/>
                    <a:pt x="153681" y="1799524"/>
                    <a:pt x="152189" y="1800966"/>
                  </a:cubicBezTo>
                  <a:cubicBezTo>
                    <a:pt x="152652" y="1801377"/>
                    <a:pt x="153064" y="1801840"/>
                    <a:pt x="153475" y="1802252"/>
                  </a:cubicBezTo>
                  <a:cubicBezTo>
                    <a:pt x="141798" y="1823921"/>
                    <a:pt x="132642" y="1849914"/>
                    <a:pt x="129144" y="1859385"/>
                  </a:cubicBezTo>
                  <a:cubicBezTo>
                    <a:pt x="116489" y="1895260"/>
                    <a:pt x="112940" y="1933246"/>
                    <a:pt x="107281" y="1970665"/>
                  </a:cubicBezTo>
                  <a:cubicBezTo>
                    <a:pt x="104349" y="1990430"/>
                    <a:pt x="101983" y="2010195"/>
                    <a:pt x="100079" y="2030062"/>
                  </a:cubicBezTo>
                  <a:cubicBezTo>
                    <a:pt x="98948" y="2037783"/>
                    <a:pt x="105635" y="2045246"/>
                    <a:pt x="113454" y="2044629"/>
                  </a:cubicBezTo>
                  <a:cubicBezTo>
                    <a:pt x="118804" y="2110305"/>
                    <a:pt x="128218" y="2176085"/>
                    <a:pt x="120450" y="2242019"/>
                  </a:cubicBezTo>
                  <a:cubicBezTo>
                    <a:pt x="118135" y="2258541"/>
                    <a:pt x="114843" y="2275733"/>
                    <a:pt x="105995" y="2290145"/>
                  </a:cubicBezTo>
                  <a:cubicBezTo>
                    <a:pt x="95604" y="2306924"/>
                    <a:pt x="82126" y="2304865"/>
                    <a:pt x="82075" y="2284328"/>
                  </a:cubicBezTo>
                  <a:cubicBezTo>
                    <a:pt x="77240" y="2249431"/>
                    <a:pt x="90306" y="2191578"/>
                    <a:pt x="63248" y="2165997"/>
                  </a:cubicBezTo>
                  <a:cubicBezTo>
                    <a:pt x="51776" y="2156269"/>
                    <a:pt x="38350" y="2163938"/>
                    <a:pt x="27650" y="2170475"/>
                  </a:cubicBezTo>
                  <a:cubicBezTo>
                    <a:pt x="3884" y="2176909"/>
                    <a:pt x="2187" y="2149629"/>
                    <a:pt x="901" y="2132901"/>
                  </a:cubicBezTo>
                  <a:cubicBezTo>
                    <a:pt x="-540" y="2109328"/>
                    <a:pt x="129" y="2085599"/>
                    <a:pt x="335" y="2062026"/>
                  </a:cubicBezTo>
                  <a:cubicBezTo>
                    <a:pt x="1621" y="1992128"/>
                    <a:pt x="2856" y="1921613"/>
                    <a:pt x="16745" y="1852848"/>
                  </a:cubicBezTo>
                  <a:cubicBezTo>
                    <a:pt x="17156" y="1850069"/>
                    <a:pt x="24667" y="1818517"/>
                    <a:pt x="29605" y="1790877"/>
                  </a:cubicBezTo>
                  <a:cubicBezTo>
                    <a:pt x="30377" y="1789642"/>
                    <a:pt x="31251" y="1788407"/>
                    <a:pt x="32126" y="1787223"/>
                  </a:cubicBezTo>
                  <a:cubicBezTo>
                    <a:pt x="32691" y="1784958"/>
                    <a:pt x="33206" y="1782693"/>
                    <a:pt x="33720" y="1780377"/>
                  </a:cubicBezTo>
                  <a:cubicBezTo>
                    <a:pt x="34955" y="1775230"/>
                    <a:pt x="36241" y="1770083"/>
                    <a:pt x="37578" y="1764987"/>
                  </a:cubicBezTo>
                  <a:cubicBezTo>
                    <a:pt x="39224" y="1758605"/>
                    <a:pt x="40922" y="1752171"/>
                    <a:pt x="42568" y="1745789"/>
                  </a:cubicBezTo>
                  <a:cubicBezTo>
                    <a:pt x="52702" y="1683921"/>
                    <a:pt x="65820" y="1622413"/>
                    <a:pt x="80429" y="1561986"/>
                  </a:cubicBezTo>
                  <a:cubicBezTo>
                    <a:pt x="97507" y="1490802"/>
                    <a:pt x="110059" y="1420236"/>
                    <a:pt x="127703" y="1348794"/>
                  </a:cubicBezTo>
                  <a:cubicBezTo>
                    <a:pt x="146582" y="1275602"/>
                    <a:pt x="167159" y="1202926"/>
                    <a:pt x="185678" y="1129631"/>
                  </a:cubicBezTo>
                  <a:cubicBezTo>
                    <a:pt x="212015" y="1015469"/>
                    <a:pt x="257489" y="907225"/>
                    <a:pt x="303375" y="799600"/>
                  </a:cubicBezTo>
                  <a:cubicBezTo>
                    <a:pt x="340207" y="706901"/>
                    <a:pt x="386864" y="618783"/>
                    <a:pt x="437791" y="533135"/>
                  </a:cubicBezTo>
                  <a:cubicBezTo>
                    <a:pt x="454046" y="542760"/>
                    <a:pt x="473594" y="546981"/>
                    <a:pt x="489952" y="556760"/>
                  </a:cubicBezTo>
                  <a:cubicBezTo>
                    <a:pt x="512741" y="568444"/>
                    <a:pt x="534860" y="582856"/>
                    <a:pt x="560221" y="588209"/>
                  </a:cubicBezTo>
                  <a:cubicBezTo>
                    <a:pt x="647259" y="605091"/>
                    <a:pt x="689750" y="554804"/>
                    <a:pt x="744946" y="499267"/>
                  </a:cubicBezTo>
                  <a:cubicBezTo>
                    <a:pt x="854413" y="415164"/>
                    <a:pt x="861306" y="275935"/>
                    <a:pt x="756520" y="184677"/>
                  </a:cubicBezTo>
                  <a:cubicBezTo>
                    <a:pt x="751531" y="180405"/>
                    <a:pt x="729565" y="163677"/>
                    <a:pt x="711561" y="154670"/>
                  </a:cubicBezTo>
                  <a:cubicBezTo>
                    <a:pt x="722003" y="142986"/>
                    <a:pt x="732394" y="131302"/>
                    <a:pt x="742837" y="119721"/>
                  </a:cubicBezTo>
                  <a:cubicBezTo>
                    <a:pt x="778743" y="78750"/>
                    <a:pt x="812025" y="34537"/>
                    <a:pt x="854413" y="0"/>
                  </a:cubicBezTo>
                  <a:cubicBezTo>
                    <a:pt x="876224" y="2007"/>
                    <a:pt x="898087" y="4118"/>
                    <a:pt x="919332" y="9162"/>
                  </a:cubicBezTo>
                  <a:cubicBezTo>
                    <a:pt x="1020105" y="31449"/>
                    <a:pt x="1118100" y="63669"/>
                    <a:pt x="1215479" y="97846"/>
                  </a:cubicBezTo>
                  <a:cubicBezTo>
                    <a:pt x="1486368" y="190288"/>
                    <a:pt x="1750313" y="302494"/>
                    <a:pt x="2005770" y="431480"/>
                  </a:cubicBezTo>
                  <a:cubicBezTo>
                    <a:pt x="2048363" y="452583"/>
                    <a:pt x="2092242" y="474922"/>
                    <a:pt x="2132624" y="501223"/>
                  </a:cubicBezTo>
                  <a:cubicBezTo>
                    <a:pt x="2146101" y="509664"/>
                    <a:pt x="2159527" y="519084"/>
                    <a:pt x="2173262" y="528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0"/>
            <p:cNvSpPr/>
            <p:nvPr/>
          </p:nvSpPr>
          <p:spPr>
            <a:xfrm>
              <a:off x="3135368" y="688606"/>
              <a:ext cx="465977" cy="433671"/>
            </a:xfrm>
            <a:custGeom>
              <a:rect b="b" l="l" r="r" t="t"/>
              <a:pathLst>
                <a:path extrusionOk="0" h="433671" w="465977">
                  <a:moveTo>
                    <a:pt x="187545" y="196130"/>
                  </a:moveTo>
                  <a:cubicBezTo>
                    <a:pt x="202052" y="199270"/>
                    <a:pt x="206167" y="180123"/>
                    <a:pt x="193873" y="174152"/>
                  </a:cubicBezTo>
                  <a:cubicBezTo>
                    <a:pt x="180549" y="170137"/>
                    <a:pt x="173193" y="192218"/>
                    <a:pt x="187545" y="196130"/>
                  </a:cubicBezTo>
                  <a:close/>
                  <a:moveTo>
                    <a:pt x="188523" y="281057"/>
                  </a:moveTo>
                  <a:cubicBezTo>
                    <a:pt x="202000" y="287439"/>
                    <a:pt x="211260" y="263763"/>
                    <a:pt x="196136" y="259594"/>
                  </a:cubicBezTo>
                  <a:cubicBezTo>
                    <a:pt x="182813" y="256402"/>
                    <a:pt x="177514" y="274520"/>
                    <a:pt x="188523" y="281057"/>
                  </a:cubicBezTo>
                  <a:close/>
                  <a:moveTo>
                    <a:pt x="311416" y="283734"/>
                  </a:moveTo>
                  <a:cubicBezTo>
                    <a:pt x="323916" y="285432"/>
                    <a:pt x="328134" y="266542"/>
                    <a:pt x="315531" y="263557"/>
                  </a:cubicBezTo>
                  <a:cubicBezTo>
                    <a:pt x="301590" y="260057"/>
                    <a:pt x="297269" y="281520"/>
                    <a:pt x="311416" y="283734"/>
                  </a:cubicBezTo>
                  <a:close/>
                  <a:moveTo>
                    <a:pt x="316766" y="130402"/>
                  </a:moveTo>
                  <a:cubicBezTo>
                    <a:pt x="323299" y="133233"/>
                    <a:pt x="331581" y="128240"/>
                    <a:pt x="331272" y="120777"/>
                  </a:cubicBezTo>
                  <a:cubicBezTo>
                    <a:pt x="330758" y="117688"/>
                    <a:pt x="332095" y="113983"/>
                    <a:pt x="328700" y="112233"/>
                  </a:cubicBezTo>
                  <a:cubicBezTo>
                    <a:pt x="314965" y="104049"/>
                    <a:pt x="302208" y="122372"/>
                    <a:pt x="316766" y="130402"/>
                  </a:cubicBezTo>
                  <a:close/>
                  <a:moveTo>
                    <a:pt x="463579" y="156395"/>
                  </a:moveTo>
                  <a:cubicBezTo>
                    <a:pt x="470060" y="187483"/>
                    <a:pt x="462344" y="219343"/>
                    <a:pt x="453085" y="249145"/>
                  </a:cubicBezTo>
                  <a:cubicBezTo>
                    <a:pt x="443054" y="276991"/>
                    <a:pt x="424123" y="300359"/>
                    <a:pt x="408022" y="324807"/>
                  </a:cubicBezTo>
                  <a:cubicBezTo>
                    <a:pt x="396551" y="341329"/>
                    <a:pt x="385028" y="357954"/>
                    <a:pt x="369956" y="371440"/>
                  </a:cubicBezTo>
                  <a:cubicBezTo>
                    <a:pt x="321961" y="409528"/>
                    <a:pt x="261415" y="434028"/>
                    <a:pt x="199737" y="433668"/>
                  </a:cubicBezTo>
                  <a:cubicBezTo>
                    <a:pt x="163419" y="432639"/>
                    <a:pt x="122215" y="429139"/>
                    <a:pt x="92688" y="405102"/>
                  </a:cubicBezTo>
                  <a:cubicBezTo>
                    <a:pt x="69282" y="381065"/>
                    <a:pt x="44899" y="354763"/>
                    <a:pt x="26894" y="325476"/>
                  </a:cubicBezTo>
                  <a:cubicBezTo>
                    <a:pt x="-9423" y="266079"/>
                    <a:pt x="-10143" y="186608"/>
                    <a:pt x="31987" y="129836"/>
                  </a:cubicBezTo>
                  <a:cubicBezTo>
                    <a:pt x="63160" y="83152"/>
                    <a:pt x="106988" y="44034"/>
                    <a:pt x="158224" y="20306"/>
                  </a:cubicBezTo>
                  <a:cubicBezTo>
                    <a:pt x="191249" y="3114"/>
                    <a:pt x="227567" y="-1364"/>
                    <a:pt x="264604" y="335"/>
                  </a:cubicBezTo>
                  <a:cubicBezTo>
                    <a:pt x="304368" y="1313"/>
                    <a:pt x="345521" y="2960"/>
                    <a:pt x="382353" y="19637"/>
                  </a:cubicBezTo>
                  <a:cubicBezTo>
                    <a:pt x="383742" y="26276"/>
                    <a:pt x="390275" y="29365"/>
                    <a:pt x="395059" y="33534"/>
                  </a:cubicBezTo>
                  <a:cubicBezTo>
                    <a:pt x="410131" y="47122"/>
                    <a:pt x="422426" y="59372"/>
                    <a:pt x="434669" y="76563"/>
                  </a:cubicBezTo>
                  <a:cubicBezTo>
                    <a:pt x="452313" y="99674"/>
                    <a:pt x="457406" y="128703"/>
                    <a:pt x="463579" y="156395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0"/>
            <p:cNvSpPr/>
            <p:nvPr/>
          </p:nvSpPr>
          <p:spPr>
            <a:xfrm>
              <a:off x="3012929" y="150916"/>
              <a:ext cx="348656" cy="392737"/>
            </a:xfrm>
            <a:custGeom>
              <a:rect b="b" l="l" r="r" t="t"/>
              <a:pathLst>
                <a:path extrusionOk="0" h="392737" w="348656">
                  <a:moveTo>
                    <a:pt x="173717" y="304399"/>
                  </a:moveTo>
                  <a:cubicBezTo>
                    <a:pt x="183131" y="308722"/>
                    <a:pt x="191464" y="295288"/>
                    <a:pt x="184057" y="288391"/>
                  </a:cubicBezTo>
                  <a:cubicBezTo>
                    <a:pt x="172482" y="277994"/>
                    <a:pt x="159571" y="297862"/>
                    <a:pt x="173717" y="304399"/>
                  </a:cubicBezTo>
                  <a:close/>
                  <a:moveTo>
                    <a:pt x="239202" y="150758"/>
                  </a:moveTo>
                  <a:cubicBezTo>
                    <a:pt x="239973" y="147979"/>
                    <a:pt x="239407" y="144839"/>
                    <a:pt x="237813" y="142471"/>
                  </a:cubicBezTo>
                  <a:cubicBezTo>
                    <a:pt x="237658" y="138765"/>
                    <a:pt x="235601" y="134957"/>
                    <a:pt x="231640" y="134493"/>
                  </a:cubicBezTo>
                  <a:cubicBezTo>
                    <a:pt x="227679" y="133927"/>
                    <a:pt x="224901" y="136861"/>
                    <a:pt x="223203" y="140155"/>
                  </a:cubicBezTo>
                  <a:cubicBezTo>
                    <a:pt x="216670" y="144890"/>
                    <a:pt x="218934" y="155905"/>
                    <a:pt x="226753" y="157861"/>
                  </a:cubicBezTo>
                  <a:cubicBezTo>
                    <a:pt x="231948" y="159251"/>
                    <a:pt x="237761" y="156060"/>
                    <a:pt x="239202" y="150758"/>
                  </a:cubicBezTo>
                  <a:close/>
                  <a:moveTo>
                    <a:pt x="246300" y="0"/>
                  </a:moveTo>
                  <a:cubicBezTo>
                    <a:pt x="320684" y="47353"/>
                    <a:pt x="374852" y="144685"/>
                    <a:pt x="335397" y="230589"/>
                  </a:cubicBezTo>
                  <a:cubicBezTo>
                    <a:pt x="316929" y="271251"/>
                    <a:pt x="281795" y="298480"/>
                    <a:pt x="250056" y="328178"/>
                  </a:cubicBezTo>
                  <a:cubicBezTo>
                    <a:pt x="237247" y="341972"/>
                    <a:pt x="225312" y="356693"/>
                    <a:pt x="209263" y="366936"/>
                  </a:cubicBezTo>
                  <a:cubicBezTo>
                    <a:pt x="179993" y="391693"/>
                    <a:pt x="138480" y="399002"/>
                    <a:pt x="102162" y="387267"/>
                  </a:cubicBezTo>
                  <a:cubicBezTo>
                    <a:pt x="67645" y="372546"/>
                    <a:pt x="35340" y="352370"/>
                    <a:pt x="0" y="339090"/>
                  </a:cubicBezTo>
                  <a:cubicBezTo>
                    <a:pt x="29939" y="289781"/>
                    <a:pt x="61215" y="241192"/>
                    <a:pt x="92594" y="192964"/>
                  </a:cubicBezTo>
                  <a:cubicBezTo>
                    <a:pt x="137708" y="124765"/>
                    <a:pt x="191618" y="61611"/>
                    <a:pt x="246300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2771431" y="1358187"/>
              <a:ext cx="418249" cy="356928"/>
            </a:xfrm>
            <a:custGeom>
              <a:rect b="b" l="l" r="r" t="t"/>
              <a:pathLst>
                <a:path extrusionOk="0" h="356928" w="418249">
                  <a:moveTo>
                    <a:pt x="104355" y="200920"/>
                  </a:moveTo>
                  <a:cubicBezTo>
                    <a:pt x="108419" y="198295"/>
                    <a:pt x="111917" y="193817"/>
                    <a:pt x="111094" y="188722"/>
                  </a:cubicBezTo>
                  <a:cubicBezTo>
                    <a:pt x="105024" y="168803"/>
                    <a:pt x="81155" y="184604"/>
                    <a:pt x="91855" y="200972"/>
                  </a:cubicBezTo>
                  <a:cubicBezTo>
                    <a:pt x="94530" y="205707"/>
                    <a:pt x="101783" y="205604"/>
                    <a:pt x="104355" y="200920"/>
                  </a:cubicBezTo>
                  <a:close/>
                  <a:moveTo>
                    <a:pt x="174932" y="98699"/>
                  </a:moveTo>
                  <a:cubicBezTo>
                    <a:pt x="181620" y="99832"/>
                    <a:pt x="189387" y="91133"/>
                    <a:pt x="187947" y="84648"/>
                  </a:cubicBezTo>
                  <a:cubicBezTo>
                    <a:pt x="186712" y="79295"/>
                    <a:pt x="182031" y="75331"/>
                    <a:pt x="176270" y="76258"/>
                  </a:cubicBezTo>
                  <a:cubicBezTo>
                    <a:pt x="164850" y="77648"/>
                    <a:pt x="162586" y="97001"/>
                    <a:pt x="174932" y="98699"/>
                  </a:cubicBezTo>
                  <a:close/>
                  <a:moveTo>
                    <a:pt x="306930" y="90155"/>
                  </a:moveTo>
                  <a:cubicBezTo>
                    <a:pt x="306828" y="85934"/>
                    <a:pt x="306725" y="79912"/>
                    <a:pt x="301735" y="78574"/>
                  </a:cubicBezTo>
                  <a:cubicBezTo>
                    <a:pt x="288875" y="77184"/>
                    <a:pt x="279152" y="92163"/>
                    <a:pt x="292527" y="99729"/>
                  </a:cubicBezTo>
                  <a:cubicBezTo>
                    <a:pt x="299060" y="102611"/>
                    <a:pt x="306879" y="97567"/>
                    <a:pt x="306930" y="90155"/>
                  </a:cubicBezTo>
                  <a:close/>
                  <a:moveTo>
                    <a:pt x="413671" y="52273"/>
                  </a:moveTo>
                  <a:cubicBezTo>
                    <a:pt x="415060" y="53559"/>
                    <a:pt x="416603" y="55464"/>
                    <a:pt x="418249" y="57523"/>
                  </a:cubicBezTo>
                  <a:cubicBezTo>
                    <a:pt x="407807" y="64368"/>
                    <a:pt x="397415" y="71317"/>
                    <a:pt x="387127" y="78368"/>
                  </a:cubicBezTo>
                  <a:cubicBezTo>
                    <a:pt x="311354" y="131126"/>
                    <a:pt x="235376" y="183729"/>
                    <a:pt x="162381" y="240193"/>
                  </a:cubicBezTo>
                  <a:cubicBezTo>
                    <a:pt x="111814" y="277303"/>
                    <a:pt x="63614" y="317296"/>
                    <a:pt x="15053" y="356928"/>
                  </a:cubicBezTo>
                  <a:cubicBezTo>
                    <a:pt x="14487" y="356156"/>
                    <a:pt x="13819" y="355333"/>
                    <a:pt x="13047" y="354612"/>
                  </a:cubicBezTo>
                  <a:cubicBezTo>
                    <a:pt x="2604" y="342723"/>
                    <a:pt x="1678" y="325480"/>
                    <a:pt x="238" y="310347"/>
                  </a:cubicBezTo>
                  <a:cubicBezTo>
                    <a:pt x="-1614" y="259700"/>
                    <a:pt x="7491" y="208898"/>
                    <a:pt x="22203" y="160361"/>
                  </a:cubicBezTo>
                  <a:cubicBezTo>
                    <a:pt x="39128" y="114141"/>
                    <a:pt x="72822" y="74457"/>
                    <a:pt x="108265" y="40795"/>
                  </a:cubicBezTo>
                  <a:cubicBezTo>
                    <a:pt x="125549" y="24890"/>
                    <a:pt x="145971" y="17066"/>
                    <a:pt x="168965" y="10633"/>
                  </a:cubicBezTo>
                  <a:cubicBezTo>
                    <a:pt x="217320" y="-3728"/>
                    <a:pt x="268298" y="-2647"/>
                    <a:pt x="317373" y="8522"/>
                  </a:cubicBezTo>
                  <a:cubicBezTo>
                    <a:pt x="351427" y="16964"/>
                    <a:pt x="390008" y="23809"/>
                    <a:pt x="413671" y="5227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3825878" y="300714"/>
              <a:ext cx="436812" cy="402461"/>
            </a:xfrm>
            <a:custGeom>
              <a:rect b="b" l="l" r="r" t="t"/>
              <a:pathLst>
                <a:path extrusionOk="0" h="402461" w="436812">
                  <a:moveTo>
                    <a:pt x="122303" y="206329"/>
                  </a:moveTo>
                  <a:cubicBezTo>
                    <a:pt x="127859" y="202160"/>
                    <a:pt x="124567" y="194696"/>
                    <a:pt x="119834" y="191454"/>
                  </a:cubicBezTo>
                  <a:cubicBezTo>
                    <a:pt x="111140" y="187130"/>
                    <a:pt x="104916" y="203086"/>
                    <a:pt x="112992" y="207307"/>
                  </a:cubicBezTo>
                  <a:cubicBezTo>
                    <a:pt x="115925" y="208902"/>
                    <a:pt x="119834" y="208336"/>
                    <a:pt x="122406" y="206329"/>
                  </a:cubicBezTo>
                  <a:cubicBezTo>
                    <a:pt x="122355" y="206329"/>
                    <a:pt x="122355" y="206329"/>
                    <a:pt x="122303" y="206329"/>
                  </a:cubicBezTo>
                  <a:close/>
                  <a:moveTo>
                    <a:pt x="225494" y="156093"/>
                  </a:moveTo>
                  <a:cubicBezTo>
                    <a:pt x="234188" y="164483"/>
                    <a:pt x="249312" y="150534"/>
                    <a:pt x="238972" y="142093"/>
                  </a:cubicBezTo>
                  <a:cubicBezTo>
                    <a:pt x="230330" y="135145"/>
                    <a:pt x="217264" y="147858"/>
                    <a:pt x="225494" y="156093"/>
                  </a:cubicBezTo>
                  <a:close/>
                  <a:moveTo>
                    <a:pt x="277141" y="72762"/>
                  </a:moveTo>
                  <a:cubicBezTo>
                    <a:pt x="278530" y="71063"/>
                    <a:pt x="277861" y="68284"/>
                    <a:pt x="275907" y="67409"/>
                  </a:cubicBezTo>
                  <a:cubicBezTo>
                    <a:pt x="268756" y="56960"/>
                    <a:pt x="253067" y="68696"/>
                    <a:pt x="260680" y="78681"/>
                  </a:cubicBezTo>
                  <a:cubicBezTo>
                    <a:pt x="262480" y="80997"/>
                    <a:pt x="264795" y="82027"/>
                    <a:pt x="267162" y="82027"/>
                  </a:cubicBezTo>
                  <a:cubicBezTo>
                    <a:pt x="271843" y="81975"/>
                    <a:pt x="276473" y="77960"/>
                    <a:pt x="277141" y="72762"/>
                  </a:cubicBezTo>
                  <a:close/>
                  <a:moveTo>
                    <a:pt x="336041" y="264028"/>
                  </a:moveTo>
                  <a:cubicBezTo>
                    <a:pt x="338974" y="269175"/>
                    <a:pt x="347204" y="265623"/>
                    <a:pt x="345558" y="260013"/>
                  </a:cubicBezTo>
                  <a:cubicBezTo>
                    <a:pt x="343397" y="253939"/>
                    <a:pt x="340208" y="246991"/>
                    <a:pt x="333161" y="245704"/>
                  </a:cubicBezTo>
                  <a:cubicBezTo>
                    <a:pt x="325856" y="240969"/>
                    <a:pt x="315259" y="246991"/>
                    <a:pt x="316597" y="255947"/>
                  </a:cubicBezTo>
                  <a:cubicBezTo>
                    <a:pt x="317677" y="263976"/>
                    <a:pt x="328942" y="268660"/>
                    <a:pt x="335013" y="262947"/>
                  </a:cubicBezTo>
                  <a:cubicBezTo>
                    <a:pt x="335218" y="263050"/>
                    <a:pt x="335424" y="263153"/>
                    <a:pt x="335630" y="263204"/>
                  </a:cubicBezTo>
                  <a:cubicBezTo>
                    <a:pt x="335733" y="263461"/>
                    <a:pt x="335887" y="263719"/>
                    <a:pt x="336041" y="264028"/>
                  </a:cubicBezTo>
                  <a:close/>
                  <a:moveTo>
                    <a:pt x="424726" y="133652"/>
                  </a:moveTo>
                  <a:cubicBezTo>
                    <a:pt x="446589" y="190218"/>
                    <a:pt x="439232" y="259086"/>
                    <a:pt x="399057" y="305719"/>
                  </a:cubicBezTo>
                  <a:cubicBezTo>
                    <a:pt x="353223" y="358013"/>
                    <a:pt x="290825" y="403771"/>
                    <a:pt x="218447" y="402433"/>
                  </a:cubicBezTo>
                  <a:cubicBezTo>
                    <a:pt x="189743" y="400837"/>
                    <a:pt x="160370" y="399396"/>
                    <a:pt x="132643" y="391315"/>
                  </a:cubicBezTo>
                  <a:cubicBezTo>
                    <a:pt x="110266" y="382925"/>
                    <a:pt x="89792" y="369955"/>
                    <a:pt x="71634" y="354513"/>
                  </a:cubicBezTo>
                  <a:cubicBezTo>
                    <a:pt x="32796" y="319513"/>
                    <a:pt x="-6094" y="285439"/>
                    <a:pt x="799" y="227895"/>
                  </a:cubicBezTo>
                  <a:cubicBezTo>
                    <a:pt x="4503" y="184505"/>
                    <a:pt x="20295" y="142145"/>
                    <a:pt x="42878" y="104931"/>
                  </a:cubicBezTo>
                  <a:cubicBezTo>
                    <a:pt x="61037" y="78475"/>
                    <a:pt x="87992" y="59843"/>
                    <a:pt x="113918" y="41519"/>
                  </a:cubicBezTo>
                  <a:cubicBezTo>
                    <a:pt x="173590" y="-2231"/>
                    <a:pt x="227809" y="-9746"/>
                    <a:pt x="298695" y="11203"/>
                  </a:cubicBezTo>
                  <a:cubicBezTo>
                    <a:pt x="301370" y="20313"/>
                    <a:pt x="311144" y="21703"/>
                    <a:pt x="319117" y="23092"/>
                  </a:cubicBezTo>
                  <a:cubicBezTo>
                    <a:pt x="374828" y="32512"/>
                    <a:pt x="403429" y="86762"/>
                    <a:pt x="424726" y="133652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2" name="Google Shape;852;p20"/>
          <p:cNvSpPr/>
          <p:nvPr/>
        </p:nvSpPr>
        <p:spPr>
          <a:xfrm rot="2919133">
            <a:off x="2932888" y="4487035"/>
            <a:ext cx="1644097" cy="595186"/>
          </a:xfrm>
          <a:custGeom>
            <a:rect b="b" l="l" r="r" t="t"/>
            <a:pathLst>
              <a:path extrusionOk="0" h="1191504" w="3291323">
                <a:moveTo>
                  <a:pt x="3107610" y="168360"/>
                </a:moveTo>
                <a:cubicBezTo>
                  <a:pt x="3121632" y="157833"/>
                  <a:pt x="3135719" y="147437"/>
                  <a:pt x="3149938" y="137108"/>
                </a:cubicBezTo>
                <a:cubicBezTo>
                  <a:pt x="3163169" y="127501"/>
                  <a:pt x="3176796" y="118422"/>
                  <a:pt x="3190093" y="108816"/>
                </a:cubicBezTo>
                <a:cubicBezTo>
                  <a:pt x="3196412" y="104210"/>
                  <a:pt x="3202798" y="99473"/>
                  <a:pt x="3208854" y="94472"/>
                </a:cubicBezTo>
                <a:cubicBezTo>
                  <a:pt x="3215042" y="89340"/>
                  <a:pt x="3221164" y="84077"/>
                  <a:pt x="3227220" y="78747"/>
                </a:cubicBezTo>
                <a:cubicBezTo>
                  <a:pt x="3232881" y="73747"/>
                  <a:pt x="3238608" y="68615"/>
                  <a:pt x="3244665" y="63943"/>
                </a:cubicBezTo>
                <a:cubicBezTo>
                  <a:pt x="3250523" y="59403"/>
                  <a:pt x="3256448" y="54995"/>
                  <a:pt x="3262373" y="50653"/>
                </a:cubicBezTo>
                <a:cubicBezTo>
                  <a:pt x="3270009" y="44994"/>
                  <a:pt x="3277513" y="39402"/>
                  <a:pt x="3283964" y="32427"/>
                </a:cubicBezTo>
                <a:cubicBezTo>
                  <a:pt x="3289296" y="26637"/>
                  <a:pt x="3293444" y="18150"/>
                  <a:pt x="3290152" y="10320"/>
                </a:cubicBezTo>
                <a:cubicBezTo>
                  <a:pt x="3288506" y="6438"/>
                  <a:pt x="3285610" y="3017"/>
                  <a:pt x="3281660" y="1372"/>
                </a:cubicBezTo>
                <a:cubicBezTo>
                  <a:pt x="3277776" y="-273"/>
                  <a:pt x="3273563" y="-141"/>
                  <a:pt x="3269416" y="254"/>
                </a:cubicBezTo>
                <a:cubicBezTo>
                  <a:pt x="3262899" y="846"/>
                  <a:pt x="3256316" y="1372"/>
                  <a:pt x="3249799" y="1833"/>
                </a:cubicBezTo>
                <a:cubicBezTo>
                  <a:pt x="3243809" y="2227"/>
                  <a:pt x="3237884" y="2622"/>
                  <a:pt x="3231894" y="2754"/>
                </a:cubicBezTo>
                <a:cubicBezTo>
                  <a:pt x="3216556" y="3148"/>
                  <a:pt x="3201284" y="3083"/>
                  <a:pt x="3186012" y="3214"/>
                </a:cubicBezTo>
                <a:cubicBezTo>
                  <a:pt x="3169423" y="3412"/>
                  <a:pt x="3152769" y="3741"/>
                  <a:pt x="3136180" y="3806"/>
                </a:cubicBezTo>
                <a:cubicBezTo>
                  <a:pt x="3103068" y="3938"/>
                  <a:pt x="3069956" y="3609"/>
                  <a:pt x="3036845" y="3017"/>
                </a:cubicBezTo>
                <a:cubicBezTo>
                  <a:pt x="3020388" y="2754"/>
                  <a:pt x="3003865" y="2359"/>
                  <a:pt x="2987408" y="2293"/>
                </a:cubicBezTo>
                <a:cubicBezTo>
                  <a:pt x="2970358" y="2227"/>
                  <a:pt x="2953375" y="2227"/>
                  <a:pt x="2936325" y="2227"/>
                </a:cubicBezTo>
                <a:cubicBezTo>
                  <a:pt x="2901041" y="2293"/>
                  <a:pt x="2865691" y="2491"/>
                  <a:pt x="2830407" y="3214"/>
                </a:cubicBezTo>
                <a:cubicBezTo>
                  <a:pt x="2795979" y="3872"/>
                  <a:pt x="2761551" y="4859"/>
                  <a:pt x="2727123" y="5320"/>
                </a:cubicBezTo>
                <a:cubicBezTo>
                  <a:pt x="2689798" y="5846"/>
                  <a:pt x="2652474" y="6043"/>
                  <a:pt x="2615215" y="6043"/>
                </a:cubicBezTo>
                <a:cubicBezTo>
                  <a:pt x="2546753" y="6109"/>
                  <a:pt x="2478292" y="6043"/>
                  <a:pt x="2409896" y="7228"/>
                </a:cubicBezTo>
                <a:cubicBezTo>
                  <a:pt x="2372177" y="7820"/>
                  <a:pt x="2334457" y="8741"/>
                  <a:pt x="2296737" y="9794"/>
                </a:cubicBezTo>
                <a:cubicBezTo>
                  <a:pt x="2262770" y="10715"/>
                  <a:pt x="2228803" y="11636"/>
                  <a:pt x="2194835" y="12360"/>
                </a:cubicBezTo>
                <a:cubicBezTo>
                  <a:pt x="2122753" y="13873"/>
                  <a:pt x="2050671" y="14794"/>
                  <a:pt x="1978589" y="16373"/>
                </a:cubicBezTo>
                <a:cubicBezTo>
                  <a:pt x="1838968" y="19400"/>
                  <a:pt x="1699543" y="29269"/>
                  <a:pt x="1559987" y="34993"/>
                </a:cubicBezTo>
                <a:cubicBezTo>
                  <a:pt x="1525427" y="36441"/>
                  <a:pt x="1490868" y="37757"/>
                  <a:pt x="1456374" y="39402"/>
                </a:cubicBezTo>
                <a:cubicBezTo>
                  <a:pt x="1418654" y="41178"/>
                  <a:pt x="1381000" y="43086"/>
                  <a:pt x="1343281" y="45060"/>
                </a:cubicBezTo>
                <a:cubicBezTo>
                  <a:pt x="1273963" y="48679"/>
                  <a:pt x="1204646" y="51837"/>
                  <a:pt x="1135329" y="54995"/>
                </a:cubicBezTo>
                <a:cubicBezTo>
                  <a:pt x="1100703" y="56574"/>
                  <a:pt x="1066078" y="58153"/>
                  <a:pt x="1031452" y="59798"/>
                </a:cubicBezTo>
                <a:cubicBezTo>
                  <a:pt x="997748" y="61377"/>
                  <a:pt x="964044" y="63220"/>
                  <a:pt x="930340" y="64667"/>
                </a:cubicBezTo>
                <a:cubicBezTo>
                  <a:pt x="860035" y="67694"/>
                  <a:pt x="789599" y="69865"/>
                  <a:pt x="719228" y="72891"/>
                </a:cubicBezTo>
                <a:cubicBezTo>
                  <a:pt x="683813" y="74405"/>
                  <a:pt x="648397" y="75918"/>
                  <a:pt x="613047" y="77826"/>
                </a:cubicBezTo>
                <a:cubicBezTo>
                  <a:pt x="611928" y="77892"/>
                  <a:pt x="610809" y="77958"/>
                  <a:pt x="609756" y="78023"/>
                </a:cubicBezTo>
                <a:cubicBezTo>
                  <a:pt x="601067" y="78221"/>
                  <a:pt x="592312" y="78681"/>
                  <a:pt x="583688" y="79471"/>
                </a:cubicBezTo>
                <a:cubicBezTo>
                  <a:pt x="558278" y="80918"/>
                  <a:pt x="532934" y="82366"/>
                  <a:pt x="507525" y="83221"/>
                </a:cubicBezTo>
                <a:cubicBezTo>
                  <a:pt x="474347" y="84274"/>
                  <a:pt x="441104" y="83550"/>
                  <a:pt x="407861" y="83221"/>
                </a:cubicBezTo>
                <a:cubicBezTo>
                  <a:pt x="391535" y="83024"/>
                  <a:pt x="375144" y="82826"/>
                  <a:pt x="358819" y="82366"/>
                </a:cubicBezTo>
                <a:cubicBezTo>
                  <a:pt x="352565" y="82234"/>
                  <a:pt x="346311" y="81905"/>
                  <a:pt x="340058" y="81774"/>
                </a:cubicBezTo>
                <a:cubicBezTo>
                  <a:pt x="286210" y="73484"/>
                  <a:pt x="231046" y="70918"/>
                  <a:pt x="176869" y="76971"/>
                </a:cubicBezTo>
                <a:cubicBezTo>
                  <a:pt x="149090" y="79668"/>
                  <a:pt x="121639" y="83748"/>
                  <a:pt x="93991" y="87432"/>
                </a:cubicBezTo>
                <a:cubicBezTo>
                  <a:pt x="81813" y="89340"/>
                  <a:pt x="61472" y="86577"/>
                  <a:pt x="60682" y="103749"/>
                </a:cubicBezTo>
                <a:cubicBezTo>
                  <a:pt x="60287" y="110000"/>
                  <a:pt x="64566" y="115856"/>
                  <a:pt x="69964" y="118685"/>
                </a:cubicBezTo>
                <a:cubicBezTo>
                  <a:pt x="81550" y="124475"/>
                  <a:pt x="90832" y="128686"/>
                  <a:pt x="102944" y="135792"/>
                </a:cubicBezTo>
                <a:cubicBezTo>
                  <a:pt x="122824" y="148358"/>
                  <a:pt x="145403" y="154872"/>
                  <a:pt x="167127" y="163426"/>
                </a:cubicBezTo>
                <a:cubicBezTo>
                  <a:pt x="198461" y="176782"/>
                  <a:pt x="230058" y="190073"/>
                  <a:pt x="263236" y="197902"/>
                </a:cubicBezTo>
                <a:cubicBezTo>
                  <a:pt x="236181" y="210667"/>
                  <a:pt x="209454" y="224023"/>
                  <a:pt x="182794" y="237445"/>
                </a:cubicBezTo>
                <a:cubicBezTo>
                  <a:pt x="148826" y="255210"/>
                  <a:pt x="110646" y="266066"/>
                  <a:pt x="80562" y="290410"/>
                </a:cubicBezTo>
                <a:cubicBezTo>
                  <a:pt x="68779" y="298898"/>
                  <a:pt x="60287" y="316202"/>
                  <a:pt x="72795" y="327848"/>
                </a:cubicBezTo>
                <a:cubicBezTo>
                  <a:pt x="96888" y="353047"/>
                  <a:pt x="127761" y="369891"/>
                  <a:pt x="157845" y="386734"/>
                </a:cubicBezTo>
                <a:cubicBezTo>
                  <a:pt x="199053" y="412000"/>
                  <a:pt x="239669" y="438318"/>
                  <a:pt x="280154" y="464702"/>
                </a:cubicBezTo>
                <a:cubicBezTo>
                  <a:pt x="215379" y="497402"/>
                  <a:pt x="147971" y="525102"/>
                  <a:pt x="87014" y="564908"/>
                </a:cubicBezTo>
                <a:cubicBezTo>
                  <a:pt x="69174" y="577541"/>
                  <a:pt x="22107" y="597937"/>
                  <a:pt x="43896" y="624782"/>
                </a:cubicBezTo>
                <a:cubicBezTo>
                  <a:pt x="74243" y="643994"/>
                  <a:pt x="107223" y="659785"/>
                  <a:pt x="140203" y="674062"/>
                </a:cubicBezTo>
                <a:cubicBezTo>
                  <a:pt x="169628" y="685050"/>
                  <a:pt x="201094" y="688734"/>
                  <a:pt x="231638" y="695511"/>
                </a:cubicBezTo>
                <a:cubicBezTo>
                  <a:pt x="186414" y="716500"/>
                  <a:pt x="140137" y="734988"/>
                  <a:pt x="94847" y="755911"/>
                </a:cubicBezTo>
                <a:cubicBezTo>
                  <a:pt x="73651" y="766899"/>
                  <a:pt x="2293" y="793875"/>
                  <a:pt x="46858" y="820325"/>
                </a:cubicBezTo>
                <a:cubicBezTo>
                  <a:pt x="83788" y="840063"/>
                  <a:pt x="120059" y="857762"/>
                  <a:pt x="158372" y="875659"/>
                </a:cubicBezTo>
                <a:cubicBezTo>
                  <a:pt x="194116" y="891055"/>
                  <a:pt x="232494" y="899147"/>
                  <a:pt x="268305" y="914280"/>
                </a:cubicBezTo>
                <a:cubicBezTo>
                  <a:pt x="200370" y="953626"/>
                  <a:pt x="131514" y="991261"/>
                  <a:pt x="65422" y="1033633"/>
                </a:cubicBezTo>
                <a:cubicBezTo>
                  <a:pt x="44554" y="1046134"/>
                  <a:pt x="25069" y="1060675"/>
                  <a:pt x="5716" y="1075347"/>
                </a:cubicBezTo>
                <a:cubicBezTo>
                  <a:pt x="-735" y="1080150"/>
                  <a:pt x="-1855" y="1089822"/>
                  <a:pt x="3017" y="1096073"/>
                </a:cubicBezTo>
                <a:cubicBezTo>
                  <a:pt x="7691" y="1102126"/>
                  <a:pt x="16051" y="1103310"/>
                  <a:pt x="22304" y="1099494"/>
                </a:cubicBezTo>
                <a:cubicBezTo>
                  <a:pt x="23884" y="1100086"/>
                  <a:pt x="25530" y="1100415"/>
                  <a:pt x="27242" y="1100349"/>
                </a:cubicBezTo>
                <a:cubicBezTo>
                  <a:pt x="39551" y="1099889"/>
                  <a:pt x="51927" y="1099428"/>
                  <a:pt x="64237" y="1098639"/>
                </a:cubicBezTo>
                <a:cubicBezTo>
                  <a:pt x="76876" y="1097849"/>
                  <a:pt x="89515" y="1096928"/>
                  <a:pt x="102154" y="1096007"/>
                </a:cubicBezTo>
                <a:cubicBezTo>
                  <a:pt x="122232" y="1094625"/>
                  <a:pt x="142836" y="1093507"/>
                  <a:pt x="163374" y="1093243"/>
                </a:cubicBezTo>
                <a:cubicBezTo>
                  <a:pt x="182991" y="1092980"/>
                  <a:pt x="202542" y="1092849"/>
                  <a:pt x="222093" y="1092783"/>
                </a:cubicBezTo>
                <a:cubicBezTo>
                  <a:pt x="243356" y="1092717"/>
                  <a:pt x="264618" y="1092585"/>
                  <a:pt x="285881" y="1092059"/>
                </a:cubicBezTo>
                <a:cubicBezTo>
                  <a:pt x="307802" y="1091467"/>
                  <a:pt x="329723" y="1090743"/>
                  <a:pt x="351643" y="1090019"/>
                </a:cubicBezTo>
                <a:cubicBezTo>
                  <a:pt x="385018" y="1088835"/>
                  <a:pt x="418327" y="1087782"/>
                  <a:pt x="451637" y="1087519"/>
                </a:cubicBezTo>
                <a:cubicBezTo>
                  <a:pt x="486131" y="1087256"/>
                  <a:pt x="520690" y="1087519"/>
                  <a:pt x="555184" y="1087059"/>
                </a:cubicBezTo>
                <a:cubicBezTo>
                  <a:pt x="589876" y="1086598"/>
                  <a:pt x="624633" y="1085611"/>
                  <a:pt x="659391" y="1084361"/>
                </a:cubicBezTo>
                <a:cubicBezTo>
                  <a:pt x="678349" y="1083703"/>
                  <a:pt x="697242" y="1083177"/>
                  <a:pt x="716200" y="1082650"/>
                </a:cubicBezTo>
                <a:cubicBezTo>
                  <a:pt x="725811" y="1082387"/>
                  <a:pt x="735356" y="1082453"/>
                  <a:pt x="744901" y="1082387"/>
                </a:cubicBezTo>
                <a:cubicBezTo>
                  <a:pt x="752406" y="1082321"/>
                  <a:pt x="759910" y="1082387"/>
                  <a:pt x="767481" y="1082387"/>
                </a:cubicBezTo>
                <a:cubicBezTo>
                  <a:pt x="803686" y="1082519"/>
                  <a:pt x="839826" y="1083242"/>
                  <a:pt x="875966" y="1084295"/>
                </a:cubicBezTo>
                <a:cubicBezTo>
                  <a:pt x="910855" y="1085348"/>
                  <a:pt x="945809" y="1086795"/>
                  <a:pt x="980764" y="1087848"/>
                </a:cubicBezTo>
                <a:cubicBezTo>
                  <a:pt x="997880" y="1088309"/>
                  <a:pt x="1014929" y="1088703"/>
                  <a:pt x="1032044" y="1089032"/>
                </a:cubicBezTo>
                <a:cubicBezTo>
                  <a:pt x="1049555" y="1089427"/>
                  <a:pt x="1067131" y="1089625"/>
                  <a:pt x="1084641" y="1090151"/>
                </a:cubicBezTo>
                <a:cubicBezTo>
                  <a:pt x="1101757" y="1090677"/>
                  <a:pt x="1118938" y="1091138"/>
                  <a:pt x="1136119" y="1091993"/>
                </a:cubicBezTo>
                <a:cubicBezTo>
                  <a:pt x="1153563" y="1092849"/>
                  <a:pt x="1171008" y="1093901"/>
                  <a:pt x="1188453" y="1095086"/>
                </a:cubicBezTo>
                <a:cubicBezTo>
                  <a:pt x="1202276" y="1096204"/>
                  <a:pt x="1216166" y="1097257"/>
                  <a:pt x="1229990" y="1098639"/>
                </a:cubicBezTo>
                <a:cubicBezTo>
                  <a:pt x="1246579" y="1100283"/>
                  <a:pt x="1263168" y="1101994"/>
                  <a:pt x="1279756" y="1103705"/>
                </a:cubicBezTo>
                <a:cubicBezTo>
                  <a:pt x="1307602" y="1106600"/>
                  <a:pt x="1335447" y="1109495"/>
                  <a:pt x="1363358" y="1111929"/>
                </a:cubicBezTo>
                <a:cubicBezTo>
                  <a:pt x="1423525" y="1117127"/>
                  <a:pt x="1483824" y="1121404"/>
                  <a:pt x="1544057" y="1125812"/>
                </a:cubicBezTo>
                <a:cubicBezTo>
                  <a:pt x="1577695" y="1128246"/>
                  <a:pt x="1611333" y="1130615"/>
                  <a:pt x="1644906" y="1133313"/>
                </a:cubicBezTo>
                <a:cubicBezTo>
                  <a:pt x="1682033" y="1136339"/>
                  <a:pt x="1719160" y="1139497"/>
                  <a:pt x="1756221" y="1142787"/>
                </a:cubicBezTo>
                <a:cubicBezTo>
                  <a:pt x="1774324" y="1144432"/>
                  <a:pt x="1792427" y="1146077"/>
                  <a:pt x="1810596" y="1147722"/>
                </a:cubicBezTo>
                <a:cubicBezTo>
                  <a:pt x="1825802" y="1149038"/>
                  <a:pt x="1841074" y="1150485"/>
                  <a:pt x="1856346" y="1151538"/>
                </a:cubicBezTo>
                <a:cubicBezTo>
                  <a:pt x="1873725" y="1152788"/>
                  <a:pt x="1891038" y="1154104"/>
                  <a:pt x="1908416" y="1155091"/>
                </a:cubicBezTo>
                <a:cubicBezTo>
                  <a:pt x="1918817" y="1155683"/>
                  <a:pt x="1929218" y="1156407"/>
                  <a:pt x="1939619" y="1156867"/>
                </a:cubicBezTo>
                <a:cubicBezTo>
                  <a:pt x="1948637" y="1157262"/>
                  <a:pt x="1957722" y="1157591"/>
                  <a:pt x="1966740" y="1157986"/>
                </a:cubicBezTo>
                <a:cubicBezTo>
                  <a:pt x="1999786" y="1159367"/>
                  <a:pt x="2032898" y="1160091"/>
                  <a:pt x="2065943" y="1160815"/>
                </a:cubicBezTo>
                <a:cubicBezTo>
                  <a:pt x="2103466" y="1161605"/>
                  <a:pt x="2140988" y="1162526"/>
                  <a:pt x="2178510" y="1163710"/>
                </a:cubicBezTo>
                <a:cubicBezTo>
                  <a:pt x="2248749" y="1165881"/>
                  <a:pt x="2318922" y="1170750"/>
                  <a:pt x="2389095" y="1175027"/>
                </a:cubicBezTo>
                <a:cubicBezTo>
                  <a:pt x="2456569" y="1179172"/>
                  <a:pt x="2524108" y="1181804"/>
                  <a:pt x="2591648" y="1184435"/>
                </a:cubicBezTo>
                <a:cubicBezTo>
                  <a:pt x="2626866" y="1185817"/>
                  <a:pt x="2662084" y="1187330"/>
                  <a:pt x="2697237" y="1188712"/>
                </a:cubicBezTo>
                <a:cubicBezTo>
                  <a:pt x="2732652" y="1190094"/>
                  <a:pt x="2768134" y="1191344"/>
                  <a:pt x="2803615" y="1191476"/>
                </a:cubicBezTo>
                <a:cubicBezTo>
                  <a:pt x="2813950" y="1191476"/>
                  <a:pt x="2824285" y="1191541"/>
                  <a:pt x="2834489" y="1191476"/>
                </a:cubicBezTo>
                <a:cubicBezTo>
                  <a:pt x="2860754" y="1191476"/>
                  <a:pt x="2887020" y="1191344"/>
                  <a:pt x="2913285" y="1191081"/>
                </a:cubicBezTo>
                <a:cubicBezTo>
                  <a:pt x="2946660" y="1190752"/>
                  <a:pt x="2980035" y="1189699"/>
                  <a:pt x="3013410" y="1188910"/>
                </a:cubicBezTo>
                <a:cubicBezTo>
                  <a:pt x="3031118" y="1188515"/>
                  <a:pt x="3048826" y="1188054"/>
                  <a:pt x="3066533" y="1187988"/>
                </a:cubicBezTo>
                <a:cubicBezTo>
                  <a:pt x="3085360" y="1187988"/>
                  <a:pt x="3104121" y="1187988"/>
                  <a:pt x="3122882" y="1187988"/>
                </a:cubicBezTo>
                <a:cubicBezTo>
                  <a:pt x="3139537" y="1188054"/>
                  <a:pt x="3156191" y="1188120"/>
                  <a:pt x="3172846" y="1188317"/>
                </a:cubicBezTo>
                <a:cubicBezTo>
                  <a:pt x="3180680" y="1188383"/>
                  <a:pt x="3188645" y="1188581"/>
                  <a:pt x="3196478" y="1188186"/>
                </a:cubicBezTo>
                <a:cubicBezTo>
                  <a:pt x="3201679" y="1187988"/>
                  <a:pt x="3206813" y="1187659"/>
                  <a:pt x="3211685" y="1185620"/>
                </a:cubicBezTo>
                <a:cubicBezTo>
                  <a:pt x="3215108" y="1184172"/>
                  <a:pt x="3217478" y="1181606"/>
                  <a:pt x="3219255" y="1178382"/>
                </a:cubicBezTo>
                <a:cubicBezTo>
                  <a:pt x="3221691" y="1173908"/>
                  <a:pt x="3222151" y="1167987"/>
                  <a:pt x="3219255" y="1163578"/>
                </a:cubicBezTo>
                <a:cubicBezTo>
                  <a:pt x="3218268" y="1162131"/>
                  <a:pt x="3217412" y="1160552"/>
                  <a:pt x="3216161" y="1159367"/>
                </a:cubicBezTo>
                <a:cubicBezTo>
                  <a:pt x="3215174" y="1158512"/>
                  <a:pt x="3214186" y="1157657"/>
                  <a:pt x="3213265" y="1156801"/>
                </a:cubicBezTo>
                <a:cubicBezTo>
                  <a:pt x="3211224" y="1155157"/>
                  <a:pt x="3209117" y="1153578"/>
                  <a:pt x="3207011" y="1152064"/>
                </a:cubicBezTo>
                <a:cubicBezTo>
                  <a:pt x="3202337" y="1148709"/>
                  <a:pt x="3197532" y="1145419"/>
                  <a:pt x="3192595" y="1142524"/>
                </a:cubicBezTo>
                <a:cubicBezTo>
                  <a:pt x="3181470" y="1136142"/>
                  <a:pt x="3169950" y="1130286"/>
                  <a:pt x="3158166" y="1125286"/>
                </a:cubicBezTo>
                <a:cubicBezTo>
                  <a:pt x="3144737" y="1119561"/>
                  <a:pt x="3131243" y="1114232"/>
                  <a:pt x="3117550" y="1109034"/>
                </a:cubicBezTo>
                <a:cubicBezTo>
                  <a:pt x="3105438" y="1104429"/>
                  <a:pt x="3093260" y="1099889"/>
                  <a:pt x="3081213" y="1095151"/>
                </a:cubicBezTo>
                <a:cubicBezTo>
                  <a:pt x="3055145" y="1084887"/>
                  <a:pt x="3029472" y="1073571"/>
                  <a:pt x="3003931" y="1062056"/>
                </a:cubicBezTo>
                <a:cubicBezTo>
                  <a:pt x="2997545" y="1059227"/>
                  <a:pt x="2991160" y="1056398"/>
                  <a:pt x="2984775" y="1053569"/>
                </a:cubicBezTo>
                <a:cubicBezTo>
                  <a:pt x="2979706" y="1051332"/>
                  <a:pt x="2974571" y="1049161"/>
                  <a:pt x="2969371" y="1047187"/>
                </a:cubicBezTo>
                <a:cubicBezTo>
                  <a:pt x="2962525" y="1044621"/>
                  <a:pt x="2955679" y="1042055"/>
                  <a:pt x="2948832" y="1039686"/>
                </a:cubicBezTo>
                <a:cubicBezTo>
                  <a:pt x="2947253" y="1039160"/>
                  <a:pt x="2945738" y="1038567"/>
                  <a:pt x="2944159" y="1038041"/>
                </a:cubicBezTo>
                <a:cubicBezTo>
                  <a:pt x="2961472" y="1032975"/>
                  <a:pt x="2978916" y="1028238"/>
                  <a:pt x="2996295" y="1023237"/>
                </a:cubicBezTo>
                <a:cubicBezTo>
                  <a:pt x="3023218" y="1015473"/>
                  <a:pt x="3050076" y="1007446"/>
                  <a:pt x="3076737" y="998761"/>
                </a:cubicBezTo>
                <a:cubicBezTo>
                  <a:pt x="3092865" y="993564"/>
                  <a:pt x="3109124" y="988497"/>
                  <a:pt x="3124923" y="982444"/>
                </a:cubicBezTo>
                <a:cubicBezTo>
                  <a:pt x="3129399" y="980734"/>
                  <a:pt x="3133876" y="979089"/>
                  <a:pt x="3138286" y="977181"/>
                </a:cubicBezTo>
                <a:cubicBezTo>
                  <a:pt x="3140854" y="976128"/>
                  <a:pt x="3143355" y="975009"/>
                  <a:pt x="3145856" y="973825"/>
                </a:cubicBezTo>
                <a:cubicBezTo>
                  <a:pt x="3148687" y="972509"/>
                  <a:pt x="3151715" y="971127"/>
                  <a:pt x="3154348" y="969417"/>
                </a:cubicBezTo>
                <a:cubicBezTo>
                  <a:pt x="3158496" y="966719"/>
                  <a:pt x="3162972" y="963758"/>
                  <a:pt x="3165539" y="959416"/>
                </a:cubicBezTo>
                <a:cubicBezTo>
                  <a:pt x="3167646" y="955797"/>
                  <a:pt x="3169160" y="951784"/>
                  <a:pt x="3168567" y="947573"/>
                </a:cubicBezTo>
                <a:cubicBezTo>
                  <a:pt x="3167711" y="941454"/>
                  <a:pt x="3163169" y="936914"/>
                  <a:pt x="3159154" y="932637"/>
                </a:cubicBezTo>
                <a:cubicBezTo>
                  <a:pt x="3154809" y="928032"/>
                  <a:pt x="3150267" y="923557"/>
                  <a:pt x="3145593" y="919215"/>
                </a:cubicBezTo>
                <a:cubicBezTo>
                  <a:pt x="3133678" y="908030"/>
                  <a:pt x="3120842" y="897897"/>
                  <a:pt x="3107281" y="888686"/>
                </a:cubicBezTo>
                <a:cubicBezTo>
                  <a:pt x="3093852" y="879540"/>
                  <a:pt x="3079897" y="871316"/>
                  <a:pt x="3065941" y="863026"/>
                </a:cubicBezTo>
                <a:cubicBezTo>
                  <a:pt x="3051788" y="854604"/>
                  <a:pt x="3037569" y="846380"/>
                  <a:pt x="3023284" y="838155"/>
                </a:cubicBezTo>
                <a:cubicBezTo>
                  <a:pt x="3008473" y="829668"/>
                  <a:pt x="2993859" y="820851"/>
                  <a:pt x="2979311" y="811903"/>
                </a:cubicBezTo>
                <a:cubicBezTo>
                  <a:pt x="2965421" y="803350"/>
                  <a:pt x="2951466" y="794994"/>
                  <a:pt x="2937773" y="786111"/>
                </a:cubicBezTo>
                <a:cubicBezTo>
                  <a:pt x="2935403" y="784466"/>
                  <a:pt x="2933034" y="782887"/>
                  <a:pt x="2930730" y="781242"/>
                </a:cubicBezTo>
                <a:cubicBezTo>
                  <a:pt x="2933429" y="780519"/>
                  <a:pt x="2936128" y="779795"/>
                  <a:pt x="2938827" y="779071"/>
                </a:cubicBezTo>
                <a:cubicBezTo>
                  <a:pt x="2948701" y="776374"/>
                  <a:pt x="2958641" y="773808"/>
                  <a:pt x="2968515" y="770978"/>
                </a:cubicBezTo>
                <a:cubicBezTo>
                  <a:pt x="2989646" y="764991"/>
                  <a:pt x="3010777" y="758806"/>
                  <a:pt x="3031842" y="752490"/>
                </a:cubicBezTo>
                <a:cubicBezTo>
                  <a:pt x="3053763" y="745976"/>
                  <a:pt x="3075420" y="738739"/>
                  <a:pt x="3097144" y="731633"/>
                </a:cubicBezTo>
                <a:cubicBezTo>
                  <a:pt x="3117484" y="724988"/>
                  <a:pt x="3138023" y="718934"/>
                  <a:pt x="3158496" y="712552"/>
                </a:cubicBezTo>
                <a:cubicBezTo>
                  <a:pt x="3166395" y="710118"/>
                  <a:pt x="3174228" y="707683"/>
                  <a:pt x="3182062" y="705183"/>
                </a:cubicBezTo>
                <a:cubicBezTo>
                  <a:pt x="3187131" y="703538"/>
                  <a:pt x="3192200" y="701893"/>
                  <a:pt x="3197268" y="700183"/>
                </a:cubicBezTo>
                <a:cubicBezTo>
                  <a:pt x="3200889" y="698933"/>
                  <a:pt x="3204509" y="697683"/>
                  <a:pt x="3207998" y="696235"/>
                </a:cubicBezTo>
                <a:cubicBezTo>
                  <a:pt x="3211948" y="694524"/>
                  <a:pt x="3215174" y="692945"/>
                  <a:pt x="3218992" y="690906"/>
                </a:cubicBezTo>
                <a:cubicBezTo>
                  <a:pt x="3221493" y="689590"/>
                  <a:pt x="3223731" y="687616"/>
                  <a:pt x="3225575" y="685510"/>
                </a:cubicBezTo>
                <a:cubicBezTo>
                  <a:pt x="3227088" y="683800"/>
                  <a:pt x="3228405" y="682287"/>
                  <a:pt x="3229327" y="680181"/>
                </a:cubicBezTo>
                <a:cubicBezTo>
                  <a:pt x="3230248" y="678076"/>
                  <a:pt x="3230380" y="675970"/>
                  <a:pt x="3230643" y="673667"/>
                </a:cubicBezTo>
                <a:cubicBezTo>
                  <a:pt x="3230841" y="671693"/>
                  <a:pt x="3230775" y="669720"/>
                  <a:pt x="3230248" y="667746"/>
                </a:cubicBezTo>
                <a:cubicBezTo>
                  <a:pt x="3229129" y="663732"/>
                  <a:pt x="3226299" y="660377"/>
                  <a:pt x="3223534" y="657416"/>
                </a:cubicBezTo>
                <a:cubicBezTo>
                  <a:pt x="3221361" y="655047"/>
                  <a:pt x="3219057" y="652679"/>
                  <a:pt x="3216688" y="650376"/>
                </a:cubicBezTo>
                <a:cubicBezTo>
                  <a:pt x="3211092" y="644915"/>
                  <a:pt x="3205102" y="639783"/>
                  <a:pt x="3199177" y="634717"/>
                </a:cubicBezTo>
                <a:cubicBezTo>
                  <a:pt x="3193253" y="629716"/>
                  <a:pt x="3187328" y="624650"/>
                  <a:pt x="3181404" y="619649"/>
                </a:cubicBezTo>
                <a:cubicBezTo>
                  <a:pt x="3169094" y="609254"/>
                  <a:pt x="3156521" y="599056"/>
                  <a:pt x="3143157" y="590042"/>
                </a:cubicBezTo>
                <a:cubicBezTo>
                  <a:pt x="3135653" y="584975"/>
                  <a:pt x="3128149" y="579909"/>
                  <a:pt x="3120249" y="575435"/>
                </a:cubicBezTo>
                <a:cubicBezTo>
                  <a:pt x="3112350" y="570961"/>
                  <a:pt x="3104450" y="566553"/>
                  <a:pt x="3096485" y="562276"/>
                </a:cubicBezTo>
                <a:cubicBezTo>
                  <a:pt x="3082003" y="554381"/>
                  <a:pt x="3067587" y="546485"/>
                  <a:pt x="3053236" y="538327"/>
                </a:cubicBezTo>
                <a:cubicBezTo>
                  <a:pt x="3038359" y="529839"/>
                  <a:pt x="3023679" y="521220"/>
                  <a:pt x="3009065" y="512272"/>
                </a:cubicBezTo>
                <a:cubicBezTo>
                  <a:pt x="3001890" y="507863"/>
                  <a:pt x="2994846" y="503258"/>
                  <a:pt x="2987737" y="498784"/>
                </a:cubicBezTo>
                <a:cubicBezTo>
                  <a:pt x="2986223" y="497863"/>
                  <a:pt x="2984775" y="496941"/>
                  <a:pt x="2983261" y="496020"/>
                </a:cubicBezTo>
                <a:cubicBezTo>
                  <a:pt x="2984840" y="495231"/>
                  <a:pt x="2986486" y="494375"/>
                  <a:pt x="2988066" y="493586"/>
                </a:cubicBezTo>
                <a:cubicBezTo>
                  <a:pt x="3011896" y="482138"/>
                  <a:pt x="3036318" y="472005"/>
                  <a:pt x="3060675" y="461807"/>
                </a:cubicBezTo>
                <a:cubicBezTo>
                  <a:pt x="3083320" y="452332"/>
                  <a:pt x="3106030" y="443187"/>
                  <a:pt x="3128675" y="433712"/>
                </a:cubicBezTo>
                <a:cubicBezTo>
                  <a:pt x="3143947" y="427330"/>
                  <a:pt x="3159154" y="420553"/>
                  <a:pt x="3174294" y="413711"/>
                </a:cubicBezTo>
                <a:cubicBezTo>
                  <a:pt x="3189896" y="406670"/>
                  <a:pt x="3205563" y="399828"/>
                  <a:pt x="3220637" y="391669"/>
                </a:cubicBezTo>
                <a:cubicBezTo>
                  <a:pt x="3228932" y="387195"/>
                  <a:pt x="3237095" y="382721"/>
                  <a:pt x="3245191" y="377984"/>
                </a:cubicBezTo>
                <a:cubicBezTo>
                  <a:pt x="3247561" y="376602"/>
                  <a:pt x="3249931" y="375286"/>
                  <a:pt x="3252235" y="373773"/>
                </a:cubicBezTo>
                <a:cubicBezTo>
                  <a:pt x="3254868" y="372062"/>
                  <a:pt x="3257962" y="370286"/>
                  <a:pt x="3260398" y="368246"/>
                </a:cubicBezTo>
                <a:cubicBezTo>
                  <a:pt x="3264216" y="365088"/>
                  <a:pt x="3268363" y="361601"/>
                  <a:pt x="3270338" y="356863"/>
                </a:cubicBezTo>
                <a:cubicBezTo>
                  <a:pt x="3271588" y="353903"/>
                  <a:pt x="3272839" y="351139"/>
                  <a:pt x="3272839" y="347850"/>
                </a:cubicBezTo>
                <a:cubicBezTo>
                  <a:pt x="3272839" y="345678"/>
                  <a:pt x="3272444" y="343375"/>
                  <a:pt x="3271918" y="341336"/>
                </a:cubicBezTo>
                <a:cubicBezTo>
                  <a:pt x="3270864" y="337651"/>
                  <a:pt x="3268363" y="334690"/>
                  <a:pt x="3265335" y="332322"/>
                </a:cubicBezTo>
                <a:cubicBezTo>
                  <a:pt x="3260924" y="328835"/>
                  <a:pt x="3256316" y="325611"/>
                  <a:pt x="3251643" y="322453"/>
                </a:cubicBezTo>
                <a:cubicBezTo>
                  <a:pt x="3238477" y="313504"/>
                  <a:pt x="3224982" y="305148"/>
                  <a:pt x="3210961" y="297648"/>
                </a:cubicBezTo>
                <a:cubicBezTo>
                  <a:pt x="3196808" y="290081"/>
                  <a:pt x="3182325" y="283370"/>
                  <a:pt x="3167777" y="276593"/>
                </a:cubicBezTo>
                <a:cubicBezTo>
                  <a:pt x="3137628" y="262579"/>
                  <a:pt x="3107939" y="247643"/>
                  <a:pt x="3078251" y="232774"/>
                </a:cubicBezTo>
                <a:cubicBezTo>
                  <a:pt x="3070681" y="228958"/>
                  <a:pt x="3061333" y="224220"/>
                  <a:pt x="3051854" y="219812"/>
                </a:cubicBezTo>
                <a:cubicBezTo>
                  <a:pt x="3048431" y="218233"/>
                  <a:pt x="3044942" y="216654"/>
                  <a:pt x="3041453" y="215141"/>
                </a:cubicBezTo>
                <a:cubicBezTo>
                  <a:pt x="3050932" y="208956"/>
                  <a:pt x="3060477" y="202837"/>
                  <a:pt x="3069759" y="196323"/>
                </a:cubicBezTo>
                <a:cubicBezTo>
                  <a:pt x="3082530" y="187178"/>
                  <a:pt x="3095037" y="177769"/>
                  <a:pt x="3107610" y="1683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0"/>
          <p:cNvSpPr/>
          <p:nvPr/>
        </p:nvSpPr>
        <p:spPr>
          <a:xfrm rot="2919133">
            <a:off x="2938031" y="4489365"/>
            <a:ext cx="1637921" cy="595153"/>
          </a:xfrm>
          <a:custGeom>
            <a:rect b="b" l="l" r="r" t="t"/>
            <a:pathLst>
              <a:path extrusionOk="0" h="1191438" w="3278959">
                <a:moveTo>
                  <a:pt x="2791185" y="1191410"/>
                </a:moveTo>
                <a:cubicBezTo>
                  <a:pt x="2755704" y="1191278"/>
                  <a:pt x="2720222" y="1190028"/>
                  <a:pt x="2684806" y="1188646"/>
                </a:cubicBezTo>
                <a:cubicBezTo>
                  <a:pt x="2649654" y="1187265"/>
                  <a:pt x="2614436" y="1185751"/>
                  <a:pt x="2579218" y="1184370"/>
                </a:cubicBezTo>
                <a:cubicBezTo>
                  <a:pt x="2511678" y="1181738"/>
                  <a:pt x="2444138" y="1179106"/>
                  <a:pt x="2376664" y="1174961"/>
                </a:cubicBezTo>
                <a:cubicBezTo>
                  <a:pt x="2306491" y="1170684"/>
                  <a:pt x="2236318" y="1165815"/>
                  <a:pt x="2166080" y="1163644"/>
                </a:cubicBezTo>
                <a:cubicBezTo>
                  <a:pt x="2128557" y="1162460"/>
                  <a:pt x="2091035" y="1161539"/>
                  <a:pt x="2053513" y="1160749"/>
                </a:cubicBezTo>
                <a:cubicBezTo>
                  <a:pt x="2020468" y="1160025"/>
                  <a:pt x="1987356" y="1159302"/>
                  <a:pt x="1954310" y="1157920"/>
                </a:cubicBezTo>
                <a:cubicBezTo>
                  <a:pt x="1945292" y="1157525"/>
                  <a:pt x="1936207" y="1157196"/>
                  <a:pt x="1927189" y="1156801"/>
                </a:cubicBezTo>
                <a:cubicBezTo>
                  <a:pt x="1916788" y="1156341"/>
                  <a:pt x="1906387" y="1155617"/>
                  <a:pt x="1895986" y="1155025"/>
                </a:cubicBezTo>
                <a:cubicBezTo>
                  <a:pt x="1878607" y="1154038"/>
                  <a:pt x="1861295" y="1152722"/>
                  <a:pt x="1843916" y="1151472"/>
                </a:cubicBezTo>
                <a:cubicBezTo>
                  <a:pt x="1828644" y="1150419"/>
                  <a:pt x="1813372" y="1148972"/>
                  <a:pt x="1798165" y="1147656"/>
                </a:cubicBezTo>
                <a:cubicBezTo>
                  <a:pt x="1779997" y="1146011"/>
                  <a:pt x="1761894" y="1144366"/>
                  <a:pt x="1743791" y="1142721"/>
                </a:cubicBezTo>
                <a:cubicBezTo>
                  <a:pt x="1706730" y="1139432"/>
                  <a:pt x="1669603" y="1136273"/>
                  <a:pt x="1632476" y="1133247"/>
                </a:cubicBezTo>
                <a:cubicBezTo>
                  <a:pt x="1598903" y="1130549"/>
                  <a:pt x="1565265" y="1128181"/>
                  <a:pt x="1531627" y="1125746"/>
                </a:cubicBezTo>
                <a:cubicBezTo>
                  <a:pt x="1471394" y="1121338"/>
                  <a:pt x="1411095" y="1117061"/>
                  <a:pt x="1350928" y="1111863"/>
                </a:cubicBezTo>
                <a:cubicBezTo>
                  <a:pt x="1323017" y="1109429"/>
                  <a:pt x="1295171" y="1106534"/>
                  <a:pt x="1267326" y="1103639"/>
                </a:cubicBezTo>
                <a:cubicBezTo>
                  <a:pt x="1250737" y="1101928"/>
                  <a:pt x="1234149" y="1100218"/>
                  <a:pt x="1217560" y="1098573"/>
                </a:cubicBezTo>
                <a:cubicBezTo>
                  <a:pt x="1203736" y="1097191"/>
                  <a:pt x="1189846" y="1096138"/>
                  <a:pt x="1176022" y="1095020"/>
                </a:cubicBezTo>
                <a:cubicBezTo>
                  <a:pt x="1158578" y="1093836"/>
                  <a:pt x="1141133" y="1092783"/>
                  <a:pt x="1123689" y="1091927"/>
                </a:cubicBezTo>
                <a:cubicBezTo>
                  <a:pt x="1106508" y="1091072"/>
                  <a:pt x="1089326" y="1090612"/>
                  <a:pt x="1072211" y="1090085"/>
                </a:cubicBezTo>
                <a:cubicBezTo>
                  <a:pt x="1054701" y="1089559"/>
                  <a:pt x="1037125" y="1089361"/>
                  <a:pt x="1019614" y="1088967"/>
                </a:cubicBezTo>
                <a:cubicBezTo>
                  <a:pt x="1002499" y="1088638"/>
                  <a:pt x="985449" y="1088243"/>
                  <a:pt x="968334" y="1087782"/>
                </a:cubicBezTo>
                <a:cubicBezTo>
                  <a:pt x="933379" y="1086730"/>
                  <a:pt x="898424" y="1085282"/>
                  <a:pt x="863535" y="1084229"/>
                </a:cubicBezTo>
                <a:cubicBezTo>
                  <a:pt x="827396" y="1083177"/>
                  <a:pt x="791256" y="1082453"/>
                  <a:pt x="755050" y="1082321"/>
                </a:cubicBezTo>
                <a:cubicBezTo>
                  <a:pt x="747480" y="1082321"/>
                  <a:pt x="739976" y="1082255"/>
                  <a:pt x="732471" y="1082321"/>
                </a:cubicBezTo>
                <a:cubicBezTo>
                  <a:pt x="722926" y="1082387"/>
                  <a:pt x="713381" y="1082321"/>
                  <a:pt x="703770" y="1082584"/>
                </a:cubicBezTo>
                <a:cubicBezTo>
                  <a:pt x="684812" y="1083111"/>
                  <a:pt x="665919" y="1083637"/>
                  <a:pt x="646960" y="1084295"/>
                </a:cubicBezTo>
                <a:cubicBezTo>
                  <a:pt x="612203" y="1085545"/>
                  <a:pt x="577446" y="1086532"/>
                  <a:pt x="542754" y="1086993"/>
                </a:cubicBezTo>
                <a:cubicBezTo>
                  <a:pt x="508260" y="1087453"/>
                  <a:pt x="473700" y="1087190"/>
                  <a:pt x="439206" y="1087453"/>
                </a:cubicBezTo>
                <a:cubicBezTo>
                  <a:pt x="405897" y="1087716"/>
                  <a:pt x="372588" y="1088769"/>
                  <a:pt x="339213" y="1089954"/>
                </a:cubicBezTo>
                <a:cubicBezTo>
                  <a:pt x="317292" y="1090677"/>
                  <a:pt x="295371" y="1091401"/>
                  <a:pt x="273451" y="1091993"/>
                </a:cubicBezTo>
                <a:cubicBezTo>
                  <a:pt x="252188" y="1092520"/>
                  <a:pt x="230926" y="1092651"/>
                  <a:pt x="209663" y="1092717"/>
                </a:cubicBezTo>
                <a:cubicBezTo>
                  <a:pt x="190112" y="1092783"/>
                  <a:pt x="170561" y="1092914"/>
                  <a:pt x="150944" y="1093178"/>
                </a:cubicBezTo>
                <a:cubicBezTo>
                  <a:pt x="130406" y="1093441"/>
                  <a:pt x="109802" y="1094559"/>
                  <a:pt x="89724" y="1095941"/>
                </a:cubicBezTo>
                <a:cubicBezTo>
                  <a:pt x="77085" y="1096862"/>
                  <a:pt x="64446" y="1097783"/>
                  <a:pt x="51807" y="1098573"/>
                </a:cubicBezTo>
                <a:cubicBezTo>
                  <a:pt x="39497" y="1099362"/>
                  <a:pt x="27121" y="1099823"/>
                  <a:pt x="14811" y="1100283"/>
                </a:cubicBezTo>
                <a:cubicBezTo>
                  <a:pt x="6780" y="1100547"/>
                  <a:pt x="0" y="1093309"/>
                  <a:pt x="0" y="1085479"/>
                </a:cubicBezTo>
                <a:cubicBezTo>
                  <a:pt x="0" y="1081598"/>
                  <a:pt x="1580" y="1077781"/>
                  <a:pt x="4345" y="1075018"/>
                </a:cubicBezTo>
                <a:cubicBezTo>
                  <a:pt x="7175" y="1072189"/>
                  <a:pt x="10862" y="1070807"/>
                  <a:pt x="14811" y="1070676"/>
                </a:cubicBezTo>
                <a:cubicBezTo>
                  <a:pt x="28175" y="1070215"/>
                  <a:pt x="41472" y="1069623"/>
                  <a:pt x="53979" y="1068833"/>
                </a:cubicBezTo>
                <a:cubicBezTo>
                  <a:pt x="86498" y="1066465"/>
                  <a:pt x="119018" y="1064030"/>
                  <a:pt x="151603" y="1063570"/>
                </a:cubicBezTo>
                <a:cubicBezTo>
                  <a:pt x="185504" y="1063109"/>
                  <a:pt x="219340" y="1063307"/>
                  <a:pt x="253241" y="1062714"/>
                </a:cubicBezTo>
                <a:cubicBezTo>
                  <a:pt x="321505" y="1061464"/>
                  <a:pt x="389638" y="1057780"/>
                  <a:pt x="457902" y="1057648"/>
                </a:cubicBezTo>
                <a:cubicBezTo>
                  <a:pt x="494239" y="1057582"/>
                  <a:pt x="530576" y="1057517"/>
                  <a:pt x="566913" y="1056924"/>
                </a:cubicBezTo>
                <a:cubicBezTo>
                  <a:pt x="601341" y="1056398"/>
                  <a:pt x="635770" y="1054951"/>
                  <a:pt x="670198" y="1053700"/>
                </a:cubicBezTo>
                <a:cubicBezTo>
                  <a:pt x="704692" y="1052450"/>
                  <a:pt x="739252" y="1052121"/>
                  <a:pt x="773746" y="1052582"/>
                </a:cubicBezTo>
                <a:cubicBezTo>
                  <a:pt x="808700" y="1052977"/>
                  <a:pt x="843721" y="1053635"/>
                  <a:pt x="878676" y="1054885"/>
                </a:cubicBezTo>
                <a:cubicBezTo>
                  <a:pt x="915342" y="1056201"/>
                  <a:pt x="952009" y="1057517"/>
                  <a:pt x="988609" y="1058438"/>
                </a:cubicBezTo>
                <a:cubicBezTo>
                  <a:pt x="1023959" y="1059359"/>
                  <a:pt x="1059243" y="1059819"/>
                  <a:pt x="1094527" y="1060938"/>
                </a:cubicBezTo>
                <a:cubicBezTo>
                  <a:pt x="1129613" y="1061991"/>
                  <a:pt x="1164700" y="1064162"/>
                  <a:pt x="1199720" y="1067057"/>
                </a:cubicBezTo>
                <a:cubicBezTo>
                  <a:pt x="1235663" y="1070083"/>
                  <a:pt x="1271539" y="1074097"/>
                  <a:pt x="1307416" y="1077716"/>
                </a:cubicBezTo>
                <a:cubicBezTo>
                  <a:pt x="1375416" y="1084624"/>
                  <a:pt x="1443614" y="1089427"/>
                  <a:pt x="1511746" y="1094428"/>
                </a:cubicBezTo>
                <a:cubicBezTo>
                  <a:pt x="1582117" y="1099560"/>
                  <a:pt x="1652553" y="1104560"/>
                  <a:pt x="1722792" y="1110942"/>
                </a:cubicBezTo>
                <a:cubicBezTo>
                  <a:pt x="1750177" y="1113442"/>
                  <a:pt x="1777561" y="1116074"/>
                  <a:pt x="1805011" y="1118377"/>
                </a:cubicBezTo>
                <a:cubicBezTo>
                  <a:pt x="1818967" y="1119561"/>
                  <a:pt x="1832857" y="1120746"/>
                  <a:pt x="1846812" y="1121930"/>
                </a:cubicBezTo>
                <a:cubicBezTo>
                  <a:pt x="1860636" y="1123114"/>
                  <a:pt x="1874526" y="1123904"/>
                  <a:pt x="1888350" y="1124891"/>
                </a:cubicBezTo>
                <a:cubicBezTo>
                  <a:pt x="1904281" y="1125812"/>
                  <a:pt x="1920277" y="1126799"/>
                  <a:pt x="1936273" y="1127457"/>
                </a:cubicBezTo>
                <a:cubicBezTo>
                  <a:pt x="1955166" y="1128246"/>
                  <a:pt x="1973993" y="1128970"/>
                  <a:pt x="1992820" y="1129496"/>
                </a:cubicBezTo>
                <a:cubicBezTo>
                  <a:pt x="2026721" y="1130483"/>
                  <a:pt x="2060623" y="1131076"/>
                  <a:pt x="2094524" y="1131865"/>
                </a:cubicBezTo>
                <a:cubicBezTo>
                  <a:pt x="2131454" y="1132786"/>
                  <a:pt x="2168384" y="1133839"/>
                  <a:pt x="2205379" y="1135418"/>
                </a:cubicBezTo>
                <a:cubicBezTo>
                  <a:pt x="2238622" y="1136800"/>
                  <a:pt x="2271866" y="1138708"/>
                  <a:pt x="2305043" y="1140813"/>
                </a:cubicBezTo>
                <a:cubicBezTo>
                  <a:pt x="2342039" y="1143116"/>
                  <a:pt x="2379100" y="1145353"/>
                  <a:pt x="2416096" y="1147393"/>
                </a:cubicBezTo>
                <a:cubicBezTo>
                  <a:pt x="2450524" y="1149301"/>
                  <a:pt x="2484952" y="1150748"/>
                  <a:pt x="2519380" y="1152196"/>
                </a:cubicBezTo>
                <a:cubicBezTo>
                  <a:pt x="2553018" y="1153578"/>
                  <a:pt x="2586591" y="1154828"/>
                  <a:pt x="2620163" y="1156209"/>
                </a:cubicBezTo>
                <a:cubicBezTo>
                  <a:pt x="2655974" y="1157657"/>
                  <a:pt x="2691784" y="1159302"/>
                  <a:pt x="2727595" y="1160354"/>
                </a:cubicBezTo>
                <a:cubicBezTo>
                  <a:pt x="2798097" y="1162460"/>
                  <a:pt x="2868599" y="1161868"/>
                  <a:pt x="2939101" y="1160749"/>
                </a:cubicBezTo>
                <a:cubicBezTo>
                  <a:pt x="2957467" y="1160486"/>
                  <a:pt x="2975768" y="1159828"/>
                  <a:pt x="2994068" y="1159367"/>
                </a:cubicBezTo>
                <a:cubicBezTo>
                  <a:pt x="3011381" y="1158907"/>
                  <a:pt x="3028628" y="1158578"/>
                  <a:pt x="3045941" y="1158315"/>
                </a:cubicBezTo>
                <a:cubicBezTo>
                  <a:pt x="3062398" y="1158052"/>
                  <a:pt x="3078920" y="1158117"/>
                  <a:pt x="3095377" y="1158183"/>
                </a:cubicBezTo>
                <a:cubicBezTo>
                  <a:pt x="3113217" y="1158249"/>
                  <a:pt x="3131122" y="1158315"/>
                  <a:pt x="3148962" y="1158446"/>
                </a:cubicBezTo>
                <a:cubicBezTo>
                  <a:pt x="3149028" y="1158446"/>
                  <a:pt x="3149093" y="1158446"/>
                  <a:pt x="3149159" y="1158446"/>
                </a:cubicBezTo>
                <a:cubicBezTo>
                  <a:pt x="3145341" y="1156670"/>
                  <a:pt x="3141589" y="1154893"/>
                  <a:pt x="3137771" y="1153117"/>
                </a:cubicBezTo>
                <a:cubicBezTo>
                  <a:pt x="3134084" y="1151406"/>
                  <a:pt x="3130332" y="1149893"/>
                  <a:pt x="3126580" y="1148314"/>
                </a:cubicBezTo>
                <a:cubicBezTo>
                  <a:pt x="3119142" y="1145156"/>
                  <a:pt x="3111571" y="1142129"/>
                  <a:pt x="3104001" y="1139234"/>
                </a:cubicBezTo>
                <a:cubicBezTo>
                  <a:pt x="3086688" y="1132655"/>
                  <a:pt x="3069375" y="1126141"/>
                  <a:pt x="3052128" y="1119298"/>
                </a:cubicBezTo>
                <a:cubicBezTo>
                  <a:pt x="3037317" y="1113442"/>
                  <a:pt x="3022703" y="1107126"/>
                  <a:pt x="3008221" y="1100678"/>
                </a:cubicBezTo>
                <a:cubicBezTo>
                  <a:pt x="2999861" y="1096994"/>
                  <a:pt x="2991500" y="1093243"/>
                  <a:pt x="2983206" y="1089493"/>
                </a:cubicBezTo>
                <a:cubicBezTo>
                  <a:pt x="2975504" y="1086006"/>
                  <a:pt x="2967868" y="1082453"/>
                  <a:pt x="2960100" y="1079229"/>
                </a:cubicBezTo>
                <a:cubicBezTo>
                  <a:pt x="2952267" y="1075939"/>
                  <a:pt x="2944433" y="1072781"/>
                  <a:pt x="2936468" y="1069820"/>
                </a:cubicBezTo>
                <a:cubicBezTo>
                  <a:pt x="2928437" y="1066794"/>
                  <a:pt x="2920340" y="1064096"/>
                  <a:pt x="2912243" y="1061201"/>
                </a:cubicBezTo>
                <a:cubicBezTo>
                  <a:pt x="2908359" y="1059819"/>
                  <a:pt x="2904607" y="1058109"/>
                  <a:pt x="2900855" y="1056332"/>
                </a:cubicBezTo>
                <a:cubicBezTo>
                  <a:pt x="2898748" y="1055280"/>
                  <a:pt x="2896576" y="1054227"/>
                  <a:pt x="2894733" y="1052779"/>
                </a:cubicBezTo>
                <a:cubicBezTo>
                  <a:pt x="2892495" y="1051134"/>
                  <a:pt x="2890257" y="1049621"/>
                  <a:pt x="2888545" y="1047450"/>
                </a:cubicBezTo>
                <a:cubicBezTo>
                  <a:pt x="2887163" y="1045673"/>
                  <a:pt x="2885714" y="1044028"/>
                  <a:pt x="2884859" y="1041989"/>
                </a:cubicBezTo>
                <a:cubicBezTo>
                  <a:pt x="2883410" y="1038502"/>
                  <a:pt x="2882950" y="1034225"/>
                  <a:pt x="2883937" y="1030540"/>
                </a:cubicBezTo>
                <a:cubicBezTo>
                  <a:pt x="2885056" y="1026527"/>
                  <a:pt x="2887953" y="1022513"/>
                  <a:pt x="2891573" y="1020408"/>
                </a:cubicBezTo>
                <a:cubicBezTo>
                  <a:pt x="2893811" y="1019092"/>
                  <a:pt x="2895720" y="1018237"/>
                  <a:pt x="2898156" y="1017316"/>
                </a:cubicBezTo>
                <a:cubicBezTo>
                  <a:pt x="2900065" y="1016592"/>
                  <a:pt x="2902040" y="1016000"/>
                  <a:pt x="2904015" y="1015408"/>
                </a:cubicBezTo>
                <a:cubicBezTo>
                  <a:pt x="2907767" y="1014223"/>
                  <a:pt x="2911585" y="1013105"/>
                  <a:pt x="2915337" y="1011986"/>
                </a:cubicBezTo>
                <a:cubicBezTo>
                  <a:pt x="2923105" y="1009618"/>
                  <a:pt x="2930938" y="1007446"/>
                  <a:pt x="2938772" y="1005209"/>
                </a:cubicBezTo>
                <a:cubicBezTo>
                  <a:pt x="2955690" y="1000406"/>
                  <a:pt x="2972608" y="995669"/>
                  <a:pt x="2989526" y="990800"/>
                </a:cubicBezTo>
                <a:cubicBezTo>
                  <a:pt x="3022966" y="981128"/>
                  <a:pt x="3056144" y="970733"/>
                  <a:pt x="3089058" y="959547"/>
                </a:cubicBezTo>
                <a:cubicBezTo>
                  <a:pt x="3094719" y="957574"/>
                  <a:pt x="3100315" y="955600"/>
                  <a:pt x="3105910" y="953428"/>
                </a:cubicBezTo>
                <a:cubicBezTo>
                  <a:pt x="3111176" y="951455"/>
                  <a:pt x="3116311" y="949349"/>
                  <a:pt x="3121380" y="946981"/>
                </a:cubicBezTo>
                <a:cubicBezTo>
                  <a:pt x="3116245" y="941717"/>
                  <a:pt x="3110847" y="936651"/>
                  <a:pt x="3105449" y="931716"/>
                </a:cubicBezTo>
                <a:cubicBezTo>
                  <a:pt x="3101039" y="928032"/>
                  <a:pt x="3096628" y="924281"/>
                  <a:pt x="3092020" y="920860"/>
                </a:cubicBezTo>
                <a:cubicBezTo>
                  <a:pt x="3088992" y="918623"/>
                  <a:pt x="3086030" y="916386"/>
                  <a:pt x="3083068" y="914149"/>
                </a:cubicBezTo>
                <a:cubicBezTo>
                  <a:pt x="3080105" y="911912"/>
                  <a:pt x="3076946" y="909938"/>
                  <a:pt x="3073918" y="907832"/>
                </a:cubicBezTo>
                <a:cubicBezTo>
                  <a:pt x="3046204" y="890002"/>
                  <a:pt x="3017634" y="873553"/>
                  <a:pt x="2989197" y="856907"/>
                </a:cubicBezTo>
                <a:cubicBezTo>
                  <a:pt x="2974780" y="848419"/>
                  <a:pt x="2960561" y="839405"/>
                  <a:pt x="2946342" y="830589"/>
                </a:cubicBezTo>
                <a:cubicBezTo>
                  <a:pt x="2932584" y="822035"/>
                  <a:pt x="2918826" y="813548"/>
                  <a:pt x="2905529" y="804337"/>
                </a:cubicBezTo>
                <a:cubicBezTo>
                  <a:pt x="2902501" y="802231"/>
                  <a:pt x="2899538" y="800126"/>
                  <a:pt x="2896576" y="798020"/>
                </a:cubicBezTo>
                <a:cubicBezTo>
                  <a:pt x="2894930" y="796836"/>
                  <a:pt x="2893285" y="795652"/>
                  <a:pt x="2891639" y="794533"/>
                </a:cubicBezTo>
                <a:cubicBezTo>
                  <a:pt x="2890191" y="793415"/>
                  <a:pt x="2888677" y="792362"/>
                  <a:pt x="2887163" y="791243"/>
                </a:cubicBezTo>
                <a:cubicBezTo>
                  <a:pt x="2885780" y="790125"/>
                  <a:pt x="2884529" y="789072"/>
                  <a:pt x="2883213" y="787888"/>
                </a:cubicBezTo>
                <a:cubicBezTo>
                  <a:pt x="2881896" y="786440"/>
                  <a:pt x="2880514" y="785059"/>
                  <a:pt x="2879461" y="783348"/>
                </a:cubicBezTo>
                <a:cubicBezTo>
                  <a:pt x="2878539" y="781835"/>
                  <a:pt x="2877749" y="780058"/>
                  <a:pt x="2877288" y="778282"/>
                </a:cubicBezTo>
                <a:cubicBezTo>
                  <a:pt x="2876103" y="773939"/>
                  <a:pt x="2877223" y="769728"/>
                  <a:pt x="2879395" y="765912"/>
                </a:cubicBezTo>
                <a:cubicBezTo>
                  <a:pt x="2883410" y="759135"/>
                  <a:pt x="2891902" y="757622"/>
                  <a:pt x="2898880" y="755648"/>
                </a:cubicBezTo>
                <a:cubicBezTo>
                  <a:pt x="2906911" y="753411"/>
                  <a:pt x="2914942" y="751240"/>
                  <a:pt x="2923039" y="749069"/>
                </a:cubicBezTo>
                <a:cubicBezTo>
                  <a:pt x="2939957" y="744529"/>
                  <a:pt x="2956743" y="739857"/>
                  <a:pt x="2973529" y="734923"/>
                </a:cubicBezTo>
                <a:cubicBezTo>
                  <a:pt x="2989328" y="730317"/>
                  <a:pt x="3005127" y="725777"/>
                  <a:pt x="3020794" y="720843"/>
                </a:cubicBezTo>
                <a:cubicBezTo>
                  <a:pt x="3046994" y="712618"/>
                  <a:pt x="3072930" y="703933"/>
                  <a:pt x="3099130" y="695775"/>
                </a:cubicBezTo>
                <a:cubicBezTo>
                  <a:pt x="3112230" y="691695"/>
                  <a:pt x="3125395" y="687682"/>
                  <a:pt x="3138495" y="683537"/>
                </a:cubicBezTo>
                <a:cubicBezTo>
                  <a:pt x="3151134" y="679589"/>
                  <a:pt x="3163773" y="675707"/>
                  <a:pt x="3175425" y="671825"/>
                </a:cubicBezTo>
                <a:cubicBezTo>
                  <a:pt x="3175754" y="671693"/>
                  <a:pt x="3176017" y="671628"/>
                  <a:pt x="3176346" y="671496"/>
                </a:cubicBezTo>
                <a:lnTo>
                  <a:pt x="3176346" y="671496"/>
                </a:lnTo>
                <a:cubicBezTo>
                  <a:pt x="3178255" y="670772"/>
                  <a:pt x="3180164" y="670114"/>
                  <a:pt x="3182073" y="669325"/>
                </a:cubicBezTo>
                <a:cubicBezTo>
                  <a:pt x="3179638" y="667022"/>
                  <a:pt x="3177136" y="664719"/>
                  <a:pt x="3174569" y="662482"/>
                </a:cubicBezTo>
                <a:cubicBezTo>
                  <a:pt x="3165616" y="654784"/>
                  <a:pt x="3156598" y="647086"/>
                  <a:pt x="3147579" y="639454"/>
                </a:cubicBezTo>
                <a:cubicBezTo>
                  <a:pt x="3137639" y="631032"/>
                  <a:pt x="3127304" y="623202"/>
                  <a:pt x="3118352" y="616557"/>
                </a:cubicBezTo>
                <a:cubicBezTo>
                  <a:pt x="3114599" y="613991"/>
                  <a:pt x="3110847" y="611491"/>
                  <a:pt x="3107095" y="608991"/>
                </a:cubicBezTo>
                <a:cubicBezTo>
                  <a:pt x="3103540" y="606622"/>
                  <a:pt x="3099854" y="604517"/>
                  <a:pt x="3096233" y="602280"/>
                </a:cubicBezTo>
                <a:cubicBezTo>
                  <a:pt x="3089321" y="598069"/>
                  <a:pt x="3082146" y="594121"/>
                  <a:pt x="3074971" y="590239"/>
                </a:cubicBezTo>
                <a:cubicBezTo>
                  <a:pt x="3060291" y="582278"/>
                  <a:pt x="3045611" y="574448"/>
                  <a:pt x="3031129" y="566158"/>
                </a:cubicBezTo>
                <a:cubicBezTo>
                  <a:pt x="3016252" y="557670"/>
                  <a:pt x="3001441" y="549249"/>
                  <a:pt x="2986893" y="540300"/>
                </a:cubicBezTo>
                <a:cubicBezTo>
                  <a:pt x="2972805" y="531616"/>
                  <a:pt x="2958850" y="522602"/>
                  <a:pt x="2944697" y="513982"/>
                </a:cubicBezTo>
                <a:cubicBezTo>
                  <a:pt x="2937653" y="509706"/>
                  <a:pt x="2929359" y="503916"/>
                  <a:pt x="2929359" y="494639"/>
                </a:cubicBezTo>
                <a:cubicBezTo>
                  <a:pt x="2929359" y="491020"/>
                  <a:pt x="2930412" y="487270"/>
                  <a:pt x="2932650" y="484440"/>
                </a:cubicBezTo>
                <a:cubicBezTo>
                  <a:pt x="2935151" y="481216"/>
                  <a:pt x="2938838" y="479243"/>
                  <a:pt x="2942327" y="477269"/>
                </a:cubicBezTo>
                <a:cubicBezTo>
                  <a:pt x="2956480" y="469242"/>
                  <a:pt x="2971291" y="462399"/>
                  <a:pt x="2986037" y="455688"/>
                </a:cubicBezTo>
                <a:cubicBezTo>
                  <a:pt x="3002823" y="448056"/>
                  <a:pt x="3019938" y="441081"/>
                  <a:pt x="3036988" y="433975"/>
                </a:cubicBezTo>
                <a:cubicBezTo>
                  <a:pt x="3051865" y="427791"/>
                  <a:pt x="3066742" y="421606"/>
                  <a:pt x="3081619" y="415553"/>
                </a:cubicBezTo>
                <a:cubicBezTo>
                  <a:pt x="3098340" y="408710"/>
                  <a:pt x="3114863" y="401736"/>
                  <a:pt x="3131385" y="394564"/>
                </a:cubicBezTo>
                <a:cubicBezTo>
                  <a:pt x="3148303" y="387195"/>
                  <a:pt x="3165090" y="379431"/>
                  <a:pt x="3180625" y="372128"/>
                </a:cubicBezTo>
                <a:cubicBezTo>
                  <a:pt x="3187735" y="368509"/>
                  <a:pt x="3194778" y="364890"/>
                  <a:pt x="3201822" y="361074"/>
                </a:cubicBezTo>
                <a:cubicBezTo>
                  <a:pt x="3209590" y="356863"/>
                  <a:pt x="3217357" y="352521"/>
                  <a:pt x="3224862" y="347784"/>
                </a:cubicBezTo>
                <a:cubicBezTo>
                  <a:pt x="3223150" y="346599"/>
                  <a:pt x="3221504" y="345481"/>
                  <a:pt x="3219793" y="344297"/>
                </a:cubicBezTo>
                <a:cubicBezTo>
                  <a:pt x="3212552" y="339494"/>
                  <a:pt x="3205179" y="334822"/>
                  <a:pt x="3197675" y="330414"/>
                </a:cubicBezTo>
                <a:cubicBezTo>
                  <a:pt x="3189644" y="325677"/>
                  <a:pt x="3181349" y="321334"/>
                  <a:pt x="3173055" y="316992"/>
                </a:cubicBezTo>
                <a:cubicBezTo>
                  <a:pt x="3162720" y="311925"/>
                  <a:pt x="3152319" y="307122"/>
                  <a:pt x="3141918" y="302319"/>
                </a:cubicBezTo>
                <a:cubicBezTo>
                  <a:pt x="3130859" y="297121"/>
                  <a:pt x="3119800" y="291792"/>
                  <a:pt x="3108872" y="286463"/>
                </a:cubicBezTo>
                <a:cubicBezTo>
                  <a:pt x="3087149" y="275870"/>
                  <a:pt x="3065557" y="265013"/>
                  <a:pt x="3045677" y="255012"/>
                </a:cubicBezTo>
                <a:cubicBezTo>
                  <a:pt x="3035408" y="249880"/>
                  <a:pt x="3025007" y="244946"/>
                  <a:pt x="3014475" y="240406"/>
                </a:cubicBezTo>
                <a:cubicBezTo>
                  <a:pt x="3008879" y="238037"/>
                  <a:pt x="3003086" y="235866"/>
                  <a:pt x="2997688" y="233037"/>
                </a:cubicBezTo>
                <a:cubicBezTo>
                  <a:pt x="2994331" y="231260"/>
                  <a:pt x="2990974" y="229418"/>
                  <a:pt x="2988604" y="226326"/>
                </a:cubicBezTo>
                <a:cubicBezTo>
                  <a:pt x="2986827" y="224023"/>
                  <a:pt x="2985971" y="221391"/>
                  <a:pt x="2985510" y="218496"/>
                </a:cubicBezTo>
                <a:cubicBezTo>
                  <a:pt x="2984720" y="212969"/>
                  <a:pt x="2987419" y="207508"/>
                  <a:pt x="2991632" y="204087"/>
                </a:cubicBezTo>
                <a:cubicBezTo>
                  <a:pt x="2994924" y="201455"/>
                  <a:pt x="2998610" y="199218"/>
                  <a:pt x="3002099" y="196850"/>
                </a:cubicBezTo>
                <a:cubicBezTo>
                  <a:pt x="3011907" y="190336"/>
                  <a:pt x="3021847" y="184019"/>
                  <a:pt x="3031722" y="177572"/>
                </a:cubicBezTo>
                <a:cubicBezTo>
                  <a:pt x="3050022" y="165070"/>
                  <a:pt x="3067664" y="151648"/>
                  <a:pt x="3085372" y="138423"/>
                </a:cubicBezTo>
                <a:cubicBezTo>
                  <a:pt x="3093863" y="132041"/>
                  <a:pt x="3102421" y="125659"/>
                  <a:pt x="3111045" y="119343"/>
                </a:cubicBezTo>
                <a:cubicBezTo>
                  <a:pt x="3120787" y="112303"/>
                  <a:pt x="3130661" y="105394"/>
                  <a:pt x="3140602" y="98486"/>
                </a:cubicBezTo>
                <a:cubicBezTo>
                  <a:pt x="3150015" y="91906"/>
                  <a:pt x="3159363" y="85195"/>
                  <a:pt x="3168644" y="78352"/>
                </a:cubicBezTo>
                <a:cubicBezTo>
                  <a:pt x="3178058" y="71312"/>
                  <a:pt x="3187010" y="63548"/>
                  <a:pt x="3195897" y="55719"/>
                </a:cubicBezTo>
                <a:cubicBezTo>
                  <a:pt x="3203928" y="48679"/>
                  <a:pt x="3212091" y="41704"/>
                  <a:pt x="3220649" y="35257"/>
                </a:cubicBezTo>
                <a:cubicBezTo>
                  <a:pt x="3222295" y="34006"/>
                  <a:pt x="3224006" y="32756"/>
                  <a:pt x="3225652" y="31506"/>
                </a:cubicBezTo>
                <a:cubicBezTo>
                  <a:pt x="3222689" y="31638"/>
                  <a:pt x="3219661" y="31769"/>
                  <a:pt x="3216633" y="31835"/>
                </a:cubicBezTo>
                <a:cubicBezTo>
                  <a:pt x="3201098" y="32230"/>
                  <a:pt x="3185496" y="32098"/>
                  <a:pt x="3169895" y="32230"/>
                </a:cubicBezTo>
                <a:cubicBezTo>
                  <a:pt x="3153306" y="32427"/>
                  <a:pt x="3136652" y="32691"/>
                  <a:pt x="3120063" y="32756"/>
                </a:cubicBezTo>
                <a:cubicBezTo>
                  <a:pt x="3103804" y="32822"/>
                  <a:pt x="3087478" y="32756"/>
                  <a:pt x="3071153" y="32625"/>
                </a:cubicBezTo>
                <a:cubicBezTo>
                  <a:pt x="3037975" y="32362"/>
                  <a:pt x="3004798" y="31309"/>
                  <a:pt x="2971620" y="31177"/>
                </a:cubicBezTo>
                <a:cubicBezTo>
                  <a:pt x="2935283" y="31046"/>
                  <a:pt x="2899012" y="31177"/>
                  <a:pt x="2862675" y="31440"/>
                </a:cubicBezTo>
                <a:cubicBezTo>
                  <a:pt x="2827193" y="31704"/>
                  <a:pt x="2791712" y="32625"/>
                  <a:pt x="2756230" y="33414"/>
                </a:cubicBezTo>
                <a:cubicBezTo>
                  <a:pt x="2721144" y="34138"/>
                  <a:pt x="2686057" y="34664"/>
                  <a:pt x="2650905" y="34796"/>
                </a:cubicBezTo>
                <a:cubicBezTo>
                  <a:pt x="2624310" y="34928"/>
                  <a:pt x="2597781" y="34862"/>
                  <a:pt x="2571187" y="34862"/>
                </a:cubicBezTo>
                <a:cubicBezTo>
                  <a:pt x="2529189" y="34862"/>
                  <a:pt x="2487190" y="34862"/>
                  <a:pt x="2445192" y="35322"/>
                </a:cubicBezTo>
                <a:cubicBezTo>
                  <a:pt x="2408394" y="35783"/>
                  <a:pt x="2371596" y="36309"/>
                  <a:pt x="2334863" y="37165"/>
                </a:cubicBezTo>
                <a:cubicBezTo>
                  <a:pt x="2299250" y="38020"/>
                  <a:pt x="2263703" y="39073"/>
                  <a:pt x="2228090" y="39994"/>
                </a:cubicBezTo>
                <a:cubicBezTo>
                  <a:pt x="2157390" y="41836"/>
                  <a:pt x="2086691" y="42823"/>
                  <a:pt x="2015991" y="43942"/>
                </a:cubicBezTo>
                <a:cubicBezTo>
                  <a:pt x="1947793" y="44994"/>
                  <a:pt x="1879661" y="47231"/>
                  <a:pt x="1811528" y="50455"/>
                </a:cubicBezTo>
                <a:cubicBezTo>
                  <a:pt x="1738854" y="53877"/>
                  <a:pt x="1666245" y="57693"/>
                  <a:pt x="1593571" y="61114"/>
                </a:cubicBezTo>
                <a:cubicBezTo>
                  <a:pt x="1560328" y="63022"/>
                  <a:pt x="1527150" y="64338"/>
                  <a:pt x="1493973" y="65654"/>
                </a:cubicBezTo>
                <a:cubicBezTo>
                  <a:pt x="1456122" y="67167"/>
                  <a:pt x="1418205" y="68878"/>
                  <a:pt x="1380353" y="70720"/>
                </a:cubicBezTo>
                <a:cubicBezTo>
                  <a:pt x="1347571" y="72299"/>
                  <a:pt x="1314788" y="74076"/>
                  <a:pt x="1282006" y="75655"/>
                </a:cubicBezTo>
                <a:cubicBezTo>
                  <a:pt x="1244615" y="77431"/>
                  <a:pt x="1207225" y="79076"/>
                  <a:pt x="1169769" y="80655"/>
                </a:cubicBezTo>
                <a:cubicBezTo>
                  <a:pt x="1101570" y="83484"/>
                  <a:pt x="1033372" y="86445"/>
                  <a:pt x="965174" y="89472"/>
                </a:cubicBezTo>
                <a:cubicBezTo>
                  <a:pt x="928442" y="91117"/>
                  <a:pt x="891710" y="92564"/>
                  <a:pt x="854978" y="93748"/>
                </a:cubicBezTo>
                <a:cubicBezTo>
                  <a:pt x="821800" y="94801"/>
                  <a:pt x="788623" y="95788"/>
                  <a:pt x="755445" y="96907"/>
                </a:cubicBezTo>
                <a:cubicBezTo>
                  <a:pt x="720359" y="98157"/>
                  <a:pt x="685272" y="99209"/>
                  <a:pt x="650186" y="100591"/>
                </a:cubicBezTo>
                <a:cubicBezTo>
                  <a:pt x="615429" y="101973"/>
                  <a:pt x="580737" y="103486"/>
                  <a:pt x="545980" y="105065"/>
                </a:cubicBezTo>
                <a:cubicBezTo>
                  <a:pt x="527285" y="105921"/>
                  <a:pt x="508523" y="106513"/>
                  <a:pt x="489828" y="106973"/>
                </a:cubicBezTo>
                <a:cubicBezTo>
                  <a:pt x="482587" y="107105"/>
                  <a:pt x="475346" y="106973"/>
                  <a:pt x="468105" y="106908"/>
                </a:cubicBezTo>
                <a:cubicBezTo>
                  <a:pt x="458494" y="106776"/>
                  <a:pt x="448883" y="106644"/>
                  <a:pt x="439338" y="106513"/>
                </a:cubicBezTo>
                <a:cubicBezTo>
                  <a:pt x="423078" y="106250"/>
                  <a:pt x="406753" y="105592"/>
                  <a:pt x="390493" y="104736"/>
                </a:cubicBezTo>
                <a:cubicBezTo>
                  <a:pt x="382989" y="104342"/>
                  <a:pt x="375485" y="103947"/>
                  <a:pt x="367980" y="103486"/>
                </a:cubicBezTo>
                <a:cubicBezTo>
                  <a:pt x="359949" y="103026"/>
                  <a:pt x="351852" y="102565"/>
                  <a:pt x="343887" y="101710"/>
                </a:cubicBezTo>
                <a:cubicBezTo>
                  <a:pt x="336909" y="100920"/>
                  <a:pt x="329931" y="100065"/>
                  <a:pt x="323019" y="99144"/>
                </a:cubicBezTo>
                <a:cubicBezTo>
                  <a:pt x="320518" y="98815"/>
                  <a:pt x="318016" y="98420"/>
                  <a:pt x="315515" y="97828"/>
                </a:cubicBezTo>
                <a:cubicBezTo>
                  <a:pt x="312882" y="97236"/>
                  <a:pt x="310512" y="96643"/>
                  <a:pt x="308340" y="95064"/>
                </a:cubicBezTo>
                <a:cubicBezTo>
                  <a:pt x="308274" y="94999"/>
                  <a:pt x="308142" y="94933"/>
                  <a:pt x="308076" y="94867"/>
                </a:cubicBezTo>
                <a:cubicBezTo>
                  <a:pt x="305377" y="92762"/>
                  <a:pt x="304719" y="88551"/>
                  <a:pt x="306891" y="85853"/>
                </a:cubicBezTo>
                <a:cubicBezTo>
                  <a:pt x="308274" y="84142"/>
                  <a:pt x="309590" y="83287"/>
                  <a:pt x="311565" y="82432"/>
                </a:cubicBezTo>
                <a:cubicBezTo>
                  <a:pt x="314593" y="81116"/>
                  <a:pt x="318411" y="81511"/>
                  <a:pt x="321637" y="81511"/>
                </a:cubicBezTo>
                <a:cubicBezTo>
                  <a:pt x="329866" y="81576"/>
                  <a:pt x="338160" y="82103"/>
                  <a:pt x="346388" y="82300"/>
                </a:cubicBezTo>
                <a:cubicBezTo>
                  <a:pt x="362714" y="82761"/>
                  <a:pt x="379105" y="82958"/>
                  <a:pt x="395430" y="83155"/>
                </a:cubicBezTo>
                <a:cubicBezTo>
                  <a:pt x="428674" y="83484"/>
                  <a:pt x="461917" y="84208"/>
                  <a:pt x="495094" y="83155"/>
                </a:cubicBezTo>
                <a:cubicBezTo>
                  <a:pt x="530313" y="81971"/>
                  <a:pt x="565531" y="79668"/>
                  <a:pt x="600683" y="77826"/>
                </a:cubicBezTo>
                <a:cubicBezTo>
                  <a:pt x="636033" y="75918"/>
                  <a:pt x="671448" y="74405"/>
                  <a:pt x="706864" y="72891"/>
                </a:cubicBezTo>
                <a:cubicBezTo>
                  <a:pt x="777235" y="69865"/>
                  <a:pt x="847671" y="67694"/>
                  <a:pt x="917975" y="64667"/>
                </a:cubicBezTo>
                <a:cubicBezTo>
                  <a:pt x="951680" y="63220"/>
                  <a:pt x="985384" y="61377"/>
                  <a:pt x="1019088" y="59798"/>
                </a:cubicBezTo>
                <a:cubicBezTo>
                  <a:pt x="1053713" y="58153"/>
                  <a:pt x="1088339" y="56574"/>
                  <a:pt x="1122965" y="54995"/>
                </a:cubicBezTo>
                <a:cubicBezTo>
                  <a:pt x="1192282" y="51837"/>
                  <a:pt x="1261599" y="48679"/>
                  <a:pt x="1330916" y="45060"/>
                </a:cubicBezTo>
                <a:cubicBezTo>
                  <a:pt x="1368636" y="43086"/>
                  <a:pt x="1406290" y="41178"/>
                  <a:pt x="1444009" y="39402"/>
                </a:cubicBezTo>
                <a:cubicBezTo>
                  <a:pt x="1478503" y="37757"/>
                  <a:pt x="1513063" y="36441"/>
                  <a:pt x="1547623" y="34993"/>
                </a:cubicBezTo>
                <a:cubicBezTo>
                  <a:pt x="1687179" y="29269"/>
                  <a:pt x="1826603" y="19400"/>
                  <a:pt x="1966225" y="16373"/>
                </a:cubicBezTo>
                <a:cubicBezTo>
                  <a:pt x="2038307" y="14794"/>
                  <a:pt x="2110389" y="13873"/>
                  <a:pt x="2182471" y="12360"/>
                </a:cubicBezTo>
                <a:cubicBezTo>
                  <a:pt x="2216438" y="11636"/>
                  <a:pt x="2250406" y="10715"/>
                  <a:pt x="2284373" y="9794"/>
                </a:cubicBezTo>
                <a:cubicBezTo>
                  <a:pt x="2322093" y="8741"/>
                  <a:pt x="2359812" y="7820"/>
                  <a:pt x="2397532" y="7228"/>
                </a:cubicBezTo>
                <a:cubicBezTo>
                  <a:pt x="2465927" y="6043"/>
                  <a:pt x="2534389" y="6109"/>
                  <a:pt x="2602850" y="6043"/>
                </a:cubicBezTo>
                <a:cubicBezTo>
                  <a:pt x="2640109" y="6043"/>
                  <a:pt x="2677434" y="5846"/>
                  <a:pt x="2714758" y="5320"/>
                </a:cubicBezTo>
                <a:cubicBezTo>
                  <a:pt x="2749187" y="4859"/>
                  <a:pt x="2783615" y="3872"/>
                  <a:pt x="2818043" y="3214"/>
                </a:cubicBezTo>
                <a:cubicBezTo>
                  <a:pt x="2853327" y="2491"/>
                  <a:pt x="2888677" y="2293"/>
                  <a:pt x="2923961" y="2227"/>
                </a:cubicBezTo>
                <a:cubicBezTo>
                  <a:pt x="2941010" y="2227"/>
                  <a:pt x="2957994" y="2227"/>
                  <a:pt x="2975043" y="2293"/>
                </a:cubicBezTo>
                <a:cubicBezTo>
                  <a:pt x="2991500" y="2359"/>
                  <a:pt x="3008023" y="2754"/>
                  <a:pt x="3024480" y="3017"/>
                </a:cubicBezTo>
                <a:cubicBezTo>
                  <a:pt x="3057592" y="3609"/>
                  <a:pt x="3090704" y="3938"/>
                  <a:pt x="3123815" y="3806"/>
                </a:cubicBezTo>
                <a:cubicBezTo>
                  <a:pt x="3140404" y="3741"/>
                  <a:pt x="3157059" y="3412"/>
                  <a:pt x="3173647" y="3214"/>
                </a:cubicBezTo>
                <a:cubicBezTo>
                  <a:pt x="3188920" y="3083"/>
                  <a:pt x="3204192" y="3148"/>
                  <a:pt x="3219530" y="2754"/>
                </a:cubicBezTo>
                <a:cubicBezTo>
                  <a:pt x="3225520" y="2622"/>
                  <a:pt x="3231445" y="2227"/>
                  <a:pt x="3237435" y="1833"/>
                </a:cubicBezTo>
                <a:cubicBezTo>
                  <a:pt x="3243952" y="1372"/>
                  <a:pt x="3250535" y="846"/>
                  <a:pt x="3257052" y="254"/>
                </a:cubicBezTo>
                <a:cubicBezTo>
                  <a:pt x="3261199" y="-141"/>
                  <a:pt x="3265412" y="-273"/>
                  <a:pt x="3269296" y="1372"/>
                </a:cubicBezTo>
                <a:cubicBezTo>
                  <a:pt x="3273246" y="3017"/>
                  <a:pt x="3276142" y="6438"/>
                  <a:pt x="3277788" y="10320"/>
                </a:cubicBezTo>
                <a:cubicBezTo>
                  <a:pt x="3281079" y="18150"/>
                  <a:pt x="3276932" y="26637"/>
                  <a:pt x="3271600" y="32427"/>
                </a:cubicBezTo>
                <a:cubicBezTo>
                  <a:pt x="3265149" y="39402"/>
                  <a:pt x="3257644" y="44994"/>
                  <a:pt x="3250008" y="50653"/>
                </a:cubicBezTo>
                <a:cubicBezTo>
                  <a:pt x="3244084" y="54995"/>
                  <a:pt x="3238159" y="59403"/>
                  <a:pt x="3232300" y="63943"/>
                </a:cubicBezTo>
                <a:cubicBezTo>
                  <a:pt x="3226244" y="68615"/>
                  <a:pt x="3220517" y="73747"/>
                  <a:pt x="3214856" y="78747"/>
                </a:cubicBezTo>
                <a:cubicBezTo>
                  <a:pt x="3208800" y="84077"/>
                  <a:pt x="3202678" y="89340"/>
                  <a:pt x="3196490" y="94472"/>
                </a:cubicBezTo>
                <a:cubicBezTo>
                  <a:pt x="3190433" y="99473"/>
                  <a:pt x="3184048" y="104210"/>
                  <a:pt x="3177729" y="108816"/>
                </a:cubicBezTo>
                <a:cubicBezTo>
                  <a:pt x="3164431" y="118422"/>
                  <a:pt x="3150805" y="127501"/>
                  <a:pt x="3137573" y="137108"/>
                </a:cubicBezTo>
                <a:cubicBezTo>
                  <a:pt x="3123354" y="147437"/>
                  <a:pt x="3109267" y="157833"/>
                  <a:pt x="3095246" y="168360"/>
                </a:cubicBezTo>
                <a:cubicBezTo>
                  <a:pt x="3082673" y="177769"/>
                  <a:pt x="3070165" y="187178"/>
                  <a:pt x="3057329" y="196257"/>
                </a:cubicBezTo>
                <a:cubicBezTo>
                  <a:pt x="3048047" y="202771"/>
                  <a:pt x="3038502" y="208890"/>
                  <a:pt x="3029023" y="215075"/>
                </a:cubicBezTo>
                <a:cubicBezTo>
                  <a:pt x="3032511" y="216588"/>
                  <a:pt x="3036000" y="218167"/>
                  <a:pt x="3039423" y="219746"/>
                </a:cubicBezTo>
                <a:cubicBezTo>
                  <a:pt x="3048903" y="224155"/>
                  <a:pt x="3058250" y="228892"/>
                  <a:pt x="3065821" y="232708"/>
                </a:cubicBezTo>
                <a:cubicBezTo>
                  <a:pt x="3095509" y="247578"/>
                  <a:pt x="3125198" y="262513"/>
                  <a:pt x="3155347" y="276528"/>
                </a:cubicBezTo>
                <a:cubicBezTo>
                  <a:pt x="3169895" y="283304"/>
                  <a:pt x="3184377" y="290016"/>
                  <a:pt x="3198530" y="297582"/>
                </a:cubicBezTo>
                <a:cubicBezTo>
                  <a:pt x="3212552" y="305083"/>
                  <a:pt x="3226047" y="313439"/>
                  <a:pt x="3239212" y="322387"/>
                </a:cubicBezTo>
                <a:cubicBezTo>
                  <a:pt x="3243886" y="325545"/>
                  <a:pt x="3248494" y="328769"/>
                  <a:pt x="3252905" y="332256"/>
                </a:cubicBezTo>
                <a:cubicBezTo>
                  <a:pt x="3255933" y="334625"/>
                  <a:pt x="3258434" y="337585"/>
                  <a:pt x="3259487" y="341270"/>
                </a:cubicBezTo>
                <a:cubicBezTo>
                  <a:pt x="3260014" y="343310"/>
                  <a:pt x="3260409" y="345612"/>
                  <a:pt x="3260409" y="347784"/>
                </a:cubicBezTo>
                <a:cubicBezTo>
                  <a:pt x="3260409" y="351073"/>
                  <a:pt x="3259158" y="353837"/>
                  <a:pt x="3257907" y="356798"/>
                </a:cubicBezTo>
                <a:cubicBezTo>
                  <a:pt x="3255933" y="361535"/>
                  <a:pt x="3251785" y="365022"/>
                  <a:pt x="3247968" y="368180"/>
                </a:cubicBezTo>
                <a:cubicBezTo>
                  <a:pt x="3245532" y="370220"/>
                  <a:pt x="3242438" y="371996"/>
                  <a:pt x="3239805" y="373707"/>
                </a:cubicBezTo>
                <a:cubicBezTo>
                  <a:pt x="3237501" y="375220"/>
                  <a:pt x="3235131" y="376536"/>
                  <a:pt x="3232761" y="377918"/>
                </a:cubicBezTo>
                <a:cubicBezTo>
                  <a:pt x="3224664" y="382655"/>
                  <a:pt x="3216502" y="387129"/>
                  <a:pt x="3208207" y="391603"/>
                </a:cubicBezTo>
                <a:cubicBezTo>
                  <a:pt x="3193132" y="399762"/>
                  <a:pt x="3177465" y="406605"/>
                  <a:pt x="3161864" y="413645"/>
                </a:cubicBezTo>
                <a:cubicBezTo>
                  <a:pt x="3146724" y="420487"/>
                  <a:pt x="3131517" y="427264"/>
                  <a:pt x="3116245" y="433646"/>
                </a:cubicBezTo>
                <a:cubicBezTo>
                  <a:pt x="3093600" y="443121"/>
                  <a:pt x="3070889" y="452267"/>
                  <a:pt x="3048245" y="461741"/>
                </a:cubicBezTo>
                <a:cubicBezTo>
                  <a:pt x="3023888" y="471939"/>
                  <a:pt x="2999466" y="482072"/>
                  <a:pt x="2975636" y="493520"/>
                </a:cubicBezTo>
                <a:cubicBezTo>
                  <a:pt x="2974056" y="494310"/>
                  <a:pt x="2972410" y="495165"/>
                  <a:pt x="2970830" y="495955"/>
                </a:cubicBezTo>
                <a:cubicBezTo>
                  <a:pt x="2972345" y="496876"/>
                  <a:pt x="2973793" y="497797"/>
                  <a:pt x="2975307" y="498718"/>
                </a:cubicBezTo>
                <a:cubicBezTo>
                  <a:pt x="2982416" y="503192"/>
                  <a:pt x="2989460" y="507798"/>
                  <a:pt x="2996635" y="512206"/>
                </a:cubicBezTo>
                <a:cubicBezTo>
                  <a:pt x="3011249" y="521154"/>
                  <a:pt x="3025929" y="529773"/>
                  <a:pt x="3040806" y="538261"/>
                </a:cubicBezTo>
                <a:cubicBezTo>
                  <a:pt x="3055156" y="546419"/>
                  <a:pt x="3069573" y="554315"/>
                  <a:pt x="3084055" y="562210"/>
                </a:cubicBezTo>
                <a:cubicBezTo>
                  <a:pt x="3092020" y="566487"/>
                  <a:pt x="3099920" y="570895"/>
                  <a:pt x="3107819" y="575369"/>
                </a:cubicBezTo>
                <a:cubicBezTo>
                  <a:pt x="3115719" y="579843"/>
                  <a:pt x="3123223" y="584910"/>
                  <a:pt x="3130727" y="589976"/>
                </a:cubicBezTo>
                <a:cubicBezTo>
                  <a:pt x="3144090" y="598990"/>
                  <a:pt x="3156664" y="609188"/>
                  <a:pt x="3168974" y="619584"/>
                </a:cubicBezTo>
                <a:cubicBezTo>
                  <a:pt x="3174898" y="624584"/>
                  <a:pt x="3180823" y="629650"/>
                  <a:pt x="3186747" y="634651"/>
                </a:cubicBezTo>
                <a:cubicBezTo>
                  <a:pt x="3192672" y="639717"/>
                  <a:pt x="3198662" y="644849"/>
                  <a:pt x="3204257" y="650310"/>
                </a:cubicBezTo>
                <a:cubicBezTo>
                  <a:pt x="3206627" y="652613"/>
                  <a:pt x="3208931" y="654982"/>
                  <a:pt x="3211104" y="657350"/>
                </a:cubicBezTo>
                <a:cubicBezTo>
                  <a:pt x="3213868" y="660311"/>
                  <a:pt x="3216699" y="663666"/>
                  <a:pt x="3217818" y="667680"/>
                </a:cubicBezTo>
                <a:cubicBezTo>
                  <a:pt x="3218345" y="669654"/>
                  <a:pt x="3218410" y="671628"/>
                  <a:pt x="3218213" y="673602"/>
                </a:cubicBezTo>
                <a:cubicBezTo>
                  <a:pt x="3217950" y="675904"/>
                  <a:pt x="3217818" y="678010"/>
                  <a:pt x="3216897" y="680115"/>
                </a:cubicBezTo>
                <a:cubicBezTo>
                  <a:pt x="3215975" y="682221"/>
                  <a:pt x="3214658" y="683734"/>
                  <a:pt x="3213144" y="685445"/>
                </a:cubicBezTo>
                <a:cubicBezTo>
                  <a:pt x="3211301" y="687550"/>
                  <a:pt x="3209063" y="689524"/>
                  <a:pt x="3206561" y="690840"/>
                </a:cubicBezTo>
                <a:cubicBezTo>
                  <a:pt x="3202744" y="692880"/>
                  <a:pt x="3199518" y="694459"/>
                  <a:pt x="3195568" y="696169"/>
                </a:cubicBezTo>
                <a:cubicBezTo>
                  <a:pt x="3192079" y="697617"/>
                  <a:pt x="3188459" y="698867"/>
                  <a:pt x="3184838" y="700117"/>
                </a:cubicBezTo>
                <a:cubicBezTo>
                  <a:pt x="3179769" y="701828"/>
                  <a:pt x="3174701" y="703473"/>
                  <a:pt x="3169632" y="705117"/>
                </a:cubicBezTo>
                <a:cubicBezTo>
                  <a:pt x="3161798" y="707618"/>
                  <a:pt x="3153965" y="710052"/>
                  <a:pt x="3146065" y="712486"/>
                </a:cubicBezTo>
                <a:cubicBezTo>
                  <a:pt x="3125593" y="718869"/>
                  <a:pt x="3105054" y="724922"/>
                  <a:pt x="3084713" y="731567"/>
                </a:cubicBezTo>
                <a:cubicBezTo>
                  <a:pt x="3062990" y="738673"/>
                  <a:pt x="3041332" y="745910"/>
                  <a:pt x="3019412" y="752424"/>
                </a:cubicBezTo>
                <a:cubicBezTo>
                  <a:pt x="2998347" y="758740"/>
                  <a:pt x="2977216" y="764925"/>
                  <a:pt x="2956085" y="770913"/>
                </a:cubicBezTo>
                <a:cubicBezTo>
                  <a:pt x="2946211" y="773742"/>
                  <a:pt x="2936271" y="776308"/>
                  <a:pt x="2926396" y="779005"/>
                </a:cubicBezTo>
                <a:cubicBezTo>
                  <a:pt x="2923697" y="779729"/>
                  <a:pt x="2920998" y="780453"/>
                  <a:pt x="2918299" y="781177"/>
                </a:cubicBezTo>
                <a:cubicBezTo>
                  <a:pt x="2920603" y="782822"/>
                  <a:pt x="2922973" y="784401"/>
                  <a:pt x="2925343" y="786046"/>
                </a:cubicBezTo>
                <a:cubicBezTo>
                  <a:pt x="2939035" y="794928"/>
                  <a:pt x="2952991" y="803284"/>
                  <a:pt x="2966881" y="811837"/>
                </a:cubicBezTo>
                <a:cubicBezTo>
                  <a:pt x="2981429" y="820785"/>
                  <a:pt x="2996043" y="829602"/>
                  <a:pt x="3010854" y="838090"/>
                </a:cubicBezTo>
                <a:cubicBezTo>
                  <a:pt x="3025139" y="846314"/>
                  <a:pt x="3039358" y="854538"/>
                  <a:pt x="3053511" y="862960"/>
                </a:cubicBezTo>
                <a:cubicBezTo>
                  <a:pt x="3067466" y="871250"/>
                  <a:pt x="3081422" y="879475"/>
                  <a:pt x="3094851" y="888620"/>
                </a:cubicBezTo>
                <a:cubicBezTo>
                  <a:pt x="3108411" y="897832"/>
                  <a:pt x="3121248" y="907964"/>
                  <a:pt x="3133163" y="919149"/>
                </a:cubicBezTo>
                <a:cubicBezTo>
                  <a:pt x="3137837" y="923492"/>
                  <a:pt x="3142379" y="927966"/>
                  <a:pt x="3146724" y="932571"/>
                </a:cubicBezTo>
                <a:cubicBezTo>
                  <a:pt x="3150739" y="936848"/>
                  <a:pt x="3155281" y="941388"/>
                  <a:pt x="3156137" y="947507"/>
                </a:cubicBezTo>
                <a:cubicBezTo>
                  <a:pt x="3156729" y="951718"/>
                  <a:pt x="3155215" y="955731"/>
                  <a:pt x="3153109" y="959350"/>
                </a:cubicBezTo>
                <a:cubicBezTo>
                  <a:pt x="3150542" y="963693"/>
                  <a:pt x="3146065" y="966653"/>
                  <a:pt x="3141918" y="969351"/>
                </a:cubicBezTo>
                <a:cubicBezTo>
                  <a:pt x="3139285" y="971062"/>
                  <a:pt x="3136257" y="972443"/>
                  <a:pt x="3133426" y="973759"/>
                </a:cubicBezTo>
                <a:cubicBezTo>
                  <a:pt x="3130925" y="974944"/>
                  <a:pt x="3128423" y="976062"/>
                  <a:pt x="3125856" y="977115"/>
                </a:cubicBezTo>
                <a:cubicBezTo>
                  <a:pt x="3121446" y="979023"/>
                  <a:pt x="3116969" y="980668"/>
                  <a:pt x="3112493" y="982378"/>
                </a:cubicBezTo>
                <a:cubicBezTo>
                  <a:pt x="3096694" y="988432"/>
                  <a:pt x="3080434" y="993498"/>
                  <a:pt x="3064307" y="998696"/>
                </a:cubicBezTo>
                <a:cubicBezTo>
                  <a:pt x="3037646" y="1007381"/>
                  <a:pt x="3010788" y="1015408"/>
                  <a:pt x="2983864" y="1023171"/>
                </a:cubicBezTo>
                <a:cubicBezTo>
                  <a:pt x="2966486" y="1028172"/>
                  <a:pt x="2949041" y="1032909"/>
                  <a:pt x="2931728" y="1037975"/>
                </a:cubicBezTo>
                <a:cubicBezTo>
                  <a:pt x="2933308" y="1038502"/>
                  <a:pt x="2934822" y="1039094"/>
                  <a:pt x="2936402" y="1039620"/>
                </a:cubicBezTo>
                <a:cubicBezTo>
                  <a:pt x="2943248" y="1041989"/>
                  <a:pt x="2950095" y="1044555"/>
                  <a:pt x="2956941" y="1047121"/>
                </a:cubicBezTo>
                <a:cubicBezTo>
                  <a:pt x="2962141" y="1049095"/>
                  <a:pt x="2967276" y="1051266"/>
                  <a:pt x="2972345" y="1053503"/>
                </a:cubicBezTo>
                <a:cubicBezTo>
                  <a:pt x="2978730" y="1056332"/>
                  <a:pt x="2985115" y="1059161"/>
                  <a:pt x="2991500" y="1061991"/>
                </a:cubicBezTo>
                <a:cubicBezTo>
                  <a:pt x="3017042" y="1073505"/>
                  <a:pt x="3042715" y="1084821"/>
                  <a:pt x="3068783" y="1095086"/>
                </a:cubicBezTo>
                <a:cubicBezTo>
                  <a:pt x="3080829" y="1099823"/>
                  <a:pt x="3093008" y="1104363"/>
                  <a:pt x="3105120" y="1108968"/>
                </a:cubicBezTo>
                <a:cubicBezTo>
                  <a:pt x="3118812" y="1114166"/>
                  <a:pt x="3132307" y="1119496"/>
                  <a:pt x="3145736" y="1125220"/>
                </a:cubicBezTo>
                <a:cubicBezTo>
                  <a:pt x="3157519" y="1130220"/>
                  <a:pt x="3169039" y="1136076"/>
                  <a:pt x="3180164" y="1142458"/>
                </a:cubicBezTo>
                <a:cubicBezTo>
                  <a:pt x="3185101" y="1145353"/>
                  <a:pt x="3189907" y="1148643"/>
                  <a:pt x="3194581" y="1151998"/>
                </a:cubicBezTo>
                <a:cubicBezTo>
                  <a:pt x="3196687" y="1153512"/>
                  <a:pt x="3198794" y="1155091"/>
                  <a:pt x="3200834" y="1156736"/>
                </a:cubicBezTo>
                <a:cubicBezTo>
                  <a:pt x="3201756" y="1157591"/>
                  <a:pt x="3202744" y="1158446"/>
                  <a:pt x="3203731" y="1159302"/>
                </a:cubicBezTo>
                <a:cubicBezTo>
                  <a:pt x="3204982" y="1160486"/>
                  <a:pt x="3205837" y="1162065"/>
                  <a:pt x="3206825" y="1163513"/>
                </a:cubicBezTo>
                <a:cubicBezTo>
                  <a:pt x="3209721" y="1167921"/>
                  <a:pt x="3209260" y="1173842"/>
                  <a:pt x="3206825" y="1178317"/>
                </a:cubicBezTo>
                <a:cubicBezTo>
                  <a:pt x="3205047" y="1181541"/>
                  <a:pt x="3202678" y="1184107"/>
                  <a:pt x="3199255" y="1185554"/>
                </a:cubicBezTo>
                <a:cubicBezTo>
                  <a:pt x="3194383" y="1187594"/>
                  <a:pt x="3189249" y="1187923"/>
                  <a:pt x="3184048" y="1188120"/>
                </a:cubicBezTo>
                <a:cubicBezTo>
                  <a:pt x="3176215" y="1188515"/>
                  <a:pt x="3168249" y="1188317"/>
                  <a:pt x="3160416" y="1188252"/>
                </a:cubicBezTo>
                <a:cubicBezTo>
                  <a:pt x="3143761" y="1188054"/>
                  <a:pt x="3127107" y="1187988"/>
                  <a:pt x="3110452" y="1187923"/>
                </a:cubicBezTo>
                <a:cubicBezTo>
                  <a:pt x="3091691" y="1187923"/>
                  <a:pt x="3072930" y="1187923"/>
                  <a:pt x="3054103" y="1187923"/>
                </a:cubicBezTo>
                <a:cubicBezTo>
                  <a:pt x="3036395" y="1187988"/>
                  <a:pt x="3018688" y="1188449"/>
                  <a:pt x="3000980" y="1188844"/>
                </a:cubicBezTo>
                <a:cubicBezTo>
                  <a:pt x="2967605" y="1189633"/>
                  <a:pt x="2934230" y="1190686"/>
                  <a:pt x="2900855" y="1191015"/>
                </a:cubicBezTo>
                <a:cubicBezTo>
                  <a:pt x="2874590" y="1191278"/>
                  <a:pt x="2848324" y="1191410"/>
                  <a:pt x="2822058" y="1191410"/>
                </a:cubicBezTo>
                <a:cubicBezTo>
                  <a:pt x="2811855" y="1191476"/>
                  <a:pt x="2801520" y="1191410"/>
                  <a:pt x="2791185" y="11914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20"/>
          <p:cNvSpPr/>
          <p:nvPr/>
        </p:nvSpPr>
        <p:spPr>
          <a:xfrm rot="2919133">
            <a:off x="3154537" y="4041479"/>
            <a:ext cx="355545" cy="513565"/>
          </a:xfrm>
          <a:custGeom>
            <a:rect b="b" l="l" r="r" t="t"/>
            <a:pathLst>
              <a:path extrusionOk="0" h="1028108" w="711767">
                <a:moveTo>
                  <a:pt x="3017" y="1022457"/>
                </a:moveTo>
                <a:cubicBezTo>
                  <a:pt x="-1855" y="1016207"/>
                  <a:pt x="-735" y="1006535"/>
                  <a:pt x="5716" y="1001732"/>
                </a:cubicBezTo>
                <a:cubicBezTo>
                  <a:pt x="25069" y="987060"/>
                  <a:pt x="44554" y="972519"/>
                  <a:pt x="65422" y="960018"/>
                </a:cubicBezTo>
                <a:cubicBezTo>
                  <a:pt x="131514" y="917646"/>
                  <a:pt x="200370" y="880011"/>
                  <a:pt x="268305" y="840665"/>
                </a:cubicBezTo>
                <a:cubicBezTo>
                  <a:pt x="232494" y="825532"/>
                  <a:pt x="194116" y="817440"/>
                  <a:pt x="158371" y="802044"/>
                </a:cubicBezTo>
                <a:cubicBezTo>
                  <a:pt x="120059" y="784147"/>
                  <a:pt x="83788" y="766448"/>
                  <a:pt x="46858" y="746710"/>
                </a:cubicBezTo>
                <a:cubicBezTo>
                  <a:pt x="2293" y="720260"/>
                  <a:pt x="73650" y="693284"/>
                  <a:pt x="94847" y="682296"/>
                </a:cubicBezTo>
                <a:cubicBezTo>
                  <a:pt x="140137" y="661373"/>
                  <a:pt x="186414" y="642885"/>
                  <a:pt x="231638" y="621896"/>
                </a:cubicBezTo>
                <a:cubicBezTo>
                  <a:pt x="201094" y="615119"/>
                  <a:pt x="169628" y="611435"/>
                  <a:pt x="140203" y="600447"/>
                </a:cubicBezTo>
                <a:cubicBezTo>
                  <a:pt x="107223" y="586169"/>
                  <a:pt x="74243" y="570379"/>
                  <a:pt x="43896" y="551166"/>
                </a:cubicBezTo>
                <a:cubicBezTo>
                  <a:pt x="22107" y="524322"/>
                  <a:pt x="69174" y="503925"/>
                  <a:pt x="87014" y="491293"/>
                </a:cubicBezTo>
                <a:cubicBezTo>
                  <a:pt x="147971" y="451487"/>
                  <a:pt x="215379" y="423787"/>
                  <a:pt x="280154" y="391087"/>
                </a:cubicBezTo>
                <a:cubicBezTo>
                  <a:pt x="239669" y="364703"/>
                  <a:pt x="199053" y="338385"/>
                  <a:pt x="157845" y="313119"/>
                </a:cubicBezTo>
                <a:cubicBezTo>
                  <a:pt x="127761" y="296276"/>
                  <a:pt x="96888" y="279432"/>
                  <a:pt x="72795" y="254233"/>
                </a:cubicBezTo>
                <a:cubicBezTo>
                  <a:pt x="60287" y="242587"/>
                  <a:pt x="68779" y="225283"/>
                  <a:pt x="80562" y="216795"/>
                </a:cubicBezTo>
                <a:cubicBezTo>
                  <a:pt x="110646" y="192451"/>
                  <a:pt x="148826" y="181595"/>
                  <a:pt x="182794" y="163830"/>
                </a:cubicBezTo>
                <a:cubicBezTo>
                  <a:pt x="209454" y="150408"/>
                  <a:pt x="236181" y="137051"/>
                  <a:pt x="263236" y="124287"/>
                </a:cubicBezTo>
                <a:cubicBezTo>
                  <a:pt x="230059" y="116458"/>
                  <a:pt x="198461" y="103167"/>
                  <a:pt x="167127" y="89810"/>
                </a:cubicBezTo>
                <a:cubicBezTo>
                  <a:pt x="145403" y="81257"/>
                  <a:pt x="122824" y="74743"/>
                  <a:pt x="102944" y="62176"/>
                </a:cubicBezTo>
                <a:cubicBezTo>
                  <a:pt x="90832" y="55071"/>
                  <a:pt x="81550" y="50860"/>
                  <a:pt x="69964" y="45070"/>
                </a:cubicBezTo>
                <a:cubicBezTo>
                  <a:pt x="64566" y="42241"/>
                  <a:pt x="60287" y="36385"/>
                  <a:pt x="60682" y="30134"/>
                </a:cubicBezTo>
                <a:cubicBezTo>
                  <a:pt x="61472" y="12962"/>
                  <a:pt x="81813" y="15725"/>
                  <a:pt x="93991" y="13817"/>
                </a:cubicBezTo>
                <a:cubicBezTo>
                  <a:pt x="121639" y="10132"/>
                  <a:pt x="149090" y="6053"/>
                  <a:pt x="176869" y="3356"/>
                </a:cubicBezTo>
                <a:cubicBezTo>
                  <a:pt x="237826" y="-3487"/>
                  <a:pt x="299968" y="592"/>
                  <a:pt x="360135" y="11448"/>
                </a:cubicBezTo>
                <a:cubicBezTo>
                  <a:pt x="393510" y="12567"/>
                  <a:pt x="427280" y="14212"/>
                  <a:pt x="460392" y="15725"/>
                </a:cubicBezTo>
                <a:cubicBezTo>
                  <a:pt x="475795" y="15791"/>
                  <a:pt x="491133" y="18160"/>
                  <a:pt x="506537" y="17238"/>
                </a:cubicBezTo>
                <a:cubicBezTo>
                  <a:pt x="524706" y="16580"/>
                  <a:pt x="539781" y="11514"/>
                  <a:pt x="557225" y="9080"/>
                </a:cubicBezTo>
                <a:cubicBezTo>
                  <a:pt x="588296" y="4145"/>
                  <a:pt x="619828" y="3092"/>
                  <a:pt x="651228" y="5329"/>
                </a:cubicBezTo>
                <a:cubicBezTo>
                  <a:pt x="668804" y="6251"/>
                  <a:pt x="686512" y="7764"/>
                  <a:pt x="704088" y="5329"/>
                </a:cubicBezTo>
                <a:cubicBezTo>
                  <a:pt x="712711" y="4277"/>
                  <a:pt x="715081" y="17567"/>
                  <a:pt x="705931" y="18949"/>
                </a:cubicBezTo>
                <a:cubicBezTo>
                  <a:pt x="653795" y="24410"/>
                  <a:pt x="600540" y="17699"/>
                  <a:pt x="548865" y="29674"/>
                </a:cubicBezTo>
                <a:cubicBezTo>
                  <a:pt x="507788" y="41385"/>
                  <a:pt x="464868" y="35793"/>
                  <a:pt x="422804" y="35332"/>
                </a:cubicBezTo>
                <a:cubicBezTo>
                  <a:pt x="399500" y="35200"/>
                  <a:pt x="376263" y="36187"/>
                  <a:pt x="353026" y="33490"/>
                </a:cubicBezTo>
                <a:cubicBezTo>
                  <a:pt x="335581" y="30332"/>
                  <a:pt x="319914" y="27568"/>
                  <a:pt x="302404" y="26450"/>
                </a:cubicBezTo>
                <a:cubicBezTo>
                  <a:pt x="240525" y="21976"/>
                  <a:pt x="178581" y="27963"/>
                  <a:pt x="117295" y="36582"/>
                </a:cubicBezTo>
                <a:cubicBezTo>
                  <a:pt x="138557" y="50004"/>
                  <a:pt x="163045" y="56123"/>
                  <a:pt x="185888" y="66190"/>
                </a:cubicBezTo>
                <a:cubicBezTo>
                  <a:pt x="203793" y="74151"/>
                  <a:pt x="222027" y="81454"/>
                  <a:pt x="240064" y="87837"/>
                </a:cubicBezTo>
                <a:cubicBezTo>
                  <a:pt x="263631" y="97837"/>
                  <a:pt x="290094" y="97969"/>
                  <a:pt x="313595" y="107115"/>
                </a:cubicBezTo>
                <a:cubicBezTo>
                  <a:pt x="323995" y="113299"/>
                  <a:pt x="322152" y="129222"/>
                  <a:pt x="310830" y="133038"/>
                </a:cubicBezTo>
                <a:cubicBezTo>
                  <a:pt x="294899" y="140802"/>
                  <a:pt x="275941" y="149816"/>
                  <a:pt x="260998" y="157448"/>
                </a:cubicBezTo>
                <a:cubicBezTo>
                  <a:pt x="232494" y="171528"/>
                  <a:pt x="206426" y="185214"/>
                  <a:pt x="178252" y="198702"/>
                </a:cubicBezTo>
                <a:cubicBezTo>
                  <a:pt x="151789" y="211532"/>
                  <a:pt x="123022" y="220809"/>
                  <a:pt x="99653" y="239166"/>
                </a:cubicBezTo>
                <a:cubicBezTo>
                  <a:pt x="124009" y="262194"/>
                  <a:pt x="154553" y="276669"/>
                  <a:pt x="183057" y="293578"/>
                </a:cubicBezTo>
                <a:cubicBezTo>
                  <a:pt x="222027" y="319699"/>
                  <a:pt x="262973" y="343056"/>
                  <a:pt x="301219" y="370032"/>
                </a:cubicBezTo>
                <a:cubicBezTo>
                  <a:pt x="323271" y="386415"/>
                  <a:pt x="320770" y="404048"/>
                  <a:pt x="296084" y="415497"/>
                </a:cubicBezTo>
                <a:cubicBezTo>
                  <a:pt x="273966" y="428393"/>
                  <a:pt x="250268" y="438064"/>
                  <a:pt x="227096" y="448921"/>
                </a:cubicBezTo>
                <a:cubicBezTo>
                  <a:pt x="174170" y="474054"/>
                  <a:pt x="121903" y="501491"/>
                  <a:pt x="73782" y="535047"/>
                </a:cubicBezTo>
                <a:cubicBezTo>
                  <a:pt x="99521" y="548535"/>
                  <a:pt x="124733" y="562352"/>
                  <a:pt x="151591" y="573208"/>
                </a:cubicBezTo>
                <a:cubicBezTo>
                  <a:pt x="176277" y="582156"/>
                  <a:pt x="205900" y="586301"/>
                  <a:pt x="230519" y="591630"/>
                </a:cubicBezTo>
                <a:cubicBezTo>
                  <a:pt x="248820" y="596631"/>
                  <a:pt x="300692" y="600315"/>
                  <a:pt x="280417" y="629857"/>
                </a:cubicBezTo>
                <a:cubicBezTo>
                  <a:pt x="264947" y="640121"/>
                  <a:pt x="246384" y="645714"/>
                  <a:pt x="229664" y="654070"/>
                </a:cubicBezTo>
                <a:cubicBezTo>
                  <a:pt x="177462" y="679204"/>
                  <a:pt x="122100" y="697890"/>
                  <a:pt x="71676" y="726642"/>
                </a:cubicBezTo>
                <a:cubicBezTo>
                  <a:pt x="112094" y="745854"/>
                  <a:pt x="150538" y="768356"/>
                  <a:pt x="192734" y="783489"/>
                </a:cubicBezTo>
                <a:cubicBezTo>
                  <a:pt x="214852" y="794345"/>
                  <a:pt x="336240" y="815729"/>
                  <a:pt x="303918" y="852969"/>
                </a:cubicBezTo>
                <a:cubicBezTo>
                  <a:pt x="242566" y="892315"/>
                  <a:pt x="176211" y="923962"/>
                  <a:pt x="115122" y="963965"/>
                </a:cubicBezTo>
                <a:cubicBezTo>
                  <a:pt x="98270" y="974624"/>
                  <a:pt x="81023" y="984625"/>
                  <a:pt x="64237" y="995416"/>
                </a:cubicBezTo>
                <a:cubicBezTo>
                  <a:pt x="50413" y="1004890"/>
                  <a:pt x="37116" y="1015088"/>
                  <a:pt x="23621" y="1025023"/>
                </a:cubicBezTo>
                <a:cubicBezTo>
                  <a:pt x="17301" y="1029892"/>
                  <a:pt x="8020" y="1028971"/>
                  <a:pt x="3017" y="10224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20"/>
          <p:cNvSpPr/>
          <p:nvPr/>
        </p:nvSpPr>
        <p:spPr>
          <a:xfrm rot="2919133">
            <a:off x="2963662" y="4504626"/>
            <a:ext cx="1585414" cy="564781"/>
          </a:xfrm>
          <a:custGeom>
            <a:rect b="b" l="l" r="r" t="t"/>
            <a:pathLst>
              <a:path extrusionOk="0" h="1130636" w="3173844">
                <a:moveTo>
                  <a:pt x="3145802" y="299288"/>
                </a:moveTo>
                <a:cubicBezTo>
                  <a:pt x="3137771" y="294551"/>
                  <a:pt x="3129477" y="290208"/>
                  <a:pt x="3121182" y="285866"/>
                </a:cubicBezTo>
                <a:cubicBezTo>
                  <a:pt x="3110847" y="280800"/>
                  <a:pt x="3100446" y="275997"/>
                  <a:pt x="3090046" y="271194"/>
                </a:cubicBezTo>
                <a:cubicBezTo>
                  <a:pt x="3078986" y="265996"/>
                  <a:pt x="3067927" y="260666"/>
                  <a:pt x="3057000" y="255337"/>
                </a:cubicBezTo>
                <a:cubicBezTo>
                  <a:pt x="3035276" y="244744"/>
                  <a:pt x="3013685" y="233888"/>
                  <a:pt x="2993804" y="223887"/>
                </a:cubicBezTo>
                <a:cubicBezTo>
                  <a:pt x="2983535" y="218755"/>
                  <a:pt x="2973134" y="213820"/>
                  <a:pt x="2962602" y="209280"/>
                </a:cubicBezTo>
                <a:cubicBezTo>
                  <a:pt x="2957006" y="206912"/>
                  <a:pt x="2951213" y="204740"/>
                  <a:pt x="2945816" y="201911"/>
                </a:cubicBezTo>
                <a:cubicBezTo>
                  <a:pt x="2942458" y="200135"/>
                  <a:pt x="2939101" y="198293"/>
                  <a:pt x="2936731" y="195200"/>
                </a:cubicBezTo>
                <a:cubicBezTo>
                  <a:pt x="2934954" y="192897"/>
                  <a:pt x="2934098" y="190266"/>
                  <a:pt x="2933637" y="187371"/>
                </a:cubicBezTo>
                <a:cubicBezTo>
                  <a:pt x="2932848" y="181844"/>
                  <a:pt x="2935547" y="176383"/>
                  <a:pt x="2939759" y="172961"/>
                </a:cubicBezTo>
                <a:cubicBezTo>
                  <a:pt x="2943051" y="170330"/>
                  <a:pt x="2946737" y="168093"/>
                  <a:pt x="2950226" y="165724"/>
                </a:cubicBezTo>
                <a:cubicBezTo>
                  <a:pt x="2960035" y="159210"/>
                  <a:pt x="2969975" y="152894"/>
                  <a:pt x="2979849" y="146446"/>
                </a:cubicBezTo>
                <a:cubicBezTo>
                  <a:pt x="2998149" y="133945"/>
                  <a:pt x="3015791" y="120523"/>
                  <a:pt x="3033565" y="107298"/>
                </a:cubicBezTo>
                <a:cubicBezTo>
                  <a:pt x="3042057" y="100916"/>
                  <a:pt x="3050614" y="94534"/>
                  <a:pt x="3059238" y="88217"/>
                </a:cubicBezTo>
                <a:cubicBezTo>
                  <a:pt x="3068980" y="81177"/>
                  <a:pt x="3078855" y="74269"/>
                  <a:pt x="3088795" y="67360"/>
                </a:cubicBezTo>
                <a:cubicBezTo>
                  <a:pt x="3098208" y="60781"/>
                  <a:pt x="3107556" y="54069"/>
                  <a:pt x="3116837" y="47227"/>
                </a:cubicBezTo>
                <a:cubicBezTo>
                  <a:pt x="3126251" y="40187"/>
                  <a:pt x="3135204" y="32423"/>
                  <a:pt x="3144090" y="24593"/>
                </a:cubicBezTo>
                <a:cubicBezTo>
                  <a:pt x="3152122" y="17553"/>
                  <a:pt x="3160284" y="10579"/>
                  <a:pt x="3168842" y="4131"/>
                </a:cubicBezTo>
                <a:cubicBezTo>
                  <a:pt x="3170488" y="2881"/>
                  <a:pt x="3172133" y="1631"/>
                  <a:pt x="3173845" y="381"/>
                </a:cubicBezTo>
                <a:cubicBezTo>
                  <a:pt x="3170817" y="512"/>
                  <a:pt x="3167854" y="644"/>
                  <a:pt x="3164892" y="710"/>
                </a:cubicBezTo>
                <a:cubicBezTo>
                  <a:pt x="3149357" y="1104"/>
                  <a:pt x="3133755" y="973"/>
                  <a:pt x="3118154" y="1104"/>
                </a:cubicBezTo>
                <a:cubicBezTo>
                  <a:pt x="3101565" y="1302"/>
                  <a:pt x="3084911" y="1565"/>
                  <a:pt x="3068322" y="1631"/>
                </a:cubicBezTo>
                <a:cubicBezTo>
                  <a:pt x="3052062" y="1697"/>
                  <a:pt x="3035737" y="1631"/>
                  <a:pt x="3019412" y="1499"/>
                </a:cubicBezTo>
                <a:cubicBezTo>
                  <a:pt x="2986234" y="1236"/>
                  <a:pt x="2953057" y="183"/>
                  <a:pt x="2919879" y="52"/>
                </a:cubicBezTo>
                <a:cubicBezTo>
                  <a:pt x="2883542" y="-80"/>
                  <a:pt x="2847271" y="52"/>
                  <a:pt x="2810933" y="315"/>
                </a:cubicBezTo>
                <a:cubicBezTo>
                  <a:pt x="2775452" y="578"/>
                  <a:pt x="2739971" y="1499"/>
                  <a:pt x="2704489" y="2289"/>
                </a:cubicBezTo>
                <a:cubicBezTo>
                  <a:pt x="2669403" y="3012"/>
                  <a:pt x="2634316" y="3539"/>
                  <a:pt x="2599164" y="3670"/>
                </a:cubicBezTo>
                <a:cubicBezTo>
                  <a:pt x="2572569" y="3802"/>
                  <a:pt x="2546041" y="3736"/>
                  <a:pt x="2519446" y="3736"/>
                </a:cubicBezTo>
                <a:cubicBezTo>
                  <a:pt x="2477447" y="3736"/>
                  <a:pt x="2435449" y="3736"/>
                  <a:pt x="2393451" y="4197"/>
                </a:cubicBezTo>
                <a:cubicBezTo>
                  <a:pt x="2356653" y="4657"/>
                  <a:pt x="2319855" y="5184"/>
                  <a:pt x="2283122" y="6039"/>
                </a:cubicBezTo>
                <a:cubicBezTo>
                  <a:pt x="2247509" y="6894"/>
                  <a:pt x="2211962" y="7947"/>
                  <a:pt x="2176349" y="8868"/>
                </a:cubicBezTo>
                <a:cubicBezTo>
                  <a:pt x="2105649" y="10710"/>
                  <a:pt x="2034950" y="11697"/>
                  <a:pt x="1964250" y="12816"/>
                </a:cubicBezTo>
                <a:cubicBezTo>
                  <a:pt x="1896052" y="13869"/>
                  <a:pt x="1827920" y="16106"/>
                  <a:pt x="1759787" y="19330"/>
                </a:cubicBezTo>
                <a:cubicBezTo>
                  <a:pt x="1687113" y="22751"/>
                  <a:pt x="1614504" y="26567"/>
                  <a:pt x="1541830" y="29988"/>
                </a:cubicBezTo>
                <a:cubicBezTo>
                  <a:pt x="1508587" y="31633"/>
                  <a:pt x="1475344" y="32949"/>
                  <a:pt x="1442166" y="34265"/>
                </a:cubicBezTo>
                <a:cubicBezTo>
                  <a:pt x="1404315" y="35778"/>
                  <a:pt x="1366398" y="37489"/>
                  <a:pt x="1328546" y="39331"/>
                </a:cubicBezTo>
                <a:cubicBezTo>
                  <a:pt x="1295764" y="40910"/>
                  <a:pt x="1262981" y="42687"/>
                  <a:pt x="1230199" y="44266"/>
                </a:cubicBezTo>
                <a:cubicBezTo>
                  <a:pt x="1192809" y="46042"/>
                  <a:pt x="1155418" y="47687"/>
                  <a:pt x="1117962" y="49266"/>
                </a:cubicBezTo>
                <a:cubicBezTo>
                  <a:pt x="1049764" y="52096"/>
                  <a:pt x="981565" y="55056"/>
                  <a:pt x="913367" y="58083"/>
                </a:cubicBezTo>
                <a:cubicBezTo>
                  <a:pt x="876635" y="59728"/>
                  <a:pt x="839903" y="61175"/>
                  <a:pt x="803171" y="62360"/>
                </a:cubicBezTo>
                <a:cubicBezTo>
                  <a:pt x="769993" y="63412"/>
                  <a:pt x="736816" y="64399"/>
                  <a:pt x="703639" y="65518"/>
                </a:cubicBezTo>
                <a:cubicBezTo>
                  <a:pt x="668552" y="66768"/>
                  <a:pt x="633466" y="67821"/>
                  <a:pt x="598379" y="69202"/>
                </a:cubicBezTo>
                <a:cubicBezTo>
                  <a:pt x="563622" y="70584"/>
                  <a:pt x="528930" y="72097"/>
                  <a:pt x="494173" y="73676"/>
                </a:cubicBezTo>
                <a:cubicBezTo>
                  <a:pt x="487656" y="73940"/>
                  <a:pt x="481205" y="74203"/>
                  <a:pt x="474688" y="74466"/>
                </a:cubicBezTo>
                <a:cubicBezTo>
                  <a:pt x="436705" y="82822"/>
                  <a:pt x="397208" y="78085"/>
                  <a:pt x="358501" y="77624"/>
                </a:cubicBezTo>
                <a:cubicBezTo>
                  <a:pt x="335198" y="77493"/>
                  <a:pt x="311894" y="78479"/>
                  <a:pt x="288723" y="75782"/>
                </a:cubicBezTo>
                <a:cubicBezTo>
                  <a:pt x="271278" y="72624"/>
                  <a:pt x="255611" y="69860"/>
                  <a:pt x="238101" y="68742"/>
                </a:cubicBezTo>
                <a:cubicBezTo>
                  <a:pt x="176222" y="64268"/>
                  <a:pt x="114278" y="70255"/>
                  <a:pt x="52992" y="78874"/>
                </a:cubicBezTo>
                <a:cubicBezTo>
                  <a:pt x="74254" y="92296"/>
                  <a:pt x="98742" y="98415"/>
                  <a:pt x="121585" y="108482"/>
                </a:cubicBezTo>
                <a:cubicBezTo>
                  <a:pt x="139490" y="116509"/>
                  <a:pt x="157659" y="123747"/>
                  <a:pt x="175762" y="130195"/>
                </a:cubicBezTo>
                <a:cubicBezTo>
                  <a:pt x="199328" y="140195"/>
                  <a:pt x="225791" y="140327"/>
                  <a:pt x="249292" y="149473"/>
                </a:cubicBezTo>
                <a:cubicBezTo>
                  <a:pt x="259693" y="155657"/>
                  <a:pt x="257849" y="171645"/>
                  <a:pt x="246527" y="175396"/>
                </a:cubicBezTo>
                <a:cubicBezTo>
                  <a:pt x="230596" y="183160"/>
                  <a:pt x="211638" y="192174"/>
                  <a:pt x="196695" y="199806"/>
                </a:cubicBezTo>
                <a:cubicBezTo>
                  <a:pt x="168191" y="213886"/>
                  <a:pt x="142123" y="227637"/>
                  <a:pt x="113949" y="241059"/>
                </a:cubicBezTo>
                <a:cubicBezTo>
                  <a:pt x="87486" y="253889"/>
                  <a:pt x="58719" y="263167"/>
                  <a:pt x="35350" y="281523"/>
                </a:cubicBezTo>
                <a:cubicBezTo>
                  <a:pt x="59706" y="304618"/>
                  <a:pt x="90316" y="319027"/>
                  <a:pt x="118820" y="336002"/>
                </a:cubicBezTo>
                <a:cubicBezTo>
                  <a:pt x="157790" y="362123"/>
                  <a:pt x="198736" y="385480"/>
                  <a:pt x="236982" y="412456"/>
                </a:cubicBezTo>
                <a:cubicBezTo>
                  <a:pt x="259034" y="428839"/>
                  <a:pt x="256533" y="446472"/>
                  <a:pt x="231847" y="457920"/>
                </a:cubicBezTo>
                <a:cubicBezTo>
                  <a:pt x="209729" y="470816"/>
                  <a:pt x="186031" y="480554"/>
                  <a:pt x="162859" y="491344"/>
                </a:cubicBezTo>
                <a:cubicBezTo>
                  <a:pt x="109933" y="516544"/>
                  <a:pt x="57666" y="543915"/>
                  <a:pt x="9545" y="577470"/>
                </a:cubicBezTo>
                <a:cubicBezTo>
                  <a:pt x="35284" y="590958"/>
                  <a:pt x="60496" y="604775"/>
                  <a:pt x="87354" y="615631"/>
                </a:cubicBezTo>
                <a:cubicBezTo>
                  <a:pt x="112040" y="624580"/>
                  <a:pt x="141662" y="628725"/>
                  <a:pt x="166348" y="634054"/>
                </a:cubicBezTo>
                <a:cubicBezTo>
                  <a:pt x="184648" y="639055"/>
                  <a:pt x="236521" y="642805"/>
                  <a:pt x="216246" y="672281"/>
                </a:cubicBezTo>
                <a:cubicBezTo>
                  <a:pt x="200776" y="682545"/>
                  <a:pt x="182213" y="688138"/>
                  <a:pt x="165492" y="696494"/>
                </a:cubicBezTo>
                <a:cubicBezTo>
                  <a:pt x="113290" y="721693"/>
                  <a:pt x="57929" y="740313"/>
                  <a:pt x="7504" y="769066"/>
                </a:cubicBezTo>
                <a:cubicBezTo>
                  <a:pt x="47923" y="788278"/>
                  <a:pt x="86367" y="810780"/>
                  <a:pt x="128497" y="825847"/>
                </a:cubicBezTo>
                <a:cubicBezTo>
                  <a:pt x="150615" y="836703"/>
                  <a:pt x="272068" y="858153"/>
                  <a:pt x="239747" y="895327"/>
                </a:cubicBezTo>
                <a:cubicBezTo>
                  <a:pt x="178395" y="934672"/>
                  <a:pt x="112040" y="966320"/>
                  <a:pt x="50951" y="1006323"/>
                </a:cubicBezTo>
                <a:cubicBezTo>
                  <a:pt x="34099" y="1016982"/>
                  <a:pt x="16852" y="1027049"/>
                  <a:pt x="66" y="1037773"/>
                </a:cubicBezTo>
                <a:cubicBezTo>
                  <a:pt x="66" y="1037773"/>
                  <a:pt x="0" y="1037773"/>
                  <a:pt x="0" y="1037839"/>
                </a:cubicBezTo>
                <a:cubicBezTo>
                  <a:pt x="724" y="1037839"/>
                  <a:pt x="1382" y="1037773"/>
                  <a:pt x="2041" y="1037708"/>
                </a:cubicBezTo>
                <a:cubicBezTo>
                  <a:pt x="34560" y="1035339"/>
                  <a:pt x="67079" y="1032905"/>
                  <a:pt x="99664" y="1032444"/>
                </a:cubicBezTo>
                <a:cubicBezTo>
                  <a:pt x="133566" y="1031983"/>
                  <a:pt x="167401" y="1032181"/>
                  <a:pt x="201303" y="1031589"/>
                </a:cubicBezTo>
                <a:cubicBezTo>
                  <a:pt x="269567" y="1030339"/>
                  <a:pt x="337699" y="1026654"/>
                  <a:pt x="405963" y="1026522"/>
                </a:cubicBezTo>
                <a:cubicBezTo>
                  <a:pt x="442300" y="1026457"/>
                  <a:pt x="478637" y="1026391"/>
                  <a:pt x="514975" y="1025799"/>
                </a:cubicBezTo>
                <a:cubicBezTo>
                  <a:pt x="549403" y="1025272"/>
                  <a:pt x="583831" y="1023825"/>
                  <a:pt x="618259" y="1022575"/>
                </a:cubicBezTo>
                <a:cubicBezTo>
                  <a:pt x="652753" y="1021325"/>
                  <a:pt x="687313" y="1020996"/>
                  <a:pt x="721807" y="1021456"/>
                </a:cubicBezTo>
                <a:cubicBezTo>
                  <a:pt x="756762" y="1021851"/>
                  <a:pt x="791783" y="1022509"/>
                  <a:pt x="826737" y="1023759"/>
                </a:cubicBezTo>
                <a:cubicBezTo>
                  <a:pt x="863404" y="1025075"/>
                  <a:pt x="900070" y="1026391"/>
                  <a:pt x="936671" y="1027312"/>
                </a:cubicBezTo>
                <a:cubicBezTo>
                  <a:pt x="972020" y="1028233"/>
                  <a:pt x="1007304" y="1028694"/>
                  <a:pt x="1042588" y="1029812"/>
                </a:cubicBezTo>
                <a:cubicBezTo>
                  <a:pt x="1077675" y="1030865"/>
                  <a:pt x="1112761" y="1033036"/>
                  <a:pt x="1147782" y="1035931"/>
                </a:cubicBezTo>
                <a:cubicBezTo>
                  <a:pt x="1183724" y="1038958"/>
                  <a:pt x="1219601" y="1042971"/>
                  <a:pt x="1255477" y="1046590"/>
                </a:cubicBezTo>
                <a:cubicBezTo>
                  <a:pt x="1323478" y="1053499"/>
                  <a:pt x="1391676" y="1058302"/>
                  <a:pt x="1459808" y="1063302"/>
                </a:cubicBezTo>
                <a:cubicBezTo>
                  <a:pt x="1530178" y="1068434"/>
                  <a:pt x="1600615" y="1073434"/>
                  <a:pt x="1670853" y="1079817"/>
                </a:cubicBezTo>
                <a:cubicBezTo>
                  <a:pt x="1698238" y="1082317"/>
                  <a:pt x="1725623" y="1084949"/>
                  <a:pt x="1753073" y="1087251"/>
                </a:cubicBezTo>
                <a:cubicBezTo>
                  <a:pt x="1767029" y="1088436"/>
                  <a:pt x="1780918" y="1089620"/>
                  <a:pt x="1794874" y="1090804"/>
                </a:cubicBezTo>
                <a:cubicBezTo>
                  <a:pt x="1808698" y="1091989"/>
                  <a:pt x="1822588" y="1092778"/>
                  <a:pt x="1836346" y="1093765"/>
                </a:cubicBezTo>
                <a:cubicBezTo>
                  <a:pt x="1852342" y="1094686"/>
                  <a:pt x="1868273" y="1095673"/>
                  <a:pt x="1884269" y="1096331"/>
                </a:cubicBezTo>
                <a:cubicBezTo>
                  <a:pt x="1903161" y="1097121"/>
                  <a:pt x="1921988" y="1097844"/>
                  <a:pt x="1940815" y="1098371"/>
                </a:cubicBezTo>
                <a:cubicBezTo>
                  <a:pt x="1974717" y="1099358"/>
                  <a:pt x="2008618" y="1099950"/>
                  <a:pt x="2042520" y="1100739"/>
                </a:cubicBezTo>
                <a:cubicBezTo>
                  <a:pt x="2079450" y="1101661"/>
                  <a:pt x="2116379" y="1102713"/>
                  <a:pt x="2153375" y="1104292"/>
                </a:cubicBezTo>
                <a:cubicBezTo>
                  <a:pt x="2186618" y="1105674"/>
                  <a:pt x="2219861" y="1107582"/>
                  <a:pt x="2253039" y="1109688"/>
                </a:cubicBezTo>
                <a:cubicBezTo>
                  <a:pt x="2290034" y="1111990"/>
                  <a:pt x="2327096" y="1114227"/>
                  <a:pt x="2364091" y="1116267"/>
                </a:cubicBezTo>
                <a:cubicBezTo>
                  <a:pt x="2398519" y="1118175"/>
                  <a:pt x="2432948" y="1119623"/>
                  <a:pt x="2467376" y="1121070"/>
                </a:cubicBezTo>
                <a:cubicBezTo>
                  <a:pt x="2501014" y="1122452"/>
                  <a:pt x="2534586" y="1123702"/>
                  <a:pt x="2568159" y="1125084"/>
                </a:cubicBezTo>
                <a:cubicBezTo>
                  <a:pt x="2603969" y="1126531"/>
                  <a:pt x="2639780" y="1128176"/>
                  <a:pt x="2675591" y="1129229"/>
                </a:cubicBezTo>
                <a:cubicBezTo>
                  <a:pt x="2746093" y="1131334"/>
                  <a:pt x="2816595" y="1130742"/>
                  <a:pt x="2887097" y="1129624"/>
                </a:cubicBezTo>
                <a:cubicBezTo>
                  <a:pt x="2905463" y="1129360"/>
                  <a:pt x="2923763" y="1128702"/>
                  <a:pt x="2942063" y="1128242"/>
                </a:cubicBezTo>
                <a:cubicBezTo>
                  <a:pt x="2959376" y="1127781"/>
                  <a:pt x="2976623" y="1127452"/>
                  <a:pt x="2993936" y="1127189"/>
                </a:cubicBezTo>
                <a:cubicBezTo>
                  <a:pt x="3010393" y="1126926"/>
                  <a:pt x="3026916" y="1126992"/>
                  <a:pt x="3043373" y="1127058"/>
                </a:cubicBezTo>
                <a:cubicBezTo>
                  <a:pt x="3061213" y="1127123"/>
                  <a:pt x="3079118" y="1127189"/>
                  <a:pt x="3096957" y="1127321"/>
                </a:cubicBezTo>
                <a:cubicBezTo>
                  <a:pt x="3097023" y="1127321"/>
                  <a:pt x="3097089" y="1127321"/>
                  <a:pt x="3097155" y="1127321"/>
                </a:cubicBezTo>
                <a:cubicBezTo>
                  <a:pt x="3093337" y="1125544"/>
                  <a:pt x="3089585" y="1123768"/>
                  <a:pt x="3085767" y="1121991"/>
                </a:cubicBezTo>
                <a:cubicBezTo>
                  <a:pt x="3082080" y="1120281"/>
                  <a:pt x="3078328" y="1118767"/>
                  <a:pt x="3074576" y="1117188"/>
                </a:cubicBezTo>
                <a:cubicBezTo>
                  <a:pt x="3067137" y="1114030"/>
                  <a:pt x="3059567" y="1111003"/>
                  <a:pt x="3051997" y="1108109"/>
                </a:cubicBezTo>
                <a:cubicBezTo>
                  <a:pt x="3034684" y="1101529"/>
                  <a:pt x="3017371" y="1095015"/>
                  <a:pt x="3000124" y="1088173"/>
                </a:cubicBezTo>
                <a:cubicBezTo>
                  <a:pt x="2985313" y="1082317"/>
                  <a:pt x="2970699" y="1076000"/>
                  <a:pt x="2956216" y="1069553"/>
                </a:cubicBezTo>
                <a:cubicBezTo>
                  <a:pt x="2947856" y="1065868"/>
                  <a:pt x="2939496" y="1062118"/>
                  <a:pt x="2931202" y="1058367"/>
                </a:cubicBezTo>
                <a:cubicBezTo>
                  <a:pt x="2923500" y="1054880"/>
                  <a:pt x="2915864" y="1051327"/>
                  <a:pt x="2908096" y="1048103"/>
                </a:cubicBezTo>
                <a:cubicBezTo>
                  <a:pt x="2900262" y="1044814"/>
                  <a:pt x="2892429" y="1041655"/>
                  <a:pt x="2884464" y="1038695"/>
                </a:cubicBezTo>
                <a:cubicBezTo>
                  <a:pt x="2876433" y="1035668"/>
                  <a:pt x="2868336" y="1032970"/>
                  <a:pt x="2860239" y="1030075"/>
                </a:cubicBezTo>
                <a:cubicBezTo>
                  <a:pt x="2856355" y="1028694"/>
                  <a:pt x="2852603" y="1026983"/>
                  <a:pt x="2848851" y="1025207"/>
                </a:cubicBezTo>
                <a:cubicBezTo>
                  <a:pt x="2846744" y="1024154"/>
                  <a:pt x="2844572" y="1023101"/>
                  <a:pt x="2842729" y="1021654"/>
                </a:cubicBezTo>
                <a:cubicBezTo>
                  <a:pt x="2840490" y="1020009"/>
                  <a:pt x="2838252" y="1018495"/>
                  <a:pt x="2836541" y="1016324"/>
                </a:cubicBezTo>
                <a:cubicBezTo>
                  <a:pt x="2835158" y="1014548"/>
                  <a:pt x="2833710" y="1012903"/>
                  <a:pt x="2832854" y="1010863"/>
                </a:cubicBezTo>
                <a:cubicBezTo>
                  <a:pt x="2831406" y="1007376"/>
                  <a:pt x="2830945" y="1003099"/>
                  <a:pt x="2831933" y="999415"/>
                </a:cubicBezTo>
                <a:cubicBezTo>
                  <a:pt x="2833052" y="995401"/>
                  <a:pt x="2835948" y="991388"/>
                  <a:pt x="2839569" y="989282"/>
                </a:cubicBezTo>
                <a:cubicBezTo>
                  <a:pt x="2841807" y="987966"/>
                  <a:pt x="2843716" y="987111"/>
                  <a:pt x="2846152" y="986190"/>
                </a:cubicBezTo>
                <a:cubicBezTo>
                  <a:pt x="2848061" y="985466"/>
                  <a:pt x="2850035" y="984874"/>
                  <a:pt x="2852010" y="984282"/>
                </a:cubicBezTo>
                <a:cubicBezTo>
                  <a:pt x="2855762" y="983098"/>
                  <a:pt x="2859581" y="981979"/>
                  <a:pt x="2863333" y="980861"/>
                </a:cubicBezTo>
                <a:cubicBezTo>
                  <a:pt x="2871101" y="978492"/>
                  <a:pt x="2878934" y="976321"/>
                  <a:pt x="2886768" y="974084"/>
                </a:cubicBezTo>
                <a:cubicBezTo>
                  <a:pt x="2903685" y="969281"/>
                  <a:pt x="2920603" y="964543"/>
                  <a:pt x="2937521" y="959675"/>
                </a:cubicBezTo>
                <a:cubicBezTo>
                  <a:pt x="2970896" y="950003"/>
                  <a:pt x="3004074" y="939607"/>
                  <a:pt x="3037054" y="928422"/>
                </a:cubicBezTo>
                <a:cubicBezTo>
                  <a:pt x="3042715" y="926448"/>
                  <a:pt x="3048310" y="924474"/>
                  <a:pt x="3053906" y="922303"/>
                </a:cubicBezTo>
                <a:cubicBezTo>
                  <a:pt x="3059106" y="920329"/>
                  <a:pt x="3064307" y="918224"/>
                  <a:pt x="3069375" y="915855"/>
                </a:cubicBezTo>
                <a:cubicBezTo>
                  <a:pt x="3064241" y="910591"/>
                  <a:pt x="3058843" y="905525"/>
                  <a:pt x="3053445" y="900590"/>
                </a:cubicBezTo>
                <a:cubicBezTo>
                  <a:pt x="3049034" y="896906"/>
                  <a:pt x="3044624" y="893156"/>
                  <a:pt x="3040016" y="889734"/>
                </a:cubicBezTo>
                <a:cubicBezTo>
                  <a:pt x="3036988" y="887497"/>
                  <a:pt x="3034026" y="885260"/>
                  <a:pt x="3031063" y="883023"/>
                </a:cubicBezTo>
                <a:cubicBezTo>
                  <a:pt x="3028101" y="880786"/>
                  <a:pt x="3024941" y="878812"/>
                  <a:pt x="3021847" y="876707"/>
                </a:cubicBezTo>
                <a:cubicBezTo>
                  <a:pt x="2994134" y="858876"/>
                  <a:pt x="2965564" y="842428"/>
                  <a:pt x="2937192" y="825781"/>
                </a:cubicBezTo>
                <a:cubicBezTo>
                  <a:pt x="2922776" y="817294"/>
                  <a:pt x="2908557" y="808280"/>
                  <a:pt x="2894338" y="799463"/>
                </a:cubicBezTo>
                <a:cubicBezTo>
                  <a:pt x="2880580" y="790910"/>
                  <a:pt x="2866822" y="782422"/>
                  <a:pt x="2853524" y="773211"/>
                </a:cubicBezTo>
                <a:cubicBezTo>
                  <a:pt x="2850496" y="771106"/>
                  <a:pt x="2847534" y="769000"/>
                  <a:pt x="2844572" y="766895"/>
                </a:cubicBezTo>
                <a:cubicBezTo>
                  <a:pt x="2842926" y="765710"/>
                  <a:pt x="2841280" y="764526"/>
                  <a:pt x="2839635" y="763407"/>
                </a:cubicBezTo>
                <a:cubicBezTo>
                  <a:pt x="2838186" y="762289"/>
                  <a:pt x="2836672" y="761236"/>
                  <a:pt x="2835158" y="760118"/>
                </a:cubicBezTo>
                <a:cubicBezTo>
                  <a:pt x="2833776" y="758999"/>
                  <a:pt x="2832525" y="757946"/>
                  <a:pt x="2831209" y="756762"/>
                </a:cubicBezTo>
                <a:cubicBezTo>
                  <a:pt x="2829892" y="755315"/>
                  <a:pt x="2828510" y="753933"/>
                  <a:pt x="2827456" y="752222"/>
                </a:cubicBezTo>
                <a:cubicBezTo>
                  <a:pt x="2826535" y="750709"/>
                  <a:pt x="2825745" y="748933"/>
                  <a:pt x="2825284" y="747156"/>
                </a:cubicBezTo>
                <a:cubicBezTo>
                  <a:pt x="2824099" y="742814"/>
                  <a:pt x="2825218" y="738603"/>
                  <a:pt x="2827391" y="734787"/>
                </a:cubicBezTo>
                <a:cubicBezTo>
                  <a:pt x="2831406" y="728010"/>
                  <a:pt x="2839898" y="726496"/>
                  <a:pt x="2846876" y="724523"/>
                </a:cubicBezTo>
                <a:cubicBezTo>
                  <a:pt x="2854907" y="722285"/>
                  <a:pt x="2862938" y="720114"/>
                  <a:pt x="2871035" y="717943"/>
                </a:cubicBezTo>
                <a:cubicBezTo>
                  <a:pt x="2887953" y="713403"/>
                  <a:pt x="2904739" y="708732"/>
                  <a:pt x="2921525" y="703797"/>
                </a:cubicBezTo>
                <a:cubicBezTo>
                  <a:pt x="2937324" y="699191"/>
                  <a:pt x="2953123" y="694652"/>
                  <a:pt x="2968790" y="689717"/>
                </a:cubicBezTo>
                <a:cubicBezTo>
                  <a:pt x="2994989" y="681492"/>
                  <a:pt x="3020926" y="672808"/>
                  <a:pt x="3047125" y="664649"/>
                </a:cubicBezTo>
                <a:cubicBezTo>
                  <a:pt x="3060225" y="660570"/>
                  <a:pt x="3073391" y="656556"/>
                  <a:pt x="3086491" y="652411"/>
                </a:cubicBezTo>
                <a:cubicBezTo>
                  <a:pt x="3099064" y="648463"/>
                  <a:pt x="3111769" y="644647"/>
                  <a:pt x="3123420" y="640699"/>
                </a:cubicBezTo>
                <a:cubicBezTo>
                  <a:pt x="3123684" y="640568"/>
                  <a:pt x="3124013" y="640502"/>
                  <a:pt x="3124276" y="640370"/>
                </a:cubicBezTo>
                <a:lnTo>
                  <a:pt x="3124276" y="640370"/>
                </a:lnTo>
                <a:cubicBezTo>
                  <a:pt x="3126185" y="639647"/>
                  <a:pt x="3128094" y="638989"/>
                  <a:pt x="3130003" y="638199"/>
                </a:cubicBezTo>
                <a:cubicBezTo>
                  <a:pt x="3127568" y="635831"/>
                  <a:pt x="3125066" y="633594"/>
                  <a:pt x="3122499" y="631357"/>
                </a:cubicBezTo>
                <a:cubicBezTo>
                  <a:pt x="3113546" y="623593"/>
                  <a:pt x="3104593" y="615960"/>
                  <a:pt x="3095509" y="608328"/>
                </a:cubicBezTo>
                <a:cubicBezTo>
                  <a:pt x="3085569" y="599906"/>
                  <a:pt x="3075234" y="592077"/>
                  <a:pt x="3066281" y="585431"/>
                </a:cubicBezTo>
                <a:cubicBezTo>
                  <a:pt x="3062529" y="582865"/>
                  <a:pt x="3058777" y="580365"/>
                  <a:pt x="3055025" y="577865"/>
                </a:cubicBezTo>
                <a:cubicBezTo>
                  <a:pt x="3051470" y="575496"/>
                  <a:pt x="3047784" y="573391"/>
                  <a:pt x="3044163" y="571154"/>
                </a:cubicBezTo>
                <a:cubicBezTo>
                  <a:pt x="3037251" y="566943"/>
                  <a:pt x="3030076" y="562995"/>
                  <a:pt x="3022901" y="559113"/>
                </a:cubicBezTo>
                <a:cubicBezTo>
                  <a:pt x="3008221" y="551152"/>
                  <a:pt x="2993541" y="543323"/>
                  <a:pt x="2979059" y="535032"/>
                </a:cubicBezTo>
                <a:cubicBezTo>
                  <a:pt x="2964182" y="526545"/>
                  <a:pt x="2949370" y="518123"/>
                  <a:pt x="2934822" y="509175"/>
                </a:cubicBezTo>
                <a:cubicBezTo>
                  <a:pt x="2920735" y="500490"/>
                  <a:pt x="2906779" y="491476"/>
                  <a:pt x="2892626" y="482857"/>
                </a:cubicBezTo>
                <a:cubicBezTo>
                  <a:pt x="2885583" y="478580"/>
                  <a:pt x="2877288" y="472790"/>
                  <a:pt x="2877288" y="463513"/>
                </a:cubicBezTo>
                <a:cubicBezTo>
                  <a:pt x="2877288" y="459894"/>
                  <a:pt x="2878342" y="456144"/>
                  <a:pt x="2880580" y="453315"/>
                </a:cubicBezTo>
                <a:cubicBezTo>
                  <a:pt x="2883081" y="450091"/>
                  <a:pt x="2886768" y="448117"/>
                  <a:pt x="2890257" y="446143"/>
                </a:cubicBezTo>
                <a:cubicBezTo>
                  <a:pt x="2904410" y="438116"/>
                  <a:pt x="2919221" y="431273"/>
                  <a:pt x="2933967" y="424562"/>
                </a:cubicBezTo>
                <a:cubicBezTo>
                  <a:pt x="2950753" y="416930"/>
                  <a:pt x="2967868" y="409956"/>
                  <a:pt x="2984918" y="402850"/>
                </a:cubicBezTo>
                <a:cubicBezTo>
                  <a:pt x="2999795" y="396665"/>
                  <a:pt x="3014672" y="390480"/>
                  <a:pt x="3029549" y="384427"/>
                </a:cubicBezTo>
                <a:cubicBezTo>
                  <a:pt x="3046270" y="377584"/>
                  <a:pt x="3062792" y="370610"/>
                  <a:pt x="3079315" y="363438"/>
                </a:cubicBezTo>
                <a:cubicBezTo>
                  <a:pt x="3096233" y="356069"/>
                  <a:pt x="3113020" y="348306"/>
                  <a:pt x="3128555" y="341002"/>
                </a:cubicBezTo>
                <a:cubicBezTo>
                  <a:pt x="3135664" y="337384"/>
                  <a:pt x="3142708" y="333765"/>
                  <a:pt x="3149752" y="329949"/>
                </a:cubicBezTo>
                <a:cubicBezTo>
                  <a:pt x="3157519" y="325738"/>
                  <a:pt x="3165287" y="321395"/>
                  <a:pt x="3172791" y="316658"/>
                </a:cubicBezTo>
                <a:cubicBezTo>
                  <a:pt x="3171146" y="315474"/>
                  <a:pt x="3169434" y="314289"/>
                  <a:pt x="3167723" y="313171"/>
                </a:cubicBezTo>
                <a:cubicBezTo>
                  <a:pt x="3160613" y="308368"/>
                  <a:pt x="3153240" y="303762"/>
                  <a:pt x="3145802" y="2992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21"/>
          <p:cNvGrpSpPr/>
          <p:nvPr/>
        </p:nvGrpSpPr>
        <p:grpSpPr>
          <a:xfrm>
            <a:off x="1436254" y="1784710"/>
            <a:ext cx="6271538" cy="1576329"/>
            <a:chOff x="0" y="66675"/>
            <a:chExt cx="16724100" cy="4203545"/>
          </a:xfrm>
        </p:grpSpPr>
        <p:sp>
          <p:nvSpPr>
            <p:cNvPr id="861" name="Google Shape;861;p21"/>
            <p:cNvSpPr txBox="1"/>
            <p:nvPr/>
          </p:nvSpPr>
          <p:spPr>
            <a:xfrm>
              <a:off x="0" y="66675"/>
              <a:ext cx="16724100" cy="28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Write an original statement or inspiring quote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862" name="Google Shape;862;p21"/>
            <p:cNvSpPr txBox="1"/>
            <p:nvPr/>
          </p:nvSpPr>
          <p:spPr>
            <a:xfrm>
              <a:off x="0" y="3654620"/>
              <a:ext cx="1672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Include a citation or supporting message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863" name="Google Shape;863;p21"/>
          <p:cNvGrpSpPr/>
          <p:nvPr/>
        </p:nvGrpSpPr>
        <p:grpSpPr>
          <a:xfrm rot="-1695391">
            <a:off x="655699" y="3197956"/>
            <a:ext cx="1417712" cy="1166177"/>
            <a:chOff x="1310324" y="6395536"/>
            <a:chExt cx="2835543" cy="2332230"/>
          </a:xfrm>
        </p:grpSpPr>
        <p:sp>
          <p:nvSpPr>
            <p:cNvPr id="864" name="Google Shape;864;p21"/>
            <p:cNvSpPr/>
            <p:nvPr/>
          </p:nvSpPr>
          <p:spPr>
            <a:xfrm>
              <a:off x="1731948" y="6395536"/>
              <a:ext cx="1900103" cy="2332230"/>
            </a:xfrm>
            <a:custGeom>
              <a:rect b="b" l="l" r="r" t="t"/>
              <a:pathLst>
                <a:path extrusionOk="0" h="2332230" w="1900103">
                  <a:moveTo>
                    <a:pt x="1839886" y="663754"/>
                  </a:moveTo>
                  <a:cubicBezTo>
                    <a:pt x="1807618" y="650884"/>
                    <a:pt x="1768657" y="654626"/>
                    <a:pt x="1740471" y="675378"/>
                  </a:cubicBezTo>
                  <a:cubicBezTo>
                    <a:pt x="1726577" y="685413"/>
                    <a:pt x="1718184" y="700892"/>
                    <a:pt x="1710244" y="715634"/>
                  </a:cubicBezTo>
                  <a:cubicBezTo>
                    <a:pt x="1693174" y="747386"/>
                    <a:pt x="1676387" y="779194"/>
                    <a:pt x="1659260" y="810945"/>
                  </a:cubicBezTo>
                  <a:cubicBezTo>
                    <a:pt x="1609524" y="894292"/>
                    <a:pt x="1576291" y="985748"/>
                    <a:pt x="1528086" y="1069889"/>
                  </a:cubicBezTo>
                  <a:cubicBezTo>
                    <a:pt x="1512321" y="1097672"/>
                    <a:pt x="1483511" y="1169226"/>
                    <a:pt x="1451753" y="1176427"/>
                  </a:cubicBezTo>
                  <a:cubicBezTo>
                    <a:pt x="1456630" y="1133732"/>
                    <a:pt x="1469560" y="1092626"/>
                    <a:pt x="1479768" y="1051065"/>
                  </a:cubicBezTo>
                  <a:cubicBezTo>
                    <a:pt x="1504154" y="950651"/>
                    <a:pt x="1530015" y="850578"/>
                    <a:pt x="1551678" y="749540"/>
                  </a:cubicBezTo>
                  <a:cubicBezTo>
                    <a:pt x="1556102" y="714557"/>
                    <a:pt x="1566820" y="680197"/>
                    <a:pt x="1572208" y="645214"/>
                  </a:cubicBezTo>
                  <a:cubicBezTo>
                    <a:pt x="1596480" y="550130"/>
                    <a:pt x="1613948" y="453345"/>
                    <a:pt x="1635668" y="357637"/>
                  </a:cubicBezTo>
                  <a:cubicBezTo>
                    <a:pt x="1648882" y="303489"/>
                    <a:pt x="1663967" y="242254"/>
                    <a:pt x="1636122" y="190148"/>
                  </a:cubicBezTo>
                  <a:cubicBezTo>
                    <a:pt x="1614458" y="152386"/>
                    <a:pt x="1565119" y="131975"/>
                    <a:pt x="1527973" y="160948"/>
                  </a:cubicBezTo>
                  <a:cubicBezTo>
                    <a:pt x="1508521" y="173195"/>
                    <a:pt x="1494173" y="187823"/>
                    <a:pt x="1480222" y="206817"/>
                  </a:cubicBezTo>
                  <a:cubicBezTo>
                    <a:pt x="1427877" y="274913"/>
                    <a:pt x="1390561" y="352534"/>
                    <a:pt x="1360561" y="432649"/>
                  </a:cubicBezTo>
                  <a:cubicBezTo>
                    <a:pt x="1320976" y="538733"/>
                    <a:pt x="1288764" y="648899"/>
                    <a:pt x="1243111" y="753055"/>
                  </a:cubicBezTo>
                  <a:cubicBezTo>
                    <a:pt x="1222468" y="804765"/>
                    <a:pt x="1202959" y="856985"/>
                    <a:pt x="1178403" y="907050"/>
                  </a:cubicBezTo>
                  <a:cubicBezTo>
                    <a:pt x="1169953" y="923266"/>
                    <a:pt x="1162241" y="940729"/>
                    <a:pt x="1147836" y="952522"/>
                  </a:cubicBezTo>
                  <a:cubicBezTo>
                    <a:pt x="1163999" y="878644"/>
                    <a:pt x="1193148" y="808280"/>
                    <a:pt x="1207723" y="734005"/>
                  </a:cubicBezTo>
                  <a:cubicBezTo>
                    <a:pt x="1235512" y="623101"/>
                    <a:pt x="1252865" y="509817"/>
                    <a:pt x="1283943" y="399651"/>
                  </a:cubicBezTo>
                  <a:cubicBezTo>
                    <a:pt x="1304927" y="311257"/>
                    <a:pt x="1331071" y="223203"/>
                    <a:pt x="1343037" y="133109"/>
                  </a:cubicBezTo>
                  <a:cubicBezTo>
                    <a:pt x="1346723" y="83044"/>
                    <a:pt x="1325059" y="26912"/>
                    <a:pt x="1274246" y="9788"/>
                  </a:cubicBezTo>
                  <a:cubicBezTo>
                    <a:pt x="1248272" y="717"/>
                    <a:pt x="1218272" y="-3876"/>
                    <a:pt x="1191504" y="4119"/>
                  </a:cubicBezTo>
                  <a:cubicBezTo>
                    <a:pt x="1121748" y="53957"/>
                    <a:pt x="1091181" y="140423"/>
                    <a:pt x="1058515" y="216513"/>
                  </a:cubicBezTo>
                  <a:cubicBezTo>
                    <a:pt x="1044280" y="255295"/>
                    <a:pt x="1025169" y="291923"/>
                    <a:pt x="1008269" y="329571"/>
                  </a:cubicBezTo>
                  <a:cubicBezTo>
                    <a:pt x="991199" y="369147"/>
                    <a:pt x="978609" y="410537"/>
                    <a:pt x="963240" y="450736"/>
                  </a:cubicBezTo>
                  <a:cubicBezTo>
                    <a:pt x="934600" y="529548"/>
                    <a:pt x="904657" y="607849"/>
                    <a:pt x="873409" y="685697"/>
                  </a:cubicBezTo>
                  <a:cubicBezTo>
                    <a:pt x="855941" y="732417"/>
                    <a:pt x="842387" y="777436"/>
                    <a:pt x="823049" y="824269"/>
                  </a:cubicBezTo>
                  <a:cubicBezTo>
                    <a:pt x="806035" y="862881"/>
                    <a:pt x="791744" y="905576"/>
                    <a:pt x="759702" y="934492"/>
                  </a:cubicBezTo>
                  <a:cubicBezTo>
                    <a:pt x="768152" y="856418"/>
                    <a:pt x="789702" y="780441"/>
                    <a:pt x="802009" y="702707"/>
                  </a:cubicBezTo>
                  <a:cubicBezTo>
                    <a:pt x="833087" y="566402"/>
                    <a:pt x="871991" y="431686"/>
                    <a:pt x="893088" y="293227"/>
                  </a:cubicBezTo>
                  <a:cubicBezTo>
                    <a:pt x="901651" y="214869"/>
                    <a:pt x="933920" y="84801"/>
                    <a:pt x="834845" y="52880"/>
                  </a:cubicBezTo>
                  <a:cubicBezTo>
                    <a:pt x="769797" y="34226"/>
                    <a:pt x="746545" y="63312"/>
                    <a:pt x="708718" y="110372"/>
                  </a:cubicBezTo>
                  <a:cubicBezTo>
                    <a:pt x="639247" y="200297"/>
                    <a:pt x="597224" y="308082"/>
                    <a:pt x="565919" y="416377"/>
                  </a:cubicBezTo>
                  <a:cubicBezTo>
                    <a:pt x="540512" y="495869"/>
                    <a:pt x="527979" y="578649"/>
                    <a:pt x="503139" y="658198"/>
                  </a:cubicBezTo>
                  <a:cubicBezTo>
                    <a:pt x="490379" y="698171"/>
                    <a:pt x="475804" y="737747"/>
                    <a:pt x="467354" y="778967"/>
                  </a:cubicBezTo>
                  <a:cubicBezTo>
                    <a:pt x="452893" y="847913"/>
                    <a:pt x="446995" y="918219"/>
                    <a:pt x="436276" y="987732"/>
                  </a:cubicBezTo>
                  <a:cubicBezTo>
                    <a:pt x="430945" y="1029463"/>
                    <a:pt x="424197" y="1071307"/>
                    <a:pt x="421928" y="1113377"/>
                  </a:cubicBezTo>
                  <a:cubicBezTo>
                    <a:pt x="413648" y="1101357"/>
                    <a:pt x="406843" y="1088260"/>
                    <a:pt x="401966" y="1073972"/>
                  </a:cubicBezTo>
                  <a:cubicBezTo>
                    <a:pt x="362154" y="976960"/>
                    <a:pt x="348657" y="865603"/>
                    <a:pt x="277030" y="784580"/>
                  </a:cubicBezTo>
                  <a:cubicBezTo>
                    <a:pt x="232795" y="736613"/>
                    <a:pt x="180621" y="690233"/>
                    <a:pt x="115005" y="676342"/>
                  </a:cubicBezTo>
                  <a:cubicBezTo>
                    <a:pt x="78540" y="667100"/>
                    <a:pt x="29881" y="671692"/>
                    <a:pt x="12131" y="709794"/>
                  </a:cubicBezTo>
                  <a:cubicBezTo>
                    <a:pt x="-20875" y="777719"/>
                    <a:pt x="22282" y="882499"/>
                    <a:pt x="37538" y="953543"/>
                  </a:cubicBezTo>
                  <a:cubicBezTo>
                    <a:pt x="56763" y="1033489"/>
                    <a:pt x="79844" y="1112527"/>
                    <a:pt x="97595" y="1192869"/>
                  </a:cubicBezTo>
                  <a:cubicBezTo>
                    <a:pt x="121187" y="1280129"/>
                    <a:pt x="123966" y="1370734"/>
                    <a:pt x="131282" y="1460318"/>
                  </a:cubicBezTo>
                  <a:cubicBezTo>
                    <a:pt x="137010" y="1542362"/>
                    <a:pt x="144439" y="1624519"/>
                    <a:pt x="160828" y="1705201"/>
                  </a:cubicBezTo>
                  <a:cubicBezTo>
                    <a:pt x="172284" y="1762751"/>
                    <a:pt x="181074" y="1821377"/>
                    <a:pt x="202228" y="1876376"/>
                  </a:cubicBezTo>
                  <a:cubicBezTo>
                    <a:pt x="230867" y="1946966"/>
                    <a:pt x="268467" y="2015401"/>
                    <a:pt x="315821" y="2075105"/>
                  </a:cubicBezTo>
                  <a:cubicBezTo>
                    <a:pt x="376049" y="2144845"/>
                    <a:pt x="453233" y="2202338"/>
                    <a:pt x="539661" y="2234770"/>
                  </a:cubicBezTo>
                  <a:cubicBezTo>
                    <a:pt x="562573" y="2247074"/>
                    <a:pt x="583102" y="2263743"/>
                    <a:pt x="607318" y="2273665"/>
                  </a:cubicBezTo>
                  <a:cubicBezTo>
                    <a:pt x="649738" y="2292149"/>
                    <a:pt x="694370" y="2302128"/>
                    <a:pt x="739910" y="2309556"/>
                  </a:cubicBezTo>
                  <a:cubicBezTo>
                    <a:pt x="822085" y="2328437"/>
                    <a:pt x="906642" y="2327643"/>
                    <a:pt x="990405" y="2330591"/>
                  </a:cubicBezTo>
                  <a:cubicBezTo>
                    <a:pt x="1163375" y="2339776"/>
                    <a:pt x="1237780" y="2312221"/>
                    <a:pt x="1368387" y="2200467"/>
                  </a:cubicBezTo>
                  <a:cubicBezTo>
                    <a:pt x="1392149" y="2176200"/>
                    <a:pt x="1417045" y="2153010"/>
                    <a:pt x="1441091" y="2129083"/>
                  </a:cubicBezTo>
                  <a:cubicBezTo>
                    <a:pt x="1477670" y="2090414"/>
                    <a:pt x="1505175" y="2044942"/>
                    <a:pt x="1531149" y="1998789"/>
                  </a:cubicBezTo>
                  <a:cubicBezTo>
                    <a:pt x="1568976" y="1937100"/>
                    <a:pt x="1595970" y="1869969"/>
                    <a:pt x="1621490" y="1802554"/>
                  </a:cubicBezTo>
                  <a:cubicBezTo>
                    <a:pt x="1654610" y="1718072"/>
                    <a:pt x="1680073" y="1630926"/>
                    <a:pt x="1701170" y="1542702"/>
                  </a:cubicBezTo>
                  <a:cubicBezTo>
                    <a:pt x="1723685" y="1456293"/>
                    <a:pt x="1745689" y="1369770"/>
                    <a:pt x="1760887" y="1281717"/>
                  </a:cubicBezTo>
                  <a:cubicBezTo>
                    <a:pt x="1775065" y="1208745"/>
                    <a:pt x="1802854" y="1135887"/>
                    <a:pt x="1826332" y="1065070"/>
                  </a:cubicBezTo>
                  <a:cubicBezTo>
                    <a:pt x="1856106" y="996521"/>
                    <a:pt x="1877259" y="924626"/>
                    <a:pt x="1891380" y="851201"/>
                  </a:cubicBezTo>
                  <a:cubicBezTo>
                    <a:pt x="1899774" y="808734"/>
                    <a:pt x="1906749" y="763885"/>
                    <a:pt x="1889225" y="722665"/>
                  </a:cubicBezTo>
                  <a:cubicBezTo>
                    <a:pt x="1879414" y="698851"/>
                    <a:pt x="1864783" y="673790"/>
                    <a:pt x="1839886" y="6637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3745312" y="6735590"/>
              <a:ext cx="212676" cy="441479"/>
            </a:xfrm>
            <a:custGeom>
              <a:rect b="b" l="l" r="r" t="t"/>
              <a:pathLst>
                <a:path extrusionOk="0" h="441479" w="212676">
                  <a:moveTo>
                    <a:pt x="173597" y="141923"/>
                  </a:moveTo>
                  <a:cubicBezTo>
                    <a:pt x="134863" y="81198"/>
                    <a:pt x="77982" y="28298"/>
                    <a:pt x="10778" y="969"/>
                  </a:cubicBezTo>
                  <a:cubicBezTo>
                    <a:pt x="5901" y="-1695"/>
                    <a:pt x="-1982" y="1310"/>
                    <a:pt x="457" y="7830"/>
                  </a:cubicBezTo>
                  <a:cubicBezTo>
                    <a:pt x="3746" y="14974"/>
                    <a:pt x="12423" y="17639"/>
                    <a:pt x="18378" y="22345"/>
                  </a:cubicBezTo>
                  <a:cubicBezTo>
                    <a:pt x="88643" y="68781"/>
                    <a:pt x="157605" y="133532"/>
                    <a:pt x="176376" y="218920"/>
                  </a:cubicBezTo>
                  <a:cubicBezTo>
                    <a:pt x="186924" y="278284"/>
                    <a:pt x="187889" y="339916"/>
                    <a:pt x="175355" y="399053"/>
                  </a:cubicBezTo>
                  <a:cubicBezTo>
                    <a:pt x="173257" y="413171"/>
                    <a:pt x="161234" y="436985"/>
                    <a:pt x="182388" y="441407"/>
                  </a:cubicBezTo>
                  <a:cubicBezTo>
                    <a:pt x="201896" y="442995"/>
                    <a:pt x="200592" y="418104"/>
                    <a:pt x="204108" y="404666"/>
                  </a:cubicBezTo>
                  <a:cubicBezTo>
                    <a:pt x="210516" y="371894"/>
                    <a:pt x="213579" y="338385"/>
                    <a:pt x="212445" y="304989"/>
                  </a:cubicBezTo>
                  <a:cubicBezTo>
                    <a:pt x="210913" y="248687"/>
                    <a:pt x="204222" y="190457"/>
                    <a:pt x="173597" y="14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3920926" y="6673610"/>
              <a:ext cx="224941" cy="415189"/>
            </a:xfrm>
            <a:custGeom>
              <a:rect b="b" l="l" r="r" t="t"/>
              <a:pathLst>
                <a:path extrusionOk="0" h="415189" w="224941">
                  <a:moveTo>
                    <a:pt x="224773" y="372470"/>
                  </a:moveTo>
                  <a:cubicBezTo>
                    <a:pt x="225000" y="345368"/>
                    <a:pt x="224035" y="318322"/>
                    <a:pt x="221257" y="291390"/>
                  </a:cubicBezTo>
                  <a:cubicBezTo>
                    <a:pt x="216549" y="244897"/>
                    <a:pt x="207079" y="197893"/>
                    <a:pt x="184451" y="156560"/>
                  </a:cubicBezTo>
                  <a:cubicBezTo>
                    <a:pt x="160575" y="114659"/>
                    <a:pt x="124166" y="81490"/>
                    <a:pt x="88268" y="49966"/>
                  </a:cubicBezTo>
                  <a:cubicBezTo>
                    <a:pt x="69440" y="34147"/>
                    <a:pt x="49647" y="19178"/>
                    <a:pt x="27984" y="7555"/>
                  </a:cubicBezTo>
                  <a:cubicBezTo>
                    <a:pt x="25318" y="1375"/>
                    <a:pt x="18740" y="751"/>
                    <a:pt x="12615" y="184"/>
                  </a:cubicBezTo>
                  <a:cubicBezTo>
                    <a:pt x="762" y="-1970"/>
                    <a:pt x="-4966" y="15379"/>
                    <a:pt x="5413" y="21049"/>
                  </a:cubicBezTo>
                  <a:cubicBezTo>
                    <a:pt x="38702" y="40100"/>
                    <a:pt x="68306" y="64764"/>
                    <a:pt x="95641" y="91583"/>
                  </a:cubicBezTo>
                  <a:cubicBezTo>
                    <a:pt x="120650" y="116530"/>
                    <a:pt x="145717" y="142328"/>
                    <a:pt x="161993" y="174023"/>
                  </a:cubicBezTo>
                  <a:cubicBezTo>
                    <a:pt x="193922" y="241665"/>
                    <a:pt x="196133" y="316224"/>
                    <a:pt x="194092" y="390613"/>
                  </a:cubicBezTo>
                  <a:cubicBezTo>
                    <a:pt x="189725" y="399061"/>
                    <a:pt x="191143" y="410174"/>
                    <a:pt x="200840" y="414143"/>
                  </a:cubicBezTo>
                  <a:cubicBezTo>
                    <a:pt x="225226" y="421458"/>
                    <a:pt x="225453" y="388572"/>
                    <a:pt x="224773" y="372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1310324" y="8227977"/>
              <a:ext cx="223148" cy="480917"/>
            </a:xfrm>
            <a:custGeom>
              <a:rect b="b" l="l" r="r" t="t"/>
              <a:pathLst>
                <a:path extrusionOk="0" h="480917" w="223148">
                  <a:moveTo>
                    <a:pt x="201861" y="444966"/>
                  </a:moveTo>
                  <a:cubicBezTo>
                    <a:pt x="155414" y="413895"/>
                    <a:pt x="110839" y="375623"/>
                    <a:pt x="87134" y="323687"/>
                  </a:cubicBezTo>
                  <a:cubicBezTo>
                    <a:pt x="58324" y="257519"/>
                    <a:pt x="26622" y="190671"/>
                    <a:pt x="18626" y="118096"/>
                  </a:cubicBezTo>
                  <a:cubicBezTo>
                    <a:pt x="15450" y="81866"/>
                    <a:pt x="22426" y="45975"/>
                    <a:pt x="25035" y="9915"/>
                  </a:cubicBezTo>
                  <a:cubicBezTo>
                    <a:pt x="24808" y="6229"/>
                    <a:pt x="24524" y="1863"/>
                    <a:pt x="20668" y="219"/>
                  </a:cubicBezTo>
                  <a:cubicBezTo>
                    <a:pt x="18116" y="-801"/>
                    <a:pt x="14259" y="1920"/>
                    <a:pt x="15507" y="4698"/>
                  </a:cubicBezTo>
                  <a:cubicBezTo>
                    <a:pt x="-15741" y="107153"/>
                    <a:pt x="3881" y="181202"/>
                    <a:pt x="41991" y="277477"/>
                  </a:cubicBezTo>
                  <a:cubicBezTo>
                    <a:pt x="74657" y="373015"/>
                    <a:pt x="117474" y="421436"/>
                    <a:pt x="199990" y="477908"/>
                  </a:cubicBezTo>
                  <a:cubicBezTo>
                    <a:pt x="210424" y="486413"/>
                    <a:pt x="226417" y="475470"/>
                    <a:pt x="222561" y="462769"/>
                  </a:cubicBezTo>
                  <a:cubicBezTo>
                    <a:pt x="219612" y="453527"/>
                    <a:pt x="208780" y="450749"/>
                    <a:pt x="201861" y="444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1543377" y="8194763"/>
              <a:ext cx="229254" cy="453306"/>
            </a:xfrm>
            <a:custGeom>
              <a:rect b="b" l="l" r="r" t="t"/>
              <a:pathLst>
                <a:path extrusionOk="0" h="453306" w="229254">
                  <a:moveTo>
                    <a:pt x="222252" y="426585"/>
                  </a:moveTo>
                  <a:cubicBezTo>
                    <a:pt x="200645" y="414167"/>
                    <a:pt x="178074" y="402147"/>
                    <a:pt x="161684" y="382926"/>
                  </a:cubicBezTo>
                  <a:cubicBezTo>
                    <a:pt x="144614" y="362855"/>
                    <a:pt x="132138" y="339438"/>
                    <a:pt x="117960" y="317325"/>
                  </a:cubicBezTo>
                  <a:cubicBezTo>
                    <a:pt x="95785" y="281038"/>
                    <a:pt x="70209" y="246792"/>
                    <a:pt x="50756" y="208917"/>
                  </a:cubicBezTo>
                  <a:cubicBezTo>
                    <a:pt x="19338" y="146888"/>
                    <a:pt x="13894" y="73803"/>
                    <a:pt x="15936" y="4801"/>
                  </a:cubicBezTo>
                  <a:cubicBezTo>
                    <a:pt x="18488" y="3440"/>
                    <a:pt x="17297" y="1002"/>
                    <a:pt x="14745" y="322"/>
                  </a:cubicBezTo>
                  <a:cubicBezTo>
                    <a:pt x="10548" y="-1379"/>
                    <a:pt x="8053" y="4064"/>
                    <a:pt x="6748" y="7352"/>
                  </a:cubicBezTo>
                  <a:cubicBezTo>
                    <a:pt x="-5445" y="59856"/>
                    <a:pt x="283" y="116158"/>
                    <a:pt x="12816" y="168321"/>
                  </a:cubicBezTo>
                  <a:cubicBezTo>
                    <a:pt x="25123" y="216345"/>
                    <a:pt x="52571" y="257962"/>
                    <a:pt x="78545" y="299522"/>
                  </a:cubicBezTo>
                  <a:cubicBezTo>
                    <a:pt x="118754" y="364216"/>
                    <a:pt x="136277" y="413430"/>
                    <a:pt x="207961" y="451249"/>
                  </a:cubicBezTo>
                  <a:cubicBezTo>
                    <a:pt x="224124" y="460490"/>
                    <a:pt x="238188" y="436167"/>
                    <a:pt x="222252" y="4265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21"/>
          <p:cNvGrpSpPr/>
          <p:nvPr/>
        </p:nvGrpSpPr>
        <p:grpSpPr>
          <a:xfrm rot="-1695391">
            <a:off x="655699" y="3197956"/>
            <a:ext cx="1417712" cy="1166177"/>
            <a:chOff x="1310324" y="6395536"/>
            <a:chExt cx="2835543" cy="2332230"/>
          </a:xfrm>
        </p:grpSpPr>
        <p:sp>
          <p:nvSpPr>
            <p:cNvPr id="870" name="Google Shape;870;p21"/>
            <p:cNvSpPr/>
            <p:nvPr/>
          </p:nvSpPr>
          <p:spPr>
            <a:xfrm>
              <a:off x="1731948" y="6395536"/>
              <a:ext cx="1900103" cy="2332230"/>
            </a:xfrm>
            <a:custGeom>
              <a:rect b="b" l="l" r="r" t="t"/>
              <a:pathLst>
                <a:path extrusionOk="0" h="2332230" w="1900103">
                  <a:moveTo>
                    <a:pt x="1839886" y="663754"/>
                  </a:moveTo>
                  <a:cubicBezTo>
                    <a:pt x="1807618" y="650884"/>
                    <a:pt x="1768657" y="654626"/>
                    <a:pt x="1740471" y="675378"/>
                  </a:cubicBezTo>
                  <a:cubicBezTo>
                    <a:pt x="1726577" y="685413"/>
                    <a:pt x="1718184" y="700892"/>
                    <a:pt x="1710244" y="715634"/>
                  </a:cubicBezTo>
                  <a:cubicBezTo>
                    <a:pt x="1693174" y="747386"/>
                    <a:pt x="1676387" y="779194"/>
                    <a:pt x="1659260" y="810945"/>
                  </a:cubicBezTo>
                  <a:cubicBezTo>
                    <a:pt x="1609524" y="894292"/>
                    <a:pt x="1576291" y="985748"/>
                    <a:pt x="1528086" y="1069889"/>
                  </a:cubicBezTo>
                  <a:cubicBezTo>
                    <a:pt x="1512321" y="1097672"/>
                    <a:pt x="1483511" y="1169226"/>
                    <a:pt x="1451753" y="1176427"/>
                  </a:cubicBezTo>
                  <a:cubicBezTo>
                    <a:pt x="1456630" y="1133732"/>
                    <a:pt x="1469560" y="1092626"/>
                    <a:pt x="1479768" y="1051065"/>
                  </a:cubicBezTo>
                  <a:cubicBezTo>
                    <a:pt x="1504154" y="950651"/>
                    <a:pt x="1530015" y="850578"/>
                    <a:pt x="1551678" y="749540"/>
                  </a:cubicBezTo>
                  <a:cubicBezTo>
                    <a:pt x="1556102" y="714557"/>
                    <a:pt x="1566820" y="680197"/>
                    <a:pt x="1572208" y="645214"/>
                  </a:cubicBezTo>
                  <a:cubicBezTo>
                    <a:pt x="1596480" y="550130"/>
                    <a:pt x="1613948" y="453345"/>
                    <a:pt x="1635668" y="357637"/>
                  </a:cubicBezTo>
                  <a:cubicBezTo>
                    <a:pt x="1648882" y="303489"/>
                    <a:pt x="1663967" y="242254"/>
                    <a:pt x="1636122" y="190148"/>
                  </a:cubicBezTo>
                  <a:cubicBezTo>
                    <a:pt x="1614458" y="152386"/>
                    <a:pt x="1565119" y="131975"/>
                    <a:pt x="1527973" y="160948"/>
                  </a:cubicBezTo>
                  <a:cubicBezTo>
                    <a:pt x="1508521" y="173195"/>
                    <a:pt x="1494173" y="187823"/>
                    <a:pt x="1480222" y="206817"/>
                  </a:cubicBezTo>
                  <a:cubicBezTo>
                    <a:pt x="1427877" y="274913"/>
                    <a:pt x="1390561" y="352534"/>
                    <a:pt x="1360561" y="432649"/>
                  </a:cubicBezTo>
                  <a:cubicBezTo>
                    <a:pt x="1320976" y="538733"/>
                    <a:pt x="1288764" y="648899"/>
                    <a:pt x="1243111" y="753055"/>
                  </a:cubicBezTo>
                  <a:cubicBezTo>
                    <a:pt x="1222468" y="804765"/>
                    <a:pt x="1202959" y="856985"/>
                    <a:pt x="1178403" y="907050"/>
                  </a:cubicBezTo>
                  <a:cubicBezTo>
                    <a:pt x="1169953" y="923266"/>
                    <a:pt x="1162241" y="940729"/>
                    <a:pt x="1147836" y="952522"/>
                  </a:cubicBezTo>
                  <a:cubicBezTo>
                    <a:pt x="1163999" y="878644"/>
                    <a:pt x="1193148" y="808280"/>
                    <a:pt x="1207723" y="734005"/>
                  </a:cubicBezTo>
                  <a:cubicBezTo>
                    <a:pt x="1235512" y="623101"/>
                    <a:pt x="1252865" y="509817"/>
                    <a:pt x="1283943" y="399651"/>
                  </a:cubicBezTo>
                  <a:cubicBezTo>
                    <a:pt x="1304927" y="311257"/>
                    <a:pt x="1331071" y="223203"/>
                    <a:pt x="1343037" y="133109"/>
                  </a:cubicBezTo>
                  <a:cubicBezTo>
                    <a:pt x="1346723" y="83044"/>
                    <a:pt x="1325059" y="26912"/>
                    <a:pt x="1274246" y="9788"/>
                  </a:cubicBezTo>
                  <a:cubicBezTo>
                    <a:pt x="1248272" y="717"/>
                    <a:pt x="1218272" y="-3876"/>
                    <a:pt x="1191504" y="4119"/>
                  </a:cubicBezTo>
                  <a:cubicBezTo>
                    <a:pt x="1121748" y="53957"/>
                    <a:pt x="1091181" y="140423"/>
                    <a:pt x="1058515" y="216513"/>
                  </a:cubicBezTo>
                  <a:cubicBezTo>
                    <a:pt x="1044280" y="255295"/>
                    <a:pt x="1025169" y="291923"/>
                    <a:pt x="1008269" y="329571"/>
                  </a:cubicBezTo>
                  <a:cubicBezTo>
                    <a:pt x="991199" y="369147"/>
                    <a:pt x="978609" y="410537"/>
                    <a:pt x="963240" y="450736"/>
                  </a:cubicBezTo>
                  <a:cubicBezTo>
                    <a:pt x="934600" y="529548"/>
                    <a:pt x="904657" y="607849"/>
                    <a:pt x="873409" y="685697"/>
                  </a:cubicBezTo>
                  <a:cubicBezTo>
                    <a:pt x="855941" y="732417"/>
                    <a:pt x="842387" y="777436"/>
                    <a:pt x="823049" y="824269"/>
                  </a:cubicBezTo>
                  <a:cubicBezTo>
                    <a:pt x="806035" y="862881"/>
                    <a:pt x="791744" y="905576"/>
                    <a:pt x="759702" y="934492"/>
                  </a:cubicBezTo>
                  <a:cubicBezTo>
                    <a:pt x="768152" y="856418"/>
                    <a:pt x="789702" y="780441"/>
                    <a:pt x="802009" y="702707"/>
                  </a:cubicBezTo>
                  <a:cubicBezTo>
                    <a:pt x="833087" y="566402"/>
                    <a:pt x="871991" y="431686"/>
                    <a:pt x="893088" y="293227"/>
                  </a:cubicBezTo>
                  <a:cubicBezTo>
                    <a:pt x="901651" y="214869"/>
                    <a:pt x="933920" y="84801"/>
                    <a:pt x="834845" y="52880"/>
                  </a:cubicBezTo>
                  <a:cubicBezTo>
                    <a:pt x="769797" y="34226"/>
                    <a:pt x="746545" y="63312"/>
                    <a:pt x="708718" y="110372"/>
                  </a:cubicBezTo>
                  <a:cubicBezTo>
                    <a:pt x="639247" y="200297"/>
                    <a:pt x="597224" y="308082"/>
                    <a:pt x="565919" y="416377"/>
                  </a:cubicBezTo>
                  <a:cubicBezTo>
                    <a:pt x="540512" y="495869"/>
                    <a:pt x="527979" y="578649"/>
                    <a:pt x="503139" y="658198"/>
                  </a:cubicBezTo>
                  <a:cubicBezTo>
                    <a:pt x="490379" y="698171"/>
                    <a:pt x="475804" y="737747"/>
                    <a:pt x="467354" y="778967"/>
                  </a:cubicBezTo>
                  <a:cubicBezTo>
                    <a:pt x="452893" y="847913"/>
                    <a:pt x="446995" y="918219"/>
                    <a:pt x="436276" y="987732"/>
                  </a:cubicBezTo>
                  <a:cubicBezTo>
                    <a:pt x="430945" y="1029463"/>
                    <a:pt x="424197" y="1071307"/>
                    <a:pt x="421928" y="1113377"/>
                  </a:cubicBezTo>
                  <a:cubicBezTo>
                    <a:pt x="413648" y="1101357"/>
                    <a:pt x="406843" y="1088260"/>
                    <a:pt x="401966" y="1073972"/>
                  </a:cubicBezTo>
                  <a:cubicBezTo>
                    <a:pt x="362154" y="976960"/>
                    <a:pt x="348657" y="865603"/>
                    <a:pt x="277030" y="784580"/>
                  </a:cubicBezTo>
                  <a:cubicBezTo>
                    <a:pt x="232795" y="736613"/>
                    <a:pt x="180621" y="690233"/>
                    <a:pt x="115005" y="676342"/>
                  </a:cubicBezTo>
                  <a:cubicBezTo>
                    <a:pt x="78540" y="667100"/>
                    <a:pt x="29881" y="671692"/>
                    <a:pt x="12131" y="709794"/>
                  </a:cubicBezTo>
                  <a:cubicBezTo>
                    <a:pt x="-20875" y="777719"/>
                    <a:pt x="22282" y="882499"/>
                    <a:pt x="37538" y="953543"/>
                  </a:cubicBezTo>
                  <a:cubicBezTo>
                    <a:pt x="56763" y="1033489"/>
                    <a:pt x="79844" y="1112527"/>
                    <a:pt x="97595" y="1192869"/>
                  </a:cubicBezTo>
                  <a:cubicBezTo>
                    <a:pt x="121187" y="1280129"/>
                    <a:pt x="123966" y="1370734"/>
                    <a:pt x="131282" y="1460318"/>
                  </a:cubicBezTo>
                  <a:cubicBezTo>
                    <a:pt x="137010" y="1542362"/>
                    <a:pt x="144439" y="1624519"/>
                    <a:pt x="160828" y="1705201"/>
                  </a:cubicBezTo>
                  <a:cubicBezTo>
                    <a:pt x="172284" y="1762751"/>
                    <a:pt x="181074" y="1821377"/>
                    <a:pt x="202228" y="1876376"/>
                  </a:cubicBezTo>
                  <a:cubicBezTo>
                    <a:pt x="230867" y="1946966"/>
                    <a:pt x="268467" y="2015401"/>
                    <a:pt x="315821" y="2075105"/>
                  </a:cubicBezTo>
                  <a:cubicBezTo>
                    <a:pt x="376049" y="2144845"/>
                    <a:pt x="453233" y="2202338"/>
                    <a:pt x="539661" y="2234770"/>
                  </a:cubicBezTo>
                  <a:cubicBezTo>
                    <a:pt x="562573" y="2247074"/>
                    <a:pt x="583102" y="2263743"/>
                    <a:pt x="607318" y="2273665"/>
                  </a:cubicBezTo>
                  <a:cubicBezTo>
                    <a:pt x="649738" y="2292149"/>
                    <a:pt x="694370" y="2302128"/>
                    <a:pt x="739910" y="2309556"/>
                  </a:cubicBezTo>
                  <a:cubicBezTo>
                    <a:pt x="822085" y="2328437"/>
                    <a:pt x="906642" y="2327643"/>
                    <a:pt x="990405" y="2330591"/>
                  </a:cubicBezTo>
                  <a:cubicBezTo>
                    <a:pt x="1163375" y="2339776"/>
                    <a:pt x="1237780" y="2312221"/>
                    <a:pt x="1368387" y="2200467"/>
                  </a:cubicBezTo>
                  <a:cubicBezTo>
                    <a:pt x="1392149" y="2176200"/>
                    <a:pt x="1417045" y="2153010"/>
                    <a:pt x="1441091" y="2129083"/>
                  </a:cubicBezTo>
                  <a:cubicBezTo>
                    <a:pt x="1477670" y="2090414"/>
                    <a:pt x="1505175" y="2044942"/>
                    <a:pt x="1531149" y="1998789"/>
                  </a:cubicBezTo>
                  <a:cubicBezTo>
                    <a:pt x="1568976" y="1937100"/>
                    <a:pt x="1595970" y="1869969"/>
                    <a:pt x="1621490" y="1802554"/>
                  </a:cubicBezTo>
                  <a:cubicBezTo>
                    <a:pt x="1654610" y="1718072"/>
                    <a:pt x="1680073" y="1630926"/>
                    <a:pt x="1701170" y="1542702"/>
                  </a:cubicBezTo>
                  <a:cubicBezTo>
                    <a:pt x="1723685" y="1456293"/>
                    <a:pt x="1745689" y="1369770"/>
                    <a:pt x="1760887" y="1281717"/>
                  </a:cubicBezTo>
                  <a:cubicBezTo>
                    <a:pt x="1775065" y="1208745"/>
                    <a:pt x="1802854" y="1135887"/>
                    <a:pt x="1826332" y="1065070"/>
                  </a:cubicBezTo>
                  <a:cubicBezTo>
                    <a:pt x="1856106" y="996521"/>
                    <a:pt x="1877259" y="924626"/>
                    <a:pt x="1891380" y="851201"/>
                  </a:cubicBezTo>
                  <a:cubicBezTo>
                    <a:pt x="1899774" y="808734"/>
                    <a:pt x="1906749" y="763885"/>
                    <a:pt x="1889225" y="722665"/>
                  </a:cubicBezTo>
                  <a:cubicBezTo>
                    <a:pt x="1879414" y="698851"/>
                    <a:pt x="1864783" y="673790"/>
                    <a:pt x="1839886" y="663754"/>
                  </a:cubicBezTo>
                  <a:close/>
                  <a:moveTo>
                    <a:pt x="1842098" y="924740"/>
                  </a:moveTo>
                  <a:cubicBezTo>
                    <a:pt x="1831210" y="967094"/>
                    <a:pt x="1816805" y="1008031"/>
                    <a:pt x="1799111" y="1047947"/>
                  </a:cubicBezTo>
                  <a:cubicBezTo>
                    <a:pt x="1782721" y="1096878"/>
                    <a:pt x="1764857" y="1145299"/>
                    <a:pt x="1750339" y="1194854"/>
                  </a:cubicBezTo>
                  <a:cubicBezTo>
                    <a:pt x="1734516" y="1245656"/>
                    <a:pt x="1725896" y="1298159"/>
                    <a:pt x="1715915" y="1350322"/>
                  </a:cubicBezTo>
                  <a:cubicBezTo>
                    <a:pt x="1677805" y="1511404"/>
                    <a:pt x="1641680" y="1673790"/>
                    <a:pt x="1577993" y="1827161"/>
                  </a:cubicBezTo>
                  <a:cubicBezTo>
                    <a:pt x="1557973" y="1883180"/>
                    <a:pt x="1531716" y="1936703"/>
                    <a:pt x="1501262" y="1987732"/>
                  </a:cubicBezTo>
                  <a:cubicBezTo>
                    <a:pt x="1473757" y="2037287"/>
                    <a:pt x="1443303" y="2085595"/>
                    <a:pt x="1401280" y="2124320"/>
                  </a:cubicBezTo>
                  <a:cubicBezTo>
                    <a:pt x="1366345" y="2156865"/>
                    <a:pt x="1335041" y="2193606"/>
                    <a:pt x="1293868" y="2218837"/>
                  </a:cubicBezTo>
                  <a:cubicBezTo>
                    <a:pt x="1261542" y="2243161"/>
                    <a:pt x="1229784" y="2266294"/>
                    <a:pt x="1190993" y="2279902"/>
                  </a:cubicBezTo>
                  <a:cubicBezTo>
                    <a:pt x="1115907" y="2306664"/>
                    <a:pt x="1035320" y="2300654"/>
                    <a:pt x="957058" y="2298613"/>
                  </a:cubicBezTo>
                  <a:cubicBezTo>
                    <a:pt x="889004" y="2295438"/>
                    <a:pt x="820667" y="2295721"/>
                    <a:pt x="753804" y="2280696"/>
                  </a:cubicBezTo>
                  <a:cubicBezTo>
                    <a:pt x="704125" y="2271681"/>
                    <a:pt x="654502" y="2262382"/>
                    <a:pt x="608679" y="2240100"/>
                  </a:cubicBezTo>
                  <a:cubicBezTo>
                    <a:pt x="566769" y="2214075"/>
                    <a:pt x="524803" y="2189354"/>
                    <a:pt x="477789" y="2172401"/>
                  </a:cubicBezTo>
                  <a:cubicBezTo>
                    <a:pt x="475237" y="2171267"/>
                    <a:pt x="472628" y="2171040"/>
                    <a:pt x="470190" y="2171437"/>
                  </a:cubicBezTo>
                  <a:cubicBezTo>
                    <a:pt x="456919" y="2162932"/>
                    <a:pt x="443989" y="2153804"/>
                    <a:pt x="431512" y="2144051"/>
                  </a:cubicBezTo>
                  <a:cubicBezTo>
                    <a:pt x="380189" y="2104929"/>
                    <a:pt x="333515" y="2058493"/>
                    <a:pt x="300849" y="2002474"/>
                  </a:cubicBezTo>
                  <a:cubicBezTo>
                    <a:pt x="273231" y="1955471"/>
                    <a:pt x="245385" y="1908070"/>
                    <a:pt x="227464" y="1856361"/>
                  </a:cubicBezTo>
                  <a:cubicBezTo>
                    <a:pt x="208409" y="1801646"/>
                    <a:pt x="200810" y="1747159"/>
                    <a:pt x="189241" y="1689552"/>
                  </a:cubicBezTo>
                  <a:cubicBezTo>
                    <a:pt x="164968" y="1564304"/>
                    <a:pt x="162586" y="1436278"/>
                    <a:pt x="150393" y="1309613"/>
                  </a:cubicBezTo>
                  <a:cubicBezTo>
                    <a:pt x="134231" y="1177901"/>
                    <a:pt x="91981" y="1051122"/>
                    <a:pt x="61697" y="922245"/>
                  </a:cubicBezTo>
                  <a:cubicBezTo>
                    <a:pt x="47746" y="863732"/>
                    <a:pt x="26025" y="804141"/>
                    <a:pt x="32887" y="743246"/>
                  </a:cubicBezTo>
                  <a:cubicBezTo>
                    <a:pt x="39069" y="704578"/>
                    <a:pt x="71338" y="698908"/>
                    <a:pt x="104400" y="705882"/>
                  </a:cubicBezTo>
                  <a:cubicBezTo>
                    <a:pt x="165535" y="717789"/>
                    <a:pt x="213287" y="761844"/>
                    <a:pt x="254402" y="806069"/>
                  </a:cubicBezTo>
                  <a:cubicBezTo>
                    <a:pt x="317919" y="879948"/>
                    <a:pt x="332040" y="979908"/>
                    <a:pt x="366237" y="1068302"/>
                  </a:cubicBezTo>
                  <a:cubicBezTo>
                    <a:pt x="388355" y="1137021"/>
                    <a:pt x="429868" y="1180963"/>
                    <a:pt x="495540" y="1210333"/>
                  </a:cubicBezTo>
                  <a:cubicBezTo>
                    <a:pt x="609700" y="1253877"/>
                    <a:pt x="706053" y="1305303"/>
                    <a:pt x="774901" y="1410934"/>
                  </a:cubicBezTo>
                  <a:cubicBezTo>
                    <a:pt x="801895" y="1449149"/>
                    <a:pt x="819533" y="1493601"/>
                    <a:pt x="826848" y="1540094"/>
                  </a:cubicBezTo>
                  <a:cubicBezTo>
                    <a:pt x="828777" y="1548315"/>
                    <a:pt x="837964" y="1553078"/>
                    <a:pt x="845904" y="1550867"/>
                  </a:cubicBezTo>
                  <a:cubicBezTo>
                    <a:pt x="867284" y="1543099"/>
                    <a:pt x="851972" y="1515543"/>
                    <a:pt x="850100" y="1499497"/>
                  </a:cubicBezTo>
                  <a:cubicBezTo>
                    <a:pt x="838474" y="1450453"/>
                    <a:pt x="811933" y="1406681"/>
                    <a:pt x="781820" y="1366822"/>
                  </a:cubicBezTo>
                  <a:cubicBezTo>
                    <a:pt x="704352" y="1264367"/>
                    <a:pt x="614124" y="1224564"/>
                    <a:pt x="499907" y="1177674"/>
                  </a:cubicBezTo>
                  <a:cubicBezTo>
                    <a:pt x="477789" y="1167241"/>
                    <a:pt x="457657" y="1153350"/>
                    <a:pt x="440927" y="1136284"/>
                  </a:cubicBezTo>
                  <a:cubicBezTo>
                    <a:pt x="441040" y="1133449"/>
                    <a:pt x="441153" y="1130557"/>
                    <a:pt x="441437" y="1127722"/>
                  </a:cubicBezTo>
                  <a:cubicBezTo>
                    <a:pt x="455955" y="1018690"/>
                    <a:pt x="473422" y="909885"/>
                    <a:pt x="491513" y="801420"/>
                  </a:cubicBezTo>
                  <a:cubicBezTo>
                    <a:pt x="505691" y="731566"/>
                    <a:pt x="535238" y="666079"/>
                    <a:pt x="551060" y="596680"/>
                  </a:cubicBezTo>
                  <a:cubicBezTo>
                    <a:pt x="588774" y="437639"/>
                    <a:pt x="628415" y="272191"/>
                    <a:pt x="726639" y="138212"/>
                  </a:cubicBezTo>
                  <a:cubicBezTo>
                    <a:pt x="743426" y="117006"/>
                    <a:pt x="760326" y="92909"/>
                    <a:pt x="783975" y="79188"/>
                  </a:cubicBezTo>
                  <a:cubicBezTo>
                    <a:pt x="823956" y="70456"/>
                    <a:pt x="865299" y="90131"/>
                    <a:pt x="871083" y="133222"/>
                  </a:cubicBezTo>
                  <a:cubicBezTo>
                    <a:pt x="880441" y="185385"/>
                    <a:pt x="869722" y="239136"/>
                    <a:pt x="862463" y="291752"/>
                  </a:cubicBezTo>
                  <a:cubicBezTo>
                    <a:pt x="850611" y="356673"/>
                    <a:pt x="839495" y="420969"/>
                    <a:pt x="823446" y="485266"/>
                  </a:cubicBezTo>
                  <a:cubicBezTo>
                    <a:pt x="798152" y="579953"/>
                    <a:pt x="774674" y="675151"/>
                    <a:pt x="757490" y="771596"/>
                  </a:cubicBezTo>
                  <a:cubicBezTo>
                    <a:pt x="749381" y="811058"/>
                    <a:pt x="740534" y="852562"/>
                    <a:pt x="733161" y="894349"/>
                  </a:cubicBezTo>
                  <a:cubicBezTo>
                    <a:pt x="730949" y="906880"/>
                    <a:pt x="729532" y="919637"/>
                    <a:pt x="728511" y="932281"/>
                  </a:cubicBezTo>
                  <a:cubicBezTo>
                    <a:pt x="727717" y="942090"/>
                    <a:pt x="725789" y="952863"/>
                    <a:pt x="731346" y="961651"/>
                  </a:cubicBezTo>
                  <a:cubicBezTo>
                    <a:pt x="741554" y="977810"/>
                    <a:pt x="762765" y="970383"/>
                    <a:pt x="774787" y="960347"/>
                  </a:cubicBezTo>
                  <a:cubicBezTo>
                    <a:pt x="799400" y="941239"/>
                    <a:pt x="815336" y="913797"/>
                    <a:pt x="828663" y="886185"/>
                  </a:cubicBezTo>
                  <a:cubicBezTo>
                    <a:pt x="853503" y="835269"/>
                    <a:pt x="872331" y="781802"/>
                    <a:pt x="890422" y="728221"/>
                  </a:cubicBezTo>
                  <a:cubicBezTo>
                    <a:pt x="940669" y="602009"/>
                    <a:pt x="988249" y="470411"/>
                    <a:pt x="1036511" y="342668"/>
                  </a:cubicBezTo>
                  <a:cubicBezTo>
                    <a:pt x="1073487" y="268449"/>
                    <a:pt x="1100425" y="189751"/>
                    <a:pt x="1137684" y="115589"/>
                  </a:cubicBezTo>
                  <a:cubicBezTo>
                    <a:pt x="1149197" y="92909"/>
                    <a:pt x="1164055" y="72157"/>
                    <a:pt x="1180842" y="53050"/>
                  </a:cubicBezTo>
                  <a:cubicBezTo>
                    <a:pt x="1189349" y="45282"/>
                    <a:pt x="1195473" y="32411"/>
                    <a:pt x="1206532" y="28499"/>
                  </a:cubicBezTo>
                  <a:cubicBezTo>
                    <a:pt x="1255701" y="20334"/>
                    <a:pt x="1309407" y="45395"/>
                    <a:pt x="1313944" y="99373"/>
                  </a:cubicBezTo>
                  <a:cubicBezTo>
                    <a:pt x="1320522" y="146830"/>
                    <a:pt x="1301864" y="193040"/>
                    <a:pt x="1292677" y="238966"/>
                  </a:cubicBezTo>
                  <a:cubicBezTo>
                    <a:pt x="1267951" y="348055"/>
                    <a:pt x="1235228" y="455216"/>
                    <a:pt x="1213281" y="564871"/>
                  </a:cubicBezTo>
                  <a:cubicBezTo>
                    <a:pt x="1197799" y="642662"/>
                    <a:pt x="1179764" y="723855"/>
                    <a:pt x="1158895" y="801136"/>
                  </a:cubicBezTo>
                  <a:cubicBezTo>
                    <a:pt x="1143809" y="853186"/>
                    <a:pt x="1124130" y="904498"/>
                    <a:pt x="1115567" y="958136"/>
                  </a:cubicBezTo>
                  <a:cubicBezTo>
                    <a:pt x="1109329" y="1001510"/>
                    <a:pt x="1154584" y="990341"/>
                    <a:pt x="1173469" y="968398"/>
                  </a:cubicBezTo>
                  <a:cubicBezTo>
                    <a:pt x="1205568" y="931941"/>
                    <a:pt x="1220767" y="883860"/>
                    <a:pt x="1240899" y="840315"/>
                  </a:cubicBezTo>
                  <a:cubicBezTo>
                    <a:pt x="1260578" y="788492"/>
                    <a:pt x="1283263" y="737917"/>
                    <a:pt x="1303736" y="686377"/>
                  </a:cubicBezTo>
                  <a:cubicBezTo>
                    <a:pt x="1338160" y="591010"/>
                    <a:pt x="1368954" y="494225"/>
                    <a:pt x="1406894" y="400161"/>
                  </a:cubicBezTo>
                  <a:cubicBezTo>
                    <a:pt x="1427820" y="346183"/>
                    <a:pt x="1454305" y="294417"/>
                    <a:pt x="1487538" y="246960"/>
                  </a:cubicBezTo>
                  <a:cubicBezTo>
                    <a:pt x="1500865" y="227796"/>
                    <a:pt x="1515893" y="203869"/>
                    <a:pt x="1536480" y="189638"/>
                  </a:cubicBezTo>
                  <a:cubicBezTo>
                    <a:pt x="1546177" y="183401"/>
                    <a:pt x="1556159" y="175973"/>
                    <a:pt x="1567898" y="174499"/>
                  </a:cubicBezTo>
                  <a:cubicBezTo>
                    <a:pt x="1591093" y="175236"/>
                    <a:pt x="1611623" y="193890"/>
                    <a:pt x="1618882" y="215379"/>
                  </a:cubicBezTo>
                  <a:cubicBezTo>
                    <a:pt x="1629827" y="250702"/>
                    <a:pt x="1624383" y="286309"/>
                    <a:pt x="1615309" y="321746"/>
                  </a:cubicBezTo>
                  <a:cubicBezTo>
                    <a:pt x="1591320" y="412578"/>
                    <a:pt x="1575894" y="505281"/>
                    <a:pt x="1552983" y="596396"/>
                  </a:cubicBezTo>
                  <a:cubicBezTo>
                    <a:pt x="1526215" y="705825"/>
                    <a:pt x="1489579" y="812419"/>
                    <a:pt x="1464116" y="922188"/>
                  </a:cubicBezTo>
                  <a:cubicBezTo>
                    <a:pt x="1450562" y="985181"/>
                    <a:pt x="1437575" y="1048287"/>
                    <a:pt x="1421922" y="1110826"/>
                  </a:cubicBezTo>
                  <a:cubicBezTo>
                    <a:pt x="1418236" y="1125341"/>
                    <a:pt x="1413189" y="1139402"/>
                    <a:pt x="1408085" y="1153407"/>
                  </a:cubicBezTo>
                  <a:cubicBezTo>
                    <a:pt x="1404966" y="1164803"/>
                    <a:pt x="1413813" y="1172458"/>
                    <a:pt x="1422830" y="1172798"/>
                  </a:cubicBezTo>
                  <a:cubicBezTo>
                    <a:pt x="1422433" y="1192813"/>
                    <a:pt x="1438709" y="1208348"/>
                    <a:pt x="1460259" y="1203529"/>
                  </a:cubicBezTo>
                  <a:cubicBezTo>
                    <a:pt x="1491848" y="1197689"/>
                    <a:pt x="1508351" y="1164010"/>
                    <a:pt x="1525421" y="1140026"/>
                  </a:cubicBezTo>
                  <a:cubicBezTo>
                    <a:pt x="1550771" y="1092852"/>
                    <a:pt x="1576631" y="1045792"/>
                    <a:pt x="1600734" y="997938"/>
                  </a:cubicBezTo>
                  <a:cubicBezTo>
                    <a:pt x="1617237" y="963692"/>
                    <a:pt x="1631245" y="928199"/>
                    <a:pt x="1648882" y="894519"/>
                  </a:cubicBezTo>
                  <a:cubicBezTo>
                    <a:pt x="1674742" y="847573"/>
                    <a:pt x="1700546" y="800569"/>
                    <a:pt x="1725556" y="753169"/>
                  </a:cubicBezTo>
                  <a:cubicBezTo>
                    <a:pt x="1736388" y="735139"/>
                    <a:pt x="1743307" y="713763"/>
                    <a:pt x="1758619" y="698965"/>
                  </a:cubicBezTo>
                  <a:cubicBezTo>
                    <a:pt x="1778581" y="681841"/>
                    <a:pt x="1808185" y="678553"/>
                    <a:pt x="1831833" y="689609"/>
                  </a:cubicBezTo>
                  <a:cubicBezTo>
                    <a:pt x="1857467" y="707186"/>
                    <a:pt x="1866541" y="741716"/>
                    <a:pt x="1869547" y="771256"/>
                  </a:cubicBezTo>
                  <a:cubicBezTo>
                    <a:pt x="1869717" y="823419"/>
                    <a:pt x="1854631" y="874618"/>
                    <a:pt x="1842098" y="9247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3745312" y="6735590"/>
              <a:ext cx="212676" cy="441479"/>
            </a:xfrm>
            <a:custGeom>
              <a:rect b="b" l="l" r="r" t="t"/>
              <a:pathLst>
                <a:path extrusionOk="0" h="441479" w="212676">
                  <a:moveTo>
                    <a:pt x="173597" y="141923"/>
                  </a:moveTo>
                  <a:cubicBezTo>
                    <a:pt x="134863" y="81198"/>
                    <a:pt x="77982" y="28298"/>
                    <a:pt x="10778" y="969"/>
                  </a:cubicBezTo>
                  <a:cubicBezTo>
                    <a:pt x="5901" y="-1695"/>
                    <a:pt x="-1982" y="1310"/>
                    <a:pt x="457" y="7830"/>
                  </a:cubicBezTo>
                  <a:cubicBezTo>
                    <a:pt x="3746" y="14974"/>
                    <a:pt x="12423" y="17639"/>
                    <a:pt x="18378" y="22345"/>
                  </a:cubicBezTo>
                  <a:cubicBezTo>
                    <a:pt x="88643" y="68781"/>
                    <a:pt x="157605" y="133532"/>
                    <a:pt x="176376" y="218920"/>
                  </a:cubicBezTo>
                  <a:cubicBezTo>
                    <a:pt x="186924" y="278284"/>
                    <a:pt x="187889" y="339916"/>
                    <a:pt x="175355" y="399053"/>
                  </a:cubicBezTo>
                  <a:cubicBezTo>
                    <a:pt x="173257" y="413171"/>
                    <a:pt x="161234" y="436985"/>
                    <a:pt x="182388" y="441407"/>
                  </a:cubicBezTo>
                  <a:cubicBezTo>
                    <a:pt x="201896" y="442995"/>
                    <a:pt x="200592" y="418104"/>
                    <a:pt x="204108" y="404666"/>
                  </a:cubicBezTo>
                  <a:cubicBezTo>
                    <a:pt x="210516" y="371894"/>
                    <a:pt x="213579" y="338385"/>
                    <a:pt x="212445" y="304989"/>
                  </a:cubicBezTo>
                  <a:cubicBezTo>
                    <a:pt x="210913" y="248687"/>
                    <a:pt x="204222" y="190457"/>
                    <a:pt x="173597" y="141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3920926" y="6673610"/>
              <a:ext cx="224941" cy="415189"/>
            </a:xfrm>
            <a:custGeom>
              <a:rect b="b" l="l" r="r" t="t"/>
              <a:pathLst>
                <a:path extrusionOk="0" h="415189" w="224941">
                  <a:moveTo>
                    <a:pt x="224773" y="372470"/>
                  </a:moveTo>
                  <a:cubicBezTo>
                    <a:pt x="225000" y="345368"/>
                    <a:pt x="224035" y="318322"/>
                    <a:pt x="221257" y="291390"/>
                  </a:cubicBezTo>
                  <a:cubicBezTo>
                    <a:pt x="216549" y="244897"/>
                    <a:pt x="207079" y="197893"/>
                    <a:pt x="184451" y="156560"/>
                  </a:cubicBezTo>
                  <a:cubicBezTo>
                    <a:pt x="160575" y="114659"/>
                    <a:pt x="124166" y="81490"/>
                    <a:pt x="88268" y="49966"/>
                  </a:cubicBezTo>
                  <a:cubicBezTo>
                    <a:pt x="69440" y="34147"/>
                    <a:pt x="49647" y="19178"/>
                    <a:pt x="27984" y="7555"/>
                  </a:cubicBezTo>
                  <a:cubicBezTo>
                    <a:pt x="25318" y="1375"/>
                    <a:pt x="18740" y="751"/>
                    <a:pt x="12615" y="184"/>
                  </a:cubicBezTo>
                  <a:cubicBezTo>
                    <a:pt x="762" y="-1970"/>
                    <a:pt x="-4966" y="15379"/>
                    <a:pt x="5413" y="21049"/>
                  </a:cubicBezTo>
                  <a:cubicBezTo>
                    <a:pt x="38702" y="40100"/>
                    <a:pt x="68306" y="64764"/>
                    <a:pt x="95641" y="91583"/>
                  </a:cubicBezTo>
                  <a:cubicBezTo>
                    <a:pt x="120650" y="116530"/>
                    <a:pt x="145717" y="142328"/>
                    <a:pt x="161993" y="174023"/>
                  </a:cubicBezTo>
                  <a:cubicBezTo>
                    <a:pt x="193922" y="241665"/>
                    <a:pt x="196133" y="316224"/>
                    <a:pt x="194092" y="390613"/>
                  </a:cubicBezTo>
                  <a:cubicBezTo>
                    <a:pt x="189725" y="399061"/>
                    <a:pt x="191143" y="410174"/>
                    <a:pt x="200840" y="414143"/>
                  </a:cubicBezTo>
                  <a:cubicBezTo>
                    <a:pt x="225226" y="421458"/>
                    <a:pt x="225453" y="388572"/>
                    <a:pt x="224773" y="372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1310324" y="8227977"/>
              <a:ext cx="223148" cy="480917"/>
            </a:xfrm>
            <a:custGeom>
              <a:rect b="b" l="l" r="r" t="t"/>
              <a:pathLst>
                <a:path extrusionOk="0" h="480917" w="223148">
                  <a:moveTo>
                    <a:pt x="201861" y="444966"/>
                  </a:moveTo>
                  <a:cubicBezTo>
                    <a:pt x="155414" y="413895"/>
                    <a:pt x="110839" y="375623"/>
                    <a:pt x="87134" y="323687"/>
                  </a:cubicBezTo>
                  <a:cubicBezTo>
                    <a:pt x="58324" y="257519"/>
                    <a:pt x="26622" y="190671"/>
                    <a:pt x="18626" y="118096"/>
                  </a:cubicBezTo>
                  <a:cubicBezTo>
                    <a:pt x="15450" y="81866"/>
                    <a:pt x="22426" y="45975"/>
                    <a:pt x="25035" y="9915"/>
                  </a:cubicBezTo>
                  <a:cubicBezTo>
                    <a:pt x="24808" y="6229"/>
                    <a:pt x="24524" y="1863"/>
                    <a:pt x="20668" y="219"/>
                  </a:cubicBezTo>
                  <a:cubicBezTo>
                    <a:pt x="18116" y="-801"/>
                    <a:pt x="14259" y="1920"/>
                    <a:pt x="15507" y="4698"/>
                  </a:cubicBezTo>
                  <a:cubicBezTo>
                    <a:pt x="-15741" y="107153"/>
                    <a:pt x="3881" y="181202"/>
                    <a:pt x="41991" y="277477"/>
                  </a:cubicBezTo>
                  <a:cubicBezTo>
                    <a:pt x="74657" y="373015"/>
                    <a:pt x="117474" y="421436"/>
                    <a:pt x="199990" y="477908"/>
                  </a:cubicBezTo>
                  <a:cubicBezTo>
                    <a:pt x="210424" y="486413"/>
                    <a:pt x="226417" y="475470"/>
                    <a:pt x="222561" y="462769"/>
                  </a:cubicBezTo>
                  <a:cubicBezTo>
                    <a:pt x="219612" y="453527"/>
                    <a:pt x="208780" y="450749"/>
                    <a:pt x="201861" y="444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1"/>
            <p:cNvSpPr/>
            <p:nvPr/>
          </p:nvSpPr>
          <p:spPr>
            <a:xfrm>
              <a:off x="1543377" y="8194763"/>
              <a:ext cx="229254" cy="453306"/>
            </a:xfrm>
            <a:custGeom>
              <a:rect b="b" l="l" r="r" t="t"/>
              <a:pathLst>
                <a:path extrusionOk="0" h="453306" w="229254">
                  <a:moveTo>
                    <a:pt x="222252" y="426585"/>
                  </a:moveTo>
                  <a:cubicBezTo>
                    <a:pt x="200645" y="414167"/>
                    <a:pt x="178074" y="402147"/>
                    <a:pt x="161684" y="382926"/>
                  </a:cubicBezTo>
                  <a:cubicBezTo>
                    <a:pt x="144614" y="362855"/>
                    <a:pt x="132138" y="339438"/>
                    <a:pt x="117960" y="317325"/>
                  </a:cubicBezTo>
                  <a:cubicBezTo>
                    <a:pt x="95785" y="281038"/>
                    <a:pt x="70209" y="246792"/>
                    <a:pt x="50756" y="208917"/>
                  </a:cubicBezTo>
                  <a:cubicBezTo>
                    <a:pt x="19338" y="146888"/>
                    <a:pt x="13894" y="73803"/>
                    <a:pt x="15936" y="4801"/>
                  </a:cubicBezTo>
                  <a:cubicBezTo>
                    <a:pt x="18488" y="3440"/>
                    <a:pt x="17297" y="1002"/>
                    <a:pt x="14745" y="322"/>
                  </a:cubicBezTo>
                  <a:cubicBezTo>
                    <a:pt x="10548" y="-1379"/>
                    <a:pt x="8053" y="4064"/>
                    <a:pt x="6748" y="7352"/>
                  </a:cubicBezTo>
                  <a:cubicBezTo>
                    <a:pt x="-5445" y="59856"/>
                    <a:pt x="283" y="116158"/>
                    <a:pt x="12816" y="168321"/>
                  </a:cubicBezTo>
                  <a:cubicBezTo>
                    <a:pt x="25123" y="216345"/>
                    <a:pt x="52571" y="257962"/>
                    <a:pt x="78545" y="299522"/>
                  </a:cubicBezTo>
                  <a:cubicBezTo>
                    <a:pt x="118754" y="364216"/>
                    <a:pt x="136277" y="413430"/>
                    <a:pt x="207961" y="451249"/>
                  </a:cubicBezTo>
                  <a:cubicBezTo>
                    <a:pt x="224124" y="460490"/>
                    <a:pt x="238188" y="436167"/>
                    <a:pt x="222252" y="4265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5" name="Google Shape;875;p21"/>
          <p:cNvSpPr/>
          <p:nvPr/>
        </p:nvSpPr>
        <p:spPr>
          <a:xfrm rot="-1686376">
            <a:off x="885728" y="3223404"/>
            <a:ext cx="916794" cy="1136788"/>
          </a:xfrm>
          <a:custGeom>
            <a:rect b="b" l="l" r="r" t="t"/>
            <a:pathLst>
              <a:path extrusionOk="0" h="2273548" w="1837912">
                <a:moveTo>
                  <a:pt x="1837910" y="744269"/>
                </a:moveTo>
                <a:cubicBezTo>
                  <a:pt x="1838136" y="796319"/>
                  <a:pt x="1823108" y="847462"/>
                  <a:pt x="1810518" y="897640"/>
                </a:cubicBezTo>
                <a:cubicBezTo>
                  <a:pt x="1799629" y="939994"/>
                  <a:pt x="1785225" y="980931"/>
                  <a:pt x="1767531" y="1020847"/>
                </a:cubicBezTo>
                <a:cubicBezTo>
                  <a:pt x="1751198" y="1069778"/>
                  <a:pt x="1733277" y="1118256"/>
                  <a:pt x="1718759" y="1167754"/>
                </a:cubicBezTo>
                <a:cubicBezTo>
                  <a:pt x="1702936" y="1218557"/>
                  <a:pt x="1694316" y="1271116"/>
                  <a:pt x="1684335" y="1323223"/>
                </a:cubicBezTo>
                <a:cubicBezTo>
                  <a:pt x="1646225" y="1484305"/>
                  <a:pt x="1610100" y="1646690"/>
                  <a:pt x="1546412" y="1800061"/>
                </a:cubicBezTo>
                <a:cubicBezTo>
                  <a:pt x="1526450" y="1856080"/>
                  <a:pt x="1500136" y="1909604"/>
                  <a:pt x="1469682" y="1960633"/>
                </a:cubicBezTo>
                <a:cubicBezTo>
                  <a:pt x="1442177" y="2010188"/>
                  <a:pt x="1411779" y="2058495"/>
                  <a:pt x="1369699" y="2097221"/>
                </a:cubicBezTo>
                <a:cubicBezTo>
                  <a:pt x="1334765" y="2129822"/>
                  <a:pt x="1303460" y="2166507"/>
                  <a:pt x="1262288" y="2191738"/>
                </a:cubicBezTo>
                <a:cubicBezTo>
                  <a:pt x="1230019" y="2216062"/>
                  <a:pt x="1198204" y="2239195"/>
                  <a:pt x="1159413" y="2252803"/>
                </a:cubicBezTo>
                <a:cubicBezTo>
                  <a:pt x="1084327" y="2279564"/>
                  <a:pt x="1003683" y="2273554"/>
                  <a:pt x="925478" y="2271513"/>
                </a:cubicBezTo>
                <a:cubicBezTo>
                  <a:pt x="857424" y="2268338"/>
                  <a:pt x="789087" y="2268622"/>
                  <a:pt x="722281" y="2253596"/>
                </a:cubicBezTo>
                <a:cubicBezTo>
                  <a:pt x="672601" y="2244581"/>
                  <a:pt x="622979" y="2235283"/>
                  <a:pt x="577156" y="2213000"/>
                </a:cubicBezTo>
                <a:cubicBezTo>
                  <a:pt x="535246" y="2186975"/>
                  <a:pt x="493279" y="2162254"/>
                  <a:pt x="446209" y="2145301"/>
                </a:cubicBezTo>
                <a:cubicBezTo>
                  <a:pt x="443657" y="2144224"/>
                  <a:pt x="441048" y="2143941"/>
                  <a:pt x="438553" y="2144337"/>
                </a:cubicBezTo>
                <a:cubicBezTo>
                  <a:pt x="425282" y="2135776"/>
                  <a:pt x="412409" y="2126704"/>
                  <a:pt x="399932" y="2116952"/>
                </a:cubicBezTo>
                <a:cubicBezTo>
                  <a:pt x="348608" y="2077830"/>
                  <a:pt x="301935" y="2031393"/>
                  <a:pt x="269269" y="1975374"/>
                </a:cubicBezTo>
                <a:cubicBezTo>
                  <a:pt x="241650" y="1928371"/>
                  <a:pt x="213805" y="1880914"/>
                  <a:pt x="195884" y="1829261"/>
                </a:cubicBezTo>
                <a:cubicBezTo>
                  <a:pt x="176829" y="1774547"/>
                  <a:pt x="169230" y="1720116"/>
                  <a:pt x="157661" y="1662453"/>
                </a:cubicBezTo>
                <a:cubicBezTo>
                  <a:pt x="133388" y="1537205"/>
                  <a:pt x="130950" y="1409235"/>
                  <a:pt x="118813" y="1282513"/>
                </a:cubicBezTo>
                <a:cubicBezTo>
                  <a:pt x="102651" y="1150744"/>
                  <a:pt x="60400" y="1024022"/>
                  <a:pt x="30116" y="895145"/>
                </a:cubicBezTo>
                <a:cubicBezTo>
                  <a:pt x="16165" y="836632"/>
                  <a:pt x="-5555" y="777041"/>
                  <a:pt x="1307" y="716147"/>
                </a:cubicBezTo>
                <a:cubicBezTo>
                  <a:pt x="7545" y="677478"/>
                  <a:pt x="39814" y="671808"/>
                  <a:pt x="72877" y="678839"/>
                </a:cubicBezTo>
                <a:cubicBezTo>
                  <a:pt x="134012" y="690689"/>
                  <a:pt x="181763" y="734801"/>
                  <a:pt x="222879" y="779026"/>
                </a:cubicBezTo>
                <a:cubicBezTo>
                  <a:pt x="286339" y="852905"/>
                  <a:pt x="300460" y="952808"/>
                  <a:pt x="334714" y="1041259"/>
                </a:cubicBezTo>
                <a:cubicBezTo>
                  <a:pt x="356832" y="1109978"/>
                  <a:pt x="398344" y="1153920"/>
                  <a:pt x="464016" y="1183290"/>
                </a:cubicBezTo>
                <a:cubicBezTo>
                  <a:pt x="578177" y="1226778"/>
                  <a:pt x="674586" y="1278261"/>
                  <a:pt x="743434" y="1383891"/>
                </a:cubicBezTo>
                <a:cubicBezTo>
                  <a:pt x="770429" y="1422106"/>
                  <a:pt x="788009" y="1466558"/>
                  <a:pt x="795382" y="1513051"/>
                </a:cubicBezTo>
                <a:cubicBezTo>
                  <a:pt x="797310" y="1521272"/>
                  <a:pt x="806497" y="1526035"/>
                  <a:pt x="814437" y="1523824"/>
                </a:cubicBezTo>
                <a:cubicBezTo>
                  <a:pt x="835817" y="1516056"/>
                  <a:pt x="820505" y="1488500"/>
                  <a:pt x="818633" y="1472454"/>
                </a:cubicBezTo>
                <a:cubicBezTo>
                  <a:pt x="807008" y="1423410"/>
                  <a:pt x="780467" y="1379638"/>
                  <a:pt x="750353" y="1339779"/>
                </a:cubicBezTo>
                <a:cubicBezTo>
                  <a:pt x="672885" y="1237324"/>
                  <a:pt x="582714" y="1197521"/>
                  <a:pt x="468440" y="1150631"/>
                </a:cubicBezTo>
                <a:cubicBezTo>
                  <a:pt x="446322" y="1140198"/>
                  <a:pt x="426190" y="1126364"/>
                  <a:pt x="409460" y="1109298"/>
                </a:cubicBezTo>
                <a:cubicBezTo>
                  <a:pt x="409517" y="1106406"/>
                  <a:pt x="409630" y="1103571"/>
                  <a:pt x="409970" y="1100736"/>
                </a:cubicBezTo>
                <a:cubicBezTo>
                  <a:pt x="424488" y="991704"/>
                  <a:pt x="441956" y="882898"/>
                  <a:pt x="460047" y="774433"/>
                </a:cubicBezTo>
                <a:cubicBezTo>
                  <a:pt x="474224" y="704580"/>
                  <a:pt x="503771" y="639093"/>
                  <a:pt x="519594" y="569693"/>
                </a:cubicBezTo>
                <a:cubicBezTo>
                  <a:pt x="557307" y="410653"/>
                  <a:pt x="596948" y="245205"/>
                  <a:pt x="695173" y="111225"/>
                </a:cubicBezTo>
                <a:cubicBezTo>
                  <a:pt x="711959" y="90020"/>
                  <a:pt x="728859" y="65923"/>
                  <a:pt x="752508" y="52202"/>
                </a:cubicBezTo>
                <a:cubicBezTo>
                  <a:pt x="792489" y="43470"/>
                  <a:pt x="833832" y="63145"/>
                  <a:pt x="839617" y="106236"/>
                </a:cubicBezTo>
                <a:cubicBezTo>
                  <a:pt x="848974" y="158399"/>
                  <a:pt x="838256" y="212150"/>
                  <a:pt x="830997" y="264766"/>
                </a:cubicBezTo>
                <a:cubicBezTo>
                  <a:pt x="819144" y="329687"/>
                  <a:pt x="808028" y="393983"/>
                  <a:pt x="791979" y="458280"/>
                </a:cubicBezTo>
                <a:cubicBezTo>
                  <a:pt x="766686" y="552967"/>
                  <a:pt x="743207" y="648165"/>
                  <a:pt x="726024" y="744610"/>
                </a:cubicBezTo>
                <a:cubicBezTo>
                  <a:pt x="717914" y="784072"/>
                  <a:pt x="709067" y="825576"/>
                  <a:pt x="701694" y="867363"/>
                </a:cubicBezTo>
                <a:cubicBezTo>
                  <a:pt x="699483" y="879893"/>
                  <a:pt x="698121" y="892651"/>
                  <a:pt x="697044" y="905295"/>
                </a:cubicBezTo>
                <a:cubicBezTo>
                  <a:pt x="696250" y="915104"/>
                  <a:pt x="694322" y="925876"/>
                  <a:pt x="699880" y="934665"/>
                </a:cubicBezTo>
                <a:cubicBezTo>
                  <a:pt x="710088" y="950824"/>
                  <a:pt x="731298" y="943396"/>
                  <a:pt x="743321" y="933361"/>
                </a:cubicBezTo>
                <a:cubicBezTo>
                  <a:pt x="767933" y="914253"/>
                  <a:pt x="783869" y="886811"/>
                  <a:pt x="797196" y="859198"/>
                </a:cubicBezTo>
                <a:cubicBezTo>
                  <a:pt x="821979" y="808283"/>
                  <a:pt x="840864" y="754815"/>
                  <a:pt x="858955" y="701235"/>
                </a:cubicBezTo>
                <a:cubicBezTo>
                  <a:pt x="909202" y="575023"/>
                  <a:pt x="956783" y="443425"/>
                  <a:pt x="1005044" y="315682"/>
                </a:cubicBezTo>
                <a:cubicBezTo>
                  <a:pt x="1042020" y="241463"/>
                  <a:pt x="1068958" y="162765"/>
                  <a:pt x="1106218" y="88602"/>
                </a:cubicBezTo>
                <a:cubicBezTo>
                  <a:pt x="1117730" y="65923"/>
                  <a:pt x="1132588" y="45171"/>
                  <a:pt x="1149375" y="26063"/>
                </a:cubicBezTo>
                <a:cubicBezTo>
                  <a:pt x="1157882" y="18296"/>
                  <a:pt x="1164007" y="5425"/>
                  <a:pt x="1175065" y="1513"/>
                </a:cubicBezTo>
                <a:cubicBezTo>
                  <a:pt x="1224234" y="-6652"/>
                  <a:pt x="1277940" y="18409"/>
                  <a:pt x="1282477" y="72387"/>
                </a:cubicBezTo>
                <a:cubicBezTo>
                  <a:pt x="1289056" y="119844"/>
                  <a:pt x="1270398" y="166053"/>
                  <a:pt x="1261210" y="211979"/>
                </a:cubicBezTo>
                <a:cubicBezTo>
                  <a:pt x="1236484" y="321068"/>
                  <a:pt x="1203762" y="428229"/>
                  <a:pt x="1181814" y="537885"/>
                </a:cubicBezTo>
                <a:cubicBezTo>
                  <a:pt x="1166332" y="615676"/>
                  <a:pt x="1148298" y="696869"/>
                  <a:pt x="1127428" y="774150"/>
                </a:cubicBezTo>
                <a:cubicBezTo>
                  <a:pt x="1112342" y="826199"/>
                  <a:pt x="1092663" y="877512"/>
                  <a:pt x="1084100" y="931149"/>
                </a:cubicBezTo>
                <a:cubicBezTo>
                  <a:pt x="1077862" y="974524"/>
                  <a:pt x="1123118" y="963354"/>
                  <a:pt x="1142003" y="941412"/>
                </a:cubicBezTo>
                <a:cubicBezTo>
                  <a:pt x="1174101" y="904954"/>
                  <a:pt x="1189300" y="856874"/>
                  <a:pt x="1209433" y="813329"/>
                </a:cubicBezTo>
                <a:cubicBezTo>
                  <a:pt x="1229112" y="761506"/>
                  <a:pt x="1251796" y="710930"/>
                  <a:pt x="1272269" y="659391"/>
                </a:cubicBezTo>
                <a:cubicBezTo>
                  <a:pt x="1306693" y="564023"/>
                  <a:pt x="1337487" y="467238"/>
                  <a:pt x="1375427" y="373175"/>
                </a:cubicBezTo>
                <a:cubicBezTo>
                  <a:pt x="1396354" y="319197"/>
                  <a:pt x="1422838" y="267431"/>
                  <a:pt x="1456071" y="219974"/>
                </a:cubicBezTo>
                <a:cubicBezTo>
                  <a:pt x="1469398" y="200810"/>
                  <a:pt x="1484427" y="176883"/>
                  <a:pt x="1505013" y="162651"/>
                </a:cubicBezTo>
                <a:cubicBezTo>
                  <a:pt x="1514711" y="156414"/>
                  <a:pt x="1524692" y="148987"/>
                  <a:pt x="1536431" y="147513"/>
                </a:cubicBezTo>
                <a:cubicBezTo>
                  <a:pt x="1559626" y="148250"/>
                  <a:pt x="1580156" y="166904"/>
                  <a:pt x="1587415" y="188393"/>
                </a:cubicBezTo>
                <a:cubicBezTo>
                  <a:pt x="1598360" y="223716"/>
                  <a:pt x="1592916" y="259323"/>
                  <a:pt x="1583842" y="294760"/>
                </a:cubicBezTo>
                <a:cubicBezTo>
                  <a:pt x="1559853" y="385592"/>
                  <a:pt x="1544427" y="478295"/>
                  <a:pt x="1521516" y="569410"/>
                </a:cubicBezTo>
                <a:cubicBezTo>
                  <a:pt x="1494748" y="678839"/>
                  <a:pt x="1458113" y="785433"/>
                  <a:pt x="1432649" y="895202"/>
                </a:cubicBezTo>
                <a:cubicBezTo>
                  <a:pt x="1419095" y="958195"/>
                  <a:pt x="1406108" y="1021301"/>
                  <a:pt x="1390456" y="1083840"/>
                </a:cubicBezTo>
                <a:cubicBezTo>
                  <a:pt x="1386770" y="1098355"/>
                  <a:pt x="1381722" y="1112416"/>
                  <a:pt x="1376618" y="1126421"/>
                </a:cubicBezTo>
                <a:cubicBezTo>
                  <a:pt x="1373499" y="1137817"/>
                  <a:pt x="1382289" y="1145472"/>
                  <a:pt x="1391306" y="1145868"/>
                </a:cubicBezTo>
                <a:cubicBezTo>
                  <a:pt x="1390910" y="1165883"/>
                  <a:pt x="1407242" y="1181362"/>
                  <a:pt x="1428736" y="1176543"/>
                </a:cubicBezTo>
                <a:cubicBezTo>
                  <a:pt x="1460324" y="1170703"/>
                  <a:pt x="1476827" y="1137080"/>
                  <a:pt x="1493897" y="1113040"/>
                </a:cubicBezTo>
                <a:cubicBezTo>
                  <a:pt x="1519248" y="1065866"/>
                  <a:pt x="1545165" y="1018806"/>
                  <a:pt x="1569210" y="970952"/>
                </a:cubicBezTo>
                <a:cubicBezTo>
                  <a:pt x="1585713" y="936706"/>
                  <a:pt x="1599778" y="901212"/>
                  <a:pt x="1617359" y="867533"/>
                </a:cubicBezTo>
                <a:cubicBezTo>
                  <a:pt x="1643219" y="820586"/>
                  <a:pt x="1669023" y="773583"/>
                  <a:pt x="1694032" y="726182"/>
                </a:cubicBezTo>
                <a:cubicBezTo>
                  <a:pt x="1704864" y="708152"/>
                  <a:pt x="1711783" y="686777"/>
                  <a:pt x="1727095" y="671978"/>
                </a:cubicBezTo>
                <a:cubicBezTo>
                  <a:pt x="1747058" y="654855"/>
                  <a:pt x="1776661" y="651567"/>
                  <a:pt x="1800367" y="662623"/>
                </a:cubicBezTo>
                <a:cubicBezTo>
                  <a:pt x="1825830" y="680200"/>
                  <a:pt x="1834847" y="714673"/>
                  <a:pt x="1837910" y="7442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21"/>
          <p:cNvSpPr/>
          <p:nvPr/>
        </p:nvSpPr>
        <p:spPr>
          <a:xfrm rot="2432349">
            <a:off x="6304308" y="-195074"/>
            <a:ext cx="2168800" cy="785136"/>
          </a:xfrm>
          <a:custGeom>
            <a:rect b="b" l="l" r="r" t="t"/>
            <a:pathLst>
              <a:path extrusionOk="0" h="1570193" w="4337383">
                <a:moveTo>
                  <a:pt x="4095282" y="221869"/>
                </a:moveTo>
                <a:cubicBezTo>
                  <a:pt x="4113760" y="207996"/>
                  <a:pt x="4132324" y="194296"/>
                  <a:pt x="4151062" y="180684"/>
                </a:cubicBezTo>
                <a:cubicBezTo>
                  <a:pt x="4168499" y="168024"/>
                  <a:pt x="4186456" y="156059"/>
                  <a:pt x="4203980" y="143400"/>
                </a:cubicBezTo>
                <a:cubicBezTo>
                  <a:pt x="4212308" y="137330"/>
                  <a:pt x="4220723" y="131087"/>
                  <a:pt x="4228704" y="124498"/>
                </a:cubicBezTo>
                <a:cubicBezTo>
                  <a:pt x="4236858" y="117735"/>
                  <a:pt x="4244926" y="110798"/>
                  <a:pt x="4252907" y="103775"/>
                </a:cubicBezTo>
                <a:cubicBezTo>
                  <a:pt x="4260367" y="97185"/>
                  <a:pt x="4267915" y="90422"/>
                  <a:pt x="4275896" y="84266"/>
                </a:cubicBezTo>
                <a:cubicBezTo>
                  <a:pt x="4283616" y="78283"/>
                  <a:pt x="4291424" y="72474"/>
                  <a:pt x="4299232" y="66751"/>
                </a:cubicBezTo>
                <a:cubicBezTo>
                  <a:pt x="4309295" y="59294"/>
                  <a:pt x="4319184" y="51924"/>
                  <a:pt x="4327686" y="42734"/>
                </a:cubicBezTo>
                <a:cubicBezTo>
                  <a:pt x="4334712" y="35103"/>
                  <a:pt x="4340178" y="23918"/>
                  <a:pt x="4335840" y="13600"/>
                </a:cubicBezTo>
                <a:cubicBezTo>
                  <a:pt x="4333671" y="8484"/>
                  <a:pt x="4329854" y="3976"/>
                  <a:pt x="4324649" y="1808"/>
                </a:cubicBezTo>
                <a:cubicBezTo>
                  <a:pt x="4319531" y="-360"/>
                  <a:pt x="4313979" y="-186"/>
                  <a:pt x="4308514" y="334"/>
                </a:cubicBezTo>
                <a:cubicBezTo>
                  <a:pt x="4299925" y="1114"/>
                  <a:pt x="4291250" y="1808"/>
                  <a:pt x="4282662" y="2415"/>
                </a:cubicBezTo>
                <a:cubicBezTo>
                  <a:pt x="4274768" y="2935"/>
                  <a:pt x="4266961" y="3456"/>
                  <a:pt x="4259066" y="3629"/>
                </a:cubicBezTo>
                <a:cubicBezTo>
                  <a:pt x="4238854" y="4149"/>
                  <a:pt x="4218728" y="4062"/>
                  <a:pt x="4198601" y="4236"/>
                </a:cubicBezTo>
                <a:cubicBezTo>
                  <a:pt x="4176740" y="4496"/>
                  <a:pt x="4154793" y="4930"/>
                  <a:pt x="4132931" y="5016"/>
                </a:cubicBezTo>
                <a:cubicBezTo>
                  <a:pt x="4089296" y="5190"/>
                  <a:pt x="4045661" y="4756"/>
                  <a:pt x="4002026" y="3976"/>
                </a:cubicBezTo>
                <a:cubicBezTo>
                  <a:pt x="3980338" y="3629"/>
                  <a:pt x="3958564" y="3109"/>
                  <a:pt x="3936876" y="3022"/>
                </a:cubicBezTo>
                <a:cubicBezTo>
                  <a:pt x="3914408" y="2935"/>
                  <a:pt x="3892027" y="2935"/>
                  <a:pt x="3869558" y="2935"/>
                </a:cubicBezTo>
                <a:cubicBezTo>
                  <a:pt x="3823060" y="3022"/>
                  <a:pt x="3776476" y="3282"/>
                  <a:pt x="3729978" y="4236"/>
                </a:cubicBezTo>
                <a:cubicBezTo>
                  <a:pt x="3684607" y="5103"/>
                  <a:pt x="3639237" y="6404"/>
                  <a:pt x="3593867" y="7010"/>
                </a:cubicBezTo>
                <a:cubicBezTo>
                  <a:pt x="3544679" y="7704"/>
                  <a:pt x="3495492" y="7964"/>
                  <a:pt x="3446392" y="7964"/>
                </a:cubicBezTo>
                <a:cubicBezTo>
                  <a:pt x="3356172" y="8051"/>
                  <a:pt x="3265951" y="7964"/>
                  <a:pt x="3175818" y="9525"/>
                </a:cubicBezTo>
                <a:cubicBezTo>
                  <a:pt x="3126110" y="10305"/>
                  <a:pt x="3076403" y="11519"/>
                  <a:pt x="3026695" y="12907"/>
                </a:cubicBezTo>
                <a:cubicBezTo>
                  <a:pt x="2981932" y="14120"/>
                  <a:pt x="2937169" y="15334"/>
                  <a:pt x="2892406" y="16288"/>
                </a:cubicBezTo>
                <a:cubicBezTo>
                  <a:pt x="2797414" y="18282"/>
                  <a:pt x="2702423" y="19496"/>
                  <a:pt x="2607432" y="21577"/>
                </a:cubicBezTo>
                <a:cubicBezTo>
                  <a:pt x="2423435" y="25566"/>
                  <a:pt x="2239698" y="38572"/>
                  <a:pt x="2055788" y="46115"/>
                </a:cubicBezTo>
                <a:cubicBezTo>
                  <a:pt x="2010244" y="48023"/>
                  <a:pt x="1964701" y="49757"/>
                  <a:pt x="1919243" y="51924"/>
                </a:cubicBezTo>
                <a:cubicBezTo>
                  <a:pt x="1869536" y="54265"/>
                  <a:pt x="1819915" y="56780"/>
                  <a:pt x="1770207" y="59381"/>
                </a:cubicBezTo>
                <a:cubicBezTo>
                  <a:pt x="1678859" y="64150"/>
                  <a:pt x="1587511" y="68312"/>
                  <a:pt x="1496163" y="72474"/>
                </a:cubicBezTo>
                <a:cubicBezTo>
                  <a:pt x="1450533" y="74555"/>
                  <a:pt x="1404902" y="76636"/>
                  <a:pt x="1359272" y="78803"/>
                </a:cubicBezTo>
                <a:cubicBezTo>
                  <a:pt x="1314856" y="80884"/>
                  <a:pt x="1270440" y="83312"/>
                  <a:pt x="1226024" y="85220"/>
                </a:cubicBezTo>
                <a:cubicBezTo>
                  <a:pt x="1133375" y="89208"/>
                  <a:pt x="1040552" y="92070"/>
                  <a:pt x="947816" y="96058"/>
                </a:cubicBezTo>
                <a:cubicBezTo>
                  <a:pt x="901145" y="98052"/>
                  <a:pt x="854473" y="100047"/>
                  <a:pt x="807888" y="102561"/>
                </a:cubicBezTo>
                <a:cubicBezTo>
                  <a:pt x="806414" y="102648"/>
                  <a:pt x="804939" y="102734"/>
                  <a:pt x="803551" y="102821"/>
                </a:cubicBezTo>
                <a:cubicBezTo>
                  <a:pt x="792100" y="103081"/>
                  <a:pt x="780562" y="103688"/>
                  <a:pt x="769198" y="104729"/>
                </a:cubicBezTo>
                <a:cubicBezTo>
                  <a:pt x="735712" y="106636"/>
                  <a:pt x="702314" y="108544"/>
                  <a:pt x="668828" y="109671"/>
                </a:cubicBezTo>
                <a:cubicBezTo>
                  <a:pt x="625106" y="111058"/>
                  <a:pt x="581297" y="110104"/>
                  <a:pt x="537488" y="109671"/>
                </a:cubicBezTo>
                <a:cubicBezTo>
                  <a:pt x="515974" y="109411"/>
                  <a:pt x="494374" y="109151"/>
                  <a:pt x="472860" y="108544"/>
                </a:cubicBezTo>
                <a:cubicBezTo>
                  <a:pt x="464618" y="108370"/>
                  <a:pt x="456377" y="107937"/>
                  <a:pt x="448136" y="107763"/>
                </a:cubicBezTo>
                <a:cubicBezTo>
                  <a:pt x="377174" y="96838"/>
                  <a:pt x="304478" y="93457"/>
                  <a:pt x="233082" y="101434"/>
                </a:cubicBezTo>
                <a:cubicBezTo>
                  <a:pt x="196474" y="104989"/>
                  <a:pt x="160299" y="110365"/>
                  <a:pt x="123864" y="115220"/>
                </a:cubicBezTo>
                <a:cubicBezTo>
                  <a:pt x="107815" y="117735"/>
                  <a:pt x="81010" y="114093"/>
                  <a:pt x="79969" y="136723"/>
                </a:cubicBezTo>
                <a:cubicBezTo>
                  <a:pt x="79448" y="144960"/>
                  <a:pt x="85087" y="152677"/>
                  <a:pt x="92200" y="156406"/>
                </a:cubicBezTo>
                <a:cubicBezTo>
                  <a:pt x="107468" y="164036"/>
                  <a:pt x="119700" y="169585"/>
                  <a:pt x="135662" y="178949"/>
                </a:cubicBezTo>
                <a:cubicBezTo>
                  <a:pt x="161861" y="195510"/>
                  <a:pt x="191616" y="204094"/>
                  <a:pt x="220243" y="215366"/>
                </a:cubicBezTo>
                <a:cubicBezTo>
                  <a:pt x="261536" y="232968"/>
                  <a:pt x="303177" y="250482"/>
                  <a:pt x="346899" y="260800"/>
                </a:cubicBezTo>
                <a:cubicBezTo>
                  <a:pt x="311244" y="277621"/>
                  <a:pt x="276024" y="295223"/>
                  <a:pt x="240890" y="312911"/>
                </a:cubicBezTo>
                <a:cubicBezTo>
                  <a:pt x="196127" y="336322"/>
                  <a:pt x="145812" y="350628"/>
                  <a:pt x="106167" y="382710"/>
                </a:cubicBezTo>
                <a:cubicBezTo>
                  <a:pt x="90639" y="393895"/>
                  <a:pt x="79448" y="416699"/>
                  <a:pt x="95931" y="432046"/>
                </a:cubicBezTo>
                <a:cubicBezTo>
                  <a:pt x="127681" y="465254"/>
                  <a:pt x="168367" y="487451"/>
                  <a:pt x="208012" y="509648"/>
                </a:cubicBezTo>
                <a:cubicBezTo>
                  <a:pt x="262317" y="542943"/>
                  <a:pt x="315842" y="577626"/>
                  <a:pt x="369193" y="612395"/>
                </a:cubicBezTo>
                <a:cubicBezTo>
                  <a:pt x="283831" y="655488"/>
                  <a:pt x="194999" y="691992"/>
                  <a:pt x="114669" y="744449"/>
                </a:cubicBezTo>
                <a:cubicBezTo>
                  <a:pt x="91159" y="761097"/>
                  <a:pt x="29133" y="787976"/>
                  <a:pt x="57847" y="823352"/>
                </a:cubicBezTo>
                <a:cubicBezTo>
                  <a:pt x="97839" y="848670"/>
                  <a:pt x="141301" y="869480"/>
                  <a:pt x="184763" y="888295"/>
                </a:cubicBezTo>
                <a:cubicBezTo>
                  <a:pt x="223540" y="902775"/>
                  <a:pt x="265006" y="907631"/>
                  <a:pt x="305259" y="916561"/>
                </a:cubicBezTo>
                <a:cubicBezTo>
                  <a:pt x="245661" y="944221"/>
                  <a:pt x="184676" y="968585"/>
                  <a:pt x="124992" y="996158"/>
                </a:cubicBezTo>
                <a:cubicBezTo>
                  <a:pt x="97058" y="1010638"/>
                  <a:pt x="3021" y="1046187"/>
                  <a:pt x="61751" y="1081043"/>
                </a:cubicBezTo>
                <a:cubicBezTo>
                  <a:pt x="110418" y="1107055"/>
                  <a:pt x="158217" y="1130379"/>
                  <a:pt x="208706" y="1153964"/>
                </a:cubicBezTo>
                <a:cubicBezTo>
                  <a:pt x="255811" y="1174253"/>
                  <a:pt x="306386" y="1184918"/>
                  <a:pt x="353578" y="1204860"/>
                </a:cubicBezTo>
                <a:cubicBezTo>
                  <a:pt x="264052" y="1256711"/>
                  <a:pt x="173312" y="1306307"/>
                  <a:pt x="86215" y="1362146"/>
                </a:cubicBezTo>
                <a:cubicBezTo>
                  <a:pt x="58715" y="1378620"/>
                  <a:pt x="33037" y="1397782"/>
                  <a:pt x="7532" y="1417118"/>
                </a:cubicBezTo>
                <a:cubicBezTo>
                  <a:pt x="-969" y="1423447"/>
                  <a:pt x="-2444" y="1436193"/>
                  <a:pt x="3976" y="1444430"/>
                </a:cubicBezTo>
                <a:cubicBezTo>
                  <a:pt x="10135" y="1452407"/>
                  <a:pt x="21152" y="1453968"/>
                  <a:pt x="29393" y="1448939"/>
                </a:cubicBezTo>
                <a:cubicBezTo>
                  <a:pt x="31475" y="1449719"/>
                  <a:pt x="33644" y="1450153"/>
                  <a:pt x="35900" y="1450066"/>
                </a:cubicBezTo>
                <a:cubicBezTo>
                  <a:pt x="52122" y="1449459"/>
                  <a:pt x="68431" y="1448852"/>
                  <a:pt x="84653" y="1447812"/>
                </a:cubicBezTo>
                <a:cubicBezTo>
                  <a:pt x="101309" y="1446771"/>
                  <a:pt x="117965" y="1445558"/>
                  <a:pt x="134621" y="1444344"/>
                </a:cubicBezTo>
                <a:cubicBezTo>
                  <a:pt x="161080" y="1442523"/>
                  <a:pt x="188233" y="1441049"/>
                  <a:pt x="215299" y="1440702"/>
                </a:cubicBezTo>
                <a:cubicBezTo>
                  <a:pt x="241150" y="1440355"/>
                  <a:pt x="266915" y="1440182"/>
                  <a:pt x="292680" y="1440095"/>
                </a:cubicBezTo>
                <a:cubicBezTo>
                  <a:pt x="320700" y="1440008"/>
                  <a:pt x="348720" y="1439835"/>
                  <a:pt x="376741" y="1439141"/>
                </a:cubicBezTo>
                <a:cubicBezTo>
                  <a:pt x="405628" y="1438361"/>
                  <a:pt x="434516" y="1437407"/>
                  <a:pt x="463404" y="1436453"/>
                </a:cubicBezTo>
                <a:cubicBezTo>
                  <a:pt x="507386" y="1434893"/>
                  <a:pt x="551282" y="1433505"/>
                  <a:pt x="595177" y="1433158"/>
                </a:cubicBezTo>
                <a:cubicBezTo>
                  <a:pt x="640634" y="1432812"/>
                  <a:pt x="686178" y="1433158"/>
                  <a:pt x="731635" y="1432552"/>
                </a:cubicBezTo>
                <a:cubicBezTo>
                  <a:pt x="777352" y="1431945"/>
                  <a:pt x="823156" y="1430644"/>
                  <a:pt x="868960" y="1428997"/>
                </a:cubicBezTo>
                <a:cubicBezTo>
                  <a:pt x="893944" y="1428129"/>
                  <a:pt x="918842" y="1427436"/>
                  <a:pt x="943826" y="1426742"/>
                </a:cubicBezTo>
                <a:cubicBezTo>
                  <a:pt x="956491" y="1426395"/>
                  <a:pt x="969070" y="1426482"/>
                  <a:pt x="981649" y="1426395"/>
                </a:cubicBezTo>
                <a:cubicBezTo>
                  <a:pt x="991538" y="1426309"/>
                  <a:pt x="1001428" y="1426395"/>
                  <a:pt x="1011404" y="1426395"/>
                </a:cubicBezTo>
                <a:cubicBezTo>
                  <a:pt x="1059117" y="1426569"/>
                  <a:pt x="1106742" y="1427523"/>
                  <a:pt x="1154368" y="1428910"/>
                </a:cubicBezTo>
                <a:cubicBezTo>
                  <a:pt x="1200346" y="1430297"/>
                  <a:pt x="1246410" y="1432205"/>
                  <a:pt x="1292474" y="1433592"/>
                </a:cubicBezTo>
                <a:cubicBezTo>
                  <a:pt x="1315029" y="1434199"/>
                  <a:pt x="1337498" y="1434719"/>
                  <a:pt x="1360052" y="1435153"/>
                </a:cubicBezTo>
                <a:cubicBezTo>
                  <a:pt x="1383128" y="1435673"/>
                  <a:pt x="1406290" y="1435933"/>
                  <a:pt x="1429366" y="1436627"/>
                </a:cubicBezTo>
                <a:cubicBezTo>
                  <a:pt x="1451921" y="1437320"/>
                  <a:pt x="1474563" y="1437927"/>
                  <a:pt x="1497204" y="1439055"/>
                </a:cubicBezTo>
                <a:cubicBezTo>
                  <a:pt x="1520193" y="1440182"/>
                  <a:pt x="1543182" y="1441569"/>
                  <a:pt x="1566171" y="1443130"/>
                </a:cubicBezTo>
                <a:cubicBezTo>
                  <a:pt x="1584388" y="1444604"/>
                  <a:pt x="1602692" y="1445991"/>
                  <a:pt x="1620910" y="1447812"/>
                </a:cubicBezTo>
                <a:cubicBezTo>
                  <a:pt x="1642771" y="1449980"/>
                  <a:pt x="1664632" y="1452234"/>
                  <a:pt x="1686493" y="1454488"/>
                </a:cubicBezTo>
                <a:cubicBezTo>
                  <a:pt x="1723188" y="1458303"/>
                  <a:pt x="1759884" y="1462118"/>
                  <a:pt x="1796666" y="1465327"/>
                </a:cubicBezTo>
                <a:cubicBezTo>
                  <a:pt x="1875955" y="1472176"/>
                  <a:pt x="1955418" y="1477812"/>
                  <a:pt x="2034795" y="1483622"/>
                </a:cubicBezTo>
                <a:cubicBezTo>
                  <a:pt x="2079124" y="1486830"/>
                  <a:pt x="2123453" y="1489951"/>
                  <a:pt x="2167696" y="1493506"/>
                </a:cubicBezTo>
                <a:cubicBezTo>
                  <a:pt x="2216623" y="1497495"/>
                  <a:pt x="2265550" y="1501657"/>
                  <a:pt x="2314390" y="1505992"/>
                </a:cubicBezTo>
                <a:cubicBezTo>
                  <a:pt x="2338246" y="1508160"/>
                  <a:pt x="2362102" y="1510327"/>
                  <a:pt x="2386046" y="1512495"/>
                </a:cubicBezTo>
                <a:cubicBezTo>
                  <a:pt x="2406085" y="1514229"/>
                  <a:pt x="2426211" y="1516137"/>
                  <a:pt x="2446337" y="1517524"/>
                </a:cubicBezTo>
                <a:cubicBezTo>
                  <a:pt x="2469239" y="1519171"/>
                  <a:pt x="2492054" y="1520905"/>
                  <a:pt x="2514956" y="1522206"/>
                </a:cubicBezTo>
                <a:cubicBezTo>
                  <a:pt x="2528663" y="1522986"/>
                  <a:pt x="2542369" y="1523940"/>
                  <a:pt x="2556076" y="1524547"/>
                </a:cubicBezTo>
                <a:cubicBezTo>
                  <a:pt x="2567960" y="1525067"/>
                  <a:pt x="2579932" y="1525501"/>
                  <a:pt x="2591817" y="1526021"/>
                </a:cubicBezTo>
                <a:cubicBezTo>
                  <a:pt x="2635365" y="1527842"/>
                  <a:pt x="2679000" y="1528796"/>
                  <a:pt x="2722549" y="1529749"/>
                </a:cubicBezTo>
                <a:cubicBezTo>
                  <a:pt x="2771996" y="1530790"/>
                  <a:pt x="2821444" y="1532004"/>
                  <a:pt x="2870892" y="1533565"/>
                </a:cubicBezTo>
                <a:cubicBezTo>
                  <a:pt x="2963454" y="1536426"/>
                  <a:pt x="3055930" y="1542842"/>
                  <a:pt x="3148405" y="1548478"/>
                </a:cubicBezTo>
                <a:cubicBezTo>
                  <a:pt x="3237324" y="1553941"/>
                  <a:pt x="3326330" y="1557409"/>
                  <a:pt x="3415335" y="1560877"/>
                </a:cubicBezTo>
                <a:cubicBezTo>
                  <a:pt x="3461746" y="1562698"/>
                  <a:pt x="3508158" y="1564692"/>
                  <a:pt x="3554482" y="1566513"/>
                </a:cubicBezTo>
                <a:cubicBezTo>
                  <a:pt x="3601154" y="1568334"/>
                  <a:pt x="3647912" y="1569981"/>
                  <a:pt x="3694670" y="1570155"/>
                </a:cubicBezTo>
                <a:cubicBezTo>
                  <a:pt x="3708290" y="1570155"/>
                  <a:pt x="3721910" y="1570241"/>
                  <a:pt x="3735356" y="1570155"/>
                </a:cubicBezTo>
                <a:cubicBezTo>
                  <a:pt x="3769969" y="1570155"/>
                  <a:pt x="3804582" y="1569981"/>
                  <a:pt x="3839196" y="1569634"/>
                </a:cubicBezTo>
                <a:cubicBezTo>
                  <a:pt x="3883178" y="1569201"/>
                  <a:pt x="3927160" y="1567814"/>
                  <a:pt x="3971143" y="1566773"/>
                </a:cubicBezTo>
                <a:cubicBezTo>
                  <a:pt x="3994478" y="1566253"/>
                  <a:pt x="4017814" y="1565646"/>
                  <a:pt x="4041150" y="1565559"/>
                </a:cubicBezTo>
                <a:cubicBezTo>
                  <a:pt x="4065960" y="1565559"/>
                  <a:pt x="4090684" y="1565559"/>
                  <a:pt x="4115408" y="1565559"/>
                </a:cubicBezTo>
                <a:cubicBezTo>
                  <a:pt x="4137356" y="1565646"/>
                  <a:pt x="4159304" y="1565733"/>
                  <a:pt x="4181251" y="1565993"/>
                </a:cubicBezTo>
                <a:cubicBezTo>
                  <a:pt x="4191575" y="1566079"/>
                  <a:pt x="4202071" y="1566340"/>
                  <a:pt x="4212395" y="1565819"/>
                </a:cubicBezTo>
                <a:cubicBezTo>
                  <a:pt x="4219248" y="1565559"/>
                  <a:pt x="4226015" y="1565126"/>
                  <a:pt x="4232434" y="1562438"/>
                </a:cubicBezTo>
                <a:cubicBezTo>
                  <a:pt x="4236945" y="1560530"/>
                  <a:pt x="4240068" y="1557149"/>
                  <a:pt x="4242410" y="1552900"/>
                </a:cubicBezTo>
                <a:cubicBezTo>
                  <a:pt x="4245620" y="1547004"/>
                  <a:pt x="4246227" y="1539200"/>
                  <a:pt x="4242410" y="1533391"/>
                </a:cubicBezTo>
                <a:cubicBezTo>
                  <a:pt x="4241109" y="1531484"/>
                  <a:pt x="4239981" y="1529403"/>
                  <a:pt x="4238333" y="1527842"/>
                </a:cubicBezTo>
                <a:cubicBezTo>
                  <a:pt x="4237032" y="1526715"/>
                  <a:pt x="4235730" y="1525588"/>
                  <a:pt x="4234516" y="1524460"/>
                </a:cubicBezTo>
                <a:cubicBezTo>
                  <a:pt x="4231827" y="1522293"/>
                  <a:pt x="4229051" y="1520212"/>
                  <a:pt x="4226275" y="1518217"/>
                </a:cubicBezTo>
                <a:cubicBezTo>
                  <a:pt x="4220116" y="1513795"/>
                  <a:pt x="4213783" y="1509460"/>
                  <a:pt x="4207276" y="1505645"/>
                </a:cubicBezTo>
                <a:cubicBezTo>
                  <a:pt x="4192616" y="1497235"/>
                  <a:pt x="4177434" y="1489518"/>
                  <a:pt x="4161906" y="1482928"/>
                </a:cubicBezTo>
                <a:cubicBezTo>
                  <a:pt x="4144209" y="1475384"/>
                  <a:pt x="4126425" y="1468361"/>
                  <a:pt x="4108381" y="1461511"/>
                </a:cubicBezTo>
                <a:cubicBezTo>
                  <a:pt x="4092419" y="1455442"/>
                  <a:pt x="4076371" y="1449459"/>
                  <a:pt x="4060495" y="1443216"/>
                </a:cubicBezTo>
                <a:cubicBezTo>
                  <a:pt x="4026142" y="1429690"/>
                  <a:pt x="3992310" y="1414777"/>
                  <a:pt x="3958651" y="1399603"/>
                </a:cubicBezTo>
                <a:cubicBezTo>
                  <a:pt x="3950236" y="1395875"/>
                  <a:pt x="3941821" y="1392146"/>
                  <a:pt x="3933406" y="1388418"/>
                </a:cubicBezTo>
                <a:cubicBezTo>
                  <a:pt x="3926727" y="1385470"/>
                  <a:pt x="3919960" y="1382609"/>
                  <a:pt x="3913107" y="1380007"/>
                </a:cubicBezTo>
                <a:cubicBezTo>
                  <a:pt x="3904085" y="1376626"/>
                  <a:pt x="3895063" y="1373244"/>
                  <a:pt x="3886041" y="1370123"/>
                </a:cubicBezTo>
                <a:cubicBezTo>
                  <a:pt x="3883959" y="1369429"/>
                  <a:pt x="3881964" y="1368649"/>
                  <a:pt x="3879882" y="1367955"/>
                </a:cubicBezTo>
                <a:cubicBezTo>
                  <a:pt x="3902697" y="1361279"/>
                  <a:pt x="3925686" y="1355036"/>
                  <a:pt x="3948588" y="1348446"/>
                </a:cubicBezTo>
                <a:cubicBezTo>
                  <a:pt x="3984068" y="1338215"/>
                  <a:pt x="4019463" y="1327637"/>
                  <a:pt x="4054596" y="1316191"/>
                </a:cubicBezTo>
                <a:cubicBezTo>
                  <a:pt x="4075850" y="1309342"/>
                  <a:pt x="4097277" y="1302665"/>
                  <a:pt x="4118097" y="1294688"/>
                </a:cubicBezTo>
                <a:cubicBezTo>
                  <a:pt x="4123996" y="1292434"/>
                  <a:pt x="4129895" y="1290266"/>
                  <a:pt x="4135708" y="1287752"/>
                </a:cubicBezTo>
                <a:cubicBezTo>
                  <a:pt x="4139091" y="1286364"/>
                  <a:pt x="4142387" y="1284890"/>
                  <a:pt x="4145684" y="1283330"/>
                </a:cubicBezTo>
                <a:cubicBezTo>
                  <a:pt x="4149414" y="1281596"/>
                  <a:pt x="4153405" y="1279775"/>
                  <a:pt x="4156875" y="1277520"/>
                </a:cubicBezTo>
                <a:cubicBezTo>
                  <a:pt x="4162340" y="1273965"/>
                  <a:pt x="4168239" y="1270064"/>
                  <a:pt x="4171622" y="1264341"/>
                </a:cubicBezTo>
                <a:cubicBezTo>
                  <a:pt x="4174398" y="1259572"/>
                  <a:pt x="4176393" y="1254283"/>
                  <a:pt x="4175613" y="1248734"/>
                </a:cubicBezTo>
                <a:cubicBezTo>
                  <a:pt x="4174485" y="1240670"/>
                  <a:pt x="4168499" y="1234687"/>
                  <a:pt x="4163207" y="1229051"/>
                </a:cubicBezTo>
                <a:cubicBezTo>
                  <a:pt x="4157482" y="1222982"/>
                  <a:pt x="4151496" y="1217086"/>
                  <a:pt x="4145337" y="1211363"/>
                </a:cubicBezTo>
                <a:cubicBezTo>
                  <a:pt x="4129635" y="1196623"/>
                  <a:pt x="4112719" y="1183270"/>
                  <a:pt x="4094848" y="1171131"/>
                </a:cubicBezTo>
                <a:cubicBezTo>
                  <a:pt x="4077151" y="1159079"/>
                  <a:pt x="4058760" y="1148241"/>
                  <a:pt x="4040369" y="1137316"/>
                </a:cubicBezTo>
                <a:cubicBezTo>
                  <a:pt x="4021718" y="1126218"/>
                  <a:pt x="4002980" y="1115379"/>
                  <a:pt x="3984155" y="1104541"/>
                </a:cubicBezTo>
                <a:cubicBezTo>
                  <a:pt x="3964636" y="1093356"/>
                  <a:pt x="3945378" y="1081737"/>
                  <a:pt x="3926206" y="1069945"/>
                </a:cubicBezTo>
                <a:cubicBezTo>
                  <a:pt x="3907902" y="1058673"/>
                  <a:pt x="3889511" y="1047661"/>
                  <a:pt x="3871467" y="1035956"/>
                </a:cubicBezTo>
                <a:cubicBezTo>
                  <a:pt x="3868344" y="1033788"/>
                  <a:pt x="3865221" y="1031708"/>
                  <a:pt x="3862185" y="1029540"/>
                </a:cubicBezTo>
                <a:cubicBezTo>
                  <a:pt x="3865741" y="1028586"/>
                  <a:pt x="3869298" y="1027632"/>
                  <a:pt x="3872855" y="1026679"/>
                </a:cubicBezTo>
                <a:cubicBezTo>
                  <a:pt x="3885867" y="1023124"/>
                  <a:pt x="3898967" y="1019742"/>
                  <a:pt x="3911979" y="1016014"/>
                </a:cubicBezTo>
                <a:cubicBezTo>
                  <a:pt x="3939826" y="1008123"/>
                  <a:pt x="3967673" y="999973"/>
                  <a:pt x="3995433" y="991649"/>
                </a:cubicBezTo>
                <a:cubicBezTo>
                  <a:pt x="4024320" y="983065"/>
                  <a:pt x="4052861" y="973527"/>
                  <a:pt x="4081489" y="964163"/>
                </a:cubicBezTo>
                <a:cubicBezTo>
                  <a:pt x="4108294" y="955406"/>
                  <a:pt x="4135360" y="947429"/>
                  <a:pt x="4162340" y="939018"/>
                </a:cubicBezTo>
                <a:cubicBezTo>
                  <a:pt x="4172750" y="935810"/>
                  <a:pt x="4183073" y="932602"/>
                  <a:pt x="4193396" y="929307"/>
                </a:cubicBezTo>
                <a:cubicBezTo>
                  <a:pt x="4200076" y="927139"/>
                  <a:pt x="4206756" y="924972"/>
                  <a:pt x="4213436" y="922717"/>
                </a:cubicBezTo>
                <a:cubicBezTo>
                  <a:pt x="4218207" y="921070"/>
                  <a:pt x="4222978" y="919423"/>
                  <a:pt x="4227576" y="917515"/>
                </a:cubicBezTo>
                <a:cubicBezTo>
                  <a:pt x="4232781" y="915261"/>
                  <a:pt x="4237032" y="913180"/>
                  <a:pt x="4242063" y="910492"/>
                </a:cubicBezTo>
                <a:cubicBezTo>
                  <a:pt x="4245360" y="908758"/>
                  <a:pt x="4248309" y="906157"/>
                  <a:pt x="4250738" y="903382"/>
                </a:cubicBezTo>
                <a:cubicBezTo>
                  <a:pt x="4252733" y="901128"/>
                  <a:pt x="4254469" y="899133"/>
                  <a:pt x="4255683" y="896359"/>
                </a:cubicBezTo>
                <a:cubicBezTo>
                  <a:pt x="4256898" y="893584"/>
                  <a:pt x="4257071" y="890810"/>
                  <a:pt x="4257418" y="887775"/>
                </a:cubicBezTo>
                <a:cubicBezTo>
                  <a:pt x="4257678" y="885174"/>
                  <a:pt x="4257591" y="882572"/>
                  <a:pt x="4256898" y="879971"/>
                </a:cubicBezTo>
                <a:cubicBezTo>
                  <a:pt x="4255423" y="874682"/>
                  <a:pt x="4251692" y="870260"/>
                  <a:pt x="4248049" y="866358"/>
                </a:cubicBezTo>
                <a:cubicBezTo>
                  <a:pt x="4245186" y="863237"/>
                  <a:pt x="4242150" y="860115"/>
                  <a:pt x="4239027" y="857081"/>
                </a:cubicBezTo>
                <a:cubicBezTo>
                  <a:pt x="4231653" y="849884"/>
                  <a:pt x="4223759" y="843121"/>
                  <a:pt x="4215951" y="836445"/>
                </a:cubicBezTo>
                <a:cubicBezTo>
                  <a:pt x="4208144" y="829855"/>
                  <a:pt x="4200337" y="823178"/>
                  <a:pt x="4192529" y="816589"/>
                </a:cubicBezTo>
                <a:cubicBezTo>
                  <a:pt x="4176306" y="802889"/>
                  <a:pt x="4159737" y="789450"/>
                  <a:pt x="4142127" y="777571"/>
                </a:cubicBezTo>
                <a:cubicBezTo>
                  <a:pt x="4132238" y="770894"/>
                  <a:pt x="4122348" y="764218"/>
                  <a:pt x="4111938" y="758322"/>
                </a:cubicBezTo>
                <a:cubicBezTo>
                  <a:pt x="4101528" y="752426"/>
                  <a:pt x="4091118" y="746617"/>
                  <a:pt x="4080621" y="740981"/>
                </a:cubicBezTo>
                <a:cubicBezTo>
                  <a:pt x="4061536" y="730576"/>
                  <a:pt x="4042538" y="720171"/>
                  <a:pt x="4023626" y="709420"/>
                </a:cubicBezTo>
                <a:cubicBezTo>
                  <a:pt x="4004021" y="698234"/>
                  <a:pt x="3984676" y="686876"/>
                  <a:pt x="3965417" y="675084"/>
                </a:cubicBezTo>
                <a:cubicBezTo>
                  <a:pt x="3955961" y="669274"/>
                  <a:pt x="3946679" y="663205"/>
                  <a:pt x="3937310" y="657309"/>
                </a:cubicBezTo>
                <a:cubicBezTo>
                  <a:pt x="3935315" y="656095"/>
                  <a:pt x="3933406" y="654881"/>
                  <a:pt x="3931411" y="653667"/>
                </a:cubicBezTo>
                <a:cubicBezTo>
                  <a:pt x="3933493" y="652627"/>
                  <a:pt x="3935662" y="651500"/>
                  <a:pt x="3937744" y="650459"/>
                </a:cubicBezTo>
                <a:cubicBezTo>
                  <a:pt x="3969147" y="635372"/>
                  <a:pt x="4001332" y="622019"/>
                  <a:pt x="4033429" y="608580"/>
                </a:cubicBezTo>
                <a:cubicBezTo>
                  <a:pt x="4063271" y="596094"/>
                  <a:pt x="4093200" y="584042"/>
                  <a:pt x="4123042" y="571556"/>
                </a:cubicBezTo>
                <a:cubicBezTo>
                  <a:pt x="4143168" y="563146"/>
                  <a:pt x="4163207" y="554215"/>
                  <a:pt x="4183160" y="545198"/>
                </a:cubicBezTo>
                <a:cubicBezTo>
                  <a:pt x="4203720" y="535920"/>
                  <a:pt x="4224366" y="526902"/>
                  <a:pt x="4244232" y="516151"/>
                </a:cubicBezTo>
                <a:cubicBezTo>
                  <a:pt x="4255162" y="510255"/>
                  <a:pt x="4265920" y="504359"/>
                  <a:pt x="4276590" y="498116"/>
                </a:cubicBezTo>
                <a:cubicBezTo>
                  <a:pt x="4279713" y="496295"/>
                  <a:pt x="4282836" y="494561"/>
                  <a:pt x="4285872" y="492567"/>
                </a:cubicBezTo>
                <a:cubicBezTo>
                  <a:pt x="4289342" y="490312"/>
                  <a:pt x="4293419" y="487971"/>
                  <a:pt x="4296629" y="485283"/>
                </a:cubicBezTo>
                <a:cubicBezTo>
                  <a:pt x="4301661" y="481121"/>
                  <a:pt x="4307126" y="476526"/>
                  <a:pt x="4309728" y="470283"/>
                </a:cubicBezTo>
                <a:cubicBezTo>
                  <a:pt x="4311377" y="466381"/>
                  <a:pt x="4313025" y="462740"/>
                  <a:pt x="4313025" y="458404"/>
                </a:cubicBezTo>
                <a:cubicBezTo>
                  <a:pt x="4313025" y="455543"/>
                  <a:pt x="4312504" y="452508"/>
                  <a:pt x="4311810" y="449820"/>
                </a:cubicBezTo>
                <a:cubicBezTo>
                  <a:pt x="4310422" y="444965"/>
                  <a:pt x="4307126" y="441063"/>
                  <a:pt x="4303135" y="437942"/>
                </a:cubicBezTo>
                <a:cubicBezTo>
                  <a:pt x="4297323" y="433346"/>
                  <a:pt x="4291250" y="429098"/>
                  <a:pt x="4285091" y="424936"/>
                </a:cubicBezTo>
                <a:cubicBezTo>
                  <a:pt x="4267741" y="413144"/>
                  <a:pt x="4249958" y="402132"/>
                  <a:pt x="4231480" y="392247"/>
                </a:cubicBezTo>
                <a:cubicBezTo>
                  <a:pt x="4212829" y="382276"/>
                  <a:pt x="4193743" y="373432"/>
                  <a:pt x="4174572" y="364501"/>
                </a:cubicBezTo>
                <a:cubicBezTo>
                  <a:pt x="4134840" y="346033"/>
                  <a:pt x="4095716" y="326350"/>
                  <a:pt x="4056592" y="306755"/>
                </a:cubicBezTo>
                <a:cubicBezTo>
                  <a:pt x="4046615" y="301726"/>
                  <a:pt x="4034297" y="295483"/>
                  <a:pt x="4021805" y="289674"/>
                </a:cubicBezTo>
                <a:cubicBezTo>
                  <a:pt x="4017294" y="287593"/>
                  <a:pt x="4012696" y="285512"/>
                  <a:pt x="4008098" y="283517"/>
                </a:cubicBezTo>
                <a:cubicBezTo>
                  <a:pt x="4020590" y="275367"/>
                  <a:pt x="4033169" y="267303"/>
                  <a:pt x="4045401" y="258719"/>
                </a:cubicBezTo>
                <a:cubicBezTo>
                  <a:pt x="4062230" y="246667"/>
                  <a:pt x="4078713" y="234268"/>
                  <a:pt x="4095282" y="2218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21"/>
          <p:cNvSpPr/>
          <p:nvPr/>
        </p:nvSpPr>
        <p:spPr>
          <a:xfrm rot="2432349">
            <a:off x="6311493" y="-192424"/>
            <a:ext cx="2160653" cy="785092"/>
          </a:xfrm>
          <a:custGeom>
            <a:rect b="b" l="l" r="r" t="t"/>
            <a:pathLst>
              <a:path extrusionOk="0" h="1570106" w="4321089">
                <a:moveTo>
                  <a:pt x="3678289" y="1570068"/>
                </a:moveTo>
                <a:cubicBezTo>
                  <a:pt x="3631531" y="1569895"/>
                  <a:pt x="3584773" y="1568247"/>
                  <a:pt x="3538101" y="1566426"/>
                </a:cubicBezTo>
                <a:cubicBezTo>
                  <a:pt x="3491777" y="1564605"/>
                  <a:pt x="3445365" y="1562611"/>
                  <a:pt x="3398954" y="1560790"/>
                </a:cubicBezTo>
                <a:cubicBezTo>
                  <a:pt x="3309949" y="1557322"/>
                  <a:pt x="3220943" y="1553854"/>
                  <a:pt x="3132024" y="1548391"/>
                </a:cubicBezTo>
                <a:cubicBezTo>
                  <a:pt x="3039549" y="1542755"/>
                  <a:pt x="2947073" y="1536339"/>
                  <a:pt x="2854511" y="1533478"/>
                </a:cubicBezTo>
                <a:cubicBezTo>
                  <a:pt x="2805063" y="1531917"/>
                  <a:pt x="2755616" y="1530703"/>
                  <a:pt x="2706168" y="1529663"/>
                </a:cubicBezTo>
                <a:cubicBezTo>
                  <a:pt x="2662620" y="1528709"/>
                  <a:pt x="2618985" y="1527755"/>
                  <a:pt x="2575436" y="1525934"/>
                </a:cubicBezTo>
                <a:cubicBezTo>
                  <a:pt x="2563551" y="1525414"/>
                  <a:pt x="2551580" y="1524981"/>
                  <a:pt x="2539695" y="1524460"/>
                </a:cubicBezTo>
                <a:cubicBezTo>
                  <a:pt x="2525988" y="1523853"/>
                  <a:pt x="2512282" y="1522900"/>
                  <a:pt x="2498575" y="1522119"/>
                </a:cubicBezTo>
                <a:cubicBezTo>
                  <a:pt x="2475673" y="1520819"/>
                  <a:pt x="2452858" y="1519085"/>
                  <a:pt x="2429956" y="1517437"/>
                </a:cubicBezTo>
                <a:cubicBezTo>
                  <a:pt x="2409830" y="1516050"/>
                  <a:pt x="2389704" y="1514142"/>
                  <a:pt x="2369665" y="1512408"/>
                </a:cubicBezTo>
                <a:cubicBezTo>
                  <a:pt x="2345722" y="1510240"/>
                  <a:pt x="2321866" y="1508073"/>
                  <a:pt x="2298009" y="1505905"/>
                </a:cubicBezTo>
                <a:cubicBezTo>
                  <a:pt x="2249169" y="1501570"/>
                  <a:pt x="2200242" y="1497408"/>
                  <a:pt x="2151315" y="1493419"/>
                </a:cubicBezTo>
                <a:cubicBezTo>
                  <a:pt x="2107072" y="1489865"/>
                  <a:pt x="2062743" y="1486743"/>
                  <a:pt x="2018414" y="1483535"/>
                </a:cubicBezTo>
                <a:cubicBezTo>
                  <a:pt x="1939037" y="1477726"/>
                  <a:pt x="1859574" y="1472090"/>
                  <a:pt x="1780285" y="1465240"/>
                </a:cubicBezTo>
                <a:cubicBezTo>
                  <a:pt x="1743503" y="1462032"/>
                  <a:pt x="1706807" y="1458217"/>
                  <a:pt x="1670112" y="1454401"/>
                </a:cubicBezTo>
                <a:cubicBezTo>
                  <a:pt x="1648251" y="1452147"/>
                  <a:pt x="1626390" y="1449893"/>
                  <a:pt x="1604529" y="1447725"/>
                </a:cubicBezTo>
                <a:cubicBezTo>
                  <a:pt x="1586312" y="1445904"/>
                  <a:pt x="1568007" y="1444517"/>
                  <a:pt x="1549790" y="1443043"/>
                </a:cubicBezTo>
                <a:cubicBezTo>
                  <a:pt x="1526801" y="1441482"/>
                  <a:pt x="1503812" y="1440095"/>
                  <a:pt x="1480824" y="1438968"/>
                </a:cubicBezTo>
                <a:cubicBezTo>
                  <a:pt x="1458182" y="1437841"/>
                  <a:pt x="1435540" y="1437234"/>
                  <a:pt x="1412985" y="1436540"/>
                </a:cubicBezTo>
                <a:cubicBezTo>
                  <a:pt x="1389910" y="1435846"/>
                  <a:pt x="1366747" y="1435586"/>
                  <a:pt x="1343672" y="1435066"/>
                </a:cubicBezTo>
                <a:cubicBezTo>
                  <a:pt x="1321117" y="1434632"/>
                  <a:pt x="1298648" y="1434112"/>
                  <a:pt x="1276093" y="1433505"/>
                </a:cubicBezTo>
                <a:cubicBezTo>
                  <a:pt x="1230029" y="1432118"/>
                  <a:pt x="1183965" y="1430210"/>
                  <a:pt x="1137987" y="1428823"/>
                </a:cubicBezTo>
                <a:cubicBezTo>
                  <a:pt x="1090362" y="1427436"/>
                  <a:pt x="1042736" y="1426482"/>
                  <a:pt x="995023" y="1426309"/>
                </a:cubicBezTo>
                <a:cubicBezTo>
                  <a:pt x="985047" y="1426309"/>
                  <a:pt x="975157" y="1426222"/>
                  <a:pt x="965268" y="1426309"/>
                </a:cubicBezTo>
                <a:cubicBezTo>
                  <a:pt x="952689" y="1426395"/>
                  <a:pt x="940110" y="1426309"/>
                  <a:pt x="927445" y="1426655"/>
                </a:cubicBezTo>
                <a:cubicBezTo>
                  <a:pt x="902461" y="1427349"/>
                  <a:pt x="877564" y="1428043"/>
                  <a:pt x="852580" y="1428910"/>
                </a:cubicBezTo>
                <a:cubicBezTo>
                  <a:pt x="806776" y="1430557"/>
                  <a:pt x="760972" y="1431858"/>
                  <a:pt x="715254" y="1432465"/>
                </a:cubicBezTo>
                <a:cubicBezTo>
                  <a:pt x="669797" y="1433072"/>
                  <a:pt x="624253" y="1432725"/>
                  <a:pt x="578796" y="1433072"/>
                </a:cubicBezTo>
                <a:cubicBezTo>
                  <a:pt x="534901" y="1433419"/>
                  <a:pt x="491005" y="1434806"/>
                  <a:pt x="447023" y="1436367"/>
                </a:cubicBezTo>
                <a:cubicBezTo>
                  <a:pt x="418135" y="1437320"/>
                  <a:pt x="389248" y="1438274"/>
                  <a:pt x="360360" y="1439055"/>
                </a:cubicBezTo>
                <a:cubicBezTo>
                  <a:pt x="332340" y="1439748"/>
                  <a:pt x="304319" y="1439922"/>
                  <a:pt x="276299" y="1440008"/>
                </a:cubicBezTo>
                <a:cubicBezTo>
                  <a:pt x="250534" y="1440095"/>
                  <a:pt x="224769" y="1440268"/>
                  <a:pt x="198918" y="1440615"/>
                </a:cubicBezTo>
                <a:cubicBezTo>
                  <a:pt x="171852" y="1440962"/>
                  <a:pt x="144699" y="1442436"/>
                  <a:pt x="118240" y="1444257"/>
                </a:cubicBezTo>
                <a:cubicBezTo>
                  <a:pt x="101584" y="1445471"/>
                  <a:pt x="84928" y="1446685"/>
                  <a:pt x="68272" y="1447725"/>
                </a:cubicBezTo>
                <a:cubicBezTo>
                  <a:pt x="52050" y="1448766"/>
                  <a:pt x="35741" y="1449372"/>
                  <a:pt x="19519" y="1449980"/>
                </a:cubicBezTo>
                <a:cubicBezTo>
                  <a:pt x="8935" y="1450326"/>
                  <a:pt x="0" y="1440789"/>
                  <a:pt x="0" y="1430471"/>
                </a:cubicBezTo>
                <a:cubicBezTo>
                  <a:pt x="0" y="1425355"/>
                  <a:pt x="2082" y="1420326"/>
                  <a:pt x="5726" y="1416684"/>
                </a:cubicBezTo>
                <a:cubicBezTo>
                  <a:pt x="9456" y="1412956"/>
                  <a:pt x="14314" y="1411135"/>
                  <a:pt x="19519" y="1410962"/>
                </a:cubicBezTo>
                <a:cubicBezTo>
                  <a:pt x="37129" y="1410355"/>
                  <a:pt x="54653" y="1409574"/>
                  <a:pt x="71135" y="1408534"/>
                </a:cubicBezTo>
                <a:cubicBezTo>
                  <a:pt x="113990" y="1405412"/>
                  <a:pt x="156844" y="1402204"/>
                  <a:pt x="199785" y="1401597"/>
                </a:cubicBezTo>
                <a:cubicBezTo>
                  <a:pt x="244462" y="1400990"/>
                  <a:pt x="289051" y="1401251"/>
                  <a:pt x="333728" y="1400470"/>
                </a:cubicBezTo>
                <a:cubicBezTo>
                  <a:pt x="423687" y="1398823"/>
                  <a:pt x="513474" y="1393967"/>
                  <a:pt x="603433" y="1393794"/>
                </a:cubicBezTo>
                <a:cubicBezTo>
                  <a:pt x="651319" y="1393707"/>
                  <a:pt x="699205" y="1393620"/>
                  <a:pt x="747092" y="1392840"/>
                </a:cubicBezTo>
                <a:cubicBezTo>
                  <a:pt x="792462" y="1392146"/>
                  <a:pt x="837832" y="1390239"/>
                  <a:pt x="883202" y="1388591"/>
                </a:cubicBezTo>
                <a:cubicBezTo>
                  <a:pt x="928659" y="1386944"/>
                  <a:pt x="974203" y="1386510"/>
                  <a:pt x="1019660" y="1387117"/>
                </a:cubicBezTo>
                <a:cubicBezTo>
                  <a:pt x="1065725" y="1387638"/>
                  <a:pt x="1111876" y="1388505"/>
                  <a:pt x="1157940" y="1390152"/>
                </a:cubicBezTo>
                <a:cubicBezTo>
                  <a:pt x="1206260" y="1391886"/>
                  <a:pt x="1254579" y="1393620"/>
                  <a:pt x="1302813" y="1394834"/>
                </a:cubicBezTo>
                <a:cubicBezTo>
                  <a:pt x="1349397" y="1396048"/>
                  <a:pt x="1395895" y="1396655"/>
                  <a:pt x="1442393" y="1398129"/>
                </a:cubicBezTo>
                <a:cubicBezTo>
                  <a:pt x="1488631" y="1399516"/>
                  <a:pt x="1534869" y="1402378"/>
                  <a:pt x="1581020" y="1406193"/>
                </a:cubicBezTo>
                <a:cubicBezTo>
                  <a:pt x="1628385" y="1410181"/>
                  <a:pt x="1675664" y="1415470"/>
                  <a:pt x="1722943" y="1420239"/>
                </a:cubicBezTo>
                <a:cubicBezTo>
                  <a:pt x="1812556" y="1429343"/>
                  <a:pt x="1902429" y="1435673"/>
                  <a:pt x="1992215" y="1442263"/>
                </a:cubicBezTo>
                <a:cubicBezTo>
                  <a:pt x="2084951" y="1449026"/>
                  <a:pt x="2177774" y="1455615"/>
                  <a:pt x="2270336" y="1464026"/>
                </a:cubicBezTo>
                <a:cubicBezTo>
                  <a:pt x="2306424" y="1467321"/>
                  <a:pt x="2342512" y="1470789"/>
                  <a:pt x="2378687" y="1473824"/>
                </a:cubicBezTo>
                <a:cubicBezTo>
                  <a:pt x="2397078" y="1475384"/>
                  <a:pt x="2415382" y="1476945"/>
                  <a:pt x="2433773" y="1478506"/>
                </a:cubicBezTo>
                <a:cubicBezTo>
                  <a:pt x="2451991" y="1480067"/>
                  <a:pt x="2470295" y="1481107"/>
                  <a:pt x="2488512" y="1482408"/>
                </a:cubicBezTo>
                <a:cubicBezTo>
                  <a:pt x="2509506" y="1483622"/>
                  <a:pt x="2530586" y="1484922"/>
                  <a:pt x="2551666" y="1485789"/>
                </a:cubicBezTo>
                <a:cubicBezTo>
                  <a:pt x="2576564" y="1486830"/>
                  <a:pt x="2601374" y="1487784"/>
                  <a:pt x="2626185" y="1488477"/>
                </a:cubicBezTo>
                <a:cubicBezTo>
                  <a:pt x="2670861" y="1489778"/>
                  <a:pt x="2715537" y="1490558"/>
                  <a:pt x="2760214" y="1491599"/>
                </a:cubicBezTo>
                <a:cubicBezTo>
                  <a:pt x="2808880" y="1492813"/>
                  <a:pt x="2857547" y="1494200"/>
                  <a:pt x="2906301" y="1496281"/>
                </a:cubicBezTo>
                <a:cubicBezTo>
                  <a:pt x="2950109" y="1498102"/>
                  <a:pt x="2993918" y="1500616"/>
                  <a:pt x="3037640" y="1503391"/>
                </a:cubicBezTo>
                <a:cubicBezTo>
                  <a:pt x="3086394" y="1506425"/>
                  <a:pt x="3135234" y="1509373"/>
                  <a:pt x="3183988" y="1512061"/>
                </a:cubicBezTo>
                <a:cubicBezTo>
                  <a:pt x="3229358" y="1514576"/>
                  <a:pt x="3274728" y="1516483"/>
                  <a:pt x="3320098" y="1518391"/>
                </a:cubicBezTo>
                <a:cubicBezTo>
                  <a:pt x="3364428" y="1520212"/>
                  <a:pt x="3408670" y="1521859"/>
                  <a:pt x="3452913" y="1523680"/>
                </a:cubicBezTo>
                <a:cubicBezTo>
                  <a:pt x="3500105" y="1525588"/>
                  <a:pt x="3547297" y="1527755"/>
                  <a:pt x="3594489" y="1529143"/>
                </a:cubicBezTo>
                <a:cubicBezTo>
                  <a:pt x="3687398" y="1531917"/>
                  <a:pt x="3780308" y="1531137"/>
                  <a:pt x="3873217" y="1529663"/>
                </a:cubicBezTo>
                <a:cubicBezTo>
                  <a:pt x="3897420" y="1529316"/>
                  <a:pt x="3921537" y="1528449"/>
                  <a:pt x="3945653" y="1527842"/>
                </a:cubicBezTo>
                <a:cubicBezTo>
                  <a:pt x="3968468" y="1527235"/>
                  <a:pt x="3991197" y="1526801"/>
                  <a:pt x="4014012" y="1526455"/>
                </a:cubicBezTo>
                <a:cubicBezTo>
                  <a:pt x="4035700" y="1526108"/>
                  <a:pt x="4057474" y="1526194"/>
                  <a:pt x="4079161" y="1526281"/>
                </a:cubicBezTo>
                <a:cubicBezTo>
                  <a:pt x="4102671" y="1526368"/>
                  <a:pt x="4126267" y="1526455"/>
                  <a:pt x="4149776" y="1526628"/>
                </a:cubicBezTo>
                <a:cubicBezTo>
                  <a:pt x="4149863" y="1526628"/>
                  <a:pt x="4149949" y="1526628"/>
                  <a:pt x="4150036" y="1526628"/>
                </a:cubicBezTo>
                <a:cubicBezTo>
                  <a:pt x="4145005" y="1524287"/>
                  <a:pt x="4140060" y="1521946"/>
                  <a:pt x="4135028" y="1519605"/>
                </a:cubicBezTo>
                <a:cubicBezTo>
                  <a:pt x="4130170" y="1517350"/>
                  <a:pt x="4125226" y="1515356"/>
                  <a:pt x="4120281" y="1513275"/>
                </a:cubicBezTo>
                <a:cubicBezTo>
                  <a:pt x="4110478" y="1509113"/>
                  <a:pt x="4100502" y="1505125"/>
                  <a:pt x="4090526" y="1501310"/>
                </a:cubicBezTo>
                <a:cubicBezTo>
                  <a:pt x="4067711" y="1492639"/>
                  <a:pt x="4044895" y="1484055"/>
                  <a:pt x="4022167" y="1475038"/>
                </a:cubicBezTo>
                <a:cubicBezTo>
                  <a:pt x="4002648" y="1467321"/>
                  <a:pt x="3983389" y="1458997"/>
                  <a:pt x="3964304" y="1450500"/>
                </a:cubicBezTo>
                <a:cubicBezTo>
                  <a:pt x="3953287" y="1445644"/>
                  <a:pt x="3942270" y="1440702"/>
                  <a:pt x="3931339" y="1435760"/>
                </a:cubicBezTo>
                <a:cubicBezTo>
                  <a:pt x="3921190" y="1431164"/>
                  <a:pt x="3911126" y="1426482"/>
                  <a:pt x="3900890" y="1422233"/>
                </a:cubicBezTo>
                <a:cubicBezTo>
                  <a:pt x="3890567" y="1417898"/>
                  <a:pt x="3880243" y="1413736"/>
                  <a:pt x="3869747" y="1409834"/>
                </a:cubicBezTo>
                <a:cubicBezTo>
                  <a:pt x="3859163" y="1405846"/>
                  <a:pt x="3848493" y="1402291"/>
                  <a:pt x="3837823" y="1398476"/>
                </a:cubicBezTo>
                <a:cubicBezTo>
                  <a:pt x="3832705" y="1396655"/>
                  <a:pt x="3827760" y="1394401"/>
                  <a:pt x="3822815" y="1392060"/>
                </a:cubicBezTo>
                <a:cubicBezTo>
                  <a:pt x="3820039" y="1390672"/>
                  <a:pt x="3817176" y="1389285"/>
                  <a:pt x="3814747" y="1387377"/>
                </a:cubicBezTo>
                <a:cubicBezTo>
                  <a:pt x="3811798" y="1385210"/>
                  <a:pt x="3808848" y="1383216"/>
                  <a:pt x="3806593" y="1380354"/>
                </a:cubicBezTo>
                <a:cubicBezTo>
                  <a:pt x="3804771" y="1378013"/>
                  <a:pt x="3802863" y="1375845"/>
                  <a:pt x="3801735" y="1373158"/>
                </a:cubicBezTo>
                <a:cubicBezTo>
                  <a:pt x="3799826" y="1368562"/>
                  <a:pt x="3799219" y="1362926"/>
                  <a:pt x="3800520" y="1358071"/>
                </a:cubicBezTo>
                <a:cubicBezTo>
                  <a:pt x="3801995" y="1352782"/>
                  <a:pt x="3805812" y="1347492"/>
                  <a:pt x="3810583" y="1344718"/>
                </a:cubicBezTo>
                <a:cubicBezTo>
                  <a:pt x="3813533" y="1342984"/>
                  <a:pt x="3816049" y="1341857"/>
                  <a:pt x="3819258" y="1340643"/>
                </a:cubicBezTo>
                <a:cubicBezTo>
                  <a:pt x="3821774" y="1339689"/>
                  <a:pt x="3824376" y="1338909"/>
                  <a:pt x="3826979" y="1338128"/>
                </a:cubicBezTo>
                <a:cubicBezTo>
                  <a:pt x="3831924" y="1336567"/>
                  <a:pt x="3836955" y="1335093"/>
                  <a:pt x="3841900" y="1333619"/>
                </a:cubicBezTo>
                <a:cubicBezTo>
                  <a:pt x="3852137" y="1330498"/>
                  <a:pt x="3862460" y="1327637"/>
                  <a:pt x="3872783" y="1324689"/>
                </a:cubicBezTo>
                <a:cubicBezTo>
                  <a:pt x="3895078" y="1318359"/>
                  <a:pt x="3917373" y="1312116"/>
                  <a:pt x="3939667" y="1305700"/>
                </a:cubicBezTo>
                <a:cubicBezTo>
                  <a:pt x="3983736" y="1292954"/>
                  <a:pt x="4027458" y="1279254"/>
                  <a:pt x="4070833" y="1264514"/>
                </a:cubicBezTo>
                <a:cubicBezTo>
                  <a:pt x="4078294" y="1261913"/>
                  <a:pt x="4085668" y="1259312"/>
                  <a:pt x="4093041" y="1256451"/>
                </a:cubicBezTo>
                <a:cubicBezTo>
                  <a:pt x="4099982" y="1253850"/>
                  <a:pt x="4106748" y="1251075"/>
                  <a:pt x="4113428" y="1247953"/>
                </a:cubicBezTo>
                <a:cubicBezTo>
                  <a:pt x="4106661" y="1241017"/>
                  <a:pt x="4099548" y="1234341"/>
                  <a:pt x="4092434" y="1227838"/>
                </a:cubicBezTo>
                <a:cubicBezTo>
                  <a:pt x="4086622" y="1222982"/>
                  <a:pt x="4080810" y="1218040"/>
                  <a:pt x="4074737" y="1213531"/>
                </a:cubicBezTo>
                <a:cubicBezTo>
                  <a:pt x="4070747" y="1210583"/>
                  <a:pt x="4066843" y="1207635"/>
                  <a:pt x="4062939" y="1204687"/>
                </a:cubicBezTo>
                <a:cubicBezTo>
                  <a:pt x="4059036" y="1201739"/>
                  <a:pt x="4054871" y="1199138"/>
                  <a:pt x="4050881" y="1196363"/>
                </a:cubicBezTo>
                <a:cubicBezTo>
                  <a:pt x="4014359" y="1172866"/>
                  <a:pt x="3976710" y="1151189"/>
                  <a:pt x="3939234" y="1129252"/>
                </a:cubicBezTo>
                <a:cubicBezTo>
                  <a:pt x="3920235" y="1118067"/>
                  <a:pt x="3901497" y="1106188"/>
                  <a:pt x="3882759" y="1094570"/>
                </a:cubicBezTo>
                <a:cubicBezTo>
                  <a:pt x="3864629" y="1083298"/>
                  <a:pt x="3846498" y="1072113"/>
                  <a:pt x="3828974" y="1059974"/>
                </a:cubicBezTo>
                <a:cubicBezTo>
                  <a:pt x="3824984" y="1057199"/>
                  <a:pt x="3821080" y="1054425"/>
                  <a:pt x="3817176" y="1051650"/>
                </a:cubicBezTo>
                <a:cubicBezTo>
                  <a:pt x="3815008" y="1050089"/>
                  <a:pt x="3812839" y="1048529"/>
                  <a:pt x="3810670" y="1047055"/>
                </a:cubicBezTo>
                <a:cubicBezTo>
                  <a:pt x="3808762" y="1045581"/>
                  <a:pt x="3806766" y="1044193"/>
                  <a:pt x="3804771" y="1042719"/>
                </a:cubicBezTo>
                <a:cubicBezTo>
                  <a:pt x="3802949" y="1041245"/>
                  <a:pt x="3801301" y="1039858"/>
                  <a:pt x="3799566" y="1038297"/>
                </a:cubicBezTo>
                <a:cubicBezTo>
                  <a:pt x="3797831" y="1036390"/>
                  <a:pt x="3796009" y="1034569"/>
                  <a:pt x="3794621" y="1032314"/>
                </a:cubicBezTo>
                <a:cubicBezTo>
                  <a:pt x="3793407" y="1030320"/>
                  <a:pt x="3792366" y="1027979"/>
                  <a:pt x="3791759" y="1025638"/>
                </a:cubicBezTo>
                <a:cubicBezTo>
                  <a:pt x="3790197" y="1019915"/>
                  <a:pt x="3791672" y="1014366"/>
                  <a:pt x="3794534" y="1009337"/>
                </a:cubicBezTo>
                <a:cubicBezTo>
                  <a:pt x="3799826" y="1000406"/>
                  <a:pt x="3811017" y="998412"/>
                  <a:pt x="3820213" y="995811"/>
                </a:cubicBezTo>
                <a:cubicBezTo>
                  <a:pt x="3830796" y="992863"/>
                  <a:pt x="3841380" y="990002"/>
                  <a:pt x="3852050" y="987140"/>
                </a:cubicBezTo>
                <a:cubicBezTo>
                  <a:pt x="3874345" y="981158"/>
                  <a:pt x="3896466" y="975001"/>
                  <a:pt x="3918587" y="968498"/>
                </a:cubicBezTo>
                <a:cubicBezTo>
                  <a:pt x="3939407" y="962429"/>
                  <a:pt x="3960227" y="956446"/>
                  <a:pt x="3980874" y="949943"/>
                </a:cubicBezTo>
                <a:cubicBezTo>
                  <a:pt x="4015400" y="939105"/>
                  <a:pt x="4049580" y="927660"/>
                  <a:pt x="4084106" y="916908"/>
                </a:cubicBezTo>
                <a:cubicBezTo>
                  <a:pt x="4101370" y="911532"/>
                  <a:pt x="4118720" y="906243"/>
                  <a:pt x="4135983" y="900781"/>
                </a:cubicBezTo>
                <a:cubicBezTo>
                  <a:pt x="4152639" y="895578"/>
                  <a:pt x="4169295" y="890463"/>
                  <a:pt x="4184649" y="885347"/>
                </a:cubicBezTo>
                <a:cubicBezTo>
                  <a:pt x="4185083" y="885174"/>
                  <a:pt x="4185430" y="885087"/>
                  <a:pt x="4185864" y="884913"/>
                </a:cubicBezTo>
                <a:lnTo>
                  <a:pt x="4185864" y="884913"/>
                </a:lnTo>
                <a:cubicBezTo>
                  <a:pt x="4188380" y="883960"/>
                  <a:pt x="4190895" y="883093"/>
                  <a:pt x="4193411" y="882052"/>
                </a:cubicBezTo>
                <a:cubicBezTo>
                  <a:pt x="4190202" y="879017"/>
                  <a:pt x="4186905" y="875983"/>
                  <a:pt x="4183522" y="873035"/>
                </a:cubicBezTo>
                <a:cubicBezTo>
                  <a:pt x="4171724" y="862890"/>
                  <a:pt x="4159839" y="852745"/>
                  <a:pt x="4147954" y="842687"/>
                </a:cubicBezTo>
                <a:cubicBezTo>
                  <a:pt x="4134855" y="831589"/>
                  <a:pt x="4121235" y="821271"/>
                  <a:pt x="4109437" y="812514"/>
                </a:cubicBezTo>
                <a:cubicBezTo>
                  <a:pt x="4104492" y="809132"/>
                  <a:pt x="4099548" y="805837"/>
                  <a:pt x="4094603" y="802542"/>
                </a:cubicBezTo>
                <a:cubicBezTo>
                  <a:pt x="4089919" y="799421"/>
                  <a:pt x="4085061" y="796646"/>
                  <a:pt x="4080289" y="793698"/>
                </a:cubicBezTo>
                <a:cubicBezTo>
                  <a:pt x="4071180" y="788149"/>
                  <a:pt x="4061725" y="782947"/>
                  <a:pt x="4052269" y="777831"/>
                </a:cubicBezTo>
                <a:cubicBezTo>
                  <a:pt x="4032924" y="767339"/>
                  <a:pt x="4013578" y="757021"/>
                  <a:pt x="3994493" y="746096"/>
                </a:cubicBezTo>
                <a:cubicBezTo>
                  <a:pt x="3974888" y="734911"/>
                  <a:pt x="3955369" y="723813"/>
                  <a:pt x="3936197" y="712021"/>
                </a:cubicBezTo>
                <a:cubicBezTo>
                  <a:pt x="3917633" y="700576"/>
                  <a:pt x="3899242" y="688697"/>
                  <a:pt x="3880591" y="677338"/>
                </a:cubicBezTo>
                <a:cubicBezTo>
                  <a:pt x="3871308" y="671702"/>
                  <a:pt x="3860378" y="664072"/>
                  <a:pt x="3860378" y="651846"/>
                </a:cubicBezTo>
                <a:cubicBezTo>
                  <a:pt x="3860378" y="647078"/>
                  <a:pt x="3861766" y="642135"/>
                  <a:pt x="3864715" y="638407"/>
                </a:cubicBezTo>
                <a:cubicBezTo>
                  <a:pt x="3868012" y="634158"/>
                  <a:pt x="3872870" y="631557"/>
                  <a:pt x="3877467" y="628956"/>
                </a:cubicBezTo>
                <a:cubicBezTo>
                  <a:pt x="3896119" y="618378"/>
                  <a:pt x="3915638" y="609360"/>
                  <a:pt x="3935070" y="600516"/>
                </a:cubicBezTo>
                <a:cubicBezTo>
                  <a:pt x="3957191" y="590458"/>
                  <a:pt x="3979746" y="581267"/>
                  <a:pt x="4002214" y="571903"/>
                </a:cubicBezTo>
                <a:cubicBezTo>
                  <a:pt x="4021820" y="563753"/>
                  <a:pt x="4041425" y="555602"/>
                  <a:pt x="4061031" y="547625"/>
                </a:cubicBezTo>
                <a:cubicBezTo>
                  <a:pt x="4083065" y="538608"/>
                  <a:pt x="4104840" y="529417"/>
                  <a:pt x="4126614" y="519966"/>
                </a:cubicBezTo>
                <a:cubicBezTo>
                  <a:pt x="4148908" y="510255"/>
                  <a:pt x="4171030" y="500023"/>
                  <a:pt x="4191503" y="490399"/>
                </a:cubicBezTo>
                <a:cubicBezTo>
                  <a:pt x="4200872" y="485630"/>
                  <a:pt x="4210154" y="480861"/>
                  <a:pt x="4219436" y="475832"/>
                </a:cubicBezTo>
                <a:cubicBezTo>
                  <a:pt x="4229673" y="470283"/>
                  <a:pt x="4239910" y="464560"/>
                  <a:pt x="4249799" y="458318"/>
                </a:cubicBezTo>
                <a:cubicBezTo>
                  <a:pt x="4247543" y="456757"/>
                  <a:pt x="4245375" y="455283"/>
                  <a:pt x="4243119" y="453722"/>
                </a:cubicBezTo>
                <a:cubicBezTo>
                  <a:pt x="4233577" y="447393"/>
                  <a:pt x="4223861" y="441236"/>
                  <a:pt x="4213971" y="435427"/>
                </a:cubicBezTo>
                <a:cubicBezTo>
                  <a:pt x="4203388" y="429184"/>
                  <a:pt x="4192457" y="423462"/>
                  <a:pt x="4181527" y="417739"/>
                </a:cubicBezTo>
                <a:cubicBezTo>
                  <a:pt x="4167907" y="411063"/>
                  <a:pt x="4154200" y="404733"/>
                  <a:pt x="4140494" y="398403"/>
                </a:cubicBezTo>
                <a:cubicBezTo>
                  <a:pt x="4125920" y="391554"/>
                  <a:pt x="4111346" y="384530"/>
                  <a:pt x="4096945" y="377507"/>
                </a:cubicBezTo>
                <a:cubicBezTo>
                  <a:pt x="4068318" y="363547"/>
                  <a:pt x="4039864" y="349241"/>
                  <a:pt x="4013665" y="336062"/>
                </a:cubicBezTo>
                <a:cubicBezTo>
                  <a:pt x="4000132" y="329298"/>
                  <a:pt x="3986426" y="322795"/>
                  <a:pt x="3972546" y="316813"/>
                </a:cubicBezTo>
                <a:cubicBezTo>
                  <a:pt x="3965172" y="313691"/>
                  <a:pt x="3957538" y="310830"/>
                  <a:pt x="3950424" y="307102"/>
                </a:cubicBezTo>
                <a:cubicBezTo>
                  <a:pt x="3946000" y="304760"/>
                  <a:pt x="3941576" y="302333"/>
                  <a:pt x="3938453" y="298257"/>
                </a:cubicBezTo>
                <a:cubicBezTo>
                  <a:pt x="3936111" y="295223"/>
                  <a:pt x="3934983" y="291754"/>
                  <a:pt x="3934376" y="287939"/>
                </a:cubicBezTo>
                <a:cubicBezTo>
                  <a:pt x="3933334" y="280656"/>
                  <a:pt x="3936891" y="273459"/>
                  <a:pt x="3942443" y="268951"/>
                </a:cubicBezTo>
                <a:cubicBezTo>
                  <a:pt x="3946781" y="265482"/>
                  <a:pt x="3951639" y="262534"/>
                  <a:pt x="3956237" y="259413"/>
                </a:cubicBezTo>
                <a:cubicBezTo>
                  <a:pt x="3969162" y="250829"/>
                  <a:pt x="3982262" y="242505"/>
                  <a:pt x="3995274" y="234008"/>
                </a:cubicBezTo>
                <a:cubicBezTo>
                  <a:pt x="4019391" y="217534"/>
                  <a:pt x="4042640" y="199846"/>
                  <a:pt x="4065975" y="182418"/>
                </a:cubicBezTo>
                <a:cubicBezTo>
                  <a:pt x="4077166" y="174007"/>
                  <a:pt x="4088444" y="165597"/>
                  <a:pt x="4099808" y="157273"/>
                </a:cubicBezTo>
                <a:cubicBezTo>
                  <a:pt x="4112647" y="147995"/>
                  <a:pt x="4125659" y="138891"/>
                  <a:pt x="4138759" y="129787"/>
                </a:cubicBezTo>
                <a:cubicBezTo>
                  <a:pt x="4151164" y="121116"/>
                  <a:pt x="4163482" y="112272"/>
                  <a:pt x="4175714" y="103255"/>
                </a:cubicBezTo>
                <a:cubicBezTo>
                  <a:pt x="4188120" y="93977"/>
                  <a:pt x="4199918" y="83746"/>
                  <a:pt x="4211629" y="73428"/>
                </a:cubicBezTo>
                <a:cubicBezTo>
                  <a:pt x="4222212" y="64150"/>
                  <a:pt x="4232969" y="54959"/>
                  <a:pt x="4244247" y="46462"/>
                </a:cubicBezTo>
                <a:cubicBezTo>
                  <a:pt x="4246416" y="44814"/>
                  <a:pt x="4248671" y="43167"/>
                  <a:pt x="4250840" y="41520"/>
                </a:cubicBezTo>
                <a:cubicBezTo>
                  <a:pt x="4246936" y="41693"/>
                  <a:pt x="4242946" y="41866"/>
                  <a:pt x="4238955" y="41953"/>
                </a:cubicBezTo>
                <a:cubicBezTo>
                  <a:pt x="4218482" y="42473"/>
                  <a:pt x="4197922" y="42300"/>
                  <a:pt x="4177362" y="42473"/>
                </a:cubicBezTo>
                <a:cubicBezTo>
                  <a:pt x="4155502" y="42734"/>
                  <a:pt x="4133554" y="43080"/>
                  <a:pt x="4111693" y="43167"/>
                </a:cubicBezTo>
                <a:cubicBezTo>
                  <a:pt x="4090266" y="43254"/>
                  <a:pt x="4068751" y="43167"/>
                  <a:pt x="4047237" y="42994"/>
                </a:cubicBezTo>
                <a:cubicBezTo>
                  <a:pt x="4003516" y="42647"/>
                  <a:pt x="3959793" y="41260"/>
                  <a:pt x="3916071" y="41086"/>
                </a:cubicBezTo>
                <a:cubicBezTo>
                  <a:pt x="3868185" y="40913"/>
                  <a:pt x="3820386" y="41086"/>
                  <a:pt x="3772500" y="41433"/>
                </a:cubicBezTo>
                <a:cubicBezTo>
                  <a:pt x="3725742" y="41780"/>
                  <a:pt x="3678984" y="42994"/>
                  <a:pt x="3632225" y="44034"/>
                </a:cubicBezTo>
                <a:cubicBezTo>
                  <a:pt x="3585987" y="44988"/>
                  <a:pt x="3539750" y="45682"/>
                  <a:pt x="3493425" y="45855"/>
                </a:cubicBezTo>
                <a:cubicBezTo>
                  <a:pt x="3458378" y="46028"/>
                  <a:pt x="3423418" y="45942"/>
                  <a:pt x="3388371" y="45942"/>
                </a:cubicBezTo>
                <a:cubicBezTo>
                  <a:pt x="3333024" y="45942"/>
                  <a:pt x="3277678" y="45942"/>
                  <a:pt x="3222331" y="46549"/>
                </a:cubicBezTo>
                <a:cubicBezTo>
                  <a:pt x="3173838" y="47156"/>
                  <a:pt x="3125345" y="47849"/>
                  <a:pt x="3076938" y="48976"/>
                </a:cubicBezTo>
                <a:cubicBezTo>
                  <a:pt x="3030006" y="50104"/>
                  <a:pt x="2983161" y="51491"/>
                  <a:pt x="2936229" y="52705"/>
                </a:cubicBezTo>
                <a:cubicBezTo>
                  <a:pt x="2843060" y="55133"/>
                  <a:pt x="2749890" y="56433"/>
                  <a:pt x="2656721" y="57907"/>
                </a:cubicBezTo>
                <a:cubicBezTo>
                  <a:pt x="2566848" y="59294"/>
                  <a:pt x="2477061" y="62242"/>
                  <a:pt x="2387275" y="66491"/>
                </a:cubicBezTo>
                <a:cubicBezTo>
                  <a:pt x="2291503" y="71000"/>
                  <a:pt x="2195818" y="76029"/>
                  <a:pt x="2100046" y="80538"/>
                </a:cubicBezTo>
                <a:cubicBezTo>
                  <a:pt x="2056237" y="83052"/>
                  <a:pt x="2012515" y="84786"/>
                  <a:pt x="1968793" y="86520"/>
                </a:cubicBezTo>
                <a:cubicBezTo>
                  <a:pt x="1918911" y="88515"/>
                  <a:pt x="1868943" y="90769"/>
                  <a:pt x="1819062" y="93197"/>
                </a:cubicBezTo>
                <a:cubicBezTo>
                  <a:pt x="1775861" y="95278"/>
                  <a:pt x="1732659" y="97619"/>
                  <a:pt x="1689457" y="99700"/>
                </a:cubicBezTo>
                <a:cubicBezTo>
                  <a:pt x="1640184" y="102041"/>
                  <a:pt x="1590909" y="104208"/>
                  <a:pt x="1541549" y="106289"/>
                </a:cubicBezTo>
                <a:cubicBezTo>
                  <a:pt x="1451676" y="110018"/>
                  <a:pt x="1361802" y="113920"/>
                  <a:pt x="1271929" y="117908"/>
                </a:cubicBezTo>
                <a:cubicBezTo>
                  <a:pt x="1223523" y="120076"/>
                  <a:pt x="1175116" y="121983"/>
                  <a:pt x="1126710" y="123544"/>
                </a:cubicBezTo>
                <a:cubicBezTo>
                  <a:pt x="1082988" y="124931"/>
                  <a:pt x="1039266" y="126232"/>
                  <a:pt x="995544" y="127706"/>
                </a:cubicBezTo>
                <a:cubicBezTo>
                  <a:pt x="949306" y="129353"/>
                  <a:pt x="903068" y="130741"/>
                  <a:pt x="856830" y="132561"/>
                </a:cubicBezTo>
                <a:cubicBezTo>
                  <a:pt x="811026" y="134382"/>
                  <a:pt x="765309" y="136377"/>
                  <a:pt x="719505" y="138457"/>
                </a:cubicBezTo>
                <a:cubicBezTo>
                  <a:pt x="694868" y="139585"/>
                  <a:pt x="670144" y="140365"/>
                  <a:pt x="645507" y="140972"/>
                </a:cubicBezTo>
                <a:cubicBezTo>
                  <a:pt x="635965" y="141145"/>
                  <a:pt x="626422" y="140972"/>
                  <a:pt x="616880" y="140885"/>
                </a:cubicBezTo>
                <a:cubicBezTo>
                  <a:pt x="604214" y="140712"/>
                  <a:pt x="591549" y="140538"/>
                  <a:pt x="578970" y="140365"/>
                </a:cubicBezTo>
                <a:cubicBezTo>
                  <a:pt x="557543" y="140018"/>
                  <a:pt x="536029" y="139151"/>
                  <a:pt x="514601" y="138024"/>
                </a:cubicBezTo>
                <a:cubicBezTo>
                  <a:pt x="504712" y="137504"/>
                  <a:pt x="494822" y="136983"/>
                  <a:pt x="484933" y="136377"/>
                </a:cubicBezTo>
                <a:cubicBezTo>
                  <a:pt x="474349" y="135770"/>
                  <a:pt x="463679" y="135163"/>
                  <a:pt x="453182" y="134035"/>
                </a:cubicBezTo>
                <a:cubicBezTo>
                  <a:pt x="443987" y="132995"/>
                  <a:pt x="434791" y="131868"/>
                  <a:pt x="425683" y="130654"/>
                </a:cubicBezTo>
                <a:cubicBezTo>
                  <a:pt x="422386" y="130220"/>
                  <a:pt x="419090" y="129700"/>
                  <a:pt x="415793" y="128920"/>
                </a:cubicBezTo>
                <a:cubicBezTo>
                  <a:pt x="412323" y="128139"/>
                  <a:pt x="409200" y="127359"/>
                  <a:pt x="406337" y="125278"/>
                </a:cubicBezTo>
                <a:cubicBezTo>
                  <a:pt x="406251" y="125191"/>
                  <a:pt x="406077" y="125105"/>
                  <a:pt x="405990" y="125018"/>
                </a:cubicBezTo>
                <a:cubicBezTo>
                  <a:pt x="402434" y="122243"/>
                  <a:pt x="401566" y="116694"/>
                  <a:pt x="404429" y="113139"/>
                </a:cubicBezTo>
                <a:cubicBezTo>
                  <a:pt x="406251" y="110885"/>
                  <a:pt x="407986" y="109758"/>
                  <a:pt x="410588" y="108630"/>
                </a:cubicBezTo>
                <a:cubicBezTo>
                  <a:pt x="414579" y="106896"/>
                  <a:pt x="419610" y="107417"/>
                  <a:pt x="423861" y="107417"/>
                </a:cubicBezTo>
                <a:cubicBezTo>
                  <a:pt x="434705" y="107503"/>
                  <a:pt x="445635" y="108197"/>
                  <a:pt x="456479" y="108457"/>
                </a:cubicBezTo>
                <a:cubicBezTo>
                  <a:pt x="477993" y="109064"/>
                  <a:pt x="499594" y="109324"/>
                  <a:pt x="521108" y="109584"/>
                </a:cubicBezTo>
                <a:cubicBezTo>
                  <a:pt x="564916" y="110018"/>
                  <a:pt x="608725" y="110972"/>
                  <a:pt x="652447" y="109584"/>
                </a:cubicBezTo>
                <a:cubicBezTo>
                  <a:pt x="698858" y="108023"/>
                  <a:pt x="745270" y="104989"/>
                  <a:pt x="791594" y="102561"/>
                </a:cubicBezTo>
                <a:cubicBezTo>
                  <a:pt x="838179" y="100047"/>
                  <a:pt x="884851" y="98052"/>
                  <a:pt x="931522" y="96058"/>
                </a:cubicBezTo>
                <a:cubicBezTo>
                  <a:pt x="1024258" y="92070"/>
                  <a:pt x="1117081" y="89208"/>
                  <a:pt x="1209730" y="85220"/>
                </a:cubicBezTo>
                <a:cubicBezTo>
                  <a:pt x="1254146" y="83312"/>
                  <a:pt x="1298562" y="80884"/>
                  <a:pt x="1342978" y="78803"/>
                </a:cubicBezTo>
                <a:cubicBezTo>
                  <a:pt x="1388608" y="76636"/>
                  <a:pt x="1434239" y="74555"/>
                  <a:pt x="1479869" y="72474"/>
                </a:cubicBezTo>
                <a:cubicBezTo>
                  <a:pt x="1571217" y="68312"/>
                  <a:pt x="1662565" y="64150"/>
                  <a:pt x="1753913" y="59381"/>
                </a:cubicBezTo>
                <a:cubicBezTo>
                  <a:pt x="1803621" y="56780"/>
                  <a:pt x="1853242" y="54265"/>
                  <a:pt x="1902949" y="51924"/>
                </a:cubicBezTo>
                <a:cubicBezTo>
                  <a:pt x="1948406" y="49757"/>
                  <a:pt x="1993950" y="48023"/>
                  <a:pt x="2039494" y="46115"/>
                </a:cubicBezTo>
                <a:cubicBezTo>
                  <a:pt x="2223404" y="38572"/>
                  <a:pt x="2407141" y="25566"/>
                  <a:pt x="2591138" y="21577"/>
                </a:cubicBezTo>
                <a:cubicBezTo>
                  <a:pt x="2686129" y="19496"/>
                  <a:pt x="2781120" y="18282"/>
                  <a:pt x="2876112" y="16288"/>
                </a:cubicBezTo>
                <a:cubicBezTo>
                  <a:pt x="2920875" y="15334"/>
                  <a:pt x="2965638" y="14120"/>
                  <a:pt x="3010401" y="12907"/>
                </a:cubicBezTo>
                <a:cubicBezTo>
                  <a:pt x="3060109" y="11519"/>
                  <a:pt x="3109816" y="10305"/>
                  <a:pt x="3159524" y="9525"/>
                </a:cubicBezTo>
                <a:cubicBezTo>
                  <a:pt x="3249657" y="7964"/>
                  <a:pt x="3339878" y="8051"/>
                  <a:pt x="3430098" y="7964"/>
                </a:cubicBezTo>
                <a:cubicBezTo>
                  <a:pt x="3479198" y="7964"/>
                  <a:pt x="3528385" y="7704"/>
                  <a:pt x="3577573" y="7010"/>
                </a:cubicBezTo>
                <a:cubicBezTo>
                  <a:pt x="3622943" y="6404"/>
                  <a:pt x="3668313" y="5103"/>
                  <a:pt x="3713684" y="4236"/>
                </a:cubicBezTo>
                <a:cubicBezTo>
                  <a:pt x="3760181" y="3282"/>
                  <a:pt x="3806766" y="3022"/>
                  <a:pt x="3853264" y="2935"/>
                </a:cubicBezTo>
                <a:cubicBezTo>
                  <a:pt x="3875733" y="2935"/>
                  <a:pt x="3898114" y="2935"/>
                  <a:pt x="3920582" y="3022"/>
                </a:cubicBezTo>
                <a:cubicBezTo>
                  <a:pt x="3942270" y="3109"/>
                  <a:pt x="3964044" y="3629"/>
                  <a:pt x="3985732" y="3976"/>
                </a:cubicBezTo>
                <a:cubicBezTo>
                  <a:pt x="4029367" y="4756"/>
                  <a:pt x="4073002" y="5190"/>
                  <a:pt x="4116637" y="5016"/>
                </a:cubicBezTo>
                <a:cubicBezTo>
                  <a:pt x="4138499" y="4930"/>
                  <a:pt x="4160446" y="4496"/>
                  <a:pt x="4182307" y="4236"/>
                </a:cubicBezTo>
                <a:cubicBezTo>
                  <a:pt x="4202433" y="4062"/>
                  <a:pt x="4222560" y="4149"/>
                  <a:pt x="4242772" y="3629"/>
                </a:cubicBezTo>
                <a:cubicBezTo>
                  <a:pt x="4250666" y="3456"/>
                  <a:pt x="4258474" y="2935"/>
                  <a:pt x="4266368" y="2415"/>
                </a:cubicBezTo>
                <a:cubicBezTo>
                  <a:pt x="4274956" y="1808"/>
                  <a:pt x="4283631" y="1114"/>
                  <a:pt x="4292220" y="334"/>
                </a:cubicBezTo>
                <a:cubicBezTo>
                  <a:pt x="4297685" y="-186"/>
                  <a:pt x="4303237" y="-360"/>
                  <a:pt x="4308355" y="1808"/>
                </a:cubicBezTo>
                <a:cubicBezTo>
                  <a:pt x="4313560" y="3976"/>
                  <a:pt x="4317377" y="8484"/>
                  <a:pt x="4319546" y="13600"/>
                </a:cubicBezTo>
                <a:cubicBezTo>
                  <a:pt x="4323884" y="23918"/>
                  <a:pt x="4318418" y="35103"/>
                  <a:pt x="4311392" y="42734"/>
                </a:cubicBezTo>
                <a:cubicBezTo>
                  <a:pt x="4302890" y="51924"/>
                  <a:pt x="4293001" y="59294"/>
                  <a:pt x="4282938" y="66751"/>
                </a:cubicBezTo>
                <a:cubicBezTo>
                  <a:pt x="4275130" y="72474"/>
                  <a:pt x="4267322" y="78283"/>
                  <a:pt x="4259602" y="84266"/>
                </a:cubicBezTo>
                <a:cubicBezTo>
                  <a:pt x="4251621" y="90422"/>
                  <a:pt x="4244073" y="97185"/>
                  <a:pt x="4236613" y="103775"/>
                </a:cubicBezTo>
                <a:cubicBezTo>
                  <a:pt x="4228632" y="110798"/>
                  <a:pt x="4220564" y="117735"/>
                  <a:pt x="4212410" y="124498"/>
                </a:cubicBezTo>
                <a:cubicBezTo>
                  <a:pt x="4204429" y="131087"/>
                  <a:pt x="4196014" y="137330"/>
                  <a:pt x="4187686" y="143400"/>
                </a:cubicBezTo>
                <a:cubicBezTo>
                  <a:pt x="4170162" y="156059"/>
                  <a:pt x="4152205" y="168024"/>
                  <a:pt x="4134768" y="180684"/>
                </a:cubicBezTo>
                <a:cubicBezTo>
                  <a:pt x="4116030" y="194296"/>
                  <a:pt x="4097466" y="207996"/>
                  <a:pt x="4078988" y="221869"/>
                </a:cubicBezTo>
                <a:cubicBezTo>
                  <a:pt x="4062419" y="234268"/>
                  <a:pt x="4045936" y="246667"/>
                  <a:pt x="4029020" y="258633"/>
                </a:cubicBezTo>
                <a:cubicBezTo>
                  <a:pt x="4016788" y="267217"/>
                  <a:pt x="4004209" y="275280"/>
                  <a:pt x="3991717" y="283431"/>
                </a:cubicBezTo>
                <a:cubicBezTo>
                  <a:pt x="3996315" y="285425"/>
                  <a:pt x="4000913" y="287506"/>
                  <a:pt x="4005424" y="289587"/>
                </a:cubicBezTo>
                <a:cubicBezTo>
                  <a:pt x="4017916" y="295396"/>
                  <a:pt x="4030234" y="301639"/>
                  <a:pt x="4040211" y="306668"/>
                </a:cubicBezTo>
                <a:cubicBezTo>
                  <a:pt x="4079335" y="326264"/>
                  <a:pt x="4118459" y="345946"/>
                  <a:pt x="4158191" y="364415"/>
                </a:cubicBezTo>
                <a:cubicBezTo>
                  <a:pt x="4177362" y="373345"/>
                  <a:pt x="4196448" y="382189"/>
                  <a:pt x="4215099" y="392161"/>
                </a:cubicBezTo>
                <a:cubicBezTo>
                  <a:pt x="4233577" y="402045"/>
                  <a:pt x="4251360" y="413057"/>
                  <a:pt x="4268710" y="424849"/>
                </a:cubicBezTo>
                <a:cubicBezTo>
                  <a:pt x="4274870" y="429011"/>
                  <a:pt x="4280942" y="433259"/>
                  <a:pt x="4286755" y="437855"/>
                </a:cubicBezTo>
                <a:cubicBezTo>
                  <a:pt x="4290745" y="440976"/>
                  <a:pt x="4294042" y="444878"/>
                  <a:pt x="4295430" y="449734"/>
                </a:cubicBezTo>
                <a:cubicBezTo>
                  <a:pt x="4296123" y="452422"/>
                  <a:pt x="4296644" y="455456"/>
                  <a:pt x="4296644" y="458318"/>
                </a:cubicBezTo>
                <a:cubicBezTo>
                  <a:pt x="4296644" y="462653"/>
                  <a:pt x="4294996" y="466295"/>
                  <a:pt x="4293347" y="470196"/>
                </a:cubicBezTo>
                <a:cubicBezTo>
                  <a:pt x="4290745" y="476439"/>
                  <a:pt x="4285280" y="481035"/>
                  <a:pt x="4280248" y="485197"/>
                </a:cubicBezTo>
                <a:cubicBezTo>
                  <a:pt x="4277039" y="487885"/>
                  <a:pt x="4272961" y="490226"/>
                  <a:pt x="4269491" y="492480"/>
                </a:cubicBezTo>
                <a:cubicBezTo>
                  <a:pt x="4266455" y="494474"/>
                  <a:pt x="4263332" y="496208"/>
                  <a:pt x="4260209" y="498029"/>
                </a:cubicBezTo>
                <a:cubicBezTo>
                  <a:pt x="4249539" y="504272"/>
                  <a:pt x="4238782" y="510168"/>
                  <a:pt x="4227851" y="516064"/>
                </a:cubicBezTo>
                <a:cubicBezTo>
                  <a:pt x="4207985" y="526816"/>
                  <a:pt x="4187339" y="535833"/>
                  <a:pt x="4166779" y="545111"/>
                </a:cubicBezTo>
                <a:cubicBezTo>
                  <a:pt x="4146827" y="554128"/>
                  <a:pt x="4126787" y="563059"/>
                  <a:pt x="4106661" y="571470"/>
                </a:cubicBezTo>
                <a:cubicBezTo>
                  <a:pt x="4076819" y="583955"/>
                  <a:pt x="4046891" y="596008"/>
                  <a:pt x="4017049" y="608493"/>
                </a:cubicBezTo>
                <a:cubicBezTo>
                  <a:pt x="3984951" y="621933"/>
                  <a:pt x="3952767" y="635286"/>
                  <a:pt x="3921363" y="650372"/>
                </a:cubicBezTo>
                <a:cubicBezTo>
                  <a:pt x="3919281" y="651413"/>
                  <a:pt x="3917112" y="652540"/>
                  <a:pt x="3915030" y="653581"/>
                </a:cubicBezTo>
                <a:cubicBezTo>
                  <a:pt x="3917026" y="654795"/>
                  <a:pt x="3918934" y="656008"/>
                  <a:pt x="3920929" y="657222"/>
                </a:cubicBezTo>
                <a:cubicBezTo>
                  <a:pt x="3930298" y="663118"/>
                  <a:pt x="3939581" y="669188"/>
                  <a:pt x="3949036" y="674997"/>
                </a:cubicBezTo>
                <a:cubicBezTo>
                  <a:pt x="3968295" y="686789"/>
                  <a:pt x="3987640" y="698148"/>
                  <a:pt x="4007246" y="709333"/>
                </a:cubicBezTo>
                <a:cubicBezTo>
                  <a:pt x="4026157" y="720084"/>
                  <a:pt x="4045155" y="730489"/>
                  <a:pt x="4064241" y="740894"/>
                </a:cubicBezTo>
                <a:cubicBezTo>
                  <a:pt x="4074737" y="746530"/>
                  <a:pt x="4085147" y="752339"/>
                  <a:pt x="4095557" y="758235"/>
                </a:cubicBezTo>
                <a:cubicBezTo>
                  <a:pt x="4105967" y="764131"/>
                  <a:pt x="4115857" y="770808"/>
                  <a:pt x="4125746" y="777484"/>
                </a:cubicBezTo>
                <a:cubicBezTo>
                  <a:pt x="4143357" y="789363"/>
                  <a:pt x="4159926" y="802802"/>
                  <a:pt x="4176148" y="816502"/>
                </a:cubicBezTo>
                <a:cubicBezTo>
                  <a:pt x="4183956" y="823092"/>
                  <a:pt x="4191763" y="829768"/>
                  <a:pt x="4199571" y="836358"/>
                </a:cubicBezTo>
                <a:cubicBezTo>
                  <a:pt x="4207378" y="843034"/>
                  <a:pt x="4215272" y="849797"/>
                  <a:pt x="4222646" y="856994"/>
                </a:cubicBezTo>
                <a:cubicBezTo>
                  <a:pt x="4225769" y="860029"/>
                  <a:pt x="4228805" y="863150"/>
                  <a:pt x="4231668" y="866272"/>
                </a:cubicBezTo>
                <a:cubicBezTo>
                  <a:pt x="4235312" y="870173"/>
                  <a:pt x="4239042" y="874595"/>
                  <a:pt x="4240517" y="879884"/>
                </a:cubicBezTo>
                <a:cubicBezTo>
                  <a:pt x="4241211" y="882486"/>
                  <a:pt x="4241297" y="885087"/>
                  <a:pt x="4241037" y="887688"/>
                </a:cubicBezTo>
                <a:cubicBezTo>
                  <a:pt x="4240690" y="890723"/>
                  <a:pt x="4240517" y="893497"/>
                  <a:pt x="4239302" y="896272"/>
                </a:cubicBezTo>
                <a:cubicBezTo>
                  <a:pt x="4238088" y="899047"/>
                  <a:pt x="4236353" y="901041"/>
                  <a:pt x="4234357" y="903295"/>
                </a:cubicBezTo>
                <a:cubicBezTo>
                  <a:pt x="4231928" y="906070"/>
                  <a:pt x="4228979" y="908671"/>
                  <a:pt x="4225682" y="910405"/>
                </a:cubicBezTo>
                <a:cubicBezTo>
                  <a:pt x="4220651" y="913093"/>
                  <a:pt x="4216400" y="915174"/>
                  <a:pt x="4211195" y="917428"/>
                </a:cubicBezTo>
                <a:cubicBezTo>
                  <a:pt x="4206597" y="919336"/>
                  <a:pt x="4201826" y="920983"/>
                  <a:pt x="4197055" y="922631"/>
                </a:cubicBezTo>
                <a:cubicBezTo>
                  <a:pt x="4190375" y="924885"/>
                  <a:pt x="4183695" y="927053"/>
                  <a:pt x="4177016" y="929220"/>
                </a:cubicBezTo>
                <a:cubicBezTo>
                  <a:pt x="4166692" y="932515"/>
                  <a:pt x="4156369" y="935723"/>
                  <a:pt x="4145959" y="938932"/>
                </a:cubicBezTo>
                <a:cubicBezTo>
                  <a:pt x="4118980" y="947342"/>
                  <a:pt x="4091914" y="955319"/>
                  <a:pt x="4065108" y="964076"/>
                </a:cubicBezTo>
                <a:cubicBezTo>
                  <a:pt x="4036480" y="973441"/>
                  <a:pt x="4007940" y="982978"/>
                  <a:pt x="3979052" y="991562"/>
                </a:cubicBezTo>
                <a:cubicBezTo>
                  <a:pt x="3951292" y="999886"/>
                  <a:pt x="3923445" y="1008037"/>
                  <a:pt x="3895598" y="1015927"/>
                </a:cubicBezTo>
                <a:cubicBezTo>
                  <a:pt x="3882586" y="1019655"/>
                  <a:pt x="3869487" y="1023037"/>
                  <a:pt x="3856474" y="1026592"/>
                </a:cubicBezTo>
                <a:cubicBezTo>
                  <a:pt x="3852917" y="1027546"/>
                  <a:pt x="3849360" y="1028499"/>
                  <a:pt x="3845804" y="1029453"/>
                </a:cubicBezTo>
                <a:cubicBezTo>
                  <a:pt x="3848840" y="1031621"/>
                  <a:pt x="3851963" y="1033702"/>
                  <a:pt x="3855086" y="1035869"/>
                </a:cubicBezTo>
                <a:cubicBezTo>
                  <a:pt x="3873130" y="1047575"/>
                  <a:pt x="3891521" y="1058587"/>
                  <a:pt x="3909825" y="1069858"/>
                </a:cubicBezTo>
                <a:cubicBezTo>
                  <a:pt x="3928997" y="1081650"/>
                  <a:pt x="3948256" y="1093269"/>
                  <a:pt x="3967774" y="1104454"/>
                </a:cubicBezTo>
                <a:cubicBezTo>
                  <a:pt x="3986599" y="1115293"/>
                  <a:pt x="4005337" y="1126131"/>
                  <a:pt x="4023988" y="1137229"/>
                </a:cubicBezTo>
                <a:cubicBezTo>
                  <a:pt x="4042379" y="1148154"/>
                  <a:pt x="4060770" y="1158993"/>
                  <a:pt x="4078467" y="1171045"/>
                </a:cubicBezTo>
                <a:cubicBezTo>
                  <a:pt x="4096338" y="1183184"/>
                  <a:pt x="4113254" y="1196537"/>
                  <a:pt x="4128956" y="1211277"/>
                </a:cubicBezTo>
                <a:cubicBezTo>
                  <a:pt x="4135115" y="1216999"/>
                  <a:pt x="4141101" y="1222895"/>
                  <a:pt x="4146827" y="1228965"/>
                </a:cubicBezTo>
                <a:cubicBezTo>
                  <a:pt x="4152118" y="1234601"/>
                  <a:pt x="4158104" y="1240583"/>
                  <a:pt x="4159232" y="1248647"/>
                </a:cubicBezTo>
                <a:cubicBezTo>
                  <a:pt x="4160012" y="1254196"/>
                  <a:pt x="4158017" y="1259485"/>
                  <a:pt x="4155241" y="1264254"/>
                </a:cubicBezTo>
                <a:cubicBezTo>
                  <a:pt x="4151858" y="1269977"/>
                  <a:pt x="4145959" y="1273879"/>
                  <a:pt x="4140494" y="1277434"/>
                </a:cubicBezTo>
                <a:cubicBezTo>
                  <a:pt x="4137024" y="1279688"/>
                  <a:pt x="4133033" y="1281509"/>
                  <a:pt x="4129303" y="1283243"/>
                </a:cubicBezTo>
                <a:cubicBezTo>
                  <a:pt x="4126007" y="1284804"/>
                  <a:pt x="4122710" y="1286278"/>
                  <a:pt x="4119327" y="1287665"/>
                </a:cubicBezTo>
                <a:cubicBezTo>
                  <a:pt x="4113515" y="1290180"/>
                  <a:pt x="4107616" y="1292347"/>
                  <a:pt x="4101716" y="1294602"/>
                </a:cubicBezTo>
                <a:cubicBezTo>
                  <a:pt x="4080896" y="1302579"/>
                  <a:pt x="4059469" y="1309255"/>
                  <a:pt x="4038216" y="1316105"/>
                </a:cubicBezTo>
                <a:cubicBezTo>
                  <a:pt x="4003082" y="1327550"/>
                  <a:pt x="3967688" y="1338128"/>
                  <a:pt x="3932207" y="1348360"/>
                </a:cubicBezTo>
                <a:cubicBezTo>
                  <a:pt x="3909305" y="1354949"/>
                  <a:pt x="3886316" y="1361192"/>
                  <a:pt x="3863501" y="1367868"/>
                </a:cubicBezTo>
                <a:cubicBezTo>
                  <a:pt x="3865583" y="1368562"/>
                  <a:pt x="3867578" y="1369342"/>
                  <a:pt x="3869660" y="1370036"/>
                </a:cubicBezTo>
                <a:cubicBezTo>
                  <a:pt x="3878682" y="1373158"/>
                  <a:pt x="3887704" y="1376539"/>
                  <a:pt x="3896726" y="1379921"/>
                </a:cubicBezTo>
                <a:cubicBezTo>
                  <a:pt x="3903579" y="1382522"/>
                  <a:pt x="3910346" y="1385383"/>
                  <a:pt x="3917026" y="1388331"/>
                </a:cubicBezTo>
                <a:cubicBezTo>
                  <a:pt x="3925440" y="1392060"/>
                  <a:pt x="3933855" y="1395788"/>
                  <a:pt x="3942270" y="1399516"/>
                </a:cubicBezTo>
                <a:cubicBezTo>
                  <a:pt x="3975929" y="1414690"/>
                  <a:pt x="4009761" y="1429603"/>
                  <a:pt x="4044114" y="1443130"/>
                </a:cubicBezTo>
                <a:cubicBezTo>
                  <a:pt x="4059990" y="1449372"/>
                  <a:pt x="4076038" y="1455355"/>
                  <a:pt x="4092000" y="1461425"/>
                </a:cubicBezTo>
                <a:cubicBezTo>
                  <a:pt x="4110045" y="1468275"/>
                  <a:pt x="4127828" y="1475298"/>
                  <a:pt x="4145525" y="1482841"/>
                </a:cubicBezTo>
                <a:cubicBezTo>
                  <a:pt x="4161053" y="1489431"/>
                  <a:pt x="4176235" y="1497148"/>
                  <a:pt x="4190895" y="1505558"/>
                </a:cubicBezTo>
                <a:cubicBezTo>
                  <a:pt x="4197402" y="1509373"/>
                  <a:pt x="4203735" y="1513709"/>
                  <a:pt x="4209894" y="1518131"/>
                </a:cubicBezTo>
                <a:cubicBezTo>
                  <a:pt x="4212670" y="1520125"/>
                  <a:pt x="4215446" y="1522206"/>
                  <a:pt x="4218135" y="1524374"/>
                </a:cubicBezTo>
                <a:cubicBezTo>
                  <a:pt x="4219350" y="1525501"/>
                  <a:pt x="4220651" y="1526628"/>
                  <a:pt x="4221952" y="1527755"/>
                </a:cubicBezTo>
                <a:cubicBezTo>
                  <a:pt x="4223601" y="1529316"/>
                  <a:pt x="4224728" y="1531397"/>
                  <a:pt x="4226029" y="1533304"/>
                </a:cubicBezTo>
                <a:cubicBezTo>
                  <a:pt x="4229847" y="1539114"/>
                  <a:pt x="4229239" y="1546917"/>
                  <a:pt x="4226029" y="1552813"/>
                </a:cubicBezTo>
                <a:cubicBezTo>
                  <a:pt x="4223687" y="1557062"/>
                  <a:pt x="4220564" y="1560444"/>
                  <a:pt x="4216053" y="1562351"/>
                </a:cubicBezTo>
                <a:cubicBezTo>
                  <a:pt x="4209634" y="1565039"/>
                  <a:pt x="4202867" y="1565473"/>
                  <a:pt x="4196014" y="1565733"/>
                </a:cubicBezTo>
                <a:cubicBezTo>
                  <a:pt x="4185691" y="1566253"/>
                  <a:pt x="4175194" y="1565993"/>
                  <a:pt x="4164870" y="1565906"/>
                </a:cubicBezTo>
                <a:cubicBezTo>
                  <a:pt x="4142923" y="1565646"/>
                  <a:pt x="4120975" y="1565559"/>
                  <a:pt x="4099027" y="1565473"/>
                </a:cubicBezTo>
                <a:cubicBezTo>
                  <a:pt x="4074303" y="1565473"/>
                  <a:pt x="4049580" y="1565473"/>
                  <a:pt x="4024769" y="1565473"/>
                </a:cubicBezTo>
                <a:cubicBezTo>
                  <a:pt x="4001433" y="1565559"/>
                  <a:pt x="3978098" y="1566166"/>
                  <a:pt x="3954762" y="1566686"/>
                </a:cubicBezTo>
                <a:cubicBezTo>
                  <a:pt x="3910780" y="1567727"/>
                  <a:pt x="3866797" y="1569114"/>
                  <a:pt x="3822815" y="1569548"/>
                </a:cubicBezTo>
                <a:cubicBezTo>
                  <a:pt x="3788202" y="1569895"/>
                  <a:pt x="3753588" y="1570068"/>
                  <a:pt x="3718975" y="1570068"/>
                </a:cubicBezTo>
                <a:cubicBezTo>
                  <a:pt x="3705529" y="1570155"/>
                  <a:pt x="3691909" y="1570068"/>
                  <a:pt x="3678289" y="15700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1"/>
          <p:cNvSpPr/>
          <p:nvPr/>
        </p:nvSpPr>
        <p:spPr>
          <a:xfrm rot="2432349">
            <a:off x="6511787" y="-697741"/>
            <a:ext cx="469015" cy="677467"/>
          </a:xfrm>
          <a:custGeom>
            <a:rect b="b" l="l" r="r" t="t"/>
            <a:pathLst>
              <a:path extrusionOk="0" h="1354866" w="937983">
                <a:moveTo>
                  <a:pt x="3976" y="1347419"/>
                </a:moveTo>
                <a:cubicBezTo>
                  <a:pt x="-2444" y="1339181"/>
                  <a:pt x="-969" y="1326436"/>
                  <a:pt x="7532" y="1320106"/>
                </a:cubicBezTo>
                <a:cubicBezTo>
                  <a:pt x="33037" y="1300770"/>
                  <a:pt x="58715" y="1281608"/>
                  <a:pt x="86215" y="1265134"/>
                </a:cubicBezTo>
                <a:cubicBezTo>
                  <a:pt x="173312" y="1209295"/>
                  <a:pt x="264052" y="1159699"/>
                  <a:pt x="353578" y="1107849"/>
                </a:cubicBezTo>
                <a:cubicBezTo>
                  <a:pt x="306386" y="1087906"/>
                  <a:pt x="255811" y="1077241"/>
                  <a:pt x="208706" y="1056952"/>
                </a:cubicBezTo>
                <a:cubicBezTo>
                  <a:pt x="158217" y="1033368"/>
                  <a:pt x="110418" y="1010044"/>
                  <a:pt x="61751" y="984032"/>
                </a:cubicBezTo>
                <a:cubicBezTo>
                  <a:pt x="3021" y="949176"/>
                  <a:pt x="97058" y="913626"/>
                  <a:pt x="124992" y="899146"/>
                </a:cubicBezTo>
                <a:cubicBezTo>
                  <a:pt x="184676" y="871573"/>
                  <a:pt x="245661" y="847209"/>
                  <a:pt x="305259" y="819550"/>
                </a:cubicBezTo>
                <a:cubicBezTo>
                  <a:pt x="265006" y="810619"/>
                  <a:pt x="223540" y="805763"/>
                  <a:pt x="184763" y="791283"/>
                </a:cubicBezTo>
                <a:cubicBezTo>
                  <a:pt x="141301" y="772468"/>
                  <a:pt x="97839" y="751658"/>
                  <a:pt x="57847" y="726340"/>
                </a:cubicBezTo>
                <a:cubicBezTo>
                  <a:pt x="29133" y="690964"/>
                  <a:pt x="91159" y="664085"/>
                  <a:pt x="114669" y="647437"/>
                </a:cubicBezTo>
                <a:cubicBezTo>
                  <a:pt x="194999" y="594980"/>
                  <a:pt x="283831" y="558476"/>
                  <a:pt x="369193" y="515383"/>
                </a:cubicBezTo>
                <a:cubicBezTo>
                  <a:pt x="315842" y="480614"/>
                  <a:pt x="262317" y="445931"/>
                  <a:pt x="208012" y="412636"/>
                </a:cubicBezTo>
                <a:cubicBezTo>
                  <a:pt x="168367" y="390439"/>
                  <a:pt x="127681" y="368242"/>
                  <a:pt x="95931" y="335034"/>
                </a:cubicBezTo>
                <a:cubicBezTo>
                  <a:pt x="79448" y="319687"/>
                  <a:pt x="90639" y="296883"/>
                  <a:pt x="106167" y="285698"/>
                </a:cubicBezTo>
                <a:cubicBezTo>
                  <a:pt x="145812" y="253616"/>
                  <a:pt x="196127" y="239310"/>
                  <a:pt x="240890" y="215899"/>
                </a:cubicBezTo>
                <a:cubicBezTo>
                  <a:pt x="276024" y="198211"/>
                  <a:pt x="311244" y="180610"/>
                  <a:pt x="346899" y="163789"/>
                </a:cubicBezTo>
                <a:cubicBezTo>
                  <a:pt x="303177" y="153470"/>
                  <a:pt x="261536" y="135956"/>
                  <a:pt x="220243" y="118354"/>
                </a:cubicBezTo>
                <a:cubicBezTo>
                  <a:pt x="191616" y="107083"/>
                  <a:pt x="161861" y="98499"/>
                  <a:pt x="135662" y="81938"/>
                </a:cubicBezTo>
                <a:cubicBezTo>
                  <a:pt x="119700" y="72573"/>
                  <a:pt x="107468" y="67024"/>
                  <a:pt x="92200" y="59394"/>
                </a:cubicBezTo>
                <a:cubicBezTo>
                  <a:pt x="85087" y="55666"/>
                  <a:pt x="79448" y="47949"/>
                  <a:pt x="79969" y="39712"/>
                </a:cubicBezTo>
                <a:cubicBezTo>
                  <a:pt x="81010" y="17081"/>
                  <a:pt x="107815" y="20723"/>
                  <a:pt x="123864" y="18208"/>
                </a:cubicBezTo>
                <a:cubicBezTo>
                  <a:pt x="160299" y="13353"/>
                  <a:pt x="196474" y="7977"/>
                  <a:pt x="233082" y="4422"/>
                </a:cubicBezTo>
                <a:cubicBezTo>
                  <a:pt x="313413" y="-4595"/>
                  <a:pt x="395305" y="780"/>
                  <a:pt x="474595" y="15087"/>
                </a:cubicBezTo>
                <a:cubicBezTo>
                  <a:pt x="518577" y="16561"/>
                  <a:pt x="563080" y="18729"/>
                  <a:pt x="606715" y="20723"/>
                </a:cubicBezTo>
                <a:cubicBezTo>
                  <a:pt x="627015" y="20810"/>
                  <a:pt x="647227" y="23931"/>
                  <a:pt x="667527" y="22717"/>
                </a:cubicBezTo>
                <a:cubicBezTo>
                  <a:pt x="691470" y="21850"/>
                  <a:pt x="711336" y="15174"/>
                  <a:pt x="734324" y="11966"/>
                </a:cubicBezTo>
                <a:cubicBezTo>
                  <a:pt x="775270" y="5463"/>
                  <a:pt x="816824" y="4075"/>
                  <a:pt x="858203" y="7023"/>
                </a:cubicBezTo>
                <a:cubicBezTo>
                  <a:pt x="881366" y="8237"/>
                  <a:pt x="904701" y="10231"/>
                  <a:pt x="927864" y="7023"/>
                </a:cubicBezTo>
                <a:cubicBezTo>
                  <a:pt x="939228" y="5636"/>
                  <a:pt x="942351" y="23151"/>
                  <a:pt x="930293" y="24972"/>
                </a:cubicBezTo>
                <a:cubicBezTo>
                  <a:pt x="861587" y="32168"/>
                  <a:pt x="791406" y="23324"/>
                  <a:pt x="723307" y="39105"/>
                </a:cubicBezTo>
                <a:cubicBezTo>
                  <a:pt x="669175" y="54538"/>
                  <a:pt x="612614" y="47168"/>
                  <a:pt x="557181" y="46561"/>
                </a:cubicBezTo>
                <a:cubicBezTo>
                  <a:pt x="526471" y="46388"/>
                  <a:pt x="495848" y="47689"/>
                  <a:pt x="465226" y="44134"/>
                </a:cubicBezTo>
                <a:cubicBezTo>
                  <a:pt x="442237" y="39972"/>
                  <a:pt x="421590" y="36330"/>
                  <a:pt x="398515" y="34856"/>
                </a:cubicBezTo>
                <a:cubicBezTo>
                  <a:pt x="316970" y="28960"/>
                  <a:pt x="235338" y="36850"/>
                  <a:pt x="154574" y="48209"/>
                </a:cubicBezTo>
                <a:cubicBezTo>
                  <a:pt x="182594" y="65897"/>
                  <a:pt x="214865" y="73961"/>
                  <a:pt x="244967" y="87227"/>
                </a:cubicBezTo>
                <a:cubicBezTo>
                  <a:pt x="268563" y="97718"/>
                  <a:pt x="292593" y="107343"/>
                  <a:pt x="316363" y="115753"/>
                </a:cubicBezTo>
                <a:cubicBezTo>
                  <a:pt x="347419" y="128933"/>
                  <a:pt x="382293" y="129106"/>
                  <a:pt x="413262" y="141158"/>
                </a:cubicBezTo>
                <a:cubicBezTo>
                  <a:pt x="426969" y="149309"/>
                  <a:pt x="424540" y="170292"/>
                  <a:pt x="409619" y="175321"/>
                </a:cubicBezTo>
                <a:cubicBezTo>
                  <a:pt x="388625" y="185552"/>
                  <a:pt x="363641" y="197431"/>
                  <a:pt x="343949" y="207489"/>
                </a:cubicBezTo>
                <a:cubicBezTo>
                  <a:pt x="306386" y="226044"/>
                  <a:pt x="272033" y="244079"/>
                  <a:pt x="234904" y="261854"/>
                </a:cubicBezTo>
                <a:cubicBezTo>
                  <a:pt x="200031" y="278761"/>
                  <a:pt x="162121" y="290987"/>
                  <a:pt x="131325" y="315178"/>
                </a:cubicBezTo>
                <a:cubicBezTo>
                  <a:pt x="163422" y="345525"/>
                  <a:pt x="203674" y="364601"/>
                  <a:pt x="241237" y="386884"/>
                </a:cubicBezTo>
                <a:cubicBezTo>
                  <a:pt x="292593" y="421307"/>
                  <a:pt x="346552" y="452088"/>
                  <a:pt x="396953" y="487637"/>
                </a:cubicBezTo>
                <a:cubicBezTo>
                  <a:pt x="426015" y="509227"/>
                  <a:pt x="422718" y="532464"/>
                  <a:pt x="390187" y="547551"/>
                </a:cubicBezTo>
                <a:cubicBezTo>
                  <a:pt x="361039" y="564546"/>
                  <a:pt x="329809" y="577292"/>
                  <a:pt x="299273" y="591598"/>
                </a:cubicBezTo>
                <a:cubicBezTo>
                  <a:pt x="229526" y="624720"/>
                  <a:pt x="160646" y="660877"/>
                  <a:pt x="97232" y="705097"/>
                </a:cubicBezTo>
                <a:cubicBezTo>
                  <a:pt x="131151" y="722872"/>
                  <a:pt x="164376" y="741080"/>
                  <a:pt x="199770" y="755387"/>
                </a:cubicBezTo>
                <a:cubicBezTo>
                  <a:pt x="232302" y="767179"/>
                  <a:pt x="271339" y="772641"/>
                  <a:pt x="303784" y="779665"/>
                </a:cubicBezTo>
                <a:cubicBezTo>
                  <a:pt x="327900" y="786254"/>
                  <a:pt x="396259" y="791110"/>
                  <a:pt x="369540" y="830041"/>
                </a:cubicBezTo>
                <a:cubicBezTo>
                  <a:pt x="349154" y="843567"/>
                  <a:pt x="324691" y="850937"/>
                  <a:pt x="302656" y="861949"/>
                </a:cubicBezTo>
                <a:cubicBezTo>
                  <a:pt x="233863" y="895071"/>
                  <a:pt x="160906" y="919696"/>
                  <a:pt x="94456" y="957586"/>
                </a:cubicBezTo>
                <a:cubicBezTo>
                  <a:pt x="147720" y="982905"/>
                  <a:pt x="198382" y="1012558"/>
                  <a:pt x="253989" y="1032501"/>
                </a:cubicBezTo>
                <a:cubicBezTo>
                  <a:pt x="283137" y="1046807"/>
                  <a:pt x="443104" y="1074987"/>
                  <a:pt x="400510" y="1124063"/>
                </a:cubicBezTo>
                <a:cubicBezTo>
                  <a:pt x="319659" y="1175913"/>
                  <a:pt x="232215" y="1217619"/>
                  <a:pt x="151711" y="1270337"/>
                </a:cubicBezTo>
                <a:cubicBezTo>
                  <a:pt x="129503" y="1284383"/>
                  <a:pt x="106774" y="1297562"/>
                  <a:pt x="84653" y="1311782"/>
                </a:cubicBezTo>
                <a:cubicBezTo>
                  <a:pt x="66436" y="1324268"/>
                  <a:pt x="48912" y="1337707"/>
                  <a:pt x="31128" y="1350800"/>
                </a:cubicBezTo>
                <a:cubicBezTo>
                  <a:pt x="22800" y="1357216"/>
                  <a:pt x="10569" y="1356002"/>
                  <a:pt x="3976" y="13474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21"/>
          <p:cNvSpPr/>
          <p:nvPr/>
        </p:nvSpPr>
        <p:spPr>
          <a:xfrm rot="2432349">
            <a:off x="6345341" y="-172224"/>
            <a:ext cx="2091388" cy="745027"/>
          </a:xfrm>
          <a:custGeom>
            <a:rect b="b" l="l" r="r" t="t"/>
            <a:pathLst>
              <a:path extrusionOk="0" h="1489979" w="4182567">
                <a:moveTo>
                  <a:pt x="4145612" y="394409"/>
                </a:moveTo>
                <a:cubicBezTo>
                  <a:pt x="4135029" y="388166"/>
                  <a:pt x="4124098" y="382444"/>
                  <a:pt x="4113167" y="376721"/>
                </a:cubicBezTo>
                <a:cubicBezTo>
                  <a:pt x="4099548" y="370045"/>
                  <a:pt x="4085841" y="363715"/>
                  <a:pt x="4072135" y="357385"/>
                </a:cubicBezTo>
                <a:cubicBezTo>
                  <a:pt x="4057561" y="350536"/>
                  <a:pt x="4042987" y="343512"/>
                  <a:pt x="4028586" y="336489"/>
                </a:cubicBezTo>
                <a:cubicBezTo>
                  <a:pt x="3999959" y="322529"/>
                  <a:pt x="3971505" y="308223"/>
                  <a:pt x="3945306" y="295043"/>
                </a:cubicBezTo>
                <a:cubicBezTo>
                  <a:pt x="3931773" y="288280"/>
                  <a:pt x="3918067" y="281777"/>
                  <a:pt x="3904187" y="275795"/>
                </a:cubicBezTo>
                <a:cubicBezTo>
                  <a:pt x="3896813" y="272673"/>
                  <a:pt x="3889179" y="269812"/>
                  <a:pt x="3882065" y="266083"/>
                </a:cubicBezTo>
                <a:cubicBezTo>
                  <a:pt x="3877641" y="263742"/>
                  <a:pt x="3873217" y="261315"/>
                  <a:pt x="3870094" y="257239"/>
                </a:cubicBezTo>
                <a:cubicBezTo>
                  <a:pt x="3867751" y="254205"/>
                  <a:pt x="3866624" y="250736"/>
                  <a:pt x="3866017" y="246921"/>
                </a:cubicBezTo>
                <a:cubicBezTo>
                  <a:pt x="3864976" y="239638"/>
                  <a:pt x="3868532" y="232441"/>
                  <a:pt x="3874084" y="227933"/>
                </a:cubicBezTo>
                <a:cubicBezTo>
                  <a:pt x="3878422" y="224464"/>
                  <a:pt x="3883280" y="221516"/>
                  <a:pt x="3887877" y="218395"/>
                </a:cubicBezTo>
                <a:cubicBezTo>
                  <a:pt x="3900803" y="209811"/>
                  <a:pt x="3913903" y="201487"/>
                  <a:pt x="3926915" y="192990"/>
                </a:cubicBezTo>
                <a:cubicBezTo>
                  <a:pt x="3951032" y="176516"/>
                  <a:pt x="3974281" y="158828"/>
                  <a:pt x="3997703" y="141400"/>
                </a:cubicBezTo>
                <a:cubicBezTo>
                  <a:pt x="4008894" y="132989"/>
                  <a:pt x="4020171" y="124579"/>
                  <a:pt x="4031536" y="116255"/>
                </a:cubicBezTo>
                <a:cubicBezTo>
                  <a:pt x="4044375" y="106977"/>
                  <a:pt x="4057387" y="97873"/>
                  <a:pt x="4070487" y="88769"/>
                </a:cubicBezTo>
                <a:cubicBezTo>
                  <a:pt x="4082892" y="80098"/>
                  <a:pt x="4095210" y="71254"/>
                  <a:pt x="4107442" y="62237"/>
                </a:cubicBezTo>
                <a:cubicBezTo>
                  <a:pt x="4119847" y="52959"/>
                  <a:pt x="4131645" y="42728"/>
                  <a:pt x="4143357" y="32410"/>
                </a:cubicBezTo>
                <a:cubicBezTo>
                  <a:pt x="4153940" y="23132"/>
                  <a:pt x="4164697" y="13941"/>
                  <a:pt x="4175975" y="5444"/>
                </a:cubicBezTo>
                <a:cubicBezTo>
                  <a:pt x="4178143" y="3796"/>
                  <a:pt x="4180312" y="2149"/>
                  <a:pt x="4182567" y="502"/>
                </a:cubicBezTo>
                <a:cubicBezTo>
                  <a:pt x="4178577" y="675"/>
                  <a:pt x="4174673" y="848"/>
                  <a:pt x="4170770" y="935"/>
                </a:cubicBezTo>
                <a:cubicBezTo>
                  <a:pt x="4150296" y="1455"/>
                  <a:pt x="4129737" y="1282"/>
                  <a:pt x="4109177" y="1455"/>
                </a:cubicBezTo>
                <a:cubicBezTo>
                  <a:pt x="4087316" y="1715"/>
                  <a:pt x="4065368" y="2062"/>
                  <a:pt x="4043507" y="2149"/>
                </a:cubicBezTo>
                <a:cubicBezTo>
                  <a:pt x="4022080" y="2236"/>
                  <a:pt x="4000566" y="2149"/>
                  <a:pt x="3979052" y="1976"/>
                </a:cubicBezTo>
                <a:cubicBezTo>
                  <a:pt x="3935330" y="1629"/>
                  <a:pt x="3891608" y="241"/>
                  <a:pt x="3847886" y="68"/>
                </a:cubicBezTo>
                <a:cubicBezTo>
                  <a:pt x="3800000" y="-105"/>
                  <a:pt x="3752201" y="68"/>
                  <a:pt x="3704314" y="415"/>
                </a:cubicBezTo>
                <a:cubicBezTo>
                  <a:pt x="3657556" y="762"/>
                  <a:pt x="3610798" y="1976"/>
                  <a:pt x="3564040" y="3016"/>
                </a:cubicBezTo>
                <a:cubicBezTo>
                  <a:pt x="3517802" y="3970"/>
                  <a:pt x="3471564" y="4663"/>
                  <a:pt x="3425240" y="4837"/>
                </a:cubicBezTo>
                <a:cubicBezTo>
                  <a:pt x="3390192" y="5010"/>
                  <a:pt x="3355232" y="4924"/>
                  <a:pt x="3320185" y="4924"/>
                </a:cubicBezTo>
                <a:cubicBezTo>
                  <a:pt x="3264839" y="4924"/>
                  <a:pt x="3209492" y="4924"/>
                  <a:pt x="3154146" y="5531"/>
                </a:cubicBezTo>
                <a:cubicBezTo>
                  <a:pt x="3105652" y="6137"/>
                  <a:pt x="3057159" y="6831"/>
                  <a:pt x="3008752" y="7958"/>
                </a:cubicBezTo>
                <a:cubicBezTo>
                  <a:pt x="2961821" y="9086"/>
                  <a:pt x="2914976" y="10473"/>
                  <a:pt x="2868044" y="11687"/>
                </a:cubicBezTo>
                <a:cubicBezTo>
                  <a:pt x="2774874" y="14114"/>
                  <a:pt x="2681705" y="15415"/>
                  <a:pt x="2588535" y="16889"/>
                </a:cubicBezTo>
                <a:cubicBezTo>
                  <a:pt x="2498662" y="18276"/>
                  <a:pt x="2408876" y="21224"/>
                  <a:pt x="2319089" y="25473"/>
                </a:cubicBezTo>
                <a:cubicBezTo>
                  <a:pt x="2223317" y="29982"/>
                  <a:pt x="2127632" y="35011"/>
                  <a:pt x="2031860" y="39519"/>
                </a:cubicBezTo>
                <a:cubicBezTo>
                  <a:pt x="1988051" y="41687"/>
                  <a:pt x="1944242" y="43421"/>
                  <a:pt x="1900520" y="45155"/>
                </a:cubicBezTo>
                <a:cubicBezTo>
                  <a:pt x="1850639" y="47150"/>
                  <a:pt x="1800671" y="49404"/>
                  <a:pt x="1750790" y="51832"/>
                </a:cubicBezTo>
                <a:cubicBezTo>
                  <a:pt x="1707588" y="53913"/>
                  <a:pt x="1664387" y="56254"/>
                  <a:pt x="1621185" y="58335"/>
                </a:cubicBezTo>
                <a:cubicBezTo>
                  <a:pt x="1571911" y="60676"/>
                  <a:pt x="1522637" y="62844"/>
                  <a:pt x="1473276" y="64924"/>
                </a:cubicBezTo>
                <a:cubicBezTo>
                  <a:pt x="1383403" y="68653"/>
                  <a:pt x="1293530" y="72555"/>
                  <a:pt x="1203657" y="76543"/>
                </a:cubicBezTo>
                <a:cubicBezTo>
                  <a:pt x="1155251" y="78711"/>
                  <a:pt x="1106844" y="80618"/>
                  <a:pt x="1058438" y="82179"/>
                </a:cubicBezTo>
                <a:cubicBezTo>
                  <a:pt x="1014716" y="83566"/>
                  <a:pt x="970993" y="84867"/>
                  <a:pt x="927271" y="86341"/>
                </a:cubicBezTo>
                <a:cubicBezTo>
                  <a:pt x="881034" y="87988"/>
                  <a:pt x="834796" y="89376"/>
                  <a:pt x="788558" y="91197"/>
                </a:cubicBezTo>
                <a:cubicBezTo>
                  <a:pt x="742754" y="93017"/>
                  <a:pt x="697037" y="95012"/>
                  <a:pt x="651233" y="97093"/>
                </a:cubicBezTo>
                <a:cubicBezTo>
                  <a:pt x="642644" y="97439"/>
                  <a:pt x="634143" y="97786"/>
                  <a:pt x="625555" y="98133"/>
                </a:cubicBezTo>
                <a:cubicBezTo>
                  <a:pt x="575500" y="109145"/>
                  <a:pt x="523450" y="102902"/>
                  <a:pt x="472441" y="102295"/>
                </a:cubicBezTo>
                <a:cubicBezTo>
                  <a:pt x="441731" y="102122"/>
                  <a:pt x="411022" y="103422"/>
                  <a:pt x="380486" y="99867"/>
                </a:cubicBezTo>
                <a:cubicBezTo>
                  <a:pt x="357497" y="95705"/>
                  <a:pt x="336850" y="92064"/>
                  <a:pt x="313775" y="90590"/>
                </a:cubicBezTo>
                <a:cubicBezTo>
                  <a:pt x="232230" y="84694"/>
                  <a:pt x="150598" y="92584"/>
                  <a:pt x="69834" y="103942"/>
                </a:cubicBezTo>
                <a:cubicBezTo>
                  <a:pt x="97854" y="121630"/>
                  <a:pt x="130125" y="129694"/>
                  <a:pt x="160227" y="142960"/>
                </a:cubicBezTo>
                <a:cubicBezTo>
                  <a:pt x="183823" y="153538"/>
                  <a:pt x="207766" y="163076"/>
                  <a:pt x="231623" y="171573"/>
                </a:cubicBezTo>
                <a:cubicBezTo>
                  <a:pt x="262679" y="184753"/>
                  <a:pt x="297553" y="184926"/>
                  <a:pt x="328523" y="196978"/>
                </a:cubicBezTo>
                <a:cubicBezTo>
                  <a:pt x="342229" y="205129"/>
                  <a:pt x="339800" y="226198"/>
                  <a:pt x="324879" y="231141"/>
                </a:cubicBezTo>
                <a:cubicBezTo>
                  <a:pt x="303885" y="241372"/>
                  <a:pt x="278901" y="253251"/>
                  <a:pt x="259209" y="263309"/>
                </a:cubicBezTo>
                <a:cubicBezTo>
                  <a:pt x="221646" y="281864"/>
                  <a:pt x="187293" y="299986"/>
                  <a:pt x="150164" y="317674"/>
                </a:cubicBezTo>
                <a:cubicBezTo>
                  <a:pt x="115291" y="334582"/>
                  <a:pt x="77381" y="346807"/>
                  <a:pt x="46585" y="370998"/>
                </a:cubicBezTo>
                <a:cubicBezTo>
                  <a:pt x="78682" y="401432"/>
                  <a:pt x="119021" y="420421"/>
                  <a:pt x="156584" y="442791"/>
                </a:cubicBezTo>
                <a:cubicBezTo>
                  <a:pt x="207940" y="477214"/>
                  <a:pt x="261898" y="507995"/>
                  <a:pt x="312300" y="543544"/>
                </a:cubicBezTo>
                <a:cubicBezTo>
                  <a:pt x="341362" y="565134"/>
                  <a:pt x="338065" y="588371"/>
                  <a:pt x="305534" y="603458"/>
                </a:cubicBezTo>
                <a:cubicBezTo>
                  <a:pt x="276386" y="620453"/>
                  <a:pt x="245156" y="633285"/>
                  <a:pt x="214620" y="647505"/>
                </a:cubicBezTo>
                <a:cubicBezTo>
                  <a:pt x="144873" y="680714"/>
                  <a:pt x="75993" y="716784"/>
                  <a:pt x="12579" y="761004"/>
                </a:cubicBezTo>
                <a:cubicBezTo>
                  <a:pt x="46498" y="778779"/>
                  <a:pt x="79723" y="796987"/>
                  <a:pt x="115117" y="811294"/>
                </a:cubicBezTo>
                <a:cubicBezTo>
                  <a:pt x="147649" y="823086"/>
                  <a:pt x="186686" y="828548"/>
                  <a:pt x="219217" y="835572"/>
                </a:cubicBezTo>
                <a:cubicBezTo>
                  <a:pt x="243334" y="842161"/>
                  <a:pt x="311693" y="847103"/>
                  <a:pt x="284974" y="885948"/>
                </a:cubicBezTo>
                <a:cubicBezTo>
                  <a:pt x="264588" y="899474"/>
                  <a:pt x="240124" y="906844"/>
                  <a:pt x="218090" y="917856"/>
                </a:cubicBezTo>
                <a:cubicBezTo>
                  <a:pt x="149297" y="951065"/>
                  <a:pt x="76340" y="975602"/>
                  <a:pt x="9890" y="1013493"/>
                </a:cubicBezTo>
                <a:cubicBezTo>
                  <a:pt x="63154" y="1038811"/>
                  <a:pt x="113816" y="1068465"/>
                  <a:pt x="169336" y="1088321"/>
                </a:cubicBezTo>
                <a:cubicBezTo>
                  <a:pt x="198484" y="1102628"/>
                  <a:pt x="358538" y="1130894"/>
                  <a:pt x="315944" y="1179883"/>
                </a:cubicBezTo>
                <a:cubicBezTo>
                  <a:pt x="235093" y="1231733"/>
                  <a:pt x="147649" y="1273439"/>
                  <a:pt x="67145" y="1326157"/>
                </a:cubicBezTo>
                <a:cubicBezTo>
                  <a:pt x="44937" y="1340203"/>
                  <a:pt x="22208" y="1353469"/>
                  <a:pt x="87" y="1367602"/>
                </a:cubicBezTo>
                <a:cubicBezTo>
                  <a:pt x="87" y="1367602"/>
                  <a:pt x="0" y="1367602"/>
                  <a:pt x="0" y="1367689"/>
                </a:cubicBezTo>
                <a:cubicBezTo>
                  <a:pt x="954" y="1367689"/>
                  <a:pt x="1822" y="1367602"/>
                  <a:pt x="2689" y="1367516"/>
                </a:cubicBezTo>
                <a:cubicBezTo>
                  <a:pt x="45544" y="1364394"/>
                  <a:pt x="88398" y="1361186"/>
                  <a:pt x="131340" y="1360579"/>
                </a:cubicBezTo>
                <a:cubicBezTo>
                  <a:pt x="176016" y="1359972"/>
                  <a:pt x="220605" y="1360232"/>
                  <a:pt x="265282" y="1359452"/>
                </a:cubicBezTo>
                <a:cubicBezTo>
                  <a:pt x="355242" y="1357805"/>
                  <a:pt x="445028" y="1352949"/>
                  <a:pt x="534988" y="1352776"/>
                </a:cubicBezTo>
                <a:cubicBezTo>
                  <a:pt x="582874" y="1352689"/>
                  <a:pt x="630760" y="1352602"/>
                  <a:pt x="678646" y="1351822"/>
                </a:cubicBezTo>
                <a:cubicBezTo>
                  <a:pt x="724016" y="1351128"/>
                  <a:pt x="769386" y="1349221"/>
                  <a:pt x="814757" y="1347573"/>
                </a:cubicBezTo>
                <a:cubicBezTo>
                  <a:pt x="860214" y="1345926"/>
                  <a:pt x="905757" y="1345492"/>
                  <a:pt x="951214" y="1346099"/>
                </a:cubicBezTo>
                <a:cubicBezTo>
                  <a:pt x="997279" y="1346620"/>
                  <a:pt x="1043430" y="1347487"/>
                  <a:pt x="1089494" y="1349134"/>
                </a:cubicBezTo>
                <a:cubicBezTo>
                  <a:pt x="1137814" y="1350868"/>
                  <a:pt x="1186134" y="1352602"/>
                  <a:pt x="1234367" y="1353816"/>
                </a:cubicBezTo>
                <a:cubicBezTo>
                  <a:pt x="1280951" y="1355030"/>
                  <a:pt x="1327449" y="1355637"/>
                  <a:pt x="1373948" y="1357111"/>
                </a:cubicBezTo>
                <a:cubicBezTo>
                  <a:pt x="1420185" y="1358498"/>
                  <a:pt x="1466423" y="1361360"/>
                  <a:pt x="1512574" y="1365175"/>
                </a:cubicBezTo>
                <a:cubicBezTo>
                  <a:pt x="1559940" y="1369163"/>
                  <a:pt x="1607218" y="1374452"/>
                  <a:pt x="1654497" y="1379221"/>
                </a:cubicBezTo>
                <a:cubicBezTo>
                  <a:pt x="1744110" y="1388325"/>
                  <a:pt x="1833983" y="1394655"/>
                  <a:pt x="1923769" y="1401244"/>
                </a:cubicBezTo>
                <a:cubicBezTo>
                  <a:pt x="2016505" y="1408008"/>
                  <a:pt x="2109328" y="1414597"/>
                  <a:pt x="2201890" y="1423008"/>
                </a:cubicBezTo>
                <a:cubicBezTo>
                  <a:pt x="2237978" y="1426303"/>
                  <a:pt x="2274066" y="1429771"/>
                  <a:pt x="2310241" y="1432806"/>
                </a:cubicBezTo>
                <a:cubicBezTo>
                  <a:pt x="2328632" y="1434366"/>
                  <a:pt x="2346936" y="1435927"/>
                  <a:pt x="2365327" y="1437488"/>
                </a:cubicBezTo>
                <a:cubicBezTo>
                  <a:pt x="2383545" y="1439049"/>
                  <a:pt x="2401849" y="1440089"/>
                  <a:pt x="2419980" y="1441390"/>
                </a:cubicBezTo>
                <a:cubicBezTo>
                  <a:pt x="2441060" y="1442604"/>
                  <a:pt x="2462054" y="1443904"/>
                  <a:pt x="2483134" y="1444771"/>
                </a:cubicBezTo>
                <a:cubicBezTo>
                  <a:pt x="2508031" y="1445812"/>
                  <a:pt x="2532842" y="1446765"/>
                  <a:pt x="2557652" y="1447459"/>
                </a:cubicBezTo>
                <a:cubicBezTo>
                  <a:pt x="2602328" y="1448760"/>
                  <a:pt x="2647005" y="1449540"/>
                  <a:pt x="2691681" y="1450580"/>
                </a:cubicBezTo>
                <a:cubicBezTo>
                  <a:pt x="2740348" y="1451794"/>
                  <a:pt x="2789015" y="1453182"/>
                  <a:pt x="2837768" y="1455263"/>
                </a:cubicBezTo>
                <a:cubicBezTo>
                  <a:pt x="2881577" y="1457083"/>
                  <a:pt x="2925386" y="1459598"/>
                  <a:pt x="2969108" y="1462373"/>
                </a:cubicBezTo>
                <a:cubicBezTo>
                  <a:pt x="3017861" y="1465407"/>
                  <a:pt x="3066701" y="1468355"/>
                  <a:pt x="3115455" y="1471043"/>
                </a:cubicBezTo>
                <a:cubicBezTo>
                  <a:pt x="3160825" y="1473558"/>
                  <a:pt x="3206196" y="1475465"/>
                  <a:pt x="3251566" y="1477373"/>
                </a:cubicBezTo>
                <a:cubicBezTo>
                  <a:pt x="3295895" y="1479194"/>
                  <a:pt x="3340138" y="1480841"/>
                  <a:pt x="3384380" y="1482662"/>
                </a:cubicBezTo>
                <a:cubicBezTo>
                  <a:pt x="3431572" y="1484569"/>
                  <a:pt x="3478764" y="1486737"/>
                  <a:pt x="3525956" y="1488124"/>
                </a:cubicBezTo>
                <a:cubicBezTo>
                  <a:pt x="3618866" y="1490899"/>
                  <a:pt x="3711775" y="1490119"/>
                  <a:pt x="3804684" y="1488645"/>
                </a:cubicBezTo>
                <a:cubicBezTo>
                  <a:pt x="3828888" y="1488298"/>
                  <a:pt x="3853004" y="1487431"/>
                  <a:pt x="3877121" y="1486824"/>
                </a:cubicBezTo>
                <a:cubicBezTo>
                  <a:pt x="3899936" y="1486217"/>
                  <a:pt x="3922664" y="1485783"/>
                  <a:pt x="3945480" y="1485437"/>
                </a:cubicBezTo>
                <a:cubicBezTo>
                  <a:pt x="3967167" y="1485090"/>
                  <a:pt x="3988941" y="1485176"/>
                  <a:pt x="4010629" y="1485263"/>
                </a:cubicBezTo>
                <a:cubicBezTo>
                  <a:pt x="4034138" y="1485350"/>
                  <a:pt x="4057734" y="1485437"/>
                  <a:pt x="4081243" y="1485610"/>
                </a:cubicBezTo>
                <a:cubicBezTo>
                  <a:pt x="4081330" y="1485610"/>
                  <a:pt x="4081417" y="1485610"/>
                  <a:pt x="4081504" y="1485610"/>
                </a:cubicBezTo>
                <a:cubicBezTo>
                  <a:pt x="4076472" y="1483269"/>
                  <a:pt x="4071527" y="1480928"/>
                  <a:pt x="4066496" y="1478587"/>
                </a:cubicBezTo>
                <a:cubicBezTo>
                  <a:pt x="4061638" y="1476332"/>
                  <a:pt x="4056693" y="1474338"/>
                  <a:pt x="4051748" y="1472257"/>
                </a:cubicBezTo>
                <a:cubicBezTo>
                  <a:pt x="4041946" y="1468095"/>
                  <a:pt x="4031969" y="1464107"/>
                  <a:pt x="4021993" y="1460292"/>
                </a:cubicBezTo>
                <a:cubicBezTo>
                  <a:pt x="3999178" y="1451621"/>
                  <a:pt x="3976363" y="1443037"/>
                  <a:pt x="3953634" y="1434020"/>
                </a:cubicBezTo>
                <a:cubicBezTo>
                  <a:pt x="3934115" y="1426303"/>
                  <a:pt x="3914857" y="1417979"/>
                  <a:pt x="3895772" y="1409482"/>
                </a:cubicBezTo>
                <a:cubicBezTo>
                  <a:pt x="3884755" y="1404626"/>
                  <a:pt x="3873737" y="1399684"/>
                  <a:pt x="3862807" y="1394742"/>
                </a:cubicBezTo>
                <a:cubicBezTo>
                  <a:pt x="3852657" y="1390146"/>
                  <a:pt x="3842594" y="1385464"/>
                  <a:pt x="3832358" y="1381215"/>
                </a:cubicBezTo>
                <a:cubicBezTo>
                  <a:pt x="3822034" y="1376880"/>
                  <a:pt x="3811711" y="1372718"/>
                  <a:pt x="3801214" y="1368816"/>
                </a:cubicBezTo>
                <a:cubicBezTo>
                  <a:pt x="3790631" y="1364828"/>
                  <a:pt x="3779960" y="1361273"/>
                  <a:pt x="3769290" y="1357458"/>
                </a:cubicBezTo>
                <a:cubicBezTo>
                  <a:pt x="3764172" y="1355637"/>
                  <a:pt x="3759227" y="1353383"/>
                  <a:pt x="3754282" y="1351042"/>
                </a:cubicBezTo>
                <a:cubicBezTo>
                  <a:pt x="3751506" y="1349654"/>
                  <a:pt x="3748644" y="1348267"/>
                  <a:pt x="3746215" y="1346359"/>
                </a:cubicBezTo>
                <a:cubicBezTo>
                  <a:pt x="3743265" y="1344192"/>
                  <a:pt x="3740316" y="1342197"/>
                  <a:pt x="3738060" y="1339336"/>
                </a:cubicBezTo>
                <a:cubicBezTo>
                  <a:pt x="3736239" y="1336995"/>
                  <a:pt x="3734330" y="1334827"/>
                  <a:pt x="3733202" y="1332139"/>
                </a:cubicBezTo>
                <a:cubicBezTo>
                  <a:pt x="3731294" y="1327544"/>
                  <a:pt x="3730686" y="1321908"/>
                  <a:pt x="3731988" y="1317053"/>
                </a:cubicBezTo>
                <a:cubicBezTo>
                  <a:pt x="3733462" y="1311763"/>
                  <a:pt x="3737280" y="1306474"/>
                  <a:pt x="3742051" y="1303700"/>
                </a:cubicBezTo>
                <a:cubicBezTo>
                  <a:pt x="3745000" y="1301966"/>
                  <a:pt x="3747516" y="1300839"/>
                  <a:pt x="3750726" y="1299625"/>
                </a:cubicBezTo>
                <a:cubicBezTo>
                  <a:pt x="3753242" y="1298671"/>
                  <a:pt x="3755844" y="1297890"/>
                  <a:pt x="3758447" y="1297110"/>
                </a:cubicBezTo>
                <a:cubicBezTo>
                  <a:pt x="3763391" y="1295549"/>
                  <a:pt x="3768423" y="1294075"/>
                  <a:pt x="3773368" y="1292601"/>
                </a:cubicBezTo>
                <a:cubicBezTo>
                  <a:pt x="3783604" y="1289480"/>
                  <a:pt x="3793927" y="1286619"/>
                  <a:pt x="3804251" y="1283671"/>
                </a:cubicBezTo>
                <a:cubicBezTo>
                  <a:pt x="3826545" y="1277341"/>
                  <a:pt x="3848840" y="1271098"/>
                  <a:pt x="3871135" y="1264682"/>
                </a:cubicBezTo>
                <a:cubicBezTo>
                  <a:pt x="3915117" y="1251936"/>
                  <a:pt x="3958839" y="1238236"/>
                  <a:pt x="4002301" y="1223496"/>
                </a:cubicBezTo>
                <a:cubicBezTo>
                  <a:pt x="4009761" y="1220895"/>
                  <a:pt x="4017135" y="1218294"/>
                  <a:pt x="4024509" y="1215433"/>
                </a:cubicBezTo>
                <a:cubicBezTo>
                  <a:pt x="4031362" y="1212831"/>
                  <a:pt x="4038216" y="1210057"/>
                  <a:pt x="4044895" y="1206935"/>
                </a:cubicBezTo>
                <a:cubicBezTo>
                  <a:pt x="4038129" y="1199999"/>
                  <a:pt x="4031015" y="1193322"/>
                  <a:pt x="4023902" y="1186819"/>
                </a:cubicBezTo>
                <a:cubicBezTo>
                  <a:pt x="4018089" y="1181964"/>
                  <a:pt x="4012277" y="1177022"/>
                  <a:pt x="4006205" y="1172513"/>
                </a:cubicBezTo>
                <a:cubicBezTo>
                  <a:pt x="4002214" y="1169565"/>
                  <a:pt x="3998310" y="1166617"/>
                  <a:pt x="3994407" y="1163669"/>
                </a:cubicBezTo>
                <a:cubicBezTo>
                  <a:pt x="3990503" y="1160721"/>
                  <a:pt x="3986339" y="1158120"/>
                  <a:pt x="3982262" y="1155345"/>
                </a:cubicBezTo>
                <a:cubicBezTo>
                  <a:pt x="3945740" y="1131848"/>
                  <a:pt x="3908090" y="1110171"/>
                  <a:pt x="3870701" y="1088234"/>
                </a:cubicBezTo>
                <a:cubicBezTo>
                  <a:pt x="3851703" y="1077049"/>
                  <a:pt x="3832965" y="1065170"/>
                  <a:pt x="3814227" y="1053552"/>
                </a:cubicBezTo>
                <a:cubicBezTo>
                  <a:pt x="3796096" y="1042280"/>
                  <a:pt x="3777965" y="1031095"/>
                  <a:pt x="3760442" y="1018956"/>
                </a:cubicBezTo>
                <a:cubicBezTo>
                  <a:pt x="3756451" y="1016181"/>
                  <a:pt x="3752547" y="1013406"/>
                  <a:pt x="3748644" y="1010632"/>
                </a:cubicBezTo>
                <a:cubicBezTo>
                  <a:pt x="3746475" y="1009071"/>
                  <a:pt x="3744306" y="1007510"/>
                  <a:pt x="3742138" y="1006036"/>
                </a:cubicBezTo>
                <a:cubicBezTo>
                  <a:pt x="3740229" y="1004562"/>
                  <a:pt x="3738234" y="1003175"/>
                  <a:pt x="3736239" y="1001701"/>
                </a:cubicBezTo>
                <a:cubicBezTo>
                  <a:pt x="3734417" y="1000227"/>
                  <a:pt x="3732768" y="998840"/>
                  <a:pt x="3731034" y="997279"/>
                </a:cubicBezTo>
                <a:cubicBezTo>
                  <a:pt x="3729298" y="995372"/>
                  <a:pt x="3727477" y="993551"/>
                  <a:pt x="3726089" y="991296"/>
                </a:cubicBezTo>
                <a:cubicBezTo>
                  <a:pt x="3724874" y="989302"/>
                  <a:pt x="3723833" y="986961"/>
                  <a:pt x="3723226" y="984620"/>
                </a:cubicBezTo>
                <a:cubicBezTo>
                  <a:pt x="3721664" y="978897"/>
                  <a:pt x="3723139" y="973348"/>
                  <a:pt x="3726002" y="968319"/>
                </a:cubicBezTo>
                <a:cubicBezTo>
                  <a:pt x="3731294" y="959388"/>
                  <a:pt x="3742485" y="957394"/>
                  <a:pt x="3751680" y="954793"/>
                </a:cubicBezTo>
                <a:cubicBezTo>
                  <a:pt x="3762264" y="951845"/>
                  <a:pt x="3772847" y="948984"/>
                  <a:pt x="3783517" y="946122"/>
                </a:cubicBezTo>
                <a:cubicBezTo>
                  <a:pt x="3805812" y="940140"/>
                  <a:pt x="3827933" y="933983"/>
                  <a:pt x="3850055" y="927480"/>
                </a:cubicBezTo>
                <a:cubicBezTo>
                  <a:pt x="3870875" y="921411"/>
                  <a:pt x="3891695" y="915428"/>
                  <a:pt x="3912341" y="908925"/>
                </a:cubicBezTo>
                <a:cubicBezTo>
                  <a:pt x="3946868" y="898087"/>
                  <a:pt x="3981047" y="886642"/>
                  <a:pt x="4015574" y="875890"/>
                </a:cubicBezTo>
                <a:cubicBezTo>
                  <a:pt x="4032837" y="870514"/>
                  <a:pt x="4050187" y="865225"/>
                  <a:pt x="4067450" y="859763"/>
                </a:cubicBezTo>
                <a:cubicBezTo>
                  <a:pt x="4084020" y="854560"/>
                  <a:pt x="4100762" y="849531"/>
                  <a:pt x="4116117" y="844329"/>
                </a:cubicBezTo>
                <a:cubicBezTo>
                  <a:pt x="4116464" y="844156"/>
                  <a:pt x="4116898" y="844069"/>
                  <a:pt x="4117245" y="843895"/>
                </a:cubicBezTo>
                <a:lnTo>
                  <a:pt x="4117245" y="843895"/>
                </a:lnTo>
                <a:cubicBezTo>
                  <a:pt x="4119761" y="842942"/>
                  <a:pt x="4122276" y="842075"/>
                  <a:pt x="4124792" y="841034"/>
                </a:cubicBezTo>
                <a:cubicBezTo>
                  <a:pt x="4121582" y="837913"/>
                  <a:pt x="4118286" y="834965"/>
                  <a:pt x="4114903" y="832017"/>
                </a:cubicBezTo>
                <a:cubicBezTo>
                  <a:pt x="4103104" y="821785"/>
                  <a:pt x="4091306" y="811727"/>
                  <a:pt x="4079335" y="801669"/>
                </a:cubicBezTo>
                <a:cubicBezTo>
                  <a:pt x="4066236" y="790571"/>
                  <a:pt x="4052616" y="780253"/>
                  <a:pt x="4040818" y="771495"/>
                </a:cubicBezTo>
                <a:cubicBezTo>
                  <a:pt x="4035873" y="768114"/>
                  <a:pt x="4030929" y="764819"/>
                  <a:pt x="4025984" y="761524"/>
                </a:cubicBezTo>
                <a:cubicBezTo>
                  <a:pt x="4021299" y="758403"/>
                  <a:pt x="4016441" y="755628"/>
                  <a:pt x="4011670" y="752680"/>
                </a:cubicBezTo>
                <a:cubicBezTo>
                  <a:pt x="4002561" y="747131"/>
                  <a:pt x="3993105" y="741929"/>
                  <a:pt x="3983650" y="736813"/>
                </a:cubicBezTo>
                <a:cubicBezTo>
                  <a:pt x="3964304" y="726321"/>
                  <a:pt x="3944959" y="716003"/>
                  <a:pt x="3925874" y="705078"/>
                </a:cubicBezTo>
                <a:cubicBezTo>
                  <a:pt x="3906268" y="693893"/>
                  <a:pt x="3886750" y="682795"/>
                  <a:pt x="3867578" y="671003"/>
                </a:cubicBezTo>
                <a:cubicBezTo>
                  <a:pt x="3849014" y="659557"/>
                  <a:pt x="3830622" y="647679"/>
                  <a:pt x="3811971" y="636320"/>
                </a:cubicBezTo>
                <a:cubicBezTo>
                  <a:pt x="3802689" y="630684"/>
                  <a:pt x="3791759" y="623054"/>
                  <a:pt x="3791759" y="610828"/>
                </a:cubicBezTo>
                <a:cubicBezTo>
                  <a:pt x="3791759" y="606060"/>
                  <a:pt x="3793147" y="601117"/>
                  <a:pt x="3796096" y="597389"/>
                </a:cubicBezTo>
                <a:cubicBezTo>
                  <a:pt x="3799393" y="593140"/>
                  <a:pt x="3804251" y="590539"/>
                  <a:pt x="3808848" y="587938"/>
                </a:cubicBezTo>
                <a:cubicBezTo>
                  <a:pt x="3827500" y="577360"/>
                  <a:pt x="3847018" y="568342"/>
                  <a:pt x="3866450" y="559498"/>
                </a:cubicBezTo>
                <a:cubicBezTo>
                  <a:pt x="3888572" y="549440"/>
                  <a:pt x="3911126" y="540249"/>
                  <a:pt x="3933595" y="530885"/>
                </a:cubicBezTo>
                <a:cubicBezTo>
                  <a:pt x="3953200" y="522735"/>
                  <a:pt x="3972806" y="514584"/>
                  <a:pt x="3992411" y="506607"/>
                </a:cubicBezTo>
                <a:cubicBezTo>
                  <a:pt x="4014446" y="497590"/>
                  <a:pt x="4036220" y="488399"/>
                  <a:pt x="4057995" y="478948"/>
                </a:cubicBezTo>
                <a:cubicBezTo>
                  <a:pt x="4080289" y="469237"/>
                  <a:pt x="4102410" y="459005"/>
                  <a:pt x="4122883" y="449381"/>
                </a:cubicBezTo>
                <a:cubicBezTo>
                  <a:pt x="4132253" y="444612"/>
                  <a:pt x="4141535" y="439843"/>
                  <a:pt x="4150817" y="434814"/>
                </a:cubicBezTo>
                <a:cubicBezTo>
                  <a:pt x="4161054" y="429265"/>
                  <a:pt x="4171290" y="423542"/>
                  <a:pt x="4181179" y="417300"/>
                </a:cubicBezTo>
                <a:cubicBezTo>
                  <a:pt x="4179011" y="415739"/>
                  <a:pt x="4176755" y="414178"/>
                  <a:pt x="4174500" y="412704"/>
                </a:cubicBezTo>
                <a:cubicBezTo>
                  <a:pt x="4165131" y="406375"/>
                  <a:pt x="4155415" y="400305"/>
                  <a:pt x="4145612" y="3944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0" name="Google Shape;880;p21"/>
          <p:cNvGrpSpPr/>
          <p:nvPr/>
        </p:nvGrpSpPr>
        <p:grpSpPr>
          <a:xfrm rot="324301">
            <a:off x="7379533" y="3582337"/>
            <a:ext cx="1242438" cy="1655019"/>
            <a:chOff x="14758066" y="7162197"/>
            <a:chExt cx="2484760" cy="3309947"/>
          </a:xfrm>
        </p:grpSpPr>
        <p:sp>
          <p:nvSpPr>
            <p:cNvPr id="881" name="Google Shape;881;p21"/>
            <p:cNvSpPr/>
            <p:nvPr/>
          </p:nvSpPr>
          <p:spPr>
            <a:xfrm>
              <a:off x="14758066" y="8326676"/>
              <a:ext cx="2484760" cy="2145468"/>
            </a:xfrm>
            <a:custGeom>
              <a:rect b="b" l="l" r="r" t="t"/>
              <a:pathLst>
                <a:path extrusionOk="0" h="2145468" w="2484760">
                  <a:moveTo>
                    <a:pt x="2401855" y="822270"/>
                  </a:moveTo>
                  <a:cubicBezTo>
                    <a:pt x="2354731" y="761566"/>
                    <a:pt x="2292959" y="713440"/>
                    <a:pt x="2231784" y="667498"/>
                  </a:cubicBezTo>
                  <a:cubicBezTo>
                    <a:pt x="2166831" y="624998"/>
                    <a:pt x="2090477" y="603153"/>
                    <a:pt x="2016908" y="580579"/>
                  </a:cubicBezTo>
                  <a:cubicBezTo>
                    <a:pt x="1967530" y="563566"/>
                    <a:pt x="1915104" y="563831"/>
                    <a:pt x="1864136" y="554894"/>
                  </a:cubicBezTo>
                  <a:cubicBezTo>
                    <a:pt x="1838751" y="549201"/>
                    <a:pt x="1811709" y="538675"/>
                    <a:pt x="1793085" y="519809"/>
                  </a:cubicBezTo>
                  <a:cubicBezTo>
                    <a:pt x="1793019" y="486048"/>
                    <a:pt x="1792952" y="452287"/>
                    <a:pt x="1793019" y="418525"/>
                  </a:cubicBezTo>
                  <a:cubicBezTo>
                    <a:pt x="1793814" y="379402"/>
                    <a:pt x="1792555" y="340411"/>
                    <a:pt x="1787319" y="301619"/>
                  </a:cubicBezTo>
                  <a:cubicBezTo>
                    <a:pt x="1783408" y="272624"/>
                    <a:pt x="1780293" y="242437"/>
                    <a:pt x="1766507" y="216157"/>
                  </a:cubicBezTo>
                  <a:cubicBezTo>
                    <a:pt x="1740990" y="171473"/>
                    <a:pt x="1690220" y="148105"/>
                    <a:pt x="1645880" y="125663"/>
                  </a:cubicBezTo>
                  <a:cubicBezTo>
                    <a:pt x="1492378" y="53043"/>
                    <a:pt x="1320451" y="34044"/>
                    <a:pt x="1153694" y="13060"/>
                  </a:cubicBezTo>
                  <a:cubicBezTo>
                    <a:pt x="1059313" y="-48"/>
                    <a:pt x="964203" y="18"/>
                    <a:pt x="869159" y="85"/>
                  </a:cubicBezTo>
                  <a:cubicBezTo>
                    <a:pt x="857362" y="151"/>
                    <a:pt x="845630" y="151"/>
                    <a:pt x="833899" y="151"/>
                  </a:cubicBezTo>
                  <a:cubicBezTo>
                    <a:pt x="730372" y="-180"/>
                    <a:pt x="626248" y="-1239"/>
                    <a:pt x="523648" y="13986"/>
                  </a:cubicBezTo>
                  <a:cubicBezTo>
                    <a:pt x="441993" y="24578"/>
                    <a:pt x="360735" y="38943"/>
                    <a:pt x="280869" y="58737"/>
                  </a:cubicBezTo>
                  <a:cubicBezTo>
                    <a:pt x="243621" y="68070"/>
                    <a:pt x="211608" y="91174"/>
                    <a:pt x="178137" y="109047"/>
                  </a:cubicBezTo>
                  <a:cubicBezTo>
                    <a:pt x="146059" y="125796"/>
                    <a:pt x="117161" y="147641"/>
                    <a:pt x="86209" y="166110"/>
                  </a:cubicBezTo>
                  <a:cubicBezTo>
                    <a:pt x="15026" y="201858"/>
                    <a:pt x="6476" y="258060"/>
                    <a:pt x="8331" y="330812"/>
                  </a:cubicBezTo>
                  <a:cubicBezTo>
                    <a:pt x="9060" y="457847"/>
                    <a:pt x="-9829" y="585081"/>
                    <a:pt x="7006" y="711785"/>
                  </a:cubicBezTo>
                  <a:cubicBezTo>
                    <a:pt x="17809" y="801682"/>
                    <a:pt x="19466" y="892573"/>
                    <a:pt x="26227" y="982867"/>
                  </a:cubicBezTo>
                  <a:cubicBezTo>
                    <a:pt x="31198" y="1043240"/>
                    <a:pt x="22780" y="1105335"/>
                    <a:pt x="38488" y="1164317"/>
                  </a:cubicBezTo>
                  <a:cubicBezTo>
                    <a:pt x="56516" y="1305320"/>
                    <a:pt x="61818" y="1449633"/>
                    <a:pt x="101784" y="1587061"/>
                  </a:cubicBezTo>
                  <a:cubicBezTo>
                    <a:pt x="125976" y="1692912"/>
                    <a:pt x="196033" y="1767849"/>
                    <a:pt x="284647" y="1822132"/>
                  </a:cubicBezTo>
                  <a:cubicBezTo>
                    <a:pt x="283985" y="1829016"/>
                    <a:pt x="285111" y="1837490"/>
                    <a:pt x="285178" y="1841660"/>
                  </a:cubicBezTo>
                  <a:cubicBezTo>
                    <a:pt x="286768" y="1874958"/>
                    <a:pt x="291805" y="1908190"/>
                    <a:pt x="304332" y="1939237"/>
                  </a:cubicBezTo>
                  <a:cubicBezTo>
                    <a:pt x="321101" y="1975447"/>
                    <a:pt x="391025" y="1991203"/>
                    <a:pt x="426683" y="2006494"/>
                  </a:cubicBezTo>
                  <a:cubicBezTo>
                    <a:pt x="462341" y="2019668"/>
                    <a:pt x="497402" y="2034827"/>
                    <a:pt x="533988" y="2045485"/>
                  </a:cubicBezTo>
                  <a:cubicBezTo>
                    <a:pt x="569182" y="2055746"/>
                    <a:pt x="605503" y="2061307"/>
                    <a:pt x="641028" y="2070575"/>
                  </a:cubicBezTo>
                  <a:cubicBezTo>
                    <a:pt x="679735" y="2081233"/>
                    <a:pt x="718574" y="2091361"/>
                    <a:pt x="758010" y="2098908"/>
                  </a:cubicBezTo>
                  <a:cubicBezTo>
                    <a:pt x="799832" y="2107580"/>
                    <a:pt x="841455" y="2120091"/>
                    <a:pt x="884205" y="2124328"/>
                  </a:cubicBezTo>
                  <a:cubicBezTo>
                    <a:pt x="920459" y="2127307"/>
                    <a:pt x="955852" y="2135515"/>
                    <a:pt x="991974" y="2139222"/>
                  </a:cubicBezTo>
                  <a:cubicBezTo>
                    <a:pt x="1046853" y="2145048"/>
                    <a:pt x="1101930" y="2145776"/>
                    <a:pt x="1157074" y="2145379"/>
                  </a:cubicBezTo>
                  <a:cubicBezTo>
                    <a:pt x="1245159" y="2140414"/>
                    <a:pt x="1333442" y="2120819"/>
                    <a:pt x="1416489" y="2091295"/>
                  </a:cubicBezTo>
                  <a:cubicBezTo>
                    <a:pt x="1433390" y="2080306"/>
                    <a:pt x="1433523" y="2056938"/>
                    <a:pt x="1437566" y="2039130"/>
                  </a:cubicBezTo>
                  <a:cubicBezTo>
                    <a:pt x="1441012" y="2019205"/>
                    <a:pt x="1444856" y="2000272"/>
                    <a:pt x="1449894" y="1980214"/>
                  </a:cubicBezTo>
                  <a:cubicBezTo>
                    <a:pt x="1449894" y="1980147"/>
                    <a:pt x="1449894" y="1980015"/>
                    <a:pt x="1449894" y="1979949"/>
                  </a:cubicBezTo>
                  <a:cubicBezTo>
                    <a:pt x="1470838" y="1974057"/>
                    <a:pt x="1491450" y="1966908"/>
                    <a:pt x="1511599" y="1957905"/>
                  </a:cubicBezTo>
                  <a:cubicBezTo>
                    <a:pt x="1564887" y="1937913"/>
                    <a:pt x="1585566" y="1883233"/>
                    <a:pt x="1603130" y="1833716"/>
                  </a:cubicBezTo>
                  <a:cubicBezTo>
                    <a:pt x="1625930" y="1775396"/>
                    <a:pt x="1651182" y="1717935"/>
                    <a:pt x="1668149" y="1657562"/>
                  </a:cubicBezTo>
                  <a:cubicBezTo>
                    <a:pt x="1668414" y="1656702"/>
                    <a:pt x="1668613" y="1655841"/>
                    <a:pt x="1668878" y="1654980"/>
                  </a:cubicBezTo>
                  <a:cubicBezTo>
                    <a:pt x="1672391" y="1650744"/>
                    <a:pt x="1675970" y="1646838"/>
                    <a:pt x="1679814" y="1644389"/>
                  </a:cubicBezTo>
                  <a:cubicBezTo>
                    <a:pt x="1703078" y="1624794"/>
                    <a:pt x="1729126" y="1608708"/>
                    <a:pt x="1756366" y="1595137"/>
                  </a:cubicBezTo>
                  <a:cubicBezTo>
                    <a:pt x="1810185" y="1571107"/>
                    <a:pt x="1869372" y="1561111"/>
                    <a:pt x="1925708" y="1544098"/>
                  </a:cubicBezTo>
                  <a:cubicBezTo>
                    <a:pt x="1980852" y="1533970"/>
                    <a:pt x="2034207" y="1514507"/>
                    <a:pt x="2090544" y="1511462"/>
                  </a:cubicBezTo>
                  <a:cubicBezTo>
                    <a:pt x="2230856" y="1511065"/>
                    <a:pt x="2357779" y="1420307"/>
                    <a:pt x="2422202" y="1298766"/>
                  </a:cubicBezTo>
                  <a:cubicBezTo>
                    <a:pt x="2455474" y="1243491"/>
                    <a:pt x="2480395" y="1181728"/>
                    <a:pt x="2484173" y="1116721"/>
                  </a:cubicBezTo>
                  <a:cubicBezTo>
                    <a:pt x="2489078" y="1013252"/>
                    <a:pt x="2463428" y="906673"/>
                    <a:pt x="2401855" y="822270"/>
                  </a:cubicBezTo>
                  <a:close/>
                  <a:moveTo>
                    <a:pt x="1785264" y="865630"/>
                  </a:moveTo>
                  <a:cubicBezTo>
                    <a:pt x="1837690" y="840541"/>
                    <a:pt x="1916164" y="839879"/>
                    <a:pt x="1970182" y="858348"/>
                  </a:cubicBezTo>
                  <a:cubicBezTo>
                    <a:pt x="2019758" y="877810"/>
                    <a:pt x="2069069" y="897935"/>
                    <a:pt x="2115796" y="923752"/>
                  </a:cubicBezTo>
                  <a:cubicBezTo>
                    <a:pt x="2155828" y="943876"/>
                    <a:pt x="2191818" y="973798"/>
                    <a:pt x="2208586" y="1016364"/>
                  </a:cubicBezTo>
                  <a:cubicBezTo>
                    <a:pt x="2230060" y="1096530"/>
                    <a:pt x="2192282" y="1155513"/>
                    <a:pt x="2125009" y="1196622"/>
                  </a:cubicBezTo>
                  <a:cubicBezTo>
                    <a:pt x="2057073" y="1250177"/>
                    <a:pt x="1970977" y="1271294"/>
                    <a:pt x="1886405" y="1282415"/>
                  </a:cubicBezTo>
                  <a:cubicBezTo>
                    <a:pt x="1854127" y="1286785"/>
                    <a:pt x="1820657" y="1288837"/>
                    <a:pt x="1788379" y="1283806"/>
                  </a:cubicBezTo>
                  <a:cubicBezTo>
                    <a:pt x="1777509" y="1282085"/>
                    <a:pt x="1769092" y="1274538"/>
                    <a:pt x="1758421" y="1272419"/>
                  </a:cubicBezTo>
                  <a:cubicBezTo>
                    <a:pt x="1758222" y="1272353"/>
                    <a:pt x="1758023" y="1272353"/>
                    <a:pt x="1757891" y="1272353"/>
                  </a:cubicBezTo>
                  <a:cubicBezTo>
                    <a:pt x="1756168" y="1270566"/>
                    <a:pt x="1754444" y="1268779"/>
                    <a:pt x="1752721" y="1267057"/>
                  </a:cubicBezTo>
                  <a:cubicBezTo>
                    <a:pt x="1751793" y="1265932"/>
                    <a:pt x="1750931" y="1264741"/>
                    <a:pt x="1750070" y="1263549"/>
                  </a:cubicBezTo>
                  <a:cubicBezTo>
                    <a:pt x="1768694" y="1131748"/>
                    <a:pt x="1778636" y="998755"/>
                    <a:pt x="1785264" y="8656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1"/>
            <p:cNvSpPr/>
            <p:nvPr/>
          </p:nvSpPr>
          <p:spPr>
            <a:xfrm>
              <a:off x="15390805" y="7162197"/>
              <a:ext cx="169997" cy="1026588"/>
            </a:xfrm>
            <a:custGeom>
              <a:rect b="b" l="l" r="r" t="t"/>
              <a:pathLst>
                <a:path extrusionOk="0" h="1026588" w="169997">
                  <a:moveTo>
                    <a:pt x="3915" y="1000458"/>
                  </a:moveTo>
                  <a:cubicBezTo>
                    <a:pt x="6897" y="1009394"/>
                    <a:pt x="8024" y="1021244"/>
                    <a:pt x="17900" y="1025150"/>
                  </a:cubicBezTo>
                  <a:cubicBezTo>
                    <a:pt x="30095" y="1030975"/>
                    <a:pt x="45008" y="1018066"/>
                    <a:pt x="40700" y="1005224"/>
                  </a:cubicBezTo>
                  <a:cubicBezTo>
                    <a:pt x="37054" y="994500"/>
                    <a:pt x="33873" y="983577"/>
                    <a:pt x="33078" y="972257"/>
                  </a:cubicBezTo>
                  <a:cubicBezTo>
                    <a:pt x="31885" y="931346"/>
                    <a:pt x="45074" y="891429"/>
                    <a:pt x="59920" y="853762"/>
                  </a:cubicBezTo>
                  <a:cubicBezTo>
                    <a:pt x="95512" y="762077"/>
                    <a:pt x="168485" y="681513"/>
                    <a:pt x="169943" y="579104"/>
                  </a:cubicBezTo>
                  <a:cubicBezTo>
                    <a:pt x="173058" y="396198"/>
                    <a:pt x="41429" y="443000"/>
                    <a:pt x="53558" y="289155"/>
                  </a:cubicBezTo>
                  <a:cubicBezTo>
                    <a:pt x="60318" y="188864"/>
                    <a:pt x="99224" y="87912"/>
                    <a:pt x="164177" y="11055"/>
                  </a:cubicBezTo>
                  <a:cubicBezTo>
                    <a:pt x="165502" y="11585"/>
                    <a:pt x="167292" y="11055"/>
                    <a:pt x="167491" y="9268"/>
                  </a:cubicBezTo>
                  <a:cubicBezTo>
                    <a:pt x="167557" y="8871"/>
                    <a:pt x="167557" y="8473"/>
                    <a:pt x="167623" y="8142"/>
                  </a:cubicBezTo>
                  <a:cubicBezTo>
                    <a:pt x="171136" y="6090"/>
                    <a:pt x="169612" y="397"/>
                    <a:pt x="165768" y="0"/>
                  </a:cubicBezTo>
                  <a:cubicBezTo>
                    <a:pt x="149861" y="1721"/>
                    <a:pt x="139654" y="17874"/>
                    <a:pt x="129977" y="29326"/>
                  </a:cubicBezTo>
                  <a:cubicBezTo>
                    <a:pt x="65289" y="116509"/>
                    <a:pt x="24196" y="224545"/>
                    <a:pt x="28239" y="333971"/>
                  </a:cubicBezTo>
                  <a:cubicBezTo>
                    <a:pt x="29896" y="368726"/>
                    <a:pt x="47526" y="401428"/>
                    <a:pt x="71188" y="426318"/>
                  </a:cubicBezTo>
                  <a:cubicBezTo>
                    <a:pt x="99555" y="453989"/>
                    <a:pt x="128983" y="483117"/>
                    <a:pt x="134086" y="524755"/>
                  </a:cubicBezTo>
                  <a:cubicBezTo>
                    <a:pt x="152247" y="607702"/>
                    <a:pt x="112479" y="685949"/>
                    <a:pt x="71387" y="755656"/>
                  </a:cubicBezTo>
                  <a:cubicBezTo>
                    <a:pt x="32746" y="828474"/>
                    <a:pt x="-13914" y="915922"/>
                    <a:pt x="3915" y="10004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1"/>
            <p:cNvSpPr/>
            <p:nvPr/>
          </p:nvSpPr>
          <p:spPr>
            <a:xfrm>
              <a:off x="15742519" y="7258155"/>
              <a:ext cx="156252" cy="857435"/>
            </a:xfrm>
            <a:custGeom>
              <a:rect b="b" l="l" r="r" t="t"/>
              <a:pathLst>
                <a:path extrusionOk="0" h="857435" w="156252">
                  <a:moveTo>
                    <a:pt x="121851" y="399538"/>
                  </a:moveTo>
                  <a:cubicBezTo>
                    <a:pt x="140939" y="494665"/>
                    <a:pt x="76516" y="576486"/>
                    <a:pt x="43112" y="660228"/>
                  </a:cubicBezTo>
                  <a:cubicBezTo>
                    <a:pt x="19583" y="719674"/>
                    <a:pt x="8382" y="787660"/>
                    <a:pt x="36749" y="847503"/>
                  </a:cubicBezTo>
                  <a:cubicBezTo>
                    <a:pt x="39997" y="855778"/>
                    <a:pt x="50204" y="859617"/>
                    <a:pt x="58224" y="856175"/>
                  </a:cubicBezTo>
                  <a:cubicBezTo>
                    <a:pt x="80824" y="844855"/>
                    <a:pt x="56699" y="814867"/>
                    <a:pt x="55572" y="796464"/>
                  </a:cubicBezTo>
                  <a:cubicBezTo>
                    <a:pt x="48547" y="758731"/>
                    <a:pt x="57362" y="719806"/>
                    <a:pt x="69623" y="684125"/>
                  </a:cubicBezTo>
                  <a:cubicBezTo>
                    <a:pt x="88977" y="626996"/>
                    <a:pt x="124370" y="576619"/>
                    <a:pt x="142132" y="518894"/>
                  </a:cubicBezTo>
                  <a:cubicBezTo>
                    <a:pt x="165065" y="451504"/>
                    <a:pt x="164733" y="364519"/>
                    <a:pt x="105679" y="315532"/>
                  </a:cubicBezTo>
                  <a:cubicBezTo>
                    <a:pt x="78041" y="292296"/>
                    <a:pt x="38804" y="277997"/>
                    <a:pt x="27006" y="240728"/>
                  </a:cubicBezTo>
                  <a:cubicBezTo>
                    <a:pt x="8249" y="161025"/>
                    <a:pt x="48812" y="74967"/>
                    <a:pt x="92423" y="9563"/>
                  </a:cubicBezTo>
                  <a:cubicBezTo>
                    <a:pt x="96400" y="11218"/>
                    <a:pt x="97726" y="6915"/>
                    <a:pt x="97527" y="3472"/>
                  </a:cubicBezTo>
                  <a:cubicBezTo>
                    <a:pt x="97527" y="-102"/>
                    <a:pt x="92688" y="-698"/>
                    <a:pt x="90170" y="692"/>
                  </a:cubicBezTo>
                  <a:cubicBezTo>
                    <a:pt x="33170" y="56233"/>
                    <a:pt x="-23100" y="184658"/>
                    <a:pt x="9707" y="262308"/>
                  </a:cubicBezTo>
                  <a:cubicBezTo>
                    <a:pt x="37014" y="320365"/>
                    <a:pt x="111445" y="328242"/>
                    <a:pt x="121851" y="399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1"/>
            <p:cNvSpPr/>
            <p:nvPr/>
          </p:nvSpPr>
          <p:spPr>
            <a:xfrm>
              <a:off x="16142072" y="7246086"/>
              <a:ext cx="160125" cy="872944"/>
            </a:xfrm>
            <a:custGeom>
              <a:rect b="b" l="l" r="r" t="t"/>
              <a:pathLst>
                <a:path extrusionOk="0" h="872944" w="160125">
                  <a:moveTo>
                    <a:pt x="122886" y="328859"/>
                  </a:moveTo>
                  <a:cubicBezTo>
                    <a:pt x="148338" y="419617"/>
                    <a:pt x="81529" y="502100"/>
                    <a:pt x="52697" y="583988"/>
                  </a:cubicBezTo>
                  <a:cubicBezTo>
                    <a:pt x="31952" y="644758"/>
                    <a:pt x="9682" y="707713"/>
                    <a:pt x="8092" y="772455"/>
                  </a:cubicBezTo>
                  <a:cubicBezTo>
                    <a:pt x="11074" y="801317"/>
                    <a:pt x="15780" y="829981"/>
                    <a:pt x="17503" y="859042"/>
                  </a:cubicBezTo>
                  <a:cubicBezTo>
                    <a:pt x="18232" y="867780"/>
                    <a:pt x="27313" y="873937"/>
                    <a:pt x="35730" y="872812"/>
                  </a:cubicBezTo>
                  <a:cubicBezTo>
                    <a:pt x="43352" y="871752"/>
                    <a:pt x="50046" y="864735"/>
                    <a:pt x="49648" y="856791"/>
                  </a:cubicBezTo>
                  <a:cubicBezTo>
                    <a:pt x="48787" y="828194"/>
                    <a:pt x="45672" y="799728"/>
                    <a:pt x="41629" y="771462"/>
                  </a:cubicBezTo>
                  <a:cubicBezTo>
                    <a:pt x="42689" y="716120"/>
                    <a:pt x="61711" y="662565"/>
                    <a:pt x="77618" y="610070"/>
                  </a:cubicBezTo>
                  <a:cubicBezTo>
                    <a:pt x="108968" y="512890"/>
                    <a:pt x="217069" y="369041"/>
                    <a:pt x="121561" y="279342"/>
                  </a:cubicBezTo>
                  <a:cubicBezTo>
                    <a:pt x="52697" y="233798"/>
                    <a:pt x="-392" y="251671"/>
                    <a:pt x="28307" y="144893"/>
                  </a:cubicBezTo>
                  <a:cubicBezTo>
                    <a:pt x="44280" y="94913"/>
                    <a:pt x="66019" y="41954"/>
                    <a:pt x="106184" y="6472"/>
                  </a:cubicBezTo>
                  <a:cubicBezTo>
                    <a:pt x="106913" y="6273"/>
                    <a:pt x="107709" y="6009"/>
                    <a:pt x="108438" y="5810"/>
                  </a:cubicBezTo>
                  <a:cubicBezTo>
                    <a:pt x="112083" y="4751"/>
                    <a:pt x="110559" y="-876"/>
                    <a:pt x="106913" y="117"/>
                  </a:cubicBezTo>
                  <a:cubicBezTo>
                    <a:pt x="55017" y="23816"/>
                    <a:pt x="-2314" y="152241"/>
                    <a:pt x="72" y="208775"/>
                  </a:cubicBezTo>
                  <a:cubicBezTo>
                    <a:pt x="1596" y="280203"/>
                    <a:pt x="102738" y="270074"/>
                    <a:pt x="122886" y="3288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21"/>
          <p:cNvGrpSpPr/>
          <p:nvPr/>
        </p:nvGrpSpPr>
        <p:grpSpPr>
          <a:xfrm rot="324301">
            <a:off x="7379533" y="3582337"/>
            <a:ext cx="1242438" cy="1655019"/>
            <a:chOff x="14758066" y="7162197"/>
            <a:chExt cx="2484760" cy="3309947"/>
          </a:xfrm>
        </p:grpSpPr>
        <p:sp>
          <p:nvSpPr>
            <p:cNvPr id="886" name="Google Shape;886;p21"/>
            <p:cNvSpPr/>
            <p:nvPr/>
          </p:nvSpPr>
          <p:spPr>
            <a:xfrm>
              <a:off x="14980013" y="8589003"/>
              <a:ext cx="1310131" cy="367904"/>
            </a:xfrm>
            <a:custGeom>
              <a:rect b="b" l="l" r="r" t="t"/>
              <a:pathLst>
                <a:path extrusionOk="0" h="367904" w="1310131">
                  <a:moveTo>
                    <a:pt x="1306818" y="194792"/>
                  </a:moveTo>
                  <a:cubicBezTo>
                    <a:pt x="1307679" y="196513"/>
                    <a:pt x="1308806" y="198036"/>
                    <a:pt x="1310132" y="199426"/>
                  </a:cubicBezTo>
                  <a:cubicBezTo>
                    <a:pt x="1242130" y="258342"/>
                    <a:pt x="1157889" y="298657"/>
                    <a:pt x="1073715" y="329307"/>
                  </a:cubicBezTo>
                  <a:cubicBezTo>
                    <a:pt x="1018969" y="344798"/>
                    <a:pt x="961704" y="352013"/>
                    <a:pt x="905632" y="361546"/>
                  </a:cubicBezTo>
                  <a:cubicBezTo>
                    <a:pt x="846910" y="369821"/>
                    <a:pt x="787325" y="368100"/>
                    <a:pt x="728204" y="366842"/>
                  </a:cubicBezTo>
                  <a:cubicBezTo>
                    <a:pt x="599624" y="362737"/>
                    <a:pt x="470977" y="354330"/>
                    <a:pt x="344716" y="328182"/>
                  </a:cubicBezTo>
                  <a:cubicBezTo>
                    <a:pt x="234892" y="305807"/>
                    <a:pt x="128382" y="270192"/>
                    <a:pt x="25318" y="224714"/>
                  </a:cubicBezTo>
                  <a:cubicBezTo>
                    <a:pt x="16901" y="219550"/>
                    <a:pt x="8417" y="214519"/>
                    <a:pt x="0" y="209554"/>
                  </a:cubicBezTo>
                  <a:cubicBezTo>
                    <a:pt x="6495" y="204192"/>
                    <a:pt x="12726" y="198565"/>
                    <a:pt x="19353" y="193335"/>
                  </a:cubicBezTo>
                  <a:cubicBezTo>
                    <a:pt x="60910" y="163679"/>
                    <a:pt x="102003" y="133095"/>
                    <a:pt x="145084" y="105689"/>
                  </a:cubicBezTo>
                  <a:cubicBezTo>
                    <a:pt x="217527" y="68287"/>
                    <a:pt x="293084" y="36776"/>
                    <a:pt x="373481" y="19763"/>
                  </a:cubicBezTo>
                  <a:cubicBezTo>
                    <a:pt x="475881" y="-1420"/>
                    <a:pt x="580602" y="-361"/>
                    <a:pt x="684593" y="234"/>
                  </a:cubicBezTo>
                  <a:cubicBezTo>
                    <a:pt x="791037" y="698"/>
                    <a:pt x="896088" y="12812"/>
                    <a:pt x="1000080" y="36644"/>
                  </a:cubicBezTo>
                  <a:cubicBezTo>
                    <a:pt x="1048331" y="45249"/>
                    <a:pt x="1095455" y="57165"/>
                    <a:pt x="1140789" y="76164"/>
                  </a:cubicBezTo>
                  <a:cubicBezTo>
                    <a:pt x="1192951" y="95494"/>
                    <a:pt x="1243985" y="123628"/>
                    <a:pt x="1280903" y="165996"/>
                  </a:cubicBezTo>
                  <a:cubicBezTo>
                    <a:pt x="1290049" y="175991"/>
                    <a:pt x="1298201" y="183406"/>
                    <a:pt x="1306818" y="194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14788788" y="8360986"/>
              <a:ext cx="1727902" cy="1939524"/>
            </a:xfrm>
            <a:custGeom>
              <a:rect b="b" l="l" r="r" t="t"/>
              <a:pathLst>
                <a:path extrusionOk="0" h="1939524" w="1727902">
                  <a:moveTo>
                    <a:pt x="1643326" y="247582"/>
                  </a:moveTo>
                  <a:cubicBezTo>
                    <a:pt x="1643790" y="232621"/>
                    <a:pt x="1623840" y="224545"/>
                    <a:pt x="1613832" y="235402"/>
                  </a:cubicBezTo>
                  <a:cubicBezTo>
                    <a:pt x="1604951" y="245332"/>
                    <a:pt x="1609789" y="260028"/>
                    <a:pt x="1607801" y="272208"/>
                  </a:cubicBezTo>
                  <a:cubicBezTo>
                    <a:pt x="1604421" y="319077"/>
                    <a:pt x="1570420" y="354758"/>
                    <a:pt x="1541191" y="388585"/>
                  </a:cubicBezTo>
                  <a:cubicBezTo>
                    <a:pt x="1536618" y="393682"/>
                    <a:pt x="1531845" y="398647"/>
                    <a:pt x="1527007" y="403546"/>
                  </a:cubicBezTo>
                  <a:cubicBezTo>
                    <a:pt x="1518258" y="389313"/>
                    <a:pt x="1499700" y="374948"/>
                    <a:pt x="1492343" y="365018"/>
                  </a:cubicBezTo>
                  <a:cubicBezTo>
                    <a:pt x="1460530" y="329337"/>
                    <a:pt x="1417912" y="304182"/>
                    <a:pt x="1374898" y="284058"/>
                  </a:cubicBezTo>
                  <a:cubicBezTo>
                    <a:pt x="1348983" y="273069"/>
                    <a:pt x="1322338" y="263867"/>
                    <a:pt x="1296026" y="254004"/>
                  </a:cubicBezTo>
                  <a:cubicBezTo>
                    <a:pt x="1255662" y="239903"/>
                    <a:pt x="1212780" y="235137"/>
                    <a:pt x="1171356" y="224810"/>
                  </a:cubicBezTo>
                  <a:cubicBezTo>
                    <a:pt x="1073197" y="204620"/>
                    <a:pt x="972785" y="193829"/>
                    <a:pt x="872571" y="193763"/>
                  </a:cubicBezTo>
                  <a:cubicBezTo>
                    <a:pt x="771098" y="193233"/>
                    <a:pt x="668963" y="192638"/>
                    <a:pt x="569015" y="212298"/>
                  </a:cubicBezTo>
                  <a:cubicBezTo>
                    <a:pt x="510822" y="222824"/>
                    <a:pt x="455479" y="243081"/>
                    <a:pt x="401594" y="266912"/>
                  </a:cubicBezTo>
                  <a:cubicBezTo>
                    <a:pt x="346451" y="287963"/>
                    <a:pt x="296675" y="319275"/>
                    <a:pt x="251341" y="356810"/>
                  </a:cubicBezTo>
                  <a:cubicBezTo>
                    <a:pt x="230927" y="373227"/>
                    <a:pt x="188840" y="398912"/>
                    <a:pt x="172668" y="426318"/>
                  </a:cubicBezTo>
                  <a:cubicBezTo>
                    <a:pt x="115602" y="391167"/>
                    <a:pt x="66887" y="351977"/>
                    <a:pt x="78287" y="272407"/>
                  </a:cubicBezTo>
                  <a:cubicBezTo>
                    <a:pt x="77889" y="268501"/>
                    <a:pt x="82529" y="251488"/>
                    <a:pt x="75105" y="252812"/>
                  </a:cubicBezTo>
                  <a:cubicBezTo>
                    <a:pt x="68279" y="257975"/>
                    <a:pt x="67815" y="268766"/>
                    <a:pt x="65363" y="276577"/>
                  </a:cubicBezTo>
                  <a:cubicBezTo>
                    <a:pt x="42496" y="359458"/>
                    <a:pt x="99562" y="413012"/>
                    <a:pt x="163654" y="453857"/>
                  </a:cubicBezTo>
                  <a:cubicBezTo>
                    <a:pt x="191093" y="473915"/>
                    <a:pt x="221316" y="489935"/>
                    <a:pt x="253196" y="501917"/>
                  </a:cubicBezTo>
                  <a:cubicBezTo>
                    <a:pt x="315167" y="525815"/>
                    <a:pt x="376806" y="551036"/>
                    <a:pt x="441295" y="567718"/>
                  </a:cubicBezTo>
                  <a:cubicBezTo>
                    <a:pt x="619651" y="616771"/>
                    <a:pt x="805630" y="628422"/>
                    <a:pt x="989884" y="630143"/>
                  </a:cubicBezTo>
                  <a:cubicBezTo>
                    <a:pt x="1057356" y="631666"/>
                    <a:pt x="1124165" y="621604"/>
                    <a:pt x="1190179" y="608563"/>
                  </a:cubicBezTo>
                  <a:cubicBezTo>
                    <a:pt x="1271039" y="597309"/>
                    <a:pt x="1348784" y="566791"/>
                    <a:pt x="1418840" y="525285"/>
                  </a:cubicBezTo>
                  <a:cubicBezTo>
                    <a:pt x="1474780" y="493642"/>
                    <a:pt x="1528664" y="457498"/>
                    <a:pt x="1570287" y="407849"/>
                  </a:cubicBezTo>
                  <a:cubicBezTo>
                    <a:pt x="1594877" y="379715"/>
                    <a:pt x="1619930" y="350918"/>
                    <a:pt x="1633385" y="315568"/>
                  </a:cubicBezTo>
                  <a:cubicBezTo>
                    <a:pt x="1641669" y="293987"/>
                    <a:pt x="1643326" y="270619"/>
                    <a:pt x="1643326" y="247582"/>
                  </a:cubicBezTo>
                  <a:close/>
                  <a:moveTo>
                    <a:pt x="1727633" y="486228"/>
                  </a:moveTo>
                  <a:cubicBezTo>
                    <a:pt x="1727765" y="569108"/>
                    <a:pt x="1727898" y="651989"/>
                    <a:pt x="1724319" y="734803"/>
                  </a:cubicBezTo>
                  <a:cubicBezTo>
                    <a:pt x="1714377" y="990793"/>
                    <a:pt x="1694759" y="1246385"/>
                    <a:pt x="1633119" y="1496020"/>
                  </a:cubicBezTo>
                  <a:cubicBezTo>
                    <a:pt x="1625762" y="1531700"/>
                    <a:pt x="1617146" y="1567050"/>
                    <a:pt x="1607072" y="1602069"/>
                  </a:cubicBezTo>
                  <a:cubicBezTo>
                    <a:pt x="1607006" y="1602202"/>
                    <a:pt x="1606873" y="1602268"/>
                    <a:pt x="1606807" y="1602334"/>
                  </a:cubicBezTo>
                  <a:cubicBezTo>
                    <a:pt x="1606807" y="1602467"/>
                    <a:pt x="1606740" y="1602599"/>
                    <a:pt x="1606740" y="1602665"/>
                  </a:cubicBezTo>
                  <a:cubicBezTo>
                    <a:pt x="1606807" y="1602798"/>
                    <a:pt x="1606807" y="1602930"/>
                    <a:pt x="1606807" y="1603062"/>
                  </a:cubicBezTo>
                  <a:cubicBezTo>
                    <a:pt x="1607138" y="1606174"/>
                    <a:pt x="1606144" y="1609351"/>
                    <a:pt x="1605415" y="1612463"/>
                  </a:cubicBezTo>
                  <a:cubicBezTo>
                    <a:pt x="1604752" y="1615044"/>
                    <a:pt x="1604089" y="1617626"/>
                    <a:pt x="1603228" y="1620142"/>
                  </a:cubicBezTo>
                  <a:cubicBezTo>
                    <a:pt x="1602432" y="1622657"/>
                    <a:pt x="1601571" y="1625107"/>
                    <a:pt x="1600709" y="1627556"/>
                  </a:cubicBezTo>
                  <a:cubicBezTo>
                    <a:pt x="1600444" y="1628218"/>
                    <a:pt x="1600245" y="1628880"/>
                    <a:pt x="1599980" y="1629542"/>
                  </a:cubicBezTo>
                  <a:cubicBezTo>
                    <a:pt x="1599848" y="1629939"/>
                    <a:pt x="1599715" y="1630270"/>
                    <a:pt x="1599649" y="1630601"/>
                  </a:cubicBezTo>
                  <a:cubicBezTo>
                    <a:pt x="1599384" y="1631263"/>
                    <a:pt x="1599118" y="1631859"/>
                    <a:pt x="1598787" y="1632521"/>
                  </a:cubicBezTo>
                  <a:cubicBezTo>
                    <a:pt x="1598787" y="1632587"/>
                    <a:pt x="1598787" y="1632587"/>
                    <a:pt x="1598721" y="1632653"/>
                  </a:cubicBezTo>
                  <a:cubicBezTo>
                    <a:pt x="1598389" y="1633249"/>
                    <a:pt x="1598058" y="1633845"/>
                    <a:pt x="1597727" y="1634441"/>
                  </a:cubicBezTo>
                  <a:cubicBezTo>
                    <a:pt x="1597528" y="1634772"/>
                    <a:pt x="1597329" y="1635036"/>
                    <a:pt x="1597064" y="1635301"/>
                  </a:cubicBezTo>
                  <a:cubicBezTo>
                    <a:pt x="1597064" y="1635367"/>
                    <a:pt x="1597064" y="1635367"/>
                    <a:pt x="1596997" y="1635367"/>
                  </a:cubicBezTo>
                  <a:cubicBezTo>
                    <a:pt x="1583676" y="1677801"/>
                    <a:pt x="1568166" y="1719505"/>
                    <a:pt x="1550271" y="1760284"/>
                  </a:cubicBezTo>
                  <a:cubicBezTo>
                    <a:pt x="1534762" y="1796031"/>
                    <a:pt x="1525615" y="1835883"/>
                    <a:pt x="1502020" y="1867393"/>
                  </a:cubicBezTo>
                  <a:cubicBezTo>
                    <a:pt x="1475177" y="1895329"/>
                    <a:pt x="1435012" y="1904530"/>
                    <a:pt x="1399023" y="1915387"/>
                  </a:cubicBezTo>
                  <a:cubicBezTo>
                    <a:pt x="1351700" y="1929024"/>
                    <a:pt x="1302389" y="1932532"/>
                    <a:pt x="1253409" y="1934717"/>
                  </a:cubicBezTo>
                  <a:cubicBezTo>
                    <a:pt x="1179839" y="1938821"/>
                    <a:pt x="1106137" y="1941270"/>
                    <a:pt x="1032568" y="1938027"/>
                  </a:cubicBezTo>
                  <a:cubicBezTo>
                    <a:pt x="890599" y="1930745"/>
                    <a:pt x="750221" y="1909561"/>
                    <a:pt x="611565" y="1878051"/>
                  </a:cubicBezTo>
                  <a:cubicBezTo>
                    <a:pt x="433872" y="1841377"/>
                    <a:pt x="171541" y="1766374"/>
                    <a:pt x="112089" y="1573141"/>
                  </a:cubicBezTo>
                  <a:cubicBezTo>
                    <a:pt x="55156" y="1392220"/>
                    <a:pt x="48395" y="1200245"/>
                    <a:pt x="29241" y="1012704"/>
                  </a:cubicBezTo>
                  <a:cubicBezTo>
                    <a:pt x="21022" y="941938"/>
                    <a:pt x="22878" y="870907"/>
                    <a:pt x="18636" y="799943"/>
                  </a:cubicBezTo>
                  <a:cubicBezTo>
                    <a:pt x="16515" y="752081"/>
                    <a:pt x="7236" y="704948"/>
                    <a:pt x="3922" y="657218"/>
                  </a:cubicBezTo>
                  <a:cubicBezTo>
                    <a:pt x="-3435" y="564872"/>
                    <a:pt x="343" y="471929"/>
                    <a:pt x="8760" y="379781"/>
                  </a:cubicBezTo>
                  <a:cubicBezTo>
                    <a:pt x="9423" y="330992"/>
                    <a:pt x="4850" y="281675"/>
                    <a:pt x="15388" y="233482"/>
                  </a:cubicBezTo>
                  <a:cubicBezTo>
                    <a:pt x="20492" y="180987"/>
                    <a:pt x="74774" y="163576"/>
                    <a:pt x="112155" y="136965"/>
                  </a:cubicBezTo>
                  <a:cubicBezTo>
                    <a:pt x="134889" y="120812"/>
                    <a:pt x="159611" y="108036"/>
                    <a:pt x="183670" y="94134"/>
                  </a:cubicBezTo>
                  <a:cubicBezTo>
                    <a:pt x="213827" y="76658"/>
                    <a:pt x="244249" y="58850"/>
                    <a:pt x="279178" y="53157"/>
                  </a:cubicBezTo>
                  <a:cubicBezTo>
                    <a:pt x="426383" y="18602"/>
                    <a:pt x="577034" y="0"/>
                    <a:pt x="728349" y="0"/>
                  </a:cubicBezTo>
                  <a:cubicBezTo>
                    <a:pt x="744653" y="0"/>
                    <a:pt x="760958" y="199"/>
                    <a:pt x="777196" y="662"/>
                  </a:cubicBezTo>
                  <a:cubicBezTo>
                    <a:pt x="801852" y="861"/>
                    <a:pt x="826507" y="861"/>
                    <a:pt x="851229" y="794"/>
                  </a:cubicBezTo>
                  <a:cubicBezTo>
                    <a:pt x="910946" y="662"/>
                    <a:pt x="970664" y="596"/>
                    <a:pt x="1030314" y="4303"/>
                  </a:cubicBezTo>
                  <a:cubicBezTo>
                    <a:pt x="1100239" y="10724"/>
                    <a:pt x="1170163" y="18536"/>
                    <a:pt x="1239623" y="28929"/>
                  </a:cubicBezTo>
                  <a:cubicBezTo>
                    <a:pt x="1369131" y="48060"/>
                    <a:pt x="1500496" y="71296"/>
                    <a:pt x="1618074" y="131338"/>
                  </a:cubicBezTo>
                  <a:cubicBezTo>
                    <a:pt x="1658504" y="153978"/>
                    <a:pt x="1708611" y="178008"/>
                    <a:pt x="1715504" y="229245"/>
                  </a:cubicBezTo>
                  <a:cubicBezTo>
                    <a:pt x="1732736" y="312060"/>
                    <a:pt x="1726639" y="401295"/>
                    <a:pt x="1727633" y="4862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16441791" y="8878062"/>
              <a:ext cx="766528" cy="1046465"/>
            </a:xfrm>
            <a:custGeom>
              <a:rect b="b" l="l" r="r" t="t"/>
              <a:pathLst>
                <a:path extrusionOk="0" h="1046465" w="766528">
                  <a:moveTo>
                    <a:pt x="644561" y="239506"/>
                  </a:moveTo>
                  <a:cubicBezTo>
                    <a:pt x="735429" y="323512"/>
                    <a:pt x="774069" y="451275"/>
                    <a:pt x="765321" y="572683"/>
                  </a:cubicBezTo>
                  <a:cubicBezTo>
                    <a:pt x="758162" y="646759"/>
                    <a:pt x="720914" y="714149"/>
                    <a:pt x="680086" y="775118"/>
                  </a:cubicBezTo>
                  <a:cubicBezTo>
                    <a:pt x="654900" y="812984"/>
                    <a:pt x="621164" y="844296"/>
                    <a:pt x="583054" y="868921"/>
                  </a:cubicBezTo>
                  <a:cubicBezTo>
                    <a:pt x="543552" y="897320"/>
                    <a:pt x="496560" y="914929"/>
                    <a:pt x="447978" y="922211"/>
                  </a:cubicBezTo>
                  <a:cubicBezTo>
                    <a:pt x="416562" y="926117"/>
                    <a:pt x="384748" y="925521"/>
                    <a:pt x="353597" y="931611"/>
                  </a:cubicBezTo>
                  <a:cubicBezTo>
                    <a:pt x="280293" y="948227"/>
                    <a:pt x="206988" y="964975"/>
                    <a:pt x="134811" y="986357"/>
                  </a:cubicBezTo>
                  <a:cubicBezTo>
                    <a:pt x="86162" y="996552"/>
                    <a:pt x="40695" y="1017735"/>
                    <a:pt x="199" y="1046333"/>
                  </a:cubicBezTo>
                  <a:cubicBezTo>
                    <a:pt x="133" y="1046399"/>
                    <a:pt x="66" y="1046466"/>
                    <a:pt x="0" y="1046466"/>
                  </a:cubicBezTo>
                  <a:cubicBezTo>
                    <a:pt x="9809" y="1006416"/>
                    <a:pt x="18426" y="966101"/>
                    <a:pt x="27373" y="925852"/>
                  </a:cubicBezTo>
                  <a:cubicBezTo>
                    <a:pt x="40761" y="867266"/>
                    <a:pt x="51830" y="808350"/>
                    <a:pt x="60976" y="749168"/>
                  </a:cubicBezTo>
                  <a:cubicBezTo>
                    <a:pt x="71979" y="760621"/>
                    <a:pt x="95640" y="766314"/>
                    <a:pt x="108233" y="767969"/>
                  </a:cubicBezTo>
                  <a:cubicBezTo>
                    <a:pt x="146807" y="771874"/>
                    <a:pt x="185912" y="768962"/>
                    <a:pt x="224088" y="762871"/>
                  </a:cubicBezTo>
                  <a:cubicBezTo>
                    <a:pt x="286523" y="753537"/>
                    <a:pt x="348494" y="738113"/>
                    <a:pt x="405228" y="710045"/>
                  </a:cubicBezTo>
                  <a:cubicBezTo>
                    <a:pt x="452551" y="679263"/>
                    <a:pt x="507364" y="649473"/>
                    <a:pt x="538979" y="601148"/>
                  </a:cubicBezTo>
                  <a:cubicBezTo>
                    <a:pt x="579674" y="535281"/>
                    <a:pt x="573245" y="444920"/>
                    <a:pt x="516510" y="390306"/>
                  </a:cubicBezTo>
                  <a:cubicBezTo>
                    <a:pt x="477141" y="352441"/>
                    <a:pt x="425642" y="330330"/>
                    <a:pt x="376530" y="307823"/>
                  </a:cubicBezTo>
                  <a:cubicBezTo>
                    <a:pt x="342131" y="293987"/>
                    <a:pt x="308130" y="277703"/>
                    <a:pt x="271942" y="268898"/>
                  </a:cubicBezTo>
                  <a:cubicBezTo>
                    <a:pt x="246093" y="263735"/>
                    <a:pt x="219449" y="263404"/>
                    <a:pt x="193136" y="264860"/>
                  </a:cubicBezTo>
                  <a:cubicBezTo>
                    <a:pt x="171463" y="266052"/>
                    <a:pt x="127918" y="270884"/>
                    <a:pt x="102732" y="286970"/>
                  </a:cubicBezTo>
                  <a:cubicBezTo>
                    <a:pt x="104522" y="248311"/>
                    <a:pt x="106112" y="209650"/>
                    <a:pt x="107570" y="171057"/>
                  </a:cubicBezTo>
                  <a:cubicBezTo>
                    <a:pt x="109095" y="114060"/>
                    <a:pt x="109360" y="57063"/>
                    <a:pt x="109360" y="0"/>
                  </a:cubicBezTo>
                  <a:cubicBezTo>
                    <a:pt x="121622" y="10261"/>
                    <a:pt x="136203" y="18205"/>
                    <a:pt x="150453" y="23500"/>
                  </a:cubicBezTo>
                  <a:cubicBezTo>
                    <a:pt x="190021" y="38726"/>
                    <a:pt x="233036" y="38461"/>
                    <a:pt x="274261" y="46273"/>
                  </a:cubicBezTo>
                  <a:cubicBezTo>
                    <a:pt x="349156" y="64610"/>
                    <a:pt x="422328" y="90096"/>
                    <a:pt x="492517" y="121937"/>
                  </a:cubicBezTo>
                  <a:cubicBezTo>
                    <a:pt x="549252" y="152257"/>
                    <a:pt x="596575" y="197470"/>
                    <a:pt x="644561" y="2395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1"/>
            <p:cNvSpPr/>
            <p:nvPr/>
          </p:nvSpPr>
          <p:spPr>
            <a:xfrm>
              <a:off x="15060209" y="10159466"/>
              <a:ext cx="1109770" cy="278407"/>
            </a:xfrm>
            <a:custGeom>
              <a:rect b="b" l="l" r="r" t="t"/>
              <a:pathLst>
                <a:path extrusionOk="0" h="278407" w="1109770">
                  <a:moveTo>
                    <a:pt x="1109771" y="156493"/>
                  </a:moveTo>
                  <a:cubicBezTo>
                    <a:pt x="1103938" y="180589"/>
                    <a:pt x="1101685" y="205480"/>
                    <a:pt x="1094858" y="229311"/>
                  </a:cubicBezTo>
                  <a:cubicBezTo>
                    <a:pt x="1016782" y="254334"/>
                    <a:pt x="935524" y="274128"/>
                    <a:pt x="853206" y="278100"/>
                  </a:cubicBezTo>
                  <a:cubicBezTo>
                    <a:pt x="772943" y="279755"/>
                    <a:pt x="692878" y="274856"/>
                    <a:pt x="613874" y="260491"/>
                  </a:cubicBezTo>
                  <a:cubicBezTo>
                    <a:pt x="558465" y="256784"/>
                    <a:pt x="505176" y="241095"/>
                    <a:pt x="450960" y="230371"/>
                  </a:cubicBezTo>
                  <a:cubicBezTo>
                    <a:pt x="384483" y="215608"/>
                    <a:pt x="315619" y="197139"/>
                    <a:pt x="248611" y="182575"/>
                  </a:cubicBezTo>
                  <a:cubicBezTo>
                    <a:pt x="209374" y="172381"/>
                    <a:pt x="174379" y="156493"/>
                    <a:pt x="134612" y="142790"/>
                  </a:cubicBezTo>
                  <a:cubicBezTo>
                    <a:pt x="104522" y="132529"/>
                    <a:pt x="73569" y="121739"/>
                    <a:pt x="43346" y="106977"/>
                  </a:cubicBezTo>
                  <a:cubicBezTo>
                    <a:pt x="20944" y="97047"/>
                    <a:pt x="16570" y="68780"/>
                    <a:pt x="9345" y="47001"/>
                  </a:cubicBezTo>
                  <a:cubicBezTo>
                    <a:pt x="5501" y="31510"/>
                    <a:pt x="3115" y="15689"/>
                    <a:pt x="0" y="0"/>
                  </a:cubicBezTo>
                  <a:cubicBezTo>
                    <a:pt x="101340" y="57593"/>
                    <a:pt x="223624" y="90295"/>
                    <a:pt x="328676" y="112273"/>
                  </a:cubicBezTo>
                  <a:cubicBezTo>
                    <a:pt x="495765" y="149807"/>
                    <a:pt x="666234" y="175492"/>
                    <a:pt x="837829" y="175492"/>
                  </a:cubicBezTo>
                  <a:cubicBezTo>
                    <a:pt x="838691" y="175492"/>
                    <a:pt x="839619" y="175492"/>
                    <a:pt x="840480" y="175492"/>
                  </a:cubicBezTo>
                  <a:cubicBezTo>
                    <a:pt x="929824" y="172910"/>
                    <a:pt x="1022018" y="174565"/>
                    <a:pt x="1109771" y="156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0" name="Google Shape;890;p21"/>
            <p:cNvGrpSpPr/>
            <p:nvPr/>
          </p:nvGrpSpPr>
          <p:grpSpPr>
            <a:xfrm>
              <a:off x="14758066" y="7162197"/>
              <a:ext cx="2484760" cy="3309947"/>
              <a:chOff x="14758066" y="7162197"/>
              <a:chExt cx="2484760" cy="3309947"/>
            </a:xfrm>
          </p:grpSpPr>
          <p:sp>
            <p:nvSpPr>
              <p:cNvPr id="891" name="Google Shape;891;p21"/>
              <p:cNvSpPr/>
              <p:nvPr/>
            </p:nvSpPr>
            <p:spPr>
              <a:xfrm>
                <a:off x="14848963" y="8554572"/>
                <a:ext cx="1583093" cy="436709"/>
              </a:xfrm>
              <a:custGeom>
                <a:rect b="b" l="l" r="r" t="t"/>
                <a:pathLst>
                  <a:path extrusionOk="0" h="436709" w="1583093">
                    <a:moveTo>
                      <a:pt x="1583085" y="53996"/>
                    </a:moveTo>
                    <a:cubicBezTo>
                      <a:pt x="1583549" y="39035"/>
                      <a:pt x="1563599" y="30959"/>
                      <a:pt x="1553591" y="41815"/>
                    </a:cubicBezTo>
                    <a:cubicBezTo>
                      <a:pt x="1544710" y="51745"/>
                      <a:pt x="1549548" y="66441"/>
                      <a:pt x="1547560" y="78555"/>
                    </a:cubicBezTo>
                    <a:cubicBezTo>
                      <a:pt x="1544180" y="125424"/>
                      <a:pt x="1510179" y="161105"/>
                      <a:pt x="1480950" y="194998"/>
                    </a:cubicBezTo>
                    <a:cubicBezTo>
                      <a:pt x="1476310" y="200096"/>
                      <a:pt x="1471605" y="205061"/>
                      <a:pt x="1466766" y="209959"/>
                    </a:cubicBezTo>
                    <a:cubicBezTo>
                      <a:pt x="1458084" y="195727"/>
                      <a:pt x="1439526" y="181295"/>
                      <a:pt x="1432102" y="171432"/>
                    </a:cubicBezTo>
                    <a:cubicBezTo>
                      <a:pt x="1400222" y="135751"/>
                      <a:pt x="1357671" y="110595"/>
                      <a:pt x="1314657" y="90471"/>
                    </a:cubicBezTo>
                    <a:cubicBezTo>
                      <a:pt x="1288808" y="79482"/>
                      <a:pt x="1262098" y="70280"/>
                      <a:pt x="1235785" y="60417"/>
                    </a:cubicBezTo>
                    <a:cubicBezTo>
                      <a:pt x="1195421" y="46317"/>
                      <a:pt x="1152539" y="41550"/>
                      <a:pt x="1111115" y="31223"/>
                    </a:cubicBezTo>
                    <a:cubicBezTo>
                      <a:pt x="1012956" y="11033"/>
                      <a:pt x="912543" y="242"/>
                      <a:pt x="812330" y="176"/>
                    </a:cubicBezTo>
                    <a:cubicBezTo>
                      <a:pt x="710857" y="-353"/>
                      <a:pt x="608722" y="-949"/>
                      <a:pt x="508774" y="18712"/>
                    </a:cubicBezTo>
                    <a:cubicBezTo>
                      <a:pt x="450581" y="29237"/>
                      <a:pt x="395238" y="49494"/>
                      <a:pt x="341354" y="73326"/>
                    </a:cubicBezTo>
                    <a:cubicBezTo>
                      <a:pt x="286210" y="94377"/>
                      <a:pt x="236434" y="125689"/>
                      <a:pt x="191100" y="163223"/>
                    </a:cubicBezTo>
                    <a:cubicBezTo>
                      <a:pt x="170686" y="179640"/>
                      <a:pt x="128665" y="205325"/>
                      <a:pt x="112493" y="232798"/>
                    </a:cubicBezTo>
                    <a:cubicBezTo>
                      <a:pt x="55427" y="197646"/>
                      <a:pt x="6712" y="158457"/>
                      <a:pt x="18046" y="78820"/>
                    </a:cubicBezTo>
                    <a:cubicBezTo>
                      <a:pt x="17648" y="74914"/>
                      <a:pt x="22288" y="57901"/>
                      <a:pt x="14865" y="59225"/>
                    </a:cubicBezTo>
                    <a:cubicBezTo>
                      <a:pt x="8104" y="64389"/>
                      <a:pt x="7574" y="75179"/>
                      <a:pt x="5122" y="82991"/>
                    </a:cubicBezTo>
                    <a:cubicBezTo>
                      <a:pt x="-17678" y="165937"/>
                      <a:pt x="39321" y="219426"/>
                      <a:pt x="103413" y="260270"/>
                    </a:cubicBezTo>
                    <a:cubicBezTo>
                      <a:pt x="130852" y="280394"/>
                      <a:pt x="161075" y="296414"/>
                      <a:pt x="192889" y="308330"/>
                    </a:cubicBezTo>
                    <a:cubicBezTo>
                      <a:pt x="254926" y="332228"/>
                      <a:pt x="316565" y="357449"/>
                      <a:pt x="380988" y="374131"/>
                    </a:cubicBezTo>
                    <a:cubicBezTo>
                      <a:pt x="559344" y="423251"/>
                      <a:pt x="745322" y="434836"/>
                      <a:pt x="929577" y="436557"/>
                    </a:cubicBezTo>
                    <a:cubicBezTo>
                      <a:pt x="997049" y="438079"/>
                      <a:pt x="1063858" y="428017"/>
                      <a:pt x="1129872" y="414976"/>
                    </a:cubicBezTo>
                    <a:cubicBezTo>
                      <a:pt x="1210798" y="403788"/>
                      <a:pt x="1288476" y="373271"/>
                      <a:pt x="1358533" y="331698"/>
                    </a:cubicBezTo>
                    <a:cubicBezTo>
                      <a:pt x="1414472" y="300055"/>
                      <a:pt x="1468423" y="263977"/>
                      <a:pt x="1509980" y="214262"/>
                    </a:cubicBezTo>
                    <a:cubicBezTo>
                      <a:pt x="1534569" y="186128"/>
                      <a:pt x="1559623" y="157331"/>
                      <a:pt x="1573077" y="121981"/>
                    </a:cubicBezTo>
                    <a:cubicBezTo>
                      <a:pt x="1581495" y="100401"/>
                      <a:pt x="1583152" y="77033"/>
                      <a:pt x="1583085" y="53996"/>
                    </a:cubicBezTo>
                    <a:close/>
                    <a:moveTo>
                      <a:pt x="1204700" y="363738"/>
                    </a:moveTo>
                    <a:cubicBezTo>
                      <a:pt x="1150020" y="379229"/>
                      <a:pt x="1092755" y="386444"/>
                      <a:pt x="1036617" y="395977"/>
                    </a:cubicBezTo>
                    <a:cubicBezTo>
                      <a:pt x="977894" y="404252"/>
                      <a:pt x="918376" y="402531"/>
                      <a:pt x="859189" y="401273"/>
                    </a:cubicBezTo>
                    <a:cubicBezTo>
                      <a:pt x="730608" y="397169"/>
                      <a:pt x="601961" y="388761"/>
                      <a:pt x="475700" y="362613"/>
                    </a:cubicBezTo>
                    <a:cubicBezTo>
                      <a:pt x="365877" y="340304"/>
                      <a:pt x="259367" y="304623"/>
                      <a:pt x="156370" y="259145"/>
                    </a:cubicBezTo>
                    <a:cubicBezTo>
                      <a:pt x="147952" y="253981"/>
                      <a:pt x="139469" y="248950"/>
                      <a:pt x="130985" y="243919"/>
                    </a:cubicBezTo>
                    <a:cubicBezTo>
                      <a:pt x="137414" y="238557"/>
                      <a:pt x="143710" y="232930"/>
                      <a:pt x="150338" y="227767"/>
                    </a:cubicBezTo>
                    <a:cubicBezTo>
                      <a:pt x="191895" y="198110"/>
                      <a:pt x="232988" y="167526"/>
                      <a:pt x="276069" y="140120"/>
                    </a:cubicBezTo>
                    <a:cubicBezTo>
                      <a:pt x="348512" y="102718"/>
                      <a:pt x="424069" y="71273"/>
                      <a:pt x="504465" y="54194"/>
                    </a:cubicBezTo>
                    <a:cubicBezTo>
                      <a:pt x="606800" y="33077"/>
                      <a:pt x="711520" y="34070"/>
                      <a:pt x="815578" y="34666"/>
                    </a:cubicBezTo>
                    <a:cubicBezTo>
                      <a:pt x="922021" y="35129"/>
                      <a:pt x="1027073" y="47310"/>
                      <a:pt x="1131064" y="71075"/>
                    </a:cubicBezTo>
                    <a:cubicBezTo>
                      <a:pt x="1179315" y="79681"/>
                      <a:pt x="1226440" y="91596"/>
                      <a:pt x="1271774" y="110595"/>
                    </a:cubicBezTo>
                    <a:cubicBezTo>
                      <a:pt x="1323936" y="129925"/>
                      <a:pt x="1374970" y="158126"/>
                      <a:pt x="1411887" y="200427"/>
                    </a:cubicBezTo>
                    <a:cubicBezTo>
                      <a:pt x="1421100" y="210423"/>
                      <a:pt x="1429252" y="217837"/>
                      <a:pt x="1437869" y="229223"/>
                    </a:cubicBezTo>
                    <a:cubicBezTo>
                      <a:pt x="1438730" y="230878"/>
                      <a:pt x="1439923" y="232400"/>
                      <a:pt x="1441183" y="233791"/>
                    </a:cubicBezTo>
                    <a:cubicBezTo>
                      <a:pt x="1373114" y="292707"/>
                      <a:pt x="1288940" y="333088"/>
                      <a:pt x="1204700" y="3637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1"/>
              <p:cNvSpPr/>
              <p:nvPr/>
            </p:nvSpPr>
            <p:spPr>
              <a:xfrm>
                <a:off x="14758066" y="8326676"/>
                <a:ext cx="2484760" cy="2145468"/>
              </a:xfrm>
              <a:custGeom>
                <a:rect b="b" l="l" r="r" t="t"/>
                <a:pathLst>
                  <a:path extrusionOk="0" h="2145468" w="2484760">
                    <a:moveTo>
                      <a:pt x="2401855" y="822270"/>
                    </a:moveTo>
                    <a:cubicBezTo>
                      <a:pt x="2354731" y="761566"/>
                      <a:pt x="2292959" y="713440"/>
                      <a:pt x="2231784" y="667498"/>
                    </a:cubicBezTo>
                    <a:cubicBezTo>
                      <a:pt x="2166831" y="624998"/>
                      <a:pt x="2090477" y="603153"/>
                      <a:pt x="2016908" y="580579"/>
                    </a:cubicBezTo>
                    <a:cubicBezTo>
                      <a:pt x="1967530" y="563566"/>
                      <a:pt x="1915104" y="563831"/>
                      <a:pt x="1864136" y="554894"/>
                    </a:cubicBezTo>
                    <a:cubicBezTo>
                      <a:pt x="1838751" y="549201"/>
                      <a:pt x="1811709" y="538675"/>
                      <a:pt x="1793085" y="519809"/>
                    </a:cubicBezTo>
                    <a:cubicBezTo>
                      <a:pt x="1793019" y="486048"/>
                      <a:pt x="1792952" y="452287"/>
                      <a:pt x="1793019" y="418525"/>
                    </a:cubicBezTo>
                    <a:cubicBezTo>
                      <a:pt x="1793814" y="379402"/>
                      <a:pt x="1792555" y="340411"/>
                      <a:pt x="1787319" y="301619"/>
                    </a:cubicBezTo>
                    <a:cubicBezTo>
                      <a:pt x="1783408" y="272624"/>
                      <a:pt x="1780293" y="242437"/>
                      <a:pt x="1766507" y="216157"/>
                    </a:cubicBezTo>
                    <a:cubicBezTo>
                      <a:pt x="1740990" y="171473"/>
                      <a:pt x="1690220" y="148105"/>
                      <a:pt x="1645880" y="125663"/>
                    </a:cubicBezTo>
                    <a:cubicBezTo>
                      <a:pt x="1492378" y="53043"/>
                      <a:pt x="1320451" y="34044"/>
                      <a:pt x="1153694" y="13060"/>
                    </a:cubicBezTo>
                    <a:cubicBezTo>
                      <a:pt x="1059313" y="-48"/>
                      <a:pt x="964203" y="18"/>
                      <a:pt x="869159" y="85"/>
                    </a:cubicBezTo>
                    <a:cubicBezTo>
                      <a:pt x="857362" y="151"/>
                      <a:pt x="845630" y="151"/>
                      <a:pt x="833899" y="151"/>
                    </a:cubicBezTo>
                    <a:cubicBezTo>
                      <a:pt x="730372" y="-180"/>
                      <a:pt x="626248" y="-1239"/>
                      <a:pt x="523648" y="13986"/>
                    </a:cubicBezTo>
                    <a:cubicBezTo>
                      <a:pt x="441993" y="24578"/>
                      <a:pt x="360735" y="38943"/>
                      <a:pt x="280869" y="58737"/>
                    </a:cubicBezTo>
                    <a:cubicBezTo>
                      <a:pt x="243621" y="68070"/>
                      <a:pt x="211608" y="91174"/>
                      <a:pt x="178137" y="109047"/>
                    </a:cubicBezTo>
                    <a:cubicBezTo>
                      <a:pt x="146059" y="125796"/>
                      <a:pt x="117161" y="147641"/>
                      <a:pt x="86209" y="166110"/>
                    </a:cubicBezTo>
                    <a:cubicBezTo>
                      <a:pt x="15026" y="201858"/>
                      <a:pt x="6476" y="258060"/>
                      <a:pt x="8331" y="330812"/>
                    </a:cubicBezTo>
                    <a:cubicBezTo>
                      <a:pt x="9060" y="457847"/>
                      <a:pt x="-9829" y="585081"/>
                      <a:pt x="7006" y="711785"/>
                    </a:cubicBezTo>
                    <a:cubicBezTo>
                      <a:pt x="17809" y="801682"/>
                      <a:pt x="19466" y="892573"/>
                      <a:pt x="26227" y="982867"/>
                    </a:cubicBezTo>
                    <a:cubicBezTo>
                      <a:pt x="31198" y="1043240"/>
                      <a:pt x="22780" y="1105335"/>
                      <a:pt x="38488" y="1164317"/>
                    </a:cubicBezTo>
                    <a:cubicBezTo>
                      <a:pt x="56516" y="1305320"/>
                      <a:pt x="61818" y="1449633"/>
                      <a:pt x="101784" y="1587061"/>
                    </a:cubicBezTo>
                    <a:cubicBezTo>
                      <a:pt x="125976" y="1692912"/>
                      <a:pt x="196033" y="1767849"/>
                      <a:pt x="284647" y="1822132"/>
                    </a:cubicBezTo>
                    <a:cubicBezTo>
                      <a:pt x="283985" y="1829016"/>
                      <a:pt x="285111" y="1837490"/>
                      <a:pt x="285178" y="1841660"/>
                    </a:cubicBezTo>
                    <a:cubicBezTo>
                      <a:pt x="286768" y="1874958"/>
                      <a:pt x="291805" y="1908190"/>
                      <a:pt x="304332" y="1939237"/>
                    </a:cubicBezTo>
                    <a:cubicBezTo>
                      <a:pt x="321101" y="1975447"/>
                      <a:pt x="391025" y="1991203"/>
                      <a:pt x="426683" y="2006494"/>
                    </a:cubicBezTo>
                    <a:cubicBezTo>
                      <a:pt x="462341" y="2019668"/>
                      <a:pt x="497402" y="2034827"/>
                      <a:pt x="533988" y="2045485"/>
                    </a:cubicBezTo>
                    <a:cubicBezTo>
                      <a:pt x="569182" y="2055746"/>
                      <a:pt x="605503" y="2061307"/>
                      <a:pt x="641028" y="2070575"/>
                    </a:cubicBezTo>
                    <a:cubicBezTo>
                      <a:pt x="679735" y="2081233"/>
                      <a:pt x="718574" y="2091361"/>
                      <a:pt x="758010" y="2098908"/>
                    </a:cubicBezTo>
                    <a:cubicBezTo>
                      <a:pt x="799832" y="2107580"/>
                      <a:pt x="841455" y="2120091"/>
                      <a:pt x="884205" y="2124328"/>
                    </a:cubicBezTo>
                    <a:cubicBezTo>
                      <a:pt x="920459" y="2127307"/>
                      <a:pt x="955852" y="2135515"/>
                      <a:pt x="991974" y="2139222"/>
                    </a:cubicBezTo>
                    <a:cubicBezTo>
                      <a:pt x="1046853" y="2145048"/>
                      <a:pt x="1101930" y="2145776"/>
                      <a:pt x="1157074" y="2145379"/>
                    </a:cubicBezTo>
                    <a:cubicBezTo>
                      <a:pt x="1245159" y="2140414"/>
                      <a:pt x="1333442" y="2120819"/>
                      <a:pt x="1416489" y="2091295"/>
                    </a:cubicBezTo>
                    <a:cubicBezTo>
                      <a:pt x="1433390" y="2080306"/>
                      <a:pt x="1433523" y="2056938"/>
                      <a:pt x="1437566" y="2039130"/>
                    </a:cubicBezTo>
                    <a:cubicBezTo>
                      <a:pt x="1441012" y="2019205"/>
                      <a:pt x="1444856" y="2000272"/>
                      <a:pt x="1449894" y="1980214"/>
                    </a:cubicBezTo>
                    <a:cubicBezTo>
                      <a:pt x="1449894" y="1980147"/>
                      <a:pt x="1449894" y="1980015"/>
                      <a:pt x="1449894" y="1979949"/>
                    </a:cubicBezTo>
                    <a:cubicBezTo>
                      <a:pt x="1470838" y="1974057"/>
                      <a:pt x="1491450" y="1966908"/>
                      <a:pt x="1511599" y="1957905"/>
                    </a:cubicBezTo>
                    <a:cubicBezTo>
                      <a:pt x="1564887" y="1937913"/>
                      <a:pt x="1585566" y="1883233"/>
                      <a:pt x="1603130" y="1833716"/>
                    </a:cubicBezTo>
                    <a:cubicBezTo>
                      <a:pt x="1625930" y="1775396"/>
                      <a:pt x="1651182" y="1717935"/>
                      <a:pt x="1668149" y="1657562"/>
                    </a:cubicBezTo>
                    <a:cubicBezTo>
                      <a:pt x="1668414" y="1656702"/>
                      <a:pt x="1668613" y="1655841"/>
                      <a:pt x="1668878" y="1654980"/>
                    </a:cubicBezTo>
                    <a:cubicBezTo>
                      <a:pt x="1672391" y="1650744"/>
                      <a:pt x="1675970" y="1646838"/>
                      <a:pt x="1679814" y="1644389"/>
                    </a:cubicBezTo>
                    <a:cubicBezTo>
                      <a:pt x="1703078" y="1624794"/>
                      <a:pt x="1729126" y="1608708"/>
                      <a:pt x="1756366" y="1595137"/>
                    </a:cubicBezTo>
                    <a:cubicBezTo>
                      <a:pt x="1810185" y="1571107"/>
                      <a:pt x="1869372" y="1561111"/>
                      <a:pt x="1925708" y="1544098"/>
                    </a:cubicBezTo>
                    <a:cubicBezTo>
                      <a:pt x="1980852" y="1533970"/>
                      <a:pt x="2034207" y="1514507"/>
                      <a:pt x="2090544" y="1511462"/>
                    </a:cubicBezTo>
                    <a:cubicBezTo>
                      <a:pt x="2230856" y="1511065"/>
                      <a:pt x="2357779" y="1420307"/>
                      <a:pt x="2422202" y="1298766"/>
                    </a:cubicBezTo>
                    <a:cubicBezTo>
                      <a:pt x="2455474" y="1243491"/>
                      <a:pt x="2480395" y="1181728"/>
                      <a:pt x="2484173" y="1116721"/>
                    </a:cubicBezTo>
                    <a:cubicBezTo>
                      <a:pt x="2489078" y="1013252"/>
                      <a:pt x="2463428" y="906673"/>
                      <a:pt x="2401855" y="822270"/>
                    </a:cubicBezTo>
                    <a:close/>
                    <a:moveTo>
                      <a:pt x="1758421" y="1272419"/>
                    </a:moveTo>
                    <a:cubicBezTo>
                      <a:pt x="1758222" y="1272353"/>
                      <a:pt x="1758023" y="1272353"/>
                      <a:pt x="1757891" y="1272353"/>
                    </a:cubicBezTo>
                    <a:cubicBezTo>
                      <a:pt x="1756168" y="1270566"/>
                      <a:pt x="1754444" y="1268779"/>
                      <a:pt x="1752721" y="1267057"/>
                    </a:cubicBezTo>
                    <a:cubicBezTo>
                      <a:pt x="1751793" y="1265932"/>
                      <a:pt x="1750931" y="1264741"/>
                      <a:pt x="1750070" y="1263549"/>
                    </a:cubicBezTo>
                    <a:cubicBezTo>
                      <a:pt x="1768694" y="1131748"/>
                      <a:pt x="1778636" y="998755"/>
                      <a:pt x="1785264" y="865630"/>
                    </a:cubicBezTo>
                    <a:cubicBezTo>
                      <a:pt x="1837690" y="840541"/>
                      <a:pt x="1916164" y="839879"/>
                      <a:pt x="1970182" y="858348"/>
                    </a:cubicBezTo>
                    <a:cubicBezTo>
                      <a:pt x="2019758" y="877810"/>
                      <a:pt x="2069069" y="897935"/>
                      <a:pt x="2115796" y="923752"/>
                    </a:cubicBezTo>
                    <a:cubicBezTo>
                      <a:pt x="2155828" y="943876"/>
                      <a:pt x="2191818" y="973798"/>
                      <a:pt x="2208586" y="1016364"/>
                    </a:cubicBezTo>
                    <a:cubicBezTo>
                      <a:pt x="2230060" y="1096530"/>
                      <a:pt x="2192282" y="1155513"/>
                      <a:pt x="2125009" y="1196622"/>
                    </a:cubicBezTo>
                    <a:cubicBezTo>
                      <a:pt x="2057073" y="1250177"/>
                      <a:pt x="1970977" y="1271294"/>
                      <a:pt x="1886405" y="1282415"/>
                    </a:cubicBezTo>
                    <a:cubicBezTo>
                      <a:pt x="1854127" y="1286785"/>
                      <a:pt x="1820657" y="1288837"/>
                      <a:pt x="1788379" y="1283806"/>
                    </a:cubicBezTo>
                    <a:cubicBezTo>
                      <a:pt x="1777509" y="1282085"/>
                      <a:pt x="1769092" y="1274538"/>
                      <a:pt x="1758421" y="1272419"/>
                    </a:cubicBezTo>
                    <a:close/>
                    <a:moveTo>
                      <a:pt x="1397003" y="2062101"/>
                    </a:moveTo>
                    <a:cubicBezTo>
                      <a:pt x="1318861" y="2087124"/>
                      <a:pt x="1237669" y="2106918"/>
                      <a:pt x="1155351" y="2110889"/>
                    </a:cubicBezTo>
                    <a:cubicBezTo>
                      <a:pt x="1075087" y="2112478"/>
                      <a:pt x="995023" y="2107646"/>
                      <a:pt x="916019" y="2093281"/>
                    </a:cubicBezTo>
                    <a:cubicBezTo>
                      <a:pt x="860609" y="2089573"/>
                      <a:pt x="807321" y="2073884"/>
                      <a:pt x="753105" y="2063160"/>
                    </a:cubicBezTo>
                    <a:cubicBezTo>
                      <a:pt x="686628" y="2048398"/>
                      <a:pt x="617764" y="2029929"/>
                      <a:pt x="550756" y="2015365"/>
                    </a:cubicBezTo>
                    <a:cubicBezTo>
                      <a:pt x="511519" y="2005170"/>
                      <a:pt x="476524" y="1989283"/>
                      <a:pt x="436757" y="1975514"/>
                    </a:cubicBezTo>
                    <a:cubicBezTo>
                      <a:pt x="406666" y="1965253"/>
                      <a:pt x="375714" y="1954463"/>
                      <a:pt x="345491" y="1939700"/>
                    </a:cubicBezTo>
                    <a:cubicBezTo>
                      <a:pt x="323089" y="1929770"/>
                      <a:pt x="318715" y="1901504"/>
                      <a:pt x="311490" y="1879724"/>
                    </a:cubicBezTo>
                    <a:cubicBezTo>
                      <a:pt x="307646" y="1864168"/>
                      <a:pt x="305194" y="1848280"/>
                      <a:pt x="302079" y="1832591"/>
                    </a:cubicBezTo>
                    <a:cubicBezTo>
                      <a:pt x="403485" y="1890250"/>
                      <a:pt x="525703" y="1923018"/>
                      <a:pt x="630821" y="1944996"/>
                    </a:cubicBezTo>
                    <a:cubicBezTo>
                      <a:pt x="797910" y="1982531"/>
                      <a:pt x="968379" y="2008216"/>
                      <a:pt x="1139974" y="2008216"/>
                    </a:cubicBezTo>
                    <a:cubicBezTo>
                      <a:pt x="1140902" y="2008216"/>
                      <a:pt x="1141764" y="2008216"/>
                      <a:pt x="1142692" y="2008216"/>
                    </a:cubicBezTo>
                    <a:cubicBezTo>
                      <a:pt x="1231969" y="2005766"/>
                      <a:pt x="1324163" y="2007289"/>
                      <a:pt x="1411982" y="1989217"/>
                    </a:cubicBezTo>
                    <a:cubicBezTo>
                      <a:pt x="1406150" y="2013247"/>
                      <a:pt x="1403830" y="2038204"/>
                      <a:pt x="1397003" y="2062101"/>
                    </a:cubicBezTo>
                    <a:close/>
                    <a:moveTo>
                      <a:pt x="1581125" y="1794527"/>
                    </a:moveTo>
                    <a:cubicBezTo>
                      <a:pt x="1565616" y="1830274"/>
                      <a:pt x="1556470" y="1870126"/>
                      <a:pt x="1532875" y="1901636"/>
                    </a:cubicBezTo>
                    <a:cubicBezTo>
                      <a:pt x="1506032" y="1929572"/>
                      <a:pt x="1465867" y="1938773"/>
                      <a:pt x="1429877" y="1949630"/>
                    </a:cubicBezTo>
                    <a:cubicBezTo>
                      <a:pt x="1382554" y="1963267"/>
                      <a:pt x="1333243" y="1966775"/>
                      <a:pt x="1284263" y="1968960"/>
                    </a:cubicBezTo>
                    <a:cubicBezTo>
                      <a:pt x="1210694" y="1973064"/>
                      <a:pt x="1136992" y="1975514"/>
                      <a:pt x="1063422" y="1972270"/>
                    </a:cubicBezTo>
                    <a:cubicBezTo>
                      <a:pt x="921453" y="1964988"/>
                      <a:pt x="781075" y="1943804"/>
                      <a:pt x="642420" y="1912294"/>
                    </a:cubicBezTo>
                    <a:cubicBezTo>
                      <a:pt x="464727" y="1875620"/>
                      <a:pt x="202395" y="1800617"/>
                      <a:pt x="142943" y="1607384"/>
                    </a:cubicBezTo>
                    <a:cubicBezTo>
                      <a:pt x="86010" y="1426463"/>
                      <a:pt x="79250" y="1234488"/>
                      <a:pt x="60095" y="1046947"/>
                    </a:cubicBezTo>
                    <a:cubicBezTo>
                      <a:pt x="51876" y="976181"/>
                      <a:pt x="53732" y="905150"/>
                      <a:pt x="49490" y="834186"/>
                    </a:cubicBezTo>
                    <a:cubicBezTo>
                      <a:pt x="47370" y="786324"/>
                      <a:pt x="38091" y="739191"/>
                      <a:pt x="34777" y="691462"/>
                    </a:cubicBezTo>
                    <a:cubicBezTo>
                      <a:pt x="27420" y="599115"/>
                      <a:pt x="31198" y="506172"/>
                      <a:pt x="39615" y="414024"/>
                    </a:cubicBezTo>
                    <a:cubicBezTo>
                      <a:pt x="40278" y="365236"/>
                      <a:pt x="35704" y="315918"/>
                      <a:pt x="46243" y="267725"/>
                    </a:cubicBezTo>
                    <a:cubicBezTo>
                      <a:pt x="51346" y="215230"/>
                      <a:pt x="105629" y="197820"/>
                      <a:pt x="143010" y="171208"/>
                    </a:cubicBezTo>
                    <a:cubicBezTo>
                      <a:pt x="165743" y="155055"/>
                      <a:pt x="190465" y="142279"/>
                      <a:pt x="214524" y="128377"/>
                    </a:cubicBezTo>
                    <a:cubicBezTo>
                      <a:pt x="244681" y="110901"/>
                      <a:pt x="275103" y="93094"/>
                      <a:pt x="310032" y="87401"/>
                    </a:cubicBezTo>
                    <a:cubicBezTo>
                      <a:pt x="457237" y="52845"/>
                      <a:pt x="607889" y="34243"/>
                      <a:pt x="759137" y="34243"/>
                    </a:cubicBezTo>
                    <a:cubicBezTo>
                      <a:pt x="775441" y="34243"/>
                      <a:pt x="791746" y="34442"/>
                      <a:pt x="808050" y="34905"/>
                    </a:cubicBezTo>
                    <a:cubicBezTo>
                      <a:pt x="832706" y="35104"/>
                      <a:pt x="857362" y="35104"/>
                      <a:pt x="882084" y="35037"/>
                    </a:cubicBezTo>
                    <a:cubicBezTo>
                      <a:pt x="941801" y="34905"/>
                      <a:pt x="1001518" y="34839"/>
                      <a:pt x="1061169" y="38546"/>
                    </a:cubicBezTo>
                    <a:cubicBezTo>
                      <a:pt x="1131093" y="44967"/>
                      <a:pt x="1201017" y="52779"/>
                      <a:pt x="1270477" y="63172"/>
                    </a:cubicBezTo>
                    <a:cubicBezTo>
                      <a:pt x="1399986" y="82303"/>
                      <a:pt x="1531350" y="105539"/>
                      <a:pt x="1648929" y="165581"/>
                    </a:cubicBezTo>
                    <a:cubicBezTo>
                      <a:pt x="1689359" y="188221"/>
                      <a:pt x="1739465" y="212251"/>
                      <a:pt x="1746358" y="263488"/>
                    </a:cubicBezTo>
                    <a:cubicBezTo>
                      <a:pt x="1763591" y="346501"/>
                      <a:pt x="1757493" y="435737"/>
                      <a:pt x="1758487" y="520670"/>
                    </a:cubicBezTo>
                    <a:cubicBezTo>
                      <a:pt x="1758620" y="603550"/>
                      <a:pt x="1758752" y="686431"/>
                      <a:pt x="1755173" y="769245"/>
                    </a:cubicBezTo>
                    <a:cubicBezTo>
                      <a:pt x="1745232" y="1025234"/>
                      <a:pt x="1725613" y="1280827"/>
                      <a:pt x="1663974" y="1530461"/>
                    </a:cubicBezTo>
                    <a:cubicBezTo>
                      <a:pt x="1656617" y="1566142"/>
                      <a:pt x="1648001" y="1601558"/>
                      <a:pt x="1637926" y="1636511"/>
                    </a:cubicBezTo>
                    <a:cubicBezTo>
                      <a:pt x="1637860" y="1636577"/>
                      <a:pt x="1637794" y="1636644"/>
                      <a:pt x="1637661" y="1636776"/>
                    </a:cubicBezTo>
                    <a:cubicBezTo>
                      <a:pt x="1637661" y="1636908"/>
                      <a:pt x="1637595" y="1637041"/>
                      <a:pt x="1637595" y="1637107"/>
                    </a:cubicBezTo>
                    <a:cubicBezTo>
                      <a:pt x="1637661" y="1637637"/>
                      <a:pt x="1637661" y="1638232"/>
                      <a:pt x="1637661" y="1638762"/>
                    </a:cubicBezTo>
                    <a:cubicBezTo>
                      <a:pt x="1637661" y="1639093"/>
                      <a:pt x="1637661" y="1639424"/>
                      <a:pt x="1637661" y="1639689"/>
                    </a:cubicBezTo>
                    <a:cubicBezTo>
                      <a:pt x="1637595" y="1640284"/>
                      <a:pt x="1637529" y="1640880"/>
                      <a:pt x="1637462" y="1641476"/>
                    </a:cubicBezTo>
                    <a:cubicBezTo>
                      <a:pt x="1637462" y="1641675"/>
                      <a:pt x="1637396" y="1641873"/>
                      <a:pt x="1637396" y="1642072"/>
                    </a:cubicBezTo>
                    <a:cubicBezTo>
                      <a:pt x="1637131" y="1643661"/>
                      <a:pt x="1636667" y="1645316"/>
                      <a:pt x="1636269" y="1646838"/>
                    </a:cubicBezTo>
                    <a:cubicBezTo>
                      <a:pt x="1635607" y="1649420"/>
                      <a:pt x="1634944" y="1652002"/>
                      <a:pt x="1634082" y="1654517"/>
                    </a:cubicBezTo>
                    <a:cubicBezTo>
                      <a:pt x="1633287" y="1657033"/>
                      <a:pt x="1632425" y="1659482"/>
                      <a:pt x="1631564" y="1661931"/>
                    </a:cubicBezTo>
                    <a:cubicBezTo>
                      <a:pt x="1630636" y="1664579"/>
                      <a:pt x="1629774" y="1667426"/>
                      <a:pt x="1627985" y="1669544"/>
                    </a:cubicBezTo>
                    <a:lnTo>
                      <a:pt x="1627985" y="1669544"/>
                    </a:lnTo>
                    <a:cubicBezTo>
                      <a:pt x="1627985" y="1669544"/>
                      <a:pt x="1627985" y="1669610"/>
                      <a:pt x="1627918" y="1669610"/>
                    </a:cubicBezTo>
                    <a:cubicBezTo>
                      <a:pt x="1614530" y="1711977"/>
                      <a:pt x="1599021" y="1753682"/>
                      <a:pt x="1581125" y="1794527"/>
                    </a:cubicBezTo>
                    <a:close/>
                    <a:moveTo>
                      <a:pt x="2449045" y="1124135"/>
                    </a:moveTo>
                    <a:cubicBezTo>
                      <a:pt x="2441887" y="1198211"/>
                      <a:pt x="2404639" y="1265601"/>
                      <a:pt x="2363811" y="1326570"/>
                    </a:cubicBezTo>
                    <a:cubicBezTo>
                      <a:pt x="2338625" y="1364435"/>
                      <a:pt x="2304889" y="1395747"/>
                      <a:pt x="2266779" y="1420373"/>
                    </a:cubicBezTo>
                    <a:cubicBezTo>
                      <a:pt x="2227277" y="1448772"/>
                      <a:pt x="2180285" y="1466381"/>
                      <a:pt x="2131703" y="1473663"/>
                    </a:cubicBezTo>
                    <a:cubicBezTo>
                      <a:pt x="2100287" y="1477569"/>
                      <a:pt x="2068473" y="1476973"/>
                      <a:pt x="2037322" y="1483063"/>
                    </a:cubicBezTo>
                    <a:cubicBezTo>
                      <a:pt x="1964018" y="1499679"/>
                      <a:pt x="1890713" y="1516427"/>
                      <a:pt x="1818536" y="1537809"/>
                    </a:cubicBezTo>
                    <a:cubicBezTo>
                      <a:pt x="1769887" y="1548004"/>
                      <a:pt x="1724420" y="1569187"/>
                      <a:pt x="1683924" y="1597785"/>
                    </a:cubicBezTo>
                    <a:cubicBezTo>
                      <a:pt x="1683857" y="1597851"/>
                      <a:pt x="1683791" y="1597917"/>
                      <a:pt x="1683725" y="1597917"/>
                    </a:cubicBezTo>
                    <a:cubicBezTo>
                      <a:pt x="1693534" y="1557867"/>
                      <a:pt x="1702150" y="1517553"/>
                      <a:pt x="1711098" y="1477304"/>
                    </a:cubicBezTo>
                    <a:cubicBezTo>
                      <a:pt x="1724486" y="1418718"/>
                      <a:pt x="1735489" y="1359735"/>
                      <a:pt x="1744635" y="1300488"/>
                    </a:cubicBezTo>
                    <a:cubicBezTo>
                      <a:pt x="1755571" y="1312006"/>
                      <a:pt x="1779299" y="1317699"/>
                      <a:pt x="1791958" y="1319420"/>
                    </a:cubicBezTo>
                    <a:cubicBezTo>
                      <a:pt x="1830532" y="1323326"/>
                      <a:pt x="1869637" y="1320413"/>
                      <a:pt x="1907813" y="1314323"/>
                    </a:cubicBezTo>
                    <a:cubicBezTo>
                      <a:pt x="1970182" y="1304989"/>
                      <a:pt x="2032218" y="1289565"/>
                      <a:pt x="2088953" y="1261497"/>
                    </a:cubicBezTo>
                    <a:cubicBezTo>
                      <a:pt x="2136276" y="1230714"/>
                      <a:pt x="2191089" y="1200925"/>
                      <a:pt x="2222703" y="1152600"/>
                    </a:cubicBezTo>
                    <a:cubicBezTo>
                      <a:pt x="2263399" y="1086733"/>
                      <a:pt x="2256970" y="996306"/>
                      <a:pt x="2200301" y="941758"/>
                    </a:cubicBezTo>
                    <a:cubicBezTo>
                      <a:pt x="2160865" y="903826"/>
                      <a:pt x="2109433" y="881782"/>
                      <a:pt x="2060320" y="859275"/>
                    </a:cubicBezTo>
                    <a:cubicBezTo>
                      <a:pt x="2025856" y="845439"/>
                      <a:pt x="1991921" y="829154"/>
                      <a:pt x="1955733" y="820350"/>
                    </a:cubicBezTo>
                    <a:cubicBezTo>
                      <a:pt x="1929884" y="815187"/>
                      <a:pt x="1903174" y="814789"/>
                      <a:pt x="1876927" y="816312"/>
                    </a:cubicBezTo>
                    <a:cubicBezTo>
                      <a:pt x="1855188" y="817570"/>
                      <a:pt x="1811643" y="822402"/>
                      <a:pt x="1786457" y="838488"/>
                    </a:cubicBezTo>
                    <a:cubicBezTo>
                      <a:pt x="1788246" y="799829"/>
                      <a:pt x="1789837" y="761169"/>
                      <a:pt x="1791295" y="722509"/>
                    </a:cubicBezTo>
                    <a:cubicBezTo>
                      <a:pt x="1792820" y="665446"/>
                      <a:pt x="1793085" y="608449"/>
                      <a:pt x="1793019" y="551386"/>
                    </a:cubicBezTo>
                    <a:cubicBezTo>
                      <a:pt x="1805346" y="561580"/>
                      <a:pt x="1819861" y="569656"/>
                      <a:pt x="1834111" y="574952"/>
                    </a:cubicBezTo>
                    <a:cubicBezTo>
                      <a:pt x="1873680" y="590178"/>
                      <a:pt x="1916695" y="589913"/>
                      <a:pt x="1957920" y="597725"/>
                    </a:cubicBezTo>
                    <a:cubicBezTo>
                      <a:pt x="2032815" y="616061"/>
                      <a:pt x="2105987" y="641548"/>
                      <a:pt x="2176176" y="673389"/>
                    </a:cubicBezTo>
                    <a:cubicBezTo>
                      <a:pt x="2232910" y="703576"/>
                      <a:pt x="2280234" y="748790"/>
                      <a:pt x="2328219" y="790825"/>
                    </a:cubicBezTo>
                    <a:cubicBezTo>
                      <a:pt x="2419154" y="874964"/>
                      <a:pt x="2457794" y="1002727"/>
                      <a:pt x="2449045" y="11241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21"/>
              <p:cNvSpPr/>
              <p:nvPr/>
            </p:nvSpPr>
            <p:spPr>
              <a:xfrm>
                <a:off x="15390805" y="7162197"/>
                <a:ext cx="169997" cy="1026588"/>
              </a:xfrm>
              <a:custGeom>
                <a:rect b="b" l="l" r="r" t="t"/>
                <a:pathLst>
                  <a:path extrusionOk="0" h="1026588" w="169997">
                    <a:moveTo>
                      <a:pt x="3915" y="1000458"/>
                    </a:moveTo>
                    <a:cubicBezTo>
                      <a:pt x="6897" y="1009394"/>
                      <a:pt x="8024" y="1021244"/>
                      <a:pt x="17900" y="1025150"/>
                    </a:cubicBezTo>
                    <a:cubicBezTo>
                      <a:pt x="30095" y="1030975"/>
                      <a:pt x="45008" y="1018066"/>
                      <a:pt x="40700" y="1005224"/>
                    </a:cubicBezTo>
                    <a:cubicBezTo>
                      <a:pt x="37054" y="994500"/>
                      <a:pt x="33873" y="983577"/>
                      <a:pt x="33078" y="972257"/>
                    </a:cubicBezTo>
                    <a:cubicBezTo>
                      <a:pt x="31885" y="931346"/>
                      <a:pt x="45074" y="891429"/>
                      <a:pt x="59920" y="853762"/>
                    </a:cubicBezTo>
                    <a:cubicBezTo>
                      <a:pt x="95512" y="762077"/>
                      <a:pt x="168485" y="681513"/>
                      <a:pt x="169943" y="579104"/>
                    </a:cubicBezTo>
                    <a:cubicBezTo>
                      <a:pt x="173058" y="396198"/>
                      <a:pt x="41429" y="443000"/>
                      <a:pt x="53558" y="289155"/>
                    </a:cubicBezTo>
                    <a:cubicBezTo>
                      <a:pt x="60318" y="188864"/>
                      <a:pt x="99224" y="87912"/>
                      <a:pt x="164177" y="11055"/>
                    </a:cubicBezTo>
                    <a:cubicBezTo>
                      <a:pt x="165502" y="11585"/>
                      <a:pt x="167292" y="11055"/>
                      <a:pt x="167491" y="9268"/>
                    </a:cubicBezTo>
                    <a:cubicBezTo>
                      <a:pt x="167557" y="8871"/>
                      <a:pt x="167557" y="8473"/>
                      <a:pt x="167623" y="8142"/>
                    </a:cubicBezTo>
                    <a:cubicBezTo>
                      <a:pt x="171136" y="6090"/>
                      <a:pt x="169612" y="397"/>
                      <a:pt x="165768" y="0"/>
                    </a:cubicBezTo>
                    <a:cubicBezTo>
                      <a:pt x="149861" y="1721"/>
                      <a:pt x="139654" y="17874"/>
                      <a:pt x="129977" y="29326"/>
                    </a:cubicBezTo>
                    <a:cubicBezTo>
                      <a:pt x="65289" y="116509"/>
                      <a:pt x="24196" y="224545"/>
                      <a:pt x="28239" y="333971"/>
                    </a:cubicBezTo>
                    <a:cubicBezTo>
                      <a:pt x="29896" y="368726"/>
                      <a:pt x="47526" y="401428"/>
                      <a:pt x="71188" y="426318"/>
                    </a:cubicBezTo>
                    <a:cubicBezTo>
                      <a:pt x="99555" y="453989"/>
                      <a:pt x="128983" y="483117"/>
                      <a:pt x="134086" y="524755"/>
                    </a:cubicBezTo>
                    <a:cubicBezTo>
                      <a:pt x="152247" y="607702"/>
                      <a:pt x="112479" y="685949"/>
                      <a:pt x="71387" y="755656"/>
                    </a:cubicBezTo>
                    <a:cubicBezTo>
                      <a:pt x="32746" y="828474"/>
                      <a:pt x="-13914" y="915922"/>
                      <a:pt x="3915" y="10004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1"/>
              <p:cNvSpPr/>
              <p:nvPr/>
            </p:nvSpPr>
            <p:spPr>
              <a:xfrm>
                <a:off x="15742519" y="7258155"/>
                <a:ext cx="156252" cy="857435"/>
              </a:xfrm>
              <a:custGeom>
                <a:rect b="b" l="l" r="r" t="t"/>
                <a:pathLst>
                  <a:path extrusionOk="0" h="857435" w="156252">
                    <a:moveTo>
                      <a:pt x="121851" y="399538"/>
                    </a:moveTo>
                    <a:cubicBezTo>
                      <a:pt x="140939" y="494665"/>
                      <a:pt x="76516" y="576486"/>
                      <a:pt x="43112" y="660228"/>
                    </a:cubicBezTo>
                    <a:cubicBezTo>
                      <a:pt x="19583" y="719674"/>
                      <a:pt x="8382" y="787660"/>
                      <a:pt x="36749" y="847503"/>
                    </a:cubicBezTo>
                    <a:cubicBezTo>
                      <a:pt x="39997" y="855778"/>
                      <a:pt x="50204" y="859617"/>
                      <a:pt x="58224" y="856175"/>
                    </a:cubicBezTo>
                    <a:cubicBezTo>
                      <a:pt x="80824" y="844855"/>
                      <a:pt x="56699" y="814867"/>
                      <a:pt x="55572" y="796464"/>
                    </a:cubicBezTo>
                    <a:cubicBezTo>
                      <a:pt x="48547" y="758731"/>
                      <a:pt x="57362" y="719806"/>
                      <a:pt x="69623" y="684125"/>
                    </a:cubicBezTo>
                    <a:cubicBezTo>
                      <a:pt x="88977" y="626996"/>
                      <a:pt x="124370" y="576619"/>
                      <a:pt x="142132" y="518894"/>
                    </a:cubicBezTo>
                    <a:cubicBezTo>
                      <a:pt x="165065" y="451504"/>
                      <a:pt x="164733" y="364519"/>
                      <a:pt x="105679" y="315532"/>
                    </a:cubicBezTo>
                    <a:cubicBezTo>
                      <a:pt x="78041" y="292296"/>
                      <a:pt x="38804" y="277997"/>
                      <a:pt x="27006" y="240728"/>
                    </a:cubicBezTo>
                    <a:cubicBezTo>
                      <a:pt x="8249" y="161025"/>
                      <a:pt x="48812" y="74967"/>
                      <a:pt x="92423" y="9563"/>
                    </a:cubicBezTo>
                    <a:lnTo>
                      <a:pt x="92423" y="9563"/>
                    </a:lnTo>
                    <a:cubicBezTo>
                      <a:pt x="96400" y="11218"/>
                      <a:pt x="97726" y="6915"/>
                      <a:pt x="97527" y="3472"/>
                    </a:cubicBezTo>
                    <a:cubicBezTo>
                      <a:pt x="97527" y="-102"/>
                      <a:pt x="92688" y="-698"/>
                      <a:pt x="90170" y="692"/>
                    </a:cubicBezTo>
                    <a:cubicBezTo>
                      <a:pt x="33170" y="56233"/>
                      <a:pt x="-23100" y="184658"/>
                      <a:pt x="9707" y="262308"/>
                    </a:cubicBezTo>
                    <a:cubicBezTo>
                      <a:pt x="37014" y="320365"/>
                      <a:pt x="111445" y="328242"/>
                      <a:pt x="121851" y="3995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1"/>
              <p:cNvSpPr/>
              <p:nvPr/>
            </p:nvSpPr>
            <p:spPr>
              <a:xfrm>
                <a:off x="16142072" y="7246086"/>
                <a:ext cx="160125" cy="872944"/>
              </a:xfrm>
              <a:custGeom>
                <a:rect b="b" l="l" r="r" t="t"/>
                <a:pathLst>
                  <a:path extrusionOk="0" h="872944" w="160125">
                    <a:moveTo>
                      <a:pt x="122886" y="328859"/>
                    </a:moveTo>
                    <a:cubicBezTo>
                      <a:pt x="148338" y="419617"/>
                      <a:pt x="81529" y="502100"/>
                      <a:pt x="52697" y="583988"/>
                    </a:cubicBezTo>
                    <a:cubicBezTo>
                      <a:pt x="31952" y="644758"/>
                      <a:pt x="9682" y="707713"/>
                      <a:pt x="8092" y="772455"/>
                    </a:cubicBezTo>
                    <a:cubicBezTo>
                      <a:pt x="11074" y="801317"/>
                      <a:pt x="15780" y="829981"/>
                      <a:pt x="17503" y="859042"/>
                    </a:cubicBezTo>
                    <a:cubicBezTo>
                      <a:pt x="18232" y="867780"/>
                      <a:pt x="27313" y="873937"/>
                      <a:pt x="35730" y="872812"/>
                    </a:cubicBezTo>
                    <a:cubicBezTo>
                      <a:pt x="43352" y="871752"/>
                      <a:pt x="50046" y="864735"/>
                      <a:pt x="49648" y="856791"/>
                    </a:cubicBezTo>
                    <a:cubicBezTo>
                      <a:pt x="48787" y="828194"/>
                      <a:pt x="45672" y="799728"/>
                      <a:pt x="41629" y="771462"/>
                    </a:cubicBezTo>
                    <a:cubicBezTo>
                      <a:pt x="42689" y="716120"/>
                      <a:pt x="61711" y="662565"/>
                      <a:pt x="77618" y="610070"/>
                    </a:cubicBezTo>
                    <a:cubicBezTo>
                      <a:pt x="108968" y="512890"/>
                      <a:pt x="217069" y="369041"/>
                      <a:pt x="121561" y="279342"/>
                    </a:cubicBezTo>
                    <a:cubicBezTo>
                      <a:pt x="52697" y="233798"/>
                      <a:pt x="-392" y="251671"/>
                      <a:pt x="28307" y="144893"/>
                    </a:cubicBezTo>
                    <a:cubicBezTo>
                      <a:pt x="44280" y="94913"/>
                      <a:pt x="66019" y="41954"/>
                      <a:pt x="106184" y="6472"/>
                    </a:cubicBezTo>
                    <a:cubicBezTo>
                      <a:pt x="106913" y="6273"/>
                      <a:pt x="107709" y="6009"/>
                      <a:pt x="108438" y="5810"/>
                    </a:cubicBezTo>
                    <a:cubicBezTo>
                      <a:pt x="112083" y="4751"/>
                      <a:pt x="110559" y="-876"/>
                      <a:pt x="106913" y="117"/>
                    </a:cubicBezTo>
                    <a:cubicBezTo>
                      <a:pt x="55017" y="23816"/>
                      <a:pt x="-2314" y="152241"/>
                      <a:pt x="72" y="208775"/>
                    </a:cubicBezTo>
                    <a:cubicBezTo>
                      <a:pt x="1596" y="280203"/>
                      <a:pt x="102738" y="270074"/>
                      <a:pt x="122886" y="3288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6" name="Google Shape;896;p21"/>
          <p:cNvSpPr/>
          <p:nvPr/>
        </p:nvSpPr>
        <p:spPr>
          <a:xfrm rot="-327235">
            <a:off x="869700" y="-245593"/>
            <a:ext cx="1385801" cy="1189944"/>
          </a:xfrm>
          <a:custGeom>
            <a:rect b="b" l="l" r="r" t="t"/>
            <a:pathLst>
              <a:path extrusionOk="0" h="2381020" w="2772919">
                <a:moveTo>
                  <a:pt x="2765154" y="1077677"/>
                </a:moveTo>
                <a:cubicBezTo>
                  <a:pt x="2760052" y="967959"/>
                  <a:pt x="2747242" y="854191"/>
                  <a:pt x="2717017" y="747524"/>
                </a:cubicBezTo>
                <a:cubicBezTo>
                  <a:pt x="2664832" y="557708"/>
                  <a:pt x="2586415" y="354358"/>
                  <a:pt x="2424202" y="232326"/>
                </a:cubicBezTo>
                <a:cubicBezTo>
                  <a:pt x="2352662" y="189115"/>
                  <a:pt x="2276130" y="152339"/>
                  <a:pt x="2197214" y="124715"/>
                </a:cubicBezTo>
                <a:cubicBezTo>
                  <a:pt x="2129335" y="104802"/>
                  <a:pt x="2059292" y="92821"/>
                  <a:pt x="1990136" y="78399"/>
                </a:cubicBezTo>
                <a:cubicBezTo>
                  <a:pt x="1977381" y="75791"/>
                  <a:pt x="1964570" y="73628"/>
                  <a:pt x="1951759" y="71798"/>
                </a:cubicBezTo>
                <a:cubicBezTo>
                  <a:pt x="1948321" y="58541"/>
                  <a:pt x="1939670" y="48001"/>
                  <a:pt x="1924474" y="50387"/>
                </a:cubicBezTo>
                <a:cubicBezTo>
                  <a:pt x="1875561" y="-9576"/>
                  <a:pt x="1741243" y="-15511"/>
                  <a:pt x="1680961" y="29863"/>
                </a:cubicBezTo>
                <a:cubicBezTo>
                  <a:pt x="1670313" y="36963"/>
                  <a:pt x="1663214" y="46947"/>
                  <a:pt x="1659221" y="58208"/>
                </a:cubicBezTo>
                <a:cubicBezTo>
                  <a:pt x="1602987" y="60926"/>
                  <a:pt x="1546920" y="67970"/>
                  <a:pt x="1491573" y="78731"/>
                </a:cubicBezTo>
                <a:cubicBezTo>
                  <a:pt x="1398793" y="96038"/>
                  <a:pt x="1308841" y="129763"/>
                  <a:pt x="1223270" y="169091"/>
                </a:cubicBezTo>
                <a:cubicBezTo>
                  <a:pt x="1150676" y="209528"/>
                  <a:pt x="1076197" y="249077"/>
                  <a:pt x="1011533" y="301662"/>
                </a:cubicBezTo>
                <a:cubicBezTo>
                  <a:pt x="967334" y="342876"/>
                  <a:pt x="925630" y="387418"/>
                  <a:pt x="888418" y="435177"/>
                </a:cubicBezTo>
                <a:cubicBezTo>
                  <a:pt x="853923" y="483601"/>
                  <a:pt x="822534" y="534134"/>
                  <a:pt x="790258" y="584056"/>
                </a:cubicBezTo>
                <a:cubicBezTo>
                  <a:pt x="724818" y="697491"/>
                  <a:pt x="678899" y="821908"/>
                  <a:pt x="638305" y="946104"/>
                </a:cubicBezTo>
                <a:cubicBezTo>
                  <a:pt x="612240" y="1037018"/>
                  <a:pt x="577190" y="1125547"/>
                  <a:pt x="556061" y="1217792"/>
                </a:cubicBezTo>
                <a:cubicBezTo>
                  <a:pt x="548463" y="1251517"/>
                  <a:pt x="542529" y="1285797"/>
                  <a:pt x="539923" y="1320299"/>
                </a:cubicBezTo>
                <a:cubicBezTo>
                  <a:pt x="539867" y="1330006"/>
                  <a:pt x="537316" y="1341045"/>
                  <a:pt x="542030" y="1349975"/>
                </a:cubicBezTo>
                <a:cubicBezTo>
                  <a:pt x="542086" y="1350031"/>
                  <a:pt x="542197" y="1350086"/>
                  <a:pt x="542252" y="1350142"/>
                </a:cubicBezTo>
                <a:cubicBezTo>
                  <a:pt x="507480" y="1356632"/>
                  <a:pt x="476424" y="1376545"/>
                  <a:pt x="450137" y="1399787"/>
                </a:cubicBezTo>
                <a:cubicBezTo>
                  <a:pt x="420468" y="1425524"/>
                  <a:pt x="389966" y="1450319"/>
                  <a:pt x="361572" y="1477388"/>
                </a:cubicBezTo>
                <a:cubicBezTo>
                  <a:pt x="249769" y="1588715"/>
                  <a:pt x="143069" y="1706920"/>
                  <a:pt x="60216" y="1841765"/>
                </a:cubicBezTo>
                <a:cubicBezTo>
                  <a:pt x="-224170" y="2311645"/>
                  <a:pt x="578466" y="2129706"/>
                  <a:pt x="809225" y="2202371"/>
                </a:cubicBezTo>
                <a:cubicBezTo>
                  <a:pt x="888362" y="2220177"/>
                  <a:pt x="964672" y="2251739"/>
                  <a:pt x="1034271" y="2294228"/>
                </a:cubicBezTo>
                <a:cubicBezTo>
                  <a:pt x="1104591" y="2333944"/>
                  <a:pt x="1158551" y="2382591"/>
                  <a:pt x="1244788" y="2380982"/>
                </a:cubicBezTo>
                <a:cubicBezTo>
                  <a:pt x="1386038" y="2382646"/>
                  <a:pt x="1518803" y="2315417"/>
                  <a:pt x="1631714" y="2235597"/>
                </a:cubicBezTo>
                <a:cubicBezTo>
                  <a:pt x="1723663" y="2163321"/>
                  <a:pt x="1800693" y="2074570"/>
                  <a:pt x="1878556" y="1987871"/>
                </a:cubicBezTo>
                <a:cubicBezTo>
                  <a:pt x="1924807" y="1930017"/>
                  <a:pt x="1978490" y="1878763"/>
                  <a:pt x="2025352" y="1821408"/>
                </a:cubicBezTo>
                <a:cubicBezTo>
                  <a:pt x="2059292" y="1784022"/>
                  <a:pt x="2088019" y="1739758"/>
                  <a:pt x="2100164" y="1690335"/>
                </a:cubicBezTo>
                <a:cubicBezTo>
                  <a:pt x="2100663" y="1688282"/>
                  <a:pt x="2100885" y="1686285"/>
                  <a:pt x="2101051" y="1684288"/>
                </a:cubicBezTo>
                <a:cubicBezTo>
                  <a:pt x="2218898" y="1687727"/>
                  <a:pt x="2333695" y="1660714"/>
                  <a:pt x="2443778" y="1620499"/>
                </a:cubicBezTo>
                <a:cubicBezTo>
                  <a:pt x="2492914" y="1606243"/>
                  <a:pt x="2537557" y="1581948"/>
                  <a:pt x="2580980" y="1555433"/>
                </a:cubicBezTo>
                <a:cubicBezTo>
                  <a:pt x="2645311" y="1518824"/>
                  <a:pt x="2707645" y="1474393"/>
                  <a:pt x="2757501" y="1419423"/>
                </a:cubicBezTo>
                <a:cubicBezTo>
                  <a:pt x="2760330" y="1415263"/>
                  <a:pt x="2761661" y="1411213"/>
                  <a:pt x="2761883" y="1407386"/>
                </a:cubicBezTo>
                <a:cubicBezTo>
                  <a:pt x="2762326" y="1405278"/>
                  <a:pt x="2762548" y="1403115"/>
                  <a:pt x="2762382" y="1400951"/>
                </a:cubicBezTo>
                <a:cubicBezTo>
                  <a:pt x="2763047" y="1371997"/>
                  <a:pt x="2766042" y="1345815"/>
                  <a:pt x="2768759" y="1315030"/>
                </a:cubicBezTo>
                <a:cubicBezTo>
                  <a:pt x="2777411" y="1235320"/>
                  <a:pt x="2770756" y="1157885"/>
                  <a:pt x="2765154" y="10776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7" name="Google Shape;897;p21"/>
          <p:cNvGrpSpPr/>
          <p:nvPr/>
        </p:nvGrpSpPr>
        <p:grpSpPr>
          <a:xfrm rot="-323617">
            <a:off x="869296" y="-244782"/>
            <a:ext cx="1386498" cy="1190565"/>
            <a:chOff x="1738377" y="-489820"/>
            <a:chExt cx="2772919" cy="2381020"/>
          </a:xfrm>
        </p:grpSpPr>
        <p:sp>
          <p:nvSpPr>
            <p:cNvPr id="898" name="Google Shape;898;p21"/>
            <p:cNvSpPr/>
            <p:nvPr/>
          </p:nvSpPr>
          <p:spPr>
            <a:xfrm>
              <a:off x="1738377" y="-489820"/>
              <a:ext cx="2772919" cy="2381020"/>
            </a:xfrm>
            <a:custGeom>
              <a:rect b="b" l="l" r="r" t="t"/>
              <a:pathLst>
                <a:path extrusionOk="0" h="2381020" w="2772919">
                  <a:moveTo>
                    <a:pt x="2765154" y="1077677"/>
                  </a:moveTo>
                  <a:cubicBezTo>
                    <a:pt x="2760052" y="967959"/>
                    <a:pt x="2747242" y="854191"/>
                    <a:pt x="2717017" y="747524"/>
                  </a:cubicBezTo>
                  <a:cubicBezTo>
                    <a:pt x="2664832" y="557708"/>
                    <a:pt x="2586415" y="354358"/>
                    <a:pt x="2424202" y="232326"/>
                  </a:cubicBezTo>
                  <a:cubicBezTo>
                    <a:pt x="2352662" y="189115"/>
                    <a:pt x="2276130" y="152339"/>
                    <a:pt x="2197214" y="124715"/>
                  </a:cubicBezTo>
                  <a:cubicBezTo>
                    <a:pt x="2129335" y="104802"/>
                    <a:pt x="2059292" y="92821"/>
                    <a:pt x="1990136" y="78399"/>
                  </a:cubicBezTo>
                  <a:cubicBezTo>
                    <a:pt x="1977381" y="75791"/>
                    <a:pt x="1964570" y="73628"/>
                    <a:pt x="1951759" y="71798"/>
                  </a:cubicBezTo>
                  <a:cubicBezTo>
                    <a:pt x="1948321" y="58541"/>
                    <a:pt x="1939670" y="48001"/>
                    <a:pt x="1924474" y="50387"/>
                  </a:cubicBezTo>
                  <a:cubicBezTo>
                    <a:pt x="1875561" y="-9576"/>
                    <a:pt x="1741243" y="-15511"/>
                    <a:pt x="1680961" y="29863"/>
                  </a:cubicBezTo>
                  <a:cubicBezTo>
                    <a:pt x="1670313" y="36963"/>
                    <a:pt x="1663214" y="46947"/>
                    <a:pt x="1659221" y="58208"/>
                  </a:cubicBezTo>
                  <a:cubicBezTo>
                    <a:pt x="1602987" y="60926"/>
                    <a:pt x="1546920" y="67970"/>
                    <a:pt x="1491573" y="78731"/>
                  </a:cubicBezTo>
                  <a:cubicBezTo>
                    <a:pt x="1398793" y="96038"/>
                    <a:pt x="1308841" y="129763"/>
                    <a:pt x="1223270" y="169091"/>
                  </a:cubicBezTo>
                  <a:cubicBezTo>
                    <a:pt x="1150676" y="209528"/>
                    <a:pt x="1076197" y="249077"/>
                    <a:pt x="1011533" y="301662"/>
                  </a:cubicBezTo>
                  <a:cubicBezTo>
                    <a:pt x="967334" y="342876"/>
                    <a:pt x="925630" y="387418"/>
                    <a:pt x="888418" y="435177"/>
                  </a:cubicBezTo>
                  <a:cubicBezTo>
                    <a:pt x="853923" y="483601"/>
                    <a:pt x="822534" y="534134"/>
                    <a:pt x="790258" y="584056"/>
                  </a:cubicBezTo>
                  <a:cubicBezTo>
                    <a:pt x="724818" y="697491"/>
                    <a:pt x="678899" y="821908"/>
                    <a:pt x="638305" y="946104"/>
                  </a:cubicBezTo>
                  <a:cubicBezTo>
                    <a:pt x="612240" y="1037018"/>
                    <a:pt x="577190" y="1125547"/>
                    <a:pt x="556061" y="1217792"/>
                  </a:cubicBezTo>
                  <a:cubicBezTo>
                    <a:pt x="548463" y="1251517"/>
                    <a:pt x="542529" y="1285797"/>
                    <a:pt x="539923" y="1320299"/>
                  </a:cubicBezTo>
                  <a:cubicBezTo>
                    <a:pt x="539867" y="1330006"/>
                    <a:pt x="537316" y="1341045"/>
                    <a:pt x="542030" y="1349975"/>
                  </a:cubicBezTo>
                  <a:cubicBezTo>
                    <a:pt x="542086" y="1350031"/>
                    <a:pt x="542197" y="1350086"/>
                    <a:pt x="542252" y="1350142"/>
                  </a:cubicBezTo>
                  <a:cubicBezTo>
                    <a:pt x="507480" y="1356632"/>
                    <a:pt x="476424" y="1376545"/>
                    <a:pt x="450137" y="1399787"/>
                  </a:cubicBezTo>
                  <a:cubicBezTo>
                    <a:pt x="420468" y="1425524"/>
                    <a:pt x="389966" y="1450319"/>
                    <a:pt x="361572" y="1477388"/>
                  </a:cubicBezTo>
                  <a:cubicBezTo>
                    <a:pt x="249769" y="1588715"/>
                    <a:pt x="143069" y="1706920"/>
                    <a:pt x="60216" y="1841765"/>
                  </a:cubicBezTo>
                  <a:cubicBezTo>
                    <a:pt x="-224170" y="2311645"/>
                    <a:pt x="578466" y="2129706"/>
                    <a:pt x="809225" y="2202371"/>
                  </a:cubicBezTo>
                  <a:cubicBezTo>
                    <a:pt x="888362" y="2220177"/>
                    <a:pt x="964672" y="2251739"/>
                    <a:pt x="1034271" y="2294228"/>
                  </a:cubicBezTo>
                  <a:cubicBezTo>
                    <a:pt x="1104591" y="2333944"/>
                    <a:pt x="1158551" y="2382591"/>
                    <a:pt x="1244788" y="2380982"/>
                  </a:cubicBezTo>
                  <a:cubicBezTo>
                    <a:pt x="1386038" y="2382646"/>
                    <a:pt x="1518803" y="2315417"/>
                    <a:pt x="1631714" y="2235597"/>
                  </a:cubicBezTo>
                  <a:cubicBezTo>
                    <a:pt x="1723663" y="2163321"/>
                    <a:pt x="1800693" y="2074570"/>
                    <a:pt x="1878556" y="1987871"/>
                  </a:cubicBezTo>
                  <a:cubicBezTo>
                    <a:pt x="1924807" y="1930017"/>
                    <a:pt x="1978490" y="1878763"/>
                    <a:pt x="2025352" y="1821408"/>
                  </a:cubicBezTo>
                  <a:cubicBezTo>
                    <a:pt x="2059292" y="1784022"/>
                    <a:pt x="2088019" y="1739758"/>
                    <a:pt x="2100164" y="1690335"/>
                  </a:cubicBezTo>
                  <a:cubicBezTo>
                    <a:pt x="2100663" y="1688282"/>
                    <a:pt x="2100885" y="1686285"/>
                    <a:pt x="2101051" y="1684288"/>
                  </a:cubicBezTo>
                  <a:cubicBezTo>
                    <a:pt x="2218898" y="1687727"/>
                    <a:pt x="2333695" y="1660714"/>
                    <a:pt x="2443778" y="1620499"/>
                  </a:cubicBezTo>
                  <a:cubicBezTo>
                    <a:pt x="2492914" y="1606243"/>
                    <a:pt x="2537557" y="1581948"/>
                    <a:pt x="2580980" y="1555433"/>
                  </a:cubicBezTo>
                  <a:cubicBezTo>
                    <a:pt x="2645311" y="1518824"/>
                    <a:pt x="2707645" y="1474393"/>
                    <a:pt x="2757501" y="1419423"/>
                  </a:cubicBezTo>
                  <a:cubicBezTo>
                    <a:pt x="2760330" y="1415263"/>
                    <a:pt x="2761661" y="1411213"/>
                    <a:pt x="2761883" y="1407386"/>
                  </a:cubicBezTo>
                  <a:cubicBezTo>
                    <a:pt x="2762326" y="1405278"/>
                    <a:pt x="2762548" y="1403115"/>
                    <a:pt x="2762382" y="1400951"/>
                  </a:cubicBezTo>
                  <a:cubicBezTo>
                    <a:pt x="2763047" y="1371997"/>
                    <a:pt x="2766042" y="1345815"/>
                    <a:pt x="2768759" y="1315030"/>
                  </a:cubicBezTo>
                  <a:cubicBezTo>
                    <a:pt x="2777411" y="1235320"/>
                    <a:pt x="2770756" y="1157885"/>
                    <a:pt x="2765154" y="1077677"/>
                  </a:cubicBezTo>
                  <a:close/>
                  <a:moveTo>
                    <a:pt x="1718394" y="54935"/>
                  </a:moveTo>
                  <a:cubicBezTo>
                    <a:pt x="1770635" y="29364"/>
                    <a:pt x="1862528" y="31638"/>
                    <a:pt x="1907782" y="70300"/>
                  </a:cubicBezTo>
                  <a:cubicBezTo>
                    <a:pt x="1906950" y="76124"/>
                    <a:pt x="1911664" y="80950"/>
                    <a:pt x="1911830" y="86553"/>
                  </a:cubicBezTo>
                  <a:cubicBezTo>
                    <a:pt x="1904343" y="117504"/>
                    <a:pt x="1873176" y="129985"/>
                    <a:pt x="1843895" y="132204"/>
                  </a:cubicBezTo>
                  <a:cubicBezTo>
                    <a:pt x="1799418" y="131538"/>
                    <a:pt x="1750560" y="131372"/>
                    <a:pt x="1711629" y="107187"/>
                  </a:cubicBezTo>
                  <a:cubicBezTo>
                    <a:pt x="1689224" y="91822"/>
                    <a:pt x="1692884" y="64365"/>
                    <a:pt x="1718394" y="54935"/>
                  </a:cubicBezTo>
                  <a:close/>
                  <a:moveTo>
                    <a:pt x="1986587" y="1802382"/>
                  </a:moveTo>
                  <a:cubicBezTo>
                    <a:pt x="1937895" y="1861124"/>
                    <a:pt x="1882770" y="1914208"/>
                    <a:pt x="1835465" y="1974115"/>
                  </a:cubicBezTo>
                  <a:cubicBezTo>
                    <a:pt x="1770580" y="2044727"/>
                    <a:pt x="1706249" y="2118280"/>
                    <a:pt x="1632990" y="2180904"/>
                  </a:cubicBezTo>
                  <a:cubicBezTo>
                    <a:pt x="1576922" y="2226445"/>
                    <a:pt x="1514144" y="2264885"/>
                    <a:pt x="1448095" y="2294062"/>
                  </a:cubicBezTo>
                  <a:cubicBezTo>
                    <a:pt x="1356313" y="2330061"/>
                    <a:pt x="1246950" y="2363176"/>
                    <a:pt x="1153005" y="2317248"/>
                  </a:cubicBezTo>
                  <a:cubicBezTo>
                    <a:pt x="1021571" y="2231548"/>
                    <a:pt x="887697" y="2161934"/>
                    <a:pt x="728811" y="2146181"/>
                  </a:cubicBezTo>
                  <a:cubicBezTo>
                    <a:pt x="524007" y="2125158"/>
                    <a:pt x="313102" y="2164596"/>
                    <a:pt x="113455" y="2100529"/>
                  </a:cubicBezTo>
                  <a:cubicBezTo>
                    <a:pt x="-37279" y="2045338"/>
                    <a:pt x="83342" y="1873438"/>
                    <a:pt x="140518" y="1788515"/>
                  </a:cubicBezTo>
                  <a:cubicBezTo>
                    <a:pt x="246220" y="1641466"/>
                    <a:pt x="368171" y="1502738"/>
                    <a:pt x="506926" y="1386197"/>
                  </a:cubicBezTo>
                  <a:cubicBezTo>
                    <a:pt x="515854" y="1380261"/>
                    <a:pt x="526059" y="1375103"/>
                    <a:pt x="536485" y="1370388"/>
                  </a:cubicBezTo>
                  <a:cubicBezTo>
                    <a:pt x="538481" y="1372995"/>
                    <a:pt x="542363" y="1373605"/>
                    <a:pt x="545191" y="1375380"/>
                  </a:cubicBezTo>
                  <a:cubicBezTo>
                    <a:pt x="548353" y="1376711"/>
                    <a:pt x="550848" y="1371331"/>
                    <a:pt x="547188" y="1370166"/>
                  </a:cubicBezTo>
                  <a:cubicBezTo>
                    <a:pt x="600205" y="1347035"/>
                    <a:pt x="656273" y="1332558"/>
                    <a:pt x="712673" y="1320299"/>
                  </a:cubicBezTo>
                  <a:cubicBezTo>
                    <a:pt x="774508" y="1307375"/>
                    <a:pt x="836121" y="1291899"/>
                    <a:pt x="899066" y="1285354"/>
                  </a:cubicBezTo>
                  <a:cubicBezTo>
                    <a:pt x="1095330" y="1270932"/>
                    <a:pt x="1294921" y="1296558"/>
                    <a:pt x="1480260" y="1363843"/>
                  </a:cubicBezTo>
                  <a:cubicBezTo>
                    <a:pt x="1638092" y="1420144"/>
                    <a:pt x="1796090" y="1485320"/>
                    <a:pt x="1932571" y="1583445"/>
                  </a:cubicBezTo>
                  <a:cubicBezTo>
                    <a:pt x="1934346" y="1591488"/>
                    <a:pt x="1941001" y="1598256"/>
                    <a:pt x="1949375" y="1600752"/>
                  </a:cubicBezTo>
                  <a:cubicBezTo>
                    <a:pt x="1956640" y="1605023"/>
                    <a:pt x="1963960" y="1609017"/>
                    <a:pt x="1971447" y="1612733"/>
                  </a:cubicBezTo>
                  <a:cubicBezTo>
                    <a:pt x="1985810" y="1624104"/>
                    <a:pt x="1999841" y="1635864"/>
                    <a:pt x="2013595" y="1648067"/>
                  </a:cubicBezTo>
                  <a:cubicBezTo>
                    <a:pt x="2018974" y="1652560"/>
                    <a:pt x="2026405" y="1653336"/>
                    <a:pt x="2032838" y="1651118"/>
                  </a:cubicBezTo>
                  <a:cubicBezTo>
                    <a:pt x="2042377" y="1660159"/>
                    <a:pt x="2051139" y="1670033"/>
                    <a:pt x="2059181" y="1680350"/>
                  </a:cubicBezTo>
                  <a:cubicBezTo>
                    <a:pt x="2048810" y="1727222"/>
                    <a:pt x="2018308" y="1767270"/>
                    <a:pt x="1986587" y="1802382"/>
                  </a:cubicBezTo>
                  <a:close/>
                  <a:moveTo>
                    <a:pt x="2071159" y="1630539"/>
                  </a:moveTo>
                  <a:cubicBezTo>
                    <a:pt x="2050474" y="1606631"/>
                    <a:pt x="2023688" y="1590268"/>
                    <a:pt x="1995072" y="1577565"/>
                  </a:cubicBezTo>
                  <a:cubicBezTo>
                    <a:pt x="1967288" y="1555267"/>
                    <a:pt x="1937951" y="1534965"/>
                    <a:pt x="1907560" y="1516217"/>
                  </a:cubicBezTo>
                  <a:cubicBezTo>
                    <a:pt x="1825538" y="1463743"/>
                    <a:pt x="1738359" y="1420088"/>
                    <a:pt x="1648241" y="1383257"/>
                  </a:cubicBezTo>
                  <a:cubicBezTo>
                    <a:pt x="1513756" y="1328620"/>
                    <a:pt x="1375556" y="1279585"/>
                    <a:pt x="1231589" y="1257508"/>
                  </a:cubicBezTo>
                  <a:cubicBezTo>
                    <a:pt x="1070152" y="1236596"/>
                    <a:pt x="903946" y="1232048"/>
                    <a:pt x="746003" y="1276811"/>
                  </a:cubicBezTo>
                  <a:cubicBezTo>
                    <a:pt x="708846" y="1286408"/>
                    <a:pt x="593218" y="1310703"/>
                    <a:pt x="550682" y="1345760"/>
                  </a:cubicBezTo>
                  <a:cubicBezTo>
                    <a:pt x="551791" y="1342043"/>
                    <a:pt x="552401" y="1338105"/>
                    <a:pt x="553565" y="1334444"/>
                  </a:cubicBezTo>
                  <a:cubicBezTo>
                    <a:pt x="577745" y="1228442"/>
                    <a:pt x="612905" y="1129152"/>
                    <a:pt x="650172" y="1026368"/>
                  </a:cubicBezTo>
                  <a:cubicBezTo>
                    <a:pt x="695703" y="887306"/>
                    <a:pt x="745116" y="749133"/>
                    <a:pt x="815768" y="619945"/>
                  </a:cubicBezTo>
                  <a:cubicBezTo>
                    <a:pt x="879267" y="516716"/>
                    <a:pt x="946537" y="414875"/>
                    <a:pt x="1037709" y="333723"/>
                  </a:cubicBezTo>
                  <a:cubicBezTo>
                    <a:pt x="1188665" y="218736"/>
                    <a:pt x="1370288" y="134533"/>
                    <a:pt x="1558954" y="107742"/>
                  </a:cubicBezTo>
                  <a:cubicBezTo>
                    <a:pt x="1591508" y="102583"/>
                    <a:pt x="1624339" y="99255"/>
                    <a:pt x="1657280" y="97535"/>
                  </a:cubicBezTo>
                  <a:cubicBezTo>
                    <a:pt x="1659831" y="108463"/>
                    <a:pt x="1664823" y="118836"/>
                    <a:pt x="1672087" y="127378"/>
                  </a:cubicBezTo>
                  <a:cubicBezTo>
                    <a:pt x="1706638" y="164764"/>
                    <a:pt x="1760819" y="169257"/>
                    <a:pt x="1808624" y="173417"/>
                  </a:cubicBezTo>
                  <a:cubicBezTo>
                    <a:pt x="1830252" y="175913"/>
                    <a:pt x="1853822" y="174749"/>
                    <a:pt x="1875616" y="168924"/>
                  </a:cubicBezTo>
                  <a:cubicBezTo>
                    <a:pt x="1876060" y="169645"/>
                    <a:pt x="1876448" y="170367"/>
                    <a:pt x="1876837" y="171088"/>
                  </a:cubicBezTo>
                  <a:cubicBezTo>
                    <a:pt x="1894084" y="196659"/>
                    <a:pt x="1913383" y="220677"/>
                    <a:pt x="1930464" y="246415"/>
                  </a:cubicBezTo>
                  <a:cubicBezTo>
                    <a:pt x="1977325" y="320966"/>
                    <a:pt x="2016700" y="400897"/>
                    <a:pt x="2048034" y="483435"/>
                  </a:cubicBezTo>
                  <a:cubicBezTo>
                    <a:pt x="2080976" y="575958"/>
                    <a:pt x="2096337" y="673251"/>
                    <a:pt x="2112143" y="769823"/>
                  </a:cubicBezTo>
                  <a:cubicBezTo>
                    <a:pt x="2138540" y="916650"/>
                    <a:pt x="2147580" y="1066361"/>
                    <a:pt x="2147303" y="1216072"/>
                  </a:cubicBezTo>
                  <a:cubicBezTo>
                    <a:pt x="2139372" y="1343153"/>
                    <a:pt x="2128281" y="1468624"/>
                    <a:pt x="2117633" y="1595926"/>
                  </a:cubicBezTo>
                  <a:cubicBezTo>
                    <a:pt x="2115137" y="1615451"/>
                    <a:pt x="2112143" y="1634976"/>
                    <a:pt x="2110202" y="1654557"/>
                  </a:cubicBezTo>
                  <a:cubicBezTo>
                    <a:pt x="2110146" y="1655611"/>
                    <a:pt x="2110257" y="1656609"/>
                    <a:pt x="2110368" y="1657663"/>
                  </a:cubicBezTo>
                  <a:cubicBezTo>
                    <a:pt x="2106486" y="1658218"/>
                    <a:pt x="2102604" y="1658773"/>
                    <a:pt x="2098777" y="1659327"/>
                  </a:cubicBezTo>
                  <a:cubicBezTo>
                    <a:pt x="2097557" y="1659438"/>
                    <a:pt x="2096504" y="1659605"/>
                    <a:pt x="2095394" y="1659715"/>
                  </a:cubicBezTo>
                  <a:cubicBezTo>
                    <a:pt x="2089461" y="1648843"/>
                    <a:pt x="2079977" y="1639192"/>
                    <a:pt x="2071159" y="1630539"/>
                  </a:cubicBezTo>
                  <a:close/>
                  <a:moveTo>
                    <a:pt x="2495132" y="1557430"/>
                  </a:moveTo>
                  <a:cubicBezTo>
                    <a:pt x="2424978" y="1586940"/>
                    <a:pt x="2352163" y="1611346"/>
                    <a:pt x="2278737" y="1631204"/>
                  </a:cubicBezTo>
                  <a:cubicBezTo>
                    <a:pt x="2236866" y="1638970"/>
                    <a:pt x="2194830" y="1645460"/>
                    <a:pt x="2152738" y="1651617"/>
                  </a:cubicBezTo>
                  <a:cubicBezTo>
                    <a:pt x="2153902" y="1645959"/>
                    <a:pt x="2154401" y="1640135"/>
                    <a:pt x="2154789" y="1635087"/>
                  </a:cubicBezTo>
                  <a:cubicBezTo>
                    <a:pt x="2157174" y="1615506"/>
                    <a:pt x="2160113" y="1595981"/>
                    <a:pt x="2161943" y="1576401"/>
                  </a:cubicBezTo>
                  <a:cubicBezTo>
                    <a:pt x="2167822" y="1501240"/>
                    <a:pt x="2172092" y="1425802"/>
                    <a:pt x="2179302" y="1350585"/>
                  </a:cubicBezTo>
                  <a:cubicBezTo>
                    <a:pt x="2190504" y="1247468"/>
                    <a:pt x="2191558" y="1144628"/>
                    <a:pt x="2182795" y="1041178"/>
                  </a:cubicBezTo>
                  <a:cubicBezTo>
                    <a:pt x="2178026" y="964020"/>
                    <a:pt x="2173368" y="885143"/>
                    <a:pt x="2158505" y="808928"/>
                  </a:cubicBezTo>
                  <a:cubicBezTo>
                    <a:pt x="2133771" y="662600"/>
                    <a:pt x="2111533" y="512501"/>
                    <a:pt x="2040658" y="379985"/>
                  </a:cubicBezTo>
                  <a:cubicBezTo>
                    <a:pt x="2001838" y="300608"/>
                    <a:pt x="1955309" y="227112"/>
                    <a:pt x="1895803" y="161935"/>
                  </a:cubicBezTo>
                  <a:cubicBezTo>
                    <a:pt x="1918707" y="151840"/>
                    <a:pt x="1937729" y="135199"/>
                    <a:pt x="1947711" y="110571"/>
                  </a:cubicBezTo>
                  <a:cubicBezTo>
                    <a:pt x="1964016" y="112900"/>
                    <a:pt x="1980209" y="115729"/>
                    <a:pt x="1996347" y="119279"/>
                  </a:cubicBezTo>
                  <a:cubicBezTo>
                    <a:pt x="2065226" y="133979"/>
                    <a:pt x="2135712" y="144684"/>
                    <a:pt x="2202594" y="167371"/>
                  </a:cubicBezTo>
                  <a:cubicBezTo>
                    <a:pt x="2270751" y="193331"/>
                    <a:pt x="2337023" y="225725"/>
                    <a:pt x="2399634" y="263056"/>
                  </a:cubicBezTo>
                  <a:cubicBezTo>
                    <a:pt x="2488477" y="326291"/>
                    <a:pt x="2545376" y="422807"/>
                    <a:pt x="2592460" y="519213"/>
                  </a:cubicBezTo>
                  <a:cubicBezTo>
                    <a:pt x="2650357" y="642021"/>
                    <a:pt x="2685684" y="775148"/>
                    <a:pt x="2708754" y="908662"/>
                  </a:cubicBezTo>
                  <a:cubicBezTo>
                    <a:pt x="2720733" y="1010393"/>
                    <a:pt x="2726057" y="1108462"/>
                    <a:pt x="2730826" y="1212134"/>
                  </a:cubicBezTo>
                  <a:cubicBezTo>
                    <a:pt x="2732490" y="1259228"/>
                    <a:pt x="2727499" y="1305544"/>
                    <a:pt x="2723339" y="1352638"/>
                  </a:cubicBezTo>
                  <a:cubicBezTo>
                    <a:pt x="2722119" y="1368003"/>
                    <a:pt x="2720788" y="1383368"/>
                    <a:pt x="2720622" y="1398733"/>
                  </a:cubicBezTo>
                  <a:cubicBezTo>
                    <a:pt x="2655792" y="1464797"/>
                    <a:pt x="2575823" y="1513166"/>
                    <a:pt x="2495132" y="1557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1778887" y="791647"/>
              <a:ext cx="2018559" cy="1058221"/>
            </a:xfrm>
            <a:custGeom>
              <a:rect b="b" l="l" r="r" t="t"/>
              <a:pathLst>
                <a:path extrusionOk="0" h="1058221" w="2018559">
                  <a:moveTo>
                    <a:pt x="1992384" y="369650"/>
                  </a:moveTo>
                  <a:cubicBezTo>
                    <a:pt x="2001923" y="378636"/>
                    <a:pt x="2010574" y="388565"/>
                    <a:pt x="2018560" y="398827"/>
                  </a:cubicBezTo>
                  <a:cubicBezTo>
                    <a:pt x="2008300" y="445754"/>
                    <a:pt x="1977743" y="485803"/>
                    <a:pt x="1946077" y="520914"/>
                  </a:cubicBezTo>
                  <a:cubicBezTo>
                    <a:pt x="1897385" y="579656"/>
                    <a:pt x="1842260" y="632740"/>
                    <a:pt x="1794955" y="692647"/>
                  </a:cubicBezTo>
                  <a:cubicBezTo>
                    <a:pt x="1730070" y="763260"/>
                    <a:pt x="1665739" y="836867"/>
                    <a:pt x="1592480" y="899437"/>
                  </a:cubicBezTo>
                  <a:cubicBezTo>
                    <a:pt x="1536412" y="944977"/>
                    <a:pt x="1473635" y="983417"/>
                    <a:pt x="1407585" y="1012594"/>
                  </a:cubicBezTo>
                  <a:cubicBezTo>
                    <a:pt x="1315803" y="1048593"/>
                    <a:pt x="1206440" y="1081708"/>
                    <a:pt x="1112495" y="1035780"/>
                  </a:cubicBezTo>
                  <a:cubicBezTo>
                    <a:pt x="981061" y="950135"/>
                    <a:pt x="847187" y="880466"/>
                    <a:pt x="688301" y="864713"/>
                  </a:cubicBezTo>
                  <a:cubicBezTo>
                    <a:pt x="483441" y="843690"/>
                    <a:pt x="272536" y="883129"/>
                    <a:pt x="72945" y="819062"/>
                  </a:cubicBezTo>
                  <a:cubicBezTo>
                    <a:pt x="-77844" y="763925"/>
                    <a:pt x="42832" y="591971"/>
                    <a:pt x="99953" y="507047"/>
                  </a:cubicBezTo>
                  <a:cubicBezTo>
                    <a:pt x="205710" y="359998"/>
                    <a:pt x="327661" y="221270"/>
                    <a:pt x="466360" y="104729"/>
                  </a:cubicBezTo>
                  <a:cubicBezTo>
                    <a:pt x="475289" y="98794"/>
                    <a:pt x="485493" y="93691"/>
                    <a:pt x="495864" y="88865"/>
                  </a:cubicBezTo>
                  <a:cubicBezTo>
                    <a:pt x="497805" y="91472"/>
                    <a:pt x="501742" y="92137"/>
                    <a:pt x="504571" y="93912"/>
                  </a:cubicBezTo>
                  <a:cubicBezTo>
                    <a:pt x="507787" y="95244"/>
                    <a:pt x="510283" y="89863"/>
                    <a:pt x="506567" y="88698"/>
                  </a:cubicBezTo>
                  <a:cubicBezTo>
                    <a:pt x="559584" y="65623"/>
                    <a:pt x="615652" y="51090"/>
                    <a:pt x="672052" y="38831"/>
                  </a:cubicBezTo>
                  <a:cubicBezTo>
                    <a:pt x="733887" y="25907"/>
                    <a:pt x="795501" y="10431"/>
                    <a:pt x="858445" y="3886"/>
                  </a:cubicBezTo>
                  <a:cubicBezTo>
                    <a:pt x="1054709" y="-10536"/>
                    <a:pt x="1254356" y="15091"/>
                    <a:pt x="1439639" y="82375"/>
                  </a:cubicBezTo>
                  <a:cubicBezTo>
                    <a:pt x="1597471" y="138676"/>
                    <a:pt x="1755525" y="203797"/>
                    <a:pt x="1891950" y="301922"/>
                  </a:cubicBezTo>
                  <a:cubicBezTo>
                    <a:pt x="1893725" y="309965"/>
                    <a:pt x="1900380" y="316732"/>
                    <a:pt x="1908754" y="319284"/>
                  </a:cubicBezTo>
                  <a:cubicBezTo>
                    <a:pt x="1916019" y="323610"/>
                    <a:pt x="1923339" y="327549"/>
                    <a:pt x="1930826" y="331265"/>
                  </a:cubicBezTo>
                  <a:cubicBezTo>
                    <a:pt x="1945134" y="342581"/>
                    <a:pt x="1959220" y="354340"/>
                    <a:pt x="1972974" y="366599"/>
                  </a:cubicBezTo>
                  <a:cubicBezTo>
                    <a:pt x="1978409" y="371092"/>
                    <a:pt x="1985895" y="371869"/>
                    <a:pt x="1992384" y="3696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2289059" y="-392285"/>
              <a:ext cx="1596571" cy="1562235"/>
            </a:xfrm>
            <a:custGeom>
              <a:rect b="b" l="l" r="r" t="t"/>
              <a:pathLst>
                <a:path extrusionOk="0" h="1562235" w="1596571">
                  <a:moveTo>
                    <a:pt x="1561405" y="672398"/>
                  </a:moveTo>
                  <a:cubicBezTo>
                    <a:pt x="1587859" y="819170"/>
                    <a:pt x="1596843" y="968937"/>
                    <a:pt x="1596565" y="1118648"/>
                  </a:cubicBezTo>
                  <a:cubicBezTo>
                    <a:pt x="1588691" y="1245673"/>
                    <a:pt x="1577599" y="1371199"/>
                    <a:pt x="1566896" y="1498501"/>
                  </a:cubicBezTo>
                  <a:cubicBezTo>
                    <a:pt x="1564400" y="1517971"/>
                    <a:pt x="1561461" y="1537496"/>
                    <a:pt x="1559464" y="1557132"/>
                  </a:cubicBezTo>
                  <a:cubicBezTo>
                    <a:pt x="1559409" y="1558186"/>
                    <a:pt x="1559464" y="1559240"/>
                    <a:pt x="1559575" y="1560239"/>
                  </a:cubicBezTo>
                  <a:cubicBezTo>
                    <a:pt x="1555749" y="1560793"/>
                    <a:pt x="1551867" y="1561348"/>
                    <a:pt x="1548040" y="1561903"/>
                  </a:cubicBezTo>
                  <a:cubicBezTo>
                    <a:pt x="1546876" y="1561958"/>
                    <a:pt x="1545766" y="1562125"/>
                    <a:pt x="1544657" y="1562235"/>
                  </a:cubicBezTo>
                  <a:cubicBezTo>
                    <a:pt x="1538723" y="1551308"/>
                    <a:pt x="1529240" y="1541656"/>
                    <a:pt x="1520478" y="1533059"/>
                  </a:cubicBezTo>
                  <a:cubicBezTo>
                    <a:pt x="1499737" y="1509096"/>
                    <a:pt x="1472951" y="1492733"/>
                    <a:pt x="1444279" y="1479975"/>
                  </a:cubicBezTo>
                  <a:cubicBezTo>
                    <a:pt x="1416550" y="1457676"/>
                    <a:pt x="1387213" y="1437374"/>
                    <a:pt x="1356823" y="1418737"/>
                  </a:cubicBezTo>
                  <a:cubicBezTo>
                    <a:pt x="1274857" y="1366263"/>
                    <a:pt x="1187622" y="1322608"/>
                    <a:pt x="1097504" y="1285777"/>
                  </a:cubicBezTo>
                  <a:cubicBezTo>
                    <a:pt x="963019" y="1231140"/>
                    <a:pt x="824819" y="1182105"/>
                    <a:pt x="680851" y="1160028"/>
                  </a:cubicBezTo>
                  <a:cubicBezTo>
                    <a:pt x="519470" y="1139116"/>
                    <a:pt x="353264" y="1134568"/>
                    <a:pt x="195266" y="1179331"/>
                  </a:cubicBezTo>
                  <a:cubicBezTo>
                    <a:pt x="158165" y="1188928"/>
                    <a:pt x="42647" y="1213168"/>
                    <a:pt x="0" y="1248224"/>
                  </a:cubicBezTo>
                  <a:cubicBezTo>
                    <a:pt x="1165" y="1244563"/>
                    <a:pt x="1664" y="1240625"/>
                    <a:pt x="2828" y="1236964"/>
                  </a:cubicBezTo>
                  <a:cubicBezTo>
                    <a:pt x="27008" y="1130962"/>
                    <a:pt x="62168" y="1031672"/>
                    <a:pt x="99435" y="928888"/>
                  </a:cubicBezTo>
                  <a:cubicBezTo>
                    <a:pt x="144966" y="789826"/>
                    <a:pt x="194378" y="651653"/>
                    <a:pt x="265031" y="522465"/>
                  </a:cubicBezTo>
                  <a:cubicBezTo>
                    <a:pt x="328530" y="419236"/>
                    <a:pt x="395800" y="317395"/>
                    <a:pt x="486972" y="236243"/>
                  </a:cubicBezTo>
                  <a:cubicBezTo>
                    <a:pt x="637927" y="121256"/>
                    <a:pt x="819551" y="37053"/>
                    <a:pt x="1008217" y="10262"/>
                  </a:cubicBezTo>
                  <a:cubicBezTo>
                    <a:pt x="1040771" y="5103"/>
                    <a:pt x="1073546" y="1720"/>
                    <a:pt x="1106488" y="0"/>
                  </a:cubicBezTo>
                  <a:cubicBezTo>
                    <a:pt x="1109039" y="10927"/>
                    <a:pt x="1114085" y="21356"/>
                    <a:pt x="1121350" y="29842"/>
                  </a:cubicBezTo>
                  <a:cubicBezTo>
                    <a:pt x="1155956" y="67284"/>
                    <a:pt x="1210082" y="71722"/>
                    <a:pt x="1257887" y="75882"/>
                  </a:cubicBezTo>
                  <a:cubicBezTo>
                    <a:pt x="1279515" y="78433"/>
                    <a:pt x="1303140" y="77324"/>
                    <a:pt x="1324935" y="71444"/>
                  </a:cubicBezTo>
                  <a:cubicBezTo>
                    <a:pt x="1325323" y="72165"/>
                    <a:pt x="1325767" y="72887"/>
                    <a:pt x="1326099" y="73552"/>
                  </a:cubicBezTo>
                  <a:cubicBezTo>
                    <a:pt x="1343347" y="99124"/>
                    <a:pt x="1362646" y="123142"/>
                    <a:pt x="1379727" y="148879"/>
                  </a:cubicBezTo>
                  <a:cubicBezTo>
                    <a:pt x="1426588" y="223430"/>
                    <a:pt x="1465963" y="303361"/>
                    <a:pt x="1497297" y="385899"/>
                  </a:cubicBezTo>
                  <a:cubicBezTo>
                    <a:pt x="1530294" y="478533"/>
                    <a:pt x="1545600" y="575826"/>
                    <a:pt x="1561405" y="672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3435190" y="-451775"/>
              <a:ext cx="215017" cy="94213"/>
            </a:xfrm>
            <a:custGeom>
              <a:rect b="b" l="l" r="r" t="t"/>
              <a:pathLst>
                <a:path extrusionOk="0" h="94213" w="215017">
                  <a:moveTo>
                    <a:pt x="210969" y="32255"/>
                  </a:moveTo>
                  <a:cubicBezTo>
                    <a:pt x="210137" y="38134"/>
                    <a:pt x="214795" y="42905"/>
                    <a:pt x="215017" y="48507"/>
                  </a:cubicBezTo>
                  <a:cubicBezTo>
                    <a:pt x="207530" y="79459"/>
                    <a:pt x="176363" y="91940"/>
                    <a:pt x="147082" y="94214"/>
                  </a:cubicBezTo>
                  <a:cubicBezTo>
                    <a:pt x="102605" y="93548"/>
                    <a:pt x="53691" y="93326"/>
                    <a:pt x="14816" y="69142"/>
                  </a:cubicBezTo>
                  <a:cubicBezTo>
                    <a:pt x="-7589" y="53777"/>
                    <a:pt x="-3984" y="26320"/>
                    <a:pt x="21582" y="16834"/>
                  </a:cubicBezTo>
                  <a:cubicBezTo>
                    <a:pt x="73822" y="-8682"/>
                    <a:pt x="165660" y="-6463"/>
                    <a:pt x="210969" y="32255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3634235" y="-379305"/>
              <a:ext cx="835351" cy="1541101"/>
            </a:xfrm>
            <a:custGeom>
              <a:rect b="b" l="l" r="r" t="t"/>
              <a:pathLst>
                <a:path extrusionOk="0" h="1541101" w="835351">
                  <a:moveTo>
                    <a:pt x="835023" y="1101563"/>
                  </a:moveTo>
                  <a:cubicBezTo>
                    <a:pt x="836687" y="1148657"/>
                    <a:pt x="831696" y="1194974"/>
                    <a:pt x="827537" y="1242067"/>
                  </a:cubicBezTo>
                  <a:cubicBezTo>
                    <a:pt x="826316" y="1257432"/>
                    <a:pt x="824875" y="1272797"/>
                    <a:pt x="824764" y="1288217"/>
                  </a:cubicBezTo>
                  <a:cubicBezTo>
                    <a:pt x="759934" y="1354337"/>
                    <a:pt x="679964" y="1402651"/>
                    <a:pt x="599274" y="1446915"/>
                  </a:cubicBezTo>
                  <a:cubicBezTo>
                    <a:pt x="529120" y="1476425"/>
                    <a:pt x="456304" y="1500887"/>
                    <a:pt x="382823" y="1520689"/>
                  </a:cubicBezTo>
                  <a:cubicBezTo>
                    <a:pt x="340952" y="1528455"/>
                    <a:pt x="298971" y="1535000"/>
                    <a:pt x="256879" y="1541102"/>
                  </a:cubicBezTo>
                  <a:cubicBezTo>
                    <a:pt x="257988" y="1535444"/>
                    <a:pt x="258543" y="1529620"/>
                    <a:pt x="258875" y="1524572"/>
                  </a:cubicBezTo>
                  <a:cubicBezTo>
                    <a:pt x="261316" y="1504991"/>
                    <a:pt x="264199" y="1485466"/>
                    <a:pt x="266030" y="1465885"/>
                  </a:cubicBezTo>
                  <a:cubicBezTo>
                    <a:pt x="271908" y="1390725"/>
                    <a:pt x="276234" y="1315231"/>
                    <a:pt x="283388" y="1240070"/>
                  </a:cubicBezTo>
                  <a:cubicBezTo>
                    <a:pt x="294590" y="1136953"/>
                    <a:pt x="295644" y="1034057"/>
                    <a:pt x="286881" y="930663"/>
                  </a:cubicBezTo>
                  <a:cubicBezTo>
                    <a:pt x="282112" y="853505"/>
                    <a:pt x="277398" y="774572"/>
                    <a:pt x="262591" y="698413"/>
                  </a:cubicBezTo>
                  <a:cubicBezTo>
                    <a:pt x="237857" y="552085"/>
                    <a:pt x="215619" y="401930"/>
                    <a:pt x="144744" y="269470"/>
                  </a:cubicBezTo>
                  <a:cubicBezTo>
                    <a:pt x="105924" y="190093"/>
                    <a:pt x="59506" y="116596"/>
                    <a:pt x="0" y="51420"/>
                  </a:cubicBezTo>
                  <a:cubicBezTo>
                    <a:pt x="22904" y="41325"/>
                    <a:pt x="42037" y="24684"/>
                    <a:pt x="51964" y="0"/>
                  </a:cubicBezTo>
                  <a:cubicBezTo>
                    <a:pt x="68213" y="2330"/>
                    <a:pt x="84406" y="5159"/>
                    <a:pt x="100489" y="8709"/>
                  </a:cubicBezTo>
                  <a:cubicBezTo>
                    <a:pt x="169367" y="23408"/>
                    <a:pt x="239854" y="34114"/>
                    <a:pt x="306735" y="56800"/>
                  </a:cubicBezTo>
                  <a:cubicBezTo>
                    <a:pt x="374893" y="82760"/>
                    <a:pt x="441164" y="115154"/>
                    <a:pt x="503776" y="152485"/>
                  </a:cubicBezTo>
                  <a:cubicBezTo>
                    <a:pt x="592619" y="215720"/>
                    <a:pt x="649518" y="312236"/>
                    <a:pt x="696601" y="408642"/>
                  </a:cubicBezTo>
                  <a:cubicBezTo>
                    <a:pt x="754499" y="531451"/>
                    <a:pt x="789825" y="664577"/>
                    <a:pt x="812896" y="798091"/>
                  </a:cubicBezTo>
                  <a:cubicBezTo>
                    <a:pt x="824985" y="899822"/>
                    <a:pt x="830254" y="997892"/>
                    <a:pt x="835023" y="11015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22"/>
          <p:cNvSpPr/>
          <p:nvPr/>
        </p:nvSpPr>
        <p:spPr>
          <a:xfrm>
            <a:off x="0" y="0"/>
            <a:ext cx="9144000" cy="170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8" name="Google Shape;908;p22"/>
          <p:cNvGrpSpPr/>
          <p:nvPr/>
        </p:nvGrpSpPr>
        <p:grpSpPr>
          <a:xfrm>
            <a:off x="767240" y="2683800"/>
            <a:ext cx="2120850" cy="1477699"/>
            <a:chOff x="0" y="-155"/>
            <a:chExt cx="5655600" cy="3940530"/>
          </a:xfrm>
        </p:grpSpPr>
        <p:sp>
          <p:nvSpPr>
            <p:cNvPr id="909" name="Google Shape;909;p22"/>
            <p:cNvSpPr txBox="1"/>
            <p:nvPr/>
          </p:nvSpPr>
          <p:spPr>
            <a:xfrm>
              <a:off x="0" y="1857922"/>
              <a:ext cx="565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10" name="Google Shape;910;p22"/>
            <p:cNvSpPr txBox="1"/>
            <p:nvPr/>
          </p:nvSpPr>
          <p:spPr>
            <a:xfrm>
              <a:off x="0" y="2881375"/>
              <a:ext cx="5655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2205009" y="-155"/>
              <a:ext cx="1245074" cy="1245021"/>
            </a:xfrm>
            <a:custGeom>
              <a:rect b="b" l="l" r="r" t="t"/>
              <a:pathLst>
                <a:path extrusionOk="0" h="1245021" w="1245074">
                  <a:moveTo>
                    <a:pt x="1245075" y="207861"/>
                  </a:moveTo>
                  <a:cubicBezTo>
                    <a:pt x="1245075" y="226398"/>
                    <a:pt x="1237859" y="243814"/>
                    <a:pt x="1224747" y="256926"/>
                  </a:cubicBezTo>
                  <a:lnTo>
                    <a:pt x="1127861" y="353813"/>
                  </a:lnTo>
                  <a:cubicBezTo>
                    <a:pt x="1127438" y="354460"/>
                    <a:pt x="1126940" y="355057"/>
                    <a:pt x="1126393" y="355604"/>
                  </a:cubicBezTo>
                  <a:cubicBezTo>
                    <a:pt x="1125846" y="356151"/>
                    <a:pt x="1125248" y="356649"/>
                    <a:pt x="1124601" y="357072"/>
                  </a:cubicBezTo>
                  <a:lnTo>
                    <a:pt x="1087355" y="394319"/>
                  </a:lnTo>
                  <a:cubicBezTo>
                    <a:pt x="1086758" y="395513"/>
                    <a:pt x="1085986" y="396608"/>
                    <a:pt x="1084991" y="397603"/>
                  </a:cubicBezTo>
                  <a:cubicBezTo>
                    <a:pt x="1084021" y="398573"/>
                    <a:pt x="1082926" y="399345"/>
                    <a:pt x="1081757" y="399917"/>
                  </a:cubicBezTo>
                  <a:lnTo>
                    <a:pt x="315400" y="1166274"/>
                  </a:lnTo>
                  <a:cubicBezTo>
                    <a:pt x="315101" y="1166572"/>
                    <a:pt x="314803" y="1166846"/>
                    <a:pt x="314479" y="1167095"/>
                  </a:cubicBezTo>
                  <a:cubicBezTo>
                    <a:pt x="314181" y="1167368"/>
                    <a:pt x="313832" y="1167592"/>
                    <a:pt x="313509" y="1167816"/>
                  </a:cubicBezTo>
                  <a:cubicBezTo>
                    <a:pt x="313185" y="1168040"/>
                    <a:pt x="312862" y="1168239"/>
                    <a:pt x="312539" y="1168413"/>
                  </a:cubicBezTo>
                  <a:cubicBezTo>
                    <a:pt x="312489" y="1168438"/>
                    <a:pt x="312414" y="1168488"/>
                    <a:pt x="312340" y="1168513"/>
                  </a:cubicBezTo>
                  <a:cubicBezTo>
                    <a:pt x="312016" y="1168687"/>
                    <a:pt x="311693" y="1168836"/>
                    <a:pt x="311369" y="1168961"/>
                  </a:cubicBezTo>
                  <a:cubicBezTo>
                    <a:pt x="311071" y="1169085"/>
                    <a:pt x="310747" y="1169209"/>
                    <a:pt x="310449" y="1169309"/>
                  </a:cubicBezTo>
                  <a:cubicBezTo>
                    <a:pt x="310274" y="1169359"/>
                    <a:pt x="310125" y="1169409"/>
                    <a:pt x="309951" y="1169458"/>
                  </a:cubicBezTo>
                  <a:lnTo>
                    <a:pt x="309901" y="1169458"/>
                  </a:lnTo>
                  <a:lnTo>
                    <a:pt x="106002" y="1226386"/>
                  </a:lnTo>
                  <a:lnTo>
                    <a:pt x="43253" y="1243902"/>
                  </a:lnTo>
                  <a:cubicBezTo>
                    <a:pt x="40565" y="1244673"/>
                    <a:pt x="37779" y="1245022"/>
                    <a:pt x="34992" y="1245022"/>
                  </a:cubicBezTo>
                  <a:cubicBezTo>
                    <a:pt x="26184" y="1245022"/>
                    <a:pt x="17277" y="1241339"/>
                    <a:pt x="10484" y="1234547"/>
                  </a:cubicBezTo>
                  <a:cubicBezTo>
                    <a:pt x="1552" y="1225615"/>
                    <a:pt x="-2031" y="1213050"/>
                    <a:pt x="1129" y="1201779"/>
                  </a:cubicBezTo>
                  <a:lnTo>
                    <a:pt x="18645" y="1139029"/>
                  </a:lnTo>
                  <a:lnTo>
                    <a:pt x="75573" y="935080"/>
                  </a:lnTo>
                  <a:cubicBezTo>
                    <a:pt x="75722" y="934558"/>
                    <a:pt x="75896" y="934035"/>
                    <a:pt x="76120" y="933538"/>
                  </a:cubicBezTo>
                  <a:cubicBezTo>
                    <a:pt x="76245" y="933214"/>
                    <a:pt x="76394" y="932916"/>
                    <a:pt x="76543" y="932642"/>
                  </a:cubicBezTo>
                  <a:cubicBezTo>
                    <a:pt x="76717" y="932294"/>
                    <a:pt x="76916" y="931970"/>
                    <a:pt x="77116" y="931647"/>
                  </a:cubicBezTo>
                  <a:cubicBezTo>
                    <a:pt x="77190" y="931547"/>
                    <a:pt x="77265" y="931448"/>
                    <a:pt x="77315" y="931348"/>
                  </a:cubicBezTo>
                  <a:cubicBezTo>
                    <a:pt x="77738" y="930726"/>
                    <a:pt x="78235" y="930129"/>
                    <a:pt x="78758" y="929631"/>
                  </a:cubicBezTo>
                  <a:cubicBezTo>
                    <a:pt x="78932" y="929432"/>
                    <a:pt x="79131" y="929258"/>
                    <a:pt x="79305" y="929084"/>
                  </a:cubicBezTo>
                  <a:lnTo>
                    <a:pt x="847901" y="160488"/>
                  </a:lnTo>
                  <a:lnTo>
                    <a:pt x="889601" y="118813"/>
                  </a:lnTo>
                  <a:lnTo>
                    <a:pt x="988105" y="20284"/>
                  </a:lnTo>
                  <a:cubicBezTo>
                    <a:pt x="1015150" y="-6761"/>
                    <a:pt x="1059190" y="-6761"/>
                    <a:pt x="1086210" y="20284"/>
                  </a:cubicBezTo>
                  <a:lnTo>
                    <a:pt x="1224747" y="158821"/>
                  </a:lnTo>
                  <a:cubicBezTo>
                    <a:pt x="1237859" y="171908"/>
                    <a:pt x="1245075" y="189325"/>
                    <a:pt x="1245075" y="2078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2229868" y="24712"/>
              <a:ext cx="1195334" cy="1195294"/>
            </a:xfrm>
            <a:custGeom>
              <a:rect b="b" l="l" r="r" t="t"/>
              <a:pathLst>
                <a:path extrusionOk="0" h="1195294" w="1195334">
                  <a:moveTo>
                    <a:pt x="163424" y="1031879"/>
                  </a:moveTo>
                  <a:lnTo>
                    <a:pt x="257897" y="1126352"/>
                  </a:lnTo>
                  <a:lnTo>
                    <a:pt x="81267" y="1175666"/>
                  </a:lnTo>
                  <a:lnTo>
                    <a:pt x="19638" y="1114036"/>
                  </a:lnTo>
                  <a:lnTo>
                    <a:pt x="68951" y="937407"/>
                  </a:lnTo>
                  <a:lnTo>
                    <a:pt x="163424" y="1031879"/>
                  </a:lnTo>
                  <a:close/>
                  <a:moveTo>
                    <a:pt x="230" y="1183603"/>
                  </a:moveTo>
                  <a:cubicBezTo>
                    <a:pt x="-665" y="1186763"/>
                    <a:pt x="1201" y="1190047"/>
                    <a:pt x="3241" y="1192063"/>
                  </a:cubicBezTo>
                  <a:cubicBezTo>
                    <a:pt x="5256" y="1194103"/>
                    <a:pt x="8566" y="1195944"/>
                    <a:pt x="11700" y="1195073"/>
                  </a:cubicBezTo>
                  <a:lnTo>
                    <a:pt x="53749" y="1183329"/>
                  </a:lnTo>
                  <a:lnTo>
                    <a:pt x="11974" y="1141554"/>
                  </a:lnTo>
                  <a:lnTo>
                    <a:pt x="230" y="1183603"/>
                  </a:lnTo>
                  <a:close/>
                  <a:moveTo>
                    <a:pt x="1182297" y="151543"/>
                  </a:moveTo>
                  <a:lnTo>
                    <a:pt x="1043760" y="13006"/>
                  </a:lnTo>
                  <a:cubicBezTo>
                    <a:pt x="1026418" y="-4335"/>
                    <a:pt x="998203" y="-4335"/>
                    <a:pt x="980836" y="13006"/>
                  </a:cubicBezTo>
                  <a:lnTo>
                    <a:pt x="891116" y="102727"/>
                  </a:lnTo>
                  <a:lnTo>
                    <a:pt x="1092577" y="304188"/>
                  </a:lnTo>
                  <a:lnTo>
                    <a:pt x="1182297" y="214467"/>
                  </a:lnTo>
                  <a:cubicBezTo>
                    <a:pt x="1186502" y="210262"/>
                    <a:pt x="1189761" y="205361"/>
                    <a:pt x="1191976" y="200036"/>
                  </a:cubicBezTo>
                  <a:cubicBezTo>
                    <a:pt x="1194190" y="194712"/>
                    <a:pt x="1195335" y="188939"/>
                    <a:pt x="1195335" y="182993"/>
                  </a:cubicBezTo>
                  <a:cubicBezTo>
                    <a:pt x="1195335" y="171125"/>
                    <a:pt x="1190707" y="159928"/>
                    <a:pt x="1182297" y="151543"/>
                  </a:cubicBezTo>
                  <a:close/>
                  <a:moveTo>
                    <a:pt x="849440" y="144427"/>
                  </a:moveTo>
                  <a:lnTo>
                    <a:pt x="950034" y="245046"/>
                  </a:lnTo>
                  <a:cubicBezTo>
                    <a:pt x="950084" y="245071"/>
                    <a:pt x="950109" y="245096"/>
                    <a:pt x="950158" y="245145"/>
                  </a:cubicBezTo>
                  <a:cubicBezTo>
                    <a:pt x="950208" y="245195"/>
                    <a:pt x="950233" y="245220"/>
                    <a:pt x="950258" y="245270"/>
                  </a:cubicBezTo>
                  <a:lnTo>
                    <a:pt x="1050876" y="345888"/>
                  </a:lnTo>
                  <a:lnTo>
                    <a:pt x="1074986" y="321778"/>
                  </a:lnTo>
                  <a:lnTo>
                    <a:pt x="873525" y="120318"/>
                  </a:lnTo>
                  <a:lnTo>
                    <a:pt x="849440" y="144427"/>
                  </a:lnTo>
                  <a:close/>
                  <a:moveTo>
                    <a:pt x="189823" y="1023096"/>
                  </a:moveTo>
                  <a:lnTo>
                    <a:pt x="281733" y="1115007"/>
                  </a:lnTo>
                  <a:lnTo>
                    <a:pt x="1033285" y="363479"/>
                  </a:lnTo>
                  <a:lnTo>
                    <a:pt x="941350" y="271544"/>
                  </a:lnTo>
                  <a:lnTo>
                    <a:pt x="189823" y="1023096"/>
                  </a:lnTo>
                  <a:close/>
                  <a:moveTo>
                    <a:pt x="923760" y="253953"/>
                  </a:moveTo>
                  <a:lnTo>
                    <a:pt x="831850" y="162018"/>
                  </a:lnTo>
                  <a:lnTo>
                    <a:pt x="80297" y="913571"/>
                  </a:lnTo>
                  <a:lnTo>
                    <a:pt x="172232" y="1005506"/>
                  </a:lnTo>
                  <a:lnTo>
                    <a:pt x="923760" y="253953"/>
                  </a:ln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2205009" y="-155"/>
              <a:ext cx="1245074" cy="1245021"/>
            </a:xfrm>
            <a:custGeom>
              <a:rect b="b" l="l" r="r" t="t"/>
              <a:pathLst>
                <a:path extrusionOk="0" h="1245021" w="1245074">
                  <a:moveTo>
                    <a:pt x="1224747" y="158821"/>
                  </a:moveTo>
                  <a:lnTo>
                    <a:pt x="1086210" y="20284"/>
                  </a:lnTo>
                  <a:cubicBezTo>
                    <a:pt x="1059190" y="-6761"/>
                    <a:pt x="1015150" y="-6761"/>
                    <a:pt x="988105" y="20284"/>
                  </a:cubicBezTo>
                  <a:lnTo>
                    <a:pt x="889601" y="118813"/>
                  </a:lnTo>
                  <a:lnTo>
                    <a:pt x="847901" y="160488"/>
                  </a:lnTo>
                  <a:lnTo>
                    <a:pt x="79305" y="929084"/>
                  </a:lnTo>
                  <a:cubicBezTo>
                    <a:pt x="79131" y="929258"/>
                    <a:pt x="78932" y="929432"/>
                    <a:pt x="78758" y="929631"/>
                  </a:cubicBezTo>
                  <a:cubicBezTo>
                    <a:pt x="78235" y="930129"/>
                    <a:pt x="77738" y="930726"/>
                    <a:pt x="77315" y="931348"/>
                  </a:cubicBezTo>
                  <a:cubicBezTo>
                    <a:pt x="77265" y="931448"/>
                    <a:pt x="77190" y="931547"/>
                    <a:pt x="77116" y="931647"/>
                  </a:cubicBezTo>
                  <a:cubicBezTo>
                    <a:pt x="76916" y="931970"/>
                    <a:pt x="76717" y="932294"/>
                    <a:pt x="76543" y="932642"/>
                  </a:cubicBezTo>
                  <a:cubicBezTo>
                    <a:pt x="76394" y="932916"/>
                    <a:pt x="76245" y="933214"/>
                    <a:pt x="76120" y="933538"/>
                  </a:cubicBezTo>
                  <a:cubicBezTo>
                    <a:pt x="75896" y="934035"/>
                    <a:pt x="75722" y="934558"/>
                    <a:pt x="75573" y="935080"/>
                  </a:cubicBezTo>
                  <a:lnTo>
                    <a:pt x="18645" y="1139029"/>
                  </a:lnTo>
                  <a:lnTo>
                    <a:pt x="1129" y="1201779"/>
                  </a:lnTo>
                  <a:cubicBezTo>
                    <a:pt x="-2031" y="1213050"/>
                    <a:pt x="1552" y="1225615"/>
                    <a:pt x="10484" y="1234547"/>
                  </a:cubicBezTo>
                  <a:cubicBezTo>
                    <a:pt x="17277" y="1241339"/>
                    <a:pt x="26184" y="1245022"/>
                    <a:pt x="34992" y="1245022"/>
                  </a:cubicBezTo>
                  <a:cubicBezTo>
                    <a:pt x="37779" y="1245022"/>
                    <a:pt x="40565" y="1244673"/>
                    <a:pt x="43253" y="1243902"/>
                  </a:cubicBezTo>
                  <a:lnTo>
                    <a:pt x="106002" y="1226386"/>
                  </a:lnTo>
                  <a:lnTo>
                    <a:pt x="309901" y="1169458"/>
                  </a:lnTo>
                  <a:lnTo>
                    <a:pt x="309951" y="1169458"/>
                  </a:lnTo>
                  <a:cubicBezTo>
                    <a:pt x="310125" y="1169409"/>
                    <a:pt x="310274" y="1169359"/>
                    <a:pt x="310449" y="1169309"/>
                  </a:cubicBezTo>
                  <a:cubicBezTo>
                    <a:pt x="310747" y="1169209"/>
                    <a:pt x="311071" y="1169085"/>
                    <a:pt x="311369" y="1168961"/>
                  </a:cubicBezTo>
                  <a:cubicBezTo>
                    <a:pt x="311693" y="1168836"/>
                    <a:pt x="312016" y="1168687"/>
                    <a:pt x="312340" y="1168513"/>
                  </a:cubicBezTo>
                  <a:cubicBezTo>
                    <a:pt x="312414" y="1168488"/>
                    <a:pt x="312489" y="1168438"/>
                    <a:pt x="312539" y="1168413"/>
                  </a:cubicBezTo>
                  <a:cubicBezTo>
                    <a:pt x="312862" y="1168239"/>
                    <a:pt x="313185" y="1168040"/>
                    <a:pt x="313509" y="1167816"/>
                  </a:cubicBezTo>
                  <a:cubicBezTo>
                    <a:pt x="313832" y="1167592"/>
                    <a:pt x="314181" y="1167368"/>
                    <a:pt x="314479" y="1167095"/>
                  </a:cubicBezTo>
                  <a:cubicBezTo>
                    <a:pt x="314803" y="1166846"/>
                    <a:pt x="315101" y="1166572"/>
                    <a:pt x="315400" y="1166274"/>
                  </a:cubicBezTo>
                  <a:lnTo>
                    <a:pt x="1081757" y="399917"/>
                  </a:lnTo>
                  <a:cubicBezTo>
                    <a:pt x="1082926" y="399345"/>
                    <a:pt x="1084021" y="398573"/>
                    <a:pt x="1084991" y="397603"/>
                  </a:cubicBezTo>
                  <a:cubicBezTo>
                    <a:pt x="1085986" y="396608"/>
                    <a:pt x="1086758" y="395513"/>
                    <a:pt x="1087355" y="394319"/>
                  </a:cubicBezTo>
                  <a:lnTo>
                    <a:pt x="1124601" y="357072"/>
                  </a:lnTo>
                  <a:cubicBezTo>
                    <a:pt x="1125248" y="356649"/>
                    <a:pt x="1125846" y="356151"/>
                    <a:pt x="1126393" y="355604"/>
                  </a:cubicBezTo>
                  <a:cubicBezTo>
                    <a:pt x="1126940" y="355057"/>
                    <a:pt x="1127438" y="354460"/>
                    <a:pt x="1127861" y="353813"/>
                  </a:cubicBezTo>
                  <a:lnTo>
                    <a:pt x="1224747" y="256926"/>
                  </a:lnTo>
                  <a:cubicBezTo>
                    <a:pt x="1237859" y="243814"/>
                    <a:pt x="1245075" y="226398"/>
                    <a:pt x="1245075" y="207861"/>
                  </a:cubicBezTo>
                  <a:cubicBezTo>
                    <a:pt x="1245075" y="189325"/>
                    <a:pt x="1237859" y="171908"/>
                    <a:pt x="1224747" y="158821"/>
                  </a:cubicBezTo>
                  <a:close/>
                  <a:moveTo>
                    <a:pt x="1117436" y="329056"/>
                  </a:moveTo>
                  <a:lnTo>
                    <a:pt x="915975" y="127595"/>
                  </a:lnTo>
                  <a:lnTo>
                    <a:pt x="1005696" y="37875"/>
                  </a:lnTo>
                  <a:cubicBezTo>
                    <a:pt x="1023062" y="20533"/>
                    <a:pt x="1051277" y="20533"/>
                    <a:pt x="1068619" y="37875"/>
                  </a:cubicBezTo>
                  <a:lnTo>
                    <a:pt x="1207156" y="176412"/>
                  </a:lnTo>
                  <a:cubicBezTo>
                    <a:pt x="1215566" y="184797"/>
                    <a:pt x="1220194" y="195993"/>
                    <a:pt x="1220194" y="207861"/>
                  </a:cubicBezTo>
                  <a:cubicBezTo>
                    <a:pt x="1220194" y="213808"/>
                    <a:pt x="1219049" y="219580"/>
                    <a:pt x="1216835" y="224905"/>
                  </a:cubicBezTo>
                  <a:cubicBezTo>
                    <a:pt x="1214621" y="230229"/>
                    <a:pt x="1211361" y="235131"/>
                    <a:pt x="1207156" y="239336"/>
                  </a:cubicBezTo>
                  <a:lnTo>
                    <a:pt x="1117436" y="329056"/>
                  </a:lnTo>
                  <a:close/>
                  <a:moveTo>
                    <a:pt x="1075735" y="370757"/>
                  </a:moveTo>
                  <a:lnTo>
                    <a:pt x="975117" y="270138"/>
                  </a:lnTo>
                  <a:cubicBezTo>
                    <a:pt x="975092" y="270088"/>
                    <a:pt x="975067" y="270064"/>
                    <a:pt x="975017" y="270014"/>
                  </a:cubicBezTo>
                  <a:cubicBezTo>
                    <a:pt x="974968" y="269964"/>
                    <a:pt x="974943" y="269939"/>
                    <a:pt x="974893" y="269914"/>
                  </a:cubicBezTo>
                  <a:lnTo>
                    <a:pt x="874300" y="169296"/>
                  </a:lnTo>
                  <a:lnTo>
                    <a:pt x="898384" y="145186"/>
                  </a:lnTo>
                  <a:lnTo>
                    <a:pt x="1099845" y="346647"/>
                  </a:lnTo>
                  <a:lnTo>
                    <a:pt x="1075735" y="370757"/>
                  </a:lnTo>
                  <a:close/>
                  <a:moveTo>
                    <a:pt x="856709" y="186887"/>
                  </a:moveTo>
                  <a:lnTo>
                    <a:pt x="948619" y="278822"/>
                  </a:lnTo>
                  <a:lnTo>
                    <a:pt x="197091" y="1030374"/>
                  </a:lnTo>
                  <a:lnTo>
                    <a:pt x="105156" y="938439"/>
                  </a:lnTo>
                  <a:lnTo>
                    <a:pt x="856709" y="186887"/>
                  </a:lnTo>
                  <a:close/>
                  <a:moveTo>
                    <a:pt x="306592" y="1139875"/>
                  </a:moveTo>
                  <a:lnTo>
                    <a:pt x="214682" y="1047965"/>
                  </a:lnTo>
                  <a:lnTo>
                    <a:pt x="966210" y="296412"/>
                  </a:lnTo>
                  <a:lnTo>
                    <a:pt x="1058145" y="388347"/>
                  </a:lnTo>
                  <a:lnTo>
                    <a:pt x="306592" y="1139875"/>
                  </a:lnTo>
                  <a:close/>
                  <a:moveTo>
                    <a:pt x="36560" y="1219942"/>
                  </a:moveTo>
                  <a:cubicBezTo>
                    <a:pt x="33425" y="1220813"/>
                    <a:pt x="30115" y="1218971"/>
                    <a:pt x="28100" y="1216931"/>
                  </a:cubicBezTo>
                  <a:cubicBezTo>
                    <a:pt x="26060" y="1214916"/>
                    <a:pt x="24194" y="1211631"/>
                    <a:pt x="25090" y="1208472"/>
                  </a:cubicBezTo>
                  <a:lnTo>
                    <a:pt x="36833" y="1166423"/>
                  </a:lnTo>
                  <a:lnTo>
                    <a:pt x="78608" y="1208198"/>
                  </a:lnTo>
                  <a:lnTo>
                    <a:pt x="36560" y="1219942"/>
                  </a:lnTo>
                  <a:close/>
                  <a:moveTo>
                    <a:pt x="106127" y="1200535"/>
                  </a:moveTo>
                  <a:lnTo>
                    <a:pt x="44497" y="1138905"/>
                  </a:lnTo>
                  <a:lnTo>
                    <a:pt x="93811" y="962275"/>
                  </a:lnTo>
                  <a:lnTo>
                    <a:pt x="188283" y="1056748"/>
                  </a:lnTo>
                  <a:lnTo>
                    <a:pt x="282756" y="1151221"/>
                  </a:lnTo>
                  <a:lnTo>
                    <a:pt x="106127" y="1200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22"/>
          <p:cNvGrpSpPr/>
          <p:nvPr/>
        </p:nvGrpSpPr>
        <p:grpSpPr>
          <a:xfrm>
            <a:off x="3511552" y="2683859"/>
            <a:ext cx="2120850" cy="1477641"/>
            <a:chOff x="0" y="0"/>
            <a:chExt cx="5655600" cy="3940375"/>
          </a:xfrm>
        </p:grpSpPr>
        <p:sp>
          <p:nvSpPr>
            <p:cNvPr id="915" name="Google Shape;915;p22"/>
            <p:cNvSpPr/>
            <p:nvPr/>
          </p:nvSpPr>
          <p:spPr>
            <a:xfrm>
              <a:off x="2218249" y="12465"/>
              <a:ext cx="1218431" cy="1218422"/>
            </a:xfrm>
            <a:custGeom>
              <a:rect b="b" l="l" r="r" t="t"/>
              <a:pathLst>
                <a:path extrusionOk="0" h="1218422" w="1218431">
                  <a:moveTo>
                    <a:pt x="1101298" y="682679"/>
                  </a:moveTo>
                  <a:cubicBezTo>
                    <a:pt x="945131" y="838845"/>
                    <a:pt x="691910" y="838845"/>
                    <a:pt x="535743" y="682679"/>
                  </a:cubicBezTo>
                  <a:cubicBezTo>
                    <a:pt x="379577" y="526513"/>
                    <a:pt x="379577" y="273291"/>
                    <a:pt x="535743" y="117125"/>
                  </a:cubicBezTo>
                  <a:cubicBezTo>
                    <a:pt x="691910" y="-39042"/>
                    <a:pt x="945131" y="-39042"/>
                    <a:pt x="1101298" y="117125"/>
                  </a:cubicBezTo>
                  <a:cubicBezTo>
                    <a:pt x="1257464" y="273291"/>
                    <a:pt x="1257489" y="526513"/>
                    <a:pt x="1101298" y="682679"/>
                  </a:cubicBezTo>
                  <a:close/>
                  <a:moveTo>
                    <a:pt x="433178" y="775297"/>
                  </a:moveTo>
                  <a:cubicBezTo>
                    <a:pt x="394112" y="736230"/>
                    <a:pt x="330763" y="736230"/>
                    <a:pt x="291696" y="775297"/>
                  </a:cubicBezTo>
                  <a:lnTo>
                    <a:pt x="29300" y="1037668"/>
                  </a:lnTo>
                  <a:cubicBezTo>
                    <a:pt x="-9767" y="1076735"/>
                    <a:pt x="-9767" y="1140084"/>
                    <a:pt x="29300" y="1179150"/>
                  </a:cubicBezTo>
                  <a:lnTo>
                    <a:pt x="39272" y="1189123"/>
                  </a:lnTo>
                  <a:cubicBezTo>
                    <a:pt x="78339" y="1228189"/>
                    <a:pt x="141688" y="1228189"/>
                    <a:pt x="180754" y="1189123"/>
                  </a:cubicBezTo>
                  <a:lnTo>
                    <a:pt x="443151" y="926726"/>
                  </a:lnTo>
                  <a:cubicBezTo>
                    <a:pt x="482217" y="887660"/>
                    <a:pt x="482217" y="824311"/>
                    <a:pt x="443151" y="785244"/>
                  </a:cubicBezTo>
                  <a:lnTo>
                    <a:pt x="433178" y="775297"/>
                  </a:ln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2205839" y="0"/>
              <a:ext cx="1243119" cy="1243371"/>
            </a:xfrm>
            <a:custGeom>
              <a:rect b="b" l="l" r="r" t="t"/>
              <a:pathLst>
                <a:path extrusionOk="0" h="1243371" w="1243119">
                  <a:moveTo>
                    <a:pt x="1122533" y="120790"/>
                  </a:moveTo>
                  <a:cubicBezTo>
                    <a:pt x="1044649" y="42906"/>
                    <a:pt x="941086" y="0"/>
                    <a:pt x="830942" y="0"/>
                  </a:cubicBezTo>
                  <a:cubicBezTo>
                    <a:pt x="720798" y="0"/>
                    <a:pt x="617236" y="42906"/>
                    <a:pt x="539352" y="120790"/>
                  </a:cubicBezTo>
                  <a:cubicBezTo>
                    <a:pt x="461468" y="198673"/>
                    <a:pt x="418563" y="302236"/>
                    <a:pt x="418563" y="412380"/>
                  </a:cubicBezTo>
                  <a:cubicBezTo>
                    <a:pt x="418563" y="518360"/>
                    <a:pt x="458302" y="618233"/>
                    <a:pt x="530676" y="695020"/>
                  </a:cubicBezTo>
                  <a:lnTo>
                    <a:pt x="450474" y="775222"/>
                  </a:lnTo>
                  <a:cubicBezTo>
                    <a:pt x="406371" y="735133"/>
                    <a:pt x="337887" y="736380"/>
                    <a:pt x="295280" y="778962"/>
                  </a:cubicBezTo>
                  <a:lnTo>
                    <a:pt x="32909" y="1041333"/>
                  </a:lnTo>
                  <a:cubicBezTo>
                    <a:pt x="-10970" y="1085186"/>
                    <a:pt x="-10970" y="1156588"/>
                    <a:pt x="32909" y="1200441"/>
                  </a:cubicBezTo>
                  <a:lnTo>
                    <a:pt x="42881" y="1210413"/>
                  </a:lnTo>
                  <a:lnTo>
                    <a:pt x="42881" y="1210413"/>
                  </a:lnTo>
                  <a:cubicBezTo>
                    <a:pt x="64122" y="1231654"/>
                    <a:pt x="92393" y="1243372"/>
                    <a:pt x="122435" y="1243372"/>
                  </a:cubicBezTo>
                  <a:cubicBezTo>
                    <a:pt x="152477" y="1243372"/>
                    <a:pt x="180748" y="1231679"/>
                    <a:pt x="201989" y="1210413"/>
                  </a:cubicBezTo>
                  <a:lnTo>
                    <a:pt x="464385" y="948017"/>
                  </a:lnTo>
                  <a:cubicBezTo>
                    <a:pt x="506967" y="905435"/>
                    <a:pt x="508214" y="836926"/>
                    <a:pt x="468125" y="792848"/>
                  </a:cubicBezTo>
                  <a:lnTo>
                    <a:pt x="548327" y="712646"/>
                  </a:lnTo>
                  <a:cubicBezTo>
                    <a:pt x="627507" y="787239"/>
                    <a:pt x="729225" y="824560"/>
                    <a:pt x="830967" y="824560"/>
                  </a:cubicBezTo>
                  <a:cubicBezTo>
                    <a:pt x="936574" y="824560"/>
                    <a:pt x="1042156" y="784372"/>
                    <a:pt x="1122557" y="703970"/>
                  </a:cubicBezTo>
                  <a:cubicBezTo>
                    <a:pt x="1283311" y="543191"/>
                    <a:pt x="1283311" y="281568"/>
                    <a:pt x="1122533" y="120790"/>
                  </a:cubicBezTo>
                  <a:close/>
                  <a:moveTo>
                    <a:pt x="446734" y="930391"/>
                  </a:moveTo>
                  <a:lnTo>
                    <a:pt x="184338" y="1192787"/>
                  </a:lnTo>
                  <a:cubicBezTo>
                    <a:pt x="150183" y="1226918"/>
                    <a:pt x="94637" y="1226943"/>
                    <a:pt x="60482" y="1192787"/>
                  </a:cubicBezTo>
                  <a:cubicBezTo>
                    <a:pt x="60482" y="1192787"/>
                    <a:pt x="60482" y="1192787"/>
                    <a:pt x="60482" y="1192787"/>
                  </a:cubicBezTo>
                  <a:lnTo>
                    <a:pt x="50510" y="1182815"/>
                  </a:lnTo>
                  <a:cubicBezTo>
                    <a:pt x="33981" y="1166286"/>
                    <a:pt x="24856" y="1144272"/>
                    <a:pt x="24856" y="1120887"/>
                  </a:cubicBezTo>
                  <a:cubicBezTo>
                    <a:pt x="24856" y="1097502"/>
                    <a:pt x="33956" y="1075488"/>
                    <a:pt x="50510" y="1058959"/>
                  </a:cubicBezTo>
                  <a:lnTo>
                    <a:pt x="312906" y="796563"/>
                  </a:lnTo>
                  <a:cubicBezTo>
                    <a:pt x="329435" y="780034"/>
                    <a:pt x="351449" y="770909"/>
                    <a:pt x="374834" y="770909"/>
                  </a:cubicBezTo>
                  <a:cubicBezTo>
                    <a:pt x="398219" y="770909"/>
                    <a:pt x="420208" y="780009"/>
                    <a:pt x="436762" y="796563"/>
                  </a:cubicBezTo>
                  <a:lnTo>
                    <a:pt x="441748" y="801549"/>
                  </a:lnTo>
                  <a:cubicBezTo>
                    <a:pt x="441748" y="801549"/>
                    <a:pt x="441748" y="801549"/>
                    <a:pt x="441748" y="801549"/>
                  </a:cubicBezTo>
                  <a:cubicBezTo>
                    <a:pt x="441748" y="801549"/>
                    <a:pt x="441748" y="801549"/>
                    <a:pt x="441748" y="801549"/>
                  </a:cubicBezTo>
                  <a:lnTo>
                    <a:pt x="446734" y="806535"/>
                  </a:lnTo>
                  <a:cubicBezTo>
                    <a:pt x="480889" y="840690"/>
                    <a:pt x="480889" y="896261"/>
                    <a:pt x="446734" y="930391"/>
                  </a:cubicBezTo>
                  <a:close/>
                  <a:moveTo>
                    <a:pt x="1104906" y="686344"/>
                  </a:moveTo>
                  <a:cubicBezTo>
                    <a:pt x="953851" y="837399"/>
                    <a:pt x="708034" y="837399"/>
                    <a:pt x="556978" y="686344"/>
                  </a:cubicBezTo>
                  <a:cubicBezTo>
                    <a:pt x="483806" y="613172"/>
                    <a:pt x="443493" y="515867"/>
                    <a:pt x="443493" y="412380"/>
                  </a:cubicBezTo>
                  <a:cubicBezTo>
                    <a:pt x="443493" y="308892"/>
                    <a:pt x="483806" y="211587"/>
                    <a:pt x="556978" y="138416"/>
                  </a:cubicBezTo>
                  <a:cubicBezTo>
                    <a:pt x="630150" y="65244"/>
                    <a:pt x="727455" y="24931"/>
                    <a:pt x="830942" y="24931"/>
                  </a:cubicBezTo>
                  <a:cubicBezTo>
                    <a:pt x="934430" y="24931"/>
                    <a:pt x="1031735" y="65244"/>
                    <a:pt x="1104906" y="138416"/>
                  </a:cubicBezTo>
                  <a:cubicBezTo>
                    <a:pt x="1255962" y="289471"/>
                    <a:pt x="1255962" y="535263"/>
                    <a:pt x="1104906" y="686344"/>
                  </a:cubicBezTo>
                  <a:close/>
                  <a:moveTo>
                    <a:pt x="1126172" y="412380"/>
                  </a:moveTo>
                  <a:cubicBezTo>
                    <a:pt x="1126172" y="491236"/>
                    <a:pt x="1095458" y="565380"/>
                    <a:pt x="1039713" y="621150"/>
                  </a:cubicBezTo>
                  <a:cubicBezTo>
                    <a:pt x="983942" y="676920"/>
                    <a:pt x="909823" y="707635"/>
                    <a:pt x="830942" y="707635"/>
                  </a:cubicBezTo>
                  <a:cubicBezTo>
                    <a:pt x="824061" y="707635"/>
                    <a:pt x="818477" y="702050"/>
                    <a:pt x="818477" y="695169"/>
                  </a:cubicBezTo>
                  <a:cubicBezTo>
                    <a:pt x="818477" y="688288"/>
                    <a:pt x="824061" y="682704"/>
                    <a:pt x="830942" y="682704"/>
                  </a:cubicBezTo>
                  <a:cubicBezTo>
                    <a:pt x="903142" y="682704"/>
                    <a:pt x="971028" y="654582"/>
                    <a:pt x="1022086" y="603524"/>
                  </a:cubicBezTo>
                  <a:cubicBezTo>
                    <a:pt x="1073145" y="552441"/>
                    <a:pt x="1101242" y="484554"/>
                    <a:pt x="1101242" y="412380"/>
                  </a:cubicBezTo>
                  <a:cubicBezTo>
                    <a:pt x="1101242" y="405499"/>
                    <a:pt x="1106826" y="399914"/>
                    <a:pt x="1113707" y="399914"/>
                  </a:cubicBezTo>
                  <a:cubicBezTo>
                    <a:pt x="1120588" y="399914"/>
                    <a:pt x="1126172" y="405499"/>
                    <a:pt x="1126172" y="412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2"/>
            <p:cNvSpPr txBox="1"/>
            <p:nvPr/>
          </p:nvSpPr>
          <p:spPr>
            <a:xfrm>
              <a:off x="0" y="1857922"/>
              <a:ext cx="565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18" name="Google Shape;918;p22"/>
            <p:cNvSpPr txBox="1"/>
            <p:nvPr/>
          </p:nvSpPr>
          <p:spPr>
            <a:xfrm>
              <a:off x="0" y="2881375"/>
              <a:ext cx="5655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19" name="Google Shape;919;p22"/>
          <p:cNvGrpSpPr/>
          <p:nvPr/>
        </p:nvGrpSpPr>
        <p:grpSpPr>
          <a:xfrm>
            <a:off x="6255864" y="2683859"/>
            <a:ext cx="2120850" cy="1477641"/>
            <a:chOff x="0" y="0"/>
            <a:chExt cx="5655600" cy="3940375"/>
          </a:xfrm>
        </p:grpSpPr>
        <p:sp>
          <p:nvSpPr>
            <p:cNvPr id="920" name="Google Shape;920;p22"/>
            <p:cNvSpPr/>
            <p:nvPr/>
          </p:nvSpPr>
          <p:spPr>
            <a:xfrm>
              <a:off x="2206965" y="0"/>
              <a:ext cx="1241887" cy="1245266"/>
            </a:xfrm>
            <a:custGeom>
              <a:rect b="b" l="l" r="r" t="t"/>
              <a:pathLst>
                <a:path extrusionOk="0" h="1245266" w="1241887">
                  <a:moveTo>
                    <a:pt x="1241887" y="403903"/>
                  </a:moveTo>
                  <a:cubicBezTo>
                    <a:pt x="1241887" y="417166"/>
                    <a:pt x="1236726" y="429657"/>
                    <a:pt x="1227325" y="439031"/>
                  </a:cubicBezTo>
                  <a:lnTo>
                    <a:pt x="1177454" y="488917"/>
                  </a:lnTo>
                  <a:cubicBezTo>
                    <a:pt x="1168053" y="498316"/>
                    <a:pt x="1155586" y="503477"/>
                    <a:pt x="1142295" y="503477"/>
                  </a:cubicBezTo>
                  <a:cubicBezTo>
                    <a:pt x="1129030" y="503477"/>
                    <a:pt x="1116537" y="498316"/>
                    <a:pt x="1107136" y="488917"/>
                  </a:cubicBezTo>
                  <a:lnTo>
                    <a:pt x="1049062" y="430853"/>
                  </a:lnTo>
                  <a:lnTo>
                    <a:pt x="836138" y="643737"/>
                  </a:lnTo>
                  <a:cubicBezTo>
                    <a:pt x="843943" y="672582"/>
                    <a:pt x="847958" y="702374"/>
                    <a:pt x="847958" y="732366"/>
                  </a:cubicBezTo>
                  <a:cubicBezTo>
                    <a:pt x="847958" y="822790"/>
                    <a:pt x="812749" y="907779"/>
                    <a:pt x="748790" y="971701"/>
                  </a:cubicBezTo>
                  <a:lnTo>
                    <a:pt x="667675" y="1052826"/>
                  </a:lnTo>
                  <a:cubicBezTo>
                    <a:pt x="660992" y="1059508"/>
                    <a:pt x="652090" y="1063197"/>
                    <a:pt x="642640" y="1063197"/>
                  </a:cubicBezTo>
                  <a:cubicBezTo>
                    <a:pt x="633164" y="1063197"/>
                    <a:pt x="624262" y="1059508"/>
                    <a:pt x="617580" y="1052826"/>
                  </a:cubicBezTo>
                  <a:lnTo>
                    <a:pt x="464875" y="900125"/>
                  </a:lnTo>
                  <a:lnTo>
                    <a:pt x="20077" y="1242674"/>
                  </a:lnTo>
                  <a:cubicBezTo>
                    <a:pt x="17808" y="1244394"/>
                    <a:pt x="15140" y="1245267"/>
                    <a:pt x="12472" y="1245267"/>
                  </a:cubicBezTo>
                  <a:cubicBezTo>
                    <a:pt x="9255" y="1245267"/>
                    <a:pt x="6064" y="1244020"/>
                    <a:pt x="3645" y="1241602"/>
                  </a:cubicBezTo>
                  <a:cubicBezTo>
                    <a:pt x="-769" y="1237164"/>
                    <a:pt x="-1242" y="1230159"/>
                    <a:pt x="2598" y="1225172"/>
                  </a:cubicBezTo>
                  <a:lnTo>
                    <a:pt x="345185" y="780457"/>
                  </a:lnTo>
                  <a:lnTo>
                    <a:pt x="188890" y="624216"/>
                  </a:lnTo>
                  <a:cubicBezTo>
                    <a:pt x="175076" y="610405"/>
                    <a:pt x="175076" y="587942"/>
                    <a:pt x="188890" y="574131"/>
                  </a:cubicBezTo>
                  <a:lnTo>
                    <a:pt x="270030" y="493006"/>
                  </a:lnTo>
                  <a:cubicBezTo>
                    <a:pt x="355957" y="407119"/>
                    <a:pt x="481008" y="374036"/>
                    <a:pt x="598030" y="405698"/>
                  </a:cubicBezTo>
                  <a:lnTo>
                    <a:pt x="810979" y="192790"/>
                  </a:lnTo>
                  <a:lnTo>
                    <a:pt x="752904" y="134726"/>
                  </a:lnTo>
                  <a:cubicBezTo>
                    <a:pt x="733504" y="115355"/>
                    <a:pt x="733504" y="83817"/>
                    <a:pt x="752904" y="64446"/>
                  </a:cubicBezTo>
                  <a:lnTo>
                    <a:pt x="802775" y="14560"/>
                  </a:lnTo>
                  <a:cubicBezTo>
                    <a:pt x="812175" y="5186"/>
                    <a:pt x="824643" y="0"/>
                    <a:pt x="837934" y="0"/>
                  </a:cubicBezTo>
                  <a:cubicBezTo>
                    <a:pt x="851224" y="0"/>
                    <a:pt x="863692" y="5186"/>
                    <a:pt x="873093" y="14560"/>
                  </a:cubicBezTo>
                  <a:lnTo>
                    <a:pt x="1227325" y="368751"/>
                  </a:lnTo>
                  <a:cubicBezTo>
                    <a:pt x="1236726" y="378125"/>
                    <a:pt x="1241887" y="390615"/>
                    <a:pt x="1241887" y="403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2287911" y="24931"/>
              <a:ext cx="1136007" cy="1139385"/>
            </a:xfrm>
            <a:custGeom>
              <a:rect b="b" l="l" r="r" t="t"/>
              <a:pathLst>
                <a:path extrusionOk="0" h="1139385" w="1136007">
                  <a:moveTo>
                    <a:pt x="282019" y="773302"/>
                  </a:moveTo>
                  <a:lnTo>
                    <a:pt x="366151" y="857444"/>
                  </a:lnTo>
                  <a:lnTo>
                    <a:pt x="0" y="1139386"/>
                  </a:lnTo>
                  <a:lnTo>
                    <a:pt x="282019" y="773302"/>
                  </a:lnTo>
                  <a:close/>
                  <a:moveTo>
                    <a:pt x="125575" y="566826"/>
                  </a:moveTo>
                  <a:cubicBezTo>
                    <a:pt x="121485" y="570914"/>
                    <a:pt x="121485" y="577571"/>
                    <a:pt x="125575" y="581660"/>
                  </a:cubicBezTo>
                  <a:lnTo>
                    <a:pt x="554264" y="1010269"/>
                  </a:lnTo>
                  <a:cubicBezTo>
                    <a:pt x="556259" y="1012239"/>
                    <a:pt x="558877" y="1013336"/>
                    <a:pt x="561695" y="1013336"/>
                  </a:cubicBezTo>
                  <a:cubicBezTo>
                    <a:pt x="564488" y="1013336"/>
                    <a:pt x="567106" y="1012239"/>
                    <a:pt x="569101" y="1010269"/>
                  </a:cubicBezTo>
                  <a:lnTo>
                    <a:pt x="631364" y="947992"/>
                  </a:lnTo>
                  <a:lnTo>
                    <a:pt x="187863" y="504574"/>
                  </a:lnTo>
                  <a:lnTo>
                    <a:pt x="125575" y="566826"/>
                  </a:lnTo>
                  <a:close/>
                  <a:moveTo>
                    <a:pt x="728962" y="613197"/>
                  </a:moveTo>
                  <a:cubicBezTo>
                    <a:pt x="729036" y="612823"/>
                    <a:pt x="729111" y="612424"/>
                    <a:pt x="729211" y="612050"/>
                  </a:cubicBezTo>
                  <a:cubicBezTo>
                    <a:pt x="729311" y="611651"/>
                    <a:pt x="729410" y="611277"/>
                    <a:pt x="729560" y="610903"/>
                  </a:cubicBezTo>
                  <a:cubicBezTo>
                    <a:pt x="729685" y="610529"/>
                    <a:pt x="729859" y="610156"/>
                    <a:pt x="730034" y="609782"/>
                  </a:cubicBezTo>
                  <a:cubicBezTo>
                    <a:pt x="730208" y="609432"/>
                    <a:pt x="730383" y="609059"/>
                    <a:pt x="730582" y="608710"/>
                  </a:cubicBezTo>
                  <a:cubicBezTo>
                    <a:pt x="730782" y="608385"/>
                    <a:pt x="731006" y="608086"/>
                    <a:pt x="731231" y="607762"/>
                  </a:cubicBezTo>
                  <a:cubicBezTo>
                    <a:pt x="731505" y="607388"/>
                    <a:pt x="731779" y="607039"/>
                    <a:pt x="732103" y="606715"/>
                  </a:cubicBezTo>
                  <a:cubicBezTo>
                    <a:pt x="732228" y="606590"/>
                    <a:pt x="732303" y="606441"/>
                    <a:pt x="732428" y="606291"/>
                  </a:cubicBezTo>
                  <a:lnTo>
                    <a:pt x="950488" y="388297"/>
                  </a:lnTo>
                  <a:lnTo>
                    <a:pt x="896054" y="333873"/>
                  </a:lnTo>
                  <a:lnTo>
                    <a:pt x="747638" y="185510"/>
                  </a:lnTo>
                  <a:lnTo>
                    <a:pt x="529603" y="403529"/>
                  </a:lnTo>
                  <a:cubicBezTo>
                    <a:pt x="529453" y="403654"/>
                    <a:pt x="529304" y="403754"/>
                    <a:pt x="529154" y="403878"/>
                  </a:cubicBezTo>
                  <a:cubicBezTo>
                    <a:pt x="528830" y="404178"/>
                    <a:pt x="528506" y="404452"/>
                    <a:pt x="528157" y="404701"/>
                  </a:cubicBezTo>
                  <a:cubicBezTo>
                    <a:pt x="527833" y="404950"/>
                    <a:pt x="527508" y="405175"/>
                    <a:pt x="527159" y="405374"/>
                  </a:cubicBezTo>
                  <a:cubicBezTo>
                    <a:pt x="526810" y="405574"/>
                    <a:pt x="526486" y="405748"/>
                    <a:pt x="526137" y="405923"/>
                  </a:cubicBezTo>
                  <a:cubicBezTo>
                    <a:pt x="525738" y="406097"/>
                    <a:pt x="525364" y="406272"/>
                    <a:pt x="524965" y="406396"/>
                  </a:cubicBezTo>
                  <a:cubicBezTo>
                    <a:pt x="524616" y="406546"/>
                    <a:pt x="524242" y="406646"/>
                    <a:pt x="523868" y="406720"/>
                  </a:cubicBezTo>
                  <a:cubicBezTo>
                    <a:pt x="523469" y="406845"/>
                    <a:pt x="523070" y="406920"/>
                    <a:pt x="522671" y="406995"/>
                  </a:cubicBezTo>
                  <a:cubicBezTo>
                    <a:pt x="522272" y="407045"/>
                    <a:pt x="521898" y="407069"/>
                    <a:pt x="521499" y="407094"/>
                  </a:cubicBezTo>
                  <a:cubicBezTo>
                    <a:pt x="521075" y="407119"/>
                    <a:pt x="520676" y="407144"/>
                    <a:pt x="520252" y="407119"/>
                  </a:cubicBezTo>
                  <a:cubicBezTo>
                    <a:pt x="519878" y="407094"/>
                    <a:pt x="519504" y="407069"/>
                    <a:pt x="519105" y="407020"/>
                  </a:cubicBezTo>
                  <a:cubicBezTo>
                    <a:pt x="518656" y="406945"/>
                    <a:pt x="518232" y="406870"/>
                    <a:pt x="517809" y="406770"/>
                  </a:cubicBezTo>
                  <a:cubicBezTo>
                    <a:pt x="517609" y="406720"/>
                    <a:pt x="517435" y="406720"/>
                    <a:pt x="517260" y="406671"/>
                  </a:cubicBezTo>
                  <a:cubicBezTo>
                    <a:pt x="406946" y="374211"/>
                    <a:pt x="287929" y="404502"/>
                    <a:pt x="206714" y="485726"/>
                  </a:cubicBezTo>
                  <a:lnTo>
                    <a:pt x="205493" y="486948"/>
                  </a:lnTo>
                  <a:lnTo>
                    <a:pt x="648994" y="930366"/>
                  </a:lnTo>
                  <a:lnTo>
                    <a:pt x="650216" y="929145"/>
                  </a:lnTo>
                  <a:cubicBezTo>
                    <a:pt x="709462" y="869934"/>
                    <a:pt x="742078" y="791203"/>
                    <a:pt x="742078" y="707435"/>
                  </a:cubicBezTo>
                  <a:cubicBezTo>
                    <a:pt x="742078" y="677319"/>
                    <a:pt x="737764" y="647427"/>
                    <a:pt x="729286" y="618632"/>
                  </a:cubicBezTo>
                  <a:cubicBezTo>
                    <a:pt x="729236" y="618457"/>
                    <a:pt x="729236" y="618258"/>
                    <a:pt x="729186" y="618084"/>
                  </a:cubicBezTo>
                  <a:cubicBezTo>
                    <a:pt x="729086" y="617660"/>
                    <a:pt x="729011" y="617236"/>
                    <a:pt x="728937" y="616787"/>
                  </a:cubicBezTo>
                  <a:cubicBezTo>
                    <a:pt x="728887" y="616413"/>
                    <a:pt x="728837" y="616014"/>
                    <a:pt x="728837" y="615615"/>
                  </a:cubicBezTo>
                  <a:cubicBezTo>
                    <a:pt x="728812" y="615216"/>
                    <a:pt x="728837" y="614818"/>
                    <a:pt x="728837" y="614419"/>
                  </a:cubicBezTo>
                  <a:cubicBezTo>
                    <a:pt x="728862" y="614020"/>
                    <a:pt x="728912" y="613621"/>
                    <a:pt x="728962" y="613197"/>
                  </a:cubicBezTo>
                  <a:close/>
                  <a:moveTo>
                    <a:pt x="1128751" y="361446"/>
                  </a:moveTo>
                  <a:lnTo>
                    <a:pt x="774519" y="7255"/>
                  </a:lnTo>
                  <a:cubicBezTo>
                    <a:pt x="769831" y="2593"/>
                    <a:pt x="763597" y="0"/>
                    <a:pt x="756989" y="0"/>
                  </a:cubicBezTo>
                  <a:cubicBezTo>
                    <a:pt x="750381" y="0"/>
                    <a:pt x="744147" y="2593"/>
                    <a:pt x="739459" y="7255"/>
                  </a:cubicBezTo>
                  <a:lnTo>
                    <a:pt x="689589" y="57141"/>
                  </a:lnTo>
                  <a:cubicBezTo>
                    <a:pt x="679914" y="66790"/>
                    <a:pt x="679914" y="82521"/>
                    <a:pt x="689589" y="92169"/>
                  </a:cubicBezTo>
                  <a:lnTo>
                    <a:pt x="913932" y="316496"/>
                  </a:lnTo>
                  <a:lnTo>
                    <a:pt x="976944" y="379471"/>
                  </a:lnTo>
                  <a:cubicBezTo>
                    <a:pt x="976944" y="379471"/>
                    <a:pt x="976969" y="379496"/>
                    <a:pt x="976969" y="379521"/>
                  </a:cubicBezTo>
                  <a:lnTo>
                    <a:pt x="1043821" y="446360"/>
                  </a:lnTo>
                  <a:cubicBezTo>
                    <a:pt x="1048509" y="451047"/>
                    <a:pt x="1054743" y="453615"/>
                    <a:pt x="1061351" y="453615"/>
                  </a:cubicBezTo>
                  <a:cubicBezTo>
                    <a:pt x="1067958" y="453615"/>
                    <a:pt x="1074192" y="451047"/>
                    <a:pt x="1078880" y="446360"/>
                  </a:cubicBezTo>
                  <a:lnTo>
                    <a:pt x="1128751" y="396474"/>
                  </a:lnTo>
                  <a:cubicBezTo>
                    <a:pt x="1133439" y="391812"/>
                    <a:pt x="1136007" y="385579"/>
                    <a:pt x="1136007" y="378973"/>
                  </a:cubicBezTo>
                  <a:cubicBezTo>
                    <a:pt x="1136007" y="372341"/>
                    <a:pt x="1133439" y="366133"/>
                    <a:pt x="1128751" y="361446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2206965" y="0"/>
              <a:ext cx="1241887" cy="1245266"/>
            </a:xfrm>
            <a:custGeom>
              <a:rect b="b" l="l" r="r" t="t"/>
              <a:pathLst>
                <a:path extrusionOk="0" h="1245266" w="1241887">
                  <a:moveTo>
                    <a:pt x="1227325" y="368751"/>
                  </a:moveTo>
                  <a:lnTo>
                    <a:pt x="873093" y="14560"/>
                  </a:lnTo>
                  <a:cubicBezTo>
                    <a:pt x="863692" y="5186"/>
                    <a:pt x="851224" y="0"/>
                    <a:pt x="837934" y="0"/>
                  </a:cubicBezTo>
                  <a:cubicBezTo>
                    <a:pt x="824643" y="0"/>
                    <a:pt x="812175" y="5186"/>
                    <a:pt x="802775" y="14560"/>
                  </a:cubicBezTo>
                  <a:lnTo>
                    <a:pt x="752904" y="64446"/>
                  </a:lnTo>
                  <a:cubicBezTo>
                    <a:pt x="733504" y="83817"/>
                    <a:pt x="733504" y="115355"/>
                    <a:pt x="752904" y="134726"/>
                  </a:cubicBezTo>
                  <a:lnTo>
                    <a:pt x="810979" y="192790"/>
                  </a:lnTo>
                  <a:lnTo>
                    <a:pt x="598030" y="405698"/>
                  </a:lnTo>
                  <a:cubicBezTo>
                    <a:pt x="481008" y="374036"/>
                    <a:pt x="355957" y="407119"/>
                    <a:pt x="270030" y="493006"/>
                  </a:cubicBezTo>
                  <a:lnTo>
                    <a:pt x="188890" y="574131"/>
                  </a:lnTo>
                  <a:cubicBezTo>
                    <a:pt x="175076" y="587942"/>
                    <a:pt x="175076" y="610405"/>
                    <a:pt x="188890" y="624216"/>
                  </a:cubicBezTo>
                  <a:lnTo>
                    <a:pt x="345185" y="780457"/>
                  </a:lnTo>
                  <a:lnTo>
                    <a:pt x="2598" y="1225172"/>
                  </a:lnTo>
                  <a:cubicBezTo>
                    <a:pt x="-1242" y="1230159"/>
                    <a:pt x="-769" y="1237164"/>
                    <a:pt x="3645" y="1241602"/>
                  </a:cubicBezTo>
                  <a:cubicBezTo>
                    <a:pt x="6064" y="1244020"/>
                    <a:pt x="9255" y="1245267"/>
                    <a:pt x="12472" y="1245267"/>
                  </a:cubicBezTo>
                  <a:cubicBezTo>
                    <a:pt x="15140" y="1245267"/>
                    <a:pt x="17808" y="1244394"/>
                    <a:pt x="20077" y="1242674"/>
                  </a:cubicBezTo>
                  <a:lnTo>
                    <a:pt x="464875" y="900125"/>
                  </a:lnTo>
                  <a:lnTo>
                    <a:pt x="617580" y="1052826"/>
                  </a:lnTo>
                  <a:cubicBezTo>
                    <a:pt x="624262" y="1059508"/>
                    <a:pt x="633164" y="1063197"/>
                    <a:pt x="642640" y="1063197"/>
                  </a:cubicBezTo>
                  <a:cubicBezTo>
                    <a:pt x="652090" y="1063197"/>
                    <a:pt x="660992" y="1059508"/>
                    <a:pt x="667675" y="1052826"/>
                  </a:cubicBezTo>
                  <a:lnTo>
                    <a:pt x="748790" y="971701"/>
                  </a:lnTo>
                  <a:cubicBezTo>
                    <a:pt x="812749" y="907779"/>
                    <a:pt x="847958" y="822790"/>
                    <a:pt x="847958" y="732366"/>
                  </a:cubicBezTo>
                  <a:cubicBezTo>
                    <a:pt x="847958" y="702374"/>
                    <a:pt x="843943" y="672582"/>
                    <a:pt x="836138" y="643737"/>
                  </a:cubicBezTo>
                  <a:lnTo>
                    <a:pt x="1049062" y="430853"/>
                  </a:lnTo>
                  <a:lnTo>
                    <a:pt x="1107136" y="488917"/>
                  </a:lnTo>
                  <a:cubicBezTo>
                    <a:pt x="1116537" y="498316"/>
                    <a:pt x="1129030" y="503477"/>
                    <a:pt x="1142295" y="503477"/>
                  </a:cubicBezTo>
                  <a:cubicBezTo>
                    <a:pt x="1155586" y="503477"/>
                    <a:pt x="1168053" y="498316"/>
                    <a:pt x="1177454" y="488917"/>
                  </a:cubicBezTo>
                  <a:lnTo>
                    <a:pt x="1227325" y="439031"/>
                  </a:lnTo>
                  <a:cubicBezTo>
                    <a:pt x="1236726" y="429657"/>
                    <a:pt x="1241887" y="417166"/>
                    <a:pt x="1241887" y="403903"/>
                  </a:cubicBezTo>
                  <a:cubicBezTo>
                    <a:pt x="1241887" y="390615"/>
                    <a:pt x="1236726" y="378125"/>
                    <a:pt x="1227325" y="368751"/>
                  </a:cubicBezTo>
                  <a:close/>
                  <a:moveTo>
                    <a:pt x="80945" y="1164316"/>
                  </a:moveTo>
                  <a:lnTo>
                    <a:pt x="362964" y="798233"/>
                  </a:lnTo>
                  <a:lnTo>
                    <a:pt x="447096" y="882374"/>
                  </a:lnTo>
                  <a:lnTo>
                    <a:pt x="80945" y="1164316"/>
                  </a:lnTo>
                  <a:close/>
                  <a:moveTo>
                    <a:pt x="650045" y="1035200"/>
                  </a:moveTo>
                  <a:cubicBezTo>
                    <a:pt x="648051" y="1037170"/>
                    <a:pt x="645432" y="1038267"/>
                    <a:pt x="642640" y="1038267"/>
                  </a:cubicBezTo>
                  <a:cubicBezTo>
                    <a:pt x="639822" y="1038267"/>
                    <a:pt x="637204" y="1037170"/>
                    <a:pt x="635209" y="1035200"/>
                  </a:cubicBezTo>
                  <a:lnTo>
                    <a:pt x="206519" y="606590"/>
                  </a:lnTo>
                  <a:cubicBezTo>
                    <a:pt x="202430" y="602502"/>
                    <a:pt x="202430" y="595845"/>
                    <a:pt x="206519" y="591757"/>
                  </a:cubicBezTo>
                  <a:lnTo>
                    <a:pt x="268808" y="529504"/>
                  </a:lnTo>
                  <a:lnTo>
                    <a:pt x="712309" y="972923"/>
                  </a:lnTo>
                  <a:lnTo>
                    <a:pt x="650045" y="1035200"/>
                  </a:lnTo>
                  <a:close/>
                  <a:moveTo>
                    <a:pt x="813372" y="631222"/>
                  </a:moveTo>
                  <a:cubicBezTo>
                    <a:pt x="813248" y="631372"/>
                    <a:pt x="813173" y="631521"/>
                    <a:pt x="813048" y="631646"/>
                  </a:cubicBezTo>
                  <a:cubicBezTo>
                    <a:pt x="812724" y="631970"/>
                    <a:pt x="812450" y="632319"/>
                    <a:pt x="812175" y="632693"/>
                  </a:cubicBezTo>
                  <a:cubicBezTo>
                    <a:pt x="811951" y="633017"/>
                    <a:pt x="811727" y="633316"/>
                    <a:pt x="811527" y="633640"/>
                  </a:cubicBezTo>
                  <a:cubicBezTo>
                    <a:pt x="811328" y="633989"/>
                    <a:pt x="811153" y="634363"/>
                    <a:pt x="810979" y="634712"/>
                  </a:cubicBezTo>
                  <a:cubicBezTo>
                    <a:pt x="810804" y="635086"/>
                    <a:pt x="810629" y="635460"/>
                    <a:pt x="810505" y="635834"/>
                  </a:cubicBezTo>
                  <a:cubicBezTo>
                    <a:pt x="810355" y="636208"/>
                    <a:pt x="810255" y="636582"/>
                    <a:pt x="810156" y="636981"/>
                  </a:cubicBezTo>
                  <a:cubicBezTo>
                    <a:pt x="810056" y="637355"/>
                    <a:pt x="809981" y="637754"/>
                    <a:pt x="809906" y="638128"/>
                  </a:cubicBezTo>
                  <a:cubicBezTo>
                    <a:pt x="809856" y="638552"/>
                    <a:pt x="809807" y="638951"/>
                    <a:pt x="809782" y="639349"/>
                  </a:cubicBezTo>
                  <a:cubicBezTo>
                    <a:pt x="809782" y="639748"/>
                    <a:pt x="809757" y="640147"/>
                    <a:pt x="809782" y="640546"/>
                  </a:cubicBezTo>
                  <a:cubicBezTo>
                    <a:pt x="809782" y="640945"/>
                    <a:pt x="809831" y="641344"/>
                    <a:pt x="809881" y="641718"/>
                  </a:cubicBezTo>
                  <a:cubicBezTo>
                    <a:pt x="809956" y="642167"/>
                    <a:pt x="810031" y="642590"/>
                    <a:pt x="810131" y="643014"/>
                  </a:cubicBezTo>
                  <a:cubicBezTo>
                    <a:pt x="810181" y="643189"/>
                    <a:pt x="810181" y="643388"/>
                    <a:pt x="810230" y="643563"/>
                  </a:cubicBezTo>
                  <a:cubicBezTo>
                    <a:pt x="818708" y="672358"/>
                    <a:pt x="823022" y="702250"/>
                    <a:pt x="823022" y="732366"/>
                  </a:cubicBezTo>
                  <a:cubicBezTo>
                    <a:pt x="823022" y="816133"/>
                    <a:pt x="790407" y="894865"/>
                    <a:pt x="731160" y="954075"/>
                  </a:cubicBezTo>
                  <a:lnTo>
                    <a:pt x="729938" y="955297"/>
                  </a:lnTo>
                  <a:lnTo>
                    <a:pt x="286437" y="511878"/>
                  </a:lnTo>
                  <a:lnTo>
                    <a:pt x="287659" y="510657"/>
                  </a:lnTo>
                  <a:cubicBezTo>
                    <a:pt x="368874" y="429432"/>
                    <a:pt x="487891" y="399142"/>
                    <a:pt x="598205" y="431601"/>
                  </a:cubicBezTo>
                  <a:cubicBezTo>
                    <a:pt x="598379" y="431651"/>
                    <a:pt x="598554" y="431651"/>
                    <a:pt x="598753" y="431701"/>
                  </a:cubicBezTo>
                  <a:cubicBezTo>
                    <a:pt x="599177" y="431801"/>
                    <a:pt x="599601" y="431876"/>
                    <a:pt x="600050" y="431950"/>
                  </a:cubicBezTo>
                  <a:cubicBezTo>
                    <a:pt x="600449" y="432000"/>
                    <a:pt x="600823" y="432025"/>
                    <a:pt x="601197" y="432050"/>
                  </a:cubicBezTo>
                  <a:cubicBezTo>
                    <a:pt x="601621" y="432075"/>
                    <a:pt x="602020" y="432050"/>
                    <a:pt x="602444" y="432025"/>
                  </a:cubicBezTo>
                  <a:cubicBezTo>
                    <a:pt x="602843" y="432000"/>
                    <a:pt x="603217" y="431975"/>
                    <a:pt x="603616" y="431925"/>
                  </a:cubicBezTo>
                  <a:cubicBezTo>
                    <a:pt x="604015" y="431851"/>
                    <a:pt x="604414" y="431776"/>
                    <a:pt x="604813" y="431651"/>
                  </a:cubicBezTo>
                  <a:cubicBezTo>
                    <a:pt x="605187" y="431576"/>
                    <a:pt x="605561" y="431477"/>
                    <a:pt x="605910" y="431327"/>
                  </a:cubicBezTo>
                  <a:cubicBezTo>
                    <a:pt x="606309" y="431202"/>
                    <a:pt x="606683" y="431028"/>
                    <a:pt x="607082" y="430853"/>
                  </a:cubicBezTo>
                  <a:cubicBezTo>
                    <a:pt x="607431" y="430679"/>
                    <a:pt x="607755" y="430504"/>
                    <a:pt x="608104" y="430305"/>
                  </a:cubicBezTo>
                  <a:cubicBezTo>
                    <a:pt x="608453" y="430106"/>
                    <a:pt x="608777" y="429881"/>
                    <a:pt x="609102" y="429632"/>
                  </a:cubicBezTo>
                  <a:cubicBezTo>
                    <a:pt x="609451" y="429383"/>
                    <a:pt x="609775" y="429108"/>
                    <a:pt x="610099" y="428809"/>
                  </a:cubicBezTo>
                  <a:cubicBezTo>
                    <a:pt x="610249" y="428684"/>
                    <a:pt x="610398" y="428585"/>
                    <a:pt x="610548" y="428460"/>
                  </a:cubicBezTo>
                  <a:lnTo>
                    <a:pt x="828583" y="210441"/>
                  </a:lnTo>
                  <a:lnTo>
                    <a:pt x="976998" y="358804"/>
                  </a:lnTo>
                  <a:lnTo>
                    <a:pt x="1031432" y="413227"/>
                  </a:lnTo>
                  <a:lnTo>
                    <a:pt x="813372" y="631222"/>
                  </a:lnTo>
                  <a:close/>
                  <a:moveTo>
                    <a:pt x="1209696" y="421405"/>
                  </a:moveTo>
                  <a:lnTo>
                    <a:pt x="1159825" y="471291"/>
                  </a:lnTo>
                  <a:cubicBezTo>
                    <a:pt x="1155137" y="475978"/>
                    <a:pt x="1148903" y="478546"/>
                    <a:pt x="1142295" y="478546"/>
                  </a:cubicBezTo>
                  <a:cubicBezTo>
                    <a:pt x="1135687" y="478546"/>
                    <a:pt x="1129454" y="475978"/>
                    <a:pt x="1124766" y="471291"/>
                  </a:cubicBezTo>
                  <a:lnTo>
                    <a:pt x="1057914" y="404452"/>
                  </a:lnTo>
                  <a:cubicBezTo>
                    <a:pt x="1057914" y="404427"/>
                    <a:pt x="1057889" y="404402"/>
                    <a:pt x="1057889" y="404402"/>
                  </a:cubicBezTo>
                  <a:lnTo>
                    <a:pt x="994877" y="341427"/>
                  </a:lnTo>
                  <a:lnTo>
                    <a:pt x="770533" y="117100"/>
                  </a:lnTo>
                  <a:cubicBezTo>
                    <a:pt x="760858" y="107452"/>
                    <a:pt x="760858" y="91720"/>
                    <a:pt x="770533" y="82072"/>
                  </a:cubicBezTo>
                  <a:lnTo>
                    <a:pt x="820404" y="32186"/>
                  </a:lnTo>
                  <a:cubicBezTo>
                    <a:pt x="825092" y="27524"/>
                    <a:pt x="831326" y="24931"/>
                    <a:pt x="837934" y="24931"/>
                  </a:cubicBezTo>
                  <a:cubicBezTo>
                    <a:pt x="844542" y="24931"/>
                    <a:pt x="850775" y="27524"/>
                    <a:pt x="855463" y="32186"/>
                  </a:cubicBezTo>
                  <a:lnTo>
                    <a:pt x="1209696" y="386377"/>
                  </a:lnTo>
                  <a:cubicBezTo>
                    <a:pt x="1214384" y="391064"/>
                    <a:pt x="1216952" y="397272"/>
                    <a:pt x="1216952" y="403903"/>
                  </a:cubicBezTo>
                  <a:cubicBezTo>
                    <a:pt x="1216952" y="410510"/>
                    <a:pt x="1214384" y="416743"/>
                    <a:pt x="1209696" y="421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2"/>
            <p:cNvSpPr txBox="1"/>
            <p:nvPr/>
          </p:nvSpPr>
          <p:spPr>
            <a:xfrm>
              <a:off x="0" y="1857922"/>
              <a:ext cx="565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24" name="Google Shape;924;p22"/>
            <p:cNvSpPr txBox="1"/>
            <p:nvPr/>
          </p:nvSpPr>
          <p:spPr>
            <a:xfrm>
              <a:off x="0" y="2881375"/>
              <a:ext cx="5655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925" name="Google Shape;925;p22"/>
          <p:cNvSpPr txBox="1"/>
          <p:nvPr/>
        </p:nvSpPr>
        <p:spPr>
          <a:xfrm>
            <a:off x="1290930" y="598769"/>
            <a:ext cx="656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p23"/>
          <p:cNvPicPr preferRelativeResize="0"/>
          <p:nvPr/>
        </p:nvPicPr>
        <p:blipFill rotWithShape="1">
          <a:blip r:embed="rId3">
            <a:alphaModFix/>
          </a:blip>
          <a:srcRect b="23210" l="0" r="0" t="2323"/>
          <a:stretch/>
        </p:blipFill>
        <p:spPr>
          <a:xfrm>
            <a:off x="0" y="0"/>
            <a:ext cx="460498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1" name="Google Shape;931;p23"/>
          <p:cNvGrpSpPr/>
          <p:nvPr/>
        </p:nvGrpSpPr>
        <p:grpSpPr>
          <a:xfrm>
            <a:off x="5119336" y="1784710"/>
            <a:ext cx="3510338" cy="1576329"/>
            <a:chOff x="0" y="66675"/>
            <a:chExt cx="9360900" cy="4203545"/>
          </a:xfrm>
        </p:grpSpPr>
        <p:sp>
          <p:nvSpPr>
            <p:cNvPr id="932" name="Google Shape;932;p23"/>
            <p:cNvSpPr txBox="1"/>
            <p:nvPr/>
          </p:nvSpPr>
          <p:spPr>
            <a:xfrm>
              <a:off x="0" y="66675"/>
              <a:ext cx="9360900" cy="28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It's so lovely to meet all of you!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933" name="Google Shape;933;p23"/>
            <p:cNvSpPr txBox="1"/>
            <p:nvPr/>
          </p:nvSpPr>
          <p:spPr>
            <a:xfrm>
              <a:off x="0" y="3654620"/>
              <a:ext cx="9360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Thank you for listening.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934" name="Google Shape;934;p23"/>
          <p:cNvGrpSpPr/>
          <p:nvPr/>
        </p:nvGrpSpPr>
        <p:grpSpPr>
          <a:xfrm>
            <a:off x="3755914" y="3958472"/>
            <a:ext cx="1632190" cy="1342474"/>
            <a:chOff x="7511827" y="7916944"/>
            <a:chExt cx="3264380" cy="2684948"/>
          </a:xfrm>
        </p:grpSpPr>
        <p:sp>
          <p:nvSpPr>
            <p:cNvPr id="935" name="Google Shape;935;p23"/>
            <p:cNvSpPr/>
            <p:nvPr/>
          </p:nvSpPr>
          <p:spPr>
            <a:xfrm>
              <a:off x="7997216" y="7916944"/>
              <a:ext cx="2187469" cy="2684948"/>
            </a:xfrm>
            <a:custGeom>
              <a:rect b="b" l="l" r="r" t="t"/>
              <a:pathLst>
                <a:path extrusionOk="0" h="2684948" w="2187469">
                  <a:moveTo>
                    <a:pt x="2118145" y="764138"/>
                  </a:moveTo>
                  <a:cubicBezTo>
                    <a:pt x="2080996" y="749321"/>
                    <a:pt x="2036142" y="753629"/>
                    <a:pt x="2003694" y="777520"/>
                  </a:cubicBezTo>
                  <a:cubicBezTo>
                    <a:pt x="1987698" y="789073"/>
                    <a:pt x="1978036" y="806893"/>
                    <a:pt x="1968895" y="823864"/>
                  </a:cubicBezTo>
                  <a:cubicBezTo>
                    <a:pt x="1949244" y="860418"/>
                    <a:pt x="1929918" y="897036"/>
                    <a:pt x="1910201" y="933590"/>
                  </a:cubicBezTo>
                  <a:cubicBezTo>
                    <a:pt x="1852943" y="1029542"/>
                    <a:pt x="1814684" y="1134829"/>
                    <a:pt x="1759189" y="1231696"/>
                  </a:cubicBezTo>
                  <a:cubicBezTo>
                    <a:pt x="1741039" y="1263680"/>
                    <a:pt x="1707872" y="1346056"/>
                    <a:pt x="1671311" y="1354346"/>
                  </a:cubicBezTo>
                  <a:cubicBezTo>
                    <a:pt x="1676926" y="1305194"/>
                    <a:pt x="1691812" y="1257871"/>
                    <a:pt x="1703563" y="1210025"/>
                  </a:cubicBezTo>
                  <a:cubicBezTo>
                    <a:pt x="1731637" y="1094425"/>
                    <a:pt x="1761409" y="979216"/>
                    <a:pt x="1786349" y="862898"/>
                  </a:cubicBezTo>
                  <a:cubicBezTo>
                    <a:pt x="1791442" y="822624"/>
                    <a:pt x="1803781" y="783068"/>
                    <a:pt x="1809983" y="742794"/>
                  </a:cubicBezTo>
                  <a:cubicBezTo>
                    <a:pt x="1837927" y="633329"/>
                    <a:pt x="1858036" y="521907"/>
                    <a:pt x="1883041" y="411724"/>
                  </a:cubicBezTo>
                  <a:cubicBezTo>
                    <a:pt x="1898253" y="349388"/>
                    <a:pt x="1915620" y="278892"/>
                    <a:pt x="1883564" y="218905"/>
                  </a:cubicBezTo>
                  <a:cubicBezTo>
                    <a:pt x="1858623" y="175433"/>
                    <a:pt x="1801822" y="151934"/>
                    <a:pt x="1759059" y="185289"/>
                  </a:cubicBezTo>
                  <a:cubicBezTo>
                    <a:pt x="1736665" y="199388"/>
                    <a:pt x="1720147" y="216229"/>
                    <a:pt x="1704086" y="238096"/>
                  </a:cubicBezTo>
                  <a:cubicBezTo>
                    <a:pt x="1643825" y="316490"/>
                    <a:pt x="1600865" y="405850"/>
                    <a:pt x="1566327" y="498082"/>
                  </a:cubicBezTo>
                  <a:cubicBezTo>
                    <a:pt x="1520756" y="620209"/>
                    <a:pt x="1483672" y="747037"/>
                    <a:pt x="1431115" y="866945"/>
                  </a:cubicBezTo>
                  <a:cubicBezTo>
                    <a:pt x="1407350" y="926475"/>
                    <a:pt x="1384891" y="986592"/>
                    <a:pt x="1356621" y="1044229"/>
                  </a:cubicBezTo>
                  <a:cubicBezTo>
                    <a:pt x="1346893" y="1062897"/>
                    <a:pt x="1338014" y="1083002"/>
                    <a:pt x="1321431" y="1096579"/>
                  </a:cubicBezTo>
                  <a:cubicBezTo>
                    <a:pt x="1340038" y="1011527"/>
                    <a:pt x="1373596" y="930522"/>
                    <a:pt x="1390375" y="845013"/>
                  </a:cubicBezTo>
                  <a:cubicBezTo>
                    <a:pt x="1422366" y="717337"/>
                    <a:pt x="1442345" y="586920"/>
                    <a:pt x="1478123" y="460092"/>
                  </a:cubicBezTo>
                  <a:cubicBezTo>
                    <a:pt x="1502279" y="358330"/>
                    <a:pt x="1532377" y="256960"/>
                    <a:pt x="1546153" y="153240"/>
                  </a:cubicBezTo>
                  <a:cubicBezTo>
                    <a:pt x="1550397" y="95603"/>
                    <a:pt x="1525457" y="30982"/>
                    <a:pt x="1466958" y="11269"/>
                  </a:cubicBezTo>
                  <a:cubicBezTo>
                    <a:pt x="1437056" y="825"/>
                    <a:pt x="1402519" y="-4462"/>
                    <a:pt x="1371703" y="4741"/>
                  </a:cubicBezTo>
                  <a:cubicBezTo>
                    <a:pt x="1291398" y="62117"/>
                    <a:pt x="1256208" y="161660"/>
                    <a:pt x="1218601" y="249258"/>
                  </a:cubicBezTo>
                  <a:cubicBezTo>
                    <a:pt x="1202214" y="293905"/>
                    <a:pt x="1180212" y="336072"/>
                    <a:pt x="1160756" y="379414"/>
                  </a:cubicBezTo>
                  <a:cubicBezTo>
                    <a:pt x="1141104" y="424975"/>
                    <a:pt x="1126610" y="472625"/>
                    <a:pt x="1108917" y="518904"/>
                  </a:cubicBezTo>
                  <a:cubicBezTo>
                    <a:pt x="1075946" y="609635"/>
                    <a:pt x="1041474" y="699778"/>
                    <a:pt x="1005500" y="789400"/>
                  </a:cubicBezTo>
                  <a:cubicBezTo>
                    <a:pt x="985391" y="843185"/>
                    <a:pt x="969787" y="895013"/>
                    <a:pt x="947524" y="948929"/>
                  </a:cubicBezTo>
                  <a:cubicBezTo>
                    <a:pt x="927937" y="993381"/>
                    <a:pt x="911485" y="1042532"/>
                    <a:pt x="874597" y="1075822"/>
                  </a:cubicBezTo>
                  <a:cubicBezTo>
                    <a:pt x="884325" y="985939"/>
                    <a:pt x="909134" y="898472"/>
                    <a:pt x="923302" y="808982"/>
                  </a:cubicBezTo>
                  <a:cubicBezTo>
                    <a:pt x="959080" y="652063"/>
                    <a:pt x="1003868" y="496972"/>
                    <a:pt x="1028155" y="337573"/>
                  </a:cubicBezTo>
                  <a:cubicBezTo>
                    <a:pt x="1038014" y="247365"/>
                    <a:pt x="1075163" y="97626"/>
                    <a:pt x="961104" y="60877"/>
                  </a:cubicBezTo>
                  <a:cubicBezTo>
                    <a:pt x="886218" y="39402"/>
                    <a:pt x="859450" y="72887"/>
                    <a:pt x="815903" y="127065"/>
                  </a:cubicBezTo>
                  <a:cubicBezTo>
                    <a:pt x="735924" y="230589"/>
                    <a:pt x="687546" y="354675"/>
                    <a:pt x="651506" y="479348"/>
                  </a:cubicBezTo>
                  <a:cubicBezTo>
                    <a:pt x="622257" y="570862"/>
                    <a:pt x="607829" y="666162"/>
                    <a:pt x="579232" y="757742"/>
                  </a:cubicBezTo>
                  <a:cubicBezTo>
                    <a:pt x="564542" y="803760"/>
                    <a:pt x="547763" y="849321"/>
                    <a:pt x="538035" y="896775"/>
                  </a:cubicBezTo>
                  <a:cubicBezTo>
                    <a:pt x="521387" y="976148"/>
                    <a:pt x="514597" y="1057088"/>
                    <a:pt x="502257" y="1137114"/>
                  </a:cubicBezTo>
                  <a:cubicBezTo>
                    <a:pt x="496120" y="1185155"/>
                    <a:pt x="488351" y="1233328"/>
                    <a:pt x="485739" y="1281761"/>
                  </a:cubicBezTo>
                  <a:cubicBezTo>
                    <a:pt x="476207" y="1267923"/>
                    <a:pt x="468373" y="1252845"/>
                    <a:pt x="462758" y="1236395"/>
                  </a:cubicBezTo>
                  <a:cubicBezTo>
                    <a:pt x="416925" y="1124712"/>
                    <a:pt x="401387" y="996514"/>
                    <a:pt x="318927" y="903237"/>
                  </a:cubicBezTo>
                  <a:cubicBezTo>
                    <a:pt x="268002" y="848015"/>
                    <a:pt x="207937" y="794621"/>
                    <a:pt x="132398" y="778629"/>
                  </a:cubicBezTo>
                  <a:cubicBezTo>
                    <a:pt x="90418" y="767990"/>
                    <a:pt x="34401" y="773277"/>
                    <a:pt x="13965" y="817141"/>
                  </a:cubicBezTo>
                  <a:cubicBezTo>
                    <a:pt x="-24032" y="895339"/>
                    <a:pt x="25652" y="1015965"/>
                    <a:pt x="43215" y="1097754"/>
                  </a:cubicBezTo>
                  <a:cubicBezTo>
                    <a:pt x="65347" y="1189790"/>
                    <a:pt x="91920" y="1280782"/>
                    <a:pt x="112355" y="1373275"/>
                  </a:cubicBezTo>
                  <a:cubicBezTo>
                    <a:pt x="139515" y="1473732"/>
                    <a:pt x="142714" y="1578039"/>
                    <a:pt x="151136" y="1681172"/>
                  </a:cubicBezTo>
                  <a:cubicBezTo>
                    <a:pt x="157730" y="1775623"/>
                    <a:pt x="166283" y="1870205"/>
                    <a:pt x="185152" y="1963090"/>
                  </a:cubicBezTo>
                  <a:cubicBezTo>
                    <a:pt x="198340" y="2029343"/>
                    <a:pt x="208459" y="2096837"/>
                    <a:pt x="232812" y="2160152"/>
                  </a:cubicBezTo>
                  <a:cubicBezTo>
                    <a:pt x="265783" y="2241419"/>
                    <a:pt x="309069" y="2320204"/>
                    <a:pt x="363585" y="2388937"/>
                  </a:cubicBezTo>
                  <a:cubicBezTo>
                    <a:pt x="432921" y="2469225"/>
                    <a:pt x="521778" y="2535412"/>
                    <a:pt x="621278" y="2572749"/>
                  </a:cubicBezTo>
                  <a:cubicBezTo>
                    <a:pt x="647654" y="2586913"/>
                    <a:pt x="671289" y="2606104"/>
                    <a:pt x="699167" y="2617527"/>
                  </a:cubicBezTo>
                  <a:cubicBezTo>
                    <a:pt x="748003" y="2638806"/>
                    <a:pt x="799385" y="2650294"/>
                    <a:pt x="851811" y="2658845"/>
                  </a:cubicBezTo>
                  <a:cubicBezTo>
                    <a:pt x="946414" y="2680582"/>
                    <a:pt x="1043759" y="2679668"/>
                    <a:pt x="1140190" y="2683062"/>
                  </a:cubicBezTo>
                  <a:cubicBezTo>
                    <a:pt x="1339319" y="2693636"/>
                    <a:pt x="1424978" y="2661913"/>
                    <a:pt x="1575337" y="2533258"/>
                  </a:cubicBezTo>
                  <a:cubicBezTo>
                    <a:pt x="1602693" y="2505321"/>
                    <a:pt x="1631354" y="2478624"/>
                    <a:pt x="1659037" y="2451078"/>
                  </a:cubicBezTo>
                  <a:cubicBezTo>
                    <a:pt x="1701148" y="2406562"/>
                    <a:pt x="1732813" y="2354212"/>
                    <a:pt x="1762715" y="2301079"/>
                  </a:cubicBezTo>
                  <a:cubicBezTo>
                    <a:pt x="1806262" y="2230061"/>
                    <a:pt x="1837339" y="2152776"/>
                    <a:pt x="1866719" y="2075166"/>
                  </a:cubicBezTo>
                  <a:cubicBezTo>
                    <a:pt x="1904847" y="1977907"/>
                    <a:pt x="1934162" y="1877581"/>
                    <a:pt x="1958449" y="1776015"/>
                  </a:cubicBezTo>
                  <a:cubicBezTo>
                    <a:pt x="1984369" y="1676538"/>
                    <a:pt x="2009701" y="1576930"/>
                    <a:pt x="2027198" y="1475559"/>
                  </a:cubicBezTo>
                  <a:cubicBezTo>
                    <a:pt x="2043520" y="1391552"/>
                    <a:pt x="2075511" y="1307675"/>
                    <a:pt x="2102541" y="1226148"/>
                  </a:cubicBezTo>
                  <a:cubicBezTo>
                    <a:pt x="2136817" y="1147231"/>
                    <a:pt x="2161170" y="1064464"/>
                    <a:pt x="2177426" y="979934"/>
                  </a:cubicBezTo>
                  <a:cubicBezTo>
                    <a:pt x="2187089" y="931044"/>
                    <a:pt x="2195120" y="879412"/>
                    <a:pt x="2174946" y="831958"/>
                  </a:cubicBezTo>
                  <a:cubicBezTo>
                    <a:pt x="2163651" y="804543"/>
                    <a:pt x="2146806" y="775692"/>
                    <a:pt x="2118145" y="764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10315074" y="8308427"/>
              <a:ext cx="244841" cy="508247"/>
            </a:xfrm>
            <a:custGeom>
              <a:rect b="b" l="l" r="r" t="t"/>
              <a:pathLst>
                <a:path extrusionOk="0" h="508247" w="244841">
                  <a:moveTo>
                    <a:pt x="199852" y="163387"/>
                  </a:moveTo>
                  <a:cubicBezTo>
                    <a:pt x="155260" y="93479"/>
                    <a:pt x="89775" y="32578"/>
                    <a:pt x="12409" y="1116"/>
                  </a:cubicBezTo>
                  <a:cubicBezTo>
                    <a:pt x="6794" y="-1952"/>
                    <a:pt x="-2281" y="1508"/>
                    <a:pt x="526" y="9014"/>
                  </a:cubicBezTo>
                  <a:cubicBezTo>
                    <a:pt x="4313" y="17239"/>
                    <a:pt x="14302" y="20307"/>
                    <a:pt x="21157" y="25724"/>
                  </a:cubicBezTo>
                  <a:cubicBezTo>
                    <a:pt x="102050" y="79184"/>
                    <a:pt x="181440" y="153726"/>
                    <a:pt x="203051" y="252029"/>
                  </a:cubicBezTo>
                  <a:cubicBezTo>
                    <a:pt x="215194" y="320371"/>
                    <a:pt x="216304" y="391324"/>
                    <a:pt x="201876" y="459404"/>
                  </a:cubicBezTo>
                  <a:cubicBezTo>
                    <a:pt x="199460" y="475658"/>
                    <a:pt x="185619" y="503073"/>
                    <a:pt x="209971" y="508164"/>
                  </a:cubicBezTo>
                  <a:cubicBezTo>
                    <a:pt x="232431" y="509992"/>
                    <a:pt x="230929" y="481336"/>
                    <a:pt x="234977" y="465867"/>
                  </a:cubicBezTo>
                  <a:cubicBezTo>
                    <a:pt x="242354" y="428138"/>
                    <a:pt x="245880" y="389561"/>
                    <a:pt x="244574" y="351115"/>
                  </a:cubicBezTo>
                  <a:cubicBezTo>
                    <a:pt x="242811" y="286298"/>
                    <a:pt x="235107" y="219262"/>
                    <a:pt x="199852" y="163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10517247" y="8237073"/>
              <a:ext cx="258960" cy="477980"/>
            </a:xfrm>
            <a:custGeom>
              <a:rect b="b" l="l" r="r" t="t"/>
              <a:pathLst>
                <a:path extrusionOk="0" h="477980" w="258960">
                  <a:moveTo>
                    <a:pt x="258766" y="428801"/>
                  </a:moveTo>
                  <a:cubicBezTo>
                    <a:pt x="259028" y="397600"/>
                    <a:pt x="257918" y="366464"/>
                    <a:pt x="254719" y="335459"/>
                  </a:cubicBezTo>
                  <a:cubicBezTo>
                    <a:pt x="249300" y="281934"/>
                    <a:pt x="238397" y="227822"/>
                    <a:pt x="212346" y="180238"/>
                  </a:cubicBezTo>
                  <a:cubicBezTo>
                    <a:pt x="184860" y="132000"/>
                    <a:pt x="142945" y="93815"/>
                    <a:pt x="101617" y="57523"/>
                  </a:cubicBezTo>
                  <a:cubicBezTo>
                    <a:pt x="79942" y="39311"/>
                    <a:pt x="57156" y="22079"/>
                    <a:pt x="32216" y="8698"/>
                  </a:cubicBezTo>
                  <a:cubicBezTo>
                    <a:pt x="29147" y="1583"/>
                    <a:pt x="21574" y="865"/>
                    <a:pt x="14523" y="212"/>
                  </a:cubicBezTo>
                  <a:cubicBezTo>
                    <a:pt x="877" y="-2268"/>
                    <a:pt x="-5717" y="17705"/>
                    <a:pt x="6231" y="24233"/>
                  </a:cubicBezTo>
                  <a:cubicBezTo>
                    <a:pt x="44555" y="46165"/>
                    <a:pt x="78636" y="74559"/>
                    <a:pt x="110105" y="105434"/>
                  </a:cubicBezTo>
                  <a:cubicBezTo>
                    <a:pt x="138897" y="134154"/>
                    <a:pt x="167754" y="163854"/>
                    <a:pt x="186492" y="200342"/>
                  </a:cubicBezTo>
                  <a:cubicBezTo>
                    <a:pt x="223250" y="278214"/>
                    <a:pt x="225796" y="364049"/>
                    <a:pt x="223445" y="449688"/>
                  </a:cubicBezTo>
                  <a:cubicBezTo>
                    <a:pt x="218418" y="459414"/>
                    <a:pt x="220051" y="472208"/>
                    <a:pt x="231215" y="476777"/>
                  </a:cubicBezTo>
                  <a:cubicBezTo>
                    <a:pt x="259289" y="485197"/>
                    <a:pt x="259550" y="447339"/>
                    <a:pt x="258766" y="428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7511827" y="10026518"/>
              <a:ext cx="256896" cy="553649"/>
            </a:xfrm>
            <a:custGeom>
              <a:rect b="b" l="l" r="r" t="t"/>
              <a:pathLst>
                <a:path extrusionOk="0" h="553649" w="256896">
                  <a:moveTo>
                    <a:pt x="232390" y="512261"/>
                  </a:moveTo>
                  <a:cubicBezTo>
                    <a:pt x="178919" y="476491"/>
                    <a:pt x="127602" y="432431"/>
                    <a:pt x="100311" y="372640"/>
                  </a:cubicBezTo>
                  <a:cubicBezTo>
                    <a:pt x="67145" y="296465"/>
                    <a:pt x="30649" y="219508"/>
                    <a:pt x="21443" y="135957"/>
                  </a:cubicBezTo>
                  <a:cubicBezTo>
                    <a:pt x="17787" y="94247"/>
                    <a:pt x="25817" y="52928"/>
                    <a:pt x="28821" y="11414"/>
                  </a:cubicBezTo>
                  <a:cubicBezTo>
                    <a:pt x="28559" y="7171"/>
                    <a:pt x="28233" y="2145"/>
                    <a:pt x="23793" y="252"/>
                  </a:cubicBezTo>
                  <a:cubicBezTo>
                    <a:pt x="20855" y="-923"/>
                    <a:pt x="16416" y="2211"/>
                    <a:pt x="17852" y="5409"/>
                  </a:cubicBezTo>
                  <a:cubicBezTo>
                    <a:pt x="-18122" y="123359"/>
                    <a:pt x="4468" y="208607"/>
                    <a:pt x="48342" y="319442"/>
                  </a:cubicBezTo>
                  <a:cubicBezTo>
                    <a:pt x="85948" y="429429"/>
                    <a:pt x="135241" y="485172"/>
                    <a:pt x="230235" y="550185"/>
                  </a:cubicBezTo>
                  <a:cubicBezTo>
                    <a:pt x="242248" y="559976"/>
                    <a:pt x="260660" y="547378"/>
                    <a:pt x="256220" y="532757"/>
                  </a:cubicBezTo>
                  <a:cubicBezTo>
                    <a:pt x="252825" y="522117"/>
                    <a:pt x="240355" y="518919"/>
                    <a:pt x="232390" y="512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7780126" y="9988280"/>
              <a:ext cx="263926" cy="521863"/>
            </a:xfrm>
            <a:custGeom>
              <a:rect b="b" l="l" r="r" t="t"/>
              <a:pathLst>
                <a:path extrusionOk="0" h="521863" w="263926">
                  <a:moveTo>
                    <a:pt x="255865" y="491100"/>
                  </a:moveTo>
                  <a:cubicBezTo>
                    <a:pt x="230990" y="476805"/>
                    <a:pt x="205005" y="462967"/>
                    <a:pt x="186137" y="440839"/>
                  </a:cubicBezTo>
                  <a:cubicBezTo>
                    <a:pt x="166485" y="417732"/>
                    <a:pt x="152122" y="390774"/>
                    <a:pt x="135799" y="365317"/>
                  </a:cubicBezTo>
                  <a:cubicBezTo>
                    <a:pt x="110272" y="323541"/>
                    <a:pt x="80827" y="284116"/>
                    <a:pt x="58433" y="240513"/>
                  </a:cubicBezTo>
                  <a:cubicBezTo>
                    <a:pt x="22263" y="169103"/>
                    <a:pt x="15995" y="84965"/>
                    <a:pt x="18346" y="5527"/>
                  </a:cubicBezTo>
                  <a:cubicBezTo>
                    <a:pt x="21284" y="3960"/>
                    <a:pt x="19913" y="1154"/>
                    <a:pt x="16975" y="370"/>
                  </a:cubicBezTo>
                  <a:cubicBezTo>
                    <a:pt x="12143" y="-1588"/>
                    <a:pt x="9271" y="4678"/>
                    <a:pt x="7769" y="8464"/>
                  </a:cubicBezTo>
                  <a:cubicBezTo>
                    <a:pt x="-6268" y="68908"/>
                    <a:pt x="326" y="133725"/>
                    <a:pt x="14755" y="193777"/>
                  </a:cubicBezTo>
                  <a:cubicBezTo>
                    <a:pt x="28922" y="249064"/>
                    <a:pt x="60522" y="296975"/>
                    <a:pt x="90424" y="344821"/>
                  </a:cubicBezTo>
                  <a:cubicBezTo>
                    <a:pt x="136714" y="419298"/>
                    <a:pt x="156888" y="475956"/>
                    <a:pt x="239412" y="519494"/>
                  </a:cubicBezTo>
                  <a:cubicBezTo>
                    <a:pt x="258019" y="530133"/>
                    <a:pt x="274211" y="502131"/>
                    <a:pt x="255865" y="491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23"/>
          <p:cNvGrpSpPr/>
          <p:nvPr/>
        </p:nvGrpSpPr>
        <p:grpSpPr>
          <a:xfrm>
            <a:off x="3755914" y="3958472"/>
            <a:ext cx="1632190" cy="1342474"/>
            <a:chOff x="7511827" y="7916944"/>
            <a:chExt cx="3264380" cy="2684948"/>
          </a:xfrm>
        </p:grpSpPr>
        <p:sp>
          <p:nvSpPr>
            <p:cNvPr id="941" name="Google Shape;941;p23"/>
            <p:cNvSpPr/>
            <p:nvPr/>
          </p:nvSpPr>
          <p:spPr>
            <a:xfrm>
              <a:off x="7997216" y="7916944"/>
              <a:ext cx="2187469" cy="2684948"/>
            </a:xfrm>
            <a:custGeom>
              <a:rect b="b" l="l" r="r" t="t"/>
              <a:pathLst>
                <a:path extrusionOk="0" h="2684948" w="2187469">
                  <a:moveTo>
                    <a:pt x="2118145" y="764138"/>
                  </a:moveTo>
                  <a:cubicBezTo>
                    <a:pt x="2080996" y="749321"/>
                    <a:pt x="2036142" y="753629"/>
                    <a:pt x="2003694" y="777520"/>
                  </a:cubicBezTo>
                  <a:cubicBezTo>
                    <a:pt x="1987698" y="789073"/>
                    <a:pt x="1978036" y="806893"/>
                    <a:pt x="1968895" y="823864"/>
                  </a:cubicBezTo>
                  <a:cubicBezTo>
                    <a:pt x="1949244" y="860418"/>
                    <a:pt x="1929918" y="897036"/>
                    <a:pt x="1910201" y="933590"/>
                  </a:cubicBezTo>
                  <a:cubicBezTo>
                    <a:pt x="1852943" y="1029542"/>
                    <a:pt x="1814684" y="1134829"/>
                    <a:pt x="1759189" y="1231696"/>
                  </a:cubicBezTo>
                  <a:cubicBezTo>
                    <a:pt x="1741039" y="1263680"/>
                    <a:pt x="1707872" y="1346056"/>
                    <a:pt x="1671311" y="1354346"/>
                  </a:cubicBezTo>
                  <a:cubicBezTo>
                    <a:pt x="1676926" y="1305194"/>
                    <a:pt x="1691812" y="1257871"/>
                    <a:pt x="1703563" y="1210025"/>
                  </a:cubicBezTo>
                  <a:cubicBezTo>
                    <a:pt x="1731637" y="1094425"/>
                    <a:pt x="1761409" y="979216"/>
                    <a:pt x="1786349" y="862898"/>
                  </a:cubicBezTo>
                  <a:cubicBezTo>
                    <a:pt x="1791442" y="822624"/>
                    <a:pt x="1803781" y="783068"/>
                    <a:pt x="1809983" y="742794"/>
                  </a:cubicBezTo>
                  <a:cubicBezTo>
                    <a:pt x="1837927" y="633329"/>
                    <a:pt x="1858036" y="521907"/>
                    <a:pt x="1883041" y="411724"/>
                  </a:cubicBezTo>
                  <a:cubicBezTo>
                    <a:pt x="1898253" y="349388"/>
                    <a:pt x="1915620" y="278892"/>
                    <a:pt x="1883564" y="218905"/>
                  </a:cubicBezTo>
                  <a:cubicBezTo>
                    <a:pt x="1858623" y="175433"/>
                    <a:pt x="1801822" y="151934"/>
                    <a:pt x="1759059" y="185289"/>
                  </a:cubicBezTo>
                  <a:cubicBezTo>
                    <a:pt x="1736665" y="199388"/>
                    <a:pt x="1720147" y="216229"/>
                    <a:pt x="1704086" y="238096"/>
                  </a:cubicBezTo>
                  <a:cubicBezTo>
                    <a:pt x="1643825" y="316490"/>
                    <a:pt x="1600865" y="405850"/>
                    <a:pt x="1566327" y="498082"/>
                  </a:cubicBezTo>
                  <a:cubicBezTo>
                    <a:pt x="1520756" y="620209"/>
                    <a:pt x="1483672" y="747037"/>
                    <a:pt x="1431115" y="866945"/>
                  </a:cubicBezTo>
                  <a:cubicBezTo>
                    <a:pt x="1407350" y="926475"/>
                    <a:pt x="1384891" y="986592"/>
                    <a:pt x="1356621" y="1044229"/>
                  </a:cubicBezTo>
                  <a:cubicBezTo>
                    <a:pt x="1346893" y="1062897"/>
                    <a:pt x="1338014" y="1083002"/>
                    <a:pt x="1321431" y="1096579"/>
                  </a:cubicBezTo>
                  <a:cubicBezTo>
                    <a:pt x="1340038" y="1011527"/>
                    <a:pt x="1373596" y="930522"/>
                    <a:pt x="1390375" y="845013"/>
                  </a:cubicBezTo>
                  <a:cubicBezTo>
                    <a:pt x="1422366" y="717337"/>
                    <a:pt x="1442345" y="586920"/>
                    <a:pt x="1478123" y="460092"/>
                  </a:cubicBezTo>
                  <a:cubicBezTo>
                    <a:pt x="1502279" y="358330"/>
                    <a:pt x="1532377" y="256960"/>
                    <a:pt x="1546153" y="153240"/>
                  </a:cubicBezTo>
                  <a:cubicBezTo>
                    <a:pt x="1550397" y="95603"/>
                    <a:pt x="1525457" y="30982"/>
                    <a:pt x="1466958" y="11269"/>
                  </a:cubicBezTo>
                  <a:cubicBezTo>
                    <a:pt x="1437056" y="825"/>
                    <a:pt x="1402519" y="-4462"/>
                    <a:pt x="1371703" y="4741"/>
                  </a:cubicBezTo>
                  <a:cubicBezTo>
                    <a:pt x="1291398" y="62117"/>
                    <a:pt x="1256208" y="161660"/>
                    <a:pt x="1218601" y="249258"/>
                  </a:cubicBezTo>
                  <a:cubicBezTo>
                    <a:pt x="1202214" y="293905"/>
                    <a:pt x="1180212" y="336072"/>
                    <a:pt x="1160756" y="379414"/>
                  </a:cubicBezTo>
                  <a:cubicBezTo>
                    <a:pt x="1141104" y="424975"/>
                    <a:pt x="1126610" y="472625"/>
                    <a:pt x="1108917" y="518904"/>
                  </a:cubicBezTo>
                  <a:cubicBezTo>
                    <a:pt x="1075946" y="609635"/>
                    <a:pt x="1041474" y="699778"/>
                    <a:pt x="1005500" y="789400"/>
                  </a:cubicBezTo>
                  <a:cubicBezTo>
                    <a:pt x="985391" y="843185"/>
                    <a:pt x="969787" y="895013"/>
                    <a:pt x="947524" y="948929"/>
                  </a:cubicBezTo>
                  <a:cubicBezTo>
                    <a:pt x="927937" y="993381"/>
                    <a:pt x="911485" y="1042532"/>
                    <a:pt x="874597" y="1075822"/>
                  </a:cubicBezTo>
                  <a:cubicBezTo>
                    <a:pt x="884325" y="985939"/>
                    <a:pt x="909134" y="898472"/>
                    <a:pt x="923302" y="808982"/>
                  </a:cubicBezTo>
                  <a:cubicBezTo>
                    <a:pt x="959080" y="652063"/>
                    <a:pt x="1003868" y="496972"/>
                    <a:pt x="1028155" y="337573"/>
                  </a:cubicBezTo>
                  <a:cubicBezTo>
                    <a:pt x="1038014" y="247365"/>
                    <a:pt x="1075163" y="97626"/>
                    <a:pt x="961104" y="60877"/>
                  </a:cubicBezTo>
                  <a:cubicBezTo>
                    <a:pt x="886218" y="39402"/>
                    <a:pt x="859450" y="72887"/>
                    <a:pt x="815903" y="127065"/>
                  </a:cubicBezTo>
                  <a:cubicBezTo>
                    <a:pt x="735924" y="230589"/>
                    <a:pt x="687546" y="354675"/>
                    <a:pt x="651506" y="479348"/>
                  </a:cubicBezTo>
                  <a:cubicBezTo>
                    <a:pt x="622257" y="570862"/>
                    <a:pt x="607829" y="666162"/>
                    <a:pt x="579232" y="757742"/>
                  </a:cubicBezTo>
                  <a:cubicBezTo>
                    <a:pt x="564542" y="803760"/>
                    <a:pt x="547763" y="849321"/>
                    <a:pt x="538035" y="896775"/>
                  </a:cubicBezTo>
                  <a:cubicBezTo>
                    <a:pt x="521387" y="976148"/>
                    <a:pt x="514597" y="1057088"/>
                    <a:pt x="502257" y="1137114"/>
                  </a:cubicBezTo>
                  <a:cubicBezTo>
                    <a:pt x="496120" y="1185155"/>
                    <a:pt x="488351" y="1233328"/>
                    <a:pt x="485739" y="1281761"/>
                  </a:cubicBezTo>
                  <a:cubicBezTo>
                    <a:pt x="476207" y="1267923"/>
                    <a:pt x="468373" y="1252845"/>
                    <a:pt x="462758" y="1236395"/>
                  </a:cubicBezTo>
                  <a:cubicBezTo>
                    <a:pt x="416925" y="1124712"/>
                    <a:pt x="401387" y="996514"/>
                    <a:pt x="318927" y="903237"/>
                  </a:cubicBezTo>
                  <a:cubicBezTo>
                    <a:pt x="268002" y="848015"/>
                    <a:pt x="207937" y="794621"/>
                    <a:pt x="132398" y="778629"/>
                  </a:cubicBezTo>
                  <a:cubicBezTo>
                    <a:pt x="90418" y="767990"/>
                    <a:pt x="34401" y="773277"/>
                    <a:pt x="13965" y="817141"/>
                  </a:cubicBezTo>
                  <a:cubicBezTo>
                    <a:pt x="-24032" y="895339"/>
                    <a:pt x="25652" y="1015965"/>
                    <a:pt x="43215" y="1097754"/>
                  </a:cubicBezTo>
                  <a:cubicBezTo>
                    <a:pt x="65347" y="1189790"/>
                    <a:pt x="91920" y="1280782"/>
                    <a:pt x="112355" y="1373275"/>
                  </a:cubicBezTo>
                  <a:cubicBezTo>
                    <a:pt x="139515" y="1473732"/>
                    <a:pt x="142714" y="1578039"/>
                    <a:pt x="151136" y="1681172"/>
                  </a:cubicBezTo>
                  <a:cubicBezTo>
                    <a:pt x="157730" y="1775623"/>
                    <a:pt x="166283" y="1870205"/>
                    <a:pt x="185152" y="1963090"/>
                  </a:cubicBezTo>
                  <a:cubicBezTo>
                    <a:pt x="198340" y="2029343"/>
                    <a:pt x="208459" y="2096837"/>
                    <a:pt x="232812" y="2160152"/>
                  </a:cubicBezTo>
                  <a:cubicBezTo>
                    <a:pt x="265783" y="2241419"/>
                    <a:pt x="309069" y="2320204"/>
                    <a:pt x="363585" y="2388937"/>
                  </a:cubicBezTo>
                  <a:cubicBezTo>
                    <a:pt x="432921" y="2469225"/>
                    <a:pt x="521778" y="2535412"/>
                    <a:pt x="621278" y="2572749"/>
                  </a:cubicBezTo>
                  <a:cubicBezTo>
                    <a:pt x="647654" y="2586913"/>
                    <a:pt x="671289" y="2606104"/>
                    <a:pt x="699167" y="2617527"/>
                  </a:cubicBezTo>
                  <a:cubicBezTo>
                    <a:pt x="748003" y="2638806"/>
                    <a:pt x="799385" y="2650294"/>
                    <a:pt x="851811" y="2658845"/>
                  </a:cubicBezTo>
                  <a:cubicBezTo>
                    <a:pt x="946414" y="2680582"/>
                    <a:pt x="1043759" y="2679668"/>
                    <a:pt x="1140190" y="2683062"/>
                  </a:cubicBezTo>
                  <a:cubicBezTo>
                    <a:pt x="1339319" y="2693636"/>
                    <a:pt x="1424978" y="2661913"/>
                    <a:pt x="1575337" y="2533258"/>
                  </a:cubicBezTo>
                  <a:cubicBezTo>
                    <a:pt x="1602693" y="2505321"/>
                    <a:pt x="1631354" y="2478624"/>
                    <a:pt x="1659037" y="2451078"/>
                  </a:cubicBezTo>
                  <a:cubicBezTo>
                    <a:pt x="1701148" y="2406562"/>
                    <a:pt x="1732813" y="2354212"/>
                    <a:pt x="1762715" y="2301079"/>
                  </a:cubicBezTo>
                  <a:cubicBezTo>
                    <a:pt x="1806262" y="2230061"/>
                    <a:pt x="1837339" y="2152776"/>
                    <a:pt x="1866719" y="2075166"/>
                  </a:cubicBezTo>
                  <a:cubicBezTo>
                    <a:pt x="1904847" y="1977907"/>
                    <a:pt x="1934162" y="1877581"/>
                    <a:pt x="1958449" y="1776015"/>
                  </a:cubicBezTo>
                  <a:cubicBezTo>
                    <a:pt x="1984369" y="1676538"/>
                    <a:pt x="2009701" y="1576930"/>
                    <a:pt x="2027198" y="1475559"/>
                  </a:cubicBezTo>
                  <a:cubicBezTo>
                    <a:pt x="2043520" y="1391552"/>
                    <a:pt x="2075511" y="1307675"/>
                    <a:pt x="2102541" y="1226148"/>
                  </a:cubicBezTo>
                  <a:cubicBezTo>
                    <a:pt x="2136817" y="1147231"/>
                    <a:pt x="2161170" y="1064464"/>
                    <a:pt x="2177426" y="979934"/>
                  </a:cubicBezTo>
                  <a:cubicBezTo>
                    <a:pt x="2187089" y="931044"/>
                    <a:pt x="2195120" y="879412"/>
                    <a:pt x="2174946" y="831958"/>
                  </a:cubicBezTo>
                  <a:cubicBezTo>
                    <a:pt x="2163651" y="804543"/>
                    <a:pt x="2146806" y="775692"/>
                    <a:pt x="2118145" y="764138"/>
                  </a:cubicBezTo>
                  <a:close/>
                  <a:moveTo>
                    <a:pt x="2120691" y="1064595"/>
                  </a:moveTo>
                  <a:cubicBezTo>
                    <a:pt x="2108156" y="1113354"/>
                    <a:pt x="2091572" y="1160482"/>
                    <a:pt x="2071202" y="1206435"/>
                  </a:cubicBezTo>
                  <a:cubicBezTo>
                    <a:pt x="2052334" y="1262766"/>
                    <a:pt x="2031768" y="1318510"/>
                    <a:pt x="2015054" y="1375560"/>
                  </a:cubicBezTo>
                  <a:cubicBezTo>
                    <a:pt x="1996839" y="1434045"/>
                    <a:pt x="1986915" y="1494489"/>
                    <a:pt x="1975424" y="1554541"/>
                  </a:cubicBezTo>
                  <a:cubicBezTo>
                    <a:pt x="1931551" y="1739984"/>
                    <a:pt x="1889962" y="1926928"/>
                    <a:pt x="1816643" y="2103495"/>
                  </a:cubicBezTo>
                  <a:cubicBezTo>
                    <a:pt x="1793596" y="2167985"/>
                    <a:pt x="1763368" y="2229604"/>
                    <a:pt x="1728308" y="2288350"/>
                  </a:cubicBezTo>
                  <a:cubicBezTo>
                    <a:pt x="1696643" y="2345400"/>
                    <a:pt x="1661583" y="2401013"/>
                    <a:pt x="1613204" y="2445595"/>
                  </a:cubicBezTo>
                  <a:cubicBezTo>
                    <a:pt x="1572987" y="2483063"/>
                    <a:pt x="1536948" y="2525360"/>
                    <a:pt x="1489548" y="2554407"/>
                  </a:cubicBezTo>
                  <a:cubicBezTo>
                    <a:pt x="1452334" y="2582410"/>
                    <a:pt x="1415772" y="2609041"/>
                    <a:pt x="1371115" y="2624707"/>
                  </a:cubicBezTo>
                  <a:cubicBezTo>
                    <a:pt x="1284673" y="2655516"/>
                    <a:pt x="1191898" y="2648597"/>
                    <a:pt x="1101800" y="2646247"/>
                  </a:cubicBezTo>
                  <a:cubicBezTo>
                    <a:pt x="1023454" y="2642592"/>
                    <a:pt x="944782" y="2642918"/>
                    <a:pt x="867807" y="2625621"/>
                  </a:cubicBezTo>
                  <a:cubicBezTo>
                    <a:pt x="810614" y="2615242"/>
                    <a:pt x="753487" y="2604537"/>
                    <a:pt x="700734" y="2578885"/>
                  </a:cubicBezTo>
                  <a:cubicBezTo>
                    <a:pt x="652486" y="2548924"/>
                    <a:pt x="604172" y="2520465"/>
                    <a:pt x="550048" y="2500948"/>
                  </a:cubicBezTo>
                  <a:cubicBezTo>
                    <a:pt x="547110" y="2499642"/>
                    <a:pt x="544107" y="2499381"/>
                    <a:pt x="541300" y="2499838"/>
                  </a:cubicBezTo>
                  <a:cubicBezTo>
                    <a:pt x="526022" y="2490047"/>
                    <a:pt x="511136" y="2479538"/>
                    <a:pt x="496773" y="2468311"/>
                  </a:cubicBezTo>
                  <a:cubicBezTo>
                    <a:pt x="437687" y="2423272"/>
                    <a:pt x="383955" y="2369812"/>
                    <a:pt x="346349" y="2305322"/>
                  </a:cubicBezTo>
                  <a:cubicBezTo>
                    <a:pt x="314553" y="2251210"/>
                    <a:pt x="282497" y="2196640"/>
                    <a:pt x="261865" y="2137111"/>
                  </a:cubicBezTo>
                  <a:cubicBezTo>
                    <a:pt x="239928" y="2074121"/>
                    <a:pt x="231180" y="2011393"/>
                    <a:pt x="217861" y="1945075"/>
                  </a:cubicBezTo>
                  <a:cubicBezTo>
                    <a:pt x="189918" y="1800884"/>
                    <a:pt x="187175" y="1653496"/>
                    <a:pt x="173138" y="1507674"/>
                  </a:cubicBezTo>
                  <a:cubicBezTo>
                    <a:pt x="154531" y="1356043"/>
                    <a:pt x="105891" y="1210090"/>
                    <a:pt x="71027" y="1061722"/>
                  </a:cubicBezTo>
                  <a:cubicBezTo>
                    <a:pt x="54966" y="994360"/>
                    <a:pt x="29961" y="925757"/>
                    <a:pt x="37861" y="855653"/>
                  </a:cubicBezTo>
                  <a:cubicBezTo>
                    <a:pt x="44977" y="811136"/>
                    <a:pt x="82126" y="804608"/>
                    <a:pt x="120190" y="812637"/>
                  </a:cubicBezTo>
                  <a:cubicBezTo>
                    <a:pt x="190570" y="826345"/>
                    <a:pt x="245543" y="877062"/>
                    <a:pt x="292877" y="927976"/>
                  </a:cubicBezTo>
                  <a:cubicBezTo>
                    <a:pt x="366000" y="1013028"/>
                    <a:pt x="382257" y="1128106"/>
                    <a:pt x="421626" y="1229868"/>
                  </a:cubicBezTo>
                  <a:cubicBezTo>
                    <a:pt x="447089" y="1308980"/>
                    <a:pt x="494880" y="1359567"/>
                    <a:pt x="570484" y="1393379"/>
                  </a:cubicBezTo>
                  <a:cubicBezTo>
                    <a:pt x="701909" y="1443510"/>
                    <a:pt x="812834" y="1502713"/>
                    <a:pt x="892094" y="1624319"/>
                  </a:cubicBezTo>
                  <a:cubicBezTo>
                    <a:pt x="923171" y="1668313"/>
                    <a:pt x="943476" y="1719488"/>
                    <a:pt x="951898" y="1773013"/>
                  </a:cubicBezTo>
                  <a:cubicBezTo>
                    <a:pt x="954118" y="1782477"/>
                    <a:pt x="964695" y="1787960"/>
                    <a:pt x="973835" y="1785415"/>
                  </a:cubicBezTo>
                  <a:cubicBezTo>
                    <a:pt x="998449" y="1776472"/>
                    <a:pt x="980821" y="1744749"/>
                    <a:pt x="978667" y="1726276"/>
                  </a:cubicBezTo>
                  <a:cubicBezTo>
                    <a:pt x="965282" y="1669814"/>
                    <a:pt x="934727" y="1619423"/>
                    <a:pt x="900059" y="1573535"/>
                  </a:cubicBezTo>
                  <a:cubicBezTo>
                    <a:pt x="810875" y="1455585"/>
                    <a:pt x="707002" y="1409763"/>
                    <a:pt x="575511" y="1355782"/>
                  </a:cubicBezTo>
                  <a:cubicBezTo>
                    <a:pt x="550048" y="1343771"/>
                    <a:pt x="526871" y="1327779"/>
                    <a:pt x="507611" y="1308132"/>
                  </a:cubicBezTo>
                  <a:cubicBezTo>
                    <a:pt x="507741" y="1304868"/>
                    <a:pt x="507872" y="1301539"/>
                    <a:pt x="508198" y="1298275"/>
                  </a:cubicBezTo>
                  <a:cubicBezTo>
                    <a:pt x="524912" y="1172753"/>
                    <a:pt x="545021" y="1047493"/>
                    <a:pt x="565848" y="922624"/>
                  </a:cubicBezTo>
                  <a:cubicBezTo>
                    <a:pt x="582170" y="842206"/>
                    <a:pt x="616185" y="766815"/>
                    <a:pt x="634401" y="686919"/>
                  </a:cubicBezTo>
                  <a:cubicBezTo>
                    <a:pt x="677818" y="503826"/>
                    <a:pt x="723454" y="313357"/>
                    <a:pt x="836534" y="159114"/>
                  </a:cubicBezTo>
                  <a:cubicBezTo>
                    <a:pt x="855859" y="134702"/>
                    <a:pt x="875315" y="106960"/>
                    <a:pt x="902540" y="91164"/>
                  </a:cubicBezTo>
                  <a:cubicBezTo>
                    <a:pt x="948569" y="81112"/>
                    <a:pt x="996164" y="103762"/>
                    <a:pt x="1002823" y="153370"/>
                  </a:cubicBezTo>
                  <a:cubicBezTo>
                    <a:pt x="1013596" y="213422"/>
                    <a:pt x="1001256" y="275302"/>
                    <a:pt x="992899" y="335876"/>
                  </a:cubicBezTo>
                  <a:cubicBezTo>
                    <a:pt x="979254" y="410615"/>
                    <a:pt x="966458" y="484635"/>
                    <a:pt x="947981" y="558656"/>
                  </a:cubicBezTo>
                  <a:cubicBezTo>
                    <a:pt x="918862" y="667664"/>
                    <a:pt x="891833" y="777259"/>
                    <a:pt x="872051" y="888289"/>
                  </a:cubicBezTo>
                  <a:cubicBezTo>
                    <a:pt x="862714" y="933720"/>
                    <a:pt x="852529" y="981501"/>
                    <a:pt x="844042" y="1029608"/>
                  </a:cubicBezTo>
                  <a:cubicBezTo>
                    <a:pt x="841496" y="1044033"/>
                    <a:pt x="839863" y="1058720"/>
                    <a:pt x="838688" y="1073276"/>
                  </a:cubicBezTo>
                  <a:cubicBezTo>
                    <a:pt x="837774" y="1084568"/>
                    <a:pt x="835554" y="1096970"/>
                    <a:pt x="841953" y="1107088"/>
                  </a:cubicBezTo>
                  <a:cubicBezTo>
                    <a:pt x="853705" y="1125691"/>
                    <a:pt x="878122" y="1117140"/>
                    <a:pt x="891964" y="1105587"/>
                  </a:cubicBezTo>
                  <a:cubicBezTo>
                    <a:pt x="920299" y="1083589"/>
                    <a:pt x="938645" y="1051997"/>
                    <a:pt x="953988" y="1020208"/>
                  </a:cubicBezTo>
                  <a:cubicBezTo>
                    <a:pt x="982584" y="961592"/>
                    <a:pt x="1004260" y="900039"/>
                    <a:pt x="1025087" y="838355"/>
                  </a:cubicBezTo>
                  <a:cubicBezTo>
                    <a:pt x="1082932" y="693055"/>
                    <a:pt x="1137709" y="541554"/>
                    <a:pt x="1193269" y="394492"/>
                  </a:cubicBezTo>
                  <a:cubicBezTo>
                    <a:pt x="1235838" y="309049"/>
                    <a:pt x="1266850" y="218448"/>
                    <a:pt x="1309744" y="133070"/>
                  </a:cubicBezTo>
                  <a:cubicBezTo>
                    <a:pt x="1322997" y="106960"/>
                    <a:pt x="1340103" y="83070"/>
                    <a:pt x="1359428" y="61073"/>
                  </a:cubicBezTo>
                  <a:cubicBezTo>
                    <a:pt x="1369222" y="52130"/>
                    <a:pt x="1376273" y="37313"/>
                    <a:pt x="1389004" y="32809"/>
                  </a:cubicBezTo>
                  <a:cubicBezTo>
                    <a:pt x="1445609" y="23410"/>
                    <a:pt x="1507437" y="52261"/>
                    <a:pt x="1512660" y="114402"/>
                  </a:cubicBezTo>
                  <a:cubicBezTo>
                    <a:pt x="1520234" y="169036"/>
                    <a:pt x="1498754" y="222234"/>
                    <a:pt x="1488177" y="275106"/>
                  </a:cubicBezTo>
                  <a:cubicBezTo>
                    <a:pt x="1459711" y="400693"/>
                    <a:pt x="1422040" y="524061"/>
                    <a:pt x="1396773" y="650301"/>
                  </a:cubicBezTo>
                  <a:cubicBezTo>
                    <a:pt x="1378950" y="739857"/>
                    <a:pt x="1358188" y="833329"/>
                    <a:pt x="1334162" y="922297"/>
                  </a:cubicBezTo>
                  <a:cubicBezTo>
                    <a:pt x="1316795" y="982219"/>
                    <a:pt x="1294140" y="1041292"/>
                    <a:pt x="1284281" y="1103041"/>
                  </a:cubicBezTo>
                  <a:cubicBezTo>
                    <a:pt x="1277100" y="1152975"/>
                    <a:pt x="1329200" y="1140116"/>
                    <a:pt x="1350941" y="1114855"/>
                  </a:cubicBezTo>
                  <a:cubicBezTo>
                    <a:pt x="1387894" y="1072884"/>
                    <a:pt x="1405391" y="1017532"/>
                    <a:pt x="1428569" y="967402"/>
                  </a:cubicBezTo>
                  <a:cubicBezTo>
                    <a:pt x="1451224" y="907741"/>
                    <a:pt x="1477339" y="849517"/>
                    <a:pt x="1500908" y="790183"/>
                  </a:cubicBezTo>
                  <a:cubicBezTo>
                    <a:pt x="1540538" y="680392"/>
                    <a:pt x="1575990" y="568969"/>
                    <a:pt x="1619668" y="460680"/>
                  </a:cubicBezTo>
                  <a:cubicBezTo>
                    <a:pt x="1643759" y="398539"/>
                    <a:pt x="1674249" y="338944"/>
                    <a:pt x="1712508" y="284310"/>
                  </a:cubicBezTo>
                  <a:cubicBezTo>
                    <a:pt x="1727851" y="262247"/>
                    <a:pt x="1745152" y="234702"/>
                    <a:pt x="1768852" y="218318"/>
                  </a:cubicBezTo>
                  <a:cubicBezTo>
                    <a:pt x="1780016" y="211138"/>
                    <a:pt x="1791507" y="202587"/>
                    <a:pt x="1805022" y="200890"/>
                  </a:cubicBezTo>
                  <a:cubicBezTo>
                    <a:pt x="1831725" y="201738"/>
                    <a:pt x="1855359" y="223213"/>
                    <a:pt x="1863716" y="247952"/>
                  </a:cubicBezTo>
                  <a:cubicBezTo>
                    <a:pt x="1876316" y="288618"/>
                    <a:pt x="1870049" y="329610"/>
                    <a:pt x="1859603" y="370406"/>
                  </a:cubicBezTo>
                  <a:cubicBezTo>
                    <a:pt x="1831986" y="474975"/>
                    <a:pt x="1814227" y="581698"/>
                    <a:pt x="1787851" y="686593"/>
                  </a:cubicBezTo>
                  <a:cubicBezTo>
                    <a:pt x="1757035" y="812572"/>
                    <a:pt x="1714858" y="935287"/>
                    <a:pt x="1685544" y="1061657"/>
                  </a:cubicBezTo>
                  <a:cubicBezTo>
                    <a:pt x="1669940" y="1134176"/>
                    <a:pt x="1654989" y="1206826"/>
                    <a:pt x="1636969" y="1278824"/>
                  </a:cubicBezTo>
                  <a:cubicBezTo>
                    <a:pt x="1632725" y="1295534"/>
                    <a:pt x="1626915" y="1311722"/>
                    <a:pt x="1621039" y="1327844"/>
                  </a:cubicBezTo>
                  <a:cubicBezTo>
                    <a:pt x="1617448" y="1340964"/>
                    <a:pt x="1627633" y="1349776"/>
                    <a:pt x="1638014" y="1350168"/>
                  </a:cubicBezTo>
                  <a:cubicBezTo>
                    <a:pt x="1637557" y="1373210"/>
                    <a:pt x="1656295" y="1391095"/>
                    <a:pt x="1681104" y="1385546"/>
                  </a:cubicBezTo>
                  <a:cubicBezTo>
                    <a:pt x="1717470" y="1378823"/>
                    <a:pt x="1736469" y="1340051"/>
                    <a:pt x="1756120" y="1312440"/>
                  </a:cubicBezTo>
                  <a:cubicBezTo>
                    <a:pt x="1785304" y="1258132"/>
                    <a:pt x="1815076" y="1203954"/>
                    <a:pt x="1842823" y="1148863"/>
                  </a:cubicBezTo>
                  <a:cubicBezTo>
                    <a:pt x="1861822" y="1109438"/>
                    <a:pt x="1877949" y="1068576"/>
                    <a:pt x="1898253" y="1029803"/>
                  </a:cubicBezTo>
                  <a:cubicBezTo>
                    <a:pt x="1928025" y="975757"/>
                    <a:pt x="1957731" y="921644"/>
                    <a:pt x="1986523" y="867075"/>
                  </a:cubicBezTo>
                  <a:cubicBezTo>
                    <a:pt x="1998993" y="846318"/>
                    <a:pt x="2006959" y="821710"/>
                    <a:pt x="2024586" y="804674"/>
                  </a:cubicBezTo>
                  <a:cubicBezTo>
                    <a:pt x="2047568" y="784961"/>
                    <a:pt x="2081648" y="781175"/>
                    <a:pt x="2108874" y="793903"/>
                  </a:cubicBezTo>
                  <a:cubicBezTo>
                    <a:pt x="2138384" y="814138"/>
                    <a:pt x="2148830" y="853890"/>
                    <a:pt x="2152291" y="887898"/>
                  </a:cubicBezTo>
                  <a:cubicBezTo>
                    <a:pt x="2152486" y="947950"/>
                    <a:pt x="2135120" y="1006892"/>
                    <a:pt x="2120691" y="1064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10315074" y="8308427"/>
              <a:ext cx="244841" cy="508247"/>
            </a:xfrm>
            <a:custGeom>
              <a:rect b="b" l="l" r="r" t="t"/>
              <a:pathLst>
                <a:path extrusionOk="0" h="508247" w="244841">
                  <a:moveTo>
                    <a:pt x="199852" y="163387"/>
                  </a:moveTo>
                  <a:cubicBezTo>
                    <a:pt x="155260" y="93479"/>
                    <a:pt x="89775" y="32578"/>
                    <a:pt x="12409" y="1116"/>
                  </a:cubicBezTo>
                  <a:cubicBezTo>
                    <a:pt x="6794" y="-1952"/>
                    <a:pt x="-2281" y="1508"/>
                    <a:pt x="526" y="9014"/>
                  </a:cubicBezTo>
                  <a:cubicBezTo>
                    <a:pt x="4313" y="17239"/>
                    <a:pt x="14302" y="20307"/>
                    <a:pt x="21157" y="25724"/>
                  </a:cubicBezTo>
                  <a:cubicBezTo>
                    <a:pt x="102050" y="79184"/>
                    <a:pt x="181440" y="153726"/>
                    <a:pt x="203051" y="252029"/>
                  </a:cubicBezTo>
                  <a:cubicBezTo>
                    <a:pt x="215194" y="320371"/>
                    <a:pt x="216304" y="391324"/>
                    <a:pt x="201876" y="459404"/>
                  </a:cubicBezTo>
                  <a:cubicBezTo>
                    <a:pt x="199460" y="475658"/>
                    <a:pt x="185619" y="503073"/>
                    <a:pt x="209971" y="508164"/>
                  </a:cubicBezTo>
                  <a:cubicBezTo>
                    <a:pt x="232431" y="509992"/>
                    <a:pt x="230929" y="481336"/>
                    <a:pt x="234977" y="465867"/>
                  </a:cubicBezTo>
                  <a:cubicBezTo>
                    <a:pt x="242354" y="428138"/>
                    <a:pt x="245880" y="389561"/>
                    <a:pt x="244574" y="351115"/>
                  </a:cubicBezTo>
                  <a:cubicBezTo>
                    <a:pt x="242811" y="286298"/>
                    <a:pt x="235107" y="219262"/>
                    <a:pt x="199852" y="163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10517247" y="8237073"/>
              <a:ext cx="258960" cy="477980"/>
            </a:xfrm>
            <a:custGeom>
              <a:rect b="b" l="l" r="r" t="t"/>
              <a:pathLst>
                <a:path extrusionOk="0" h="477980" w="258960">
                  <a:moveTo>
                    <a:pt x="258766" y="428801"/>
                  </a:moveTo>
                  <a:cubicBezTo>
                    <a:pt x="259028" y="397600"/>
                    <a:pt x="257918" y="366464"/>
                    <a:pt x="254719" y="335459"/>
                  </a:cubicBezTo>
                  <a:cubicBezTo>
                    <a:pt x="249300" y="281934"/>
                    <a:pt x="238397" y="227822"/>
                    <a:pt x="212346" y="180238"/>
                  </a:cubicBezTo>
                  <a:cubicBezTo>
                    <a:pt x="184860" y="132000"/>
                    <a:pt x="142945" y="93815"/>
                    <a:pt x="101617" y="57523"/>
                  </a:cubicBezTo>
                  <a:cubicBezTo>
                    <a:pt x="79942" y="39311"/>
                    <a:pt x="57156" y="22079"/>
                    <a:pt x="32216" y="8698"/>
                  </a:cubicBezTo>
                  <a:cubicBezTo>
                    <a:pt x="29147" y="1583"/>
                    <a:pt x="21574" y="865"/>
                    <a:pt x="14523" y="212"/>
                  </a:cubicBezTo>
                  <a:cubicBezTo>
                    <a:pt x="877" y="-2268"/>
                    <a:pt x="-5717" y="17705"/>
                    <a:pt x="6231" y="24233"/>
                  </a:cubicBezTo>
                  <a:cubicBezTo>
                    <a:pt x="44555" y="46165"/>
                    <a:pt x="78636" y="74559"/>
                    <a:pt x="110105" y="105434"/>
                  </a:cubicBezTo>
                  <a:cubicBezTo>
                    <a:pt x="138897" y="134154"/>
                    <a:pt x="167754" y="163854"/>
                    <a:pt x="186492" y="200342"/>
                  </a:cubicBezTo>
                  <a:cubicBezTo>
                    <a:pt x="223250" y="278214"/>
                    <a:pt x="225796" y="364049"/>
                    <a:pt x="223445" y="449688"/>
                  </a:cubicBezTo>
                  <a:cubicBezTo>
                    <a:pt x="218418" y="459414"/>
                    <a:pt x="220051" y="472208"/>
                    <a:pt x="231215" y="476777"/>
                  </a:cubicBezTo>
                  <a:cubicBezTo>
                    <a:pt x="259289" y="485197"/>
                    <a:pt x="259550" y="447339"/>
                    <a:pt x="258766" y="428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23"/>
            <p:cNvSpPr/>
            <p:nvPr/>
          </p:nvSpPr>
          <p:spPr>
            <a:xfrm>
              <a:off x="7511827" y="10026518"/>
              <a:ext cx="256896" cy="553649"/>
            </a:xfrm>
            <a:custGeom>
              <a:rect b="b" l="l" r="r" t="t"/>
              <a:pathLst>
                <a:path extrusionOk="0" h="553649" w="256896">
                  <a:moveTo>
                    <a:pt x="232390" y="512261"/>
                  </a:moveTo>
                  <a:cubicBezTo>
                    <a:pt x="178919" y="476491"/>
                    <a:pt x="127602" y="432431"/>
                    <a:pt x="100311" y="372640"/>
                  </a:cubicBezTo>
                  <a:cubicBezTo>
                    <a:pt x="67145" y="296465"/>
                    <a:pt x="30649" y="219508"/>
                    <a:pt x="21443" y="135957"/>
                  </a:cubicBezTo>
                  <a:cubicBezTo>
                    <a:pt x="17787" y="94247"/>
                    <a:pt x="25817" y="52928"/>
                    <a:pt x="28821" y="11414"/>
                  </a:cubicBezTo>
                  <a:cubicBezTo>
                    <a:pt x="28559" y="7171"/>
                    <a:pt x="28233" y="2145"/>
                    <a:pt x="23793" y="252"/>
                  </a:cubicBezTo>
                  <a:cubicBezTo>
                    <a:pt x="20855" y="-923"/>
                    <a:pt x="16416" y="2211"/>
                    <a:pt x="17852" y="5409"/>
                  </a:cubicBezTo>
                  <a:cubicBezTo>
                    <a:pt x="-18122" y="123359"/>
                    <a:pt x="4468" y="208607"/>
                    <a:pt x="48342" y="319442"/>
                  </a:cubicBezTo>
                  <a:cubicBezTo>
                    <a:pt x="85948" y="429429"/>
                    <a:pt x="135241" y="485172"/>
                    <a:pt x="230235" y="550185"/>
                  </a:cubicBezTo>
                  <a:cubicBezTo>
                    <a:pt x="242248" y="559976"/>
                    <a:pt x="260660" y="547378"/>
                    <a:pt x="256220" y="532757"/>
                  </a:cubicBezTo>
                  <a:cubicBezTo>
                    <a:pt x="252825" y="522117"/>
                    <a:pt x="240355" y="518919"/>
                    <a:pt x="232390" y="5122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3"/>
            <p:cNvSpPr/>
            <p:nvPr/>
          </p:nvSpPr>
          <p:spPr>
            <a:xfrm>
              <a:off x="7780126" y="9988280"/>
              <a:ext cx="263926" cy="521863"/>
            </a:xfrm>
            <a:custGeom>
              <a:rect b="b" l="l" r="r" t="t"/>
              <a:pathLst>
                <a:path extrusionOk="0" h="521863" w="263926">
                  <a:moveTo>
                    <a:pt x="255865" y="491100"/>
                  </a:moveTo>
                  <a:cubicBezTo>
                    <a:pt x="230990" y="476805"/>
                    <a:pt x="205005" y="462967"/>
                    <a:pt x="186137" y="440839"/>
                  </a:cubicBezTo>
                  <a:cubicBezTo>
                    <a:pt x="166485" y="417732"/>
                    <a:pt x="152122" y="390774"/>
                    <a:pt x="135799" y="365317"/>
                  </a:cubicBezTo>
                  <a:cubicBezTo>
                    <a:pt x="110272" y="323541"/>
                    <a:pt x="80827" y="284116"/>
                    <a:pt x="58433" y="240513"/>
                  </a:cubicBezTo>
                  <a:cubicBezTo>
                    <a:pt x="22263" y="169103"/>
                    <a:pt x="15995" y="84965"/>
                    <a:pt x="18346" y="5527"/>
                  </a:cubicBezTo>
                  <a:cubicBezTo>
                    <a:pt x="21284" y="3960"/>
                    <a:pt x="19913" y="1154"/>
                    <a:pt x="16975" y="370"/>
                  </a:cubicBezTo>
                  <a:cubicBezTo>
                    <a:pt x="12143" y="-1588"/>
                    <a:pt x="9271" y="4678"/>
                    <a:pt x="7769" y="8464"/>
                  </a:cubicBezTo>
                  <a:cubicBezTo>
                    <a:pt x="-6268" y="68908"/>
                    <a:pt x="326" y="133725"/>
                    <a:pt x="14755" y="193777"/>
                  </a:cubicBezTo>
                  <a:cubicBezTo>
                    <a:pt x="28922" y="249064"/>
                    <a:pt x="60522" y="296975"/>
                    <a:pt x="90424" y="344821"/>
                  </a:cubicBezTo>
                  <a:cubicBezTo>
                    <a:pt x="136714" y="419298"/>
                    <a:pt x="156888" y="475956"/>
                    <a:pt x="239412" y="519494"/>
                  </a:cubicBezTo>
                  <a:cubicBezTo>
                    <a:pt x="258019" y="530133"/>
                    <a:pt x="274211" y="502131"/>
                    <a:pt x="255865" y="491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6" name="Google Shape;946;p23"/>
          <p:cNvSpPr/>
          <p:nvPr/>
        </p:nvSpPr>
        <p:spPr>
          <a:xfrm>
            <a:off x="4016754" y="3974104"/>
            <a:ext cx="1057936" cy="1308696"/>
          </a:xfrm>
          <a:custGeom>
            <a:rect b="b" l="l" r="r" t="t"/>
            <a:pathLst>
              <a:path extrusionOk="0" h="2617391" w="2115871">
                <a:moveTo>
                  <a:pt x="2115869" y="856830"/>
                </a:moveTo>
                <a:cubicBezTo>
                  <a:pt x="2116130" y="916752"/>
                  <a:pt x="2098829" y="975629"/>
                  <a:pt x="2084335" y="1033396"/>
                </a:cubicBezTo>
                <a:cubicBezTo>
                  <a:pt x="2071799" y="1082156"/>
                  <a:pt x="2055216" y="1129284"/>
                  <a:pt x="2034846" y="1175237"/>
                </a:cubicBezTo>
                <a:cubicBezTo>
                  <a:pt x="2016043" y="1231568"/>
                  <a:pt x="1995412" y="1287377"/>
                  <a:pt x="1978698" y="1344361"/>
                </a:cubicBezTo>
                <a:cubicBezTo>
                  <a:pt x="1960483" y="1402847"/>
                  <a:pt x="1950559" y="1463356"/>
                  <a:pt x="1939068" y="1523343"/>
                </a:cubicBezTo>
                <a:cubicBezTo>
                  <a:pt x="1895194" y="1708786"/>
                  <a:pt x="1853606" y="1895730"/>
                  <a:pt x="1780287" y="2072296"/>
                </a:cubicBezTo>
                <a:cubicBezTo>
                  <a:pt x="1757305" y="2136787"/>
                  <a:pt x="1727011" y="2198406"/>
                  <a:pt x="1691951" y="2257152"/>
                </a:cubicBezTo>
                <a:cubicBezTo>
                  <a:pt x="1660287" y="2314202"/>
                  <a:pt x="1625292" y="2369815"/>
                  <a:pt x="1576848" y="2414397"/>
                </a:cubicBezTo>
                <a:cubicBezTo>
                  <a:pt x="1536630" y="2451930"/>
                  <a:pt x="1500591" y="2494162"/>
                  <a:pt x="1453192" y="2523209"/>
                </a:cubicBezTo>
                <a:cubicBezTo>
                  <a:pt x="1416043" y="2551211"/>
                  <a:pt x="1379416" y="2577843"/>
                  <a:pt x="1334759" y="2593509"/>
                </a:cubicBezTo>
                <a:cubicBezTo>
                  <a:pt x="1248317" y="2624318"/>
                  <a:pt x="1155477" y="2617399"/>
                  <a:pt x="1065444" y="2615049"/>
                </a:cubicBezTo>
                <a:cubicBezTo>
                  <a:pt x="987098" y="2611394"/>
                  <a:pt x="908426" y="2611720"/>
                  <a:pt x="831516" y="2594423"/>
                </a:cubicBezTo>
                <a:cubicBezTo>
                  <a:pt x="774323" y="2584044"/>
                  <a:pt x="717196" y="2573339"/>
                  <a:pt x="664443" y="2547687"/>
                </a:cubicBezTo>
                <a:cubicBezTo>
                  <a:pt x="616195" y="2517726"/>
                  <a:pt x="567881" y="2489266"/>
                  <a:pt x="513692" y="2469750"/>
                </a:cubicBezTo>
                <a:cubicBezTo>
                  <a:pt x="510754" y="2468509"/>
                  <a:pt x="507751" y="2468183"/>
                  <a:pt x="504878" y="2468640"/>
                </a:cubicBezTo>
                <a:cubicBezTo>
                  <a:pt x="489601" y="2458784"/>
                  <a:pt x="474780" y="2448340"/>
                  <a:pt x="460417" y="2437113"/>
                </a:cubicBezTo>
                <a:cubicBezTo>
                  <a:pt x="401331" y="2392074"/>
                  <a:pt x="347598" y="2338614"/>
                  <a:pt x="309992" y="2274124"/>
                </a:cubicBezTo>
                <a:cubicBezTo>
                  <a:pt x="278197" y="2220011"/>
                  <a:pt x="246140" y="2165377"/>
                  <a:pt x="225509" y="2105913"/>
                </a:cubicBezTo>
                <a:cubicBezTo>
                  <a:pt x="203572" y="2042923"/>
                  <a:pt x="194824" y="1980260"/>
                  <a:pt x="181505" y="1913877"/>
                </a:cubicBezTo>
                <a:cubicBezTo>
                  <a:pt x="153561" y="1769686"/>
                  <a:pt x="150754" y="1622363"/>
                  <a:pt x="136782" y="1476476"/>
                </a:cubicBezTo>
                <a:cubicBezTo>
                  <a:pt x="118175" y="1324779"/>
                  <a:pt x="69535" y="1178892"/>
                  <a:pt x="34671" y="1030524"/>
                </a:cubicBezTo>
                <a:cubicBezTo>
                  <a:pt x="18610" y="963162"/>
                  <a:pt x="-6395" y="894559"/>
                  <a:pt x="1505" y="824454"/>
                </a:cubicBezTo>
                <a:cubicBezTo>
                  <a:pt x="8686" y="779938"/>
                  <a:pt x="45835" y="773410"/>
                  <a:pt x="83899" y="781504"/>
                </a:cubicBezTo>
                <a:cubicBezTo>
                  <a:pt x="154279" y="795146"/>
                  <a:pt x="209252" y="845930"/>
                  <a:pt x="256586" y="896843"/>
                </a:cubicBezTo>
                <a:cubicBezTo>
                  <a:pt x="329644" y="981895"/>
                  <a:pt x="345901" y="1096908"/>
                  <a:pt x="385335" y="1198735"/>
                </a:cubicBezTo>
                <a:cubicBezTo>
                  <a:pt x="410798" y="1277847"/>
                  <a:pt x="458589" y="1328435"/>
                  <a:pt x="534193" y="1362246"/>
                </a:cubicBezTo>
                <a:cubicBezTo>
                  <a:pt x="665618" y="1412312"/>
                  <a:pt x="776608" y="1471580"/>
                  <a:pt x="855868" y="1593186"/>
                </a:cubicBezTo>
                <a:cubicBezTo>
                  <a:pt x="886946" y="1637180"/>
                  <a:pt x="907185" y="1688355"/>
                  <a:pt x="915673" y="1741880"/>
                </a:cubicBezTo>
                <a:cubicBezTo>
                  <a:pt x="917892" y="1751344"/>
                  <a:pt x="928469" y="1756827"/>
                  <a:pt x="937610" y="1754282"/>
                </a:cubicBezTo>
                <a:cubicBezTo>
                  <a:pt x="962223" y="1745339"/>
                  <a:pt x="944595" y="1713616"/>
                  <a:pt x="942441" y="1695144"/>
                </a:cubicBezTo>
                <a:cubicBezTo>
                  <a:pt x="929057" y="1638682"/>
                  <a:pt x="898502" y="1588290"/>
                  <a:pt x="863834" y="1542403"/>
                </a:cubicBezTo>
                <a:cubicBezTo>
                  <a:pt x="774650" y="1424453"/>
                  <a:pt x="670841" y="1378630"/>
                  <a:pt x="539285" y="1324649"/>
                </a:cubicBezTo>
                <a:cubicBezTo>
                  <a:pt x="513823" y="1312638"/>
                  <a:pt x="490645" y="1296711"/>
                  <a:pt x="471385" y="1277064"/>
                </a:cubicBezTo>
                <a:cubicBezTo>
                  <a:pt x="471450" y="1273735"/>
                  <a:pt x="471581" y="1270471"/>
                  <a:pt x="471973" y="1267208"/>
                </a:cubicBezTo>
                <a:cubicBezTo>
                  <a:pt x="488687" y="1141686"/>
                  <a:pt x="508795" y="1016425"/>
                  <a:pt x="529622" y="891556"/>
                </a:cubicBezTo>
                <a:cubicBezTo>
                  <a:pt x="545945" y="811139"/>
                  <a:pt x="579960" y="735747"/>
                  <a:pt x="598175" y="655852"/>
                </a:cubicBezTo>
                <a:cubicBezTo>
                  <a:pt x="641592" y="472758"/>
                  <a:pt x="687229" y="282289"/>
                  <a:pt x="800308" y="128047"/>
                </a:cubicBezTo>
                <a:cubicBezTo>
                  <a:pt x="819633" y="103634"/>
                  <a:pt x="839089" y="75893"/>
                  <a:pt x="866315" y="60097"/>
                </a:cubicBezTo>
                <a:cubicBezTo>
                  <a:pt x="912343" y="50044"/>
                  <a:pt x="959938" y="72694"/>
                  <a:pt x="966598" y="122303"/>
                </a:cubicBezTo>
                <a:cubicBezTo>
                  <a:pt x="977370" y="182355"/>
                  <a:pt x="965031" y="244234"/>
                  <a:pt x="956674" y="304809"/>
                </a:cubicBezTo>
                <a:cubicBezTo>
                  <a:pt x="943028" y="379547"/>
                  <a:pt x="930232" y="453568"/>
                  <a:pt x="911755" y="527589"/>
                </a:cubicBezTo>
                <a:cubicBezTo>
                  <a:pt x="882637" y="636596"/>
                  <a:pt x="855607" y="746191"/>
                  <a:pt x="835825" y="857222"/>
                </a:cubicBezTo>
                <a:cubicBezTo>
                  <a:pt x="826489" y="902653"/>
                  <a:pt x="816304" y="950433"/>
                  <a:pt x="807816" y="998540"/>
                </a:cubicBezTo>
                <a:cubicBezTo>
                  <a:pt x="805270" y="1012966"/>
                  <a:pt x="803703" y="1027652"/>
                  <a:pt x="802463" y="1042208"/>
                </a:cubicBezTo>
                <a:cubicBezTo>
                  <a:pt x="801548" y="1053501"/>
                  <a:pt x="799329" y="1065903"/>
                  <a:pt x="805727" y="1076020"/>
                </a:cubicBezTo>
                <a:cubicBezTo>
                  <a:pt x="817479" y="1094623"/>
                  <a:pt x="841897" y="1086072"/>
                  <a:pt x="855738" y="1074519"/>
                </a:cubicBezTo>
                <a:cubicBezTo>
                  <a:pt x="884073" y="1052522"/>
                  <a:pt x="902419" y="1020929"/>
                  <a:pt x="917762" y="989141"/>
                </a:cubicBezTo>
                <a:cubicBezTo>
                  <a:pt x="946293" y="930525"/>
                  <a:pt x="968034" y="868971"/>
                  <a:pt x="988861" y="807287"/>
                </a:cubicBezTo>
                <a:cubicBezTo>
                  <a:pt x="1046706" y="661988"/>
                  <a:pt x="1101483" y="510487"/>
                  <a:pt x="1157044" y="363425"/>
                </a:cubicBezTo>
                <a:cubicBezTo>
                  <a:pt x="1199612" y="277981"/>
                  <a:pt x="1230624" y="187381"/>
                  <a:pt x="1273518" y="102002"/>
                </a:cubicBezTo>
                <a:cubicBezTo>
                  <a:pt x="1286772" y="75893"/>
                  <a:pt x="1303877" y="52003"/>
                  <a:pt x="1323203" y="30005"/>
                </a:cubicBezTo>
                <a:cubicBezTo>
                  <a:pt x="1332996" y="21063"/>
                  <a:pt x="1340047" y="6246"/>
                  <a:pt x="1352778" y="1742"/>
                </a:cubicBezTo>
                <a:cubicBezTo>
                  <a:pt x="1409383" y="-7658"/>
                  <a:pt x="1471211" y="21193"/>
                  <a:pt x="1476434" y="83334"/>
                </a:cubicBezTo>
                <a:cubicBezTo>
                  <a:pt x="1484008" y="137968"/>
                  <a:pt x="1462528" y="191167"/>
                  <a:pt x="1451951" y="244039"/>
                </a:cubicBezTo>
                <a:cubicBezTo>
                  <a:pt x="1423486" y="369626"/>
                  <a:pt x="1385814" y="492993"/>
                  <a:pt x="1360548" y="619233"/>
                </a:cubicBezTo>
                <a:cubicBezTo>
                  <a:pt x="1342724" y="708789"/>
                  <a:pt x="1321962" y="802261"/>
                  <a:pt x="1297936" y="891230"/>
                </a:cubicBezTo>
                <a:cubicBezTo>
                  <a:pt x="1280569" y="951151"/>
                  <a:pt x="1257914" y="1010224"/>
                  <a:pt x="1248056" y="1071973"/>
                </a:cubicBezTo>
                <a:cubicBezTo>
                  <a:pt x="1240874" y="1121908"/>
                  <a:pt x="1292974" y="1109049"/>
                  <a:pt x="1314715" y="1083788"/>
                </a:cubicBezTo>
                <a:cubicBezTo>
                  <a:pt x="1351668" y="1041817"/>
                  <a:pt x="1369166" y="986464"/>
                  <a:pt x="1392343" y="936334"/>
                </a:cubicBezTo>
                <a:cubicBezTo>
                  <a:pt x="1414998" y="876674"/>
                  <a:pt x="1441114" y="818449"/>
                  <a:pt x="1464683" y="759115"/>
                </a:cubicBezTo>
                <a:cubicBezTo>
                  <a:pt x="1504313" y="649324"/>
                  <a:pt x="1539764" y="537902"/>
                  <a:pt x="1583442" y="429612"/>
                </a:cubicBezTo>
                <a:cubicBezTo>
                  <a:pt x="1607534" y="367472"/>
                  <a:pt x="1638023" y="307876"/>
                  <a:pt x="1676282" y="253242"/>
                </a:cubicBezTo>
                <a:cubicBezTo>
                  <a:pt x="1691625" y="231180"/>
                  <a:pt x="1708926" y="203634"/>
                  <a:pt x="1732626" y="187250"/>
                </a:cubicBezTo>
                <a:cubicBezTo>
                  <a:pt x="1743790" y="180070"/>
                  <a:pt x="1755281" y="171519"/>
                  <a:pt x="1768796" y="169822"/>
                </a:cubicBezTo>
                <a:cubicBezTo>
                  <a:pt x="1795499" y="170671"/>
                  <a:pt x="1819133" y="192146"/>
                  <a:pt x="1827490" y="216885"/>
                </a:cubicBezTo>
                <a:cubicBezTo>
                  <a:pt x="1840091" y="257550"/>
                  <a:pt x="1833823" y="298542"/>
                  <a:pt x="1823377" y="339338"/>
                </a:cubicBezTo>
                <a:cubicBezTo>
                  <a:pt x="1795760" y="443907"/>
                  <a:pt x="1778001" y="550630"/>
                  <a:pt x="1751625" y="655525"/>
                </a:cubicBezTo>
                <a:cubicBezTo>
                  <a:pt x="1720809" y="781504"/>
                  <a:pt x="1678633" y="904219"/>
                  <a:pt x="1649318" y="1030589"/>
                </a:cubicBezTo>
                <a:cubicBezTo>
                  <a:pt x="1633714" y="1103109"/>
                  <a:pt x="1618763" y="1175759"/>
                  <a:pt x="1600744" y="1247756"/>
                </a:cubicBezTo>
                <a:cubicBezTo>
                  <a:pt x="1596500" y="1264466"/>
                  <a:pt x="1590689" y="1280654"/>
                  <a:pt x="1584813" y="1296777"/>
                </a:cubicBezTo>
                <a:cubicBezTo>
                  <a:pt x="1581222" y="1309897"/>
                  <a:pt x="1591342" y="1318709"/>
                  <a:pt x="1601723" y="1319166"/>
                </a:cubicBezTo>
                <a:cubicBezTo>
                  <a:pt x="1601266" y="1342207"/>
                  <a:pt x="1620069" y="1360027"/>
                  <a:pt x="1644813" y="1354479"/>
                </a:cubicBezTo>
                <a:cubicBezTo>
                  <a:pt x="1681179" y="1347756"/>
                  <a:pt x="1700178" y="1309048"/>
                  <a:pt x="1719830" y="1281372"/>
                </a:cubicBezTo>
                <a:cubicBezTo>
                  <a:pt x="1749013" y="1227064"/>
                  <a:pt x="1778850" y="1172887"/>
                  <a:pt x="1806532" y="1117796"/>
                </a:cubicBezTo>
                <a:cubicBezTo>
                  <a:pt x="1825531" y="1078370"/>
                  <a:pt x="1841723" y="1037509"/>
                  <a:pt x="1861962" y="998736"/>
                </a:cubicBezTo>
                <a:cubicBezTo>
                  <a:pt x="1891734" y="944689"/>
                  <a:pt x="1921440" y="890577"/>
                  <a:pt x="1950232" y="836008"/>
                </a:cubicBezTo>
                <a:cubicBezTo>
                  <a:pt x="1962702" y="815251"/>
                  <a:pt x="1970668" y="790643"/>
                  <a:pt x="1988296" y="773606"/>
                </a:cubicBezTo>
                <a:cubicBezTo>
                  <a:pt x="2011277" y="753893"/>
                  <a:pt x="2045357" y="750107"/>
                  <a:pt x="2072648" y="762836"/>
                </a:cubicBezTo>
                <a:cubicBezTo>
                  <a:pt x="2101962" y="783071"/>
                  <a:pt x="2112343" y="822757"/>
                  <a:pt x="2115869" y="8568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23"/>
          <p:cNvSpPr/>
          <p:nvPr/>
        </p:nvSpPr>
        <p:spPr>
          <a:xfrm rot="-2456596">
            <a:off x="-1006066" y="1174194"/>
            <a:ext cx="2321338" cy="840357"/>
          </a:xfrm>
          <a:custGeom>
            <a:rect b="b" l="l" r="r" t="t"/>
            <a:pathLst>
              <a:path extrusionOk="0" h="1681512" w="4644882">
                <a:moveTo>
                  <a:pt x="4385617" y="237599"/>
                </a:moveTo>
                <a:cubicBezTo>
                  <a:pt x="4405405" y="222742"/>
                  <a:pt x="4425285" y="208071"/>
                  <a:pt x="4445352" y="193493"/>
                </a:cubicBezTo>
                <a:cubicBezTo>
                  <a:pt x="4464025" y="179936"/>
                  <a:pt x="4483255" y="167123"/>
                  <a:pt x="4502021" y="153566"/>
                </a:cubicBezTo>
                <a:cubicBezTo>
                  <a:pt x="4510939" y="147066"/>
                  <a:pt x="4519950" y="140381"/>
                  <a:pt x="4528497" y="133324"/>
                </a:cubicBezTo>
                <a:cubicBezTo>
                  <a:pt x="4537230" y="126081"/>
                  <a:pt x="4545870" y="118653"/>
                  <a:pt x="4554417" y="111132"/>
                </a:cubicBezTo>
                <a:cubicBezTo>
                  <a:pt x="4562406" y="104075"/>
                  <a:pt x="4570488" y="96833"/>
                  <a:pt x="4579035" y="90240"/>
                </a:cubicBezTo>
                <a:cubicBezTo>
                  <a:pt x="4587303" y="83833"/>
                  <a:pt x="4595664" y="77612"/>
                  <a:pt x="4604025" y="71484"/>
                </a:cubicBezTo>
                <a:cubicBezTo>
                  <a:pt x="4614802" y="63498"/>
                  <a:pt x="4625392" y="55606"/>
                  <a:pt x="4634497" y="45763"/>
                </a:cubicBezTo>
                <a:cubicBezTo>
                  <a:pt x="4642021" y="37592"/>
                  <a:pt x="4647874" y="25614"/>
                  <a:pt x="4643229" y="14564"/>
                </a:cubicBezTo>
                <a:cubicBezTo>
                  <a:pt x="4640907" y="9086"/>
                  <a:pt x="4636819" y="4258"/>
                  <a:pt x="4631245" y="1936"/>
                </a:cubicBezTo>
                <a:cubicBezTo>
                  <a:pt x="4625764" y="-385"/>
                  <a:pt x="4619818" y="-199"/>
                  <a:pt x="4613966" y="358"/>
                </a:cubicBezTo>
                <a:cubicBezTo>
                  <a:pt x="4604768" y="1193"/>
                  <a:pt x="4595478" y="1936"/>
                  <a:pt x="4586281" y="2586"/>
                </a:cubicBezTo>
                <a:cubicBezTo>
                  <a:pt x="4577827" y="3143"/>
                  <a:pt x="4569466" y="3700"/>
                  <a:pt x="4561012" y="3886"/>
                </a:cubicBezTo>
                <a:cubicBezTo>
                  <a:pt x="4539367" y="4443"/>
                  <a:pt x="4517814" y="4350"/>
                  <a:pt x="4496261" y="4536"/>
                </a:cubicBezTo>
                <a:cubicBezTo>
                  <a:pt x="4472850" y="4815"/>
                  <a:pt x="4449347" y="5279"/>
                  <a:pt x="4425935" y="5372"/>
                </a:cubicBezTo>
                <a:cubicBezTo>
                  <a:pt x="4379207" y="5558"/>
                  <a:pt x="4332478" y="5093"/>
                  <a:pt x="4285749" y="4258"/>
                </a:cubicBezTo>
                <a:cubicBezTo>
                  <a:pt x="4262524" y="3886"/>
                  <a:pt x="4239206" y="3329"/>
                  <a:pt x="4215981" y="3236"/>
                </a:cubicBezTo>
                <a:cubicBezTo>
                  <a:pt x="4191920" y="3143"/>
                  <a:pt x="4167952" y="3143"/>
                  <a:pt x="4143891" y="3143"/>
                </a:cubicBezTo>
                <a:cubicBezTo>
                  <a:pt x="4094096" y="3236"/>
                  <a:pt x="4044208" y="3515"/>
                  <a:pt x="3994414" y="4536"/>
                </a:cubicBezTo>
                <a:cubicBezTo>
                  <a:pt x="3945827" y="5465"/>
                  <a:pt x="3897240" y="6858"/>
                  <a:pt x="3848654" y="7507"/>
                </a:cubicBezTo>
                <a:cubicBezTo>
                  <a:pt x="3795979" y="8250"/>
                  <a:pt x="3743305" y="8529"/>
                  <a:pt x="3690723" y="8529"/>
                </a:cubicBezTo>
                <a:cubicBezTo>
                  <a:pt x="3594107" y="8622"/>
                  <a:pt x="3497491" y="8529"/>
                  <a:pt x="3400968" y="10200"/>
                </a:cubicBezTo>
                <a:cubicBezTo>
                  <a:pt x="3347736" y="11036"/>
                  <a:pt x="3294504" y="12336"/>
                  <a:pt x="3241272" y="13822"/>
                </a:cubicBezTo>
                <a:cubicBezTo>
                  <a:pt x="3193336" y="15121"/>
                  <a:pt x="3145399" y="16421"/>
                  <a:pt x="3097463" y="17443"/>
                </a:cubicBezTo>
                <a:cubicBezTo>
                  <a:pt x="2995737" y="19578"/>
                  <a:pt x="2894011" y="20878"/>
                  <a:pt x="2792285" y="23107"/>
                </a:cubicBezTo>
                <a:cubicBezTo>
                  <a:pt x="2595244" y="27378"/>
                  <a:pt x="2398481" y="41306"/>
                  <a:pt x="2201533" y="49384"/>
                </a:cubicBezTo>
                <a:cubicBezTo>
                  <a:pt x="2152760" y="51427"/>
                  <a:pt x="2103988" y="53284"/>
                  <a:pt x="2055308" y="55606"/>
                </a:cubicBezTo>
                <a:cubicBezTo>
                  <a:pt x="2002076" y="58113"/>
                  <a:pt x="1948937" y="60805"/>
                  <a:pt x="1895706" y="63591"/>
                </a:cubicBezTo>
                <a:cubicBezTo>
                  <a:pt x="1797882" y="68698"/>
                  <a:pt x="1700058" y="73155"/>
                  <a:pt x="1602234" y="77612"/>
                </a:cubicBezTo>
                <a:cubicBezTo>
                  <a:pt x="1553368" y="79840"/>
                  <a:pt x="1504503" y="82069"/>
                  <a:pt x="1455637" y="84390"/>
                </a:cubicBezTo>
                <a:cubicBezTo>
                  <a:pt x="1408072" y="86619"/>
                  <a:pt x="1360508" y="89219"/>
                  <a:pt x="1312943" y="91261"/>
                </a:cubicBezTo>
                <a:cubicBezTo>
                  <a:pt x="1213725" y="95533"/>
                  <a:pt x="1114322" y="98597"/>
                  <a:pt x="1015012" y="102868"/>
                </a:cubicBezTo>
                <a:cubicBezTo>
                  <a:pt x="965031" y="105004"/>
                  <a:pt x="915051" y="107139"/>
                  <a:pt x="865164" y="109832"/>
                </a:cubicBezTo>
                <a:cubicBezTo>
                  <a:pt x="863584" y="109925"/>
                  <a:pt x="862005" y="110018"/>
                  <a:pt x="860519" y="110111"/>
                </a:cubicBezTo>
                <a:cubicBezTo>
                  <a:pt x="848256" y="110389"/>
                  <a:pt x="835900" y="111039"/>
                  <a:pt x="823730" y="112153"/>
                </a:cubicBezTo>
                <a:cubicBezTo>
                  <a:pt x="787871" y="114196"/>
                  <a:pt x="752104" y="116239"/>
                  <a:pt x="716245" y="117446"/>
                </a:cubicBezTo>
                <a:cubicBezTo>
                  <a:pt x="669423" y="118932"/>
                  <a:pt x="622508" y="117910"/>
                  <a:pt x="575594" y="117446"/>
                </a:cubicBezTo>
                <a:cubicBezTo>
                  <a:pt x="552554" y="117168"/>
                  <a:pt x="529422" y="116889"/>
                  <a:pt x="506383" y="116239"/>
                </a:cubicBezTo>
                <a:cubicBezTo>
                  <a:pt x="497557" y="116053"/>
                  <a:pt x="488732" y="115589"/>
                  <a:pt x="479906" y="115403"/>
                </a:cubicBezTo>
                <a:cubicBezTo>
                  <a:pt x="403914" y="103704"/>
                  <a:pt x="326064" y="100082"/>
                  <a:pt x="249607" y="108625"/>
                </a:cubicBezTo>
                <a:cubicBezTo>
                  <a:pt x="210403" y="112432"/>
                  <a:pt x="171664" y="118189"/>
                  <a:pt x="132645" y="123389"/>
                </a:cubicBezTo>
                <a:cubicBezTo>
                  <a:pt x="115459" y="126081"/>
                  <a:pt x="86753" y="122182"/>
                  <a:pt x="85638" y="146416"/>
                </a:cubicBezTo>
                <a:cubicBezTo>
                  <a:pt x="85081" y="155237"/>
                  <a:pt x="91119" y="163501"/>
                  <a:pt x="98737" y="167494"/>
                </a:cubicBezTo>
                <a:cubicBezTo>
                  <a:pt x="115087" y="175665"/>
                  <a:pt x="128186" y="181608"/>
                  <a:pt x="145280" y="191636"/>
                </a:cubicBezTo>
                <a:cubicBezTo>
                  <a:pt x="173336" y="209371"/>
                  <a:pt x="205201" y="218564"/>
                  <a:pt x="235858" y="230635"/>
                </a:cubicBezTo>
                <a:cubicBezTo>
                  <a:pt x="280078" y="249484"/>
                  <a:pt x="324670" y="268240"/>
                  <a:pt x="371492" y="279290"/>
                </a:cubicBezTo>
                <a:cubicBezTo>
                  <a:pt x="333310" y="297303"/>
                  <a:pt x="295592" y="316153"/>
                  <a:pt x="257968" y="335095"/>
                </a:cubicBezTo>
                <a:cubicBezTo>
                  <a:pt x="210031" y="360165"/>
                  <a:pt x="156149" y="375486"/>
                  <a:pt x="113694" y="409842"/>
                </a:cubicBezTo>
                <a:cubicBezTo>
                  <a:pt x="97065" y="421820"/>
                  <a:pt x="85081" y="446240"/>
                  <a:pt x="102732" y="462676"/>
                </a:cubicBezTo>
                <a:cubicBezTo>
                  <a:pt x="136733" y="498238"/>
                  <a:pt x="180303" y="522009"/>
                  <a:pt x="222759" y="545779"/>
                </a:cubicBezTo>
                <a:cubicBezTo>
                  <a:pt x="280914" y="581435"/>
                  <a:pt x="338234" y="618577"/>
                  <a:pt x="395367" y="655811"/>
                </a:cubicBezTo>
                <a:cubicBezTo>
                  <a:pt x="303953" y="701959"/>
                  <a:pt x="208824" y="741050"/>
                  <a:pt x="122798" y="797227"/>
                </a:cubicBezTo>
                <a:cubicBezTo>
                  <a:pt x="97622" y="815055"/>
                  <a:pt x="31198" y="843839"/>
                  <a:pt x="61948" y="881724"/>
                </a:cubicBezTo>
                <a:cubicBezTo>
                  <a:pt x="104775" y="908837"/>
                  <a:pt x="151318" y="931122"/>
                  <a:pt x="197861" y="951271"/>
                </a:cubicBezTo>
                <a:cubicBezTo>
                  <a:pt x="239388" y="966777"/>
                  <a:pt x="283794" y="971977"/>
                  <a:pt x="326900" y="981541"/>
                </a:cubicBezTo>
                <a:cubicBezTo>
                  <a:pt x="263077" y="1011161"/>
                  <a:pt x="197769" y="1037253"/>
                  <a:pt x="133853" y="1066781"/>
                </a:cubicBezTo>
                <a:cubicBezTo>
                  <a:pt x="103939" y="1082287"/>
                  <a:pt x="3235" y="1120357"/>
                  <a:pt x="66129" y="1157684"/>
                </a:cubicBezTo>
                <a:cubicBezTo>
                  <a:pt x="118246" y="1185540"/>
                  <a:pt x="169434" y="1210518"/>
                  <a:pt x="223502" y="1235774"/>
                </a:cubicBezTo>
                <a:cubicBezTo>
                  <a:pt x="273947" y="1257502"/>
                  <a:pt x="328108" y="1268923"/>
                  <a:pt x="378645" y="1290279"/>
                </a:cubicBezTo>
                <a:cubicBezTo>
                  <a:pt x="282772" y="1345806"/>
                  <a:pt x="185599" y="1398918"/>
                  <a:pt x="92327" y="1458715"/>
                </a:cubicBezTo>
                <a:cubicBezTo>
                  <a:pt x="62877" y="1476358"/>
                  <a:pt x="35379" y="1496878"/>
                  <a:pt x="8066" y="1517585"/>
                </a:cubicBezTo>
                <a:cubicBezTo>
                  <a:pt x="-1038" y="1524363"/>
                  <a:pt x="-2617" y="1538012"/>
                  <a:pt x="4257" y="1546833"/>
                </a:cubicBezTo>
                <a:cubicBezTo>
                  <a:pt x="10853" y="1555376"/>
                  <a:pt x="22652" y="1557047"/>
                  <a:pt x="31477" y="1551662"/>
                </a:cubicBezTo>
                <a:cubicBezTo>
                  <a:pt x="33707" y="1552498"/>
                  <a:pt x="36029" y="1552962"/>
                  <a:pt x="38445" y="1552869"/>
                </a:cubicBezTo>
                <a:cubicBezTo>
                  <a:pt x="55817" y="1552219"/>
                  <a:pt x="73282" y="1551569"/>
                  <a:pt x="90655" y="1550455"/>
                </a:cubicBezTo>
                <a:cubicBezTo>
                  <a:pt x="108491" y="1549341"/>
                  <a:pt x="126328" y="1548041"/>
                  <a:pt x="144165" y="1546741"/>
                </a:cubicBezTo>
                <a:cubicBezTo>
                  <a:pt x="172500" y="1544791"/>
                  <a:pt x="201577" y="1543212"/>
                  <a:pt x="230562" y="1542841"/>
                </a:cubicBezTo>
                <a:cubicBezTo>
                  <a:pt x="258247" y="1542469"/>
                  <a:pt x="285838" y="1542284"/>
                  <a:pt x="313429" y="1542191"/>
                </a:cubicBezTo>
                <a:cubicBezTo>
                  <a:pt x="343436" y="1542098"/>
                  <a:pt x="373443" y="1541912"/>
                  <a:pt x="403450" y="1541169"/>
                </a:cubicBezTo>
                <a:cubicBezTo>
                  <a:pt x="434385" y="1540334"/>
                  <a:pt x="465321" y="1539312"/>
                  <a:pt x="496257" y="1538291"/>
                </a:cubicBezTo>
                <a:cubicBezTo>
                  <a:pt x="543357" y="1536620"/>
                  <a:pt x="590365" y="1535134"/>
                  <a:pt x="637372" y="1534762"/>
                </a:cubicBezTo>
                <a:cubicBezTo>
                  <a:pt x="686052" y="1534391"/>
                  <a:pt x="734825" y="1534762"/>
                  <a:pt x="783504" y="1534113"/>
                </a:cubicBezTo>
                <a:cubicBezTo>
                  <a:pt x="832463" y="1533463"/>
                  <a:pt x="881514" y="1532070"/>
                  <a:pt x="930565" y="1530306"/>
                </a:cubicBezTo>
                <a:cubicBezTo>
                  <a:pt x="957321" y="1529377"/>
                  <a:pt x="983983" y="1528634"/>
                  <a:pt x="1010738" y="1527891"/>
                </a:cubicBezTo>
                <a:cubicBezTo>
                  <a:pt x="1024302" y="1527520"/>
                  <a:pt x="1037772" y="1527613"/>
                  <a:pt x="1051243" y="1527520"/>
                </a:cubicBezTo>
                <a:cubicBezTo>
                  <a:pt x="1061833" y="1527427"/>
                  <a:pt x="1072424" y="1527520"/>
                  <a:pt x="1083107" y="1527520"/>
                </a:cubicBezTo>
                <a:cubicBezTo>
                  <a:pt x="1134203" y="1527706"/>
                  <a:pt x="1185205" y="1528727"/>
                  <a:pt x="1236207" y="1530213"/>
                </a:cubicBezTo>
                <a:cubicBezTo>
                  <a:pt x="1285444" y="1531698"/>
                  <a:pt x="1334774" y="1533741"/>
                  <a:pt x="1384104" y="1535227"/>
                </a:cubicBezTo>
                <a:cubicBezTo>
                  <a:pt x="1408258" y="1535877"/>
                  <a:pt x="1432319" y="1536434"/>
                  <a:pt x="1456473" y="1536898"/>
                </a:cubicBezTo>
                <a:cubicBezTo>
                  <a:pt x="1481185" y="1537455"/>
                  <a:pt x="1505989" y="1537734"/>
                  <a:pt x="1530701" y="1538477"/>
                </a:cubicBezTo>
                <a:cubicBezTo>
                  <a:pt x="1554855" y="1539219"/>
                  <a:pt x="1579102" y="1539869"/>
                  <a:pt x="1603349" y="1541077"/>
                </a:cubicBezTo>
                <a:cubicBezTo>
                  <a:pt x="1627967" y="1542284"/>
                  <a:pt x="1652586" y="1543769"/>
                  <a:pt x="1677204" y="1545441"/>
                </a:cubicBezTo>
                <a:cubicBezTo>
                  <a:pt x="1696713" y="1547019"/>
                  <a:pt x="1716315" y="1548505"/>
                  <a:pt x="1735824" y="1550455"/>
                </a:cubicBezTo>
                <a:cubicBezTo>
                  <a:pt x="1759235" y="1552776"/>
                  <a:pt x="1782646" y="1555190"/>
                  <a:pt x="1806057" y="1557605"/>
                </a:cubicBezTo>
                <a:cubicBezTo>
                  <a:pt x="1845354" y="1561690"/>
                  <a:pt x="1884650" y="1565776"/>
                  <a:pt x="1924040" y="1569211"/>
                </a:cubicBezTo>
                <a:cubicBezTo>
                  <a:pt x="2008951" y="1576547"/>
                  <a:pt x="2094047" y="1582582"/>
                  <a:pt x="2179051" y="1588803"/>
                </a:cubicBezTo>
                <a:cubicBezTo>
                  <a:pt x="2226523" y="1592239"/>
                  <a:pt x="2273995" y="1595582"/>
                  <a:pt x="2321374" y="1599389"/>
                </a:cubicBezTo>
                <a:cubicBezTo>
                  <a:pt x="2373770" y="1603660"/>
                  <a:pt x="2426166" y="1608117"/>
                  <a:pt x="2478468" y="1612760"/>
                </a:cubicBezTo>
                <a:cubicBezTo>
                  <a:pt x="2504016" y="1615081"/>
                  <a:pt x="2529564" y="1617402"/>
                  <a:pt x="2555204" y="1619724"/>
                </a:cubicBezTo>
                <a:cubicBezTo>
                  <a:pt x="2576664" y="1621581"/>
                  <a:pt x="2598217" y="1623623"/>
                  <a:pt x="2619770" y="1625109"/>
                </a:cubicBezTo>
                <a:cubicBezTo>
                  <a:pt x="2644295" y="1626873"/>
                  <a:pt x="2668728" y="1628730"/>
                  <a:pt x="2693254" y="1630123"/>
                </a:cubicBezTo>
                <a:cubicBezTo>
                  <a:pt x="2707932" y="1630959"/>
                  <a:pt x="2722610" y="1631980"/>
                  <a:pt x="2737289" y="1632630"/>
                </a:cubicBezTo>
                <a:cubicBezTo>
                  <a:pt x="2750016" y="1633187"/>
                  <a:pt x="2762836" y="1633652"/>
                  <a:pt x="2775563" y="1634209"/>
                </a:cubicBezTo>
                <a:cubicBezTo>
                  <a:pt x="2822199" y="1636159"/>
                  <a:pt x="2868928" y="1637180"/>
                  <a:pt x="2915564" y="1638201"/>
                </a:cubicBezTo>
                <a:cubicBezTo>
                  <a:pt x="2968517" y="1639316"/>
                  <a:pt x="3021470" y="1640616"/>
                  <a:pt x="3074423" y="1642287"/>
                </a:cubicBezTo>
                <a:cubicBezTo>
                  <a:pt x="3173548" y="1645351"/>
                  <a:pt x="3272579" y="1652222"/>
                  <a:pt x="3371611" y="1658258"/>
                </a:cubicBezTo>
                <a:cubicBezTo>
                  <a:pt x="3466834" y="1664108"/>
                  <a:pt x="3562149" y="1667822"/>
                  <a:pt x="3657465" y="1671536"/>
                </a:cubicBezTo>
                <a:cubicBezTo>
                  <a:pt x="3707167" y="1673486"/>
                  <a:pt x="3756868" y="1675621"/>
                  <a:pt x="3806477" y="1677571"/>
                </a:cubicBezTo>
                <a:cubicBezTo>
                  <a:pt x="3856457" y="1679521"/>
                  <a:pt x="3906530" y="1681285"/>
                  <a:pt x="3956604" y="1681471"/>
                </a:cubicBezTo>
                <a:cubicBezTo>
                  <a:pt x="3971189" y="1681471"/>
                  <a:pt x="3985774" y="1681564"/>
                  <a:pt x="4000174" y="1681471"/>
                </a:cubicBezTo>
                <a:cubicBezTo>
                  <a:pt x="4037241" y="1681471"/>
                  <a:pt x="4074308" y="1681285"/>
                  <a:pt x="4111375" y="1680914"/>
                </a:cubicBezTo>
                <a:cubicBezTo>
                  <a:pt x="4158476" y="1680450"/>
                  <a:pt x="4205576" y="1678964"/>
                  <a:pt x="4252677" y="1677850"/>
                </a:cubicBezTo>
                <a:cubicBezTo>
                  <a:pt x="4277667" y="1677293"/>
                  <a:pt x="4302657" y="1676643"/>
                  <a:pt x="4327647" y="1676550"/>
                </a:cubicBezTo>
                <a:cubicBezTo>
                  <a:pt x="4354217" y="1676550"/>
                  <a:pt x="4380693" y="1676550"/>
                  <a:pt x="4407170" y="1676550"/>
                </a:cubicBezTo>
                <a:cubicBezTo>
                  <a:pt x="4430673" y="1676643"/>
                  <a:pt x="4454177" y="1676736"/>
                  <a:pt x="4477681" y="1677014"/>
                </a:cubicBezTo>
                <a:cubicBezTo>
                  <a:pt x="4488736" y="1677107"/>
                  <a:pt x="4499977" y="1677386"/>
                  <a:pt x="4511032" y="1676828"/>
                </a:cubicBezTo>
                <a:cubicBezTo>
                  <a:pt x="4518371" y="1676550"/>
                  <a:pt x="4525618" y="1676086"/>
                  <a:pt x="4532492" y="1673207"/>
                </a:cubicBezTo>
                <a:cubicBezTo>
                  <a:pt x="4537323" y="1671164"/>
                  <a:pt x="4540667" y="1667543"/>
                  <a:pt x="4543176" y="1662993"/>
                </a:cubicBezTo>
                <a:cubicBezTo>
                  <a:pt x="4546613" y="1656679"/>
                  <a:pt x="4547263" y="1648322"/>
                  <a:pt x="4543176" y="1642101"/>
                </a:cubicBezTo>
                <a:cubicBezTo>
                  <a:pt x="4541782" y="1640058"/>
                  <a:pt x="4540574" y="1637830"/>
                  <a:pt x="4538809" y="1636159"/>
                </a:cubicBezTo>
                <a:cubicBezTo>
                  <a:pt x="4537416" y="1634952"/>
                  <a:pt x="4536022" y="1633744"/>
                  <a:pt x="4534722" y="1632537"/>
                </a:cubicBezTo>
                <a:cubicBezTo>
                  <a:pt x="4531842" y="1630216"/>
                  <a:pt x="4528869" y="1627988"/>
                  <a:pt x="4525896" y="1625852"/>
                </a:cubicBezTo>
                <a:cubicBezTo>
                  <a:pt x="4519300" y="1621116"/>
                  <a:pt x="4512519" y="1616474"/>
                  <a:pt x="4505551" y="1612388"/>
                </a:cubicBezTo>
                <a:cubicBezTo>
                  <a:pt x="4489851" y="1603381"/>
                  <a:pt x="4473593" y="1595117"/>
                  <a:pt x="4456964" y="1588060"/>
                </a:cubicBezTo>
                <a:cubicBezTo>
                  <a:pt x="4438013" y="1579982"/>
                  <a:pt x="4418968" y="1572461"/>
                  <a:pt x="4399645" y="1565126"/>
                </a:cubicBezTo>
                <a:cubicBezTo>
                  <a:pt x="4382551" y="1558626"/>
                  <a:pt x="4365365" y="1552219"/>
                  <a:pt x="4348364" y="1545534"/>
                </a:cubicBezTo>
                <a:cubicBezTo>
                  <a:pt x="4311575" y="1531048"/>
                  <a:pt x="4275344" y="1515078"/>
                  <a:pt x="4239299" y="1498828"/>
                </a:cubicBezTo>
                <a:cubicBezTo>
                  <a:pt x="4230288" y="1494835"/>
                  <a:pt x="4221276" y="1490843"/>
                  <a:pt x="4212265" y="1486850"/>
                </a:cubicBezTo>
                <a:cubicBezTo>
                  <a:pt x="4205112" y="1483693"/>
                  <a:pt x="4197866" y="1480629"/>
                  <a:pt x="4190526" y="1477843"/>
                </a:cubicBezTo>
                <a:cubicBezTo>
                  <a:pt x="4180865" y="1474222"/>
                  <a:pt x="4171203" y="1470601"/>
                  <a:pt x="4161541" y="1467258"/>
                </a:cubicBezTo>
                <a:cubicBezTo>
                  <a:pt x="4159312" y="1466515"/>
                  <a:pt x="4157175" y="1465679"/>
                  <a:pt x="4154946" y="1464937"/>
                </a:cubicBezTo>
                <a:cubicBezTo>
                  <a:pt x="4179378" y="1457787"/>
                  <a:pt x="4203997" y="1451101"/>
                  <a:pt x="4228523" y="1444045"/>
                </a:cubicBezTo>
                <a:cubicBezTo>
                  <a:pt x="4266519" y="1433088"/>
                  <a:pt x="4304422" y="1421760"/>
                  <a:pt x="4342047" y="1409503"/>
                </a:cubicBezTo>
                <a:cubicBezTo>
                  <a:pt x="4364807" y="1402168"/>
                  <a:pt x="4387754" y="1395018"/>
                  <a:pt x="4410050" y="1386475"/>
                </a:cubicBezTo>
                <a:cubicBezTo>
                  <a:pt x="4416367" y="1384061"/>
                  <a:pt x="4422684" y="1381740"/>
                  <a:pt x="4428908" y="1379047"/>
                </a:cubicBezTo>
                <a:cubicBezTo>
                  <a:pt x="4432532" y="1377562"/>
                  <a:pt x="4436062" y="1375983"/>
                  <a:pt x="4439592" y="1374312"/>
                </a:cubicBezTo>
                <a:cubicBezTo>
                  <a:pt x="4443586" y="1372455"/>
                  <a:pt x="4447860" y="1370505"/>
                  <a:pt x="4451576" y="1368090"/>
                </a:cubicBezTo>
                <a:cubicBezTo>
                  <a:pt x="4457429" y="1364283"/>
                  <a:pt x="4463746" y="1360105"/>
                  <a:pt x="4467369" y="1353977"/>
                </a:cubicBezTo>
                <a:cubicBezTo>
                  <a:pt x="4470342" y="1348870"/>
                  <a:pt x="4472479" y="1343206"/>
                  <a:pt x="4471643" y="1337263"/>
                </a:cubicBezTo>
                <a:cubicBezTo>
                  <a:pt x="4470435" y="1328628"/>
                  <a:pt x="4464025" y="1322221"/>
                  <a:pt x="4458358" y="1316185"/>
                </a:cubicBezTo>
                <a:cubicBezTo>
                  <a:pt x="4452226" y="1309686"/>
                  <a:pt x="4445816" y="1303371"/>
                  <a:pt x="4439220" y="1297243"/>
                </a:cubicBezTo>
                <a:cubicBezTo>
                  <a:pt x="4422405" y="1281458"/>
                  <a:pt x="4404290" y="1267159"/>
                  <a:pt x="4385152" y="1254159"/>
                </a:cubicBezTo>
                <a:cubicBezTo>
                  <a:pt x="4366201" y="1241252"/>
                  <a:pt x="4346506" y="1229646"/>
                  <a:pt x="4326811" y="1217946"/>
                </a:cubicBezTo>
                <a:cubicBezTo>
                  <a:pt x="4306837" y="1206061"/>
                  <a:pt x="4286771" y="1194454"/>
                  <a:pt x="4266612" y="1182848"/>
                </a:cubicBezTo>
                <a:cubicBezTo>
                  <a:pt x="4245709" y="1170870"/>
                  <a:pt x="4225085" y="1158427"/>
                  <a:pt x="4204554" y="1145799"/>
                </a:cubicBezTo>
                <a:cubicBezTo>
                  <a:pt x="4184952" y="1133728"/>
                  <a:pt x="4165257" y="1121936"/>
                  <a:pt x="4145934" y="1109400"/>
                </a:cubicBezTo>
                <a:cubicBezTo>
                  <a:pt x="4142590" y="1107079"/>
                  <a:pt x="4139245" y="1104851"/>
                  <a:pt x="4135994" y="1102529"/>
                </a:cubicBezTo>
                <a:cubicBezTo>
                  <a:pt x="4139803" y="1101508"/>
                  <a:pt x="4143612" y="1100487"/>
                  <a:pt x="4147421" y="1099465"/>
                </a:cubicBezTo>
                <a:cubicBezTo>
                  <a:pt x="4161356" y="1095658"/>
                  <a:pt x="4175384" y="1092037"/>
                  <a:pt x="4189319" y="1088044"/>
                </a:cubicBezTo>
                <a:cubicBezTo>
                  <a:pt x="4219140" y="1079594"/>
                  <a:pt x="4248961" y="1070866"/>
                  <a:pt x="4278689" y="1061952"/>
                </a:cubicBezTo>
                <a:cubicBezTo>
                  <a:pt x="4309625" y="1052760"/>
                  <a:pt x="4340189" y="1042546"/>
                  <a:pt x="4370846" y="1032518"/>
                </a:cubicBezTo>
                <a:cubicBezTo>
                  <a:pt x="4399552" y="1023139"/>
                  <a:pt x="4428537" y="1014597"/>
                  <a:pt x="4457429" y="1005590"/>
                </a:cubicBezTo>
                <a:cubicBezTo>
                  <a:pt x="4468577" y="1002155"/>
                  <a:pt x="4479632" y="998719"/>
                  <a:pt x="4490687" y="995191"/>
                </a:cubicBezTo>
                <a:cubicBezTo>
                  <a:pt x="4497840" y="992869"/>
                  <a:pt x="4504994" y="990548"/>
                  <a:pt x="4512147" y="988134"/>
                </a:cubicBezTo>
                <a:cubicBezTo>
                  <a:pt x="4517257" y="986369"/>
                  <a:pt x="4522366" y="984605"/>
                  <a:pt x="4527290" y="982562"/>
                </a:cubicBezTo>
                <a:cubicBezTo>
                  <a:pt x="4532864" y="980148"/>
                  <a:pt x="4537416" y="977920"/>
                  <a:pt x="4542804" y="975041"/>
                </a:cubicBezTo>
                <a:cubicBezTo>
                  <a:pt x="4546334" y="973184"/>
                  <a:pt x="4549493" y="970399"/>
                  <a:pt x="4552094" y="967427"/>
                </a:cubicBezTo>
                <a:cubicBezTo>
                  <a:pt x="4554231" y="965013"/>
                  <a:pt x="4556089" y="962878"/>
                  <a:pt x="4557389" y="959906"/>
                </a:cubicBezTo>
                <a:cubicBezTo>
                  <a:pt x="4558690" y="956935"/>
                  <a:pt x="4558876" y="953964"/>
                  <a:pt x="4559247" y="950714"/>
                </a:cubicBezTo>
                <a:cubicBezTo>
                  <a:pt x="4559526" y="947928"/>
                  <a:pt x="4559433" y="945142"/>
                  <a:pt x="4558690" y="942357"/>
                </a:cubicBezTo>
                <a:cubicBezTo>
                  <a:pt x="4557111" y="936693"/>
                  <a:pt x="4553116" y="931957"/>
                  <a:pt x="4549214" y="927779"/>
                </a:cubicBezTo>
                <a:cubicBezTo>
                  <a:pt x="4546148" y="924436"/>
                  <a:pt x="4542897" y="921093"/>
                  <a:pt x="4539553" y="917844"/>
                </a:cubicBezTo>
                <a:cubicBezTo>
                  <a:pt x="4531656" y="910137"/>
                  <a:pt x="4523202" y="902894"/>
                  <a:pt x="4514841" y="895744"/>
                </a:cubicBezTo>
                <a:cubicBezTo>
                  <a:pt x="4506480" y="888688"/>
                  <a:pt x="4498119" y="881538"/>
                  <a:pt x="4489758" y="874481"/>
                </a:cubicBezTo>
                <a:cubicBezTo>
                  <a:pt x="4472386" y="859810"/>
                  <a:pt x="4454642" y="845418"/>
                  <a:pt x="4435783" y="832697"/>
                </a:cubicBezTo>
                <a:cubicBezTo>
                  <a:pt x="4425192" y="825547"/>
                  <a:pt x="4414602" y="818397"/>
                  <a:pt x="4403454" y="812083"/>
                </a:cubicBezTo>
                <a:cubicBezTo>
                  <a:pt x="4392306" y="805769"/>
                  <a:pt x="4381158" y="799548"/>
                  <a:pt x="4369917" y="793513"/>
                </a:cubicBezTo>
                <a:cubicBezTo>
                  <a:pt x="4349479" y="782370"/>
                  <a:pt x="4329134" y="771228"/>
                  <a:pt x="4308881" y="759714"/>
                </a:cubicBezTo>
                <a:cubicBezTo>
                  <a:pt x="4287886" y="747736"/>
                  <a:pt x="4267169" y="735572"/>
                  <a:pt x="4246545" y="722944"/>
                </a:cubicBezTo>
                <a:cubicBezTo>
                  <a:pt x="4236419" y="716723"/>
                  <a:pt x="4226479" y="710223"/>
                  <a:pt x="4216446" y="703909"/>
                </a:cubicBezTo>
                <a:cubicBezTo>
                  <a:pt x="4214309" y="702609"/>
                  <a:pt x="4212265" y="701309"/>
                  <a:pt x="4210129" y="700009"/>
                </a:cubicBezTo>
                <a:cubicBezTo>
                  <a:pt x="4212358" y="698895"/>
                  <a:pt x="4214681" y="697688"/>
                  <a:pt x="4216910" y="696574"/>
                </a:cubicBezTo>
                <a:cubicBezTo>
                  <a:pt x="4250540" y="680417"/>
                  <a:pt x="4285006" y="666118"/>
                  <a:pt x="4319379" y="651725"/>
                </a:cubicBezTo>
                <a:cubicBezTo>
                  <a:pt x="4351337" y="638354"/>
                  <a:pt x="4383387" y="625448"/>
                  <a:pt x="4415345" y="612077"/>
                </a:cubicBezTo>
                <a:cubicBezTo>
                  <a:pt x="4436898" y="603070"/>
                  <a:pt x="4458358" y="593506"/>
                  <a:pt x="4479725" y="583849"/>
                </a:cubicBezTo>
                <a:cubicBezTo>
                  <a:pt x="4501742" y="573914"/>
                  <a:pt x="4523852" y="564257"/>
                  <a:pt x="4545127" y="552743"/>
                </a:cubicBezTo>
                <a:cubicBezTo>
                  <a:pt x="4556832" y="546429"/>
                  <a:pt x="4568352" y="540115"/>
                  <a:pt x="4579778" y="533430"/>
                </a:cubicBezTo>
                <a:cubicBezTo>
                  <a:pt x="4583123" y="531480"/>
                  <a:pt x="4586467" y="529623"/>
                  <a:pt x="4589719" y="527487"/>
                </a:cubicBezTo>
                <a:cubicBezTo>
                  <a:pt x="4593435" y="525073"/>
                  <a:pt x="4597801" y="522566"/>
                  <a:pt x="4601238" y="519688"/>
                </a:cubicBezTo>
                <a:cubicBezTo>
                  <a:pt x="4606626" y="515231"/>
                  <a:pt x="4612479" y="510309"/>
                  <a:pt x="4615266" y="503624"/>
                </a:cubicBezTo>
                <a:cubicBezTo>
                  <a:pt x="4617031" y="499446"/>
                  <a:pt x="4618796" y="495546"/>
                  <a:pt x="4618796" y="490903"/>
                </a:cubicBezTo>
                <a:cubicBezTo>
                  <a:pt x="4618796" y="487839"/>
                  <a:pt x="4618239" y="484589"/>
                  <a:pt x="4617496" y="481711"/>
                </a:cubicBezTo>
                <a:cubicBezTo>
                  <a:pt x="4616010" y="476511"/>
                  <a:pt x="4612479" y="472332"/>
                  <a:pt x="4608206" y="468990"/>
                </a:cubicBezTo>
                <a:cubicBezTo>
                  <a:pt x="4601981" y="464068"/>
                  <a:pt x="4595478" y="459518"/>
                  <a:pt x="4588883" y="455062"/>
                </a:cubicBezTo>
                <a:cubicBezTo>
                  <a:pt x="4570302" y="442433"/>
                  <a:pt x="4551258" y="430641"/>
                  <a:pt x="4531470" y="420056"/>
                </a:cubicBezTo>
                <a:cubicBezTo>
                  <a:pt x="4511497" y="409378"/>
                  <a:pt x="4491059" y="399907"/>
                  <a:pt x="4470528" y="390343"/>
                </a:cubicBezTo>
                <a:cubicBezTo>
                  <a:pt x="4427979" y="370565"/>
                  <a:pt x="4386082" y="349487"/>
                  <a:pt x="4344183" y="328502"/>
                </a:cubicBezTo>
                <a:cubicBezTo>
                  <a:pt x="4333500" y="323117"/>
                  <a:pt x="4320308" y="316431"/>
                  <a:pt x="4306930" y="310210"/>
                </a:cubicBezTo>
                <a:cubicBezTo>
                  <a:pt x="4302100" y="307982"/>
                  <a:pt x="4297176" y="305753"/>
                  <a:pt x="4292252" y="303617"/>
                </a:cubicBezTo>
                <a:cubicBezTo>
                  <a:pt x="4305630" y="294889"/>
                  <a:pt x="4319100" y="286254"/>
                  <a:pt x="4332199" y="277061"/>
                </a:cubicBezTo>
                <a:cubicBezTo>
                  <a:pt x="4350222" y="264155"/>
                  <a:pt x="4367873" y="250877"/>
                  <a:pt x="4385617" y="2375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23"/>
          <p:cNvSpPr/>
          <p:nvPr/>
        </p:nvSpPr>
        <p:spPr>
          <a:xfrm rot="-2456596">
            <a:off x="-998428" y="1171335"/>
            <a:ext cx="2312617" cy="840310"/>
          </a:xfrm>
          <a:custGeom>
            <a:rect b="b" l="l" r="r" t="t"/>
            <a:pathLst>
              <a:path extrusionOk="0" h="1681419" w="4627433">
                <a:moveTo>
                  <a:pt x="3939061" y="1681378"/>
                </a:moveTo>
                <a:cubicBezTo>
                  <a:pt x="3888988" y="1681193"/>
                  <a:pt x="3838915" y="1679428"/>
                  <a:pt x="3788935" y="1677478"/>
                </a:cubicBezTo>
                <a:cubicBezTo>
                  <a:pt x="3739326" y="1675528"/>
                  <a:pt x="3689624" y="1673393"/>
                  <a:pt x="3639923" y="1671443"/>
                </a:cubicBezTo>
                <a:cubicBezTo>
                  <a:pt x="3544607" y="1667729"/>
                  <a:pt x="3449292" y="1664015"/>
                  <a:pt x="3354069" y="1658165"/>
                </a:cubicBezTo>
                <a:cubicBezTo>
                  <a:pt x="3255037" y="1652129"/>
                  <a:pt x="3156006" y="1645258"/>
                  <a:pt x="3056881" y="1642194"/>
                </a:cubicBezTo>
                <a:cubicBezTo>
                  <a:pt x="3003928" y="1640523"/>
                  <a:pt x="2950975" y="1639223"/>
                  <a:pt x="2898022" y="1638109"/>
                </a:cubicBezTo>
                <a:cubicBezTo>
                  <a:pt x="2851386" y="1637087"/>
                  <a:pt x="2804657" y="1636066"/>
                  <a:pt x="2758021" y="1634116"/>
                </a:cubicBezTo>
                <a:cubicBezTo>
                  <a:pt x="2745294" y="1633559"/>
                  <a:pt x="2732474" y="1633094"/>
                  <a:pt x="2719746" y="1632537"/>
                </a:cubicBezTo>
                <a:cubicBezTo>
                  <a:pt x="2705068" y="1631887"/>
                  <a:pt x="2690390" y="1630866"/>
                  <a:pt x="2675712" y="1630030"/>
                </a:cubicBezTo>
                <a:cubicBezTo>
                  <a:pt x="2651186" y="1628637"/>
                  <a:pt x="2626753" y="1626780"/>
                  <a:pt x="2602228" y="1625016"/>
                </a:cubicBezTo>
                <a:cubicBezTo>
                  <a:pt x="2580675" y="1623530"/>
                  <a:pt x="2559122" y="1621488"/>
                  <a:pt x="2537662" y="1619631"/>
                </a:cubicBezTo>
                <a:cubicBezTo>
                  <a:pt x="2512022" y="1617309"/>
                  <a:pt x="2486474" y="1614988"/>
                  <a:pt x="2460927" y="1612667"/>
                </a:cubicBezTo>
                <a:cubicBezTo>
                  <a:pt x="2408624" y="1608024"/>
                  <a:pt x="2356228" y="1603567"/>
                  <a:pt x="2303832" y="1599296"/>
                </a:cubicBezTo>
                <a:cubicBezTo>
                  <a:pt x="2256453" y="1595489"/>
                  <a:pt x="2208981" y="1592146"/>
                  <a:pt x="2161509" y="1588710"/>
                </a:cubicBezTo>
                <a:cubicBezTo>
                  <a:pt x="2076505" y="1582489"/>
                  <a:pt x="1991409" y="1576454"/>
                  <a:pt x="1906498" y="1569118"/>
                </a:cubicBezTo>
                <a:cubicBezTo>
                  <a:pt x="1867108" y="1565683"/>
                  <a:pt x="1827811" y="1561597"/>
                  <a:pt x="1788515" y="1557512"/>
                </a:cubicBezTo>
                <a:cubicBezTo>
                  <a:pt x="1765104" y="1555097"/>
                  <a:pt x="1741693" y="1552683"/>
                  <a:pt x="1718282" y="1550362"/>
                </a:cubicBezTo>
                <a:cubicBezTo>
                  <a:pt x="1698773" y="1548412"/>
                  <a:pt x="1679171" y="1546926"/>
                  <a:pt x="1659662" y="1545348"/>
                </a:cubicBezTo>
                <a:cubicBezTo>
                  <a:pt x="1635044" y="1543676"/>
                  <a:pt x="1610425" y="1542191"/>
                  <a:pt x="1585806" y="1540984"/>
                </a:cubicBezTo>
                <a:cubicBezTo>
                  <a:pt x="1561559" y="1539777"/>
                  <a:pt x="1537313" y="1539127"/>
                  <a:pt x="1513159" y="1538384"/>
                </a:cubicBezTo>
                <a:cubicBezTo>
                  <a:pt x="1488447" y="1537641"/>
                  <a:pt x="1463643" y="1537362"/>
                  <a:pt x="1438931" y="1536805"/>
                </a:cubicBezTo>
                <a:cubicBezTo>
                  <a:pt x="1414777" y="1536341"/>
                  <a:pt x="1390716" y="1535784"/>
                  <a:pt x="1366562" y="1535134"/>
                </a:cubicBezTo>
                <a:cubicBezTo>
                  <a:pt x="1317232" y="1533648"/>
                  <a:pt x="1267902" y="1531605"/>
                  <a:pt x="1218665" y="1530120"/>
                </a:cubicBezTo>
                <a:cubicBezTo>
                  <a:pt x="1167663" y="1528634"/>
                  <a:pt x="1116660" y="1527613"/>
                  <a:pt x="1065565" y="1527427"/>
                </a:cubicBezTo>
                <a:cubicBezTo>
                  <a:pt x="1054882" y="1527427"/>
                  <a:pt x="1044291" y="1527334"/>
                  <a:pt x="1033701" y="1527427"/>
                </a:cubicBezTo>
                <a:cubicBezTo>
                  <a:pt x="1020230" y="1527520"/>
                  <a:pt x="1006760" y="1527427"/>
                  <a:pt x="993196" y="1527798"/>
                </a:cubicBezTo>
                <a:cubicBezTo>
                  <a:pt x="966441" y="1528541"/>
                  <a:pt x="939778" y="1529284"/>
                  <a:pt x="913023" y="1530213"/>
                </a:cubicBezTo>
                <a:cubicBezTo>
                  <a:pt x="863972" y="1531977"/>
                  <a:pt x="814921" y="1533370"/>
                  <a:pt x="765962" y="1534020"/>
                </a:cubicBezTo>
                <a:cubicBezTo>
                  <a:pt x="717282" y="1534670"/>
                  <a:pt x="668510" y="1534298"/>
                  <a:pt x="619830" y="1534670"/>
                </a:cubicBezTo>
                <a:cubicBezTo>
                  <a:pt x="572823" y="1535041"/>
                  <a:pt x="525815" y="1536527"/>
                  <a:pt x="478715" y="1538198"/>
                </a:cubicBezTo>
                <a:cubicBezTo>
                  <a:pt x="447779" y="1539219"/>
                  <a:pt x="416843" y="1540241"/>
                  <a:pt x="385907" y="1541077"/>
                </a:cubicBezTo>
                <a:cubicBezTo>
                  <a:pt x="355901" y="1541819"/>
                  <a:pt x="325894" y="1542005"/>
                  <a:pt x="295887" y="1542098"/>
                </a:cubicBezTo>
                <a:cubicBezTo>
                  <a:pt x="268296" y="1542191"/>
                  <a:pt x="240704" y="1542377"/>
                  <a:pt x="213020" y="1542748"/>
                </a:cubicBezTo>
                <a:cubicBezTo>
                  <a:pt x="184035" y="1543119"/>
                  <a:pt x="154958" y="1544698"/>
                  <a:pt x="126623" y="1546648"/>
                </a:cubicBezTo>
                <a:cubicBezTo>
                  <a:pt x="108786" y="1547948"/>
                  <a:pt x="90949" y="1549248"/>
                  <a:pt x="73112" y="1550362"/>
                </a:cubicBezTo>
                <a:cubicBezTo>
                  <a:pt x="55740" y="1551476"/>
                  <a:pt x="38275" y="1552126"/>
                  <a:pt x="20903" y="1552776"/>
                </a:cubicBezTo>
                <a:cubicBezTo>
                  <a:pt x="9569" y="1553147"/>
                  <a:pt x="0" y="1542934"/>
                  <a:pt x="0" y="1531884"/>
                </a:cubicBezTo>
                <a:cubicBezTo>
                  <a:pt x="0" y="1526406"/>
                  <a:pt x="2230" y="1521020"/>
                  <a:pt x="6131" y="1517120"/>
                </a:cubicBezTo>
                <a:cubicBezTo>
                  <a:pt x="10126" y="1513128"/>
                  <a:pt x="15329" y="1511178"/>
                  <a:pt x="20903" y="1510992"/>
                </a:cubicBezTo>
                <a:cubicBezTo>
                  <a:pt x="39761" y="1510342"/>
                  <a:pt x="58527" y="1509506"/>
                  <a:pt x="76178" y="1508392"/>
                </a:cubicBezTo>
                <a:cubicBezTo>
                  <a:pt x="122071" y="1505049"/>
                  <a:pt x="167964" y="1501614"/>
                  <a:pt x="213949" y="1500964"/>
                </a:cubicBezTo>
                <a:cubicBezTo>
                  <a:pt x="261793" y="1500314"/>
                  <a:pt x="309543" y="1500592"/>
                  <a:pt x="357387" y="1499757"/>
                </a:cubicBezTo>
                <a:cubicBezTo>
                  <a:pt x="453725" y="1497993"/>
                  <a:pt x="549876" y="1492793"/>
                  <a:pt x="646214" y="1492607"/>
                </a:cubicBezTo>
                <a:cubicBezTo>
                  <a:pt x="697495" y="1492514"/>
                  <a:pt x="748776" y="1492421"/>
                  <a:pt x="800057" y="1491586"/>
                </a:cubicBezTo>
                <a:cubicBezTo>
                  <a:pt x="848643" y="1490843"/>
                  <a:pt x="897230" y="1488800"/>
                  <a:pt x="945817" y="1487036"/>
                </a:cubicBezTo>
                <a:cubicBezTo>
                  <a:pt x="994497" y="1485272"/>
                  <a:pt x="1043269" y="1484807"/>
                  <a:pt x="1091949" y="1485457"/>
                </a:cubicBezTo>
                <a:cubicBezTo>
                  <a:pt x="1141279" y="1486014"/>
                  <a:pt x="1190702" y="1486943"/>
                  <a:pt x="1240032" y="1488707"/>
                </a:cubicBezTo>
                <a:cubicBezTo>
                  <a:pt x="1291777" y="1490564"/>
                  <a:pt x="1343523" y="1492421"/>
                  <a:pt x="1395175" y="1493721"/>
                </a:cubicBezTo>
                <a:cubicBezTo>
                  <a:pt x="1445063" y="1495021"/>
                  <a:pt x="1494857" y="1495671"/>
                  <a:pt x="1544652" y="1497250"/>
                </a:cubicBezTo>
                <a:cubicBezTo>
                  <a:pt x="1594168" y="1498735"/>
                  <a:pt x="1643683" y="1501799"/>
                  <a:pt x="1693106" y="1505885"/>
                </a:cubicBezTo>
                <a:cubicBezTo>
                  <a:pt x="1743830" y="1510156"/>
                  <a:pt x="1794460" y="1515820"/>
                  <a:pt x="1845091" y="1520927"/>
                </a:cubicBezTo>
                <a:cubicBezTo>
                  <a:pt x="1941057" y="1530677"/>
                  <a:pt x="2037301" y="1537455"/>
                  <a:pt x="2133453" y="1544512"/>
                </a:cubicBezTo>
                <a:cubicBezTo>
                  <a:pt x="2232763" y="1551755"/>
                  <a:pt x="2332167" y="1558812"/>
                  <a:pt x="2431291" y="1567818"/>
                </a:cubicBezTo>
                <a:cubicBezTo>
                  <a:pt x="2469938" y="1571347"/>
                  <a:pt x="2508584" y="1575061"/>
                  <a:pt x="2547324" y="1578311"/>
                </a:cubicBezTo>
                <a:cubicBezTo>
                  <a:pt x="2567018" y="1579982"/>
                  <a:pt x="2586620" y="1581654"/>
                  <a:pt x="2606315" y="1583325"/>
                </a:cubicBezTo>
                <a:cubicBezTo>
                  <a:pt x="2625824" y="1584996"/>
                  <a:pt x="2645426" y="1586110"/>
                  <a:pt x="2664935" y="1587503"/>
                </a:cubicBezTo>
                <a:cubicBezTo>
                  <a:pt x="2687417" y="1588803"/>
                  <a:pt x="2709992" y="1590196"/>
                  <a:pt x="2732567" y="1591125"/>
                </a:cubicBezTo>
                <a:cubicBezTo>
                  <a:pt x="2759229" y="1592239"/>
                  <a:pt x="2785799" y="1593260"/>
                  <a:pt x="2812368" y="1594003"/>
                </a:cubicBezTo>
                <a:cubicBezTo>
                  <a:pt x="2860211" y="1595396"/>
                  <a:pt x="2908055" y="1596231"/>
                  <a:pt x="2955899" y="1597346"/>
                </a:cubicBezTo>
                <a:cubicBezTo>
                  <a:pt x="3008016" y="1598646"/>
                  <a:pt x="3060133" y="1600131"/>
                  <a:pt x="3112343" y="1602360"/>
                </a:cubicBezTo>
                <a:cubicBezTo>
                  <a:pt x="3159257" y="1604310"/>
                  <a:pt x="3206172" y="1607003"/>
                  <a:pt x="3252993" y="1609974"/>
                </a:cubicBezTo>
                <a:cubicBezTo>
                  <a:pt x="3305204" y="1613224"/>
                  <a:pt x="3357506" y="1616381"/>
                  <a:pt x="3409716" y="1619259"/>
                </a:cubicBezTo>
                <a:cubicBezTo>
                  <a:pt x="3458303" y="1621952"/>
                  <a:pt x="3506890" y="1623995"/>
                  <a:pt x="3555476" y="1626038"/>
                </a:cubicBezTo>
                <a:cubicBezTo>
                  <a:pt x="3602949" y="1627988"/>
                  <a:pt x="3650328" y="1629752"/>
                  <a:pt x="3697707" y="1631702"/>
                </a:cubicBezTo>
                <a:cubicBezTo>
                  <a:pt x="3748244" y="1633744"/>
                  <a:pt x="3798782" y="1636066"/>
                  <a:pt x="3849320" y="1637551"/>
                </a:cubicBezTo>
                <a:cubicBezTo>
                  <a:pt x="3948816" y="1640523"/>
                  <a:pt x="4048312" y="1639687"/>
                  <a:pt x="4147808" y="1638109"/>
                </a:cubicBezTo>
                <a:cubicBezTo>
                  <a:pt x="4173727" y="1637737"/>
                  <a:pt x="4199554" y="1636809"/>
                  <a:pt x="4225380" y="1636159"/>
                </a:cubicBezTo>
                <a:cubicBezTo>
                  <a:pt x="4249813" y="1635509"/>
                  <a:pt x="4274153" y="1635044"/>
                  <a:pt x="4298585" y="1634673"/>
                </a:cubicBezTo>
                <a:cubicBezTo>
                  <a:pt x="4321811" y="1634301"/>
                  <a:pt x="4345128" y="1634394"/>
                  <a:pt x="4368353" y="1634487"/>
                </a:cubicBezTo>
                <a:cubicBezTo>
                  <a:pt x="4393529" y="1634580"/>
                  <a:pt x="4418798" y="1634673"/>
                  <a:pt x="4443974" y="1634859"/>
                </a:cubicBezTo>
                <a:cubicBezTo>
                  <a:pt x="4444067" y="1634859"/>
                  <a:pt x="4444160" y="1634859"/>
                  <a:pt x="4444253" y="1634859"/>
                </a:cubicBezTo>
                <a:cubicBezTo>
                  <a:pt x="4438865" y="1632352"/>
                  <a:pt x="4433569" y="1629845"/>
                  <a:pt x="4428181" y="1627337"/>
                </a:cubicBezTo>
                <a:cubicBezTo>
                  <a:pt x="4422979" y="1624923"/>
                  <a:pt x="4417684" y="1622788"/>
                  <a:pt x="4412388" y="1620559"/>
                </a:cubicBezTo>
                <a:cubicBezTo>
                  <a:pt x="4401890" y="1616102"/>
                  <a:pt x="4391207" y="1611831"/>
                  <a:pt x="4380524" y="1607745"/>
                </a:cubicBezTo>
                <a:cubicBezTo>
                  <a:pt x="4356091" y="1598460"/>
                  <a:pt x="4331658" y="1589267"/>
                  <a:pt x="4307318" y="1579611"/>
                </a:cubicBezTo>
                <a:cubicBezTo>
                  <a:pt x="4286416" y="1571347"/>
                  <a:pt x="4265792" y="1562433"/>
                  <a:pt x="4245354" y="1553333"/>
                </a:cubicBezTo>
                <a:cubicBezTo>
                  <a:pt x="4233555" y="1548133"/>
                  <a:pt x="4221757" y="1542841"/>
                  <a:pt x="4210052" y="1537548"/>
                </a:cubicBezTo>
                <a:cubicBezTo>
                  <a:pt x="4199182" y="1532627"/>
                  <a:pt x="4188406" y="1527613"/>
                  <a:pt x="4177443" y="1523063"/>
                </a:cubicBezTo>
                <a:cubicBezTo>
                  <a:pt x="4166388" y="1518420"/>
                  <a:pt x="4155333" y="1513963"/>
                  <a:pt x="4144092" y="1509785"/>
                </a:cubicBezTo>
                <a:cubicBezTo>
                  <a:pt x="4132758" y="1505514"/>
                  <a:pt x="4121332" y="1501707"/>
                  <a:pt x="4109905" y="1497621"/>
                </a:cubicBezTo>
                <a:cubicBezTo>
                  <a:pt x="4104424" y="1495671"/>
                  <a:pt x="4099129" y="1493257"/>
                  <a:pt x="4093833" y="1490750"/>
                </a:cubicBezTo>
                <a:cubicBezTo>
                  <a:pt x="4090860" y="1489264"/>
                  <a:pt x="4087795" y="1487779"/>
                  <a:pt x="4085194" y="1485736"/>
                </a:cubicBezTo>
                <a:cubicBezTo>
                  <a:pt x="4082035" y="1483414"/>
                  <a:pt x="4078876" y="1481279"/>
                  <a:pt x="4076461" y="1478215"/>
                </a:cubicBezTo>
                <a:cubicBezTo>
                  <a:pt x="4074510" y="1475708"/>
                  <a:pt x="4072466" y="1473386"/>
                  <a:pt x="4071259" y="1470508"/>
                </a:cubicBezTo>
                <a:cubicBezTo>
                  <a:pt x="4069215" y="1465587"/>
                  <a:pt x="4068564" y="1459551"/>
                  <a:pt x="4069958" y="1454351"/>
                </a:cubicBezTo>
                <a:cubicBezTo>
                  <a:pt x="4071537" y="1448687"/>
                  <a:pt x="4075625" y="1443023"/>
                  <a:pt x="4080734" y="1440052"/>
                </a:cubicBezTo>
                <a:cubicBezTo>
                  <a:pt x="4083893" y="1438195"/>
                  <a:pt x="4086587" y="1436988"/>
                  <a:pt x="4090024" y="1435688"/>
                </a:cubicBezTo>
                <a:cubicBezTo>
                  <a:pt x="4092718" y="1434666"/>
                  <a:pt x="4095505" y="1433831"/>
                  <a:pt x="4098293" y="1432995"/>
                </a:cubicBezTo>
                <a:cubicBezTo>
                  <a:pt x="4103588" y="1431324"/>
                  <a:pt x="4108976" y="1429745"/>
                  <a:pt x="4114271" y="1428167"/>
                </a:cubicBezTo>
                <a:cubicBezTo>
                  <a:pt x="4125234" y="1424824"/>
                  <a:pt x="4136289" y="1421760"/>
                  <a:pt x="4147344" y="1418603"/>
                </a:cubicBezTo>
                <a:cubicBezTo>
                  <a:pt x="4171219" y="1411824"/>
                  <a:pt x="4195095" y="1405139"/>
                  <a:pt x="4218970" y="1398268"/>
                </a:cubicBezTo>
                <a:cubicBezTo>
                  <a:pt x="4266163" y="1384618"/>
                  <a:pt x="4312985" y="1369947"/>
                  <a:pt x="4359435" y="1354162"/>
                </a:cubicBezTo>
                <a:cubicBezTo>
                  <a:pt x="4367425" y="1351377"/>
                  <a:pt x="4375321" y="1348591"/>
                  <a:pt x="4383217" y="1345527"/>
                </a:cubicBezTo>
                <a:cubicBezTo>
                  <a:pt x="4390650" y="1342741"/>
                  <a:pt x="4397896" y="1339770"/>
                  <a:pt x="4405049" y="1336427"/>
                </a:cubicBezTo>
                <a:cubicBezTo>
                  <a:pt x="4397803" y="1328999"/>
                  <a:pt x="4390185" y="1321849"/>
                  <a:pt x="4382567" y="1314885"/>
                </a:cubicBezTo>
                <a:cubicBezTo>
                  <a:pt x="4376343" y="1309686"/>
                  <a:pt x="4370118" y="1304393"/>
                  <a:pt x="4363616" y="1299564"/>
                </a:cubicBezTo>
                <a:cubicBezTo>
                  <a:pt x="4359342" y="1296407"/>
                  <a:pt x="4355162" y="1293250"/>
                  <a:pt x="4350981" y="1290093"/>
                </a:cubicBezTo>
                <a:cubicBezTo>
                  <a:pt x="4346801" y="1286936"/>
                  <a:pt x="4342341" y="1284151"/>
                  <a:pt x="4338068" y="1281179"/>
                </a:cubicBezTo>
                <a:cubicBezTo>
                  <a:pt x="4298957" y="1256016"/>
                  <a:pt x="4258638" y="1232803"/>
                  <a:pt x="4218506" y="1209311"/>
                </a:cubicBezTo>
                <a:cubicBezTo>
                  <a:pt x="4198160" y="1197333"/>
                  <a:pt x="4178094" y="1184612"/>
                  <a:pt x="4158027" y="1172169"/>
                </a:cubicBezTo>
                <a:cubicBezTo>
                  <a:pt x="4138611" y="1160098"/>
                  <a:pt x="4119195" y="1148120"/>
                  <a:pt x="4100429" y="1135121"/>
                </a:cubicBezTo>
                <a:cubicBezTo>
                  <a:pt x="4096156" y="1132150"/>
                  <a:pt x="4091975" y="1129178"/>
                  <a:pt x="4087795" y="1126207"/>
                </a:cubicBezTo>
                <a:cubicBezTo>
                  <a:pt x="4085472" y="1124536"/>
                  <a:pt x="4083150" y="1122864"/>
                  <a:pt x="4080827" y="1121286"/>
                </a:cubicBezTo>
                <a:cubicBezTo>
                  <a:pt x="4078783" y="1119707"/>
                  <a:pt x="4076647" y="1118222"/>
                  <a:pt x="4074510" y="1116643"/>
                </a:cubicBezTo>
                <a:cubicBezTo>
                  <a:pt x="4072559" y="1115065"/>
                  <a:pt x="4070794" y="1113579"/>
                  <a:pt x="4068936" y="1111907"/>
                </a:cubicBezTo>
                <a:cubicBezTo>
                  <a:pt x="4067078" y="1109865"/>
                  <a:pt x="4065127" y="1107915"/>
                  <a:pt x="4063641" y="1105501"/>
                </a:cubicBezTo>
                <a:cubicBezTo>
                  <a:pt x="4062340" y="1103365"/>
                  <a:pt x="4061225" y="1100858"/>
                  <a:pt x="4060575" y="1098351"/>
                </a:cubicBezTo>
                <a:cubicBezTo>
                  <a:pt x="4058903" y="1092223"/>
                  <a:pt x="4060482" y="1086280"/>
                  <a:pt x="4063548" y="1080894"/>
                </a:cubicBezTo>
                <a:cubicBezTo>
                  <a:pt x="4069215" y="1071331"/>
                  <a:pt x="4081199" y="1069195"/>
                  <a:pt x="4091046" y="1066409"/>
                </a:cubicBezTo>
                <a:cubicBezTo>
                  <a:pt x="4102380" y="1063252"/>
                  <a:pt x="4113714" y="1060188"/>
                  <a:pt x="4125141" y="1057124"/>
                </a:cubicBezTo>
                <a:cubicBezTo>
                  <a:pt x="4149016" y="1050717"/>
                  <a:pt x="4172705" y="1044124"/>
                  <a:pt x="4196395" y="1037160"/>
                </a:cubicBezTo>
                <a:cubicBezTo>
                  <a:pt x="4218691" y="1030661"/>
                  <a:pt x="4240987" y="1024254"/>
                  <a:pt x="4263098" y="1017290"/>
                </a:cubicBezTo>
                <a:cubicBezTo>
                  <a:pt x="4300072" y="1005683"/>
                  <a:pt x="4336675" y="993426"/>
                  <a:pt x="4373649" y="981912"/>
                </a:cubicBezTo>
                <a:cubicBezTo>
                  <a:pt x="4392136" y="976156"/>
                  <a:pt x="4410716" y="970492"/>
                  <a:pt x="4429203" y="964642"/>
                </a:cubicBezTo>
                <a:cubicBezTo>
                  <a:pt x="4447040" y="959071"/>
                  <a:pt x="4464877" y="953592"/>
                  <a:pt x="4481320" y="948114"/>
                </a:cubicBezTo>
                <a:cubicBezTo>
                  <a:pt x="4481785" y="947928"/>
                  <a:pt x="4482156" y="947835"/>
                  <a:pt x="4482621" y="947650"/>
                </a:cubicBezTo>
                <a:lnTo>
                  <a:pt x="4482621" y="947650"/>
                </a:lnTo>
                <a:cubicBezTo>
                  <a:pt x="4485315" y="946628"/>
                  <a:pt x="4488009" y="945700"/>
                  <a:pt x="4490703" y="944585"/>
                </a:cubicBezTo>
                <a:cubicBezTo>
                  <a:pt x="4487266" y="941336"/>
                  <a:pt x="4483735" y="938086"/>
                  <a:pt x="4480113" y="934929"/>
                </a:cubicBezTo>
                <a:cubicBezTo>
                  <a:pt x="4467478" y="924065"/>
                  <a:pt x="4454751" y="913201"/>
                  <a:pt x="4442023" y="902430"/>
                </a:cubicBezTo>
                <a:cubicBezTo>
                  <a:pt x="4427995" y="890545"/>
                  <a:pt x="4413410" y="879495"/>
                  <a:pt x="4400776" y="870117"/>
                </a:cubicBezTo>
                <a:cubicBezTo>
                  <a:pt x="4395480" y="866496"/>
                  <a:pt x="4390185" y="862967"/>
                  <a:pt x="4384890" y="859439"/>
                </a:cubicBezTo>
                <a:cubicBezTo>
                  <a:pt x="4379873" y="856096"/>
                  <a:pt x="4374671" y="853125"/>
                  <a:pt x="4369561" y="849968"/>
                </a:cubicBezTo>
                <a:cubicBezTo>
                  <a:pt x="4359807" y="844025"/>
                  <a:pt x="4349681" y="838454"/>
                  <a:pt x="4339554" y="832975"/>
                </a:cubicBezTo>
                <a:cubicBezTo>
                  <a:pt x="4318838" y="821740"/>
                  <a:pt x="4298121" y="810691"/>
                  <a:pt x="4277683" y="798991"/>
                </a:cubicBezTo>
                <a:cubicBezTo>
                  <a:pt x="4256687" y="787013"/>
                  <a:pt x="4235785" y="775128"/>
                  <a:pt x="4215254" y="762500"/>
                </a:cubicBezTo>
                <a:cubicBezTo>
                  <a:pt x="4195373" y="750243"/>
                  <a:pt x="4175678" y="737522"/>
                  <a:pt x="4155705" y="725358"/>
                </a:cubicBezTo>
                <a:cubicBezTo>
                  <a:pt x="4145764" y="719323"/>
                  <a:pt x="4134059" y="711152"/>
                  <a:pt x="4134059" y="698059"/>
                </a:cubicBezTo>
                <a:cubicBezTo>
                  <a:pt x="4134059" y="692952"/>
                  <a:pt x="4135545" y="687660"/>
                  <a:pt x="4138704" y="683667"/>
                </a:cubicBezTo>
                <a:cubicBezTo>
                  <a:pt x="4142234" y="679117"/>
                  <a:pt x="4147437" y="676332"/>
                  <a:pt x="4152360" y="673546"/>
                </a:cubicBezTo>
                <a:cubicBezTo>
                  <a:pt x="4172334" y="662218"/>
                  <a:pt x="4193237" y="652561"/>
                  <a:pt x="4214046" y="643090"/>
                </a:cubicBezTo>
                <a:cubicBezTo>
                  <a:pt x="4237736" y="632319"/>
                  <a:pt x="4261890" y="622476"/>
                  <a:pt x="4285951" y="612448"/>
                </a:cubicBezTo>
                <a:cubicBezTo>
                  <a:pt x="4306946" y="603720"/>
                  <a:pt x="4327942" y="594992"/>
                  <a:pt x="4348937" y="586449"/>
                </a:cubicBezTo>
                <a:cubicBezTo>
                  <a:pt x="4372534" y="576793"/>
                  <a:pt x="4395852" y="566950"/>
                  <a:pt x="4419170" y="556829"/>
                </a:cubicBezTo>
                <a:cubicBezTo>
                  <a:pt x="4443045" y="546429"/>
                  <a:pt x="4466735" y="535473"/>
                  <a:pt x="4488659" y="525166"/>
                </a:cubicBezTo>
                <a:cubicBezTo>
                  <a:pt x="4498693" y="520059"/>
                  <a:pt x="4508633" y="514952"/>
                  <a:pt x="4518573" y="509567"/>
                </a:cubicBezTo>
                <a:cubicBezTo>
                  <a:pt x="4529535" y="503624"/>
                  <a:pt x="4540498" y="497496"/>
                  <a:pt x="4551088" y="490810"/>
                </a:cubicBezTo>
                <a:cubicBezTo>
                  <a:pt x="4548673" y="489139"/>
                  <a:pt x="4546350" y="487560"/>
                  <a:pt x="4543935" y="485889"/>
                </a:cubicBezTo>
                <a:cubicBezTo>
                  <a:pt x="4533716" y="479111"/>
                  <a:pt x="4523311" y="472518"/>
                  <a:pt x="4512720" y="466297"/>
                </a:cubicBezTo>
                <a:cubicBezTo>
                  <a:pt x="4501386" y="459611"/>
                  <a:pt x="4489681" y="453483"/>
                  <a:pt x="4477976" y="447355"/>
                </a:cubicBezTo>
                <a:cubicBezTo>
                  <a:pt x="4463390" y="440205"/>
                  <a:pt x="4448712" y="433427"/>
                  <a:pt x="4434034" y="426648"/>
                </a:cubicBezTo>
                <a:cubicBezTo>
                  <a:pt x="4418427" y="419313"/>
                  <a:pt x="4402819" y="411792"/>
                  <a:pt x="4387398" y="404271"/>
                </a:cubicBezTo>
                <a:cubicBezTo>
                  <a:pt x="4356741" y="389321"/>
                  <a:pt x="4326270" y="374000"/>
                  <a:pt x="4298214" y="359887"/>
                </a:cubicBezTo>
                <a:cubicBezTo>
                  <a:pt x="4283721" y="352644"/>
                  <a:pt x="4269043" y="345680"/>
                  <a:pt x="4254179" y="339273"/>
                </a:cubicBezTo>
                <a:cubicBezTo>
                  <a:pt x="4246283" y="335930"/>
                  <a:pt x="4238107" y="332866"/>
                  <a:pt x="4230489" y="328874"/>
                </a:cubicBezTo>
                <a:cubicBezTo>
                  <a:pt x="4225752" y="326367"/>
                  <a:pt x="4221014" y="323767"/>
                  <a:pt x="4217669" y="319403"/>
                </a:cubicBezTo>
                <a:cubicBezTo>
                  <a:pt x="4215161" y="316153"/>
                  <a:pt x="4213953" y="312438"/>
                  <a:pt x="4213303" y="308353"/>
                </a:cubicBezTo>
                <a:cubicBezTo>
                  <a:pt x="4212188" y="300553"/>
                  <a:pt x="4215997" y="292846"/>
                  <a:pt x="4221943" y="288018"/>
                </a:cubicBezTo>
                <a:cubicBezTo>
                  <a:pt x="4226588" y="284304"/>
                  <a:pt x="4231790" y="281147"/>
                  <a:pt x="4236714" y="277804"/>
                </a:cubicBezTo>
                <a:cubicBezTo>
                  <a:pt x="4250556" y="268612"/>
                  <a:pt x="4264584" y="259698"/>
                  <a:pt x="4278519" y="250598"/>
                </a:cubicBezTo>
                <a:cubicBezTo>
                  <a:pt x="4304345" y="232956"/>
                  <a:pt x="4329242" y="214014"/>
                  <a:pt x="4354233" y="195350"/>
                </a:cubicBezTo>
                <a:cubicBezTo>
                  <a:pt x="4366217" y="186343"/>
                  <a:pt x="4378294" y="177337"/>
                  <a:pt x="4390464" y="168423"/>
                </a:cubicBezTo>
                <a:cubicBezTo>
                  <a:pt x="4404213" y="158487"/>
                  <a:pt x="4418148" y="148738"/>
                  <a:pt x="4432176" y="138988"/>
                </a:cubicBezTo>
                <a:cubicBezTo>
                  <a:pt x="4445461" y="129703"/>
                  <a:pt x="4458652" y="120232"/>
                  <a:pt x="4471751" y="110575"/>
                </a:cubicBezTo>
                <a:cubicBezTo>
                  <a:pt x="4485036" y="100640"/>
                  <a:pt x="4497671" y="89683"/>
                  <a:pt x="4510212" y="78633"/>
                </a:cubicBezTo>
                <a:cubicBezTo>
                  <a:pt x="4521546" y="68698"/>
                  <a:pt x="4533065" y="58855"/>
                  <a:pt x="4545143" y="49756"/>
                </a:cubicBezTo>
                <a:cubicBezTo>
                  <a:pt x="4547465" y="47992"/>
                  <a:pt x="4549880" y="46227"/>
                  <a:pt x="4552203" y="44463"/>
                </a:cubicBezTo>
                <a:cubicBezTo>
                  <a:pt x="4548023" y="44649"/>
                  <a:pt x="4543749" y="44835"/>
                  <a:pt x="4539476" y="44927"/>
                </a:cubicBezTo>
                <a:cubicBezTo>
                  <a:pt x="4517551" y="45485"/>
                  <a:pt x="4495534" y="45299"/>
                  <a:pt x="4473516" y="45485"/>
                </a:cubicBezTo>
                <a:cubicBezTo>
                  <a:pt x="4450106" y="45763"/>
                  <a:pt x="4426602" y="46135"/>
                  <a:pt x="4403191" y="46227"/>
                </a:cubicBezTo>
                <a:cubicBezTo>
                  <a:pt x="4380245" y="46320"/>
                  <a:pt x="4357205" y="46227"/>
                  <a:pt x="4334166" y="46042"/>
                </a:cubicBezTo>
                <a:cubicBezTo>
                  <a:pt x="4287345" y="45670"/>
                  <a:pt x="4240523" y="44185"/>
                  <a:pt x="4193701" y="43999"/>
                </a:cubicBezTo>
                <a:cubicBezTo>
                  <a:pt x="4142420" y="43813"/>
                  <a:pt x="4091232" y="43999"/>
                  <a:pt x="4039951" y="44370"/>
                </a:cubicBezTo>
                <a:cubicBezTo>
                  <a:pt x="3989878" y="44742"/>
                  <a:pt x="3939805" y="46042"/>
                  <a:pt x="3889731" y="47156"/>
                </a:cubicBezTo>
                <a:cubicBezTo>
                  <a:pt x="3840216" y="48177"/>
                  <a:pt x="3790700" y="48920"/>
                  <a:pt x="3741091" y="49106"/>
                </a:cubicBezTo>
                <a:cubicBezTo>
                  <a:pt x="3703559" y="49292"/>
                  <a:pt x="3666121" y="49199"/>
                  <a:pt x="3628589" y="49199"/>
                </a:cubicBezTo>
                <a:cubicBezTo>
                  <a:pt x="3569319" y="49199"/>
                  <a:pt x="3510048" y="49199"/>
                  <a:pt x="3450778" y="49849"/>
                </a:cubicBezTo>
                <a:cubicBezTo>
                  <a:pt x="3398847" y="50499"/>
                  <a:pt x="3346916" y="51241"/>
                  <a:pt x="3295077" y="52449"/>
                </a:cubicBezTo>
                <a:cubicBezTo>
                  <a:pt x="3244818" y="53656"/>
                  <a:pt x="3194652" y="55141"/>
                  <a:pt x="3144393" y="56441"/>
                </a:cubicBezTo>
                <a:cubicBezTo>
                  <a:pt x="3044618" y="59041"/>
                  <a:pt x="2944844" y="60434"/>
                  <a:pt x="2845069" y="62013"/>
                </a:cubicBezTo>
                <a:cubicBezTo>
                  <a:pt x="2748824" y="63498"/>
                  <a:pt x="2652672" y="66655"/>
                  <a:pt x="2556521" y="71205"/>
                </a:cubicBezTo>
                <a:cubicBezTo>
                  <a:pt x="2453959" y="76033"/>
                  <a:pt x="2351490" y="81419"/>
                  <a:pt x="2248928" y="86247"/>
                </a:cubicBezTo>
                <a:cubicBezTo>
                  <a:pt x="2202014" y="88940"/>
                  <a:pt x="2155192" y="90797"/>
                  <a:pt x="2108370" y="92654"/>
                </a:cubicBezTo>
                <a:cubicBezTo>
                  <a:pt x="2054952" y="94790"/>
                  <a:pt x="2001442" y="97204"/>
                  <a:pt x="1948024" y="99804"/>
                </a:cubicBezTo>
                <a:cubicBezTo>
                  <a:pt x="1901760" y="102032"/>
                  <a:pt x="1855496" y="104539"/>
                  <a:pt x="1809231" y="106768"/>
                </a:cubicBezTo>
                <a:cubicBezTo>
                  <a:pt x="1756464" y="109275"/>
                  <a:pt x="1703697" y="111596"/>
                  <a:pt x="1650837" y="113825"/>
                </a:cubicBezTo>
                <a:cubicBezTo>
                  <a:pt x="1554592" y="117817"/>
                  <a:pt x="1458347" y="121996"/>
                  <a:pt x="1362103" y="126267"/>
                </a:cubicBezTo>
                <a:cubicBezTo>
                  <a:pt x="1310264" y="128588"/>
                  <a:pt x="1258426" y="130631"/>
                  <a:pt x="1206588" y="132303"/>
                </a:cubicBezTo>
                <a:cubicBezTo>
                  <a:pt x="1159766" y="133788"/>
                  <a:pt x="1112944" y="135181"/>
                  <a:pt x="1066123" y="136760"/>
                </a:cubicBezTo>
                <a:cubicBezTo>
                  <a:pt x="1016607" y="138524"/>
                  <a:pt x="967091" y="140009"/>
                  <a:pt x="917575" y="141959"/>
                </a:cubicBezTo>
                <a:cubicBezTo>
                  <a:pt x="868524" y="143909"/>
                  <a:pt x="819566" y="146045"/>
                  <a:pt x="770514" y="148273"/>
                </a:cubicBezTo>
                <a:cubicBezTo>
                  <a:pt x="744131" y="149481"/>
                  <a:pt x="717654" y="150316"/>
                  <a:pt x="691270" y="150966"/>
                </a:cubicBezTo>
                <a:cubicBezTo>
                  <a:pt x="681051" y="151152"/>
                  <a:pt x="670832" y="150966"/>
                  <a:pt x="660613" y="150873"/>
                </a:cubicBezTo>
                <a:cubicBezTo>
                  <a:pt x="647050" y="150688"/>
                  <a:pt x="633487" y="150502"/>
                  <a:pt x="620016" y="150316"/>
                </a:cubicBezTo>
                <a:cubicBezTo>
                  <a:pt x="597070" y="149945"/>
                  <a:pt x="574030" y="149016"/>
                  <a:pt x="551084" y="147809"/>
                </a:cubicBezTo>
                <a:cubicBezTo>
                  <a:pt x="540493" y="147252"/>
                  <a:pt x="529903" y="146695"/>
                  <a:pt x="519312" y="146045"/>
                </a:cubicBezTo>
                <a:cubicBezTo>
                  <a:pt x="507978" y="145395"/>
                  <a:pt x="496552" y="144745"/>
                  <a:pt x="485311" y="143538"/>
                </a:cubicBezTo>
                <a:cubicBezTo>
                  <a:pt x="475463" y="142424"/>
                  <a:pt x="465616" y="141217"/>
                  <a:pt x="455861" y="139917"/>
                </a:cubicBezTo>
                <a:cubicBezTo>
                  <a:pt x="452331" y="139452"/>
                  <a:pt x="448801" y="138895"/>
                  <a:pt x="445271" y="138060"/>
                </a:cubicBezTo>
                <a:cubicBezTo>
                  <a:pt x="441555" y="137224"/>
                  <a:pt x="438210" y="136388"/>
                  <a:pt x="435145" y="134160"/>
                </a:cubicBezTo>
                <a:cubicBezTo>
                  <a:pt x="435052" y="134067"/>
                  <a:pt x="434866" y="133974"/>
                  <a:pt x="434773" y="133881"/>
                </a:cubicBezTo>
                <a:cubicBezTo>
                  <a:pt x="430964" y="130910"/>
                  <a:pt x="430035" y="124967"/>
                  <a:pt x="433101" y="121160"/>
                </a:cubicBezTo>
                <a:cubicBezTo>
                  <a:pt x="435052" y="118746"/>
                  <a:pt x="436910" y="117539"/>
                  <a:pt x="439697" y="116332"/>
                </a:cubicBezTo>
                <a:cubicBezTo>
                  <a:pt x="443970" y="114475"/>
                  <a:pt x="449358" y="115032"/>
                  <a:pt x="453910" y="115032"/>
                </a:cubicBezTo>
                <a:cubicBezTo>
                  <a:pt x="465523" y="115125"/>
                  <a:pt x="477228" y="115868"/>
                  <a:pt x="488841" y="116146"/>
                </a:cubicBezTo>
                <a:cubicBezTo>
                  <a:pt x="511880" y="116796"/>
                  <a:pt x="535012" y="117075"/>
                  <a:pt x="558052" y="117353"/>
                </a:cubicBezTo>
                <a:cubicBezTo>
                  <a:pt x="604966" y="117817"/>
                  <a:pt x="651881" y="118839"/>
                  <a:pt x="698702" y="117353"/>
                </a:cubicBezTo>
                <a:cubicBezTo>
                  <a:pt x="748404" y="115682"/>
                  <a:pt x="798106" y="112432"/>
                  <a:pt x="847714" y="109832"/>
                </a:cubicBezTo>
                <a:cubicBezTo>
                  <a:pt x="897602" y="107139"/>
                  <a:pt x="947582" y="105004"/>
                  <a:pt x="997562" y="102868"/>
                </a:cubicBezTo>
                <a:cubicBezTo>
                  <a:pt x="1096873" y="98597"/>
                  <a:pt x="1196276" y="95533"/>
                  <a:pt x="1295493" y="91261"/>
                </a:cubicBezTo>
                <a:cubicBezTo>
                  <a:pt x="1343058" y="89219"/>
                  <a:pt x="1390623" y="86619"/>
                  <a:pt x="1438188" y="84390"/>
                </a:cubicBezTo>
                <a:cubicBezTo>
                  <a:pt x="1487054" y="82069"/>
                  <a:pt x="1535919" y="79840"/>
                  <a:pt x="1584785" y="77612"/>
                </a:cubicBezTo>
                <a:cubicBezTo>
                  <a:pt x="1682608" y="73155"/>
                  <a:pt x="1780432" y="68698"/>
                  <a:pt x="1878256" y="63591"/>
                </a:cubicBezTo>
                <a:cubicBezTo>
                  <a:pt x="1931488" y="60805"/>
                  <a:pt x="1984627" y="58113"/>
                  <a:pt x="2037859" y="55606"/>
                </a:cubicBezTo>
                <a:cubicBezTo>
                  <a:pt x="2086539" y="53284"/>
                  <a:pt x="2135311" y="51427"/>
                  <a:pt x="2184084" y="49384"/>
                </a:cubicBezTo>
                <a:cubicBezTo>
                  <a:pt x="2381032" y="41306"/>
                  <a:pt x="2577795" y="27378"/>
                  <a:pt x="2774836" y="23107"/>
                </a:cubicBezTo>
                <a:cubicBezTo>
                  <a:pt x="2876562" y="20878"/>
                  <a:pt x="2978288" y="19578"/>
                  <a:pt x="3080013" y="17443"/>
                </a:cubicBezTo>
                <a:cubicBezTo>
                  <a:pt x="3127950" y="16421"/>
                  <a:pt x="3175886" y="15121"/>
                  <a:pt x="3223823" y="13822"/>
                </a:cubicBezTo>
                <a:cubicBezTo>
                  <a:pt x="3277055" y="12336"/>
                  <a:pt x="3330286" y="11036"/>
                  <a:pt x="3383518" y="10200"/>
                </a:cubicBezTo>
                <a:cubicBezTo>
                  <a:pt x="3480042" y="8529"/>
                  <a:pt x="3576658" y="8622"/>
                  <a:pt x="3673274" y="8529"/>
                </a:cubicBezTo>
                <a:cubicBezTo>
                  <a:pt x="3725856" y="8529"/>
                  <a:pt x="3778530" y="8250"/>
                  <a:pt x="3831204" y="7507"/>
                </a:cubicBezTo>
                <a:cubicBezTo>
                  <a:pt x="3879791" y="6858"/>
                  <a:pt x="3928378" y="5465"/>
                  <a:pt x="3976965" y="4536"/>
                </a:cubicBezTo>
                <a:cubicBezTo>
                  <a:pt x="4026759" y="3515"/>
                  <a:pt x="4076647" y="3236"/>
                  <a:pt x="4126441" y="3143"/>
                </a:cubicBezTo>
                <a:cubicBezTo>
                  <a:pt x="4150502" y="3143"/>
                  <a:pt x="4174471" y="3143"/>
                  <a:pt x="4198532" y="3236"/>
                </a:cubicBezTo>
                <a:cubicBezTo>
                  <a:pt x="4221757" y="3329"/>
                  <a:pt x="4245075" y="3886"/>
                  <a:pt x="4268300" y="4258"/>
                </a:cubicBezTo>
                <a:cubicBezTo>
                  <a:pt x="4315029" y="5093"/>
                  <a:pt x="4361757" y="5558"/>
                  <a:pt x="4408486" y="5372"/>
                </a:cubicBezTo>
                <a:cubicBezTo>
                  <a:pt x="4431897" y="5279"/>
                  <a:pt x="4455401" y="4815"/>
                  <a:pt x="4478812" y="4536"/>
                </a:cubicBezTo>
                <a:cubicBezTo>
                  <a:pt x="4500365" y="4350"/>
                  <a:pt x="4521918" y="4443"/>
                  <a:pt x="4543563" y="3886"/>
                </a:cubicBezTo>
                <a:cubicBezTo>
                  <a:pt x="4552017" y="3700"/>
                  <a:pt x="4560378" y="3143"/>
                  <a:pt x="4568832" y="2586"/>
                </a:cubicBezTo>
                <a:cubicBezTo>
                  <a:pt x="4578029" y="1936"/>
                  <a:pt x="4587319" y="1193"/>
                  <a:pt x="4596516" y="358"/>
                </a:cubicBezTo>
                <a:cubicBezTo>
                  <a:pt x="4602369" y="-199"/>
                  <a:pt x="4608315" y="-385"/>
                  <a:pt x="4613796" y="1936"/>
                </a:cubicBezTo>
                <a:cubicBezTo>
                  <a:pt x="4619370" y="4258"/>
                  <a:pt x="4623457" y="9086"/>
                  <a:pt x="4625780" y="14564"/>
                </a:cubicBezTo>
                <a:cubicBezTo>
                  <a:pt x="4630425" y="25614"/>
                  <a:pt x="4624572" y="37592"/>
                  <a:pt x="4617047" y="45763"/>
                </a:cubicBezTo>
                <a:cubicBezTo>
                  <a:pt x="4607943" y="55606"/>
                  <a:pt x="4597353" y="63498"/>
                  <a:pt x="4586576" y="71484"/>
                </a:cubicBezTo>
                <a:cubicBezTo>
                  <a:pt x="4578215" y="77612"/>
                  <a:pt x="4569854" y="83833"/>
                  <a:pt x="4561586" y="90240"/>
                </a:cubicBezTo>
                <a:cubicBezTo>
                  <a:pt x="4553039" y="96833"/>
                  <a:pt x="4544957" y="104075"/>
                  <a:pt x="4536967" y="111132"/>
                </a:cubicBezTo>
                <a:cubicBezTo>
                  <a:pt x="4528420" y="118653"/>
                  <a:pt x="4519781" y="126081"/>
                  <a:pt x="4511048" y="133324"/>
                </a:cubicBezTo>
                <a:cubicBezTo>
                  <a:pt x="4502501" y="140381"/>
                  <a:pt x="4493490" y="147066"/>
                  <a:pt x="4484572" y="153566"/>
                </a:cubicBezTo>
                <a:cubicBezTo>
                  <a:pt x="4465806" y="167123"/>
                  <a:pt x="4446575" y="179936"/>
                  <a:pt x="4427902" y="193493"/>
                </a:cubicBezTo>
                <a:cubicBezTo>
                  <a:pt x="4407836" y="208071"/>
                  <a:pt x="4387955" y="222742"/>
                  <a:pt x="4368168" y="237599"/>
                </a:cubicBezTo>
                <a:cubicBezTo>
                  <a:pt x="4350424" y="250877"/>
                  <a:pt x="4332773" y="264155"/>
                  <a:pt x="4314657" y="276968"/>
                </a:cubicBezTo>
                <a:cubicBezTo>
                  <a:pt x="4301558" y="286161"/>
                  <a:pt x="4288088" y="294796"/>
                  <a:pt x="4274710" y="303525"/>
                </a:cubicBezTo>
                <a:cubicBezTo>
                  <a:pt x="4279634" y="305660"/>
                  <a:pt x="4284557" y="307889"/>
                  <a:pt x="4289388" y="310117"/>
                </a:cubicBezTo>
                <a:cubicBezTo>
                  <a:pt x="4302766" y="316338"/>
                  <a:pt x="4315958" y="323024"/>
                  <a:pt x="4326641" y="328409"/>
                </a:cubicBezTo>
                <a:cubicBezTo>
                  <a:pt x="4368539" y="349394"/>
                  <a:pt x="4410437" y="370472"/>
                  <a:pt x="4452986" y="390250"/>
                </a:cubicBezTo>
                <a:cubicBezTo>
                  <a:pt x="4473516" y="399814"/>
                  <a:pt x="4493955" y="409285"/>
                  <a:pt x="4513928" y="419963"/>
                </a:cubicBezTo>
                <a:cubicBezTo>
                  <a:pt x="4533716" y="430548"/>
                  <a:pt x="4552760" y="442341"/>
                  <a:pt x="4571340" y="454969"/>
                </a:cubicBezTo>
                <a:cubicBezTo>
                  <a:pt x="4577936" y="459426"/>
                  <a:pt x="4584439" y="463975"/>
                  <a:pt x="4590664" y="468897"/>
                </a:cubicBezTo>
                <a:cubicBezTo>
                  <a:pt x="4594937" y="472239"/>
                  <a:pt x="4598467" y="476418"/>
                  <a:pt x="4599954" y="481618"/>
                </a:cubicBezTo>
                <a:cubicBezTo>
                  <a:pt x="4600697" y="484496"/>
                  <a:pt x="4601254" y="487746"/>
                  <a:pt x="4601254" y="490810"/>
                </a:cubicBezTo>
                <a:cubicBezTo>
                  <a:pt x="4601254" y="495453"/>
                  <a:pt x="4599489" y="499353"/>
                  <a:pt x="4597724" y="503531"/>
                </a:cubicBezTo>
                <a:cubicBezTo>
                  <a:pt x="4594937" y="510217"/>
                  <a:pt x="4589084" y="515138"/>
                  <a:pt x="4583696" y="519595"/>
                </a:cubicBezTo>
                <a:cubicBezTo>
                  <a:pt x="4580259" y="522473"/>
                  <a:pt x="4575893" y="524980"/>
                  <a:pt x="4572176" y="527394"/>
                </a:cubicBezTo>
                <a:cubicBezTo>
                  <a:pt x="4568925" y="529530"/>
                  <a:pt x="4565581" y="531387"/>
                  <a:pt x="4562236" y="533337"/>
                </a:cubicBezTo>
                <a:cubicBezTo>
                  <a:pt x="4550809" y="540023"/>
                  <a:pt x="4539290" y="546337"/>
                  <a:pt x="4527584" y="552651"/>
                </a:cubicBezTo>
                <a:cubicBezTo>
                  <a:pt x="4506310" y="564164"/>
                  <a:pt x="4484200" y="573821"/>
                  <a:pt x="4462183" y="583757"/>
                </a:cubicBezTo>
                <a:cubicBezTo>
                  <a:pt x="4440816" y="593413"/>
                  <a:pt x="4419356" y="602977"/>
                  <a:pt x="4397803" y="611984"/>
                </a:cubicBezTo>
                <a:cubicBezTo>
                  <a:pt x="4365845" y="625355"/>
                  <a:pt x="4333795" y="638262"/>
                  <a:pt x="4301837" y="651632"/>
                </a:cubicBezTo>
                <a:cubicBezTo>
                  <a:pt x="4267464" y="666025"/>
                  <a:pt x="4232998" y="680324"/>
                  <a:pt x="4199368" y="696481"/>
                </a:cubicBezTo>
                <a:cubicBezTo>
                  <a:pt x="4197138" y="697595"/>
                  <a:pt x="4194816" y="698802"/>
                  <a:pt x="4192586" y="699916"/>
                </a:cubicBezTo>
                <a:cubicBezTo>
                  <a:pt x="4194723" y="701216"/>
                  <a:pt x="4196767" y="702516"/>
                  <a:pt x="4198903" y="703816"/>
                </a:cubicBezTo>
                <a:cubicBezTo>
                  <a:pt x="4208937" y="710130"/>
                  <a:pt x="4218877" y="716630"/>
                  <a:pt x="4229003" y="722851"/>
                </a:cubicBezTo>
                <a:cubicBezTo>
                  <a:pt x="4249627" y="735479"/>
                  <a:pt x="4270344" y="747643"/>
                  <a:pt x="4291339" y="759621"/>
                </a:cubicBezTo>
                <a:cubicBezTo>
                  <a:pt x="4311591" y="771135"/>
                  <a:pt x="4331937" y="782277"/>
                  <a:pt x="4352375" y="793420"/>
                </a:cubicBezTo>
                <a:cubicBezTo>
                  <a:pt x="4363616" y="799455"/>
                  <a:pt x="4374763" y="805677"/>
                  <a:pt x="4385912" y="811991"/>
                </a:cubicBezTo>
                <a:cubicBezTo>
                  <a:pt x="4397060" y="818305"/>
                  <a:pt x="4407650" y="825454"/>
                  <a:pt x="4418241" y="832604"/>
                </a:cubicBezTo>
                <a:cubicBezTo>
                  <a:pt x="4437100" y="845325"/>
                  <a:pt x="4454844" y="859717"/>
                  <a:pt x="4472216" y="874388"/>
                </a:cubicBezTo>
                <a:cubicBezTo>
                  <a:pt x="4480577" y="881445"/>
                  <a:pt x="4488938" y="888595"/>
                  <a:pt x="4497299" y="895652"/>
                </a:cubicBezTo>
                <a:cubicBezTo>
                  <a:pt x="4505660" y="902801"/>
                  <a:pt x="4514114" y="910044"/>
                  <a:pt x="4522010" y="917751"/>
                </a:cubicBezTo>
                <a:cubicBezTo>
                  <a:pt x="4525355" y="921001"/>
                  <a:pt x="4528606" y="924343"/>
                  <a:pt x="4531672" y="927686"/>
                </a:cubicBezTo>
                <a:cubicBezTo>
                  <a:pt x="4535574" y="931864"/>
                  <a:pt x="4539569" y="936600"/>
                  <a:pt x="4541148" y="942264"/>
                </a:cubicBezTo>
                <a:cubicBezTo>
                  <a:pt x="4541891" y="945050"/>
                  <a:pt x="4541984" y="947835"/>
                  <a:pt x="4541705" y="950621"/>
                </a:cubicBezTo>
                <a:cubicBezTo>
                  <a:pt x="4541334" y="953871"/>
                  <a:pt x="4541148" y="956842"/>
                  <a:pt x="4539847" y="959813"/>
                </a:cubicBezTo>
                <a:cubicBezTo>
                  <a:pt x="4538547" y="962785"/>
                  <a:pt x="4536689" y="964920"/>
                  <a:pt x="4534552" y="967334"/>
                </a:cubicBezTo>
                <a:cubicBezTo>
                  <a:pt x="4531951" y="970306"/>
                  <a:pt x="4528792" y="973091"/>
                  <a:pt x="4525262" y="974948"/>
                </a:cubicBezTo>
                <a:cubicBezTo>
                  <a:pt x="4519874" y="977827"/>
                  <a:pt x="4515322" y="980055"/>
                  <a:pt x="4509747" y="982470"/>
                </a:cubicBezTo>
                <a:cubicBezTo>
                  <a:pt x="4504824" y="984512"/>
                  <a:pt x="4499714" y="986277"/>
                  <a:pt x="4494605" y="988041"/>
                </a:cubicBezTo>
                <a:cubicBezTo>
                  <a:pt x="4487451" y="990455"/>
                  <a:pt x="4480298" y="992776"/>
                  <a:pt x="4473145" y="995098"/>
                </a:cubicBezTo>
                <a:cubicBezTo>
                  <a:pt x="4462090" y="998626"/>
                  <a:pt x="4451035" y="1002062"/>
                  <a:pt x="4439887" y="1005497"/>
                </a:cubicBezTo>
                <a:cubicBezTo>
                  <a:pt x="4410995" y="1014504"/>
                  <a:pt x="4382010" y="1023047"/>
                  <a:pt x="4353304" y="1032425"/>
                </a:cubicBezTo>
                <a:cubicBezTo>
                  <a:pt x="4322647" y="1042453"/>
                  <a:pt x="4292082" y="1052667"/>
                  <a:pt x="4261147" y="1061859"/>
                </a:cubicBezTo>
                <a:cubicBezTo>
                  <a:pt x="4231419" y="1070773"/>
                  <a:pt x="4201598" y="1079502"/>
                  <a:pt x="4171777" y="1087951"/>
                </a:cubicBezTo>
                <a:cubicBezTo>
                  <a:pt x="4157842" y="1091944"/>
                  <a:pt x="4143814" y="1095565"/>
                  <a:pt x="4129879" y="1099372"/>
                </a:cubicBezTo>
                <a:cubicBezTo>
                  <a:pt x="4126070" y="1100394"/>
                  <a:pt x="4122261" y="1101415"/>
                  <a:pt x="4118452" y="1102436"/>
                </a:cubicBezTo>
                <a:cubicBezTo>
                  <a:pt x="4121703" y="1104758"/>
                  <a:pt x="4125048" y="1106986"/>
                  <a:pt x="4128392" y="1109308"/>
                </a:cubicBezTo>
                <a:cubicBezTo>
                  <a:pt x="4147715" y="1121843"/>
                  <a:pt x="4167410" y="1133635"/>
                  <a:pt x="4187012" y="1145706"/>
                </a:cubicBezTo>
                <a:cubicBezTo>
                  <a:pt x="4207543" y="1158334"/>
                  <a:pt x="4228167" y="1170777"/>
                  <a:pt x="4249069" y="1182755"/>
                </a:cubicBezTo>
                <a:cubicBezTo>
                  <a:pt x="4269229" y="1194361"/>
                  <a:pt x="4289295" y="1205968"/>
                  <a:pt x="4309269" y="1217853"/>
                </a:cubicBezTo>
                <a:cubicBezTo>
                  <a:pt x="4328964" y="1229553"/>
                  <a:pt x="4348659" y="1241160"/>
                  <a:pt x="4367610" y="1254066"/>
                </a:cubicBezTo>
                <a:cubicBezTo>
                  <a:pt x="4386748" y="1267066"/>
                  <a:pt x="4404863" y="1281365"/>
                  <a:pt x="4421678" y="1297150"/>
                </a:cubicBezTo>
                <a:cubicBezTo>
                  <a:pt x="4428274" y="1303279"/>
                  <a:pt x="4434684" y="1309593"/>
                  <a:pt x="4440816" y="1316092"/>
                </a:cubicBezTo>
                <a:cubicBezTo>
                  <a:pt x="4446482" y="1322128"/>
                  <a:pt x="4452893" y="1328535"/>
                  <a:pt x="4454100" y="1337170"/>
                </a:cubicBezTo>
                <a:cubicBezTo>
                  <a:pt x="4454936" y="1343113"/>
                  <a:pt x="4452800" y="1348777"/>
                  <a:pt x="4449827" y="1353884"/>
                </a:cubicBezTo>
                <a:cubicBezTo>
                  <a:pt x="4446204" y="1360012"/>
                  <a:pt x="4439887" y="1364191"/>
                  <a:pt x="4434034" y="1367998"/>
                </a:cubicBezTo>
                <a:cubicBezTo>
                  <a:pt x="4430318" y="1370412"/>
                  <a:pt x="4426045" y="1372362"/>
                  <a:pt x="4422050" y="1374219"/>
                </a:cubicBezTo>
                <a:cubicBezTo>
                  <a:pt x="4418520" y="1375890"/>
                  <a:pt x="4414989" y="1377469"/>
                  <a:pt x="4411366" y="1378954"/>
                </a:cubicBezTo>
                <a:cubicBezTo>
                  <a:pt x="4405142" y="1381647"/>
                  <a:pt x="4398825" y="1383968"/>
                  <a:pt x="4392507" y="1386383"/>
                </a:cubicBezTo>
                <a:cubicBezTo>
                  <a:pt x="4370211" y="1394925"/>
                  <a:pt x="4347265" y="1402075"/>
                  <a:pt x="4324505" y="1409410"/>
                </a:cubicBezTo>
                <a:cubicBezTo>
                  <a:pt x="4286880" y="1421667"/>
                  <a:pt x="4248977" y="1432995"/>
                  <a:pt x="4210981" y="1443952"/>
                </a:cubicBezTo>
                <a:cubicBezTo>
                  <a:pt x="4186455" y="1451009"/>
                  <a:pt x="4161836" y="1457694"/>
                  <a:pt x="4137403" y="1464844"/>
                </a:cubicBezTo>
                <a:cubicBezTo>
                  <a:pt x="4139633" y="1465587"/>
                  <a:pt x="4141770" y="1466422"/>
                  <a:pt x="4143999" y="1467165"/>
                </a:cubicBezTo>
                <a:cubicBezTo>
                  <a:pt x="4153661" y="1470508"/>
                  <a:pt x="4163323" y="1474129"/>
                  <a:pt x="4172984" y="1477750"/>
                </a:cubicBezTo>
                <a:cubicBezTo>
                  <a:pt x="4180323" y="1480536"/>
                  <a:pt x="4187569" y="1483600"/>
                  <a:pt x="4194723" y="1486757"/>
                </a:cubicBezTo>
                <a:cubicBezTo>
                  <a:pt x="4203734" y="1490750"/>
                  <a:pt x="4212745" y="1494743"/>
                  <a:pt x="4221757" y="1498735"/>
                </a:cubicBezTo>
                <a:cubicBezTo>
                  <a:pt x="4257802" y="1514985"/>
                  <a:pt x="4294033" y="1530955"/>
                  <a:pt x="4330822" y="1545441"/>
                </a:cubicBezTo>
                <a:cubicBezTo>
                  <a:pt x="4347822" y="1552126"/>
                  <a:pt x="4365009" y="1558533"/>
                  <a:pt x="4382103" y="1565033"/>
                </a:cubicBezTo>
                <a:cubicBezTo>
                  <a:pt x="4401426" y="1572368"/>
                  <a:pt x="4420470" y="1579889"/>
                  <a:pt x="4439422" y="1587968"/>
                </a:cubicBezTo>
                <a:cubicBezTo>
                  <a:pt x="4456051" y="1595024"/>
                  <a:pt x="4472309" y="1603288"/>
                  <a:pt x="4488009" y="1612295"/>
                </a:cubicBezTo>
                <a:cubicBezTo>
                  <a:pt x="4494976" y="1616381"/>
                  <a:pt x="4501758" y="1621023"/>
                  <a:pt x="4508354" y="1625759"/>
                </a:cubicBezTo>
                <a:cubicBezTo>
                  <a:pt x="4511327" y="1627895"/>
                  <a:pt x="4514300" y="1630123"/>
                  <a:pt x="4517180" y="1632444"/>
                </a:cubicBezTo>
                <a:cubicBezTo>
                  <a:pt x="4518480" y="1633652"/>
                  <a:pt x="4519874" y="1634859"/>
                  <a:pt x="4521267" y="1636066"/>
                </a:cubicBezTo>
                <a:cubicBezTo>
                  <a:pt x="4523032" y="1637737"/>
                  <a:pt x="4524240" y="1639966"/>
                  <a:pt x="4525634" y="1642008"/>
                </a:cubicBezTo>
                <a:cubicBezTo>
                  <a:pt x="4529721" y="1648230"/>
                  <a:pt x="4529071" y="1656586"/>
                  <a:pt x="4525634" y="1662900"/>
                </a:cubicBezTo>
                <a:cubicBezTo>
                  <a:pt x="4523125" y="1667450"/>
                  <a:pt x="4519781" y="1671072"/>
                  <a:pt x="4514950" y="1673114"/>
                </a:cubicBezTo>
                <a:cubicBezTo>
                  <a:pt x="4508075" y="1675993"/>
                  <a:pt x="4500829" y="1676457"/>
                  <a:pt x="4493490" y="1676736"/>
                </a:cubicBezTo>
                <a:cubicBezTo>
                  <a:pt x="4482435" y="1677293"/>
                  <a:pt x="4471194" y="1677014"/>
                  <a:pt x="4460139" y="1676921"/>
                </a:cubicBezTo>
                <a:cubicBezTo>
                  <a:pt x="4436635" y="1676643"/>
                  <a:pt x="4413131" y="1676550"/>
                  <a:pt x="4389628" y="1676457"/>
                </a:cubicBezTo>
                <a:cubicBezTo>
                  <a:pt x="4363151" y="1676457"/>
                  <a:pt x="4336675" y="1676457"/>
                  <a:pt x="4310105" y="1676457"/>
                </a:cubicBezTo>
                <a:cubicBezTo>
                  <a:pt x="4285115" y="1676550"/>
                  <a:pt x="4260125" y="1677200"/>
                  <a:pt x="4235134" y="1677757"/>
                </a:cubicBezTo>
                <a:cubicBezTo>
                  <a:pt x="4188034" y="1678871"/>
                  <a:pt x="4140934" y="1680357"/>
                  <a:pt x="4093833" y="1680821"/>
                </a:cubicBezTo>
                <a:cubicBezTo>
                  <a:pt x="4056766" y="1681193"/>
                  <a:pt x="4019699" y="1681378"/>
                  <a:pt x="3982632" y="1681378"/>
                </a:cubicBezTo>
                <a:cubicBezTo>
                  <a:pt x="3968232" y="1681471"/>
                  <a:pt x="3953647" y="1681378"/>
                  <a:pt x="3939061" y="16813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23"/>
          <p:cNvSpPr/>
          <p:nvPr/>
        </p:nvSpPr>
        <p:spPr>
          <a:xfrm rot="-2456596">
            <a:off x="-787282" y="1823614"/>
            <a:ext cx="502002" cy="725115"/>
          </a:xfrm>
          <a:custGeom>
            <a:rect b="b" l="l" r="r" t="t"/>
            <a:pathLst>
              <a:path extrusionOk="0" h="1450919" w="1004481">
                <a:moveTo>
                  <a:pt x="4257" y="1442944"/>
                </a:moveTo>
                <a:cubicBezTo>
                  <a:pt x="-2617" y="1434123"/>
                  <a:pt x="-1038" y="1420473"/>
                  <a:pt x="8066" y="1413695"/>
                </a:cubicBezTo>
                <a:cubicBezTo>
                  <a:pt x="35379" y="1392989"/>
                  <a:pt x="62877" y="1372468"/>
                  <a:pt x="92327" y="1354826"/>
                </a:cubicBezTo>
                <a:cubicBezTo>
                  <a:pt x="185599" y="1295028"/>
                  <a:pt x="282772" y="1241916"/>
                  <a:pt x="378645" y="1186390"/>
                </a:cubicBezTo>
                <a:cubicBezTo>
                  <a:pt x="328108" y="1165033"/>
                  <a:pt x="273947" y="1153612"/>
                  <a:pt x="223502" y="1131885"/>
                </a:cubicBezTo>
                <a:cubicBezTo>
                  <a:pt x="169434" y="1106629"/>
                  <a:pt x="118246" y="1081651"/>
                  <a:pt x="66129" y="1053795"/>
                </a:cubicBezTo>
                <a:cubicBezTo>
                  <a:pt x="3235" y="1016468"/>
                  <a:pt x="103939" y="978398"/>
                  <a:pt x="133853" y="962891"/>
                </a:cubicBezTo>
                <a:cubicBezTo>
                  <a:pt x="197769" y="933364"/>
                  <a:pt x="263077" y="907272"/>
                  <a:pt x="326900" y="877652"/>
                </a:cubicBezTo>
                <a:cubicBezTo>
                  <a:pt x="283794" y="868088"/>
                  <a:pt x="239388" y="862888"/>
                  <a:pt x="197861" y="847381"/>
                </a:cubicBezTo>
                <a:cubicBezTo>
                  <a:pt x="151318" y="827232"/>
                  <a:pt x="104775" y="804947"/>
                  <a:pt x="61948" y="777834"/>
                </a:cubicBezTo>
                <a:cubicBezTo>
                  <a:pt x="31198" y="739950"/>
                  <a:pt x="97622" y="711165"/>
                  <a:pt x="122798" y="693337"/>
                </a:cubicBezTo>
                <a:cubicBezTo>
                  <a:pt x="208824" y="637161"/>
                  <a:pt x="303953" y="598070"/>
                  <a:pt x="395367" y="551921"/>
                </a:cubicBezTo>
                <a:cubicBezTo>
                  <a:pt x="338234" y="514687"/>
                  <a:pt x="280914" y="477546"/>
                  <a:pt x="222759" y="441890"/>
                </a:cubicBezTo>
                <a:cubicBezTo>
                  <a:pt x="180303" y="418120"/>
                  <a:pt x="136733" y="394349"/>
                  <a:pt x="102732" y="358786"/>
                </a:cubicBezTo>
                <a:cubicBezTo>
                  <a:pt x="85081" y="342351"/>
                  <a:pt x="97065" y="317931"/>
                  <a:pt x="113694" y="305952"/>
                </a:cubicBezTo>
                <a:cubicBezTo>
                  <a:pt x="156149" y="271597"/>
                  <a:pt x="210031" y="256276"/>
                  <a:pt x="257968" y="231205"/>
                </a:cubicBezTo>
                <a:cubicBezTo>
                  <a:pt x="295592" y="212263"/>
                  <a:pt x="333310" y="193414"/>
                  <a:pt x="371492" y="175400"/>
                </a:cubicBezTo>
                <a:cubicBezTo>
                  <a:pt x="324670" y="164351"/>
                  <a:pt x="280078" y="145594"/>
                  <a:pt x="235858" y="126745"/>
                </a:cubicBezTo>
                <a:cubicBezTo>
                  <a:pt x="205201" y="114674"/>
                  <a:pt x="173336" y="105482"/>
                  <a:pt x="145280" y="87747"/>
                </a:cubicBezTo>
                <a:cubicBezTo>
                  <a:pt x="128186" y="77718"/>
                  <a:pt x="115087" y="71776"/>
                  <a:pt x="98737" y="63605"/>
                </a:cubicBezTo>
                <a:cubicBezTo>
                  <a:pt x="91119" y="59612"/>
                  <a:pt x="85081" y="51348"/>
                  <a:pt x="85638" y="42527"/>
                </a:cubicBezTo>
                <a:cubicBezTo>
                  <a:pt x="86753" y="18292"/>
                  <a:pt x="115459" y="22192"/>
                  <a:pt x="132645" y="19499"/>
                </a:cubicBezTo>
                <a:cubicBezTo>
                  <a:pt x="171664" y="14299"/>
                  <a:pt x="210403" y="8543"/>
                  <a:pt x="249607" y="4736"/>
                </a:cubicBezTo>
                <a:cubicBezTo>
                  <a:pt x="335632" y="-4921"/>
                  <a:pt x="423330" y="836"/>
                  <a:pt x="508241" y="16157"/>
                </a:cubicBezTo>
                <a:cubicBezTo>
                  <a:pt x="555341" y="17735"/>
                  <a:pt x="602999" y="20056"/>
                  <a:pt x="649728" y="22192"/>
                </a:cubicBezTo>
                <a:cubicBezTo>
                  <a:pt x="671467" y="22285"/>
                  <a:pt x="693112" y="25628"/>
                  <a:pt x="714851" y="24328"/>
                </a:cubicBezTo>
                <a:cubicBezTo>
                  <a:pt x="740492" y="23399"/>
                  <a:pt x="761766" y="16249"/>
                  <a:pt x="786384" y="12814"/>
                </a:cubicBezTo>
                <a:cubicBezTo>
                  <a:pt x="830233" y="5850"/>
                  <a:pt x="874732" y="4364"/>
                  <a:pt x="919046" y="7521"/>
                </a:cubicBezTo>
                <a:cubicBezTo>
                  <a:pt x="943850" y="8821"/>
                  <a:pt x="968840" y="10957"/>
                  <a:pt x="993645" y="7521"/>
                </a:cubicBezTo>
                <a:cubicBezTo>
                  <a:pt x="1005814" y="6036"/>
                  <a:pt x="1009159" y="24792"/>
                  <a:pt x="996246" y="26742"/>
                </a:cubicBezTo>
                <a:cubicBezTo>
                  <a:pt x="922669" y="34449"/>
                  <a:pt x="847513" y="24978"/>
                  <a:pt x="774586" y="41877"/>
                </a:cubicBezTo>
                <a:cubicBezTo>
                  <a:pt x="716616" y="58405"/>
                  <a:pt x="656045" y="50512"/>
                  <a:pt x="596682" y="49862"/>
                </a:cubicBezTo>
                <a:cubicBezTo>
                  <a:pt x="563795" y="49677"/>
                  <a:pt x="531002" y="51070"/>
                  <a:pt x="498208" y="47263"/>
                </a:cubicBezTo>
                <a:cubicBezTo>
                  <a:pt x="473589" y="42806"/>
                  <a:pt x="451479" y="38906"/>
                  <a:pt x="426768" y="37327"/>
                </a:cubicBezTo>
                <a:cubicBezTo>
                  <a:pt x="339441" y="31013"/>
                  <a:pt x="252022" y="39463"/>
                  <a:pt x="165532" y="51627"/>
                </a:cubicBezTo>
                <a:cubicBezTo>
                  <a:pt x="195539" y="70569"/>
                  <a:pt x="230098" y="79204"/>
                  <a:pt x="262334" y="93411"/>
                </a:cubicBezTo>
                <a:cubicBezTo>
                  <a:pt x="287603" y="104646"/>
                  <a:pt x="313336" y="114953"/>
                  <a:pt x="338791" y="123960"/>
                </a:cubicBezTo>
                <a:cubicBezTo>
                  <a:pt x="372049" y="138073"/>
                  <a:pt x="409395" y="138259"/>
                  <a:pt x="442561" y="151166"/>
                </a:cubicBezTo>
                <a:cubicBezTo>
                  <a:pt x="457239" y="159894"/>
                  <a:pt x="454638" y="182364"/>
                  <a:pt x="438659" y="187750"/>
                </a:cubicBezTo>
                <a:cubicBezTo>
                  <a:pt x="416177" y="198707"/>
                  <a:pt x="389422" y="211428"/>
                  <a:pt x="368333" y="222199"/>
                </a:cubicBezTo>
                <a:cubicBezTo>
                  <a:pt x="328108" y="242069"/>
                  <a:pt x="291319" y="261383"/>
                  <a:pt x="251558" y="280418"/>
                </a:cubicBezTo>
                <a:cubicBezTo>
                  <a:pt x="214212" y="298524"/>
                  <a:pt x="173614" y="311617"/>
                  <a:pt x="140635" y="337523"/>
                </a:cubicBezTo>
                <a:cubicBezTo>
                  <a:pt x="175008" y="370021"/>
                  <a:pt x="218114" y="390449"/>
                  <a:pt x="258339" y="414313"/>
                </a:cubicBezTo>
                <a:cubicBezTo>
                  <a:pt x="313336" y="451175"/>
                  <a:pt x="371120" y="484138"/>
                  <a:pt x="425095" y="522208"/>
                </a:cubicBezTo>
                <a:cubicBezTo>
                  <a:pt x="456217" y="545329"/>
                  <a:pt x="452687" y="570214"/>
                  <a:pt x="417849" y="586370"/>
                </a:cubicBezTo>
                <a:cubicBezTo>
                  <a:pt x="386635" y="604569"/>
                  <a:pt x="353191" y="618219"/>
                  <a:pt x="320490" y="633540"/>
                </a:cubicBezTo>
                <a:cubicBezTo>
                  <a:pt x="245798" y="669010"/>
                  <a:pt x="172035" y="707730"/>
                  <a:pt x="104125" y="755085"/>
                </a:cubicBezTo>
                <a:cubicBezTo>
                  <a:pt x="140449" y="774120"/>
                  <a:pt x="176030" y="793619"/>
                  <a:pt x="213933" y="808940"/>
                </a:cubicBezTo>
                <a:cubicBezTo>
                  <a:pt x="248771" y="821568"/>
                  <a:pt x="290576" y="827418"/>
                  <a:pt x="325321" y="834939"/>
                </a:cubicBezTo>
                <a:cubicBezTo>
                  <a:pt x="351147" y="841996"/>
                  <a:pt x="424352" y="847196"/>
                  <a:pt x="395739" y="888887"/>
                </a:cubicBezTo>
                <a:cubicBezTo>
                  <a:pt x="373907" y="903372"/>
                  <a:pt x="347709" y="911265"/>
                  <a:pt x="324113" y="923057"/>
                </a:cubicBezTo>
                <a:cubicBezTo>
                  <a:pt x="250443" y="958527"/>
                  <a:pt x="172314" y="984898"/>
                  <a:pt x="101152" y="1025475"/>
                </a:cubicBezTo>
                <a:cubicBezTo>
                  <a:pt x="158193" y="1052588"/>
                  <a:pt x="212447" y="1084344"/>
                  <a:pt x="271996" y="1105700"/>
                </a:cubicBezTo>
                <a:cubicBezTo>
                  <a:pt x="303210" y="1121021"/>
                  <a:pt x="474518" y="1151198"/>
                  <a:pt x="428904" y="1203753"/>
                </a:cubicBezTo>
                <a:cubicBezTo>
                  <a:pt x="342321" y="1259280"/>
                  <a:pt x="248678" y="1303942"/>
                  <a:pt x="162466" y="1360397"/>
                </a:cubicBezTo>
                <a:cubicBezTo>
                  <a:pt x="138684" y="1375440"/>
                  <a:pt x="114344" y="1389553"/>
                  <a:pt x="90655" y="1404781"/>
                </a:cubicBezTo>
                <a:cubicBezTo>
                  <a:pt x="71146" y="1418152"/>
                  <a:pt x="52380" y="1432544"/>
                  <a:pt x="33335" y="1446565"/>
                </a:cubicBezTo>
                <a:cubicBezTo>
                  <a:pt x="24417" y="1453436"/>
                  <a:pt x="11318" y="1452137"/>
                  <a:pt x="4257" y="14429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23"/>
          <p:cNvSpPr/>
          <p:nvPr/>
        </p:nvSpPr>
        <p:spPr>
          <a:xfrm rot="-2456596">
            <a:off x="-961289" y="1193616"/>
            <a:ext cx="2238481" cy="797426"/>
          </a:xfrm>
          <a:custGeom>
            <a:rect b="b" l="l" r="r" t="t"/>
            <a:pathLst>
              <a:path extrusionOk="0" h="1595611" w="4479090">
                <a:moveTo>
                  <a:pt x="4439515" y="422371"/>
                </a:moveTo>
                <a:cubicBezTo>
                  <a:pt x="4428181" y="415685"/>
                  <a:pt x="4416476" y="409557"/>
                  <a:pt x="4404770" y="403429"/>
                </a:cubicBezTo>
                <a:cubicBezTo>
                  <a:pt x="4390185" y="396279"/>
                  <a:pt x="4375507" y="389501"/>
                  <a:pt x="4360829" y="382722"/>
                </a:cubicBezTo>
                <a:cubicBezTo>
                  <a:pt x="4345221" y="375387"/>
                  <a:pt x="4329614" y="367866"/>
                  <a:pt x="4314193" y="360345"/>
                </a:cubicBezTo>
                <a:cubicBezTo>
                  <a:pt x="4283536" y="345395"/>
                  <a:pt x="4253064" y="330074"/>
                  <a:pt x="4225008" y="315961"/>
                </a:cubicBezTo>
                <a:cubicBezTo>
                  <a:pt x="4210516" y="308718"/>
                  <a:pt x="4195838" y="301754"/>
                  <a:pt x="4180974" y="295347"/>
                </a:cubicBezTo>
                <a:cubicBezTo>
                  <a:pt x="4173077" y="292004"/>
                  <a:pt x="4164902" y="288940"/>
                  <a:pt x="4157284" y="284948"/>
                </a:cubicBezTo>
                <a:cubicBezTo>
                  <a:pt x="4152546" y="282440"/>
                  <a:pt x="4147808" y="279841"/>
                  <a:pt x="4144464" y="275476"/>
                </a:cubicBezTo>
                <a:cubicBezTo>
                  <a:pt x="4141955" y="272227"/>
                  <a:pt x="4140748" y="268512"/>
                  <a:pt x="4140098" y="264427"/>
                </a:cubicBezTo>
                <a:cubicBezTo>
                  <a:pt x="4138983" y="256627"/>
                  <a:pt x="4142792" y="248920"/>
                  <a:pt x="4148737" y="244092"/>
                </a:cubicBezTo>
                <a:cubicBezTo>
                  <a:pt x="4153382" y="240378"/>
                  <a:pt x="4158585" y="237221"/>
                  <a:pt x="4163508" y="233878"/>
                </a:cubicBezTo>
                <a:cubicBezTo>
                  <a:pt x="4177351" y="224686"/>
                  <a:pt x="4191378" y="215772"/>
                  <a:pt x="4205314" y="206672"/>
                </a:cubicBezTo>
                <a:cubicBezTo>
                  <a:pt x="4231140" y="189030"/>
                  <a:pt x="4256037" y="170088"/>
                  <a:pt x="4281120" y="151424"/>
                </a:cubicBezTo>
                <a:cubicBezTo>
                  <a:pt x="4293104" y="142417"/>
                  <a:pt x="4305181" y="133411"/>
                  <a:pt x="4317351" y="124497"/>
                </a:cubicBezTo>
                <a:cubicBezTo>
                  <a:pt x="4331100" y="114561"/>
                  <a:pt x="4345036" y="104812"/>
                  <a:pt x="4359064" y="95062"/>
                </a:cubicBezTo>
                <a:cubicBezTo>
                  <a:pt x="4372348" y="85777"/>
                  <a:pt x="4385540" y="76306"/>
                  <a:pt x="4398639" y="66649"/>
                </a:cubicBezTo>
                <a:cubicBezTo>
                  <a:pt x="4411924" y="56714"/>
                  <a:pt x="4424558" y="45757"/>
                  <a:pt x="4437100" y="34707"/>
                </a:cubicBezTo>
                <a:cubicBezTo>
                  <a:pt x="4448433" y="24772"/>
                  <a:pt x="4459953" y="14929"/>
                  <a:pt x="4472030" y="5830"/>
                </a:cubicBezTo>
                <a:cubicBezTo>
                  <a:pt x="4474353" y="4066"/>
                  <a:pt x="4476675" y="2301"/>
                  <a:pt x="4479090" y="537"/>
                </a:cubicBezTo>
                <a:cubicBezTo>
                  <a:pt x="4474817" y="723"/>
                  <a:pt x="4470636" y="909"/>
                  <a:pt x="4466456" y="1001"/>
                </a:cubicBezTo>
                <a:cubicBezTo>
                  <a:pt x="4444532" y="1559"/>
                  <a:pt x="4422514" y="1373"/>
                  <a:pt x="4400497" y="1559"/>
                </a:cubicBezTo>
                <a:cubicBezTo>
                  <a:pt x="4377086" y="1837"/>
                  <a:pt x="4353582" y="2208"/>
                  <a:pt x="4330171" y="2301"/>
                </a:cubicBezTo>
                <a:cubicBezTo>
                  <a:pt x="4307225" y="2394"/>
                  <a:pt x="4284186" y="2301"/>
                  <a:pt x="4261147" y="2116"/>
                </a:cubicBezTo>
                <a:cubicBezTo>
                  <a:pt x="4214325" y="1744"/>
                  <a:pt x="4167503" y="259"/>
                  <a:pt x="4120681" y="73"/>
                </a:cubicBezTo>
                <a:cubicBezTo>
                  <a:pt x="4069400" y="-113"/>
                  <a:pt x="4018213" y="73"/>
                  <a:pt x="3966931" y="444"/>
                </a:cubicBezTo>
                <a:cubicBezTo>
                  <a:pt x="3916858" y="816"/>
                  <a:pt x="3866785" y="2116"/>
                  <a:pt x="3816712" y="3230"/>
                </a:cubicBezTo>
                <a:cubicBezTo>
                  <a:pt x="3767196" y="4251"/>
                  <a:pt x="3717680" y="4994"/>
                  <a:pt x="3668072" y="5180"/>
                </a:cubicBezTo>
                <a:cubicBezTo>
                  <a:pt x="3630540" y="5366"/>
                  <a:pt x="3593101" y="5273"/>
                  <a:pt x="3555569" y="5273"/>
                </a:cubicBezTo>
                <a:cubicBezTo>
                  <a:pt x="3496299" y="5273"/>
                  <a:pt x="3437029" y="5273"/>
                  <a:pt x="3377759" y="5923"/>
                </a:cubicBezTo>
                <a:cubicBezTo>
                  <a:pt x="3325827" y="6573"/>
                  <a:pt x="3273896" y="7315"/>
                  <a:pt x="3222058" y="8523"/>
                </a:cubicBezTo>
                <a:cubicBezTo>
                  <a:pt x="3171799" y="9730"/>
                  <a:pt x="3121633" y="11215"/>
                  <a:pt x="3071374" y="12515"/>
                </a:cubicBezTo>
                <a:cubicBezTo>
                  <a:pt x="2971599" y="15115"/>
                  <a:pt x="2871824" y="16508"/>
                  <a:pt x="2772049" y="18086"/>
                </a:cubicBezTo>
                <a:cubicBezTo>
                  <a:pt x="2675805" y="19572"/>
                  <a:pt x="2579653" y="22729"/>
                  <a:pt x="2483501" y="27279"/>
                </a:cubicBezTo>
                <a:cubicBezTo>
                  <a:pt x="2380939" y="32107"/>
                  <a:pt x="2278470" y="37493"/>
                  <a:pt x="2175909" y="42321"/>
                </a:cubicBezTo>
                <a:cubicBezTo>
                  <a:pt x="2128994" y="44643"/>
                  <a:pt x="2082079" y="46500"/>
                  <a:pt x="2035258" y="48357"/>
                </a:cubicBezTo>
                <a:cubicBezTo>
                  <a:pt x="1981840" y="50492"/>
                  <a:pt x="1928330" y="52907"/>
                  <a:pt x="1874912" y="55506"/>
                </a:cubicBezTo>
                <a:cubicBezTo>
                  <a:pt x="1828648" y="57735"/>
                  <a:pt x="1782383" y="60242"/>
                  <a:pt x="1736119" y="62470"/>
                </a:cubicBezTo>
                <a:cubicBezTo>
                  <a:pt x="1683352" y="64977"/>
                  <a:pt x="1630584" y="67299"/>
                  <a:pt x="1577724" y="69527"/>
                </a:cubicBezTo>
                <a:cubicBezTo>
                  <a:pt x="1481480" y="73520"/>
                  <a:pt x="1385235" y="77698"/>
                  <a:pt x="1288990" y="81970"/>
                </a:cubicBezTo>
                <a:cubicBezTo>
                  <a:pt x="1237152" y="84291"/>
                  <a:pt x="1185314" y="86334"/>
                  <a:pt x="1133475" y="88005"/>
                </a:cubicBezTo>
                <a:cubicBezTo>
                  <a:pt x="1086654" y="89491"/>
                  <a:pt x="1039832" y="90884"/>
                  <a:pt x="993010" y="92462"/>
                </a:cubicBezTo>
                <a:cubicBezTo>
                  <a:pt x="943494" y="94226"/>
                  <a:pt x="893979" y="95712"/>
                  <a:pt x="844463" y="97662"/>
                </a:cubicBezTo>
                <a:cubicBezTo>
                  <a:pt x="795412" y="99612"/>
                  <a:pt x="746453" y="101747"/>
                  <a:pt x="697402" y="103976"/>
                </a:cubicBezTo>
                <a:cubicBezTo>
                  <a:pt x="688205" y="104347"/>
                  <a:pt x="679100" y="104719"/>
                  <a:pt x="669903" y="105090"/>
                </a:cubicBezTo>
                <a:cubicBezTo>
                  <a:pt x="616300" y="116883"/>
                  <a:pt x="560560" y="110197"/>
                  <a:pt x="505935" y="109547"/>
                </a:cubicBezTo>
                <a:cubicBezTo>
                  <a:pt x="473048" y="109361"/>
                  <a:pt x="440161" y="110754"/>
                  <a:pt x="407460" y="106947"/>
                </a:cubicBezTo>
                <a:cubicBezTo>
                  <a:pt x="382842" y="102490"/>
                  <a:pt x="360731" y="98590"/>
                  <a:pt x="336020" y="97012"/>
                </a:cubicBezTo>
                <a:cubicBezTo>
                  <a:pt x="248694" y="90698"/>
                  <a:pt x="161275" y="99148"/>
                  <a:pt x="74785" y="111311"/>
                </a:cubicBezTo>
                <a:cubicBezTo>
                  <a:pt x="104791" y="130254"/>
                  <a:pt x="139350" y="138889"/>
                  <a:pt x="171587" y="153095"/>
                </a:cubicBezTo>
                <a:cubicBezTo>
                  <a:pt x="196856" y="164424"/>
                  <a:pt x="222496" y="174638"/>
                  <a:pt x="248044" y="183737"/>
                </a:cubicBezTo>
                <a:cubicBezTo>
                  <a:pt x="281302" y="197851"/>
                  <a:pt x="318648" y="198037"/>
                  <a:pt x="351813" y="210943"/>
                </a:cubicBezTo>
                <a:cubicBezTo>
                  <a:pt x="366491" y="219671"/>
                  <a:pt x="363890" y="242235"/>
                  <a:pt x="347911" y="247528"/>
                </a:cubicBezTo>
                <a:cubicBezTo>
                  <a:pt x="325429" y="258484"/>
                  <a:pt x="298674" y="271205"/>
                  <a:pt x="277586" y="281976"/>
                </a:cubicBezTo>
                <a:cubicBezTo>
                  <a:pt x="237360" y="301847"/>
                  <a:pt x="200572" y="321253"/>
                  <a:pt x="160810" y="340195"/>
                </a:cubicBezTo>
                <a:cubicBezTo>
                  <a:pt x="123464" y="358302"/>
                  <a:pt x="82867" y="371394"/>
                  <a:pt x="49887" y="397300"/>
                </a:cubicBezTo>
                <a:cubicBezTo>
                  <a:pt x="84260" y="429892"/>
                  <a:pt x="127459" y="450227"/>
                  <a:pt x="167685" y="474183"/>
                </a:cubicBezTo>
                <a:cubicBezTo>
                  <a:pt x="222682" y="511046"/>
                  <a:pt x="280466" y="544009"/>
                  <a:pt x="334441" y="582079"/>
                </a:cubicBezTo>
                <a:cubicBezTo>
                  <a:pt x="365562" y="605199"/>
                  <a:pt x="362032" y="630084"/>
                  <a:pt x="327195" y="646241"/>
                </a:cubicBezTo>
                <a:cubicBezTo>
                  <a:pt x="295980" y="664440"/>
                  <a:pt x="262536" y="678182"/>
                  <a:pt x="229835" y="693410"/>
                </a:cubicBezTo>
                <a:cubicBezTo>
                  <a:pt x="155143" y="728973"/>
                  <a:pt x="81381" y="767600"/>
                  <a:pt x="13471" y="814955"/>
                </a:cubicBezTo>
                <a:cubicBezTo>
                  <a:pt x="49795" y="833990"/>
                  <a:pt x="85375" y="853490"/>
                  <a:pt x="123279" y="868811"/>
                </a:cubicBezTo>
                <a:cubicBezTo>
                  <a:pt x="158116" y="881439"/>
                  <a:pt x="199921" y="887288"/>
                  <a:pt x="234759" y="894810"/>
                </a:cubicBezTo>
                <a:cubicBezTo>
                  <a:pt x="260585" y="901866"/>
                  <a:pt x="333790" y="907159"/>
                  <a:pt x="305177" y="948757"/>
                </a:cubicBezTo>
                <a:cubicBezTo>
                  <a:pt x="283346" y="963243"/>
                  <a:pt x="257148" y="971135"/>
                  <a:pt x="233551" y="982928"/>
                </a:cubicBezTo>
                <a:cubicBezTo>
                  <a:pt x="159881" y="1018490"/>
                  <a:pt x="81752" y="1044768"/>
                  <a:pt x="10591" y="1085345"/>
                </a:cubicBezTo>
                <a:cubicBezTo>
                  <a:pt x="67631" y="1112458"/>
                  <a:pt x="121885" y="1144214"/>
                  <a:pt x="181341" y="1165478"/>
                </a:cubicBezTo>
                <a:cubicBezTo>
                  <a:pt x="212556" y="1180799"/>
                  <a:pt x="383957" y="1211069"/>
                  <a:pt x="338343" y="1263531"/>
                </a:cubicBezTo>
                <a:cubicBezTo>
                  <a:pt x="251760" y="1319057"/>
                  <a:pt x="158116" y="1363720"/>
                  <a:pt x="71905" y="1420175"/>
                </a:cubicBezTo>
                <a:cubicBezTo>
                  <a:pt x="48122" y="1435217"/>
                  <a:pt x="23782" y="1449424"/>
                  <a:pt x="93" y="1464559"/>
                </a:cubicBezTo>
                <a:cubicBezTo>
                  <a:pt x="93" y="1464559"/>
                  <a:pt x="0" y="1464559"/>
                  <a:pt x="0" y="1464652"/>
                </a:cubicBezTo>
                <a:cubicBezTo>
                  <a:pt x="1022" y="1464652"/>
                  <a:pt x="1951" y="1464559"/>
                  <a:pt x="2880" y="1464466"/>
                </a:cubicBezTo>
                <a:cubicBezTo>
                  <a:pt x="48773" y="1461123"/>
                  <a:pt x="94665" y="1457688"/>
                  <a:pt x="140651" y="1457038"/>
                </a:cubicBezTo>
                <a:cubicBezTo>
                  <a:pt x="188495" y="1456388"/>
                  <a:pt x="236245" y="1456666"/>
                  <a:pt x="284089" y="1455831"/>
                </a:cubicBezTo>
                <a:cubicBezTo>
                  <a:pt x="380426" y="1454066"/>
                  <a:pt x="476578" y="1448867"/>
                  <a:pt x="572916" y="1448681"/>
                </a:cubicBezTo>
                <a:cubicBezTo>
                  <a:pt x="624196" y="1448588"/>
                  <a:pt x="675477" y="1448495"/>
                  <a:pt x="726758" y="1447660"/>
                </a:cubicBezTo>
                <a:cubicBezTo>
                  <a:pt x="775345" y="1446917"/>
                  <a:pt x="823932" y="1444874"/>
                  <a:pt x="872519" y="1443110"/>
                </a:cubicBezTo>
                <a:cubicBezTo>
                  <a:pt x="921198" y="1441346"/>
                  <a:pt x="969971" y="1440881"/>
                  <a:pt x="1018651" y="1441531"/>
                </a:cubicBezTo>
                <a:cubicBezTo>
                  <a:pt x="1067981" y="1442088"/>
                  <a:pt x="1117404" y="1443017"/>
                  <a:pt x="1166734" y="1444781"/>
                </a:cubicBezTo>
                <a:cubicBezTo>
                  <a:pt x="1218479" y="1446638"/>
                  <a:pt x="1270225" y="1448495"/>
                  <a:pt x="1321877" y="1449795"/>
                </a:cubicBezTo>
                <a:cubicBezTo>
                  <a:pt x="1371764" y="1451095"/>
                  <a:pt x="1421559" y="1451745"/>
                  <a:pt x="1471353" y="1453324"/>
                </a:cubicBezTo>
                <a:cubicBezTo>
                  <a:pt x="1520869" y="1454809"/>
                  <a:pt x="1570385" y="1457873"/>
                  <a:pt x="1619808" y="1461959"/>
                </a:cubicBezTo>
                <a:cubicBezTo>
                  <a:pt x="1670531" y="1466230"/>
                  <a:pt x="1721162" y="1471894"/>
                  <a:pt x="1771793" y="1477001"/>
                </a:cubicBezTo>
                <a:cubicBezTo>
                  <a:pt x="1867759" y="1486751"/>
                  <a:pt x="1964003" y="1493529"/>
                  <a:pt x="2060155" y="1500586"/>
                </a:cubicBezTo>
                <a:cubicBezTo>
                  <a:pt x="2159465" y="1507829"/>
                  <a:pt x="2258869" y="1514886"/>
                  <a:pt x="2357993" y="1523892"/>
                </a:cubicBezTo>
                <a:cubicBezTo>
                  <a:pt x="2396639" y="1527421"/>
                  <a:pt x="2435286" y="1531135"/>
                  <a:pt x="2474025" y="1534385"/>
                </a:cubicBezTo>
                <a:cubicBezTo>
                  <a:pt x="2493720" y="1536056"/>
                  <a:pt x="2513322" y="1537727"/>
                  <a:pt x="2533017" y="1539399"/>
                </a:cubicBezTo>
                <a:cubicBezTo>
                  <a:pt x="2552526" y="1541070"/>
                  <a:pt x="2572128" y="1542184"/>
                  <a:pt x="2591544" y="1543577"/>
                </a:cubicBezTo>
                <a:cubicBezTo>
                  <a:pt x="2614119" y="1544877"/>
                  <a:pt x="2636601" y="1546270"/>
                  <a:pt x="2659175" y="1547199"/>
                </a:cubicBezTo>
                <a:cubicBezTo>
                  <a:pt x="2685838" y="1548313"/>
                  <a:pt x="2712407" y="1549334"/>
                  <a:pt x="2738977" y="1550077"/>
                </a:cubicBezTo>
                <a:cubicBezTo>
                  <a:pt x="2786820" y="1551470"/>
                  <a:pt x="2834664" y="1552305"/>
                  <a:pt x="2882508" y="1553420"/>
                </a:cubicBezTo>
                <a:cubicBezTo>
                  <a:pt x="2934624" y="1554720"/>
                  <a:pt x="2986742" y="1556205"/>
                  <a:pt x="3038952" y="1558434"/>
                </a:cubicBezTo>
                <a:cubicBezTo>
                  <a:pt x="3085866" y="1560384"/>
                  <a:pt x="3132781" y="1563077"/>
                  <a:pt x="3179602" y="1566048"/>
                </a:cubicBezTo>
                <a:cubicBezTo>
                  <a:pt x="3231812" y="1569298"/>
                  <a:pt x="3284115" y="1572455"/>
                  <a:pt x="3336325" y="1575333"/>
                </a:cubicBezTo>
                <a:cubicBezTo>
                  <a:pt x="3384912" y="1578026"/>
                  <a:pt x="3433499" y="1580069"/>
                  <a:pt x="3482085" y="1582111"/>
                </a:cubicBezTo>
                <a:cubicBezTo>
                  <a:pt x="3529557" y="1584061"/>
                  <a:pt x="3576937" y="1585826"/>
                  <a:pt x="3624316" y="1587775"/>
                </a:cubicBezTo>
                <a:cubicBezTo>
                  <a:pt x="3674853" y="1589818"/>
                  <a:pt x="3725391" y="1592140"/>
                  <a:pt x="3775929" y="1593625"/>
                </a:cubicBezTo>
                <a:cubicBezTo>
                  <a:pt x="3875425" y="1596597"/>
                  <a:pt x="3974921" y="1595761"/>
                  <a:pt x="4074417" y="1594182"/>
                </a:cubicBezTo>
                <a:cubicBezTo>
                  <a:pt x="4100336" y="1593811"/>
                  <a:pt x="4126163" y="1592882"/>
                  <a:pt x="4151989" y="1592233"/>
                </a:cubicBezTo>
                <a:cubicBezTo>
                  <a:pt x="4176422" y="1591582"/>
                  <a:pt x="4200762" y="1591118"/>
                  <a:pt x="4225194" y="1590747"/>
                </a:cubicBezTo>
                <a:cubicBezTo>
                  <a:pt x="4248419" y="1590375"/>
                  <a:pt x="4271737" y="1590468"/>
                  <a:pt x="4294962" y="1590561"/>
                </a:cubicBezTo>
                <a:cubicBezTo>
                  <a:pt x="4320138" y="1590654"/>
                  <a:pt x="4345407" y="1590747"/>
                  <a:pt x="4370583" y="1590933"/>
                </a:cubicBezTo>
                <a:cubicBezTo>
                  <a:pt x="4370676" y="1590933"/>
                  <a:pt x="4370769" y="1590933"/>
                  <a:pt x="4370862" y="1590933"/>
                </a:cubicBezTo>
                <a:cubicBezTo>
                  <a:pt x="4365474" y="1588426"/>
                  <a:pt x="4360178" y="1585918"/>
                  <a:pt x="4354790" y="1583411"/>
                </a:cubicBezTo>
                <a:cubicBezTo>
                  <a:pt x="4349588" y="1580997"/>
                  <a:pt x="4344292" y="1578862"/>
                  <a:pt x="4338997" y="1576633"/>
                </a:cubicBezTo>
                <a:cubicBezTo>
                  <a:pt x="4328499" y="1572176"/>
                  <a:pt x="4317816" y="1567905"/>
                  <a:pt x="4307132" y="1563819"/>
                </a:cubicBezTo>
                <a:cubicBezTo>
                  <a:pt x="4282700" y="1554534"/>
                  <a:pt x="4258267" y="1545341"/>
                  <a:pt x="4233927" y="1535685"/>
                </a:cubicBezTo>
                <a:cubicBezTo>
                  <a:pt x="4213024" y="1527421"/>
                  <a:pt x="4192400" y="1518507"/>
                  <a:pt x="4171962" y="1509407"/>
                </a:cubicBezTo>
                <a:cubicBezTo>
                  <a:pt x="4160164" y="1504207"/>
                  <a:pt x="4148366" y="1498915"/>
                  <a:pt x="4136660" y="1493622"/>
                </a:cubicBezTo>
                <a:cubicBezTo>
                  <a:pt x="4125791" y="1488701"/>
                  <a:pt x="4115014" y="1483687"/>
                  <a:pt x="4104052" y="1479137"/>
                </a:cubicBezTo>
                <a:cubicBezTo>
                  <a:pt x="4092997" y="1474494"/>
                  <a:pt x="4081942" y="1470037"/>
                  <a:pt x="4070701" y="1465859"/>
                </a:cubicBezTo>
                <a:cubicBezTo>
                  <a:pt x="4059367" y="1461588"/>
                  <a:pt x="4047940" y="1457781"/>
                  <a:pt x="4036514" y="1453695"/>
                </a:cubicBezTo>
                <a:cubicBezTo>
                  <a:pt x="4031033" y="1451745"/>
                  <a:pt x="4025737" y="1449331"/>
                  <a:pt x="4020442" y="1446824"/>
                </a:cubicBezTo>
                <a:cubicBezTo>
                  <a:pt x="4017469" y="1445338"/>
                  <a:pt x="4014404" y="1443852"/>
                  <a:pt x="4011802" y="1441810"/>
                </a:cubicBezTo>
                <a:cubicBezTo>
                  <a:pt x="4008644" y="1439488"/>
                  <a:pt x="4005485" y="1437353"/>
                  <a:pt x="4003070" y="1434289"/>
                </a:cubicBezTo>
                <a:cubicBezTo>
                  <a:pt x="4001119" y="1431782"/>
                  <a:pt x="3999075" y="1429460"/>
                  <a:pt x="3997867" y="1426582"/>
                </a:cubicBezTo>
                <a:cubicBezTo>
                  <a:pt x="3995824" y="1421660"/>
                  <a:pt x="3995173" y="1415625"/>
                  <a:pt x="3996567" y="1410425"/>
                </a:cubicBezTo>
                <a:cubicBezTo>
                  <a:pt x="3998146" y="1404761"/>
                  <a:pt x="4002234" y="1399097"/>
                  <a:pt x="4007343" y="1396126"/>
                </a:cubicBezTo>
                <a:cubicBezTo>
                  <a:pt x="4010502" y="1394269"/>
                  <a:pt x="4013196" y="1393062"/>
                  <a:pt x="4016633" y="1391762"/>
                </a:cubicBezTo>
                <a:cubicBezTo>
                  <a:pt x="4019327" y="1390740"/>
                  <a:pt x="4022114" y="1389905"/>
                  <a:pt x="4024901" y="1389069"/>
                </a:cubicBezTo>
                <a:cubicBezTo>
                  <a:pt x="4030196" y="1387398"/>
                  <a:pt x="4035585" y="1385819"/>
                  <a:pt x="4040880" y="1384241"/>
                </a:cubicBezTo>
                <a:cubicBezTo>
                  <a:pt x="4051842" y="1380898"/>
                  <a:pt x="4062898" y="1377834"/>
                  <a:pt x="4073953" y="1374677"/>
                </a:cubicBezTo>
                <a:cubicBezTo>
                  <a:pt x="4097828" y="1367898"/>
                  <a:pt x="4121703" y="1361213"/>
                  <a:pt x="4145579" y="1354342"/>
                </a:cubicBezTo>
                <a:cubicBezTo>
                  <a:pt x="4192679" y="1340692"/>
                  <a:pt x="4239501" y="1326021"/>
                  <a:pt x="4286044" y="1310236"/>
                </a:cubicBezTo>
                <a:cubicBezTo>
                  <a:pt x="4294033" y="1307451"/>
                  <a:pt x="4301930" y="1304665"/>
                  <a:pt x="4309826" y="1301601"/>
                </a:cubicBezTo>
                <a:cubicBezTo>
                  <a:pt x="4317165" y="1298815"/>
                  <a:pt x="4324505" y="1295844"/>
                  <a:pt x="4331658" y="1292501"/>
                </a:cubicBezTo>
                <a:cubicBezTo>
                  <a:pt x="4324412" y="1285073"/>
                  <a:pt x="4316794" y="1277923"/>
                  <a:pt x="4309176" y="1270959"/>
                </a:cubicBezTo>
                <a:cubicBezTo>
                  <a:pt x="4302952" y="1265759"/>
                  <a:pt x="4296727" y="1260467"/>
                  <a:pt x="4290224" y="1255638"/>
                </a:cubicBezTo>
                <a:cubicBezTo>
                  <a:pt x="4285951" y="1252481"/>
                  <a:pt x="4281770" y="1249324"/>
                  <a:pt x="4277590" y="1246167"/>
                </a:cubicBezTo>
                <a:cubicBezTo>
                  <a:pt x="4273410" y="1243010"/>
                  <a:pt x="4268950" y="1240225"/>
                  <a:pt x="4264584" y="1237253"/>
                </a:cubicBezTo>
                <a:cubicBezTo>
                  <a:pt x="4225473" y="1212090"/>
                  <a:pt x="4185154" y="1188877"/>
                  <a:pt x="4145114" y="1165385"/>
                </a:cubicBezTo>
                <a:cubicBezTo>
                  <a:pt x="4124769" y="1153407"/>
                  <a:pt x="4104703" y="1140686"/>
                  <a:pt x="4084636" y="1128243"/>
                </a:cubicBezTo>
                <a:cubicBezTo>
                  <a:pt x="4065220" y="1116172"/>
                  <a:pt x="4045804" y="1104194"/>
                  <a:pt x="4027038" y="1091195"/>
                </a:cubicBezTo>
                <a:cubicBezTo>
                  <a:pt x="4022765" y="1088223"/>
                  <a:pt x="4018584" y="1085252"/>
                  <a:pt x="4014404" y="1082281"/>
                </a:cubicBezTo>
                <a:cubicBezTo>
                  <a:pt x="4012081" y="1080609"/>
                  <a:pt x="4009759" y="1078938"/>
                  <a:pt x="4007436" y="1077360"/>
                </a:cubicBezTo>
                <a:cubicBezTo>
                  <a:pt x="4005392" y="1075781"/>
                  <a:pt x="4003255" y="1074295"/>
                  <a:pt x="4001119" y="1072717"/>
                </a:cubicBezTo>
                <a:cubicBezTo>
                  <a:pt x="3999168" y="1071138"/>
                  <a:pt x="3997403" y="1069653"/>
                  <a:pt x="3995545" y="1067981"/>
                </a:cubicBezTo>
                <a:cubicBezTo>
                  <a:pt x="3993687" y="1065939"/>
                  <a:pt x="3991736" y="1063989"/>
                  <a:pt x="3990250" y="1061575"/>
                </a:cubicBezTo>
                <a:cubicBezTo>
                  <a:pt x="3988949" y="1059439"/>
                  <a:pt x="3987834" y="1056932"/>
                  <a:pt x="3987184" y="1054425"/>
                </a:cubicBezTo>
                <a:cubicBezTo>
                  <a:pt x="3985512" y="1048296"/>
                  <a:pt x="3987091" y="1042354"/>
                  <a:pt x="3990157" y="1036968"/>
                </a:cubicBezTo>
                <a:cubicBezTo>
                  <a:pt x="3995824" y="1027404"/>
                  <a:pt x="4007808" y="1025269"/>
                  <a:pt x="4017655" y="1022483"/>
                </a:cubicBezTo>
                <a:cubicBezTo>
                  <a:pt x="4028989" y="1019326"/>
                  <a:pt x="4040323" y="1016262"/>
                  <a:pt x="4051749" y="1013198"/>
                </a:cubicBezTo>
                <a:cubicBezTo>
                  <a:pt x="4075625" y="1006791"/>
                  <a:pt x="4099314" y="1000198"/>
                  <a:pt x="4123004" y="993234"/>
                </a:cubicBezTo>
                <a:cubicBezTo>
                  <a:pt x="4145300" y="986735"/>
                  <a:pt x="4167596" y="980328"/>
                  <a:pt x="4189706" y="973364"/>
                </a:cubicBezTo>
                <a:cubicBezTo>
                  <a:pt x="4226681" y="961757"/>
                  <a:pt x="4263283" y="949500"/>
                  <a:pt x="4300258" y="937986"/>
                </a:cubicBezTo>
                <a:cubicBezTo>
                  <a:pt x="4318745" y="932230"/>
                  <a:pt x="4337325" y="926565"/>
                  <a:pt x="4355812" y="920716"/>
                </a:cubicBezTo>
                <a:cubicBezTo>
                  <a:pt x="4373556" y="915144"/>
                  <a:pt x="4391486" y="909759"/>
                  <a:pt x="4407929" y="904188"/>
                </a:cubicBezTo>
                <a:cubicBezTo>
                  <a:pt x="4408301" y="904002"/>
                  <a:pt x="4408765" y="903909"/>
                  <a:pt x="4409137" y="903724"/>
                </a:cubicBezTo>
                <a:lnTo>
                  <a:pt x="4409137" y="903724"/>
                </a:lnTo>
                <a:cubicBezTo>
                  <a:pt x="4411831" y="902702"/>
                  <a:pt x="4414525" y="901774"/>
                  <a:pt x="4417219" y="900659"/>
                </a:cubicBezTo>
                <a:cubicBezTo>
                  <a:pt x="4413782" y="897317"/>
                  <a:pt x="4410251" y="894160"/>
                  <a:pt x="4406628" y="891003"/>
                </a:cubicBezTo>
                <a:cubicBezTo>
                  <a:pt x="4393994" y="880046"/>
                  <a:pt x="4381360" y="869275"/>
                  <a:pt x="4368539" y="858504"/>
                </a:cubicBezTo>
                <a:cubicBezTo>
                  <a:pt x="4354511" y="846619"/>
                  <a:pt x="4339926" y="835569"/>
                  <a:pt x="4327292" y="826191"/>
                </a:cubicBezTo>
                <a:cubicBezTo>
                  <a:pt x="4321996" y="822569"/>
                  <a:pt x="4316701" y="819041"/>
                  <a:pt x="4311406" y="815513"/>
                </a:cubicBezTo>
                <a:cubicBezTo>
                  <a:pt x="4306389" y="812170"/>
                  <a:pt x="4301187" y="809199"/>
                  <a:pt x="4296077" y="806042"/>
                </a:cubicBezTo>
                <a:cubicBezTo>
                  <a:pt x="4286323" y="800099"/>
                  <a:pt x="4276196" y="794528"/>
                  <a:pt x="4266070" y="789049"/>
                </a:cubicBezTo>
                <a:cubicBezTo>
                  <a:pt x="4245353" y="777814"/>
                  <a:pt x="4224637" y="766765"/>
                  <a:pt x="4204199" y="755065"/>
                </a:cubicBezTo>
                <a:cubicBezTo>
                  <a:pt x="4183203" y="743087"/>
                  <a:pt x="4162301" y="731202"/>
                  <a:pt x="4141770" y="718574"/>
                </a:cubicBezTo>
                <a:cubicBezTo>
                  <a:pt x="4121889" y="706317"/>
                  <a:pt x="4102194" y="693596"/>
                  <a:pt x="4082221" y="681432"/>
                </a:cubicBezTo>
                <a:cubicBezTo>
                  <a:pt x="4072280" y="675397"/>
                  <a:pt x="4060575" y="667226"/>
                  <a:pt x="4060575" y="654133"/>
                </a:cubicBezTo>
                <a:cubicBezTo>
                  <a:pt x="4060575" y="649026"/>
                  <a:pt x="4062061" y="643734"/>
                  <a:pt x="4065220" y="639741"/>
                </a:cubicBezTo>
                <a:cubicBezTo>
                  <a:pt x="4068750" y="635191"/>
                  <a:pt x="4073953" y="632405"/>
                  <a:pt x="4078876" y="629620"/>
                </a:cubicBezTo>
                <a:cubicBezTo>
                  <a:pt x="4098850" y="618292"/>
                  <a:pt x="4119752" y="608635"/>
                  <a:pt x="4140562" y="599164"/>
                </a:cubicBezTo>
                <a:cubicBezTo>
                  <a:pt x="4164252" y="588393"/>
                  <a:pt x="4188406" y="578550"/>
                  <a:pt x="4212467" y="568522"/>
                </a:cubicBezTo>
                <a:cubicBezTo>
                  <a:pt x="4233462" y="559794"/>
                  <a:pt x="4254458" y="551066"/>
                  <a:pt x="4275453" y="542523"/>
                </a:cubicBezTo>
                <a:cubicBezTo>
                  <a:pt x="4299050" y="532866"/>
                  <a:pt x="4322368" y="523024"/>
                  <a:pt x="4345686" y="512903"/>
                </a:cubicBezTo>
                <a:cubicBezTo>
                  <a:pt x="4369561" y="502503"/>
                  <a:pt x="4393251" y="491547"/>
                  <a:pt x="4415175" y="481240"/>
                </a:cubicBezTo>
                <a:cubicBezTo>
                  <a:pt x="4425208" y="476133"/>
                  <a:pt x="4435149" y="471026"/>
                  <a:pt x="4445089" y="465640"/>
                </a:cubicBezTo>
                <a:cubicBezTo>
                  <a:pt x="4456051" y="459698"/>
                  <a:pt x="4467014" y="453570"/>
                  <a:pt x="4477604" y="446884"/>
                </a:cubicBezTo>
                <a:cubicBezTo>
                  <a:pt x="4475281" y="445213"/>
                  <a:pt x="4472866" y="443541"/>
                  <a:pt x="4470451" y="441963"/>
                </a:cubicBezTo>
                <a:cubicBezTo>
                  <a:pt x="4460418" y="435185"/>
                  <a:pt x="4450013" y="428685"/>
                  <a:pt x="4439515" y="422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" name="Google Shape;955;p24"/>
          <p:cNvPicPr preferRelativeResize="0"/>
          <p:nvPr/>
        </p:nvPicPr>
        <p:blipFill rotWithShape="1">
          <a:blip r:embed="rId3">
            <a:alphaModFix/>
          </a:blip>
          <a:srcRect b="36648" l="12301" r="19620" t="12323"/>
          <a:stretch/>
        </p:blipFill>
        <p:spPr>
          <a:xfrm>
            <a:off x="1225289" y="2350548"/>
            <a:ext cx="1347434" cy="1514932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24"/>
          <p:cNvSpPr/>
          <p:nvPr/>
        </p:nvSpPr>
        <p:spPr>
          <a:xfrm>
            <a:off x="0" y="0"/>
            <a:ext cx="9144000" cy="184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7" name="Google Shape;957;p24"/>
          <p:cNvPicPr preferRelativeResize="0"/>
          <p:nvPr/>
        </p:nvPicPr>
        <p:blipFill rotWithShape="1">
          <a:blip r:embed="rId4">
            <a:alphaModFix/>
          </a:blip>
          <a:srcRect b="49865" l="52786" r="10113" t="22326"/>
          <a:stretch/>
        </p:blipFill>
        <p:spPr>
          <a:xfrm>
            <a:off x="3007286" y="2350548"/>
            <a:ext cx="1347432" cy="151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24"/>
          <p:cNvPicPr preferRelativeResize="0"/>
          <p:nvPr/>
        </p:nvPicPr>
        <p:blipFill rotWithShape="1">
          <a:blip r:embed="rId5">
            <a:alphaModFix/>
          </a:blip>
          <a:srcRect b="26629" l="18040" r="43187" t="8007"/>
          <a:stretch/>
        </p:blipFill>
        <p:spPr>
          <a:xfrm>
            <a:off x="4789282" y="2350548"/>
            <a:ext cx="1347434" cy="151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24"/>
          <p:cNvPicPr preferRelativeResize="0"/>
          <p:nvPr/>
        </p:nvPicPr>
        <p:blipFill rotWithShape="1">
          <a:blip r:embed="rId6">
            <a:alphaModFix/>
          </a:blip>
          <a:srcRect b="9009" l="25716" r="21960" t="2753"/>
          <a:stretch/>
        </p:blipFill>
        <p:spPr>
          <a:xfrm>
            <a:off x="6571278" y="2350548"/>
            <a:ext cx="1347434" cy="1514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0" name="Google Shape;960;p24"/>
          <p:cNvGrpSpPr/>
          <p:nvPr/>
        </p:nvGrpSpPr>
        <p:grpSpPr>
          <a:xfrm>
            <a:off x="991097" y="483975"/>
            <a:ext cx="7161750" cy="881004"/>
            <a:chOff x="0" y="66675"/>
            <a:chExt cx="19098000" cy="2349345"/>
          </a:xfrm>
        </p:grpSpPr>
        <p:sp>
          <p:nvSpPr>
            <p:cNvPr id="961" name="Google Shape;961;p24"/>
            <p:cNvSpPr txBox="1"/>
            <p:nvPr/>
          </p:nvSpPr>
          <p:spPr>
            <a:xfrm>
              <a:off x="0" y="66675"/>
              <a:ext cx="190980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Team Members Page</a:t>
              </a:r>
              <a:endParaRPr sz="700"/>
            </a:p>
          </p:txBody>
        </p:sp>
        <p:sp>
          <p:nvSpPr>
            <p:cNvPr id="962" name="Google Shape;962;p24"/>
            <p:cNvSpPr txBox="1"/>
            <p:nvPr/>
          </p:nvSpPr>
          <p:spPr>
            <a:xfrm>
              <a:off x="0" y="1800420"/>
              <a:ext cx="1909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963" name="Google Shape;963;p24"/>
          <p:cNvGrpSpPr/>
          <p:nvPr/>
        </p:nvGrpSpPr>
        <p:grpSpPr>
          <a:xfrm>
            <a:off x="1225289" y="4102495"/>
            <a:ext cx="1347412" cy="518241"/>
            <a:chOff x="0" y="0"/>
            <a:chExt cx="3593100" cy="1381977"/>
          </a:xfrm>
        </p:grpSpPr>
        <p:sp>
          <p:nvSpPr>
            <p:cNvPr id="964" name="Google Shape;964;p24"/>
            <p:cNvSpPr txBox="1"/>
            <p:nvPr/>
          </p:nvSpPr>
          <p:spPr>
            <a:xfrm>
              <a:off x="0" y="0"/>
              <a:ext cx="3593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843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65" name="Google Shape;965;p24"/>
            <p:cNvSpPr txBox="1"/>
            <p:nvPr/>
          </p:nvSpPr>
          <p:spPr>
            <a:xfrm>
              <a:off x="0" y="889377"/>
              <a:ext cx="3593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66" name="Google Shape;966;p24"/>
          <p:cNvGrpSpPr/>
          <p:nvPr/>
        </p:nvGrpSpPr>
        <p:grpSpPr>
          <a:xfrm>
            <a:off x="3007286" y="4102495"/>
            <a:ext cx="1347413" cy="518241"/>
            <a:chOff x="0" y="0"/>
            <a:chExt cx="3593100" cy="1381977"/>
          </a:xfrm>
        </p:grpSpPr>
        <p:sp>
          <p:nvSpPr>
            <p:cNvPr id="967" name="Google Shape;967;p24"/>
            <p:cNvSpPr txBox="1"/>
            <p:nvPr/>
          </p:nvSpPr>
          <p:spPr>
            <a:xfrm>
              <a:off x="0" y="0"/>
              <a:ext cx="3593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68" name="Google Shape;968;p24"/>
            <p:cNvSpPr txBox="1"/>
            <p:nvPr/>
          </p:nvSpPr>
          <p:spPr>
            <a:xfrm>
              <a:off x="0" y="889377"/>
              <a:ext cx="3593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69" name="Google Shape;969;p24"/>
          <p:cNvGrpSpPr/>
          <p:nvPr/>
        </p:nvGrpSpPr>
        <p:grpSpPr>
          <a:xfrm>
            <a:off x="4789282" y="4102495"/>
            <a:ext cx="1347413" cy="518241"/>
            <a:chOff x="0" y="0"/>
            <a:chExt cx="3593100" cy="1381977"/>
          </a:xfrm>
        </p:grpSpPr>
        <p:sp>
          <p:nvSpPr>
            <p:cNvPr id="970" name="Google Shape;970;p24"/>
            <p:cNvSpPr txBox="1"/>
            <p:nvPr/>
          </p:nvSpPr>
          <p:spPr>
            <a:xfrm>
              <a:off x="0" y="0"/>
              <a:ext cx="3593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843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71" name="Google Shape;971;p24"/>
            <p:cNvSpPr txBox="1"/>
            <p:nvPr/>
          </p:nvSpPr>
          <p:spPr>
            <a:xfrm>
              <a:off x="0" y="889377"/>
              <a:ext cx="3593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72" name="Google Shape;972;p24"/>
          <p:cNvGrpSpPr/>
          <p:nvPr/>
        </p:nvGrpSpPr>
        <p:grpSpPr>
          <a:xfrm>
            <a:off x="6571278" y="4102495"/>
            <a:ext cx="1347413" cy="518241"/>
            <a:chOff x="0" y="0"/>
            <a:chExt cx="3593100" cy="1381977"/>
          </a:xfrm>
        </p:grpSpPr>
        <p:sp>
          <p:nvSpPr>
            <p:cNvPr id="973" name="Google Shape;973;p24"/>
            <p:cNvSpPr txBox="1"/>
            <p:nvPr/>
          </p:nvSpPr>
          <p:spPr>
            <a:xfrm>
              <a:off x="0" y="0"/>
              <a:ext cx="3593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74" name="Google Shape;974;p24"/>
            <p:cNvSpPr txBox="1"/>
            <p:nvPr/>
          </p:nvSpPr>
          <p:spPr>
            <a:xfrm>
              <a:off x="0" y="889377"/>
              <a:ext cx="3593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Google Shape;979;p25"/>
          <p:cNvPicPr preferRelativeResize="0"/>
          <p:nvPr/>
        </p:nvPicPr>
        <p:blipFill rotWithShape="1">
          <a:blip r:embed="rId3">
            <a:alphaModFix/>
          </a:blip>
          <a:srcRect b="0" l="7997" r="26012" t="12380"/>
          <a:stretch/>
        </p:blipFill>
        <p:spPr>
          <a:xfrm>
            <a:off x="3580404" y="0"/>
            <a:ext cx="55635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25"/>
          <p:cNvSpPr txBox="1"/>
          <p:nvPr/>
        </p:nvSpPr>
        <p:spPr>
          <a:xfrm>
            <a:off x="514350" y="1795463"/>
            <a:ext cx="25491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rPr>
              <a:t>Add a Section Header</a:t>
            </a:r>
            <a:endParaRPr sz="700">
              <a:solidFill>
                <a:schemeClr val="accent6"/>
              </a:solidFill>
            </a:endParaRPr>
          </a:p>
        </p:txBody>
      </p:sp>
      <p:sp>
        <p:nvSpPr>
          <p:cNvPr id="981" name="Google Shape;981;p25"/>
          <p:cNvSpPr/>
          <p:nvPr/>
        </p:nvSpPr>
        <p:spPr>
          <a:xfrm rot="-1209253">
            <a:off x="2819052" y="-228575"/>
            <a:ext cx="1525458" cy="1486867"/>
          </a:xfrm>
          <a:custGeom>
            <a:rect b="b" l="l" r="r" t="t"/>
            <a:pathLst>
              <a:path extrusionOk="0" h="2969839" w="3046919">
                <a:moveTo>
                  <a:pt x="3006548" y="1224765"/>
                </a:moveTo>
                <a:cubicBezTo>
                  <a:pt x="2979919" y="1131481"/>
                  <a:pt x="2951584" y="1037953"/>
                  <a:pt x="2911915" y="949303"/>
                </a:cubicBezTo>
                <a:cubicBezTo>
                  <a:pt x="2848238" y="809195"/>
                  <a:pt x="2767559" y="678354"/>
                  <a:pt x="2672500" y="556842"/>
                </a:cubicBezTo>
                <a:cubicBezTo>
                  <a:pt x="2567751" y="427342"/>
                  <a:pt x="2446307" y="304183"/>
                  <a:pt x="2301036" y="220777"/>
                </a:cubicBezTo>
                <a:cubicBezTo>
                  <a:pt x="2235165" y="179805"/>
                  <a:pt x="2165272" y="146577"/>
                  <a:pt x="2091845" y="121396"/>
                </a:cubicBezTo>
                <a:cubicBezTo>
                  <a:pt x="2048885" y="106458"/>
                  <a:pt x="2003793" y="99508"/>
                  <a:pt x="1960224" y="86765"/>
                </a:cubicBezTo>
                <a:cubicBezTo>
                  <a:pt x="1923906" y="76217"/>
                  <a:pt x="1889112" y="60304"/>
                  <a:pt x="1851758" y="52988"/>
                </a:cubicBezTo>
                <a:cubicBezTo>
                  <a:pt x="1803619" y="51159"/>
                  <a:pt x="1756699" y="33051"/>
                  <a:pt x="1710449" y="20186"/>
                </a:cubicBezTo>
                <a:cubicBezTo>
                  <a:pt x="1684856" y="13358"/>
                  <a:pt x="1658349" y="12260"/>
                  <a:pt x="1632451" y="6651"/>
                </a:cubicBezTo>
                <a:cubicBezTo>
                  <a:pt x="1631842" y="6529"/>
                  <a:pt x="1631233" y="6407"/>
                  <a:pt x="1630623" y="6285"/>
                </a:cubicBezTo>
                <a:lnTo>
                  <a:pt x="1627942" y="5676"/>
                </a:lnTo>
                <a:cubicBezTo>
                  <a:pt x="1624834" y="4761"/>
                  <a:pt x="1621605" y="4944"/>
                  <a:pt x="1618619" y="5798"/>
                </a:cubicBezTo>
                <a:cubicBezTo>
                  <a:pt x="1592112" y="-360"/>
                  <a:pt x="1564082" y="676"/>
                  <a:pt x="1536965" y="981"/>
                </a:cubicBezTo>
                <a:cubicBezTo>
                  <a:pt x="1512835" y="676"/>
                  <a:pt x="1488643" y="798"/>
                  <a:pt x="1464513" y="1530"/>
                </a:cubicBezTo>
                <a:cubicBezTo>
                  <a:pt x="1429231" y="-848"/>
                  <a:pt x="1393950" y="-726"/>
                  <a:pt x="1358729" y="3846"/>
                </a:cubicBezTo>
                <a:cubicBezTo>
                  <a:pt x="1309432" y="11651"/>
                  <a:pt x="1260988" y="23418"/>
                  <a:pt x="1212788" y="36465"/>
                </a:cubicBezTo>
                <a:cubicBezTo>
                  <a:pt x="1189694" y="40916"/>
                  <a:pt x="1166660" y="45916"/>
                  <a:pt x="1143992" y="52317"/>
                </a:cubicBezTo>
                <a:cubicBezTo>
                  <a:pt x="1116388" y="59817"/>
                  <a:pt x="1089089" y="68962"/>
                  <a:pt x="1062034" y="78778"/>
                </a:cubicBezTo>
                <a:cubicBezTo>
                  <a:pt x="657300" y="194011"/>
                  <a:pt x="313136" y="493372"/>
                  <a:pt x="131182" y="871628"/>
                </a:cubicBezTo>
                <a:cubicBezTo>
                  <a:pt x="78473" y="991677"/>
                  <a:pt x="40936" y="1118555"/>
                  <a:pt x="19670" y="1247994"/>
                </a:cubicBezTo>
                <a:cubicBezTo>
                  <a:pt x="2425" y="1361337"/>
                  <a:pt x="-1414" y="1476386"/>
                  <a:pt x="414" y="1590888"/>
                </a:cubicBezTo>
                <a:cubicBezTo>
                  <a:pt x="5959" y="1848241"/>
                  <a:pt x="91269" y="2102058"/>
                  <a:pt x="229471" y="2318195"/>
                </a:cubicBezTo>
                <a:cubicBezTo>
                  <a:pt x="323860" y="2458669"/>
                  <a:pt x="446341" y="2579267"/>
                  <a:pt x="578936" y="2683586"/>
                </a:cubicBezTo>
                <a:cubicBezTo>
                  <a:pt x="696908" y="2776382"/>
                  <a:pt x="832977" y="2842169"/>
                  <a:pt x="974591" y="2890335"/>
                </a:cubicBezTo>
                <a:cubicBezTo>
                  <a:pt x="1062765" y="2921307"/>
                  <a:pt x="1153376" y="2945634"/>
                  <a:pt x="1246120" y="2957767"/>
                </a:cubicBezTo>
                <a:cubicBezTo>
                  <a:pt x="1354037" y="2970876"/>
                  <a:pt x="1463051" y="2969108"/>
                  <a:pt x="1571516" y="2969595"/>
                </a:cubicBezTo>
                <a:cubicBezTo>
                  <a:pt x="1579620" y="2969717"/>
                  <a:pt x="1587725" y="2969839"/>
                  <a:pt x="1595829" y="2969839"/>
                </a:cubicBezTo>
                <a:cubicBezTo>
                  <a:pt x="1747802" y="2969839"/>
                  <a:pt x="1898801" y="2944415"/>
                  <a:pt x="2043827" y="2899114"/>
                </a:cubicBezTo>
                <a:cubicBezTo>
                  <a:pt x="2341193" y="2816866"/>
                  <a:pt x="2624787" y="2648651"/>
                  <a:pt x="2795528" y="2386054"/>
                </a:cubicBezTo>
                <a:cubicBezTo>
                  <a:pt x="2888638" y="2233203"/>
                  <a:pt x="2955606" y="2065537"/>
                  <a:pt x="2998870" y="1892017"/>
                </a:cubicBezTo>
                <a:cubicBezTo>
                  <a:pt x="3055967" y="1674904"/>
                  <a:pt x="3066631" y="1442426"/>
                  <a:pt x="3006548" y="12247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2" name="Google Shape;982;p25"/>
          <p:cNvGrpSpPr/>
          <p:nvPr/>
        </p:nvGrpSpPr>
        <p:grpSpPr>
          <a:xfrm rot="-1208092">
            <a:off x="2818613" y="-227477"/>
            <a:ext cx="1523322" cy="1484887"/>
            <a:chOff x="5637247" y="-455917"/>
            <a:chExt cx="3046919" cy="2969839"/>
          </a:xfrm>
        </p:grpSpPr>
        <p:sp>
          <p:nvSpPr>
            <p:cNvPr id="983" name="Google Shape;983;p25"/>
            <p:cNvSpPr/>
            <p:nvPr/>
          </p:nvSpPr>
          <p:spPr>
            <a:xfrm>
              <a:off x="5637247" y="-455917"/>
              <a:ext cx="3046919" cy="2969839"/>
            </a:xfrm>
            <a:custGeom>
              <a:rect b="b" l="l" r="r" t="t"/>
              <a:pathLst>
                <a:path extrusionOk="0" h="2969839" w="3046919">
                  <a:moveTo>
                    <a:pt x="3006548" y="1224765"/>
                  </a:moveTo>
                  <a:cubicBezTo>
                    <a:pt x="2979919" y="1131481"/>
                    <a:pt x="2951584" y="1037953"/>
                    <a:pt x="2911915" y="949303"/>
                  </a:cubicBezTo>
                  <a:cubicBezTo>
                    <a:pt x="2848238" y="809195"/>
                    <a:pt x="2767559" y="678354"/>
                    <a:pt x="2672500" y="556842"/>
                  </a:cubicBezTo>
                  <a:cubicBezTo>
                    <a:pt x="2567751" y="427342"/>
                    <a:pt x="2446307" y="304183"/>
                    <a:pt x="2301036" y="220777"/>
                  </a:cubicBezTo>
                  <a:cubicBezTo>
                    <a:pt x="2235165" y="179805"/>
                    <a:pt x="2165272" y="146577"/>
                    <a:pt x="2091845" y="121396"/>
                  </a:cubicBezTo>
                  <a:cubicBezTo>
                    <a:pt x="2048885" y="106458"/>
                    <a:pt x="2003793" y="99508"/>
                    <a:pt x="1960224" y="86765"/>
                  </a:cubicBezTo>
                  <a:cubicBezTo>
                    <a:pt x="1923906" y="76217"/>
                    <a:pt x="1889112" y="60304"/>
                    <a:pt x="1851758" y="52988"/>
                  </a:cubicBezTo>
                  <a:cubicBezTo>
                    <a:pt x="1803619" y="51159"/>
                    <a:pt x="1756699" y="33051"/>
                    <a:pt x="1710449" y="20186"/>
                  </a:cubicBezTo>
                  <a:cubicBezTo>
                    <a:pt x="1684856" y="13358"/>
                    <a:pt x="1658349" y="12260"/>
                    <a:pt x="1632451" y="6651"/>
                  </a:cubicBezTo>
                  <a:cubicBezTo>
                    <a:pt x="1631842" y="6529"/>
                    <a:pt x="1631233" y="6407"/>
                    <a:pt x="1630623" y="6285"/>
                  </a:cubicBezTo>
                  <a:lnTo>
                    <a:pt x="1627942" y="5676"/>
                  </a:lnTo>
                  <a:cubicBezTo>
                    <a:pt x="1624834" y="4761"/>
                    <a:pt x="1621605" y="4944"/>
                    <a:pt x="1618619" y="5798"/>
                  </a:cubicBezTo>
                  <a:cubicBezTo>
                    <a:pt x="1592112" y="-360"/>
                    <a:pt x="1564082" y="676"/>
                    <a:pt x="1536965" y="981"/>
                  </a:cubicBezTo>
                  <a:cubicBezTo>
                    <a:pt x="1512835" y="676"/>
                    <a:pt x="1488643" y="798"/>
                    <a:pt x="1464513" y="1530"/>
                  </a:cubicBezTo>
                  <a:cubicBezTo>
                    <a:pt x="1429231" y="-848"/>
                    <a:pt x="1393950" y="-726"/>
                    <a:pt x="1358729" y="3846"/>
                  </a:cubicBezTo>
                  <a:cubicBezTo>
                    <a:pt x="1309432" y="11651"/>
                    <a:pt x="1260988" y="23418"/>
                    <a:pt x="1212788" y="36465"/>
                  </a:cubicBezTo>
                  <a:cubicBezTo>
                    <a:pt x="1189694" y="40916"/>
                    <a:pt x="1166660" y="45916"/>
                    <a:pt x="1143992" y="52317"/>
                  </a:cubicBezTo>
                  <a:cubicBezTo>
                    <a:pt x="1116388" y="59817"/>
                    <a:pt x="1089089" y="68962"/>
                    <a:pt x="1062034" y="78778"/>
                  </a:cubicBezTo>
                  <a:cubicBezTo>
                    <a:pt x="657300" y="194011"/>
                    <a:pt x="313136" y="493372"/>
                    <a:pt x="131182" y="871628"/>
                  </a:cubicBezTo>
                  <a:cubicBezTo>
                    <a:pt x="78473" y="991677"/>
                    <a:pt x="40936" y="1118555"/>
                    <a:pt x="19670" y="1247994"/>
                  </a:cubicBezTo>
                  <a:cubicBezTo>
                    <a:pt x="2425" y="1361337"/>
                    <a:pt x="-1414" y="1476386"/>
                    <a:pt x="414" y="1590888"/>
                  </a:cubicBezTo>
                  <a:cubicBezTo>
                    <a:pt x="5959" y="1848241"/>
                    <a:pt x="91269" y="2102058"/>
                    <a:pt x="229471" y="2318195"/>
                  </a:cubicBezTo>
                  <a:cubicBezTo>
                    <a:pt x="323860" y="2458669"/>
                    <a:pt x="446341" y="2579267"/>
                    <a:pt x="578936" y="2683586"/>
                  </a:cubicBezTo>
                  <a:cubicBezTo>
                    <a:pt x="696908" y="2776382"/>
                    <a:pt x="832977" y="2842169"/>
                    <a:pt x="974591" y="2890335"/>
                  </a:cubicBezTo>
                  <a:cubicBezTo>
                    <a:pt x="1062765" y="2921307"/>
                    <a:pt x="1153376" y="2945634"/>
                    <a:pt x="1246120" y="2957767"/>
                  </a:cubicBezTo>
                  <a:cubicBezTo>
                    <a:pt x="1354037" y="2970876"/>
                    <a:pt x="1463051" y="2969108"/>
                    <a:pt x="1571516" y="2969595"/>
                  </a:cubicBezTo>
                  <a:cubicBezTo>
                    <a:pt x="1579620" y="2969717"/>
                    <a:pt x="1587725" y="2969839"/>
                    <a:pt x="1595829" y="2969839"/>
                  </a:cubicBezTo>
                  <a:cubicBezTo>
                    <a:pt x="1747802" y="2969839"/>
                    <a:pt x="1898801" y="2944415"/>
                    <a:pt x="2043827" y="2899114"/>
                  </a:cubicBezTo>
                  <a:cubicBezTo>
                    <a:pt x="2341193" y="2816866"/>
                    <a:pt x="2624787" y="2648651"/>
                    <a:pt x="2795528" y="2386054"/>
                  </a:cubicBezTo>
                  <a:cubicBezTo>
                    <a:pt x="2888638" y="2233203"/>
                    <a:pt x="2955606" y="2065537"/>
                    <a:pt x="2998870" y="1892017"/>
                  </a:cubicBezTo>
                  <a:cubicBezTo>
                    <a:pt x="3055967" y="1674904"/>
                    <a:pt x="3066631" y="1442426"/>
                    <a:pt x="3006548" y="1224765"/>
                  </a:cubicBezTo>
                  <a:close/>
                  <a:moveTo>
                    <a:pt x="2946527" y="1943963"/>
                  </a:moveTo>
                  <a:cubicBezTo>
                    <a:pt x="2906492" y="2091815"/>
                    <a:pt x="2844155" y="2233020"/>
                    <a:pt x="2765853" y="2364471"/>
                  </a:cubicBezTo>
                  <a:cubicBezTo>
                    <a:pt x="2648186" y="2546283"/>
                    <a:pt x="2472022" y="2682306"/>
                    <a:pt x="2278003" y="2774919"/>
                  </a:cubicBezTo>
                  <a:cubicBezTo>
                    <a:pt x="2129564" y="2840279"/>
                    <a:pt x="1972716" y="2888384"/>
                    <a:pt x="1812821" y="2916064"/>
                  </a:cubicBezTo>
                  <a:cubicBezTo>
                    <a:pt x="1661030" y="2940269"/>
                    <a:pt x="1506376" y="2933318"/>
                    <a:pt x="1353245" y="2929843"/>
                  </a:cubicBezTo>
                  <a:cubicBezTo>
                    <a:pt x="1221868" y="2925514"/>
                    <a:pt x="1093111" y="2894603"/>
                    <a:pt x="969838" y="2849973"/>
                  </a:cubicBezTo>
                  <a:cubicBezTo>
                    <a:pt x="866187" y="2812415"/>
                    <a:pt x="764120" y="2768151"/>
                    <a:pt x="672716" y="2705840"/>
                  </a:cubicBezTo>
                  <a:cubicBezTo>
                    <a:pt x="443050" y="2547624"/>
                    <a:pt x="244583" y="2333011"/>
                    <a:pt x="140810" y="2071207"/>
                  </a:cubicBezTo>
                  <a:cubicBezTo>
                    <a:pt x="70368" y="1897687"/>
                    <a:pt x="29968" y="1711912"/>
                    <a:pt x="35513" y="1524126"/>
                  </a:cubicBezTo>
                  <a:cubicBezTo>
                    <a:pt x="34233" y="1260737"/>
                    <a:pt x="88649" y="991007"/>
                    <a:pt x="227095" y="764382"/>
                  </a:cubicBezTo>
                  <a:cubicBezTo>
                    <a:pt x="381749" y="503981"/>
                    <a:pt x="616899" y="292965"/>
                    <a:pt x="891719" y="166757"/>
                  </a:cubicBezTo>
                  <a:cubicBezTo>
                    <a:pt x="897690" y="165172"/>
                    <a:pt x="903662" y="163648"/>
                    <a:pt x="909573" y="161941"/>
                  </a:cubicBezTo>
                  <a:cubicBezTo>
                    <a:pt x="956737" y="147064"/>
                    <a:pt x="1003596" y="131273"/>
                    <a:pt x="1051248" y="117982"/>
                  </a:cubicBezTo>
                  <a:cubicBezTo>
                    <a:pt x="1120349" y="97008"/>
                    <a:pt x="1187926" y="75242"/>
                    <a:pt x="1259952" y="65243"/>
                  </a:cubicBezTo>
                  <a:cubicBezTo>
                    <a:pt x="1306629" y="57805"/>
                    <a:pt x="1352148" y="43965"/>
                    <a:pt x="1399373" y="40062"/>
                  </a:cubicBezTo>
                  <a:cubicBezTo>
                    <a:pt x="1410890" y="38477"/>
                    <a:pt x="1422528" y="37319"/>
                    <a:pt x="1434167" y="36465"/>
                  </a:cubicBezTo>
                  <a:cubicBezTo>
                    <a:pt x="1434228" y="36465"/>
                    <a:pt x="1434289" y="36465"/>
                    <a:pt x="1434350" y="36465"/>
                  </a:cubicBezTo>
                  <a:cubicBezTo>
                    <a:pt x="1437214" y="36282"/>
                    <a:pt x="1440139" y="36099"/>
                    <a:pt x="1443003" y="35978"/>
                  </a:cubicBezTo>
                  <a:cubicBezTo>
                    <a:pt x="1446232" y="35795"/>
                    <a:pt x="1449462" y="35612"/>
                    <a:pt x="1452631" y="35429"/>
                  </a:cubicBezTo>
                  <a:cubicBezTo>
                    <a:pt x="1478223" y="34209"/>
                    <a:pt x="1503999" y="34148"/>
                    <a:pt x="1529714" y="33722"/>
                  </a:cubicBezTo>
                  <a:cubicBezTo>
                    <a:pt x="1558232" y="34026"/>
                    <a:pt x="1586689" y="35551"/>
                    <a:pt x="1615085" y="38660"/>
                  </a:cubicBezTo>
                  <a:cubicBezTo>
                    <a:pt x="1616182" y="39209"/>
                    <a:pt x="1617278" y="39758"/>
                    <a:pt x="1618497" y="40062"/>
                  </a:cubicBezTo>
                  <a:cubicBezTo>
                    <a:pt x="1640556" y="46891"/>
                    <a:pt x="1663590" y="48964"/>
                    <a:pt x="1686318" y="52561"/>
                  </a:cubicBezTo>
                  <a:cubicBezTo>
                    <a:pt x="1741160" y="65914"/>
                    <a:pt x="1794235" y="87802"/>
                    <a:pt x="1851210" y="90362"/>
                  </a:cubicBezTo>
                  <a:cubicBezTo>
                    <a:pt x="1913974" y="109873"/>
                    <a:pt x="1976006" y="131761"/>
                    <a:pt x="2040659" y="144808"/>
                  </a:cubicBezTo>
                  <a:cubicBezTo>
                    <a:pt x="2097573" y="159807"/>
                    <a:pt x="2151927" y="183768"/>
                    <a:pt x="2205307" y="208278"/>
                  </a:cubicBezTo>
                  <a:cubicBezTo>
                    <a:pt x="2249485" y="233885"/>
                    <a:pt x="2294333" y="258456"/>
                    <a:pt x="2337415" y="285892"/>
                  </a:cubicBezTo>
                  <a:cubicBezTo>
                    <a:pt x="2424004" y="348081"/>
                    <a:pt x="2504135" y="419721"/>
                    <a:pt x="2575490" y="498920"/>
                  </a:cubicBezTo>
                  <a:cubicBezTo>
                    <a:pt x="2702419" y="642443"/>
                    <a:pt x="2808020" y="805354"/>
                    <a:pt x="2885408" y="980886"/>
                  </a:cubicBezTo>
                  <a:cubicBezTo>
                    <a:pt x="2949939" y="1142760"/>
                    <a:pt x="3004355" y="1312988"/>
                    <a:pt x="3009351" y="1488459"/>
                  </a:cubicBezTo>
                  <a:cubicBezTo>
                    <a:pt x="3014470" y="1642712"/>
                    <a:pt x="2990888" y="1796173"/>
                    <a:pt x="2946527" y="1943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6602515" y="426117"/>
              <a:ext cx="340936" cy="756592"/>
            </a:xfrm>
            <a:custGeom>
              <a:rect b="b" l="l" r="r" t="t"/>
              <a:pathLst>
                <a:path extrusionOk="0" h="756592" w="340936">
                  <a:moveTo>
                    <a:pt x="144966" y="749032"/>
                  </a:moveTo>
                  <a:cubicBezTo>
                    <a:pt x="160321" y="754153"/>
                    <a:pt x="174519" y="756592"/>
                    <a:pt x="187621" y="756592"/>
                  </a:cubicBezTo>
                  <a:cubicBezTo>
                    <a:pt x="337035" y="756592"/>
                    <a:pt x="344956" y="444793"/>
                    <a:pt x="339899" y="335962"/>
                  </a:cubicBezTo>
                  <a:cubicBezTo>
                    <a:pt x="334597" y="244508"/>
                    <a:pt x="322044" y="147627"/>
                    <a:pt x="273235" y="68183"/>
                  </a:cubicBezTo>
                  <a:cubicBezTo>
                    <a:pt x="271041" y="64464"/>
                    <a:pt x="267568" y="59769"/>
                    <a:pt x="263364" y="55075"/>
                  </a:cubicBezTo>
                  <a:cubicBezTo>
                    <a:pt x="255198" y="38979"/>
                    <a:pt x="241731" y="24651"/>
                    <a:pt x="228508" y="16542"/>
                  </a:cubicBezTo>
                  <a:cubicBezTo>
                    <a:pt x="206632" y="2458"/>
                    <a:pt x="176713" y="-5163"/>
                    <a:pt x="152217" y="3982"/>
                  </a:cubicBezTo>
                  <a:cubicBezTo>
                    <a:pt x="97801" y="7762"/>
                    <a:pt x="47347" y="83060"/>
                    <a:pt x="29310" y="136042"/>
                  </a:cubicBezTo>
                  <a:cubicBezTo>
                    <a:pt x="-31260" y="270968"/>
                    <a:pt x="-427" y="679526"/>
                    <a:pt x="144966" y="749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7375088" y="428748"/>
              <a:ext cx="332838" cy="752497"/>
            </a:xfrm>
            <a:custGeom>
              <a:rect b="b" l="l" r="r" t="t"/>
              <a:pathLst>
                <a:path extrusionOk="0" h="752497" w="332838">
                  <a:moveTo>
                    <a:pt x="136768" y="746706"/>
                  </a:moveTo>
                  <a:cubicBezTo>
                    <a:pt x="147859" y="750669"/>
                    <a:pt x="158644" y="752498"/>
                    <a:pt x="169064" y="752498"/>
                  </a:cubicBezTo>
                  <a:cubicBezTo>
                    <a:pt x="231706" y="752498"/>
                    <a:pt x="280394" y="686407"/>
                    <a:pt x="300868" y="630254"/>
                  </a:cubicBezTo>
                  <a:cubicBezTo>
                    <a:pt x="343279" y="525081"/>
                    <a:pt x="332981" y="408141"/>
                    <a:pt x="328106" y="297237"/>
                  </a:cubicBezTo>
                  <a:cubicBezTo>
                    <a:pt x="315005" y="209990"/>
                    <a:pt x="321403" y="56468"/>
                    <a:pt x="230305" y="12814"/>
                  </a:cubicBezTo>
                  <a:cubicBezTo>
                    <a:pt x="216228" y="4888"/>
                    <a:pt x="170405" y="-5477"/>
                    <a:pt x="147615" y="3424"/>
                  </a:cubicBezTo>
                  <a:cubicBezTo>
                    <a:pt x="132808" y="2205"/>
                    <a:pt x="112882" y="9826"/>
                    <a:pt x="104594" y="16228"/>
                  </a:cubicBezTo>
                  <a:cubicBezTo>
                    <a:pt x="98562" y="20008"/>
                    <a:pt x="90518" y="29946"/>
                    <a:pt x="84364" y="41286"/>
                  </a:cubicBezTo>
                  <a:cubicBezTo>
                    <a:pt x="60051" y="64272"/>
                    <a:pt x="44207" y="99086"/>
                    <a:pt x="31898" y="128473"/>
                  </a:cubicBezTo>
                  <a:cubicBezTo>
                    <a:pt x="-2713" y="215172"/>
                    <a:pt x="-3322" y="310773"/>
                    <a:pt x="3259" y="402715"/>
                  </a:cubicBezTo>
                  <a:cubicBezTo>
                    <a:pt x="14593" y="510753"/>
                    <a:pt x="22941" y="697076"/>
                    <a:pt x="136768" y="746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6443502" y="1242343"/>
              <a:ext cx="1487186" cy="556587"/>
            </a:xfrm>
            <a:custGeom>
              <a:rect b="b" l="l" r="r" t="t"/>
              <a:pathLst>
                <a:path extrusionOk="0" h="556587" w="1487186">
                  <a:moveTo>
                    <a:pt x="1450604" y="13957"/>
                  </a:moveTo>
                  <a:cubicBezTo>
                    <a:pt x="1425498" y="81389"/>
                    <a:pt x="1391130" y="143944"/>
                    <a:pt x="1355239" y="207231"/>
                  </a:cubicBezTo>
                  <a:cubicBezTo>
                    <a:pt x="1315753" y="275456"/>
                    <a:pt x="1261338" y="332584"/>
                    <a:pt x="1198269" y="379409"/>
                  </a:cubicBezTo>
                  <a:cubicBezTo>
                    <a:pt x="1135750" y="434099"/>
                    <a:pt x="1064028" y="469279"/>
                    <a:pt x="985421" y="497508"/>
                  </a:cubicBezTo>
                  <a:cubicBezTo>
                    <a:pt x="884695" y="524578"/>
                    <a:pt x="777631" y="523785"/>
                    <a:pt x="674650" y="511592"/>
                  </a:cubicBezTo>
                  <a:cubicBezTo>
                    <a:pt x="499399" y="484277"/>
                    <a:pt x="319030" y="419100"/>
                    <a:pt x="197464" y="284418"/>
                  </a:cubicBezTo>
                  <a:cubicBezTo>
                    <a:pt x="165655" y="252836"/>
                    <a:pt x="133359" y="221315"/>
                    <a:pt x="108254" y="183940"/>
                  </a:cubicBezTo>
                  <a:cubicBezTo>
                    <a:pt x="71754" y="131384"/>
                    <a:pt x="46343" y="72427"/>
                    <a:pt x="19288" y="14689"/>
                  </a:cubicBezTo>
                  <a:lnTo>
                    <a:pt x="19349" y="14689"/>
                  </a:lnTo>
                  <a:cubicBezTo>
                    <a:pt x="21604" y="11152"/>
                    <a:pt x="19349" y="7250"/>
                    <a:pt x="15815" y="5787"/>
                  </a:cubicBezTo>
                  <a:cubicBezTo>
                    <a:pt x="13316" y="2312"/>
                    <a:pt x="8320" y="1275"/>
                    <a:pt x="4785" y="3897"/>
                  </a:cubicBezTo>
                  <a:cubicBezTo>
                    <a:pt x="-6244" y="14932"/>
                    <a:pt x="4846" y="32309"/>
                    <a:pt x="7771" y="44991"/>
                  </a:cubicBezTo>
                  <a:cubicBezTo>
                    <a:pt x="27941" y="103460"/>
                    <a:pt x="55118" y="159735"/>
                    <a:pt x="90034" y="210828"/>
                  </a:cubicBezTo>
                  <a:cubicBezTo>
                    <a:pt x="111727" y="243569"/>
                    <a:pt x="139148" y="271859"/>
                    <a:pt x="166630" y="299783"/>
                  </a:cubicBezTo>
                  <a:cubicBezTo>
                    <a:pt x="200389" y="335389"/>
                    <a:pt x="233964" y="371666"/>
                    <a:pt x="274974" y="399041"/>
                  </a:cubicBezTo>
                  <a:cubicBezTo>
                    <a:pt x="420427" y="497812"/>
                    <a:pt x="596409" y="549637"/>
                    <a:pt x="771477" y="555734"/>
                  </a:cubicBezTo>
                  <a:cubicBezTo>
                    <a:pt x="781653" y="556343"/>
                    <a:pt x="791768" y="556587"/>
                    <a:pt x="801945" y="556587"/>
                  </a:cubicBezTo>
                  <a:cubicBezTo>
                    <a:pt x="839785" y="556587"/>
                    <a:pt x="877505" y="552807"/>
                    <a:pt x="915102" y="548295"/>
                  </a:cubicBezTo>
                  <a:cubicBezTo>
                    <a:pt x="946423" y="545186"/>
                    <a:pt x="977743" y="540186"/>
                    <a:pt x="1007236" y="528663"/>
                  </a:cubicBezTo>
                  <a:cubicBezTo>
                    <a:pt x="1051841" y="511774"/>
                    <a:pt x="1095837" y="492630"/>
                    <a:pt x="1137334" y="469096"/>
                  </a:cubicBezTo>
                  <a:cubicBezTo>
                    <a:pt x="1178892" y="444586"/>
                    <a:pt x="1215392" y="412760"/>
                    <a:pt x="1252807" y="382458"/>
                  </a:cubicBezTo>
                  <a:cubicBezTo>
                    <a:pt x="1315631" y="334231"/>
                    <a:pt x="1363344" y="269359"/>
                    <a:pt x="1401611" y="200646"/>
                  </a:cubicBezTo>
                  <a:cubicBezTo>
                    <a:pt x="1432628" y="142847"/>
                    <a:pt x="1464436" y="85352"/>
                    <a:pt x="1486434" y="23163"/>
                  </a:cubicBezTo>
                  <a:cubicBezTo>
                    <a:pt x="1492832" y="-1042"/>
                    <a:pt x="1456514" y="-9699"/>
                    <a:pt x="1450604" y="139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7" name="Google Shape;987;p25"/>
          <p:cNvSpPr/>
          <p:nvPr/>
        </p:nvSpPr>
        <p:spPr>
          <a:xfrm rot="-1209253">
            <a:off x="2836328" y="-211593"/>
            <a:ext cx="1489507" cy="1451852"/>
          </a:xfrm>
          <a:custGeom>
            <a:rect b="b" l="l" r="r" t="t"/>
            <a:pathLst>
              <a:path extrusionOk="0" h="2899900" w="2975111">
                <a:moveTo>
                  <a:pt x="1117820" y="1605027"/>
                </a:moveTo>
                <a:cubicBezTo>
                  <a:pt x="1267234" y="1605027"/>
                  <a:pt x="1275156" y="1293228"/>
                  <a:pt x="1270159" y="1184397"/>
                </a:cubicBezTo>
                <a:cubicBezTo>
                  <a:pt x="1264857" y="1092943"/>
                  <a:pt x="1252305" y="996062"/>
                  <a:pt x="1203495" y="916618"/>
                </a:cubicBezTo>
                <a:cubicBezTo>
                  <a:pt x="1201363" y="912899"/>
                  <a:pt x="1197950" y="908266"/>
                  <a:pt x="1193685" y="903632"/>
                </a:cubicBezTo>
                <a:cubicBezTo>
                  <a:pt x="1185580" y="887414"/>
                  <a:pt x="1171992" y="873086"/>
                  <a:pt x="1158708" y="865038"/>
                </a:cubicBezTo>
                <a:cubicBezTo>
                  <a:pt x="1136710" y="850893"/>
                  <a:pt x="1106730" y="843211"/>
                  <a:pt x="1082112" y="852539"/>
                </a:cubicBezTo>
                <a:cubicBezTo>
                  <a:pt x="1027818" y="856563"/>
                  <a:pt x="977485" y="931739"/>
                  <a:pt x="959509" y="984600"/>
                </a:cubicBezTo>
                <a:cubicBezTo>
                  <a:pt x="899000" y="1119587"/>
                  <a:pt x="929773" y="1528145"/>
                  <a:pt x="1075165" y="1597650"/>
                </a:cubicBezTo>
                <a:cubicBezTo>
                  <a:pt x="1090582" y="1602649"/>
                  <a:pt x="1104780" y="1605027"/>
                  <a:pt x="1117820" y="1605027"/>
                </a:cubicBezTo>
                <a:close/>
                <a:moveTo>
                  <a:pt x="2003701" y="1481442"/>
                </a:moveTo>
                <a:cubicBezTo>
                  <a:pt x="2046112" y="1376269"/>
                  <a:pt x="2035814" y="1259329"/>
                  <a:pt x="2030939" y="1148425"/>
                </a:cubicBezTo>
                <a:cubicBezTo>
                  <a:pt x="2017838" y="1061178"/>
                  <a:pt x="2024236" y="907656"/>
                  <a:pt x="1933138" y="864002"/>
                </a:cubicBezTo>
                <a:cubicBezTo>
                  <a:pt x="1919062" y="856075"/>
                  <a:pt x="1873238" y="845711"/>
                  <a:pt x="1850387" y="854551"/>
                </a:cubicBezTo>
                <a:cubicBezTo>
                  <a:pt x="1835580" y="853271"/>
                  <a:pt x="1815654" y="860953"/>
                  <a:pt x="1807428" y="867355"/>
                </a:cubicBezTo>
                <a:cubicBezTo>
                  <a:pt x="1801395" y="871074"/>
                  <a:pt x="1793413" y="880951"/>
                  <a:pt x="1787258" y="892230"/>
                </a:cubicBezTo>
                <a:cubicBezTo>
                  <a:pt x="1762884" y="915216"/>
                  <a:pt x="1747041" y="950152"/>
                  <a:pt x="1734732" y="979600"/>
                </a:cubicBezTo>
                <a:cubicBezTo>
                  <a:pt x="1700120" y="1066299"/>
                  <a:pt x="1699511" y="1161900"/>
                  <a:pt x="1706092" y="1253842"/>
                </a:cubicBezTo>
                <a:cubicBezTo>
                  <a:pt x="1717487" y="1361819"/>
                  <a:pt x="1725774" y="1548143"/>
                  <a:pt x="1839663" y="1597772"/>
                </a:cubicBezTo>
                <a:cubicBezTo>
                  <a:pt x="1850753" y="1601796"/>
                  <a:pt x="1861538" y="1603564"/>
                  <a:pt x="1871959" y="1603564"/>
                </a:cubicBezTo>
                <a:cubicBezTo>
                  <a:pt x="1934600" y="1603686"/>
                  <a:pt x="1983288" y="1537595"/>
                  <a:pt x="2003701" y="1481442"/>
                </a:cubicBezTo>
                <a:close/>
                <a:moveTo>
                  <a:pt x="2257620" y="1687885"/>
                </a:moveTo>
                <a:cubicBezTo>
                  <a:pt x="2264079" y="1663680"/>
                  <a:pt x="2227761" y="1655022"/>
                  <a:pt x="2221850" y="1678679"/>
                </a:cubicBezTo>
                <a:cubicBezTo>
                  <a:pt x="2196745" y="1746111"/>
                  <a:pt x="2162377" y="1808666"/>
                  <a:pt x="2126486" y="1871953"/>
                </a:cubicBezTo>
                <a:cubicBezTo>
                  <a:pt x="2087000" y="1940178"/>
                  <a:pt x="2032585" y="1997306"/>
                  <a:pt x="1969516" y="2044131"/>
                </a:cubicBezTo>
                <a:cubicBezTo>
                  <a:pt x="1906996" y="2098821"/>
                  <a:pt x="1835275" y="2134000"/>
                  <a:pt x="1756668" y="2162229"/>
                </a:cubicBezTo>
                <a:cubicBezTo>
                  <a:pt x="1655942" y="2189300"/>
                  <a:pt x="1548878" y="2188507"/>
                  <a:pt x="1445897" y="2176313"/>
                </a:cubicBezTo>
                <a:cubicBezTo>
                  <a:pt x="1270646" y="2148999"/>
                  <a:pt x="1090277" y="2083822"/>
                  <a:pt x="968711" y="1949140"/>
                </a:cubicBezTo>
                <a:cubicBezTo>
                  <a:pt x="936902" y="1917558"/>
                  <a:pt x="904606" y="1886036"/>
                  <a:pt x="879501" y="1848662"/>
                </a:cubicBezTo>
                <a:cubicBezTo>
                  <a:pt x="843001" y="1796106"/>
                  <a:pt x="817590" y="1737149"/>
                  <a:pt x="790535" y="1679410"/>
                </a:cubicBezTo>
                <a:lnTo>
                  <a:pt x="790596" y="1679410"/>
                </a:lnTo>
                <a:cubicBezTo>
                  <a:pt x="792851" y="1675874"/>
                  <a:pt x="790596" y="1671972"/>
                  <a:pt x="787062" y="1670509"/>
                </a:cubicBezTo>
                <a:cubicBezTo>
                  <a:pt x="784563" y="1667033"/>
                  <a:pt x="779567" y="1665997"/>
                  <a:pt x="776032" y="1668619"/>
                </a:cubicBezTo>
                <a:cubicBezTo>
                  <a:pt x="765003" y="1679654"/>
                  <a:pt x="776093" y="1697030"/>
                  <a:pt x="779018" y="1709712"/>
                </a:cubicBezTo>
                <a:cubicBezTo>
                  <a:pt x="799188" y="1768182"/>
                  <a:pt x="826365" y="1824457"/>
                  <a:pt x="861281" y="1875550"/>
                </a:cubicBezTo>
                <a:cubicBezTo>
                  <a:pt x="882974" y="1908290"/>
                  <a:pt x="910395" y="1936580"/>
                  <a:pt x="937877" y="1964504"/>
                </a:cubicBezTo>
                <a:cubicBezTo>
                  <a:pt x="971636" y="2000111"/>
                  <a:pt x="1005211" y="2036388"/>
                  <a:pt x="1046221" y="2063763"/>
                </a:cubicBezTo>
                <a:cubicBezTo>
                  <a:pt x="1191674" y="2162534"/>
                  <a:pt x="1367656" y="2214358"/>
                  <a:pt x="1542724" y="2220455"/>
                </a:cubicBezTo>
                <a:cubicBezTo>
                  <a:pt x="1552839" y="2221065"/>
                  <a:pt x="1563015" y="2221309"/>
                  <a:pt x="1573131" y="2221309"/>
                </a:cubicBezTo>
                <a:cubicBezTo>
                  <a:pt x="1610971" y="2221309"/>
                  <a:pt x="1648691" y="2217529"/>
                  <a:pt x="1686288" y="2213017"/>
                </a:cubicBezTo>
                <a:cubicBezTo>
                  <a:pt x="1717548" y="2209908"/>
                  <a:pt x="1748930" y="2204908"/>
                  <a:pt x="1778422" y="2193385"/>
                </a:cubicBezTo>
                <a:cubicBezTo>
                  <a:pt x="1823027" y="2176496"/>
                  <a:pt x="1867023" y="2157352"/>
                  <a:pt x="1908520" y="2133817"/>
                </a:cubicBezTo>
                <a:cubicBezTo>
                  <a:pt x="1950078" y="2109308"/>
                  <a:pt x="1986578" y="2077481"/>
                  <a:pt x="2023993" y="2047179"/>
                </a:cubicBezTo>
                <a:cubicBezTo>
                  <a:pt x="2086817" y="1998952"/>
                  <a:pt x="2134530" y="1934081"/>
                  <a:pt x="2172797" y="1865368"/>
                </a:cubicBezTo>
                <a:cubicBezTo>
                  <a:pt x="2203814" y="1807569"/>
                  <a:pt x="2235622" y="1750074"/>
                  <a:pt x="2257620" y="1687885"/>
                </a:cubicBezTo>
                <a:close/>
                <a:moveTo>
                  <a:pt x="2974466" y="1454798"/>
                </a:moveTo>
                <a:cubicBezTo>
                  <a:pt x="2979401" y="1609173"/>
                  <a:pt x="2955819" y="1762634"/>
                  <a:pt x="2911519" y="1910363"/>
                </a:cubicBezTo>
                <a:cubicBezTo>
                  <a:pt x="2871485" y="2058215"/>
                  <a:pt x="2809147" y="2199421"/>
                  <a:pt x="2730845" y="2330871"/>
                </a:cubicBezTo>
                <a:cubicBezTo>
                  <a:pt x="2613179" y="2512683"/>
                  <a:pt x="2437014" y="2648706"/>
                  <a:pt x="2242995" y="2741319"/>
                </a:cubicBezTo>
                <a:cubicBezTo>
                  <a:pt x="2094556" y="2806679"/>
                  <a:pt x="1937708" y="2854784"/>
                  <a:pt x="1777813" y="2882464"/>
                </a:cubicBezTo>
                <a:cubicBezTo>
                  <a:pt x="1626023" y="2906669"/>
                  <a:pt x="1471368" y="2899719"/>
                  <a:pt x="1318237" y="2896243"/>
                </a:cubicBezTo>
                <a:cubicBezTo>
                  <a:pt x="1186860" y="2891915"/>
                  <a:pt x="1058103" y="2861003"/>
                  <a:pt x="934830" y="2816373"/>
                </a:cubicBezTo>
                <a:cubicBezTo>
                  <a:pt x="831179" y="2778816"/>
                  <a:pt x="729112" y="2734552"/>
                  <a:pt x="637709" y="2672241"/>
                </a:cubicBezTo>
                <a:cubicBezTo>
                  <a:pt x="408043" y="2514024"/>
                  <a:pt x="209575" y="2299411"/>
                  <a:pt x="105802" y="2037607"/>
                </a:cubicBezTo>
                <a:cubicBezTo>
                  <a:pt x="35361" y="1864148"/>
                  <a:pt x="-5040" y="1678374"/>
                  <a:pt x="505" y="1490526"/>
                </a:cubicBezTo>
                <a:cubicBezTo>
                  <a:pt x="-774" y="1227137"/>
                  <a:pt x="53641" y="957407"/>
                  <a:pt x="192087" y="730783"/>
                </a:cubicBezTo>
                <a:cubicBezTo>
                  <a:pt x="346680" y="470503"/>
                  <a:pt x="581648" y="259426"/>
                  <a:pt x="856285" y="133280"/>
                </a:cubicBezTo>
                <a:cubicBezTo>
                  <a:pt x="862378" y="131634"/>
                  <a:pt x="868533" y="130048"/>
                  <a:pt x="874565" y="128341"/>
                </a:cubicBezTo>
                <a:cubicBezTo>
                  <a:pt x="921729" y="113465"/>
                  <a:pt x="968589" y="97673"/>
                  <a:pt x="1016240" y="84382"/>
                </a:cubicBezTo>
                <a:cubicBezTo>
                  <a:pt x="1085341" y="63408"/>
                  <a:pt x="1152919" y="41642"/>
                  <a:pt x="1224945" y="31643"/>
                </a:cubicBezTo>
                <a:cubicBezTo>
                  <a:pt x="1271621" y="24205"/>
                  <a:pt x="1317140" y="10365"/>
                  <a:pt x="1364365" y="6463"/>
                </a:cubicBezTo>
                <a:cubicBezTo>
                  <a:pt x="1378685" y="4512"/>
                  <a:pt x="1393066" y="3170"/>
                  <a:pt x="1407508" y="2317"/>
                </a:cubicBezTo>
                <a:cubicBezTo>
                  <a:pt x="1407751" y="2256"/>
                  <a:pt x="1407995" y="2256"/>
                  <a:pt x="1408239" y="2256"/>
                </a:cubicBezTo>
                <a:cubicBezTo>
                  <a:pt x="1437793" y="488"/>
                  <a:pt x="1467590" y="488"/>
                  <a:pt x="1497388" y="0"/>
                </a:cubicBezTo>
                <a:cubicBezTo>
                  <a:pt x="1524930" y="366"/>
                  <a:pt x="1552473" y="1890"/>
                  <a:pt x="1579833" y="4878"/>
                </a:cubicBezTo>
                <a:cubicBezTo>
                  <a:pt x="1580991" y="5548"/>
                  <a:pt x="1582271" y="6036"/>
                  <a:pt x="1583550" y="6402"/>
                </a:cubicBezTo>
                <a:cubicBezTo>
                  <a:pt x="1605609" y="13230"/>
                  <a:pt x="1628643" y="15303"/>
                  <a:pt x="1651372" y="18901"/>
                </a:cubicBezTo>
                <a:cubicBezTo>
                  <a:pt x="1706214" y="32253"/>
                  <a:pt x="1759289" y="54141"/>
                  <a:pt x="1816263" y="56702"/>
                </a:cubicBezTo>
                <a:cubicBezTo>
                  <a:pt x="1879027" y="76212"/>
                  <a:pt x="1941059" y="98100"/>
                  <a:pt x="2005712" y="111148"/>
                </a:cubicBezTo>
                <a:cubicBezTo>
                  <a:pt x="2062626" y="126146"/>
                  <a:pt x="2116980" y="150107"/>
                  <a:pt x="2170360" y="174617"/>
                </a:cubicBezTo>
                <a:cubicBezTo>
                  <a:pt x="2214538" y="200224"/>
                  <a:pt x="2259387" y="224795"/>
                  <a:pt x="2302468" y="252232"/>
                </a:cubicBezTo>
                <a:cubicBezTo>
                  <a:pt x="2389058" y="314421"/>
                  <a:pt x="2469188" y="386060"/>
                  <a:pt x="2540544" y="465260"/>
                </a:cubicBezTo>
                <a:cubicBezTo>
                  <a:pt x="2667472" y="608782"/>
                  <a:pt x="2773074" y="771693"/>
                  <a:pt x="2850462" y="947225"/>
                </a:cubicBezTo>
                <a:cubicBezTo>
                  <a:pt x="2915114" y="1109100"/>
                  <a:pt x="2969530" y="1279327"/>
                  <a:pt x="2974466" y="14547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25"/>
          <p:cNvSpPr/>
          <p:nvPr/>
        </p:nvSpPr>
        <p:spPr>
          <a:xfrm>
            <a:off x="2729601" y="3892737"/>
            <a:ext cx="1699980" cy="1799665"/>
          </a:xfrm>
          <a:custGeom>
            <a:rect b="b" l="l" r="r" t="t"/>
            <a:pathLst>
              <a:path extrusionOk="0" h="3599330" w="3399959">
                <a:moveTo>
                  <a:pt x="3396019" y="908634"/>
                </a:moveTo>
                <a:cubicBezTo>
                  <a:pt x="3391487" y="878904"/>
                  <a:pt x="3380551" y="851118"/>
                  <a:pt x="3359544" y="828730"/>
                </a:cubicBezTo>
                <a:cubicBezTo>
                  <a:pt x="3320766" y="769486"/>
                  <a:pt x="3262492" y="722120"/>
                  <a:pt x="3205513" y="681521"/>
                </a:cubicBezTo>
                <a:cubicBezTo>
                  <a:pt x="3158318" y="642505"/>
                  <a:pt x="3105439" y="612055"/>
                  <a:pt x="3052561" y="581678"/>
                </a:cubicBezTo>
                <a:cubicBezTo>
                  <a:pt x="2825723" y="442458"/>
                  <a:pt x="2577806" y="341823"/>
                  <a:pt x="2328449" y="250834"/>
                </a:cubicBezTo>
                <a:cubicBezTo>
                  <a:pt x="2124777" y="170211"/>
                  <a:pt x="1914846" y="104849"/>
                  <a:pt x="1701390" y="55827"/>
                </a:cubicBezTo>
                <a:cubicBezTo>
                  <a:pt x="1633115" y="40710"/>
                  <a:pt x="1563762" y="30704"/>
                  <a:pt x="1494192" y="23794"/>
                </a:cubicBezTo>
                <a:cubicBezTo>
                  <a:pt x="1443544" y="22714"/>
                  <a:pt x="1393112" y="19187"/>
                  <a:pt x="1342895" y="12132"/>
                </a:cubicBezTo>
                <a:cubicBezTo>
                  <a:pt x="1285484" y="7237"/>
                  <a:pt x="1225196" y="-8240"/>
                  <a:pt x="1168288" y="5653"/>
                </a:cubicBezTo>
                <a:cubicBezTo>
                  <a:pt x="1136993" y="17387"/>
                  <a:pt x="1111525" y="41574"/>
                  <a:pt x="1091165" y="67489"/>
                </a:cubicBezTo>
                <a:cubicBezTo>
                  <a:pt x="1060013" y="99450"/>
                  <a:pt x="1041092" y="142641"/>
                  <a:pt x="1038646" y="187200"/>
                </a:cubicBezTo>
                <a:cubicBezTo>
                  <a:pt x="1033322" y="241476"/>
                  <a:pt x="1067999" y="296257"/>
                  <a:pt x="1117136" y="318500"/>
                </a:cubicBezTo>
                <a:cubicBezTo>
                  <a:pt x="1148216" y="328146"/>
                  <a:pt x="1180519" y="332249"/>
                  <a:pt x="1212965" y="335417"/>
                </a:cubicBezTo>
                <a:cubicBezTo>
                  <a:pt x="1165698" y="370042"/>
                  <a:pt x="1106273" y="438355"/>
                  <a:pt x="1081453" y="464846"/>
                </a:cubicBezTo>
                <a:cubicBezTo>
                  <a:pt x="978717" y="576495"/>
                  <a:pt x="872600" y="686416"/>
                  <a:pt x="786196" y="811598"/>
                </a:cubicBezTo>
                <a:cubicBezTo>
                  <a:pt x="677849" y="970397"/>
                  <a:pt x="576697" y="1134235"/>
                  <a:pt x="489717" y="1305847"/>
                </a:cubicBezTo>
                <a:cubicBezTo>
                  <a:pt x="437414" y="1420375"/>
                  <a:pt x="389068" y="1536775"/>
                  <a:pt x="341873" y="1653535"/>
                </a:cubicBezTo>
                <a:cubicBezTo>
                  <a:pt x="271297" y="1837744"/>
                  <a:pt x="231800" y="2031960"/>
                  <a:pt x="178274" y="2221496"/>
                </a:cubicBezTo>
                <a:cubicBezTo>
                  <a:pt x="130359" y="2446666"/>
                  <a:pt x="68128" y="2669531"/>
                  <a:pt x="42085" y="2898588"/>
                </a:cubicBezTo>
                <a:cubicBezTo>
                  <a:pt x="15178" y="2999079"/>
                  <a:pt x="5106" y="3104105"/>
                  <a:pt x="2588" y="3208123"/>
                </a:cubicBezTo>
                <a:cubicBezTo>
                  <a:pt x="4098" y="3262904"/>
                  <a:pt x="-13312" y="3357348"/>
                  <a:pt x="25753" y="3399243"/>
                </a:cubicBezTo>
                <a:cubicBezTo>
                  <a:pt x="47408" y="3418751"/>
                  <a:pt x="81725" y="3424006"/>
                  <a:pt x="107050" y="3408529"/>
                </a:cubicBezTo>
                <a:cubicBezTo>
                  <a:pt x="123668" y="3464390"/>
                  <a:pt x="86474" y="3578774"/>
                  <a:pt x="157194" y="3599002"/>
                </a:cubicBezTo>
                <a:cubicBezTo>
                  <a:pt x="286405" y="3609944"/>
                  <a:pt x="257411" y="3344607"/>
                  <a:pt x="249785" y="3262760"/>
                </a:cubicBezTo>
                <a:cubicBezTo>
                  <a:pt x="244677" y="3209995"/>
                  <a:pt x="240649" y="3158022"/>
                  <a:pt x="241944" y="3104897"/>
                </a:cubicBezTo>
                <a:cubicBezTo>
                  <a:pt x="250649" y="3101585"/>
                  <a:pt x="258635" y="3090932"/>
                  <a:pt x="264606" y="3084021"/>
                </a:cubicBezTo>
                <a:cubicBezTo>
                  <a:pt x="269138" y="3076823"/>
                  <a:pt x="278563" y="3071711"/>
                  <a:pt x="283887" y="3064729"/>
                </a:cubicBezTo>
                <a:cubicBezTo>
                  <a:pt x="302520" y="3048676"/>
                  <a:pt x="320650" y="3032048"/>
                  <a:pt x="340218" y="3017219"/>
                </a:cubicBezTo>
                <a:cubicBezTo>
                  <a:pt x="392378" y="2977843"/>
                  <a:pt x="449357" y="2945090"/>
                  <a:pt x="499933" y="2903267"/>
                </a:cubicBezTo>
                <a:cubicBezTo>
                  <a:pt x="621302" y="2811126"/>
                  <a:pt x="733030" y="2707323"/>
                  <a:pt x="852888" y="2613167"/>
                </a:cubicBezTo>
                <a:cubicBezTo>
                  <a:pt x="1095769" y="2414488"/>
                  <a:pt x="1358363" y="2241940"/>
                  <a:pt x="1627432" y="2081126"/>
                </a:cubicBezTo>
                <a:cubicBezTo>
                  <a:pt x="1980746" y="1879495"/>
                  <a:pt x="2335500" y="1680385"/>
                  <a:pt x="2698743" y="1496967"/>
                </a:cubicBezTo>
                <a:cubicBezTo>
                  <a:pt x="2798816" y="1446434"/>
                  <a:pt x="2901911" y="1401083"/>
                  <a:pt x="2995869" y="1338888"/>
                </a:cubicBezTo>
                <a:cubicBezTo>
                  <a:pt x="3038316" y="1317077"/>
                  <a:pt x="3088173" y="1304191"/>
                  <a:pt x="3131267" y="1282812"/>
                </a:cubicBezTo>
                <a:cubicBezTo>
                  <a:pt x="3187887" y="1253658"/>
                  <a:pt x="3248463" y="1227023"/>
                  <a:pt x="3297816" y="1184120"/>
                </a:cubicBezTo>
                <a:cubicBezTo>
                  <a:pt x="3341414" y="1147120"/>
                  <a:pt x="3375803" y="1098746"/>
                  <a:pt x="3386594" y="1041806"/>
                </a:cubicBezTo>
                <a:cubicBezTo>
                  <a:pt x="3391846" y="1017691"/>
                  <a:pt x="3396451" y="991272"/>
                  <a:pt x="3398033" y="964710"/>
                </a:cubicBezTo>
                <a:cubicBezTo>
                  <a:pt x="3401055" y="946210"/>
                  <a:pt x="3400624" y="927206"/>
                  <a:pt x="3396019" y="9086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9" name="Google Shape;989;p25"/>
          <p:cNvGrpSpPr/>
          <p:nvPr/>
        </p:nvGrpSpPr>
        <p:grpSpPr>
          <a:xfrm>
            <a:off x="2729601" y="3892737"/>
            <a:ext cx="1699980" cy="1799665"/>
            <a:chOff x="5459201" y="7785474"/>
            <a:chExt cx="3399959" cy="3599330"/>
          </a:xfrm>
        </p:grpSpPr>
        <p:grpSp>
          <p:nvGrpSpPr>
            <p:cNvPr id="990" name="Google Shape;990;p25"/>
            <p:cNvGrpSpPr/>
            <p:nvPr/>
          </p:nvGrpSpPr>
          <p:grpSpPr>
            <a:xfrm>
              <a:off x="5459201" y="7785474"/>
              <a:ext cx="3399959" cy="3599330"/>
              <a:chOff x="5459201" y="7785474"/>
              <a:chExt cx="3399959" cy="3599330"/>
            </a:xfrm>
          </p:grpSpPr>
          <p:sp>
            <p:nvSpPr>
              <p:cNvPr id="991" name="Google Shape;991;p25"/>
              <p:cNvSpPr/>
              <p:nvPr/>
            </p:nvSpPr>
            <p:spPr>
              <a:xfrm>
                <a:off x="5459201" y="7785474"/>
                <a:ext cx="3399959" cy="3599330"/>
              </a:xfrm>
              <a:custGeom>
                <a:rect b="b" l="l" r="r" t="t"/>
                <a:pathLst>
                  <a:path extrusionOk="0" h="3599330" w="3399959">
                    <a:moveTo>
                      <a:pt x="3396019" y="908634"/>
                    </a:moveTo>
                    <a:cubicBezTo>
                      <a:pt x="3391487" y="878904"/>
                      <a:pt x="3380551" y="851118"/>
                      <a:pt x="3359544" y="828730"/>
                    </a:cubicBezTo>
                    <a:cubicBezTo>
                      <a:pt x="3320766" y="769486"/>
                      <a:pt x="3262492" y="722120"/>
                      <a:pt x="3205513" y="681521"/>
                    </a:cubicBezTo>
                    <a:cubicBezTo>
                      <a:pt x="3158318" y="642505"/>
                      <a:pt x="3105439" y="612055"/>
                      <a:pt x="3052561" y="581678"/>
                    </a:cubicBezTo>
                    <a:cubicBezTo>
                      <a:pt x="2825723" y="442458"/>
                      <a:pt x="2577806" y="341823"/>
                      <a:pt x="2328449" y="250834"/>
                    </a:cubicBezTo>
                    <a:cubicBezTo>
                      <a:pt x="2124777" y="170211"/>
                      <a:pt x="1914846" y="104849"/>
                      <a:pt x="1701390" y="55827"/>
                    </a:cubicBezTo>
                    <a:cubicBezTo>
                      <a:pt x="1633115" y="40710"/>
                      <a:pt x="1563762" y="30704"/>
                      <a:pt x="1494192" y="23794"/>
                    </a:cubicBezTo>
                    <a:cubicBezTo>
                      <a:pt x="1443544" y="22714"/>
                      <a:pt x="1393112" y="19187"/>
                      <a:pt x="1342895" y="12132"/>
                    </a:cubicBezTo>
                    <a:cubicBezTo>
                      <a:pt x="1285484" y="7237"/>
                      <a:pt x="1225196" y="-8240"/>
                      <a:pt x="1168288" y="5653"/>
                    </a:cubicBezTo>
                    <a:cubicBezTo>
                      <a:pt x="1136993" y="17387"/>
                      <a:pt x="1111525" y="41574"/>
                      <a:pt x="1091165" y="67489"/>
                    </a:cubicBezTo>
                    <a:cubicBezTo>
                      <a:pt x="1060013" y="99450"/>
                      <a:pt x="1041092" y="142641"/>
                      <a:pt x="1038646" y="187200"/>
                    </a:cubicBezTo>
                    <a:cubicBezTo>
                      <a:pt x="1033322" y="241476"/>
                      <a:pt x="1067999" y="296257"/>
                      <a:pt x="1117136" y="318500"/>
                    </a:cubicBezTo>
                    <a:cubicBezTo>
                      <a:pt x="1148216" y="328146"/>
                      <a:pt x="1180519" y="332249"/>
                      <a:pt x="1212965" y="335417"/>
                    </a:cubicBezTo>
                    <a:cubicBezTo>
                      <a:pt x="1165698" y="370042"/>
                      <a:pt x="1106273" y="438355"/>
                      <a:pt x="1081453" y="464846"/>
                    </a:cubicBezTo>
                    <a:cubicBezTo>
                      <a:pt x="978717" y="576495"/>
                      <a:pt x="872600" y="686416"/>
                      <a:pt x="786196" y="811598"/>
                    </a:cubicBezTo>
                    <a:cubicBezTo>
                      <a:pt x="677849" y="970397"/>
                      <a:pt x="576697" y="1134235"/>
                      <a:pt x="489717" y="1305847"/>
                    </a:cubicBezTo>
                    <a:cubicBezTo>
                      <a:pt x="437414" y="1420375"/>
                      <a:pt x="389068" y="1536775"/>
                      <a:pt x="341873" y="1653535"/>
                    </a:cubicBezTo>
                    <a:cubicBezTo>
                      <a:pt x="271297" y="1837744"/>
                      <a:pt x="231800" y="2031960"/>
                      <a:pt x="178274" y="2221496"/>
                    </a:cubicBezTo>
                    <a:cubicBezTo>
                      <a:pt x="130359" y="2446666"/>
                      <a:pt x="68128" y="2669531"/>
                      <a:pt x="42085" y="2898588"/>
                    </a:cubicBezTo>
                    <a:cubicBezTo>
                      <a:pt x="15178" y="2999079"/>
                      <a:pt x="5106" y="3104105"/>
                      <a:pt x="2588" y="3208123"/>
                    </a:cubicBezTo>
                    <a:cubicBezTo>
                      <a:pt x="4098" y="3262904"/>
                      <a:pt x="-13312" y="3357348"/>
                      <a:pt x="25753" y="3399243"/>
                    </a:cubicBezTo>
                    <a:cubicBezTo>
                      <a:pt x="47408" y="3418751"/>
                      <a:pt x="81725" y="3424006"/>
                      <a:pt x="107050" y="3408529"/>
                    </a:cubicBezTo>
                    <a:cubicBezTo>
                      <a:pt x="123668" y="3464390"/>
                      <a:pt x="86474" y="3578774"/>
                      <a:pt x="157194" y="3599002"/>
                    </a:cubicBezTo>
                    <a:cubicBezTo>
                      <a:pt x="286405" y="3609944"/>
                      <a:pt x="257411" y="3344607"/>
                      <a:pt x="249785" y="3262760"/>
                    </a:cubicBezTo>
                    <a:cubicBezTo>
                      <a:pt x="244677" y="3209995"/>
                      <a:pt x="240649" y="3158022"/>
                      <a:pt x="241944" y="3104897"/>
                    </a:cubicBezTo>
                    <a:cubicBezTo>
                      <a:pt x="250649" y="3101585"/>
                      <a:pt x="258635" y="3090932"/>
                      <a:pt x="264606" y="3084021"/>
                    </a:cubicBezTo>
                    <a:cubicBezTo>
                      <a:pt x="269138" y="3076823"/>
                      <a:pt x="278563" y="3071711"/>
                      <a:pt x="283887" y="3064729"/>
                    </a:cubicBezTo>
                    <a:cubicBezTo>
                      <a:pt x="302520" y="3048676"/>
                      <a:pt x="320650" y="3032048"/>
                      <a:pt x="340218" y="3017219"/>
                    </a:cubicBezTo>
                    <a:cubicBezTo>
                      <a:pt x="392378" y="2977843"/>
                      <a:pt x="449357" y="2945090"/>
                      <a:pt x="499933" y="2903267"/>
                    </a:cubicBezTo>
                    <a:cubicBezTo>
                      <a:pt x="621302" y="2811126"/>
                      <a:pt x="733030" y="2707323"/>
                      <a:pt x="852888" y="2613167"/>
                    </a:cubicBezTo>
                    <a:cubicBezTo>
                      <a:pt x="1095769" y="2414488"/>
                      <a:pt x="1358363" y="2241940"/>
                      <a:pt x="1627432" y="2081126"/>
                    </a:cubicBezTo>
                    <a:cubicBezTo>
                      <a:pt x="1980746" y="1879495"/>
                      <a:pt x="2335500" y="1680385"/>
                      <a:pt x="2698743" y="1496967"/>
                    </a:cubicBezTo>
                    <a:cubicBezTo>
                      <a:pt x="2798816" y="1446434"/>
                      <a:pt x="2901911" y="1401083"/>
                      <a:pt x="2995869" y="1338888"/>
                    </a:cubicBezTo>
                    <a:cubicBezTo>
                      <a:pt x="3038316" y="1317077"/>
                      <a:pt x="3088173" y="1304191"/>
                      <a:pt x="3131267" y="1282812"/>
                    </a:cubicBezTo>
                    <a:cubicBezTo>
                      <a:pt x="3187887" y="1253658"/>
                      <a:pt x="3248463" y="1227023"/>
                      <a:pt x="3297816" y="1184120"/>
                    </a:cubicBezTo>
                    <a:cubicBezTo>
                      <a:pt x="3341414" y="1147120"/>
                      <a:pt x="3375803" y="1098746"/>
                      <a:pt x="3386594" y="1041806"/>
                    </a:cubicBezTo>
                    <a:cubicBezTo>
                      <a:pt x="3391846" y="1017691"/>
                      <a:pt x="3396451" y="991272"/>
                      <a:pt x="3398033" y="964710"/>
                    </a:cubicBezTo>
                    <a:cubicBezTo>
                      <a:pt x="3401055" y="946210"/>
                      <a:pt x="3400624" y="927206"/>
                      <a:pt x="3396019" y="908634"/>
                    </a:cubicBezTo>
                    <a:close/>
                    <a:moveTo>
                      <a:pt x="806412" y="841975"/>
                    </a:moveTo>
                    <a:cubicBezTo>
                      <a:pt x="869579" y="746595"/>
                      <a:pt x="944904" y="658198"/>
                      <a:pt x="1021452" y="572104"/>
                    </a:cubicBezTo>
                    <a:cubicBezTo>
                      <a:pt x="1125482" y="638402"/>
                      <a:pt x="1201238" y="774453"/>
                      <a:pt x="1146058" y="894524"/>
                    </a:cubicBezTo>
                    <a:cubicBezTo>
                      <a:pt x="1120302" y="951393"/>
                      <a:pt x="1071093" y="989473"/>
                      <a:pt x="1026703" y="1031008"/>
                    </a:cubicBezTo>
                    <a:cubicBezTo>
                      <a:pt x="1008789" y="1050228"/>
                      <a:pt x="992027" y="1070888"/>
                      <a:pt x="969652" y="1085213"/>
                    </a:cubicBezTo>
                    <a:cubicBezTo>
                      <a:pt x="928716" y="1119838"/>
                      <a:pt x="870658" y="1130059"/>
                      <a:pt x="819866" y="1113719"/>
                    </a:cubicBezTo>
                    <a:cubicBezTo>
                      <a:pt x="771592" y="1093131"/>
                      <a:pt x="726339" y="1064913"/>
                      <a:pt x="676986" y="1046341"/>
                    </a:cubicBezTo>
                    <a:cubicBezTo>
                      <a:pt x="718785" y="977379"/>
                      <a:pt x="762455" y="909425"/>
                      <a:pt x="806412" y="841975"/>
                    </a:cubicBezTo>
                    <a:close/>
                    <a:moveTo>
                      <a:pt x="210720" y="3473460"/>
                    </a:moveTo>
                    <a:cubicBezTo>
                      <a:pt x="207483" y="3496567"/>
                      <a:pt x="202878" y="3520610"/>
                      <a:pt x="190504" y="3540766"/>
                    </a:cubicBezTo>
                    <a:cubicBezTo>
                      <a:pt x="175971" y="3564233"/>
                      <a:pt x="157050" y="3561282"/>
                      <a:pt x="157050" y="3532560"/>
                    </a:cubicBezTo>
                    <a:cubicBezTo>
                      <a:pt x="150216" y="3483754"/>
                      <a:pt x="168561" y="3402842"/>
                      <a:pt x="130719" y="3367066"/>
                    </a:cubicBezTo>
                    <a:cubicBezTo>
                      <a:pt x="114604" y="3353461"/>
                      <a:pt x="95898" y="3364187"/>
                      <a:pt x="80934" y="3373329"/>
                    </a:cubicBezTo>
                    <a:cubicBezTo>
                      <a:pt x="47696" y="3382327"/>
                      <a:pt x="45322" y="3344175"/>
                      <a:pt x="43523" y="3320852"/>
                    </a:cubicBezTo>
                    <a:cubicBezTo>
                      <a:pt x="41581" y="3287882"/>
                      <a:pt x="42444" y="3254697"/>
                      <a:pt x="42804" y="3221656"/>
                    </a:cubicBezTo>
                    <a:cubicBezTo>
                      <a:pt x="44603" y="3123901"/>
                      <a:pt x="46401" y="3025281"/>
                      <a:pt x="65682" y="2929109"/>
                    </a:cubicBezTo>
                    <a:cubicBezTo>
                      <a:pt x="66258" y="2925294"/>
                      <a:pt x="76689" y="2881455"/>
                      <a:pt x="83524" y="2842943"/>
                    </a:cubicBezTo>
                    <a:cubicBezTo>
                      <a:pt x="84747" y="2841072"/>
                      <a:pt x="85826" y="2839128"/>
                      <a:pt x="87193" y="2837400"/>
                    </a:cubicBezTo>
                    <a:cubicBezTo>
                      <a:pt x="87913" y="2834233"/>
                      <a:pt x="88704" y="2831066"/>
                      <a:pt x="89423" y="2827826"/>
                    </a:cubicBezTo>
                    <a:cubicBezTo>
                      <a:pt x="91150" y="2820628"/>
                      <a:pt x="92949" y="2813429"/>
                      <a:pt x="94819" y="2806303"/>
                    </a:cubicBezTo>
                    <a:cubicBezTo>
                      <a:pt x="97121" y="2797377"/>
                      <a:pt x="99424" y="2788450"/>
                      <a:pt x="101726" y="2779452"/>
                    </a:cubicBezTo>
                    <a:cubicBezTo>
                      <a:pt x="115899" y="2692926"/>
                      <a:pt x="134244" y="2606904"/>
                      <a:pt x="154676" y="2522322"/>
                    </a:cubicBezTo>
                    <a:cubicBezTo>
                      <a:pt x="178561" y="2422766"/>
                      <a:pt x="196116" y="2324075"/>
                      <a:pt x="220792" y="2224160"/>
                    </a:cubicBezTo>
                    <a:cubicBezTo>
                      <a:pt x="247195" y="2121797"/>
                      <a:pt x="275973" y="2020154"/>
                      <a:pt x="301873" y="1917648"/>
                    </a:cubicBezTo>
                    <a:cubicBezTo>
                      <a:pt x="338708" y="1757985"/>
                      <a:pt x="402306" y="1606600"/>
                      <a:pt x="466407" y="1456080"/>
                    </a:cubicBezTo>
                    <a:cubicBezTo>
                      <a:pt x="517919" y="1326363"/>
                      <a:pt x="583244" y="1203196"/>
                      <a:pt x="654540" y="1083341"/>
                    </a:cubicBezTo>
                    <a:cubicBezTo>
                      <a:pt x="677274" y="1096802"/>
                      <a:pt x="704540" y="1102777"/>
                      <a:pt x="727418" y="1116454"/>
                    </a:cubicBezTo>
                    <a:cubicBezTo>
                      <a:pt x="759289" y="1132795"/>
                      <a:pt x="790225" y="1152951"/>
                      <a:pt x="825765" y="1160437"/>
                    </a:cubicBezTo>
                    <a:cubicBezTo>
                      <a:pt x="947494" y="1184048"/>
                      <a:pt x="1006919" y="1113719"/>
                      <a:pt x="1084114" y="1036047"/>
                    </a:cubicBezTo>
                    <a:cubicBezTo>
                      <a:pt x="1237210" y="918423"/>
                      <a:pt x="1246851" y="723776"/>
                      <a:pt x="1100302" y="596075"/>
                    </a:cubicBezTo>
                    <a:cubicBezTo>
                      <a:pt x="1093395" y="590100"/>
                      <a:pt x="1062531" y="566705"/>
                      <a:pt x="1037351" y="554107"/>
                    </a:cubicBezTo>
                    <a:cubicBezTo>
                      <a:pt x="1051956" y="537767"/>
                      <a:pt x="1066560" y="521426"/>
                      <a:pt x="1081093" y="505229"/>
                    </a:cubicBezTo>
                    <a:cubicBezTo>
                      <a:pt x="1131309" y="447857"/>
                      <a:pt x="1178073" y="386166"/>
                      <a:pt x="1237426" y="337792"/>
                    </a:cubicBezTo>
                    <a:cubicBezTo>
                      <a:pt x="1267858" y="340600"/>
                      <a:pt x="1298218" y="343551"/>
                      <a:pt x="1327859" y="350534"/>
                    </a:cubicBezTo>
                    <a:cubicBezTo>
                      <a:pt x="1468796" y="381703"/>
                      <a:pt x="1605849" y="426766"/>
                      <a:pt x="1742038" y="474564"/>
                    </a:cubicBezTo>
                    <a:cubicBezTo>
                      <a:pt x="2120892" y="603849"/>
                      <a:pt x="2490034" y="760776"/>
                      <a:pt x="2847306" y="941171"/>
                    </a:cubicBezTo>
                    <a:cubicBezTo>
                      <a:pt x="2906875" y="970685"/>
                      <a:pt x="2968243" y="1001926"/>
                      <a:pt x="3024719" y="1038710"/>
                    </a:cubicBezTo>
                    <a:cubicBezTo>
                      <a:pt x="3043352" y="1050588"/>
                      <a:pt x="3062201" y="1063833"/>
                      <a:pt x="3081482" y="1076791"/>
                    </a:cubicBezTo>
                    <a:cubicBezTo>
                      <a:pt x="3076158" y="1078086"/>
                      <a:pt x="3070978" y="1079238"/>
                      <a:pt x="3066158" y="1079958"/>
                    </a:cubicBezTo>
                    <a:cubicBezTo>
                      <a:pt x="3000690" y="1092843"/>
                      <a:pt x="2929537" y="1099970"/>
                      <a:pt x="2865508" y="1122213"/>
                    </a:cubicBezTo>
                    <a:cubicBezTo>
                      <a:pt x="2777449" y="1152951"/>
                      <a:pt x="2696944" y="1201469"/>
                      <a:pt x="2614065" y="1243724"/>
                    </a:cubicBezTo>
                    <a:cubicBezTo>
                      <a:pt x="2555071" y="1273742"/>
                      <a:pt x="2498164" y="1307287"/>
                      <a:pt x="2441616" y="1341767"/>
                    </a:cubicBezTo>
                    <a:cubicBezTo>
                      <a:pt x="2195282" y="1485090"/>
                      <a:pt x="1962329" y="1650007"/>
                      <a:pt x="1728369" y="1812333"/>
                    </a:cubicBezTo>
                    <a:cubicBezTo>
                      <a:pt x="1529445" y="1953568"/>
                      <a:pt x="1321672" y="2081845"/>
                      <a:pt x="1116201" y="2213650"/>
                    </a:cubicBezTo>
                    <a:cubicBezTo>
                      <a:pt x="1060229" y="2253530"/>
                      <a:pt x="1002099" y="2290026"/>
                      <a:pt x="944544" y="2327530"/>
                    </a:cubicBezTo>
                    <a:cubicBezTo>
                      <a:pt x="925551" y="2282900"/>
                      <a:pt x="879147" y="2260512"/>
                      <a:pt x="835118" y="2247195"/>
                    </a:cubicBezTo>
                    <a:cubicBezTo>
                      <a:pt x="725188" y="2209331"/>
                      <a:pt x="598424" y="2206811"/>
                      <a:pt x="493818" y="2262168"/>
                    </a:cubicBezTo>
                    <a:cubicBezTo>
                      <a:pt x="426695" y="2307590"/>
                      <a:pt x="374392" y="2375688"/>
                      <a:pt x="338060" y="2447601"/>
                    </a:cubicBezTo>
                    <a:cubicBezTo>
                      <a:pt x="308563" y="2521818"/>
                      <a:pt x="263239" y="2725104"/>
                      <a:pt x="327700" y="2787011"/>
                    </a:cubicBezTo>
                    <a:cubicBezTo>
                      <a:pt x="318851" y="2795217"/>
                      <a:pt x="310002" y="2803423"/>
                      <a:pt x="301225" y="2811774"/>
                    </a:cubicBezTo>
                    <a:cubicBezTo>
                      <a:pt x="287268" y="2812925"/>
                      <a:pt x="273239" y="2829554"/>
                      <a:pt x="261009" y="2850718"/>
                    </a:cubicBezTo>
                    <a:cubicBezTo>
                      <a:pt x="258994" y="2852661"/>
                      <a:pt x="256980" y="2854605"/>
                      <a:pt x="254965" y="2856620"/>
                    </a:cubicBezTo>
                    <a:cubicBezTo>
                      <a:pt x="255541" y="2857196"/>
                      <a:pt x="256117" y="2857844"/>
                      <a:pt x="256692" y="2858492"/>
                    </a:cubicBezTo>
                    <a:cubicBezTo>
                      <a:pt x="240361" y="2888870"/>
                      <a:pt x="227555" y="2925078"/>
                      <a:pt x="222735" y="2938395"/>
                    </a:cubicBezTo>
                    <a:cubicBezTo>
                      <a:pt x="205037" y="2988641"/>
                      <a:pt x="200073" y="3041694"/>
                      <a:pt x="192159" y="3094027"/>
                    </a:cubicBezTo>
                    <a:cubicBezTo>
                      <a:pt x="188058" y="3121669"/>
                      <a:pt x="184749" y="3149311"/>
                      <a:pt x="182087" y="3177098"/>
                    </a:cubicBezTo>
                    <a:cubicBezTo>
                      <a:pt x="180432" y="3187895"/>
                      <a:pt x="189857" y="3198333"/>
                      <a:pt x="200792" y="3197469"/>
                    </a:cubicBezTo>
                    <a:cubicBezTo>
                      <a:pt x="208418" y="3289250"/>
                      <a:pt x="221584" y="3381247"/>
                      <a:pt x="210720" y="3473460"/>
                    </a:cubicBezTo>
                    <a:close/>
                    <a:moveTo>
                      <a:pt x="360147" y="2759656"/>
                    </a:moveTo>
                    <a:cubicBezTo>
                      <a:pt x="359355" y="2758505"/>
                      <a:pt x="358420" y="2757425"/>
                      <a:pt x="357341" y="2756417"/>
                    </a:cubicBezTo>
                    <a:cubicBezTo>
                      <a:pt x="342665" y="2739789"/>
                      <a:pt x="341441" y="2715674"/>
                      <a:pt x="339427" y="2694510"/>
                    </a:cubicBezTo>
                    <a:cubicBezTo>
                      <a:pt x="336837" y="2623677"/>
                      <a:pt x="349571" y="2552628"/>
                      <a:pt x="370147" y="2484674"/>
                    </a:cubicBezTo>
                    <a:cubicBezTo>
                      <a:pt x="393816" y="2420031"/>
                      <a:pt x="440939" y="2364531"/>
                      <a:pt x="490508" y="2317452"/>
                    </a:cubicBezTo>
                    <a:cubicBezTo>
                      <a:pt x="514681" y="2295209"/>
                      <a:pt x="543243" y="2284267"/>
                      <a:pt x="575330" y="2275269"/>
                    </a:cubicBezTo>
                    <a:cubicBezTo>
                      <a:pt x="642957" y="2255185"/>
                      <a:pt x="714253" y="2256697"/>
                      <a:pt x="782887" y="2272318"/>
                    </a:cubicBezTo>
                    <a:cubicBezTo>
                      <a:pt x="830657" y="2284123"/>
                      <a:pt x="884615" y="2293697"/>
                      <a:pt x="917709" y="2333505"/>
                    </a:cubicBezTo>
                    <a:cubicBezTo>
                      <a:pt x="919651" y="2335305"/>
                      <a:pt x="921810" y="2338040"/>
                      <a:pt x="924112" y="2340848"/>
                    </a:cubicBezTo>
                    <a:cubicBezTo>
                      <a:pt x="909507" y="2350422"/>
                      <a:pt x="894975" y="2360139"/>
                      <a:pt x="880514" y="2370002"/>
                    </a:cubicBezTo>
                    <a:cubicBezTo>
                      <a:pt x="774541" y="2443786"/>
                      <a:pt x="668281" y="2517355"/>
                      <a:pt x="566193" y="2596322"/>
                    </a:cubicBezTo>
                    <a:cubicBezTo>
                      <a:pt x="495473" y="2648296"/>
                      <a:pt x="427990" y="2704228"/>
                      <a:pt x="360147" y="2759656"/>
                    </a:cubicBezTo>
                    <a:close/>
                    <a:moveTo>
                      <a:pt x="3271773" y="1149136"/>
                    </a:moveTo>
                    <a:cubicBezTo>
                      <a:pt x="3269183" y="1152519"/>
                      <a:pt x="3266521" y="1155902"/>
                      <a:pt x="3263715" y="1159141"/>
                    </a:cubicBezTo>
                    <a:cubicBezTo>
                      <a:pt x="3250405" y="1174690"/>
                      <a:pt x="3232132" y="1187791"/>
                      <a:pt x="3211844" y="1191823"/>
                    </a:cubicBezTo>
                    <a:cubicBezTo>
                      <a:pt x="3195009" y="1201901"/>
                      <a:pt x="3177599" y="1211043"/>
                      <a:pt x="3160188" y="1219537"/>
                    </a:cubicBezTo>
                    <a:cubicBezTo>
                      <a:pt x="3106159" y="1250706"/>
                      <a:pt x="3042920" y="1269998"/>
                      <a:pt x="2985581" y="1295625"/>
                    </a:cubicBezTo>
                    <a:cubicBezTo>
                      <a:pt x="2965293" y="1304695"/>
                      <a:pt x="2947092" y="1317293"/>
                      <a:pt x="2928746" y="1329674"/>
                    </a:cubicBezTo>
                    <a:cubicBezTo>
                      <a:pt x="2882342" y="1359980"/>
                      <a:pt x="2831191" y="1382007"/>
                      <a:pt x="2781909" y="1407202"/>
                    </a:cubicBezTo>
                    <a:cubicBezTo>
                      <a:pt x="2440753" y="1576007"/>
                      <a:pt x="2104849" y="1758489"/>
                      <a:pt x="1774700" y="1948169"/>
                    </a:cubicBezTo>
                    <a:cubicBezTo>
                      <a:pt x="1556639" y="2068816"/>
                      <a:pt x="1343974" y="2199685"/>
                      <a:pt x="1139655" y="2342503"/>
                    </a:cubicBezTo>
                    <a:cubicBezTo>
                      <a:pt x="938429" y="2483594"/>
                      <a:pt x="748210" y="2639441"/>
                      <a:pt x="562452" y="2800256"/>
                    </a:cubicBezTo>
                    <a:cubicBezTo>
                      <a:pt x="485400" y="2863675"/>
                      <a:pt x="405183" y="2922127"/>
                      <a:pt x="322952" y="2978563"/>
                    </a:cubicBezTo>
                    <a:cubicBezTo>
                      <a:pt x="302736" y="2993392"/>
                      <a:pt x="284750" y="3009876"/>
                      <a:pt x="266332" y="3026361"/>
                    </a:cubicBezTo>
                    <a:cubicBezTo>
                      <a:pt x="266189" y="3027153"/>
                      <a:pt x="266045" y="3027945"/>
                      <a:pt x="265901" y="3028808"/>
                    </a:cubicBezTo>
                    <a:cubicBezTo>
                      <a:pt x="263239" y="3029816"/>
                      <a:pt x="260865" y="3031616"/>
                      <a:pt x="258635" y="3033559"/>
                    </a:cubicBezTo>
                    <a:cubicBezTo>
                      <a:pt x="254893" y="3036223"/>
                      <a:pt x="250721" y="3039246"/>
                      <a:pt x="246620" y="3042630"/>
                    </a:cubicBezTo>
                    <a:cubicBezTo>
                      <a:pt x="257196" y="2990152"/>
                      <a:pt x="275182" y="2938539"/>
                      <a:pt x="297916" y="2890093"/>
                    </a:cubicBezTo>
                    <a:cubicBezTo>
                      <a:pt x="301585" y="2880087"/>
                      <a:pt x="310362" y="2868570"/>
                      <a:pt x="316693" y="2856620"/>
                    </a:cubicBezTo>
                    <a:cubicBezTo>
                      <a:pt x="341226" y="2833009"/>
                      <a:pt x="366406" y="2810046"/>
                      <a:pt x="392737" y="2788450"/>
                    </a:cubicBezTo>
                    <a:cubicBezTo>
                      <a:pt x="717274" y="2518723"/>
                      <a:pt x="1073539" y="2291538"/>
                      <a:pt x="1428868" y="2065217"/>
                    </a:cubicBezTo>
                    <a:cubicBezTo>
                      <a:pt x="1718296" y="1881511"/>
                      <a:pt x="1991322" y="1672754"/>
                      <a:pt x="2281758" y="1490273"/>
                    </a:cubicBezTo>
                    <a:cubicBezTo>
                      <a:pt x="2391184" y="1420231"/>
                      <a:pt x="2502625" y="1352853"/>
                      <a:pt x="2616943" y="1291162"/>
                    </a:cubicBezTo>
                    <a:cubicBezTo>
                      <a:pt x="2701620" y="1247971"/>
                      <a:pt x="2782485" y="1199309"/>
                      <a:pt x="2872127" y="1165620"/>
                    </a:cubicBezTo>
                    <a:cubicBezTo>
                      <a:pt x="2934429" y="1143449"/>
                      <a:pt x="2998819" y="1136610"/>
                      <a:pt x="3064647" y="1124229"/>
                    </a:cubicBezTo>
                    <a:cubicBezTo>
                      <a:pt x="3081698" y="1120773"/>
                      <a:pt x="3098749" y="1117174"/>
                      <a:pt x="3115943" y="1114295"/>
                    </a:cubicBezTo>
                    <a:cubicBezTo>
                      <a:pt x="3116806" y="1112855"/>
                      <a:pt x="3117742" y="1111487"/>
                      <a:pt x="3118605" y="1110120"/>
                    </a:cubicBezTo>
                    <a:cubicBezTo>
                      <a:pt x="3119468" y="1110839"/>
                      <a:pt x="3120476" y="1111415"/>
                      <a:pt x="3121699" y="1111919"/>
                    </a:cubicBezTo>
                    <a:cubicBezTo>
                      <a:pt x="3138821" y="1115806"/>
                      <a:pt x="3150979" y="1091619"/>
                      <a:pt x="3142059" y="1077726"/>
                    </a:cubicBezTo>
                    <a:cubicBezTo>
                      <a:pt x="3142994" y="1076287"/>
                      <a:pt x="3143569" y="1074631"/>
                      <a:pt x="3143641" y="1072903"/>
                    </a:cubicBezTo>
                    <a:cubicBezTo>
                      <a:pt x="3145008" y="1071032"/>
                      <a:pt x="3146231" y="1069160"/>
                      <a:pt x="3147598" y="1067361"/>
                    </a:cubicBezTo>
                    <a:cubicBezTo>
                      <a:pt x="3125440" y="1053755"/>
                      <a:pt x="3104072" y="1038422"/>
                      <a:pt x="3082202" y="1025537"/>
                    </a:cubicBezTo>
                    <a:cubicBezTo>
                      <a:pt x="3026229" y="985010"/>
                      <a:pt x="2964070" y="951753"/>
                      <a:pt x="2902559" y="920151"/>
                    </a:cubicBezTo>
                    <a:cubicBezTo>
                      <a:pt x="2773564" y="857236"/>
                      <a:pt x="2644497" y="791658"/>
                      <a:pt x="2513632" y="732054"/>
                    </a:cubicBezTo>
                    <a:cubicBezTo>
                      <a:pt x="2351903" y="664820"/>
                      <a:pt x="2192476" y="592475"/>
                      <a:pt x="2028013" y="531864"/>
                    </a:cubicBezTo>
                    <a:cubicBezTo>
                      <a:pt x="1834413" y="460455"/>
                      <a:pt x="1640166" y="389693"/>
                      <a:pt x="1440451" y="335489"/>
                    </a:cubicBezTo>
                    <a:cubicBezTo>
                      <a:pt x="1367500" y="315117"/>
                      <a:pt x="1293038" y="301296"/>
                      <a:pt x="1217498" y="296041"/>
                    </a:cubicBezTo>
                    <a:cubicBezTo>
                      <a:pt x="1185195" y="292586"/>
                      <a:pt x="1150662" y="295177"/>
                      <a:pt x="1120590" y="281140"/>
                    </a:cubicBezTo>
                    <a:cubicBezTo>
                      <a:pt x="1056560" y="248171"/>
                      <a:pt x="1049438" y="171075"/>
                      <a:pt x="1080301" y="111759"/>
                    </a:cubicBezTo>
                    <a:cubicBezTo>
                      <a:pt x="1106273" y="80446"/>
                      <a:pt x="1141741" y="55251"/>
                      <a:pt x="1182605" y="45461"/>
                    </a:cubicBezTo>
                    <a:cubicBezTo>
                      <a:pt x="1243110" y="39414"/>
                      <a:pt x="1303614" y="52516"/>
                      <a:pt x="1363759" y="58274"/>
                    </a:cubicBezTo>
                    <a:cubicBezTo>
                      <a:pt x="1407069" y="64825"/>
                      <a:pt x="1450523" y="65617"/>
                      <a:pt x="1494192" y="67201"/>
                    </a:cubicBezTo>
                    <a:cubicBezTo>
                      <a:pt x="1568222" y="75263"/>
                      <a:pt x="1642540" y="85917"/>
                      <a:pt x="1714987" y="103481"/>
                    </a:cubicBezTo>
                    <a:cubicBezTo>
                      <a:pt x="1900529" y="148256"/>
                      <a:pt x="2084777" y="202460"/>
                      <a:pt x="2262549" y="272286"/>
                    </a:cubicBezTo>
                    <a:cubicBezTo>
                      <a:pt x="2400681" y="321380"/>
                      <a:pt x="2536078" y="377024"/>
                      <a:pt x="2671548" y="433172"/>
                    </a:cubicBezTo>
                    <a:cubicBezTo>
                      <a:pt x="2809464" y="492632"/>
                      <a:pt x="2941624" y="564185"/>
                      <a:pt x="3069755" y="642361"/>
                    </a:cubicBezTo>
                    <a:cubicBezTo>
                      <a:pt x="3134433" y="681017"/>
                      <a:pt x="3255154" y="758545"/>
                      <a:pt x="3317097" y="843991"/>
                    </a:cubicBezTo>
                    <a:cubicBezTo>
                      <a:pt x="3317745" y="845287"/>
                      <a:pt x="3318608" y="846582"/>
                      <a:pt x="3319687" y="847878"/>
                    </a:cubicBezTo>
                    <a:cubicBezTo>
                      <a:pt x="3319975" y="848238"/>
                      <a:pt x="3320335" y="848598"/>
                      <a:pt x="3320622" y="848958"/>
                    </a:cubicBezTo>
                    <a:cubicBezTo>
                      <a:pt x="3325802" y="856372"/>
                      <a:pt x="3330479" y="863787"/>
                      <a:pt x="3334651" y="871273"/>
                    </a:cubicBezTo>
                    <a:cubicBezTo>
                      <a:pt x="3304219" y="853709"/>
                      <a:pt x="3269039" y="844351"/>
                      <a:pt x="3234650" y="853853"/>
                    </a:cubicBezTo>
                    <a:cubicBezTo>
                      <a:pt x="3192347" y="866378"/>
                      <a:pt x="3142634" y="892509"/>
                      <a:pt x="3136303" y="940739"/>
                    </a:cubicBezTo>
                    <a:cubicBezTo>
                      <a:pt x="3134576" y="953048"/>
                      <a:pt x="3128605" y="968237"/>
                      <a:pt x="3138677" y="978387"/>
                    </a:cubicBezTo>
                    <a:cubicBezTo>
                      <a:pt x="3150404" y="990840"/>
                      <a:pt x="3172491" y="981410"/>
                      <a:pt x="3172275" y="964494"/>
                    </a:cubicBezTo>
                    <a:cubicBezTo>
                      <a:pt x="3172491" y="955640"/>
                      <a:pt x="3173786" y="946929"/>
                      <a:pt x="3175368" y="938291"/>
                    </a:cubicBezTo>
                    <a:cubicBezTo>
                      <a:pt x="3184289" y="905394"/>
                      <a:pt x="3226952" y="887326"/>
                      <a:pt x="3257456" y="879768"/>
                    </a:cubicBezTo>
                    <a:cubicBezTo>
                      <a:pt x="3289183" y="873217"/>
                      <a:pt x="3318680" y="888046"/>
                      <a:pt x="3347601" y="899563"/>
                    </a:cubicBezTo>
                    <a:cubicBezTo>
                      <a:pt x="3348752" y="902731"/>
                      <a:pt x="3349759" y="905826"/>
                      <a:pt x="3350695" y="908993"/>
                    </a:cubicBezTo>
                    <a:cubicBezTo>
                      <a:pt x="3353644" y="925262"/>
                      <a:pt x="3355011" y="942035"/>
                      <a:pt x="3354796" y="959023"/>
                    </a:cubicBezTo>
                    <a:cubicBezTo>
                      <a:pt x="3354508" y="961111"/>
                      <a:pt x="3354292" y="963198"/>
                      <a:pt x="3353860" y="965286"/>
                    </a:cubicBezTo>
                    <a:cubicBezTo>
                      <a:pt x="3352565" y="971476"/>
                      <a:pt x="3350767" y="977451"/>
                      <a:pt x="3348465" y="983138"/>
                    </a:cubicBezTo>
                    <a:cubicBezTo>
                      <a:pt x="3348465" y="983282"/>
                      <a:pt x="3348465" y="983426"/>
                      <a:pt x="3348465" y="983570"/>
                    </a:cubicBezTo>
                    <a:cubicBezTo>
                      <a:pt x="3348177" y="989473"/>
                      <a:pt x="3347385" y="995231"/>
                      <a:pt x="3346522" y="1001062"/>
                    </a:cubicBezTo>
                    <a:cubicBezTo>
                      <a:pt x="3345299" y="1009197"/>
                      <a:pt x="3343428" y="1017259"/>
                      <a:pt x="3341486" y="1025249"/>
                    </a:cubicBezTo>
                    <a:cubicBezTo>
                      <a:pt x="3337961" y="1039934"/>
                      <a:pt x="3333356" y="1054619"/>
                      <a:pt x="3327457" y="1068440"/>
                    </a:cubicBezTo>
                    <a:cubicBezTo>
                      <a:pt x="3324795" y="1074559"/>
                      <a:pt x="3322277" y="1080822"/>
                      <a:pt x="3318896" y="1086581"/>
                    </a:cubicBezTo>
                    <a:cubicBezTo>
                      <a:pt x="3317889" y="1088236"/>
                      <a:pt x="3316953" y="1089892"/>
                      <a:pt x="3315946" y="1091548"/>
                    </a:cubicBezTo>
                    <a:cubicBezTo>
                      <a:pt x="3319615" y="1088020"/>
                      <a:pt x="3323212" y="1084421"/>
                      <a:pt x="3326809" y="1080894"/>
                    </a:cubicBezTo>
                    <a:cubicBezTo>
                      <a:pt x="3324148" y="1086437"/>
                      <a:pt x="3321342" y="1091907"/>
                      <a:pt x="3318320" y="1097090"/>
                    </a:cubicBezTo>
                    <a:cubicBezTo>
                      <a:pt x="3305226" y="1116598"/>
                      <a:pt x="3289327" y="1133803"/>
                      <a:pt x="3271773" y="1149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25"/>
              <p:cNvSpPr/>
              <p:nvPr/>
            </p:nvSpPr>
            <p:spPr>
              <a:xfrm>
                <a:off x="6266072" y="9078432"/>
                <a:ext cx="736207" cy="680837"/>
              </a:xfrm>
              <a:custGeom>
                <a:rect b="b" l="l" r="r" t="t"/>
                <a:pathLst>
                  <a:path extrusionOk="0" h="680837" w="736207">
                    <a:moveTo>
                      <a:pt x="114651" y="600431"/>
                    </a:moveTo>
                    <a:cubicBezTo>
                      <a:pt x="128824" y="616771"/>
                      <a:pt x="143428" y="632608"/>
                      <a:pt x="161846" y="644269"/>
                    </a:cubicBezTo>
                    <a:cubicBezTo>
                      <a:pt x="208897" y="672272"/>
                      <a:pt x="265301" y="679902"/>
                      <a:pt x="319186" y="680838"/>
                    </a:cubicBezTo>
                    <a:cubicBezTo>
                      <a:pt x="445519" y="680262"/>
                      <a:pt x="579262" y="620802"/>
                      <a:pt x="646889" y="511025"/>
                    </a:cubicBezTo>
                    <a:cubicBezTo>
                      <a:pt x="664587" y="484823"/>
                      <a:pt x="683508" y="459268"/>
                      <a:pt x="698976" y="431698"/>
                    </a:cubicBezTo>
                    <a:cubicBezTo>
                      <a:pt x="727178" y="376125"/>
                      <a:pt x="742934" y="310187"/>
                      <a:pt x="733437" y="248064"/>
                    </a:cubicBezTo>
                    <a:cubicBezTo>
                      <a:pt x="723149" y="190188"/>
                      <a:pt x="706458" y="132240"/>
                      <a:pt x="665163" y="88473"/>
                    </a:cubicBezTo>
                    <a:cubicBezTo>
                      <a:pt x="647752" y="72205"/>
                      <a:pt x="607392" y="14617"/>
                      <a:pt x="582068" y="37652"/>
                    </a:cubicBezTo>
                    <a:cubicBezTo>
                      <a:pt x="507750" y="364"/>
                      <a:pt x="348108" y="-14609"/>
                      <a:pt x="270840" y="17784"/>
                    </a:cubicBezTo>
                    <a:cubicBezTo>
                      <a:pt x="171486" y="55288"/>
                      <a:pt x="87888" y="128425"/>
                      <a:pt x="34794" y="220134"/>
                    </a:cubicBezTo>
                    <a:cubicBezTo>
                      <a:pt x="-11682" y="299965"/>
                      <a:pt x="-9955" y="401968"/>
                      <a:pt x="30189" y="483959"/>
                    </a:cubicBezTo>
                    <a:cubicBezTo>
                      <a:pt x="50621" y="527870"/>
                      <a:pt x="82780" y="564438"/>
                      <a:pt x="114651" y="600431"/>
                    </a:cubicBezTo>
                    <a:close/>
                    <a:moveTo>
                      <a:pt x="86017" y="212647"/>
                    </a:moveTo>
                    <a:cubicBezTo>
                      <a:pt x="129615" y="147285"/>
                      <a:pt x="190983" y="92648"/>
                      <a:pt x="262567" y="59391"/>
                    </a:cubicBezTo>
                    <a:cubicBezTo>
                      <a:pt x="308826" y="35348"/>
                      <a:pt x="359547" y="29085"/>
                      <a:pt x="411346" y="31533"/>
                    </a:cubicBezTo>
                    <a:cubicBezTo>
                      <a:pt x="466958" y="32901"/>
                      <a:pt x="524513" y="35204"/>
                      <a:pt x="576025" y="58527"/>
                    </a:cubicBezTo>
                    <a:cubicBezTo>
                      <a:pt x="577967" y="67813"/>
                      <a:pt x="587176" y="72205"/>
                      <a:pt x="593795" y="77963"/>
                    </a:cubicBezTo>
                    <a:cubicBezTo>
                      <a:pt x="614874" y="96967"/>
                      <a:pt x="632069" y="114100"/>
                      <a:pt x="649191" y="138143"/>
                    </a:cubicBezTo>
                    <a:cubicBezTo>
                      <a:pt x="673796" y="170464"/>
                      <a:pt x="680918" y="211064"/>
                      <a:pt x="689624" y="249792"/>
                    </a:cubicBezTo>
                    <a:cubicBezTo>
                      <a:pt x="698688" y="293271"/>
                      <a:pt x="687897" y="337829"/>
                      <a:pt x="674947" y="379509"/>
                    </a:cubicBezTo>
                    <a:cubicBezTo>
                      <a:pt x="660918" y="418453"/>
                      <a:pt x="634443" y="451134"/>
                      <a:pt x="611925" y="485327"/>
                    </a:cubicBezTo>
                    <a:cubicBezTo>
                      <a:pt x="595881" y="508434"/>
                      <a:pt x="579766" y="531685"/>
                      <a:pt x="558686" y="550473"/>
                    </a:cubicBezTo>
                    <a:cubicBezTo>
                      <a:pt x="491563" y="603670"/>
                      <a:pt x="406886" y="638007"/>
                      <a:pt x="320625" y="637503"/>
                    </a:cubicBezTo>
                    <a:cubicBezTo>
                      <a:pt x="269833" y="636063"/>
                      <a:pt x="212206" y="631096"/>
                      <a:pt x="170911" y="597551"/>
                    </a:cubicBezTo>
                    <a:cubicBezTo>
                      <a:pt x="138176" y="563934"/>
                      <a:pt x="104075" y="527150"/>
                      <a:pt x="78895" y="486190"/>
                    </a:cubicBezTo>
                    <a:cubicBezTo>
                      <a:pt x="28175" y="403120"/>
                      <a:pt x="27168" y="291975"/>
                      <a:pt x="86017" y="2126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25"/>
              <p:cNvSpPr/>
              <p:nvPr/>
            </p:nvSpPr>
            <p:spPr>
              <a:xfrm>
                <a:off x="7231874" y="8537422"/>
                <a:ext cx="695927" cy="635675"/>
              </a:xfrm>
              <a:custGeom>
                <a:rect b="b" l="l" r="r" t="t"/>
                <a:pathLst>
                  <a:path extrusionOk="0" h="635675" w="695927">
                    <a:moveTo>
                      <a:pt x="75985" y="521722"/>
                    </a:moveTo>
                    <a:cubicBezTo>
                      <a:pt x="158073" y="609831"/>
                      <a:pt x="231887" y="634450"/>
                      <a:pt x="350378" y="635674"/>
                    </a:cubicBezTo>
                    <a:cubicBezTo>
                      <a:pt x="455703" y="636034"/>
                      <a:pt x="550165" y="575351"/>
                      <a:pt x="619159" y="499622"/>
                    </a:cubicBezTo>
                    <a:cubicBezTo>
                      <a:pt x="677793" y="442178"/>
                      <a:pt x="701678" y="356876"/>
                      <a:pt x="694771" y="276325"/>
                    </a:cubicBezTo>
                    <a:cubicBezTo>
                      <a:pt x="688368" y="226583"/>
                      <a:pt x="669303" y="180009"/>
                      <a:pt x="643260" y="137466"/>
                    </a:cubicBezTo>
                    <a:cubicBezTo>
                      <a:pt x="618008" y="90243"/>
                      <a:pt x="580669" y="47844"/>
                      <a:pt x="529373" y="28984"/>
                    </a:cubicBezTo>
                    <a:cubicBezTo>
                      <a:pt x="510524" y="23657"/>
                      <a:pt x="481243" y="9188"/>
                      <a:pt x="464192" y="23513"/>
                    </a:cubicBezTo>
                    <a:cubicBezTo>
                      <a:pt x="340665" y="-23853"/>
                      <a:pt x="251455" y="3070"/>
                      <a:pt x="148936" y="79806"/>
                    </a:cubicBezTo>
                    <a:cubicBezTo>
                      <a:pt x="65481" y="131995"/>
                      <a:pt x="21956" y="225503"/>
                      <a:pt x="4186" y="319516"/>
                    </a:cubicBezTo>
                    <a:cubicBezTo>
                      <a:pt x="-10851" y="398699"/>
                      <a:pt x="14977" y="469461"/>
                      <a:pt x="75985" y="521722"/>
                    </a:cubicBezTo>
                    <a:close/>
                    <a:moveTo>
                      <a:pt x="42316" y="348238"/>
                    </a:moveTo>
                    <a:cubicBezTo>
                      <a:pt x="47496" y="287554"/>
                      <a:pt x="69654" y="228311"/>
                      <a:pt x="101165" y="176266"/>
                    </a:cubicBezTo>
                    <a:cubicBezTo>
                      <a:pt x="126562" y="139193"/>
                      <a:pt x="164260" y="113207"/>
                      <a:pt x="200447" y="87580"/>
                    </a:cubicBezTo>
                    <a:cubicBezTo>
                      <a:pt x="283902" y="26393"/>
                      <a:pt x="359730" y="15883"/>
                      <a:pt x="458941" y="45253"/>
                    </a:cubicBezTo>
                    <a:cubicBezTo>
                      <a:pt x="462610" y="57922"/>
                      <a:pt x="476351" y="59938"/>
                      <a:pt x="487502" y="61881"/>
                    </a:cubicBezTo>
                    <a:cubicBezTo>
                      <a:pt x="565489" y="75055"/>
                      <a:pt x="605418" y="150927"/>
                      <a:pt x="635202" y="216505"/>
                    </a:cubicBezTo>
                    <a:cubicBezTo>
                      <a:pt x="665778" y="295617"/>
                      <a:pt x="655490" y="391861"/>
                      <a:pt x="599302" y="457151"/>
                    </a:cubicBezTo>
                    <a:cubicBezTo>
                      <a:pt x="535201" y="530288"/>
                      <a:pt x="447933" y="594283"/>
                      <a:pt x="346637" y="592411"/>
                    </a:cubicBezTo>
                    <a:cubicBezTo>
                      <a:pt x="306492" y="590107"/>
                      <a:pt x="265412" y="588164"/>
                      <a:pt x="226635" y="576862"/>
                    </a:cubicBezTo>
                    <a:cubicBezTo>
                      <a:pt x="195339" y="565129"/>
                      <a:pt x="166706" y="546916"/>
                      <a:pt x="141310" y="525321"/>
                    </a:cubicBezTo>
                    <a:cubicBezTo>
                      <a:pt x="87065" y="476371"/>
                      <a:pt x="32675" y="428717"/>
                      <a:pt x="42316" y="3482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25"/>
              <p:cNvSpPr/>
              <p:nvPr/>
            </p:nvSpPr>
            <p:spPr>
              <a:xfrm>
                <a:off x="5955552" y="9424611"/>
                <a:ext cx="182102" cy="294306"/>
              </a:xfrm>
              <a:custGeom>
                <a:rect b="b" l="l" r="r" t="t"/>
                <a:pathLst>
                  <a:path extrusionOk="0" h="294306" w="182102">
                    <a:moveTo>
                      <a:pt x="24446" y="293699"/>
                    </a:moveTo>
                    <a:cubicBezTo>
                      <a:pt x="36964" y="290460"/>
                      <a:pt x="39122" y="277070"/>
                      <a:pt x="36173" y="266129"/>
                    </a:cubicBezTo>
                    <a:cubicBezTo>
                      <a:pt x="35813" y="252667"/>
                      <a:pt x="39194" y="238702"/>
                      <a:pt x="46317" y="227113"/>
                    </a:cubicBezTo>
                    <a:cubicBezTo>
                      <a:pt x="70346" y="196735"/>
                      <a:pt x="113656" y="180179"/>
                      <a:pt x="121713" y="138715"/>
                    </a:cubicBezTo>
                    <a:cubicBezTo>
                      <a:pt x="125023" y="118775"/>
                      <a:pt x="116102" y="99339"/>
                      <a:pt x="117109" y="79399"/>
                    </a:cubicBezTo>
                    <a:cubicBezTo>
                      <a:pt x="120562" y="49526"/>
                      <a:pt x="148836" y="28938"/>
                      <a:pt x="173081" y="14829"/>
                    </a:cubicBezTo>
                    <a:cubicBezTo>
                      <a:pt x="183945" y="11302"/>
                      <a:pt x="186247" y="1368"/>
                      <a:pt x="173009" y="0"/>
                    </a:cubicBezTo>
                    <a:cubicBezTo>
                      <a:pt x="134591" y="3167"/>
                      <a:pt x="93727" y="33833"/>
                      <a:pt x="86533" y="72849"/>
                    </a:cubicBezTo>
                    <a:cubicBezTo>
                      <a:pt x="81641" y="94372"/>
                      <a:pt x="94591" y="116976"/>
                      <a:pt x="87037" y="137563"/>
                    </a:cubicBezTo>
                    <a:cubicBezTo>
                      <a:pt x="75094" y="159807"/>
                      <a:pt x="50489" y="170604"/>
                      <a:pt x="33223" y="188097"/>
                    </a:cubicBezTo>
                    <a:cubicBezTo>
                      <a:pt x="6820" y="210196"/>
                      <a:pt x="-5914" y="247844"/>
                      <a:pt x="2647" y="281317"/>
                    </a:cubicBezTo>
                    <a:cubicBezTo>
                      <a:pt x="4949" y="290675"/>
                      <a:pt x="15453" y="296218"/>
                      <a:pt x="24446" y="2936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25"/>
              <p:cNvSpPr/>
              <p:nvPr/>
            </p:nvSpPr>
            <p:spPr>
              <a:xfrm>
                <a:off x="6879472" y="8482738"/>
                <a:ext cx="255809" cy="300128"/>
              </a:xfrm>
              <a:custGeom>
                <a:rect b="b" l="l" r="r" t="t"/>
                <a:pathLst>
                  <a:path extrusionOk="0" h="300128" w="255809">
                    <a:moveTo>
                      <a:pt x="41331" y="279971"/>
                    </a:moveTo>
                    <a:cubicBezTo>
                      <a:pt x="39964" y="263774"/>
                      <a:pt x="45072" y="245778"/>
                      <a:pt x="59388" y="236636"/>
                    </a:cubicBezTo>
                    <a:cubicBezTo>
                      <a:pt x="88094" y="218856"/>
                      <a:pt x="129677" y="215328"/>
                      <a:pt x="145361" y="181423"/>
                    </a:cubicBezTo>
                    <a:cubicBezTo>
                      <a:pt x="158239" y="154069"/>
                      <a:pt x="134282" y="129162"/>
                      <a:pt x="133058" y="102096"/>
                    </a:cubicBezTo>
                    <a:cubicBezTo>
                      <a:pt x="130397" y="76973"/>
                      <a:pt x="142987" y="54442"/>
                      <a:pt x="164786" y="42132"/>
                    </a:cubicBezTo>
                    <a:cubicBezTo>
                      <a:pt x="190397" y="25216"/>
                      <a:pt x="219750" y="12691"/>
                      <a:pt x="250974" y="10459"/>
                    </a:cubicBezTo>
                    <a:cubicBezTo>
                      <a:pt x="256298" y="11467"/>
                      <a:pt x="257952" y="3261"/>
                      <a:pt x="252197" y="2829"/>
                    </a:cubicBezTo>
                    <a:cubicBezTo>
                      <a:pt x="238240" y="741"/>
                      <a:pt x="223132" y="-1994"/>
                      <a:pt x="209031" y="2181"/>
                    </a:cubicBezTo>
                    <a:cubicBezTo>
                      <a:pt x="127950" y="21041"/>
                      <a:pt x="75216" y="66103"/>
                      <a:pt x="110396" y="153637"/>
                    </a:cubicBezTo>
                    <a:cubicBezTo>
                      <a:pt x="114569" y="161700"/>
                      <a:pt x="111907" y="168250"/>
                      <a:pt x="104065" y="172785"/>
                    </a:cubicBezTo>
                    <a:cubicBezTo>
                      <a:pt x="49388" y="197188"/>
                      <a:pt x="-5649" y="207338"/>
                      <a:pt x="467" y="282706"/>
                    </a:cubicBezTo>
                    <a:cubicBezTo>
                      <a:pt x="3560" y="307685"/>
                      <a:pt x="41762" y="304950"/>
                      <a:pt x="41331" y="2799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25"/>
              <p:cNvSpPr/>
              <p:nvPr/>
            </p:nvSpPr>
            <p:spPr>
              <a:xfrm>
                <a:off x="7584791" y="8762924"/>
                <a:ext cx="27332" cy="26011"/>
              </a:xfrm>
              <a:custGeom>
                <a:rect b="b" l="l" r="r" t="t"/>
                <a:pathLst>
                  <a:path extrusionOk="0" h="26011" w="27332">
                    <a:moveTo>
                      <a:pt x="22497" y="2808"/>
                    </a:moveTo>
                    <a:cubicBezTo>
                      <a:pt x="10483" y="-6910"/>
                      <a:pt x="-7863" y="10799"/>
                      <a:pt x="3648" y="22388"/>
                    </a:cubicBezTo>
                    <a:cubicBezTo>
                      <a:pt x="15734" y="34122"/>
                      <a:pt x="36886" y="14614"/>
                      <a:pt x="22497" y="28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25"/>
              <p:cNvSpPr/>
              <p:nvPr/>
            </p:nvSpPr>
            <p:spPr>
              <a:xfrm>
                <a:off x="7425855" y="8833737"/>
                <a:ext cx="22400" cy="24523"/>
              </a:xfrm>
              <a:custGeom>
                <a:rect b="b" l="l" r="r" t="t"/>
                <a:pathLst>
                  <a:path extrusionOk="0" h="24523" w="22400">
                    <a:moveTo>
                      <a:pt x="5243" y="23201"/>
                    </a:moveTo>
                    <a:cubicBezTo>
                      <a:pt x="9344" y="25504"/>
                      <a:pt x="14884" y="24640"/>
                      <a:pt x="18409" y="21833"/>
                    </a:cubicBezTo>
                    <a:lnTo>
                      <a:pt x="18337" y="21833"/>
                    </a:lnTo>
                    <a:cubicBezTo>
                      <a:pt x="26107" y="16074"/>
                      <a:pt x="21502" y="5564"/>
                      <a:pt x="14812" y="1029"/>
                    </a:cubicBezTo>
                    <a:cubicBezTo>
                      <a:pt x="2653" y="-5017"/>
                      <a:pt x="-6052" y="17298"/>
                      <a:pt x="5243" y="23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25"/>
              <p:cNvSpPr/>
              <p:nvPr/>
            </p:nvSpPr>
            <p:spPr>
              <a:xfrm>
                <a:off x="7634868" y="8655509"/>
                <a:ext cx="26831" cy="26120"/>
              </a:xfrm>
              <a:custGeom>
                <a:rect b="b" l="l" r="r" t="t"/>
                <a:pathLst>
                  <a:path extrusionOk="0" h="26120" w="26831">
                    <a:moveTo>
                      <a:pt x="25802" y="13260"/>
                    </a:moveTo>
                    <a:lnTo>
                      <a:pt x="25802" y="13260"/>
                    </a:lnTo>
                    <a:cubicBezTo>
                      <a:pt x="27745" y="10812"/>
                      <a:pt x="26809" y="6997"/>
                      <a:pt x="24075" y="5701"/>
                    </a:cubicBezTo>
                    <a:cubicBezTo>
                      <a:pt x="14075" y="-8912"/>
                      <a:pt x="-7795" y="7573"/>
                      <a:pt x="2852" y="21466"/>
                    </a:cubicBezTo>
                    <a:cubicBezTo>
                      <a:pt x="10334" y="31256"/>
                      <a:pt x="24435" y="24201"/>
                      <a:pt x="25802" y="132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25"/>
              <p:cNvSpPr/>
              <p:nvPr/>
            </p:nvSpPr>
            <p:spPr>
              <a:xfrm>
                <a:off x="7715689" y="8908318"/>
                <a:ext cx="40966" cy="31452"/>
              </a:xfrm>
              <a:custGeom>
                <a:rect b="b" l="l" r="r" t="t"/>
                <a:pathLst>
                  <a:path extrusionOk="0" h="31452" w="40966">
                    <a:moveTo>
                      <a:pt x="25917" y="26364"/>
                    </a:moveTo>
                    <a:cubicBezTo>
                      <a:pt x="26205" y="26508"/>
                      <a:pt x="26493" y="26580"/>
                      <a:pt x="26780" y="26724"/>
                    </a:cubicBezTo>
                    <a:lnTo>
                      <a:pt x="26780" y="26724"/>
                    </a:lnTo>
                    <a:cubicBezTo>
                      <a:pt x="26924" y="27156"/>
                      <a:pt x="27140" y="27516"/>
                      <a:pt x="27356" y="27948"/>
                    </a:cubicBezTo>
                    <a:cubicBezTo>
                      <a:pt x="31457" y="35146"/>
                      <a:pt x="42968" y="30251"/>
                      <a:pt x="40665" y="22333"/>
                    </a:cubicBezTo>
                    <a:cubicBezTo>
                      <a:pt x="37644" y="13838"/>
                      <a:pt x="33183" y="4120"/>
                      <a:pt x="23327" y="2321"/>
                    </a:cubicBezTo>
                    <a:cubicBezTo>
                      <a:pt x="13111" y="-4302"/>
                      <a:pt x="-1709" y="4120"/>
                      <a:pt x="161" y="16574"/>
                    </a:cubicBezTo>
                    <a:cubicBezTo>
                      <a:pt x="1672" y="27804"/>
                      <a:pt x="17428" y="34354"/>
                      <a:pt x="25917" y="26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25"/>
              <p:cNvSpPr/>
              <p:nvPr/>
            </p:nvSpPr>
            <p:spPr>
              <a:xfrm>
                <a:off x="6558686" y="9352379"/>
                <a:ext cx="29894" cy="31899"/>
              </a:xfrm>
              <a:custGeom>
                <a:rect b="b" l="l" r="r" t="t"/>
                <a:pathLst>
                  <a:path extrusionOk="0" h="31899" w="29894">
                    <a:moveTo>
                      <a:pt x="10888" y="31417"/>
                    </a:moveTo>
                    <a:cubicBezTo>
                      <a:pt x="31176" y="35808"/>
                      <a:pt x="36932" y="9030"/>
                      <a:pt x="19737" y="679"/>
                    </a:cubicBezTo>
                    <a:cubicBezTo>
                      <a:pt x="1176" y="-4936"/>
                      <a:pt x="-9112" y="25946"/>
                      <a:pt x="10888" y="314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25"/>
              <p:cNvSpPr/>
              <p:nvPr/>
            </p:nvSpPr>
            <p:spPr>
              <a:xfrm>
                <a:off x="6730729" y="9477558"/>
                <a:ext cx="28556" cy="28907"/>
              </a:xfrm>
              <a:custGeom>
                <a:rect b="b" l="l" r="r" t="t"/>
                <a:pathLst>
                  <a:path extrusionOk="0" h="28907" w="28556">
                    <a:moveTo>
                      <a:pt x="12157" y="28756"/>
                    </a:moveTo>
                    <a:cubicBezTo>
                      <a:pt x="29640" y="31132"/>
                      <a:pt x="35539" y="4713"/>
                      <a:pt x="17913" y="538"/>
                    </a:cubicBezTo>
                    <a:cubicBezTo>
                      <a:pt x="-1512" y="-4357"/>
                      <a:pt x="-7627" y="25661"/>
                      <a:pt x="12157" y="287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6741349" y="9263581"/>
                <a:ext cx="29316" cy="29413"/>
              </a:xfrm>
              <a:custGeom>
                <a:rect b="b" l="l" r="r" t="t"/>
                <a:pathLst>
                  <a:path extrusionOk="0" h="29413" w="29316">
                    <a:moveTo>
                      <a:pt x="9020" y="28290"/>
                    </a:moveTo>
                    <a:cubicBezTo>
                      <a:pt x="18085" y="32249"/>
                      <a:pt x="29668" y="25266"/>
                      <a:pt x="29308" y="14828"/>
                    </a:cubicBezTo>
                    <a:cubicBezTo>
                      <a:pt x="28588" y="10581"/>
                      <a:pt x="30459" y="5326"/>
                      <a:pt x="25711" y="2879"/>
                    </a:cubicBezTo>
                    <a:cubicBezTo>
                      <a:pt x="6502" y="-8567"/>
                      <a:pt x="-11340" y="17060"/>
                      <a:pt x="9020" y="28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6562703" y="9472088"/>
                <a:ext cx="29860" cy="32050"/>
              </a:xfrm>
              <a:custGeom>
                <a:rect b="b" l="l" r="r" t="t"/>
                <a:pathLst>
                  <a:path extrusionOk="0" h="32050" w="29860">
                    <a:moveTo>
                      <a:pt x="18958" y="537"/>
                    </a:moveTo>
                    <a:cubicBezTo>
                      <a:pt x="324" y="-3998"/>
                      <a:pt x="-7086" y="21413"/>
                      <a:pt x="8310" y="30555"/>
                    </a:cubicBezTo>
                    <a:cubicBezTo>
                      <a:pt x="27159" y="39409"/>
                      <a:pt x="40109" y="6296"/>
                      <a:pt x="18958" y="5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6031449" y="10152407"/>
                <a:ext cx="30016" cy="31714"/>
              </a:xfrm>
              <a:custGeom>
                <a:rect b="b" l="l" r="r" t="t"/>
                <a:pathLst>
                  <a:path extrusionOk="0" h="31714" w="30016">
                    <a:moveTo>
                      <a:pt x="11571" y="31574"/>
                    </a:moveTo>
                    <a:cubicBezTo>
                      <a:pt x="20924" y="33158"/>
                      <a:pt x="31787" y="20992"/>
                      <a:pt x="29773" y="11922"/>
                    </a:cubicBezTo>
                    <a:cubicBezTo>
                      <a:pt x="28118" y="4436"/>
                      <a:pt x="21499" y="-1107"/>
                      <a:pt x="13442" y="189"/>
                    </a:cubicBezTo>
                    <a:cubicBezTo>
                      <a:pt x="-2530" y="2132"/>
                      <a:pt x="-5623" y="29198"/>
                      <a:pt x="11571" y="315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5923049" y="10296808"/>
                <a:ext cx="30856" cy="35111"/>
              </a:xfrm>
              <a:custGeom>
                <a:rect b="b" l="l" r="r" t="t"/>
                <a:pathLst>
                  <a:path extrusionOk="0" h="35111" w="30856">
                    <a:moveTo>
                      <a:pt x="3783" y="30207"/>
                    </a:moveTo>
                    <a:cubicBezTo>
                      <a:pt x="7524" y="36830"/>
                      <a:pt x="17668" y="36686"/>
                      <a:pt x="21265" y="30135"/>
                    </a:cubicBezTo>
                    <a:cubicBezTo>
                      <a:pt x="26877" y="26464"/>
                      <a:pt x="31841" y="20201"/>
                      <a:pt x="30690" y="13075"/>
                    </a:cubicBezTo>
                    <a:cubicBezTo>
                      <a:pt x="22200" y="-14856"/>
                      <a:pt x="-11110" y="7244"/>
                      <a:pt x="3783" y="30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5"/>
              <p:cNvSpPr/>
              <p:nvPr/>
            </p:nvSpPr>
            <p:spPr>
              <a:xfrm>
                <a:off x="6198493" y="10155718"/>
                <a:ext cx="29134" cy="30854"/>
              </a:xfrm>
              <a:custGeom>
                <a:rect b="b" l="l" r="r" t="t"/>
                <a:pathLst>
                  <a:path extrusionOk="0" h="30854" w="29134">
                    <a:moveTo>
                      <a:pt x="8990" y="29704"/>
                    </a:moveTo>
                    <a:cubicBezTo>
                      <a:pt x="18127" y="33735"/>
                      <a:pt x="29063" y="26680"/>
                      <a:pt x="29135" y="16314"/>
                    </a:cubicBezTo>
                    <a:cubicBezTo>
                      <a:pt x="28991" y="10411"/>
                      <a:pt x="28847" y="1989"/>
                      <a:pt x="21868" y="118"/>
                    </a:cubicBezTo>
                    <a:cubicBezTo>
                      <a:pt x="3811" y="-1754"/>
                      <a:pt x="-9715" y="19194"/>
                      <a:pt x="8990" y="297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5"/>
              <p:cNvSpPr/>
              <p:nvPr/>
            </p:nvSpPr>
            <p:spPr>
              <a:xfrm>
                <a:off x="6442996" y="8545447"/>
                <a:ext cx="28150" cy="33249"/>
              </a:xfrm>
              <a:custGeom>
                <a:rect b="b" l="l" r="r" t="t"/>
                <a:pathLst>
                  <a:path extrusionOk="0" h="33249" w="28150">
                    <a:moveTo>
                      <a:pt x="10246" y="32765"/>
                    </a:moveTo>
                    <a:cubicBezTo>
                      <a:pt x="17512" y="34780"/>
                      <a:pt x="25642" y="30317"/>
                      <a:pt x="27656" y="22903"/>
                    </a:cubicBezTo>
                    <a:cubicBezTo>
                      <a:pt x="28735" y="19016"/>
                      <a:pt x="28016" y="14625"/>
                      <a:pt x="25786" y="11241"/>
                    </a:cubicBezTo>
                    <a:cubicBezTo>
                      <a:pt x="25570" y="6058"/>
                      <a:pt x="22692" y="804"/>
                      <a:pt x="17081" y="84"/>
                    </a:cubicBezTo>
                    <a:cubicBezTo>
                      <a:pt x="11541" y="-636"/>
                      <a:pt x="7728" y="3395"/>
                      <a:pt x="5354" y="8002"/>
                    </a:cubicBezTo>
                    <a:cubicBezTo>
                      <a:pt x="-3783" y="14625"/>
                      <a:pt x="-617" y="30029"/>
                      <a:pt x="10246" y="327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5"/>
              <p:cNvSpPr/>
              <p:nvPr/>
            </p:nvSpPr>
            <p:spPr>
              <a:xfrm>
                <a:off x="6370421" y="8756704"/>
                <a:ext cx="27160" cy="27695"/>
              </a:xfrm>
              <a:custGeom>
                <a:rect b="b" l="l" r="r" t="t"/>
                <a:pathLst>
                  <a:path extrusionOk="0" h="27695" w="27160">
                    <a:moveTo>
                      <a:pt x="8720" y="26521"/>
                    </a:moveTo>
                    <a:cubicBezTo>
                      <a:pt x="21885" y="32567"/>
                      <a:pt x="33540" y="13779"/>
                      <a:pt x="23180" y="4133"/>
                    </a:cubicBezTo>
                    <a:cubicBezTo>
                      <a:pt x="6921" y="-10408"/>
                      <a:pt x="-11137" y="17378"/>
                      <a:pt x="8720" y="265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9" name="Google Shape;1009;p25"/>
            <p:cNvSpPr/>
            <p:nvPr/>
          </p:nvSpPr>
          <p:spPr>
            <a:xfrm>
              <a:off x="5705821" y="7829233"/>
              <a:ext cx="3108428" cy="2998726"/>
            </a:xfrm>
            <a:custGeom>
              <a:rect b="b" l="l" r="r" t="t"/>
              <a:pathLst>
                <a:path extrusionOk="0" h="2998726" w="3108428">
                  <a:moveTo>
                    <a:pt x="3104219" y="864587"/>
                  </a:moveTo>
                  <a:cubicBezTo>
                    <a:pt x="3107312" y="881359"/>
                    <a:pt x="3108679" y="898852"/>
                    <a:pt x="3108391" y="916344"/>
                  </a:cubicBezTo>
                  <a:cubicBezTo>
                    <a:pt x="3108104" y="918072"/>
                    <a:pt x="3107816" y="919727"/>
                    <a:pt x="3107528" y="921455"/>
                  </a:cubicBezTo>
                  <a:cubicBezTo>
                    <a:pt x="3106233" y="927646"/>
                    <a:pt x="3104363" y="933621"/>
                    <a:pt x="3102132" y="939235"/>
                  </a:cubicBezTo>
                  <a:cubicBezTo>
                    <a:pt x="3102132" y="939379"/>
                    <a:pt x="3102132" y="939523"/>
                    <a:pt x="3102132" y="939667"/>
                  </a:cubicBezTo>
                  <a:cubicBezTo>
                    <a:pt x="3101845" y="945570"/>
                    <a:pt x="3101053" y="951329"/>
                    <a:pt x="3100190" y="957160"/>
                  </a:cubicBezTo>
                  <a:cubicBezTo>
                    <a:pt x="3098967" y="965294"/>
                    <a:pt x="3097096" y="973356"/>
                    <a:pt x="3095154" y="981347"/>
                  </a:cubicBezTo>
                  <a:cubicBezTo>
                    <a:pt x="3091629" y="996032"/>
                    <a:pt x="3087024" y="1010717"/>
                    <a:pt x="3081125" y="1024538"/>
                  </a:cubicBezTo>
                  <a:cubicBezTo>
                    <a:pt x="3078463" y="1030656"/>
                    <a:pt x="3075945" y="1036919"/>
                    <a:pt x="3072564" y="1042678"/>
                  </a:cubicBezTo>
                  <a:cubicBezTo>
                    <a:pt x="3071556" y="1044334"/>
                    <a:pt x="3070621" y="1045989"/>
                    <a:pt x="3069614" y="1047573"/>
                  </a:cubicBezTo>
                  <a:cubicBezTo>
                    <a:pt x="3073355" y="1043974"/>
                    <a:pt x="3077024" y="1040374"/>
                    <a:pt x="3080621" y="1036775"/>
                  </a:cubicBezTo>
                  <a:cubicBezTo>
                    <a:pt x="3077959" y="1042390"/>
                    <a:pt x="3075082" y="1047861"/>
                    <a:pt x="3071988" y="1053116"/>
                  </a:cubicBezTo>
                  <a:cubicBezTo>
                    <a:pt x="3058678" y="1072696"/>
                    <a:pt x="3042779" y="1089828"/>
                    <a:pt x="3025153" y="1105233"/>
                  </a:cubicBezTo>
                  <a:cubicBezTo>
                    <a:pt x="3022563" y="1108616"/>
                    <a:pt x="3019901" y="1112000"/>
                    <a:pt x="3017095" y="1115239"/>
                  </a:cubicBezTo>
                  <a:cubicBezTo>
                    <a:pt x="3003786" y="1130788"/>
                    <a:pt x="2985512" y="1143889"/>
                    <a:pt x="2965224" y="1147920"/>
                  </a:cubicBezTo>
                  <a:cubicBezTo>
                    <a:pt x="2948389" y="1157998"/>
                    <a:pt x="2930979" y="1167140"/>
                    <a:pt x="2913568" y="1175634"/>
                  </a:cubicBezTo>
                  <a:cubicBezTo>
                    <a:pt x="2859539" y="1206804"/>
                    <a:pt x="2796300" y="1226096"/>
                    <a:pt x="2738961" y="1251723"/>
                  </a:cubicBezTo>
                  <a:cubicBezTo>
                    <a:pt x="2718673" y="1260793"/>
                    <a:pt x="2700472" y="1273390"/>
                    <a:pt x="2682126" y="1285771"/>
                  </a:cubicBezTo>
                  <a:cubicBezTo>
                    <a:pt x="2635723" y="1316077"/>
                    <a:pt x="2584571" y="1338105"/>
                    <a:pt x="2535289" y="1363299"/>
                  </a:cubicBezTo>
                  <a:cubicBezTo>
                    <a:pt x="2194133" y="1532104"/>
                    <a:pt x="1858229" y="1714586"/>
                    <a:pt x="1528080" y="1904267"/>
                  </a:cubicBezTo>
                  <a:cubicBezTo>
                    <a:pt x="1310019" y="2024914"/>
                    <a:pt x="1097354" y="2155782"/>
                    <a:pt x="893035" y="2298601"/>
                  </a:cubicBezTo>
                  <a:cubicBezTo>
                    <a:pt x="691809" y="2439691"/>
                    <a:pt x="501590" y="2595539"/>
                    <a:pt x="315832" y="2756353"/>
                  </a:cubicBezTo>
                  <a:cubicBezTo>
                    <a:pt x="238781" y="2819772"/>
                    <a:pt x="158564" y="2878224"/>
                    <a:pt x="76332" y="2934660"/>
                  </a:cubicBezTo>
                  <a:cubicBezTo>
                    <a:pt x="56188" y="2949489"/>
                    <a:pt x="38130" y="2965974"/>
                    <a:pt x="19713" y="2982458"/>
                  </a:cubicBezTo>
                  <a:cubicBezTo>
                    <a:pt x="19569" y="2983250"/>
                    <a:pt x="19425" y="2984042"/>
                    <a:pt x="19353" y="2984834"/>
                  </a:cubicBezTo>
                  <a:cubicBezTo>
                    <a:pt x="16691" y="2985842"/>
                    <a:pt x="14245" y="2987641"/>
                    <a:pt x="12087" y="2989657"/>
                  </a:cubicBezTo>
                  <a:cubicBezTo>
                    <a:pt x="8345" y="2992392"/>
                    <a:pt x="4101" y="2995416"/>
                    <a:pt x="0" y="2998727"/>
                  </a:cubicBezTo>
                  <a:cubicBezTo>
                    <a:pt x="10576" y="2946178"/>
                    <a:pt x="28634" y="2894637"/>
                    <a:pt x="51368" y="2846191"/>
                  </a:cubicBezTo>
                  <a:cubicBezTo>
                    <a:pt x="55037" y="2836041"/>
                    <a:pt x="64030" y="2824451"/>
                    <a:pt x="70361" y="2812430"/>
                  </a:cubicBezTo>
                  <a:cubicBezTo>
                    <a:pt x="94894" y="2788819"/>
                    <a:pt x="120002" y="2766071"/>
                    <a:pt x="146261" y="2744548"/>
                  </a:cubicBezTo>
                  <a:cubicBezTo>
                    <a:pt x="470798" y="2474820"/>
                    <a:pt x="827063" y="2247635"/>
                    <a:pt x="1182392" y="2021314"/>
                  </a:cubicBezTo>
                  <a:cubicBezTo>
                    <a:pt x="1471820" y="1837609"/>
                    <a:pt x="1744846" y="1628852"/>
                    <a:pt x="2035282" y="1446370"/>
                  </a:cubicBezTo>
                  <a:cubicBezTo>
                    <a:pt x="2144708" y="1376329"/>
                    <a:pt x="2256148" y="1308951"/>
                    <a:pt x="2370467" y="1247259"/>
                  </a:cubicBezTo>
                  <a:cubicBezTo>
                    <a:pt x="2455144" y="1204068"/>
                    <a:pt x="2536009" y="1155407"/>
                    <a:pt x="2625650" y="1121717"/>
                  </a:cubicBezTo>
                  <a:cubicBezTo>
                    <a:pt x="2687954" y="1099546"/>
                    <a:pt x="2752343" y="1092708"/>
                    <a:pt x="2818171" y="1080326"/>
                  </a:cubicBezTo>
                  <a:cubicBezTo>
                    <a:pt x="2835222" y="1076871"/>
                    <a:pt x="2852273" y="1073272"/>
                    <a:pt x="2869467" y="1070392"/>
                  </a:cubicBezTo>
                  <a:cubicBezTo>
                    <a:pt x="2870330" y="1068953"/>
                    <a:pt x="2871194" y="1067585"/>
                    <a:pt x="2872129" y="1066217"/>
                  </a:cubicBezTo>
                  <a:cubicBezTo>
                    <a:pt x="2872992" y="1066937"/>
                    <a:pt x="2874071" y="1067513"/>
                    <a:pt x="2875295" y="1068017"/>
                  </a:cubicBezTo>
                  <a:cubicBezTo>
                    <a:pt x="2892345" y="1071904"/>
                    <a:pt x="2904647" y="1047645"/>
                    <a:pt x="2895726" y="1033752"/>
                  </a:cubicBezTo>
                  <a:cubicBezTo>
                    <a:pt x="2896662" y="1032312"/>
                    <a:pt x="2897237" y="1030584"/>
                    <a:pt x="2897309" y="1028857"/>
                  </a:cubicBezTo>
                  <a:cubicBezTo>
                    <a:pt x="2898604" y="1027057"/>
                    <a:pt x="2899971" y="1025258"/>
                    <a:pt x="2901266" y="1023458"/>
                  </a:cubicBezTo>
                  <a:cubicBezTo>
                    <a:pt x="2879108" y="1009853"/>
                    <a:pt x="2857740" y="994520"/>
                    <a:pt x="2835869" y="981635"/>
                  </a:cubicBezTo>
                  <a:cubicBezTo>
                    <a:pt x="2779897" y="941107"/>
                    <a:pt x="2717738" y="907850"/>
                    <a:pt x="2656226" y="876249"/>
                  </a:cubicBezTo>
                  <a:cubicBezTo>
                    <a:pt x="2527232" y="813334"/>
                    <a:pt x="2398165" y="747755"/>
                    <a:pt x="2267300" y="688152"/>
                  </a:cubicBezTo>
                  <a:cubicBezTo>
                    <a:pt x="2105571" y="620918"/>
                    <a:pt x="1946144" y="548573"/>
                    <a:pt x="1781681" y="487961"/>
                  </a:cubicBezTo>
                  <a:cubicBezTo>
                    <a:pt x="1588081" y="416552"/>
                    <a:pt x="1393834" y="345791"/>
                    <a:pt x="1194118" y="291586"/>
                  </a:cubicBezTo>
                  <a:cubicBezTo>
                    <a:pt x="1121168" y="271214"/>
                    <a:pt x="1046706" y="257393"/>
                    <a:pt x="971165" y="252138"/>
                  </a:cubicBezTo>
                  <a:cubicBezTo>
                    <a:pt x="938863" y="248683"/>
                    <a:pt x="904330" y="251275"/>
                    <a:pt x="874258" y="237238"/>
                  </a:cubicBezTo>
                  <a:cubicBezTo>
                    <a:pt x="810228" y="204268"/>
                    <a:pt x="803105" y="127172"/>
                    <a:pt x="833969" y="67857"/>
                  </a:cubicBezTo>
                  <a:cubicBezTo>
                    <a:pt x="859941" y="36543"/>
                    <a:pt x="895409" y="11349"/>
                    <a:pt x="936273" y="1559"/>
                  </a:cubicBezTo>
                  <a:cubicBezTo>
                    <a:pt x="996777" y="-4488"/>
                    <a:pt x="1057282" y="8613"/>
                    <a:pt x="1117427" y="14372"/>
                  </a:cubicBezTo>
                  <a:cubicBezTo>
                    <a:pt x="1160737" y="20923"/>
                    <a:pt x="1204191" y="21714"/>
                    <a:pt x="1247860" y="23298"/>
                  </a:cubicBezTo>
                  <a:cubicBezTo>
                    <a:pt x="1321890" y="31360"/>
                    <a:pt x="1396208" y="42014"/>
                    <a:pt x="1468655" y="59578"/>
                  </a:cubicBezTo>
                  <a:cubicBezTo>
                    <a:pt x="1654197" y="104353"/>
                    <a:pt x="1838444" y="158558"/>
                    <a:pt x="2016217" y="228383"/>
                  </a:cubicBezTo>
                  <a:cubicBezTo>
                    <a:pt x="2154348" y="277477"/>
                    <a:pt x="2289746" y="333122"/>
                    <a:pt x="2425216" y="389270"/>
                  </a:cubicBezTo>
                  <a:cubicBezTo>
                    <a:pt x="2563132" y="448730"/>
                    <a:pt x="2695292" y="520283"/>
                    <a:pt x="2823423" y="598458"/>
                  </a:cubicBezTo>
                  <a:cubicBezTo>
                    <a:pt x="2888100" y="637042"/>
                    <a:pt x="3008606" y="714498"/>
                    <a:pt x="3070621" y="799800"/>
                  </a:cubicBezTo>
                  <a:cubicBezTo>
                    <a:pt x="3071269" y="801168"/>
                    <a:pt x="3072204" y="802608"/>
                    <a:pt x="3073355" y="803976"/>
                  </a:cubicBezTo>
                  <a:cubicBezTo>
                    <a:pt x="3073787" y="804551"/>
                    <a:pt x="3074362" y="805127"/>
                    <a:pt x="3074794" y="805703"/>
                  </a:cubicBezTo>
                  <a:cubicBezTo>
                    <a:pt x="3079830" y="812902"/>
                    <a:pt x="3084362" y="820100"/>
                    <a:pt x="3088391" y="827371"/>
                  </a:cubicBezTo>
                  <a:cubicBezTo>
                    <a:pt x="3057959" y="809806"/>
                    <a:pt x="3022707" y="800448"/>
                    <a:pt x="2988318" y="809878"/>
                  </a:cubicBezTo>
                  <a:cubicBezTo>
                    <a:pt x="2946015" y="822404"/>
                    <a:pt x="2896302" y="848534"/>
                    <a:pt x="2889971" y="896764"/>
                  </a:cubicBezTo>
                  <a:cubicBezTo>
                    <a:pt x="2888244" y="909074"/>
                    <a:pt x="2882273" y="924263"/>
                    <a:pt x="2892345" y="934412"/>
                  </a:cubicBezTo>
                  <a:cubicBezTo>
                    <a:pt x="2904072" y="946866"/>
                    <a:pt x="2926158" y="937436"/>
                    <a:pt x="2925943" y="920519"/>
                  </a:cubicBezTo>
                  <a:cubicBezTo>
                    <a:pt x="2926158" y="911665"/>
                    <a:pt x="2927454" y="903027"/>
                    <a:pt x="2929036" y="894317"/>
                  </a:cubicBezTo>
                  <a:cubicBezTo>
                    <a:pt x="2937957" y="861420"/>
                    <a:pt x="2980620" y="843351"/>
                    <a:pt x="3011052" y="835793"/>
                  </a:cubicBezTo>
                  <a:cubicBezTo>
                    <a:pt x="3042851" y="829242"/>
                    <a:pt x="3072420" y="844071"/>
                    <a:pt x="3101413" y="855661"/>
                  </a:cubicBezTo>
                  <a:cubicBezTo>
                    <a:pt x="3102348" y="858756"/>
                    <a:pt x="3103355" y="861636"/>
                    <a:pt x="3104219" y="864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5501249" y="8123266"/>
              <a:ext cx="3039434" cy="3218623"/>
            </a:xfrm>
            <a:custGeom>
              <a:rect b="b" l="l" r="r" t="t"/>
              <a:pathLst>
                <a:path extrusionOk="0" h="3218623" w="3039434">
                  <a:moveTo>
                    <a:pt x="627312" y="1316174"/>
                  </a:moveTo>
                  <a:cubicBezTo>
                    <a:pt x="638176" y="1312647"/>
                    <a:pt x="640478" y="1302713"/>
                    <a:pt x="627240" y="1301345"/>
                  </a:cubicBezTo>
                  <a:cubicBezTo>
                    <a:pt x="588894" y="1304513"/>
                    <a:pt x="548031" y="1335178"/>
                    <a:pt x="540836" y="1374194"/>
                  </a:cubicBezTo>
                  <a:cubicBezTo>
                    <a:pt x="536016" y="1395718"/>
                    <a:pt x="548966" y="1418321"/>
                    <a:pt x="541340" y="1438909"/>
                  </a:cubicBezTo>
                  <a:cubicBezTo>
                    <a:pt x="529397" y="1461152"/>
                    <a:pt x="504792" y="1471950"/>
                    <a:pt x="487526" y="1489442"/>
                  </a:cubicBezTo>
                  <a:cubicBezTo>
                    <a:pt x="461123" y="1511470"/>
                    <a:pt x="448389" y="1549190"/>
                    <a:pt x="456950" y="1582663"/>
                  </a:cubicBezTo>
                  <a:cubicBezTo>
                    <a:pt x="459180" y="1592021"/>
                    <a:pt x="469756" y="1597564"/>
                    <a:pt x="478749" y="1595044"/>
                  </a:cubicBezTo>
                  <a:cubicBezTo>
                    <a:pt x="491267" y="1591805"/>
                    <a:pt x="493425" y="1578344"/>
                    <a:pt x="490476" y="1567474"/>
                  </a:cubicBezTo>
                  <a:cubicBezTo>
                    <a:pt x="490188" y="1554013"/>
                    <a:pt x="493497" y="1539976"/>
                    <a:pt x="500620" y="1528458"/>
                  </a:cubicBezTo>
                  <a:cubicBezTo>
                    <a:pt x="524649" y="1498080"/>
                    <a:pt x="567959" y="1481524"/>
                    <a:pt x="576017" y="1440060"/>
                  </a:cubicBezTo>
                  <a:cubicBezTo>
                    <a:pt x="579326" y="1420121"/>
                    <a:pt x="570405" y="1400685"/>
                    <a:pt x="571412" y="1380745"/>
                  </a:cubicBezTo>
                  <a:cubicBezTo>
                    <a:pt x="574794" y="1350799"/>
                    <a:pt x="603067" y="1330283"/>
                    <a:pt x="627312" y="1316174"/>
                  </a:cubicBezTo>
                  <a:close/>
                  <a:moveTo>
                    <a:pt x="1463871" y="1386792"/>
                  </a:moveTo>
                  <a:cubicBezTo>
                    <a:pt x="1492073" y="1331219"/>
                    <a:pt x="1507757" y="1265281"/>
                    <a:pt x="1498260" y="1203158"/>
                  </a:cubicBezTo>
                  <a:cubicBezTo>
                    <a:pt x="1487972" y="1145282"/>
                    <a:pt x="1471282" y="1087334"/>
                    <a:pt x="1429986" y="1043567"/>
                  </a:cubicBezTo>
                  <a:cubicBezTo>
                    <a:pt x="1412504" y="1027298"/>
                    <a:pt x="1372215" y="969710"/>
                    <a:pt x="1346819" y="992817"/>
                  </a:cubicBezTo>
                  <a:cubicBezTo>
                    <a:pt x="1272502" y="955457"/>
                    <a:pt x="1112859" y="940484"/>
                    <a:pt x="1035592" y="972950"/>
                  </a:cubicBezTo>
                  <a:cubicBezTo>
                    <a:pt x="936238" y="1010454"/>
                    <a:pt x="852639" y="1083591"/>
                    <a:pt x="799545" y="1175300"/>
                  </a:cubicBezTo>
                  <a:cubicBezTo>
                    <a:pt x="753070" y="1255131"/>
                    <a:pt x="754724" y="1357134"/>
                    <a:pt x="794941" y="1439125"/>
                  </a:cubicBezTo>
                  <a:cubicBezTo>
                    <a:pt x="815373" y="1483179"/>
                    <a:pt x="847531" y="1519748"/>
                    <a:pt x="879402" y="1555668"/>
                  </a:cubicBezTo>
                  <a:cubicBezTo>
                    <a:pt x="893575" y="1572009"/>
                    <a:pt x="908180" y="1587846"/>
                    <a:pt x="926597" y="1599507"/>
                  </a:cubicBezTo>
                  <a:cubicBezTo>
                    <a:pt x="973576" y="1627509"/>
                    <a:pt x="1030052" y="1635140"/>
                    <a:pt x="1083938" y="1636076"/>
                  </a:cubicBezTo>
                  <a:cubicBezTo>
                    <a:pt x="1210271" y="1635500"/>
                    <a:pt x="1344014" y="1576040"/>
                    <a:pt x="1411640" y="1466263"/>
                  </a:cubicBezTo>
                  <a:cubicBezTo>
                    <a:pt x="1429482" y="1439916"/>
                    <a:pt x="1448332" y="1414362"/>
                    <a:pt x="1463871" y="1386792"/>
                  </a:cubicBezTo>
                  <a:close/>
                  <a:moveTo>
                    <a:pt x="1629198" y="370003"/>
                  </a:moveTo>
                  <a:cubicBezTo>
                    <a:pt x="1634521" y="371011"/>
                    <a:pt x="1636176" y="362805"/>
                    <a:pt x="1630349" y="362373"/>
                  </a:cubicBezTo>
                  <a:cubicBezTo>
                    <a:pt x="1616392" y="360285"/>
                    <a:pt x="1601284" y="357550"/>
                    <a:pt x="1587183" y="361725"/>
                  </a:cubicBezTo>
                  <a:cubicBezTo>
                    <a:pt x="1506102" y="380585"/>
                    <a:pt x="1453368" y="425719"/>
                    <a:pt x="1488548" y="513181"/>
                  </a:cubicBezTo>
                  <a:cubicBezTo>
                    <a:pt x="1492721" y="521316"/>
                    <a:pt x="1490059" y="527794"/>
                    <a:pt x="1482217" y="532329"/>
                  </a:cubicBezTo>
                  <a:cubicBezTo>
                    <a:pt x="1427540" y="556732"/>
                    <a:pt x="1372503" y="566882"/>
                    <a:pt x="1378618" y="642250"/>
                  </a:cubicBezTo>
                  <a:cubicBezTo>
                    <a:pt x="1381640" y="667157"/>
                    <a:pt x="1419986" y="664422"/>
                    <a:pt x="1419410" y="639443"/>
                  </a:cubicBezTo>
                  <a:cubicBezTo>
                    <a:pt x="1418043" y="623246"/>
                    <a:pt x="1423151" y="605250"/>
                    <a:pt x="1437540" y="596108"/>
                  </a:cubicBezTo>
                  <a:cubicBezTo>
                    <a:pt x="1466174" y="578328"/>
                    <a:pt x="1507829" y="574800"/>
                    <a:pt x="1523513" y="540895"/>
                  </a:cubicBezTo>
                  <a:cubicBezTo>
                    <a:pt x="1536391" y="513541"/>
                    <a:pt x="1512433" y="488634"/>
                    <a:pt x="1511210" y="461568"/>
                  </a:cubicBezTo>
                  <a:cubicBezTo>
                    <a:pt x="1508548" y="436445"/>
                    <a:pt x="1521138" y="413914"/>
                    <a:pt x="1542937" y="401604"/>
                  </a:cubicBezTo>
                  <a:cubicBezTo>
                    <a:pt x="1568621" y="384760"/>
                    <a:pt x="1597974" y="372307"/>
                    <a:pt x="1629198" y="370003"/>
                  </a:cubicBezTo>
                  <a:close/>
                  <a:moveTo>
                    <a:pt x="2349784" y="913706"/>
                  </a:moveTo>
                  <a:cubicBezTo>
                    <a:pt x="2408418" y="856262"/>
                    <a:pt x="2432303" y="771032"/>
                    <a:pt x="2425397" y="690408"/>
                  </a:cubicBezTo>
                  <a:cubicBezTo>
                    <a:pt x="2418994" y="640667"/>
                    <a:pt x="2399929" y="594092"/>
                    <a:pt x="2373885" y="551549"/>
                  </a:cubicBezTo>
                  <a:cubicBezTo>
                    <a:pt x="2348633" y="504327"/>
                    <a:pt x="2311294" y="461928"/>
                    <a:pt x="2259998" y="443068"/>
                  </a:cubicBezTo>
                  <a:cubicBezTo>
                    <a:pt x="2241077" y="437741"/>
                    <a:pt x="2211868" y="423272"/>
                    <a:pt x="2194818" y="437597"/>
                  </a:cubicBezTo>
                  <a:cubicBezTo>
                    <a:pt x="2071291" y="390231"/>
                    <a:pt x="1982152" y="417153"/>
                    <a:pt x="1879561" y="493889"/>
                  </a:cubicBezTo>
                  <a:cubicBezTo>
                    <a:pt x="1796107" y="546078"/>
                    <a:pt x="1752581" y="639659"/>
                    <a:pt x="1734811" y="733599"/>
                  </a:cubicBezTo>
                  <a:cubicBezTo>
                    <a:pt x="1719774" y="812783"/>
                    <a:pt x="1745674" y="883616"/>
                    <a:pt x="1806682" y="935805"/>
                  </a:cubicBezTo>
                  <a:cubicBezTo>
                    <a:pt x="1888770" y="1023915"/>
                    <a:pt x="1962584" y="1048534"/>
                    <a:pt x="2081075" y="1049758"/>
                  </a:cubicBezTo>
                  <a:cubicBezTo>
                    <a:pt x="2186328" y="1050190"/>
                    <a:pt x="2280790" y="989506"/>
                    <a:pt x="2349784" y="913706"/>
                  </a:cubicBezTo>
                  <a:close/>
                  <a:moveTo>
                    <a:pt x="3039434" y="738998"/>
                  </a:moveTo>
                  <a:cubicBezTo>
                    <a:pt x="3034183" y="740294"/>
                    <a:pt x="3029003" y="741518"/>
                    <a:pt x="3024182" y="742166"/>
                  </a:cubicBezTo>
                  <a:cubicBezTo>
                    <a:pt x="2958714" y="755051"/>
                    <a:pt x="2887562" y="762177"/>
                    <a:pt x="2823532" y="784421"/>
                  </a:cubicBezTo>
                  <a:cubicBezTo>
                    <a:pt x="2735473" y="815158"/>
                    <a:pt x="2654968" y="863676"/>
                    <a:pt x="2572089" y="905932"/>
                  </a:cubicBezTo>
                  <a:cubicBezTo>
                    <a:pt x="2513096" y="935949"/>
                    <a:pt x="2456188" y="969494"/>
                    <a:pt x="2399641" y="1003975"/>
                  </a:cubicBezTo>
                  <a:cubicBezTo>
                    <a:pt x="2153306" y="1147297"/>
                    <a:pt x="1920353" y="1312215"/>
                    <a:pt x="1686393" y="1474541"/>
                  </a:cubicBezTo>
                  <a:cubicBezTo>
                    <a:pt x="1487469" y="1615776"/>
                    <a:pt x="1279696" y="1744053"/>
                    <a:pt x="1074225" y="1875858"/>
                  </a:cubicBezTo>
                  <a:cubicBezTo>
                    <a:pt x="1018253" y="1915737"/>
                    <a:pt x="960123" y="1952234"/>
                    <a:pt x="902568" y="1989738"/>
                  </a:cubicBezTo>
                  <a:cubicBezTo>
                    <a:pt x="883647" y="1945107"/>
                    <a:pt x="837172" y="1922720"/>
                    <a:pt x="793142" y="1909475"/>
                  </a:cubicBezTo>
                  <a:cubicBezTo>
                    <a:pt x="683212" y="1871611"/>
                    <a:pt x="556448" y="1869091"/>
                    <a:pt x="451842" y="1924448"/>
                  </a:cubicBezTo>
                  <a:cubicBezTo>
                    <a:pt x="384719" y="1969870"/>
                    <a:pt x="332416" y="2037968"/>
                    <a:pt x="296084" y="2109881"/>
                  </a:cubicBezTo>
                  <a:cubicBezTo>
                    <a:pt x="266588" y="2184098"/>
                    <a:pt x="221191" y="2387311"/>
                    <a:pt x="285581" y="2449291"/>
                  </a:cubicBezTo>
                  <a:cubicBezTo>
                    <a:pt x="276732" y="2457425"/>
                    <a:pt x="267954" y="2465631"/>
                    <a:pt x="259177" y="2473981"/>
                  </a:cubicBezTo>
                  <a:cubicBezTo>
                    <a:pt x="259177" y="2473981"/>
                    <a:pt x="259177" y="2473981"/>
                    <a:pt x="259105" y="2473981"/>
                  </a:cubicBezTo>
                  <a:cubicBezTo>
                    <a:pt x="245220" y="2475205"/>
                    <a:pt x="231335" y="2491690"/>
                    <a:pt x="219105" y="2512637"/>
                  </a:cubicBezTo>
                  <a:cubicBezTo>
                    <a:pt x="217018" y="2514653"/>
                    <a:pt x="214932" y="2516740"/>
                    <a:pt x="212846" y="2518756"/>
                  </a:cubicBezTo>
                  <a:cubicBezTo>
                    <a:pt x="213493" y="2519332"/>
                    <a:pt x="214069" y="2519980"/>
                    <a:pt x="214644" y="2520556"/>
                  </a:cubicBezTo>
                  <a:cubicBezTo>
                    <a:pt x="198313" y="2550861"/>
                    <a:pt x="185507" y="2587214"/>
                    <a:pt x="180615" y="2600459"/>
                  </a:cubicBezTo>
                  <a:cubicBezTo>
                    <a:pt x="162917" y="2650633"/>
                    <a:pt x="157953" y="2703757"/>
                    <a:pt x="150039" y="2756091"/>
                  </a:cubicBezTo>
                  <a:cubicBezTo>
                    <a:pt x="145938" y="2783733"/>
                    <a:pt x="142629" y="2811375"/>
                    <a:pt x="139967" y="2839161"/>
                  </a:cubicBezTo>
                  <a:cubicBezTo>
                    <a:pt x="138384" y="2849959"/>
                    <a:pt x="147737" y="2860397"/>
                    <a:pt x="158672" y="2859533"/>
                  </a:cubicBezTo>
                  <a:cubicBezTo>
                    <a:pt x="166154" y="2951386"/>
                    <a:pt x="179320" y="3043383"/>
                    <a:pt x="168457" y="3135596"/>
                  </a:cubicBezTo>
                  <a:cubicBezTo>
                    <a:pt x="165219" y="3158703"/>
                    <a:pt x="160615" y="3182746"/>
                    <a:pt x="148240" y="3202902"/>
                  </a:cubicBezTo>
                  <a:cubicBezTo>
                    <a:pt x="133708" y="3226369"/>
                    <a:pt x="114859" y="3223489"/>
                    <a:pt x="114787" y="3194767"/>
                  </a:cubicBezTo>
                  <a:cubicBezTo>
                    <a:pt x="108024" y="3145962"/>
                    <a:pt x="126298" y="3065050"/>
                    <a:pt x="88455" y="3029274"/>
                  </a:cubicBezTo>
                  <a:cubicBezTo>
                    <a:pt x="72412" y="3015669"/>
                    <a:pt x="53635" y="3026394"/>
                    <a:pt x="38670" y="3035536"/>
                  </a:cubicBezTo>
                  <a:cubicBezTo>
                    <a:pt x="5433" y="3044534"/>
                    <a:pt x="3058" y="3006382"/>
                    <a:pt x="1260" y="2982987"/>
                  </a:cubicBezTo>
                  <a:cubicBezTo>
                    <a:pt x="-755" y="2950018"/>
                    <a:pt x="181" y="2916833"/>
                    <a:pt x="468" y="2883864"/>
                  </a:cubicBezTo>
                  <a:cubicBezTo>
                    <a:pt x="2267" y="2786108"/>
                    <a:pt x="3994" y="2687489"/>
                    <a:pt x="23418" y="2591317"/>
                  </a:cubicBezTo>
                  <a:cubicBezTo>
                    <a:pt x="23994" y="2587430"/>
                    <a:pt x="34498" y="2543303"/>
                    <a:pt x="41404" y="2504647"/>
                  </a:cubicBezTo>
                  <a:cubicBezTo>
                    <a:pt x="42483" y="2502919"/>
                    <a:pt x="43707" y="2501192"/>
                    <a:pt x="44930" y="2499536"/>
                  </a:cubicBezTo>
                  <a:cubicBezTo>
                    <a:pt x="45721" y="2496369"/>
                    <a:pt x="46440" y="2493201"/>
                    <a:pt x="47160" y="2489962"/>
                  </a:cubicBezTo>
                  <a:cubicBezTo>
                    <a:pt x="48886" y="2482764"/>
                    <a:pt x="50685" y="2475565"/>
                    <a:pt x="52556" y="2468438"/>
                  </a:cubicBezTo>
                  <a:cubicBezTo>
                    <a:pt x="54858" y="2459512"/>
                    <a:pt x="57232" y="2450514"/>
                    <a:pt x="59534" y="2441588"/>
                  </a:cubicBezTo>
                  <a:cubicBezTo>
                    <a:pt x="73707" y="2355062"/>
                    <a:pt x="92053" y="2269040"/>
                    <a:pt x="112485" y="2184530"/>
                  </a:cubicBezTo>
                  <a:cubicBezTo>
                    <a:pt x="136370" y="2084974"/>
                    <a:pt x="153924" y="1986283"/>
                    <a:pt x="178601" y="1886368"/>
                  </a:cubicBezTo>
                  <a:cubicBezTo>
                    <a:pt x="205004" y="1784005"/>
                    <a:pt x="233781" y="1682362"/>
                    <a:pt x="259681" y="1579855"/>
                  </a:cubicBezTo>
                  <a:cubicBezTo>
                    <a:pt x="296516" y="1420193"/>
                    <a:pt x="360114" y="1268808"/>
                    <a:pt x="424288" y="1118287"/>
                  </a:cubicBezTo>
                  <a:cubicBezTo>
                    <a:pt x="475799" y="988642"/>
                    <a:pt x="541052" y="865404"/>
                    <a:pt x="612276" y="745621"/>
                  </a:cubicBezTo>
                  <a:cubicBezTo>
                    <a:pt x="635010" y="759082"/>
                    <a:pt x="662349" y="764985"/>
                    <a:pt x="685227" y="778662"/>
                  </a:cubicBezTo>
                  <a:cubicBezTo>
                    <a:pt x="717098" y="795003"/>
                    <a:pt x="748034" y="815158"/>
                    <a:pt x="783502" y="822645"/>
                  </a:cubicBezTo>
                  <a:cubicBezTo>
                    <a:pt x="905230" y="846256"/>
                    <a:pt x="964655" y="775927"/>
                    <a:pt x="1041851" y="698255"/>
                  </a:cubicBezTo>
                  <a:cubicBezTo>
                    <a:pt x="1194947" y="580631"/>
                    <a:pt x="1204587" y="385912"/>
                    <a:pt x="1058038" y="258282"/>
                  </a:cubicBezTo>
                  <a:cubicBezTo>
                    <a:pt x="1051060" y="252308"/>
                    <a:pt x="1020340" y="228912"/>
                    <a:pt x="995159" y="216315"/>
                  </a:cubicBezTo>
                  <a:cubicBezTo>
                    <a:pt x="1009764" y="199974"/>
                    <a:pt x="1024297" y="183634"/>
                    <a:pt x="1038901" y="167437"/>
                  </a:cubicBezTo>
                  <a:cubicBezTo>
                    <a:pt x="1089118" y="110137"/>
                    <a:pt x="1135665" y="48302"/>
                    <a:pt x="1194947" y="0"/>
                  </a:cubicBezTo>
                  <a:cubicBezTo>
                    <a:pt x="1225451" y="2807"/>
                    <a:pt x="1256027" y="5759"/>
                    <a:pt x="1285739" y="12813"/>
                  </a:cubicBezTo>
                  <a:cubicBezTo>
                    <a:pt x="1426677" y="43983"/>
                    <a:pt x="1563729" y="89045"/>
                    <a:pt x="1699918" y="136844"/>
                  </a:cubicBezTo>
                  <a:cubicBezTo>
                    <a:pt x="2078773" y="266129"/>
                    <a:pt x="2447915" y="423056"/>
                    <a:pt x="2805186" y="603450"/>
                  </a:cubicBezTo>
                  <a:cubicBezTo>
                    <a:pt x="2864755" y="632964"/>
                    <a:pt x="2926123" y="664206"/>
                    <a:pt x="2982599" y="700990"/>
                  </a:cubicBezTo>
                  <a:cubicBezTo>
                    <a:pt x="3001448" y="712796"/>
                    <a:pt x="3020225" y="725969"/>
                    <a:pt x="3039434" y="7389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6307354" y="9109496"/>
              <a:ext cx="651696" cy="606515"/>
            </a:xfrm>
            <a:custGeom>
              <a:rect b="b" l="l" r="r" t="t"/>
              <a:pathLst>
                <a:path extrusionOk="0" h="606515" w="651696">
                  <a:moveTo>
                    <a:pt x="262293" y="274299"/>
                  </a:moveTo>
                  <a:cubicBezTo>
                    <a:pt x="282581" y="278691"/>
                    <a:pt x="288337" y="251912"/>
                    <a:pt x="271142" y="243562"/>
                  </a:cubicBezTo>
                  <a:cubicBezTo>
                    <a:pt x="252509" y="237947"/>
                    <a:pt x="242221" y="268829"/>
                    <a:pt x="262293" y="274299"/>
                  </a:cubicBezTo>
                  <a:close/>
                  <a:moveTo>
                    <a:pt x="263660" y="393075"/>
                  </a:moveTo>
                  <a:cubicBezTo>
                    <a:pt x="282509" y="402001"/>
                    <a:pt x="295459" y="368888"/>
                    <a:pt x="274308" y="363057"/>
                  </a:cubicBezTo>
                  <a:cubicBezTo>
                    <a:pt x="255674" y="358594"/>
                    <a:pt x="248264" y="383933"/>
                    <a:pt x="263660" y="393075"/>
                  </a:cubicBezTo>
                  <a:close/>
                  <a:moveTo>
                    <a:pt x="435533" y="396818"/>
                  </a:moveTo>
                  <a:cubicBezTo>
                    <a:pt x="453015" y="399193"/>
                    <a:pt x="458915" y="372775"/>
                    <a:pt x="441289" y="368600"/>
                  </a:cubicBezTo>
                  <a:cubicBezTo>
                    <a:pt x="421792" y="363705"/>
                    <a:pt x="415749" y="393723"/>
                    <a:pt x="435533" y="396818"/>
                  </a:cubicBezTo>
                  <a:close/>
                  <a:moveTo>
                    <a:pt x="443015" y="182375"/>
                  </a:moveTo>
                  <a:cubicBezTo>
                    <a:pt x="452152" y="186334"/>
                    <a:pt x="463735" y="179351"/>
                    <a:pt x="463303" y="168913"/>
                  </a:cubicBezTo>
                  <a:cubicBezTo>
                    <a:pt x="462584" y="164594"/>
                    <a:pt x="464454" y="159411"/>
                    <a:pt x="459706" y="156964"/>
                  </a:cubicBezTo>
                  <a:cubicBezTo>
                    <a:pt x="440497" y="145518"/>
                    <a:pt x="422655" y="171145"/>
                    <a:pt x="443015" y="182375"/>
                  </a:cubicBezTo>
                  <a:close/>
                  <a:moveTo>
                    <a:pt x="648342" y="218727"/>
                  </a:moveTo>
                  <a:cubicBezTo>
                    <a:pt x="657407" y="262206"/>
                    <a:pt x="646615" y="306765"/>
                    <a:pt x="633665" y="348444"/>
                  </a:cubicBezTo>
                  <a:cubicBezTo>
                    <a:pt x="619636" y="387388"/>
                    <a:pt x="593161" y="420069"/>
                    <a:pt x="570643" y="454262"/>
                  </a:cubicBezTo>
                  <a:cubicBezTo>
                    <a:pt x="554600" y="477369"/>
                    <a:pt x="538484" y="500620"/>
                    <a:pt x="517405" y="519480"/>
                  </a:cubicBezTo>
                  <a:cubicBezTo>
                    <a:pt x="450282" y="572749"/>
                    <a:pt x="365604" y="607014"/>
                    <a:pt x="279344" y="606510"/>
                  </a:cubicBezTo>
                  <a:cubicBezTo>
                    <a:pt x="228552" y="605071"/>
                    <a:pt x="170925" y="600176"/>
                    <a:pt x="129629" y="566559"/>
                  </a:cubicBezTo>
                  <a:cubicBezTo>
                    <a:pt x="96895" y="532942"/>
                    <a:pt x="62794" y="496157"/>
                    <a:pt x="37613" y="455198"/>
                  </a:cubicBezTo>
                  <a:cubicBezTo>
                    <a:pt x="-13179" y="372127"/>
                    <a:pt x="-14186" y="260982"/>
                    <a:pt x="44736" y="181583"/>
                  </a:cubicBezTo>
                  <a:cubicBezTo>
                    <a:pt x="88334" y="116292"/>
                    <a:pt x="149630" y="61584"/>
                    <a:pt x="221285" y="28399"/>
                  </a:cubicBezTo>
                  <a:cubicBezTo>
                    <a:pt x="267473" y="4356"/>
                    <a:pt x="318265" y="-1907"/>
                    <a:pt x="370064" y="468"/>
                  </a:cubicBezTo>
                  <a:cubicBezTo>
                    <a:pt x="425677" y="1836"/>
                    <a:pt x="483232" y="4140"/>
                    <a:pt x="534743" y="27463"/>
                  </a:cubicBezTo>
                  <a:cubicBezTo>
                    <a:pt x="536686" y="36749"/>
                    <a:pt x="545822" y="41068"/>
                    <a:pt x="552513" y="46899"/>
                  </a:cubicBezTo>
                  <a:cubicBezTo>
                    <a:pt x="573593" y="65903"/>
                    <a:pt x="590787" y="83035"/>
                    <a:pt x="607910" y="107078"/>
                  </a:cubicBezTo>
                  <a:cubicBezTo>
                    <a:pt x="632586" y="139399"/>
                    <a:pt x="639709" y="179999"/>
                    <a:pt x="648342" y="218727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6136115" y="8357505"/>
              <a:ext cx="487616" cy="549267"/>
            </a:xfrm>
            <a:custGeom>
              <a:rect b="b" l="l" r="r" t="t"/>
              <a:pathLst>
                <a:path extrusionOk="0" h="549267" w="487616">
                  <a:moveTo>
                    <a:pt x="242953" y="425719"/>
                  </a:moveTo>
                  <a:cubicBezTo>
                    <a:pt x="256119" y="431766"/>
                    <a:pt x="267774" y="412978"/>
                    <a:pt x="257414" y="403332"/>
                  </a:cubicBezTo>
                  <a:cubicBezTo>
                    <a:pt x="241227" y="388791"/>
                    <a:pt x="223169" y="416577"/>
                    <a:pt x="242953" y="425719"/>
                  </a:cubicBezTo>
                  <a:close/>
                  <a:moveTo>
                    <a:pt x="334537" y="210844"/>
                  </a:moveTo>
                  <a:cubicBezTo>
                    <a:pt x="335616" y="206957"/>
                    <a:pt x="334825" y="202566"/>
                    <a:pt x="332595" y="199255"/>
                  </a:cubicBezTo>
                  <a:cubicBezTo>
                    <a:pt x="332379" y="194072"/>
                    <a:pt x="329501" y="188745"/>
                    <a:pt x="323962" y="188097"/>
                  </a:cubicBezTo>
                  <a:cubicBezTo>
                    <a:pt x="318422" y="187305"/>
                    <a:pt x="314537" y="191408"/>
                    <a:pt x="312163" y="196015"/>
                  </a:cubicBezTo>
                  <a:cubicBezTo>
                    <a:pt x="303026" y="202638"/>
                    <a:pt x="306192" y="218043"/>
                    <a:pt x="317127" y="220778"/>
                  </a:cubicBezTo>
                  <a:cubicBezTo>
                    <a:pt x="324393" y="222722"/>
                    <a:pt x="332523" y="218259"/>
                    <a:pt x="334537" y="210844"/>
                  </a:cubicBezTo>
                  <a:close/>
                  <a:moveTo>
                    <a:pt x="344466" y="0"/>
                  </a:moveTo>
                  <a:cubicBezTo>
                    <a:pt x="448496" y="66226"/>
                    <a:pt x="524252" y="202350"/>
                    <a:pt x="469072" y="322493"/>
                  </a:cubicBezTo>
                  <a:cubicBezTo>
                    <a:pt x="443244" y="379361"/>
                    <a:pt x="394107" y="417441"/>
                    <a:pt x="349717" y="458977"/>
                  </a:cubicBezTo>
                  <a:cubicBezTo>
                    <a:pt x="331804" y="478268"/>
                    <a:pt x="315113" y="498856"/>
                    <a:pt x="292666" y="513181"/>
                  </a:cubicBezTo>
                  <a:cubicBezTo>
                    <a:pt x="251730" y="547806"/>
                    <a:pt x="193672" y="558028"/>
                    <a:pt x="142880" y="541615"/>
                  </a:cubicBezTo>
                  <a:cubicBezTo>
                    <a:pt x="94606" y="521028"/>
                    <a:pt x="49425" y="492809"/>
                    <a:pt x="0" y="474237"/>
                  </a:cubicBezTo>
                  <a:cubicBezTo>
                    <a:pt x="41871" y="405276"/>
                    <a:pt x="85613" y="337322"/>
                    <a:pt x="129498" y="269872"/>
                  </a:cubicBezTo>
                  <a:cubicBezTo>
                    <a:pt x="192593" y="174492"/>
                    <a:pt x="267990" y="86166"/>
                    <a:pt x="344466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5798367" y="10045945"/>
              <a:ext cx="584945" cy="499185"/>
            </a:xfrm>
            <a:custGeom>
              <a:rect b="b" l="l" r="r" t="t"/>
              <a:pathLst>
                <a:path extrusionOk="0" h="499185" w="584945">
                  <a:moveTo>
                    <a:pt x="145947" y="280999"/>
                  </a:moveTo>
                  <a:cubicBezTo>
                    <a:pt x="151630" y="277328"/>
                    <a:pt x="156522" y="271065"/>
                    <a:pt x="155371" y="263938"/>
                  </a:cubicBezTo>
                  <a:cubicBezTo>
                    <a:pt x="146882" y="236080"/>
                    <a:pt x="113500" y="258180"/>
                    <a:pt x="128464" y="281071"/>
                  </a:cubicBezTo>
                  <a:cubicBezTo>
                    <a:pt x="132205" y="287694"/>
                    <a:pt x="142349" y="287550"/>
                    <a:pt x="145947" y="280999"/>
                  </a:cubicBezTo>
                  <a:close/>
                  <a:moveTo>
                    <a:pt x="244653" y="138037"/>
                  </a:moveTo>
                  <a:cubicBezTo>
                    <a:pt x="254006" y="139620"/>
                    <a:pt x="264869" y="127455"/>
                    <a:pt x="262855" y="118385"/>
                  </a:cubicBezTo>
                  <a:cubicBezTo>
                    <a:pt x="261128" y="110898"/>
                    <a:pt x="254581" y="105355"/>
                    <a:pt x="246524" y="106651"/>
                  </a:cubicBezTo>
                  <a:cubicBezTo>
                    <a:pt x="230552" y="108595"/>
                    <a:pt x="227387" y="135661"/>
                    <a:pt x="244653" y="138037"/>
                  </a:cubicBezTo>
                  <a:close/>
                  <a:moveTo>
                    <a:pt x="429260" y="126087"/>
                  </a:moveTo>
                  <a:cubicBezTo>
                    <a:pt x="429116" y="120184"/>
                    <a:pt x="428972" y="111762"/>
                    <a:pt x="421994" y="109891"/>
                  </a:cubicBezTo>
                  <a:cubicBezTo>
                    <a:pt x="404008" y="107947"/>
                    <a:pt x="390411" y="128895"/>
                    <a:pt x="409116" y="139477"/>
                  </a:cubicBezTo>
                  <a:cubicBezTo>
                    <a:pt x="418253" y="143508"/>
                    <a:pt x="429188" y="136453"/>
                    <a:pt x="429260" y="126087"/>
                  </a:cubicBezTo>
                  <a:close/>
                  <a:moveTo>
                    <a:pt x="578543" y="73106"/>
                  </a:moveTo>
                  <a:cubicBezTo>
                    <a:pt x="580485" y="74906"/>
                    <a:pt x="582644" y="77569"/>
                    <a:pt x="584946" y="80449"/>
                  </a:cubicBezTo>
                  <a:cubicBezTo>
                    <a:pt x="570341" y="90023"/>
                    <a:pt x="555809" y="99741"/>
                    <a:pt x="541420" y="109603"/>
                  </a:cubicBezTo>
                  <a:cubicBezTo>
                    <a:pt x="435447" y="183387"/>
                    <a:pt x="329187" y="256956"/>
                    <a:pt x="227099" y="335923"/>
                  </a:cubicBezTo>
                  <a:cubicBezTo>
                    <a:pt x="156378" y="387825"/>
                    <a:pt x="88967" y="443757"/>
                    <a:pt x="21053" y="499185"/>
                  </a:cubicBezTo>
                  <a:cubicBezTo>
                    <a:pt x="20261" y="498106"/>
                    <a:pt x="19326" y="496954"/>
                    <a:pt x="18247" y="495946"/>
                  </a:cubicBezTo>
                  <a:cubicBezTo>
                    <a:pt x="3642" y="479318"/>
                    <a:pt x="2347" y="455203"/>
                    <a:pt x="333" y="434039"/>
                  </a:cubicBezTo>
                  <a:cubicBezTo>
                    <a:pt x="-2257" y="363206"/>
                    <a:pt x="10477" y="292157"/>
                    <a:pt x="31053" y="224275"/>
                  </a:cubicBezTo>
                  <a:cubicBezTo>
                    <a:pt x="54722" y="159632"/>
                    <a:pt x="101845" y="104132"/>
                    <a:pt x="151414" y="57054"/>
                  </a:cubicBezTo>
                  <a:cubicBezTo>
                    <a:pt x="175587" y="34810"/>
                    <a:pt x="204149" y="23868"/>
                    <a:pt x="236308" y="14870"/>
                  </a:cubicBezTo>
                  <a:cubicBezTo>
                    <a:pt x="303935" y="-5213"/>
                    <a:pt x="375231" y="-3702"/>
                    <a:pt x="443865" y="11919"/>
                  </a:cubicBezTo>
                  <a:cubicBezTo>
                    <a:pt x="491491" y="23724"/>
                    <a:pt x="545449" y="33299"/>
                    <a:pt x="578543" y="73106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7273072" y="8567007"/>
              <a:ext cx="610907" cy="562865"/>
            </a:xfrm>
            <a:custGeom>
              <a:rect b="b" l="l" r="r" t="t"/>
              <a:pathLst>
                <a:path extrusionOk="0" h="562865" w="610907">
                  <a:moveTo>
                    <a:pt x="171048" y="288563"/>
                  </a:moveTo>
                  <a:cubicBezTo>
                    <a:pt x="178818" y="282732"/>
                    <a:pt x="174214" y="272294"/>
                    <a:pt x="167595" y="267759"/>
                  </a:cubicBezTo>
                  <a:cubicBezTo>
                    <a:pt x="155436" y="261712"/>
                    <a:pt x="146731" y="284028"/>
                    <a:pt x="158027" y="289931"/>
                  </a:cubicBezTo>
                  <a:cubicBezTo>
                    <a:pt x="162127" y="292162"/>
                    <a:pt x="167595" y="291370"/>
                    <a:pt x="171192" y="288563"/>
                  </a:cubicBezTo>
                  <a:cubicBezTo>
                    <a:pt x="171120" y="288563"/>
                    <a:pt x="171120" y="288563"/>
                    <a:pt x="171048" y="288563"/>
                  </a:cubicBezTo>
                  <a:close/>
                  <a:moveTo>
                    <a:pt x="315367" y="218305"/>
                  </a:moveTo>
                  <a:cubicBezTo>
                    <a:pt x="327525" y="230039"/>
                    <a:pt x="348677" y="210531"/>
                    <a:pt x="334216" y="198726"/>
                  </a:cubicBezTo>
                  <a:cubicBezTo>
                    <a:pt x="322130" y="189008"/>
                    <a:pt x="303856" y="206788"/>
                    <a:pt x="315367" y="218305"/>
                  </a:cubicBezTo>
                  <a:close/>
                  <a:moveTo>
                    <a:pt x="387598" y="101762"/>
                  </a:moveTo>
                  <a:cubicBezTo>
                    <a:pt x="389541" y="99386"/>
                    <a:pt x="388605" y="95499"/>
                    <a:pt x="385871" y="94275"/>
                  </a:cubicBezTo>
                  <a:cubicBezTo>
                    <a:pt x="375871" y="79662"/>
                    <a:pt x="353929" y="96075"/>
                    <a:pt x="364576" y="110040"/>
                  </a:cubicBezTo>
                  <a:cubicBezTo>
                    <a:pt x="367094" y="113279"/>
                    <a:pt x="370332" y="114719"/>
                    <a:pt x="373641" y="114719"/>
                  </a:cubicBezTo>
                  <a:cubicBezTo>
                    <a:pt x="380188" y="114647"/>
                    <a:pt x="386663" y="109032"/>
                    <a:pt x="387598" y="101762"/>
                  </a:cubicBezTo>
                  <a:close/>
                  <a:moveTo>
                    <a:pt x="469973" y="369258"/>
                  </a:moveTo>
                  <a:cubicBezTo>
                    <a:pt x="474074" y="376457"/>
                    <a:pt x="485585" y="371490"/>
                    <a:pt x="483283" y="363643"/>
                  </a:cubicBezTo>
                  <a:cubicBezTo>
                    <a:pt x="480261" y="355149"/>
                    <a:pt x="475801" y="345431"/>
                    <a:pt x="465945" y="343631"/>
                  </a:cubicBezTo>
                  <a:cubicBezTo>
                    <a:pt x="455729" y="337009"/>
                    <a:pt x="440908" y="345431"/>
                    <a:pt x="442779" y="357956"/>
                  </a:cubicBezTo>
                  <a:cubicBezTo>
                    <a:pt x="444290" y="369186"/>
                    <a:pt x="460045" y="375737"/>
                    <a:pt x="468535" y="367746"/>
                  </a:cubicBezTo>
                  <a:cubicBezTo>
                    <a:pt x="468822" y="367890"/>
                    <a:pt x="469110" y="368034"/>
                    <a:pt x="469398" y="368106"/>
                  </a:cubicBezTo>
                  <a:cubicBezTo>
                    <a:pt x="469542" y="368466"/>
                    <a:pt x="469758" y="368826"/>
                    <a:pt x="469973" y="369258"/>
                  </a:cubicBezTo>
                  <a:close/>
                  <a:moveTo>
                    <a:pt x="594004" y="186920"/>
                  </a:moveTo>
                  <a:cubicBezTo>
                    <a:pt x="624580" y="266032"/>
                    <a:pt x="614292" y="362347"/>
                    <a:pt x="558104" y="427566"/>
                  </a:cubicBezTo>
                  <a:cubicBezTo>
                    <a:pt x="494003" y="500703"/>
                    <a:pt x="406735" y="564697"/>
                    <a:pt x="305511" y="562826"/>
                  </a:cubicBezTo>
                  <a:cubicBezTo>
                    <a:pt x="265366" y="560594"/>
                    <a:pt x="224286" y="558579"/>
                    <a:pt x="185509" y="547277"/>
                  </a:cubicBezTo>
                  <a:cubicBezTo>
                    <a:pt x="154214" y="535544"/>
                    <a:pt x="125580" y="517403"/>
                    <a:pt x="100184" y="495808"/>
                  </a:cubicBezTo>
                  <a:cubicBezTo>
                    <a:pt x="45867" y="446858"/>
                    <a:pt x="-8523" y="399204"/>
                    <a:pt x="1118" y="318725"/>
                  </a:cubicBezTo>
                  <a:cubicBezTo>
                    <a:pt x="6298" y="258041"/>
                    <a:pt x="28384" y="198797"/>
                    <a:pt x="59967" y="146752"/>
                  </a:cubicBezTo>
                  <a:cubicBezTo>
                    <a:pt x="85364" y="109752"/>
                    <a:pt x="123062" y="83693"/>
                    <a:pt x="159321" y="58067"/>
                  </a:cubicBezTo>
                  <a:cubicBezTo>
                    <a:pt x="242776" y="-3120"/>
                    <a:pt x="318604" y="-13630"/>
                    <a:pt x="417743" y="15668"/>
                  </a:cubicBezTo>
                  <a:cubicBezTo>
                    <a:pt x="421484" y="28409"/>
                    <a:pt x="435153" y="30353"/>
                    <a:pt x="446304" y="32296"/>
                  </a:cubicBezTo>
                  <a:cubicBezTo>
                    <a:pt x="524219" y="45469"/>
                    <a:pt x="564220" y="121342"/>
                    <a:pt x="594004" y="18692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5" name="Google Shape;1015;p25"/>
          <p:cNvSpPr/>
          <p:nvPr/>
        </p:nvSpPr>
        <p:spPr>
          <a:xfrm rot="-1263482">
            <a:off x="-661153" y="801598"/>
            <a:ext cx="1706540" cy="617791"/>
          </a:xfrm>
          <a:custGeom>
            <a:rect b="b" l="l" r="r" t="t"/>
            <a:pathLst>
              <a:path extrusionOk="0" h="1233226" w="3406571">
                <a:moveTo>
                  <a:pt x="3216425" y="174255"/>
                </a:moveTo>
                <a:cubicBezTo>
                  <a:pt x="3230938" y="163360"/>
                  <a:pt x="3245518" y="152600"/>
                  <a:pt x="3260235" y="141908"/>
                </a:cubicBezTo>
                <a:cubicBezTo>
                  <a:pt x="3273930" y="131966"/>
                  <a:pt x="3288033" y="122568"/>
                  <a:pt x="3301796" y="112626"/>
                </a:cubicBezTo>
                <a:cubicBezTo>
                  <a:pt x="3308337" y="107859"/>
                  <a:pt x="3314946" y="102956"/>
                  <a:pt x="3321214" y="97780"/>
                </a:cubicBezTo>
                <a:cubicBezTo>
                  <a:pt x="3327619" y="92469"/>
                  <a:pt x="3333955" y="87021"/>
                  <a:pt x="3340223" y="81505"/>
                </a:cubicBezTo>
                <a:cubicBezTo>
                  <a:pt x="3346083" y="76329"/>
                  <a:pt x="3352010" y="71017"/>
                  <a:pt x="3358279" y="66182"/>
                </a:cubicBezTo>
                <a:cubicBezTo>
                  <a:pt x="3364343" y="61483"/>
                  <a:pt x="3370475" y="56921"/>
                  <a:pt x="3376607" y="52426"/>
                </a:cubicBezTo>
                <a:cubicBezTo>
                  <a:pt x="3384510" y="46570"/>
                  <a:pt x="3392277" y="40781"/>
                  <a:pt x="3398954" y="33563"/>
                </a:cubicBezTo>
                <a:cubicBezTo>
                  <a:pt x="3404473" y="27570"/>
                  <a:pt x="3408766" y="18785"/>
                  <a:pt x="3405359" y="10682"/>
                </a:cubicBezTo>
                <a:cubicBezTo>
                  <a:pt x="3403656" y="6664"/>
                  <a:pt x="3400658" y="3123"/>
                  <a:pt x="3396570" y="1420"/>
                </a:cubicBezTo>
                <a:cubicBezTo>
                  <a:pt x="3392550" y="-282"/>
                  <a:pt x="3388189" y="-146"/>
                  <a:pt x="3383897" y="262"/>
                </a:cubicBezTo>
                <a:cubicBezTo>
                  <a:pt x="3377152" y="875"/>
                  <a:pt x="3370338" y="1420"/>
                  <a:pt x="3363593" y="1897"/>
                </a:cubicBezTo>
                <a:cubicBezTo>
                  <a:pt x="3357393" y="2305"/>
                  <a:pt x="3351261" y="2714"/>
                  <a:pt x="3345061" y="2850"/>
                </a:cubicBezTo>
                <a:cubicBezTo>
                  <a:pt x="3329186" y="3259"/>
                  <a:pt x="3313379" y="3191"/>
                  <a:pt x="3297572" y="3327"/>
                </a:cubicBezTo>
                <a:cubicBezTo>
                  <a:pt x="3280402" y="3531"/>
                  <a:pt x="3263165" y="3872"/>
                  <a:pt x="3245995" y="3940"/>
                </a:cubicBezTo>
                <a:cubicBezTo>
                  <a:pt x="3211724" y="4076"/>
                  <a:pt x="3177453" y="3735"/>
                  <a:pt x="3143182" y="3123"/>
                </a:cubicBezTo>
                <a:cubicBezTo>
                  <a:pt x="3126149" y="2850"/>
                  <a:pt x="3109047" y="2442"/>
                  <a:pt x="3092014" y="2373"/>
                </a:cubicBezTo>
                <a:cubicBezTo>
                  <a:pt x="3074367" y="2305"/>
                  <a:pt x="3056789" y="2305"/>
                  <a:pt x="3039142" y="2305"/>
                </a:cubicBezTo>
                <a:cubicBezTo>
                  <a:pt x="3002623" y="2373"/>
                  <a:pt x="2966035" y="2578"/>
                  <a:pt x="2929516" y="3327"/>
                </a:cubicBezTo>
                <a:cubicBezTo>
                  <a:pt x="2893882" y="4008"/>
                  <a:pt x="2858248" y="5029"/>
                  <a:pt x="2822615" y="5506"/>
                </a:cubicBezTo>
                <a:cubicBezTo>
                  <a:pt x="2783983" y="6051"/>
                  <a:pt x="2745352" y="6255"/>
                  <a:pt x="2706788" y="6255"/>
                </a:cubicBezTo>
                <a:cubicBezTo>
                  <a:pt x="2635930" y="6323"/>
                  <a:pt x="2565071" y="6255"/>
                  <a:pt x="2494280" y="7481"/>
                </a:cubicBezTo>
                <a:cubicBezTo>
                  <a:pt x="2455240" y="8094"/>
                  <a:pt x="2416200" y="9047"/>
                  <a:pt x="2377159" y="10137"/>
                </a:cubicBezTo>
                <a:cubicBezTo>
                  <a:pt x="2342002" y="11090"/>
                  <a:pt x="2306846" y="12044"/>
                  <a:pt x="2271689" y="12793"/>
                </a:cubicBezTo>
                <a:cubicBezTo>
                  <a:pt x="2197083" y="14359"/>
                  <a:pt x="2122477" y="15312"/>
                  <a:pt x="2047871" y="16947"/>
                </a:cubicBezTo>
                <a:cubicBezTo>
                  <a:pt x="1903360" y="20079"/>
                  <a:pt x="1759054" y="30294"/>
                  <a:pt x="1614611" y="36219"/>
                </a:cubicBezTo>
                <a:cubicBezTo>
                  <a:pt x="1578841" y="37717"/>
                  <a:pt x="1543071" y="39079"/>
                  <a:pt x="1507369" y="40781"/>
                </a:cubicBezTo>
                <a:cubicBezTo>
                  <a:pt x="1468329" y="42620"/>
                  <a:pt x="1429357" y="44595"/>
                  <a:pt x="1390316" y="46638"/>
                </a:cubicBezTo>
                <a:cubicBezTo>
                  <a:pt x="1318572" y="50383"/>
                  <a:pt x="1246828" y="53652"/>
                  <a:pt x="1175083" y="56921"/>
                </a:cubicBezTo>
                <a:cubicBezTo>
                  <a:pt x="1139245" y="58555"/>
                  <a:pt x="1103407" y="60190"/>
                  <a:pt x="1067569" y="61892"/>
                </a:cubicBezTo>
                <a:cubicBezTo>
                  <a:pt x="1032685" y="63526"/>
                  <a:pt x="997801" y="65433"/>
                  <a:pt x="962916" y="66931"/>
                </a:cubicBezTo>
                <a:cubicBezTo>
                  <a:pt x="890150" y="70064"/>
                  <a:pt x="817247" y="72311"/>
                  <a:pt x="744413" y="75444"/>
                </a:cubicBezTo>
                <a:cubicBezTo>
                  <a:pt x="707757" y="77010"/>
                  <a:pt x="671101" y="78576"/>
                  <a:pt x="634514" y="80551"/>
                </a:cubicBezTo>
                <a:cubicBezTo>
                  <a:pt x="633355" y="80619"/>
                  <a:pt x="632197" y="80687"/>
                  <a:pt x="631107" y="80755"/>
                </a:cubicBezTo>
                <a:cubicBezTo>
                  <a:pt x="622113" y="80960"/>
                  <a:pt x="613052" y="81436"/>
                  <a:pt x="604126" y="82254"/>
                </a:cubicBezTo>
                <a:cubicBezTo>
                  <a:pt x="577827" y="83752"/>
                  <a:pt x="551595" y="85250"/>
                  <a:pt x="525296" y="86135"/>
                </a:cubicBezTo>
                <a:cubicBezTo>
                  <a:pt x="490957" y="87225"/>
                  <a:pt x="456549" y="86476"/>
                  <a:pt x="422142" y="86135"/>
                </a:cubicBezTo>
                <a:cubicBezTo>
                  <a:pt x="405245" y="85931"/>
                  <a:pt x="388280" y="85727"/>
                  <a:pt x="371383" y="85250"/>
                </a:cubicBezTo>
                <a:cubicBezTo>
                  <a:pt x="364910" y="85114"/>
                  <a:pt x="358438" y="84773"/>
                  <a:pt x="351965" y="84637"/>
                </a:cubicBezTo>
                <a:cubicBezTo>
                  <a:pt x="296232" y="76057"/>
                  <a:pt x="239136" y="73401"/>
                  <a:pt x="183062" y="79666"/>
                </a:cubicBezTo>
                <a:cubicBezTo>
                  <a:pt x="154310" y="82458"/>
                  <a:pt x="125899" y="86680"/>
                  <a:pt x="97283" y="90494"/>
                </a:cubicBezTo>
                <a:cubicBezTo>
                  <a:pt x="84678" y="92469"/>
                  <a:pt x="63625" y="89608"/>
                  <a:pt x="62807" y="107382"/>
                </a:cubicBezTo>
                <a:cubicBezTo>
                  <a:pt x="62398" y="113852"/>
                  <a:pt x="66827" y="119912"/>
                  <a:pt x="72414" y="122841"/>
                </a:cubicBezTo>
                <a:cubicBezTo>
                  <a:pt x="84405" y="128833"/>
                  <a:pt x="94012" y="133192"/>
                  <a:pt x="106549" y="140546"/>
                </a:cubicBezTo>
                <a:cubicBezTo>
                  <a:pt x="127125" y="153553"/>
                  <a:pt x="150495" y="160295"/>
                  <a:pt x="172979" y="169148"/>
                </a:cubicBezTo>
                <a:cubicBezTo>
                  <a:pt x="205410" y="182972"/>
                  <a:pt x="238114" y="196728"/>
                  <a:pt x="272453" y="204832"/>
                </a:cubicBezTo>
                <a:cubicBezTo>
                  <a:pt x="244451" y="218043"/>
                  <a:pt x="216788" y="231867"/>
                  <a:pt x="189194" y="245760"/>
                </a:cubicBezTo>
                <a:cubicBezTo>
                  <a:pt x="154038" y="264146"/>
                  <a:pt x="114520" y="275383"/>
                  <a:pt x="83383" y="300579"/>
                </a:cubicBezTo>
                <a:cubicBezTo>
                  <a:pt x="71188" y="309364"/>
                  <a:pt x="62398" y="327274"/>
                  <a:pt x="75344" y="339328"/>
                </a:cubicBezTo>
                <a:cubicBezTo>
                  <a:pt x="100280" y="365410"/>
                  <a:pt x="132235" y="382843"/>
                  <a:pt x="163372" y="400276"/>
                </a:cubicBezTo>
                <a:cubicBezTo>
                  <a:pt x="206023" y="426426"/>
                  <a:pt x="248062" y="453666"/>
                  <a:pt x="289964" y="480974"/>
                </a:cubicBezTo>
                <a:cubicBezTo>
                  <a:pt x="222920" y="514819"/>
                  <a:pt x="153152" y="543489"/>
                  <a:pt x="90060" y="584689"/>
                </a:cubicBezTo>
                <a:cubicBezTo>
                  <a:pt x="71596" y="597764"/>
                  <a:pt x="22881" y="618874"/>
                  <a:pt x="45433" y="646659"/>
                </a:cubicBezTo>
                <a:cubicBezTo>
                  <a:pt x="76843" y="666544"/>
                  <a:pt x="110977" y="682887"/>
                  <a:pt x="145112" y="697665"/>
                </a:cubicBezTo>
                <a:cubicBezTo>
                  <a:pt x="175568" y="709037"/>
                  <a:pt x="208135" y="712851"/>
                  <a:pt x="239749" y="719865"/>
                </a:cubicBezTo>
                <a:cubicBezTo>
                  <a:pt x="192942" y="741589"/>
                  <a:pt x="145044" y="760725"/>
                  <a:pt x="98168" y="782380"/>
                </a:cubicBezTo>
                <a:cubicBezTo>
                  <a:pt x="76229" y="793753"/>
                  <a:pt x="2373" y="821673"/>
                  <a:pt x="48499" y="849049"/>
                </a:cubicBezTo>
                <a:cubicBezTo>
                  <a:pt x="86722" y="869479"/>
                  <a:pt x="124263" y="887797"/>
                  <a:pt x="163917" y="906320"/>
                </a:cubicBezTo>
                <a:cubicBezTo>
                  <a:pt x="200913" y="922256"/>
                  <a:pt x="240635" y="930632"/>
                  <a:pt x="277700" y="946295"/>
                </a:cubicBezTo>
                <a:cubicBezTo>
                  <a:pt x="207386" y="987018"/>
                  <a:pt x="136119" y="1025970"/>
                  <a:pt x="67713" y="1069826"/>
                </a:cubicBezTo>
                <a:cubicBezTo>
                  <a:pt x="46115" y="1082765"/>
                  <a:pt x="25947" y="1097815"/>
                  <a:pt x="5916" y="1113001"/>
                </a:cubicBezTo>
                <a:cubicBezTo>
                  <a:pt x="-761" y="1117972"/>
                  <a:pt x="-1919" y="1127983"/>
                  <a:pt x="3122" y="1134452"/>
                </a:cubicBezTo>
                <a:cubicBezTo>
                  <a:pt x="7960" y="1140717"/>
                  <a:pt x="16613" y="1141943"/>
                  <a:pt x="23085" y="1137993"/>
                </a:cubicBezTo>
                <a:cubicBezTo>
                  <a:pt x="24721" y="1138606"/>
                  <a:pt x="26424" y="1138947"/>
                  <a:pt x="28195" y="1138879"/>
                </a:cubicBezTo>
                <a:cubicBezTo>
                  <a:pt x="40936" y="1138402"/>
                  <a:pt x="53745" y="1137925"/>
                  <a:pt x="66486" y="1137108"/>
                </a:cubicBezTo>
                <a:cubicBezTo>
                  <a:pt x="79568" y="1136291"/>
                  <a:pt x="92650" y="1135338"/>
                  <a:pt x="105731" y="1134384"/>
                </a:cubicBezTo>
                <a:cubicBezTo>
                  <a:pt x="126512" y="1132954"/>
                  <a:pt x="147838" y="1131796"/>
                  <a:pt x="169095" y="1131524"/>
                </a:cubicBezTo>
                <a:cubicBezTo>
                  <a:pt x="189399" y="1131252"/>
                  <a:pt x="209634" y="1131115"/>
                  <a:pt x="229870" y="1131047"/>
                </a:cubicBezTo>
                <a:cubicBezTo>
                  <a:pt x="251877" y="1130979"/>
                  <a:pt x="273884" y="1130843"/>
                  <a:pt x="295891" y="1130298"/>
                </a:cubicBezTo>
                <a:cubicBezTo>
                  <a:pt x="318580" y="1129685"/>
                  <a:pt x="341268" y="1128936"/>
                  <a:pt x="363956" y="1128187"/>
                </a:cubicBezTo>
                <a:cubicBezTo>
                  <a:pt x="398500" y="1126961"/>
                  <a:pt x="432975" y="1125872"/>
                  <a:pt x="467451" y="1125599"/>
                </a:cubicBezTo>
                <a:cubicBezTo>
                  <a:pt x="503153" y="1125327"/>
                  <a:pt x="538923" y="1125599"/>
                  <a:pt x="574625" y="1125123"/>
                </a:cubicBezTo>
                <a:cubicBezTo>
                  <a:pt x="610531" y="1124646"/>
                  <a:pt x="646505" y="1123625"/>
                  <a:pt x="682480" y="1122331"/>
                </a:cubicBezTo>
                <a:cubicBezTo>
                  <a:pt x="702102" y="1121650"/>
                  <a:pt x="721656" y="1121105"/>
                  <a:pt x="741279" y="1120560"/>
                </a:cubicBezTo>
                <a:cubicBezTo>
                  <a:pt x="751226" y="1120288"/>
                  <a:pt x="761105" y="1120356"/>
                  <a:pt x="770985" y="1120288"/>
                </a:cubicBezTo>
                <a:cubicBezTo>
                  <a:pt x="778752" y="1120220"/>
                  <a:pt x="786519" y="1120288"/>
                  <a:pt x="794354" y="1120288"/>
                </a:cubicBezTo>
                <a:cubicBezTo>
                  <a:pt x="831828" y="1120424"/>
                  <a:pt x="869233" y="1121173"/>
                  <a:pt x="906638" y="1122263"/>
                </a:cubicBezTo>
                <a:cubicBezTo>
                  <a:pt x="942749" y="1123352"/>
                  <a:pt x="978928" y="1124850"/>
                  <a:pt x="1015106" y="1125940"/>
                </a:cubicBezTo>
                <a:cubicBezTo>
                  <a:pt x="1032821" y="1126417"/>
                  <a:pt x="1050468" y="1126825"/>
                  <a:pt x="1068182" y="1127166"/>
                </a:cubicBezTo>
                <a:cubicBezTo>
                  <a:pt x="1086306" y="1127574"/>
                  <a:pt x="1104497" y="1127779"/>
                  <a:pt x="1122621" y="1128323"/>
                </a:cubicBezTo>
                <a:cubicBezTo>
                  <a:pt x="1140335" y="1128868"/>
                  <a:pt x="1158118" y="1129345"/>
                  <a:pt x="1175901" y="1130230"/>
                </a:cubicBezTo>
                <a:cubicBezTo>
                  <a:pt x="1193956" y="1131115"/>
                  <a:pt x="1212012" y="1132205"/>
                  <a:pt x="1230067" y="1133431"/>
                </a:cubicBezTo>
                <a:cubicBezTo>
                  <a:pt x="1244375" y="1134589"/>
                  <a:pt x="1258751" y="1135678"/>
                  <a:pt x="1273059" y="1137108"/>
                </a:cubicBezTo>
                <a:cubicBezTo>
                  <a:pt x="1290229" y="1138811"/>
                  <a:pt x="1307398" y="1140581"/>
                  <a:pt x="1324568" y="1142352"/>
                </a:cubicBezTo>
                <a:cubicBezTo>
                  <a:pt x="1353388" y="1145348"/>
                  <a:pt x="1382209" y="1148344"/>
                  <a:pt x="1411097" y="1150864"/>
                </a:cubicBezTo>
                <a:cubicBezTo>
                  <a:pt x="1473371" y="1156244"/>
                  <a:pt x="1535781" y="1160670"/>
                  <a:pt x="1598123" y="1165233"/>
                </a:cubicBezTo>
                <a:cubicBezTo>
                  <a:pt x="1632939" y="1167753"/>
                  <a:pt x="1667755" y="1170204"/>
                  <a:pt x="1702503" y="1172996"/>
                </a:cubicBezTo>
                <a:cubicBezTo>
                  <a:pt x="1740930" y="1176129"/>
                  <a:pt x="1779358" y="1179398"/>
                  <a:pt x="1817717" y="1182803"/>
                </a:cubicBezTo>
                <a:cubicBezTo>
                  <a:pt x="1836453" y="1184505"/>
                  <a:pt x="1855190" y="1186208"/>
                  <a:pt x="1873995" y="1187910"/>
                </a:cubicBezTo>
                <a:cubicBezTo>
                  <a:pt x="1889733" y="1189272"/>
                  <a:pt x="1905540" y="1190770"/>
                  <a:pt x="1921347" y="1191860"/>
                </a:cubicBezTo>
                <a:cubicBezTo>
                  <a:pt x="1939335" y="1193154"/>
                  <a:pt x="1957254" y="1194516"/>
                  <a:pt x="1975241" y="1195537"/>
                </a:cubicBezTo>
                <a:cubicBezTo>
                  <a:pt x="1986006" y="1196150"/>
                  <a:pt x="1996771" y="1196899"/>
                  <a:pt x="2007536" y="1197376"/>
                </a:cubicBezTo>
                <a:cubicBezTo>
                  <a:pt x="2016870" y="1197784"/>
                  <a:pt x="2026273" y="1198125"/>
                  <a:pt x="2035607" y="1198534"/>
                </a:cubicBezTo>
                <a:cubicBezTo>
                  <a:pt x="2069810" y="1199964"/>
                  <a:pt x="2104081" y="1200713"/>
                  <a:pt x="2138284" y="1201462"/>
                </a:cubicBezTo>
                <a:cubicBezTo>
                  <a:pt x="2177120" y="1202279"/>
                  <a:pt x="2215956" y="1203232"/>
                  <a:pt x="2254792" y="1204458"/>
                </a:cubicBezTo>
                <a:cubicBezTo>
                  <a:pt x="2327490" y="1206705"/>
                  <a:pt x="2400120" y="1211745"/>
                  <a:pt x="2472750" y="1216171"/>
                </a:cubicBezTo>
                <a:cubicBezTo>
                  <a:pt x="2542587" y="1220461"/>
                  <a:pt x="2612492" y="1223185"/>
                  <a:pt x="2682396" y="1225909"/>
                </a:cubicBezTo>
                <a:cubicBezTo>
                  <a:pt x="2718848" y="1227339"/>
                  <a:pt x="2755299" y="1228906"/>
                  <a:pt x="2791682" y="1230336"/>
                </a:cubicBezTo>
                <a:cubicBezTo>
                  <a:pt x="2828338" y="1231766"/>
                  <a:pt x="2865062" y="1233060"/>
                  <a:pt x="2901786" y="1233196"/>
                </a:cubicBezTo>
                <a:cubicBezTo>
                  <a:pt x="2912483" y="1233196"/>
                  <a:pt x="2923179" y="1233264"/>
                  <a:pt x="2933740" y="1233196"/>
                </a:cubicBezTo>
                <a:cubicBezTo>
                  <a:pt x="2960925" y="1233196"/>
                  <a:pt x="2988110" y="1233060"/>
                  <a:pt x="3015296" y="1232787"/>
                </a:cubicBezTo>
                <a:cubicBezTo>
                  <a:pt x="3049839" y="1232447"/>
                  <a:pt x="3084383" y="1231357"/>
                  <a:pt x="3118926" y="1230540"/>
                </a:cubicBezTo>
                <a:cubicBezTo>
                  <a:pt x="3137254" y="1230132"/>
                  <a:pt x="3155582" y="1229655"/>
                  <a:pt x="3173910" y="1229587"/>
                </a:cubicBezTo>
                <a:cubicBezTo>
                  <a:pt x="3193396" y="1229587"/>
                  <a:pt x="3212814" y="1229587"/>
                  <a:pt x="3232232" y="1229587"/>
                </a:cubicBezTo>
                <a:cubicBezTo>
                  <a:pt x="3249470" y="1229655"/>
                  <a:pt x="3266708" y="1229723"/>
                  <a:pt x="3283945" y="1229927"/>
                </a:cubicBezTo>
                <a:cubicBezTo>
                  <a:pt x="3292053" y="1229995"/>
                  <a:pt x="3300297" y="1230200"/>
                  <a:pt x="3308405" y="1229791"/>
                </a:cubicBezTo>
                <a:cubicBezTo>
                  <a:pt x="3313788" y="1229587"/>
                  <a:pt x="3319102" y="1229246"/>
                  <a:pt x="3324144" y="1227135"/>
                </a:cubicBezTo>
                <a:cubicBezTo>
                  <a:pt x="3327687" y="1225637"/>
                  <a:pt x="3330140" y="1222981"/>
                  <a:pt x="3331979" y="1219644"/>
                </a:cubicBezTo>
                <a:cubicBezTo>
                  <a:pt x="3334500" y="1215014"/>
                  <a:pt x="3334977" y="1208885"/>
                  <a:pt x="3331979" y="1204322"/>
                </a:cubicBezTo>
                <a:cubicBezTo>
                  <a:pt x="3330957" y="1202824"/>
                  <a:pt x="3330071" y="1201189"/>
                  <a:pt x="3328777" y="1199964"/>
                </a:cubicBezTo>
                <a:cubicBezTo>
                  <a:pt x="3327755" y="1199078"/>
                  <a:pt x="3326733" y="1198193"/>
                  <a:pt x="3325779" y="1197308"/>
                </a:cubicBezTo>
                <a:cubicBezTo>
                  <a:pt x="3323667" y="1195605"/>
                  <a:pt x="3321487" y="1193971"/>
                  <a:pt x="3319307" y="1192405"/>
                </a:cubicBezTo>
                <a:cubicBezTo>
                  <a:pt x="3314469" y="1188932"/>
                  <a:pt x="3309495" y="1185527"/>
                  <a:pt x="3304385" y="1182530"/>
                </a:cubicBezTo>
                <a:cubicBezTo>
                  <a:pt x="3292871" y="1175925"/>
                  <a:pt x="3280947" y="1169864"/>
                  <a:pt x="3268752" y="1164688"/>
                </a:cubicBezTo>
                <a:cubicBezTo>
                  <a:pt x="3254852" y="1158764"/>
                  <a:pt x="3240885" y="1153248"/>
                  <a:pt x="3226713" y="1147868"/>
                </a:cubicBezTo>
                <a:cubicBezTo>
                  <a:pt x="3214177" y="1143101"/>
                  <a:pt x="3201572" y="1138402"/>
                  <a:pt x="3189104" y="1133499"/>
                </a:cubicBezTo>
                <a:cubicBezTo>
                  <a:pt x="3162123" y="1122875"/>
                  <a:pt x="3135551" y="1111162"/>
                  <a:pt x="3109115" y="1099245"/>
                </a:cubicBezTo>
                <a:cubicBezTo>
                  <a:pt x="3102506" y="1096317"/>
                  <a:pt x="3095897" y="1093389"/>
                  <a:pt x="3089288" y="1090460"/>
                </a:cubicBezTo>
                <a:cubicBezTo>
                  <a:pt x="3084042" y="1088145"/>
                  <a:pt x="3078728" y="1085898"/>
                  <a:pt x="3073345" y="1083855"/>
                </a:cubicBezTo>
                <a:cubicBezTo>
                  <a:pt x="3066259" y="1081199"/>
                  <a:pt x="3059174" y="1078543"/>
                  <a:pt x="3052088" y="1076091"/>
                </a:cubicBezTo>
                <a:cubicBezTo>
                  <a:pt x="3050453" y="1075547"/>
                  <a:pt x="3048885" y="1074934"/>
                  <a:pt x="3047250" y="1074389"/>
                </a:cubicBezTo>
                <a:cubicBezTo>
                  <a:pt x="3065169" y="1069145"/>
                  <a:pt x="3083225" y="1064242"/>
                  <a:pt x="3101212" y="1059067"/>
                </a:cubicBezTo>
                <a:cubicBezTo>
                  <a:pt x="3129078" y="1051031"/>
                  <a:pt x="3156877" y="1042723"/>
                  <a:pt x="3184471" y="1033734"/>
                </a:cubicBezTo>
                <a:cubicBezTo>
                  <a:pt x="3201163" y="1028354"/>
                  <a:pt x="3217992" y="1023110"/>
                  <a:pt x="3234344" y="1016845"/>
                </a:cubicBezTo>
                <a:cubicBezTo>
                  <a:pt x="3238977" y="1015075"/>
                  <a:pt x="3243610" y="1013372"/>
                  <a:pt x="3248175" y="1011397"/>
                </a:cubicBezTo>
                <a:cubicBezTo>
                  <a:pt x="3250833" y="1010308"/>
                  <a:pt x="3253422" y="1009150"/>
                  <a:pt x="3256011" y="1007924"/>
                </a:cubicBezTo>
                <a:cubicBezTo>
                  <a:pt x="3258940" y="1006562"/>
                  <a:pt x="3262075" y="1005132"/>
                  <a:pt x="3264800" y="1003362"/>
                </a:cubicBezTo>
                <a:cubicBezTo>
                  <a:pt x="3269092" y="1000569"/>
                  <a:pt x="3273725" y="997505"/>
                  <a:pt x="3276383" y="993010"/>
                </a:cubicBezTo>
                <a:cubicBezTo>
                  <a:pt x="3278563" y="989265"/>
                  <a:pt x="3280130" y="985111"/>
                  <a:pt x="3279517" y="980753"/>
                </a:cubicBezTo>
                <a:cubicBezTo>
                  <a:pt x="3278631" y="974419"/>
                  <a:pt x="3273930" y="969721"/>
                  <a:pt x="3269774" y="965294"/>
                </a:cubicBezTo>
                <a:cubicBezTo>
                  <a:pt x="3265277" y="960527"/>
                  <a:pt x="3260576" y="955897"/>
                  <a:pt x="3255738" y="951402"/>
                </a:cubicBezTo>
                <a:cubicBezTo>
                  <a:pt x="3243406" y="939825"/>
                  <a:pt x="3230120" y="929338"/>
                  <a:pt x="3216085" y="919804"/>
                </a:cubicBezTo>
                <a:cubicBezTo>
                  <a:pt x="3202185" y="910338"/>
                  <a:pt x="3187741" y="901826"/>
                  <a:pt x="3173297" y="893245"/>
                </a:cubicBezTo>
                <a:cubicBezTo>
                  <a:pt x="3158648" y="884529"/>
                  <a:pt x="3143931" y="876016"/>
                  <a:pt x="3129146" y="867504"/>
                </a:cubicBezTo>
                <a:cubicBezTo>
                  <a:pt x="3113816" y="858719"/>
                  <a:pt x="3098691" y="849594"/>
                  <a:pt x="3083633" y="840332"/>
                </a:cubicBezTo>
                <a:cubicBezTo>
                  <a:pt x="3069257" y="831480"/>
                  <a:pt x="3054813" y="822831"/>
                  <a:pt x="3040641" y="813638"/>
                </a:cubicBezTo>
                <a:cubicBezTo>
                  <a:pt x="3038188" y="811935"/>
                  <a:pt x="3035736" y="810301"/>
                  <a:pt x="3033351" y="808598"/>
                </a:cubicBezTo>
                <a:cubicBezTo>
                  <a:pt x="3036145" y="807849"/>
                  <a:pt x="3038938" y="807100"/>
                  <a:pt x="3041732" y="806351"/>
                </a:cubicBezTo>
                <a:cubicBezTo>
                  <a:pt x="3051952" y="803559"/>
                  <a:pt x="3062239" y="800903"/>
                  <a:pt x="3072459" y="797975"/>
                </a:cubicBezTo>
                <a:cubicBezTo>
                  <a:pt x="3094330" y="791778"/>
                  <a:pt x="3116201" y="785376"/>
                  <a:pt x="3138004" y="778839"/>
                </a:cubicBezTo>
                <a:cubicBezTo>
                  <a:pt x="3160692" y="772097"/>
                  <a:pt x="3183108" y="764606"/>
                  <a:pt x="3205592" y="757252"/>
                </a:cubicBezTo>
                <a:cubicBezTo>
                  <a:pt x="3226645" y="750374"/>
                  <a:pt x="3247903" y="744108"/>
                  <a:pt x="3269092" y="737503"/>
                </a:cubicBezTo>
                <a:cubicBezTo>
                  <a:pt x="3277268" y="734983"/>
                  <a:pt x="3285376" y="732464"/>
                  <a:pt x="3293484" y="729876"/>
                </a:cubicBezTo>
                <a:cubicBezTo>
                  <a:pt x="3298730" y="728173"/>
                  <a:pt x="3303977" y="726471"/>
                  <a:pt x="3309223" y="724700"/>
                </a:cubicBezTo>
                <a:cubicBezTo>
                  <a:pt x="3312970" y="723406"/>
                  <a:pt x="3316717" y="722112"/>
                  <a:pt x="3320328" y="720614"/>
                </a:cubicBezTo>
                <a:cubicBezTo>
                  <a:pt x="3324417" y="718844"/>
                  <a:pt x="3327755" y="717209"/>
                  <a:pt x="3331707" y="715098"/>
                </a:cubicBezTo>
                <a:cubicBezTo>
                  <a:pt x="3334296" y="713736"/>
                  <a:pt x="3336612" y="711693"/>
                  <a:pt x="3338520" y="709514"/>
                </a:cubicBezTo>
                <a:cubicBezTo>
                  <a:pt x="3340087" y="707744"/>
                  <a:pt x="3341450" y="706177"/>
                  <a:pt x="3342404" y="703998"/>
                </a:cubicBezTo>
                <a:cubicBezTo>
                  <a:pt x="3343358" y="701819"/>
                  <a:pt x="3343494" y="699640"/>
                  <a:pt x="3343766" y="697256"/>
                </a:cubicBezTo>
                <a:cubicBezTo>
                  <a:pt x="3343971" y="695213"/>
                  <a:pt x="3343903" y="693170"/>
                  <a:pt x="3343358" y="691127"/>
                </a:cubicBezTo>
                <a:cubicBezTo>
                  <a:pt x="3342199" y="686973"/>
                  <a:pt x="3339270" y="683500"/>
                  <a:pt x="3336408" y="680436"/>
                </a:cubicBezTo>
                <a:cubicBezTo>
                  <a:pt x="3334160" y="677984"/>
                  <a:pt x="3331775" y="675533"/>
                  <a:pt x="3329322" y="673149"/>
                </a:cubicBezTo>
                <a:cubicBezTo>
                  <a:pt x="3323531" y="667497"/>
                  <a:pt x="3317331" y="662185"/>
                  <a:pt x="3311199" y="656942"/>
                </a:cubicBezTo>
                <a:cubicBezTo>
                  <a:pt x="3305067" y="651766"/>
                  <a:pt x="3298935" y="646522"/>
                  <a:pt x="3292803" y="641347"/>
                </a:cubicBezTo>
                <a:cubicBezTo>
                  <a:pt x="3280062" y="630587"/>
                  <a:pt x="3267048" y="620032"/>
                  <a:pt x="3253217" y="610702"/>
                </a:cubicBezTo>
                <a:cubicBezTo>
                  <a:pt x="3245450" y="605459"/>
                  <a:pt x="3237683" y="600215"/>
                  <a:pt x="3229507" y="595584"/>
                </a:cubicBezTo>
                <a:cubicBezTo>
                  <a:pt x="3221331" y="590954"/>
                  <a:pt x="3213155" y="586391"/>
                  <a:pt x="3204911" y="581965"/>
                </a:cubicBezTo>
                <a:cubicBezTo>
                  <a:pt x="3189921" y="573793"/>
                  <a:pt x="3175000" y="565621"/>
                  <a:pt x="3160147" y="557177"/>
                </a:cubicBezTo>
                <a:cubicBezTo>
                  <a:pt x="3144749" y="548392"/>
                  <a:pt x="3129555" y="539471"/>
                  <a:pt x="3114430" y="530209"/>
                </a:cubicBezTo>
                <a:cubicBezTo>
                  <a:pt x="3107003" y="525647"/>
                  <a:pt x="3099713" y="520880"/>
                  <a:pt x="3092355" y="516249"/>
                </a:cubicBezTo>
                <a:cubicBezTo>
                  <a:pt x="3090787" y="515296"/>
                  <a:pt x="3089288" y="514342"/>
                  <a:pt x="3087721" y="513389"/>
                </a:cubicBezTo>
                <a:cubicBezTo>
                  <a:pt x="3089357" y="512572"/>
                  <a:pt x="3091060" y="511686"/>
                  <a:pt x="3092695" y="510869"/>
                </a:cubicBezTo>
                <a:cubicBezTo>
                  <a:pt x="3117359" y="499020"/>
                  <a:pt x="3142637" y="488533"/>
                  <a:pt x="3167846" y="477977"/>
                </a:cubicBezTo>
                <a:cubicBezTo>
                  <a:pt x="3191284" y="468171"/>
                  <a:pt x="3214790" y="458705"/>
                  <a:pt x="3238228" y="448899"/>
                </a:cubicBezTo>
                <a:cubicBezTo>
                  <a:pt x="3254035" y="442293"/>
                  <a:pt x="3269774" y="435279"/>
                  <a:pt x="3285444" y="428197"/>
                </a:cubicBezTo>
                <a:cubicBezTo>
                  <a:pt x="3301592" y="420910"/>
                  <a:pt x="3317808" y="413828"/>
                  <a:pt x="3333410" y="405384"/>
                </a:cubicBezTo>
                <a:cubicBezTo>
                  <a:pt x="3341995" y="400753"/>
                  <a:pt x="3350443" y="396122"/>
                  <a:pt x="3358824" y="391219"/>
                </a:cubicBezTo>
                <a:cubicBezTo>
                  <a:pt x="3361277" y="389789"/>
                  <a:pt x="3363729" y="388427"/>
                  <a:pt x="3366114" y="386861"/>
                </a:cubicBezTo>
                <a:cubicBezTo>
                  <a:pt x="3368839" y="385090"/>
                  <a:pt x="3372042" y="383252"/>
                  <a:pt x="3374563" y="381140"/>
                </a:cubicBezTo>
                <a:cubicBezTo>
                  <a:pt x="3378514" y="377872"/>
                  <a:pt x="3382807" y="374262"/>
                  <a:pt x="3384851" y="369359"/>
                </a:cubicBezTo>
                <a:cubicBezTo>
                  <a:pt x="3386145" y="366295"/>
                  <a:pt x="3387440" y="363435"/>
                  <a:pt x="3387440" y="360030"/>
                </a:cubicBezTo>
                <a:cubicBezTo>
                  <a:pt x="3387440" y="357782"/>
                  <a:pt x="3387031" y="355399"/>
                  <a:pt x="3386486" y="353288"/>
                </a:cubicBezTo>
                <a:cubicBezTo>
                  <a:pt x="3385396" y="349474"/>
                  <a:pt x="3382807" y="346410"/>
                  <a:pt x="3379673" y="343958"/>
                </a:cubicBezTo>
                <a:cubicBezTo>
                  <a:pt x="3375108" y="340349"/>
                  <a:pt x="3370338" y="337012"/>
                  <a:pt x="3365501" y="333743"/>
                </a:cubicBezTo>
                <a:cubicBezTo>
                  <a:pt x="3351874" y="324482"/>
                  <a:pt x="3337907" y="315833"/>
                  <a:pt x="3323395" y="308070"/>
                </a:cubicBezTo>
                <a:cubicBezTo>
                  <a:pt x="3308746" y="300239"/>
                  <a:pt x="3293757" y="293293"/>
                  <a:pt x="3278699" y="286278"/>
                </a:cubicBezTo>
                <a:cubicBezTo>
                  <a:pt x="3247494" y="271773"/>
                  <a:pt x="3216766" y="256315"/>
                  <a:pt x="3186038" y="240924"/>
                </a:cubicBezTo>
                <a:cubicBezTo>
                  <a:pt x="3178203" y="236975"/>
                  <a:pt x="3168527" y="232072"/>
                  <a:pt x="3158716" y="227509"/>
                </a:cubicBezTo>
                <a:cubicBezTo>
                  <a:pt x="3155173" y="225875"/>
                  <a:pt x="3151562" y="224240"/>
                  <a:pt x="3147951" y="222674"/>
                </a:cubicBezTo>
                <a:cubicBezTo>
                  <a:pt x="3157763" y="216273"/>
                  <a:pt x="3167642" y="209939"/>
                  <a:pt x="3177249" y="203198"/>
                </a:cubicBezTo>
                <a:cubicBezTo>
                  <a:pt x="3190466" y="193732"/>
                  <a:pt x="3203412" y="183994"/>
                  <a:pt x="3216425" y="1742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-1263482">
            <a:off x="-654977" y="800443"/>
            <a:ext cx="1700129" cy="617757"/>
          </a:xfrm>
          <a:custGeom>
            <a:rect b="b" l="l" r="r" t="t"/>
            <a:pathLst>
              <a:path extrusionOk="0" h="1233158" w="3393774">
                <a:moveTo>
                  <a:pt x="2888920" y="1233128"/>
                </a:moveTo>
                <a:cubicBezTo>
                  <a:pt x="2852196" y="1232992"/>
                  <a:pt x="2815472" y="1231698"/>
                  <a:pt x="2778817" y="1230268"/>
                </a:cubicBezTo>
                <a:cubicBezTo>
                  <a:pt x="2742434" y="1228838"/>
                  <a:pt x="2705982" y="1227271"/>
                  <a:pt x="2669531" y="1225841"/>
                </a:cubicBezTo>
                <a:cubicBezTo>
                  <a:pt x="2599626" y="1223117"/>
                  <a:pt x="2529721" y="1220393"/>
                  <a:pt x="2459885" y="1216103"/>
                </a:cubicBezTo>
                <a:cubicBezTo>
                  <a:pt x="2387255" y="1211677"/>
                  <a:pt x="2314624" y="1206637"/>
                  <a:pt x="2241926" y="1204390"/>
                </a:cubicBezTo>
                <a:cubicBezTo>
                  <a:pt x="2203090" y="1203164"/>
                  <a:pt x="2164254" y="1202211"/>
                  <a:pt x="2125418" y="1201394"/>
                </a:cubicBezTo>
                <a:cubicBezTo>
                  <a:pt x="2091215" y="1200645"/>
                  <a:pt x="2056944" y="1199896"/>
                  <a:pt x="2022741" y="1198465"/>
                </a:cubicBezTo>
                <a:cubicBezTo>
                  <a:pt x="2013407" y="1198057"/>
                  <a:pt x="2004005" y="1197716"/>
                  <a:pt x="1994671" y="1197308"/>
                </a:cubicBezTo>
                <a:cubicBezTo>
                  <a:pt x="1983906" y="1196831"/>
                  <a:pt x="1973140" y="1196082"/>
                  <a:pt x="1962375" y="1195469"/>
                </a:cubicBezTo>
                <a:cubicBezTo>
                  <a:pt x="1944388" y="1194448"/>
                  <a:pt x="1926469" y="1193086"/>
                  <a:pt x="1908482" y="1191792"/>
                </a:cubicBezTo>
                <a:cubicBezTo>
                  <a:pt x="1892675" y="1190702"/>
                  <a:pt x="1876868" y="1189204"/>
                  <a:pt x="1861129" y="1187842"/>
                </a:cubicBezTo>
                <a:cubicBezTo>
                  <a:pt x="1842325" y="1186139"/>
                  <a:pt x="1823588" y="1184437"/>
                  <a:pt x="1804851" y="1182735"/>
                </a:cubicBezTo>
                <a:cubicBezTo>
                  <a:pt x="1766492" y="1179330"/>
                  <a:pt x="1728065" y="1176061"/>
                  <a:pt x="1689638" y="1172928"/>
                </a:cubicBezTo>
                <a:cubicBezTo>
                  <a:pt x="1654890" y="1170136"/>
                  <a:pt x="1620074" y="1167685"/>
                  <a:pt x="1585258" y="1165165"/>
                </a:cubicBezTo>
                <a:cubicBezTo>
                  <a:pt x="1522916" y="1160602"/>
                  <a:pt x="1460505" y="1156176"/>
                  <a:pt x="1398232" y="1150796"/>
                </a:cubicBezTo>
                <a:cubicBezTo>
                  <a:pt x="1369343" y="1148276"/>
                  <a:pt x="1340523" y="1145280"/>
                  <a:pt x="1311702" y="1142284"/>
                </a:cubicBezTo>
                <a:cubicBezTo>
                  <a:pt x="1294533" y="1140513"/>
                  <a:pt x="1277363" y="1138743"/>
                  <a:pt x="1260194" y="1137040"/>
                </a:cubicBezTo>
                <a:cubicBezTo>
                  <a:pt x="1245886" y="1135610"/>
                  <a:pt x="1231509" y="1134520"/>
                  <a:pt x="1217201" y="1133363"/>
                </a:cubicBezTo>
                <a:cubicBezTo>
                  <a:pt x="1199146" y="1132137"/>
                  <a:pt x="1181091" y="1131047"/>
                  <a:pt x="1163035" y="1130162"/>
                </a:cubicBezTo>
                <a:cubicBezTo>
                  <a:pt x="1145253" y="1129277"/>
                  <a:pt x="1127470" y="1128800"/>
                  <a:pt x="1109755" y="1128255"/>
                </a:cubicBezTo>
                <a:cubicBezTo>
                  <a:pt x="1091632" y="1127710"/>
                  <a:pt x="1073440" y="1127506"/>
                  <a:pt x="1055317" y="1127098"/>
                </a:cubicBezTo>
                <a:cubicBezTo>
                  <a:pt x="1037602" y="1126757"/>
                  <a:pt x="1019956" y="1126348"/>
                  <a:pt x="1002241" y="1125872"/>
                </a:cubicBezTo>
                <a:cubicBezTo>
                  <a:pt x="966062" y="1124782"/>
                  <a:pt x="929883" y="1123284"/>
                  <a:pt x="893773" y="1122194"/>
                </a:cubicBezTo>
                <a:cubicBezTo>
                  <a:pt x="856367" y="1121105"/>
                  <a:pt x="818962" y="1120356"/>
                  <a:pt x="781489" y="1120220"/>
                </a:cubicBezTo>
                <a:cubicBezTo>
                  <a:pt x="773654" y="1120220"/>
                  <a:pt x="765886" y="1120151"/>
                  <a:pt x="758119" y="1120220"/>
                </a:cubicBezTo>
                <a:cubicBezTo>
                  <a:pt x="748240" y="1120288"/>
                  <a:pt x="738361" y="1120220"/>
                  <a:pt x="728413" y="1120492"/>
                </a:cubicBezTo>
                <a:cubicBezTo>
                  <a:pt x="708791" y="1121037"/>
                  <a:pt x="689237" y="1121582"/>
                  <a:pt x="669614" y="1122263"/>
                </a:cubicBezTo>
                <a:cubicBezTo>
                  <a:pt x="633640" y="1123556"/>
                  <a:pt x="597665" y="1124578"/>
                  <a:pt x="561759" y="1125055"/>
                </a:cubicBezTo>
                <a:cubicBezTo>
                  <a:pt x="526057" y="1125531"/>
                  <a:pt x="490287" y="1125259"/>
                  <a:pt x="454585" y="1125531"/>
                </a:cubicBezTo>
                <a:cubicBezTo>
                  <a:pt x="420110" y="1125804"/>
                  <a:pt x="385635" y="1126893"/>
                  <a:pt x="351091" y="1128119"/>
                </a:cubicBezTo>
                <a:cubicBezTo>
                  <a:pt x="328403" y="1128868"/>
                  <a:pt x="305714" y="1129617"/>
                  <a:pt x="283026" y="1130230"/>
                </a:cubicBezTo>
                <a:cubicBezTo>
                  <a:pt x="261019" y="1130775"/>
                  <a:pt x="239012" y="1130911"/>
                  <a:pt x="217005" y="1130979"/>
                </a:cubicBezTo>
                <a:cubicBezTo>
                  <a:pt x="196769" y="1131047"/>
                  <a:pt x="176533" y="1131184"/>
                  <a:pt x="156230" y="1131456"/>
                </a:cubicBezTo>
                <a:cubicBezTo>
                  <a:pt x="134972" y="1131728"/>
                  <a:pt x="113646" y="1132886"/>
                  <a:pt x="92866" y="1134316"/>
                </a:cubicBezTo>
                <a:cubicBezTo>
                  <a:pt x="79784" y="1135269"/>
                  <a:pt x="66703" y="1136223"/>
                  <a:pt x="53621" y="1137040"/>
                </a:cubicBezTo>
                <a:cubicBezTo>
                  <a:pt x="40880" y="1137857"/>
                  <a:pt x="28071" y="1138334"/>
                  <a:pt x="15330" y="1138811"/>
                </a:cubicBezTo>
                <a:cubicBezTo>
                  <a:pt x="7018" y="1139083"/>
                  <a:pt x="0" y="1131592"/>
                  <a:pt x="0" y="1123488"/>
                </a:cubicBezTo>
                <a:cubicBezTo>
                  <a:pt x="0" y="1119471"/>
                  <a:pt x="1635" y="1115521"/>
                  <a:pt x="4497" y="1112661"/>
                </a:cubicBezTo>
                <a:cubicBezTo>
                  <a:pt x="7427" y="1109732"/>
                  <a:pt x="11242" y="1108302"/>
                  <a:pt x="15330" y="1108166"/>
                </a:cubicBezTo>
                <a:cubicBezTo>
                  <a:pt x="29161" y="1107689"/>
                  <a:pt x="42924" y="1107076"/>
                  <a:pt x="55869" y="1106259"/>
                </a:cubicBezTo>
                <a:cubicBezTo>
                  <a:pt x="89527" y="1103808"/>
                  <a:pt x="123185" y="1101288"/>
                  <a:pt x="156911" y="1100811"/>
                </a:cubicBezTo>
                <a:cubicBezTo>
                  <a:pt x="192000" y="1100335"/>
                  <a:pt x="227020" y="1100539"/>
                  <a:pt x="262109" y="1099926"/>
                </a:cubicBezTo>
                <a:cubicBezTo>
                  <a:pt x="332763" y="1098632"/>
                  <a:pt x="403281" y="1094819"/>
                  <a:pt x="473935" y="1094682"/>
                </a:cubicBezTo>
                <a:cubicBezTo>
                  <a:pt x="511545" y="1094614"/>
                  <a:pt x="549154" y="1094546"/>
                  <a:pt x="586764" y="1093933"/>
                </a:cubicBezTo>
                <a:cubicBezTo>
                  <a:pt x="622398" y="1093389"/>
                  <a:pt x="658031" y="1091890"/>
                  <a:pt x="693665" y="1090596"/>
                </a:cubicBezTo>
                <a:cubicBezTo>
                  <a:pt x="729367" y="1089303"/>
                  <a:pt x="765137" y="1088962"/>
                  <a:pt x="800839" y="1089439"/>
                </a:cubicBezTo>
                <a:cubicBezTo>
                  <a:pt x="837018" y="1089847"/>
                  <a:pt x="873265" y="1090528"/>
                  <a:pt x="909443" y="1091822"/>
                </a:cubicBezTo>
                <a:cubicBezTo>
                  <a:pt x="947394" y="1093184"/>
                  <a:pt x="985344" y="1094546"/>
                  <a:pt x="1023226" y="1095500"/>
                </a:cubicBezTo>
                <a:cubicBezTo>
                  <a:pt x="1059814" y="1096453"/>
                  <a:pt x="1096333" y="1096930"/>
                  <a:pt x="1132852" y="1098087"/>
                </a:cubicBezTo>
                <a:cubicBezTo>
                  <a:pt x="1169168" y="1099177"/>
                  <a:pt x="1205483" y="1101424"/>
                  <a:pt x="1241729" y="1104421"/>
                </a:cubicBezTo>
                <a:cubicBezTo>
                  <a:pt x="1278930" y="1107553"/>
                  <a:pt x="1316063" y="1111707"/>
                  <a:pt x="1353196" y="1115453"/>
                </a:cubicBezTo>
                <a:cubicBezTo>
                  <a:pt x="1423577" y="1122603"/>
                  <a:pt x="1494163" y="1127574"/>
                  <a:pt x="1564681" y="1132750"/>
                </a:cubicBezTo>
                <a:cubicBezTo>
                  <a:pt x="1637516" y="1138062"/>
                  <a:pt x="1710418" y="1143237"/>
                  <a:pt x="1783117" y="1149843"/>
                </a:cubicBezTo>
                <a:cubicBezTo>
                  <a:pt x="1811460" y="1152430"/>
                  <a:pt x="1839804" y="1155154"/>
                  <a:pt x="1868215" y="1157538"/>
                </a:cubicBezTo>
                <a:cubicBezTo>
                  <a:pt x="1882659" y="1158764"/>
                  <a:pt x="1897036" y="1159989"/>
                  <a:pt x="1911480" y="1161215"/>
                </a:cubicBezTo>
                <a:cubicBezTo>
                  <a:pt x="1925788" y="1162441"/>
                  <a:pt x="1940164" y="1163258"/>
                  <a:pt x="1954472" y="1164280"/>
                </a:cubicBezTo>
                <a:cubicBezTo>
                  <a:pt x="1970960" y="1165233"/>
                  <a:pt x="1987517" y="1166255"/>
                  <a:pt x="2004073" y="1166936"/>
                </a:cubicBezTo>
                <a:cubicBezTo>
                  <a:pt x="2023627" y="1167753"/>
                  <a:pt x="2043113" y="1168502"/>
                  <a:pt x="2062599" y="1169047"/>
                </a:cubicBezTo>
                <a:cubicBezTo>
                  <a:pt x="2097688" y="1170068"/>
                  <a:pt x="2132777" y="1170681"/>
                  <a:pt x="2167866" y="1171498"/>
                </a:cubicBezTo>
                <a:cubicBezTo>
                  <a:pt x="2206088" y="1172452"/>
                  <a:pt x="2244311" y="1173541"/>
                  <a:pt x="2282602" y="1175176"/>
                </a:cubicBezTo>
                <a:cubicBezTo>
                  <a:pt x="2317009" y="1176606"/>
                  <a:pt x="2351417" y="1178580"/>
                  <a:pt x="2385756" y="1180760"/>
                </a:cubicBezTo>
                <a:cubicBezTo>
                  <a:pt x="2424047" y="1183143"/>
                  <a:pt x="2462406" y="1185459"/>
                  <a:pt x="2500697" y="1187570"/>
                </a:cubicBezTo>
                <a:cubicBezTo>
                  <a:pt x="2536330" y="1189544"/>
                  <a:pt x="2571964" y="1191043"/>
                  <a:pt x="2607598" y="1192541"/>
                </a:cubicBezTo>
                <a:cubicBezTo>
                  <a:pt x="2642414" y="1193971"/>
                  <a:pt x="2677162" y="1195265"/>
                  <a:pt x="2711910" y="1196695"/>
                </a:cubicBezTo>
                <a:cubicBezTo>
                  <a:pt x="2748974" y="1198193"/>
                  <a:pt x="2786039" y="1199896"/>
                  <a:pt x="2823103" y="1200985"/>
                </a:cubicBezTo>
                <a:cubicBezTo>
                  <a:pt x="2896074" y="1203164"/>
                  <a:pt x="2969045" y="1202551"/>
                  <a:pt x="3042016" y="1201394"/>
                </a:cubicBezTo>
                <a:cubicBezTo>
                  <a:pt x="3061025" y="1201121"/>
                  <a:pt x="3079966" y="1200440"/>
                  <a:pt x="3098907" y="1199964"/>
                </a:cubicBezTo>
                <a:cubicBezTo>
                  <a:pt x="3116826" y="1199487"/>
                  <a:pt x="3134677" y="1199146"/>
                  <a:pt x="3152596" y="1198874"/>
                </a:cubicBezTo>
                <a:cubicBezTo>
                  <a:pt x="3169629" y="1198602"/>
                  <a:pt x="3186731" y="1198670"/>
                  <a:pt x="3203764" y="1198738"/>
                </a:cubicBezTo>
                <a:cubicBezTo>
                  <a:pt x="3222228" y="1198806"/>
                  <a:pt x="3240761" y="1198874"/>
                  <a:pt x="3259225" y="1199010"/>
                </a:cubicBezTo>
                <a:cubicBezTo>
                  <a:pt x="3259293" y="1199010"/>
                  <a:pt x="3259361" y="1199010"/>
                  <a:pt x="3259429" y="1199010"/>
                </a:cubicBezTo>
                <a:cubicBezTo>
                  <a:pt x="3255477" y="1197172"/>
                  <a:pt x="3251594" y="1195333"/>
                  <a:pt x="3247642" y="1193494"/>
                </a:cubicBezTo>
                <a:cubicBezTo>
                  <a:pt x="3243826" y="1191724"/>
                  <a:pt x="3239943" y="1190157"/>
                  <a:pt x="3236059" y="1188523"/>
                </a:cubicBezTo>
                <a:cubicBezTo>
                  <a:pt x="3228360" y="1185254"/>
                  <a:pt x="3220525" y="1182122"/>
                  <a:pt x="3212690" y="1179125"/>
                </a:cubicBezTo>
                <a:cubicBezTo>
                  <a:pt x="3194771" y="1172315"/>
                  <a:pt x="3176852" y="1165574"/>
                  <a:pt x="3159001" y="1158491"/>
                </a:cubicBezTo>
                <a:cubicBezTo>
                  <a:pt x="3143671" y="1152430"/>
                  <a:pt x="3128545" y="1145893"/>
                  <a:pt x="3113556" y="1139219"/>
                </a:cubicBezTo>
                <a:cubicBezTo>
                  <a:pt x="3104903" y="1135406"/>
                  <a:pt x="3096250" y="1131524"/>
                  <a:pt x="3087665" y="1127642"/>
                </a:cubicBezTo>
                <a:cubicBezTo>
                  <a:pt x="3079693" y="1124033"/>
                  <a:pt x="3071790" y="1120356"/>
                  <a:pt x="3063750" y="1117019"/>
                </a:cubicBezTo>
                <a:cubicBezTo>
                  <a:pt x="3055642" y="1113614"/>
                  <a:pt x="3047534" y="1110345"/>
                  <a:pt x="3039290" y="1107281"/>
                </a:cubicBezTo>
                <a:cubicBezTo>
                  <a:pt x="3030978" y="1104148"/>
                  <a:pt x="3022598" y="1101356"/>
                  <a:pt x="3014217" y="1098360"/>
                </a:cubicBezTo>
                <a:cubicBezTo>
                  <a:pt x="3010198" y="1096930"/>
                  <a:pt x="3006314" y="1095159"/>
                  <a:pt x="3002430" y="1093321"/>
                </a:cubicBezTo>
                <a:cubicBezTo>
                  <a:pt x="3000250" y="1092231"/>
                  <a:pt x="2998002" y="1091141"/>
                  <a:pt x="2996094" y="1089643"/>
                </a:cubicBezTo>
                <a:cubicBezTo>
                  <a:pt x="2993777" y="1087941"/>
                  <a:pt x="2991461" y="1086374"/>
                  <a:pt x="2989689" y="1084127"/>
                </a:cubicBezTo>
                <a:cubicBezTo>
                  <a:pt x="2988259" y="1082288"/>
                  <a:pt x="2986760" y="1080586"/>
                  <a:pt x="2985874" y="1078475"/>
                </a:cubicBezTo>
                <a:cubicBezTo>
                  <a:pt x="2984375" y="1074866"/>
                  <a:pt x="2983898" y="1070439"/>
                  <a:pt x="2984920" y="1066626"/>
                </a:cubicBezTo>
                <a:cubicBezTo>
                  <a:pt x="2986078" y="1062472"/>
                  <a:pt x="2989076" y="1058317"/>
                  <a:pt x="2992823" y="1056138"/>
                </a:cubicBezTo>
                <a:cubicBezTo>
                  <a:pt x="2995140" y="1054776"/>
                  <a:pt x="2997116" y="1053891"/>
                  <a:pt x="2999637" y="1052938"/>
                </a:cubicBezTo>
                <a:cubicBezTo>
                  <a:pt x="3001613" y="1052189"/>
                  <a:pt x="3003657" y="1051576"/>
                  <a:pt x="3005701" y="1050963"/>
                </a:cubicBezTo>
                <a:cubicBezTo>
                  <a:pt x="3009584" y="1049737"/>
                  <a:pt x="3013536" y="1048579"/>
                  <a:pt x="3017420" y="1047422"/>
                </a:cubicBezTo>
                <a:cubicBezTo>
                  <a:pt x="3025459" y="1044970"/>
                  <a:pt x="3033567" y="1042723"/>
                  <a:pt x="3041675" y="1040407"/>
                </a:cubicBezTo>
                <a:cubicBezTo>
                  <a:pt x="3059185" y="1035436"/>
                  <a:pt x="3076695" y="1030533"/>
                  <a:pt x="3094206" y="1025494"/>
                </a:cubicBezTo>
                <a:cubicBezTo>
                  <a:pt x="3128817" y="1015483"/>
                  <a:pt x="3163157" y="1004724"/>
                  <a:pt x="3197223" y="993147"/>
                </a:cubicBezTo>
                <a:cubicBezTo>
                  <a:pt x="3203083" y="991104"/>
                  <a:pt x="3208874" y="989061"/>
                  <a:pt x="3214665" y="986813"/>
                </a:cubicBezTo>
                <a:cubicBezTo>
                  <a:pt x="3220116" y="984771"/>
                  <a:pt x="3225431" y="982591"/>
                  <a:pt x="3230677" y="980140"/>
                </a:cubicBezTo>
                <a:cubicBezTo>
                  <a:pt x="3225362" y="974692"/>
                  <a:pt x="3219775" y="969448"/>
                  <a:pt x="3214189" y="964341"/>
                </a:cubicBezTo>
                <a:cubicBezTo>
                  <a:pt x="3209624" y="960527"/>
                  <a:pt x="3205059" y="956646"/>
                  <a:pt x="3200289" y="953104"/>
                </a:cubicBezTo>
                <a:cubicBezTo>
                  <a:pt x="3197155" y="950789"/>
                  <a:pt x="3194089" y="948474"/>
                  <a:pt x="3191023" y="946158"/>
                </a:cubicBezTo>
                <a:cubicBezTo>
                  <a:pt x="3187957" y="943843"/>
                  <a:pt x="3184687" y="941800"/>
                  <a:pt x="3181553" y="939621"/>
                </a:cubicBezTo>
                <a:cubicBezTo>
                  <a:pt x="3152869" y="921166"/>
                  <a:pt x="3123299" y="904141"/>
                  <a:pt x="3093865" y="886912"/>
                </a:cubicBezTo>
                <a:cubicBezTo>
                  <a:pt x="3078944" y="878127"/>
                  <a:pt x="3064227" y="868798"/>
                  <a:pt x="3049510" y="859673"/>
                </a:cubicBezTo>
                <a:cubicBezTo>
                  <a:pt x="3035271" y="850820"/>
                  <a:pt x="3021031" y="842035"/>
                  <a:pt x="3007268" y="832501"/>
                </a:cubicBezTo>
                <a:cubicBezTo>
                  <a:pt x="3004134" y="830322"/>
                  <a:pt x="3001067" y="828143"/>
                  <a:pt x="2998002" y="825964"/>
                </a:cubicBezTo>
                <a:cubicBezTo>
                  <a:pt x="2996298" y="824738"/>
                  <a:pt x="2994595" y="823512"/>
                  <a:pt x="2992892" y="822354"/>
                </a:cubicBezTo>
                <a:cubicBezTo>
                  <a:pt x="2991393" y="821197"/>
                  <a:pt x="2989826" y="820107"/>
                  <a:pt x="2988259" y="818949"/>
                </a:cubicBezTo>
                <a:cubicBezTo>
                  <a:pt x="2986828" y="817792"/>
                  <a:pt x="2985533" y="816702"/>
                  <a:pt x="2984171" y="815476"/>
                </a:cubicBezTo>
                <a:cubicBezTo>
                  <a:pt x="2982808" y="813978"/>
                  <a:pt x="2981377" y="812548"/>
                  <a:pt x="2980287" y="810777"/>
                </a:cubicBezTo>
                <a:cubicBezTo>
                  <a:pt x="2979333" y="809211"/>
                  <a:pt x="2978515" y="807372"/>
                  <a:pt x="2978039" y="805534"/>
                </a:cubicBezTo>
                <a:cubicBezTo>
                  <a:pt x="2976812" y="801039"/>
                  <a:pt x="2977970" y="796681"/>
                  <a:pt x="2980219" y="792731"/>
                </a:cubicBezTo>
                <a:cubicBezTo>
                  <a:pt x="2984375" y="785717"/>
                  <a:pt x="2993164" y="784151"/>
                  <a:pt x="3000386" y="782108"/>
                </a:cubicBezTo>
                <a:cubicBezTo>
                  <a:pt x="3008699" y="779792"/>
                  <a:pt x="3017011" y="777545"/>
                  <a:pt x="3025391" y="775298"/>
                </a:cubicBezTo>
                <a:cubicBezTo>
                  <a:pt x="3042901" y="770599"/>
                  <a:pt x="3060275" y="765764"/>
                  <a:pt x="3077649" y="760657"/>
                </a:cubicBezTo>
                <a:cubicBezTo>
                  <a:pt x="3094001" y="755890"/>
                  <a:pt x="3110353" y="751191"/>
                  <a:pt x="3126569" y="746083"/>
                </a:cubicBezTo>
                <a:cubicBezTo>
                  <a:pt x="3153686" y="737571"/>
                  <a:pt x="3180531" y="728582"/>
                  <a:pt x="3207648" y="720138"/>
                </a:cubicBezTo>
                <a:cubicBezTo>
                  <a:pt x="3221206" y="715915"/>
                  <a:pt x="3234833" y="711761"/>
                  <a:pt x="3248391" y="707471"/>
                </a:cubicBezTo>
                <a:cubicBezTo>
                  <a:pt x="3261473" y="703385"/>
                  <a:pt x="3274555" y="699367"/>
                  <a:pt x="3286614" y="695350"/>
                </a:cubicBezTo>
                <a:cubicBezTo>
                  <a:pt x="3286955" y="695213"/>
                  <a:pt x="3287227" y="695145"/>
                  <a:pt x="3287568" y="695009"/>
                </a:cubicBezTo>
                <a:lnTo>
                  <a:pt x="3287568" y="695009"/>
                </a:lnTo>
                <a:cubicBezTo>
                  <a:pt x="3289544" y="694260"/>
                  <a:pt x="3291520" y="693579"/>
                  <a:pt x="3293496" y="692762"/>
                </a:cubicBezTo>
                <a:cubicBezTo>
                  <a:pt x="3290975" y="690378"/>
                  <a:pt x="3288386" y="687995"/>
                  <a:pt x="3285729" y="685679"/>
                </a:cubicBezTo>
                <a:cubicBezTo>
                  <a:pt x="3276462" y="677712"/>
                  <a:pt x="3267128" y="669744"/>
                  <a:pt x="3257794" y="661845"/>
                </a:cubicBezTo>
                <a:cubicBezTo>
                  <a:pt x="3247506" y="653128"/>
                  <a:pt x="3236809" y="645024"/>
                  <a:pt x="3227543" y="638146"/>
                </a:cubicBezTo>
                <a:cubicBezTo>
                  <a:pt x="3223659" y="635490"/>
                  <a:pt x="3219775" y="632903"/>
                  <a:pt x="3215892" y="630315"/>
                </a:cubicBezTo>
                <a:cubicBezTo>
                  <a:pt x="3212213" y="627863"/>
                  <a:pt x="3208397" y="625684"/>
                  <a:pt x="3204650" y="623369"/>
                </a:cubicBezTo>
                <a:cubicBezTo>
                  <a:pt x="3197496" y="619010"/>
                  <a:pt x="3190069" y="614925"/>
                  <a:pt x="3182643" y="610907"/>
                </a:cubicBezTo>
                <a:cubicBezTo>
                  <a:pt x="3167449" y="602667"/>
                  <a:pt x="3152255" y="594563"/>
                  <a:pt x="3137266" y="585982"/>
                </a:cubicBezTo>
                <a:cubicBezTo>
                  <a:pt x="3121868" y="577198"/>
                  <a:pt x="3106538" y="568481"/>
                  <a:pt x="3091481" y="559219"/>
                </a:cubicBezTo>
                <a:cubicBezTo>
                  <a:pt x="3076900" y="550230"/>
                  <a:pt x="3062456" y="540901"/>
                  <a:pt x="3047807" y="531980"/>
                </a:cubicBezTo>
                <a:cubicBezTo>
                  <a:pt x="3040517" y="527553"/>
                  <a:pt x="3031932" y="521561"/>
                  <a:pt x="3031932" y="511959"/>
                </a:cubicBezTo>
                <a:cubicBezTo>
                  <a:pt x="3031932" y="508213"/>
                  <a:pt x="3033022" y="504332"/>
                  <a:pt x="3035339" y="501403"/>
                </a:cubicBezTo>
                <a:cubicBezTo>
                  <a:pt x="3037928" y="498067"/>
                  <a:pt x="3041743" y="496024"/>
                  <a:pt x="3045354" y="493981"/>
                </a:cubicBezTo>
                <a:cubicBezTo>
                  <a:pt x="3060003" y="485672"/>
                  <a:pt x="3075333" y="478590"/>
                  <a:pt x="3090595" y="471644"/>
                </a:cubicBezTo>
                <a:cubicBezTo>
                  <a:pt x="3107969" y="463745"/>
                  <a:pt x="3125683" y="456526"/>
                  <a:pt x="3143330" y="449171"/>
                </a:cubicBezTo>
                <a:cubicBezTo>
                  <a:pt x="3158728" y="442770"/>
                  <a:pt x="3174126" y="436369"/>
                  <a:pt x="3189524" y="430104"/>
                </a:cubicBezTo>
                <a:cubicBezTo>
                  <a:pt x="3206830" y="423021"/>
                  <a:pt x="3223932" y="415803"/>
                  <a:pt x="3241033" y="408380"/>
                </a:cubicBezTo>
                <a:cubicBezTo>
                  <a:pt x="3258543" y="400753"/>
                  <a:pt x="3275917" y="392717"/>
                  <a:pt x="3291997" y="385158"/>
                </a:cubicBezTo>
                <a:cubicBezTo>
                  <a:pt x="3299355" y="381413"/>
                  <a:pt x="3306645" y="377667"/>
                  <a:pt x="3313936" y="373718"/>
                </a:cubicBezTo>
                <a:cubicBezTo>
                  <a:pt x="3321975" y="369359"/>
                  <a:pt x="3330015" y="364865"/>
                  <a:pt x="3337782" y="359962"/>
                </a:cubicBezTo>
                <a:cubicBezTo>
                  <a:pt x="3336011" y="358736"/>
                  <a:pt x="3334307" y="357578"/>
                  <a:pt x="3332536" y="356352"/>
                </a:cubicBezTo>
                <a:cubicBezTo>
                  <a:pt x="3325041" y="351381"/>
                  <a:pt x="3317411" y="346546"/>
                  <a:pt x="3309643" y="341983"/>
                </a:cubicBezTo>
                <a:cubicBezTo>
                  <a:pt x="3301331" y="337080"/>
                  <a:pt x="3292746" y="332586"/>
                  <a:pt x="3284161" y="328091"/>
                </a:cubicBezTo>
                <a:cubicBezTo>
                  <a:pt x="3273464" y="322848"/>
                  <a:pt x="3262700" y="317876"/>
                  <a:pt x="3251934" y="312905"/>
                </a:cubicBezTo>
                <a:cubicBezTo>
                  <a:pt x="3240488" y="307525"/>
                  <a:pt x="3229042" y="302009"/>
                  <a:pt x="3217732" y="296493"/>
                </a:cubicBezTo>
                <a:cubicBezTo>
                  <a:pt x="3195247" y="285529"/>
                  <a:pt x="3172900" y="274293"/>
                  <a:pt x="3152323" y="263942"/>
                </a:cubicBezTo>
                <a:cubicBezTo>
                  <a:pt x="3141695" y="258630"/>
                  <a:pt x="3130930" y="253523"/>
                  <a:pt x="3120028" y="248824"/>
                </a:cubicBezTo>
                <a:cubicBezTo>
                  <a:pt x="3114237" y="246372"/>
                  <a:pt x="3108241" y="244125"/>
                  <a:pt x="3102654" y="241197"/>
                </a:cubicBezTo>
                <a:cubicBezTo>
                  <a:pt x="3099180" y="239358"/>
                  <a:pt x="3095705" y="237451"/>
                  <a:pt x="3093252" y="234251"/>
                </a:cubicBezTo>
                <a:cubicBezTo>
                  <a:pt x="3091412" y="231867"/>
                  <a:pt x="3090527" y="229143"/>
                  <a:pt x="3090050" y="226147"/>
                </a:cubicBezTo>
                <a:cubicBezTo>
                  <a:pt x="3089232" y="220427"/>
                  <a:pt x="3092025" y="214774"/>
                  <a:pt x="3096386" y="211233"/>
                </a:cubicBezTo>
                <a:cubicBezTo>
                  <a:pt x="3099793" y="208509"/>
                  <a:pt x="3103608" y="206194"/>
                  <a:pt x="3107219" y="203742"/>
                </a:cubicBezTo>
                <a:cubicBezTo>
                  <a:pt x="3117371" y="197001"/>
                  <a:pt x="3127659" y="190463"/>
                  <a:pt x="3137879" y="183789"/>
                </a:cubicBezTo>
                <a:cubicBezTo>
                  <a:pt x="3156820" y="170851"/>
                  <a:pt x="3175080" y="156958"/>
                  <a:pt x="3193408" y="143270"/>
                </a:cubicBezTo>
                <a:cubicBezTo>
                  <a:pt x="3202197" y="136665"/>
                  <a:pt x="3211054" y="130059"/>
                  <a:pt x="3219980" y="123522"/>
                </a:cubicBezTo>
                <a:cubicBezTo>
                  <a:pt x="3230064" y="116235"/>
                  <a:pt x="3240284" y="109085"/>
                  <a:pt x="3250572" y="101934"/>
                </a:cubicBezTo>
                <a:cubicBezTo>
                  <a:pt x="3260315" y="95124"/>
                  <a:pt x="3269990" y="88178"/>
                  <a:pt x="3279596" y="81096"/>
                </a:cubicBezTo>
                <a:cubicBezTo>
                  <a:pt x="3289340" y="73809"/>
                  <a:pt x="3298606" y="65774"/>
                  <a:pt x="3307804" y="57670"/>
                </a:cubicBezTo>
                <a:cubicBezTo>
                  <a:pt x="3316116" y="50383"/>
                  <a:pt x="3324564" y="43165"/>
                  <a:pt x="3333422" y="36491"/>
                </a:cubicBezTo>
                <a:cubicBezTo>
                  <a:pt x="3335125" y="35197"/>
                  <a:pt x="3336897" y="33903"/>
                  <a:pt x="3338600" y="32609"/>
                </a:cubicBezTo>
                <a:cubicBezTo>
                  <a:pt x="3335534" y="32746"/>
                  <a:pt x="3332400" y="32882"/>
                  <a:pt x="3329266" y="32950"/>
                </a:cubicBezTo>
                <a:cubicBezTo>
                  <a:pt x="3313186" y="33359"/>
                  <a:pt x="3297039" y="33222"/>
                  <a:pt x="3280891" y="33359"/>
                </a:cubicBezTo>
                <a:cubicBezTo>
                  <a:pt x="3263721" y="33563"/>
                  <a:pt x="3246484" y="33835"/>
                  <a:pt x="3229314" y="33903"/>
                </a:cubicBezTo>
                <a:cubicBezTo>
                  <a:pt x="3212485" y="33971"/>
                  <a:pt x="3195588" y="33903"/>
                  <a:pt x="3178691" y="33767"/>
                </a:cubicBezTo>
                <a:cubicBezTo>
                  <a:pt x="3144352" y="33495"/>
                  <a:pt x="3110013" y="32405"/>
                  <a:pt x="3075674" y="32269"/>
                </a:cubicBezTo>
                <a:cubicBezTo>
                  <a:pt x="3038064" y="32133"/>
                  <a:pt x="3000523" y="32269"/>
                  <a:pt x="2962913" y="32541"/>
                </a:cubicBezTo>
                <a:cubicBezTo>
                  <a:pt x="2926189" y="32814"/>
                  <a:pt x="2889465" y="33767"/>
                  <a:pt x="2852741" y="34584"/>
                </a:cubicBezTo>
                <a:cubicBezTo>
                  <a:pt x="2816426" y="35333"/>
                  <a:pt x="2780111" y="35878"/>
                  <a:pt x="2743728" y="36014"/>
                </a:cubicBezTo>
                <a:cubicBezTo>
                  <a:pt x="2716202" y="36151"/>
                  <a:pt x="2688744" y="36082"/>
                  <a:pt x="2661219" y="36082"/>
                </a:cubicBezTo>
                <a:cubicBezTo>
                  <a:pt x="2617750" y="36082"/>
                  <a:pt x="2574281" y="36082"/>
                  <a:pt x="2530812" y="36559"/>
                </a:cubicBezTo>
                <a:cubicBezTo>
                  <a:pt x="2492725" y="37036"/>
                  <a:pt x="2454639" y="37581"/>
                  <a:pt x="2416620" y="38466"/>
                </a:cubicBezTo>
                <a:cubicBezTo>
                  <a:pt x="2379760" y="39351"/>
                  <a:pt x="2342968" y="40441"/>
                  <a:pt x="2306108" y="41394"/>
                </a:cubicBezTo>
                <a:cubicBezTo>
                  <a:pt x="2232933" y="43301"/>
                  <a:pt x="2159758" y="44322"/>
                  <a:pt x="2086582" y="45480"/>
                </a:cubicBezTo>
                <a:cubicBezTo>
                  <a:pt x="2015996" y="46570"/>
                  <a:pt x="1945478" y="48885"/>
                  <a:pt x="1874960" y="52222"/>
                </a:cubicBezTo>
                <a:cubicBezTo>
                  <a:pt x="1799741" y="55763"/>
                  <a:pt x="1724590" y="59713"/>
                  <a:pt x="1649371" y="63254"/>
                </a:cubicBezTo>
                <a:cubicBezTo>
                  <a:pt x="1614964" y="65229"/>
                  <a:pt x="1580625" y="66591"/>
                  <a:pt x="1546285" y="67953"/>
                </a:cubicBezTo>
                <a:cubicBezTo>
                  <a:pt x="1507109" y="69519"/>
                  <a:pt x="1467864" y="71290"/>
                  <a:pt x="1428687" y="73196"/>
                </a:cubicBezTo>
                <a:cubicBezTo>
                  <a:pt x="1394757" y="74831"/>
                  <a:pt x="1360826" y="76670"/>
                  <a:pt x="1326896" y="78304"/>
                </a:cubicBezTo>
                <a:cubicBezTo>
                  <a:pt x="1288196" y="80143"/>
                  <a:pt x="1249497" y="81845"/>
                  <a:pt x="1210729" y="83479"/>
                </a:cubicBezTo>
                <a:cubicBezTo>
                  <a:pt x="1140143" y="86408"/>
                  <a:pt x="1069557" y="89472"/>
                  <a:pt x="998970" y="92605"/>
                </a:cubicBezTo>
                <a:cubicBezTo>
                  <a:pt x="960952" y="94307"/>
                  <a:pt x="922934" y="95805"/>
                  <a:pt x="884915" y="97031"/>
                </a:cubicBezTo>
                <a:cubicBezTo>
                  <a:pt x="850576" y="98121"/>
                  <a:pt x="816237" y="99142"/>
                  <a:pt x="781898" y="100300"/>
                </a:cubicBezTo>
                <a:cubicBezTo>
                  <a:pt x="745583" y="101594"/>
                  <a:pt x="709268" y="102683"/>
                  <a:pt x="672953" y="104113"/>
                </a:cubicBezTo>
                <a:cubicBezTo>
                  <a:pt x="636978" y="105544"/>
                  <a:pt x="601072" y="107110"/>
                  <a:pt x="565098" y="108744"/>
                </a:cubicBezTo>
                <a:cubicBezTo>
                  <a:pt x="545748" y="109629"/>
                  <a:pt x="526330" y="110242"/>
                  <a:pt x="506980" y="110719"/>
                </a:cubicBezTo>
                <a:cubicBezTo>
                  <a:pt x="499485" y="110855"/>
                  <a:pt x="491991" y="110719"/>
                  <a:pt x="484496" y="110651"/>
                </a:cubicBezTo>
                <a:cubicBezTo>
                  <a:pt x="474548" y="110515"/>
                  <a:pt x="464601" y="110379"/>
                  <a:pt x="454722" y="110242"/>
                </a:cubicBezTo>
                <a:cubicBezTo>
                  <a:pt x="437893" y="109970"/>
                  <a:pt x="420996" y="109289"/>
                  <a:pt x="404167" y="108404"/>
                </a:cubicBezTo>
                <a:cubicBezTo>
                  <a:pt x="396400" y="107995"/>
                  <a:pt x="388632" y="107586"/>
                  <a:pt x="380865" y="107110"/>
                </a:cubicBezTo>
                <a:cubicBezTo>
                  <a:pt x="372553" y="106633"/>
                  <a:pt x="364173" y="106156"/>
                  <a:pt x="355928" y="105271"/>
                </a:cubicBezTo>
                <a:cubicBezTo>
                  <a:pt x="348706" y="104454"/>
                  <a:pt x="341484" y="103569"/>
                  <a:pt x="334330" y="102615"/>
                </a:cubicBezTo>
                <a:cubicBezTo>
                  <a:pt x="331741" y="102275"/>
                  <a:pt x="329152" y="101866"/>
                  <a:pt x="326563" y="101253"/>
                </a:cubicBezTo>
                <a:cubicBezTo>
                  <a:pt x="323838" y="100640"/>
                  <a:pt x="321385" y="100028"/>
                  <a:pt x="319136" y="98393"/>
                </a:cubicBezTo>
                <a:cubicBezTo>
                  <a:pt x="319068" y="98325"/>
                  <a:pt x="318932" y="98257"/>
                  <a:pt x="318864" y="98189"/>
                </a:cubicBezTo>
                <a:cubicBezTo>
                  <a:pt x="316070" y="96010"/>
                  <a:pt x="315389" y="91651"/>
                  <a:pt x="317637" y="88859"/>
                </a:cubicBezTo>
                <a:cubicBezTo>
                  <a:pt x="319068" y="87089"/>
                  <a:pt x="320431" y="86203"/>
                  <a:pt x="322475" y="85318"/>
                </a:cubicBezTo>
                <a:cubicBezTo>
                  <a:pt x="325609" y="83956"/>
                  <a:pt x="329561" y="84365"/>
                  <a:pt x="332899" y="84365"/>
                </a:cubicBezTo>
                <a:cubicBezTo>
                  <a:pt x="341416" y="84433"/>
                  <a:pt x="350001" y="84978"/>
                  <a:pt x="358517" y="85182"/>
                </a:cubicBezTo>
                <a:cubicBezTo>
                  <a:pt x="375415" y="85659"/>
                  <a:pt x="392380" y="85863"/>
                  <a:pt x="409277" y="86067"/>
                </a:cubicBezTo>
                <a:cubicBezTo>
                  <a:pt x="443684" y="86408"/>
                  <a:pt x="478091" y="87157"/>
                  <a:pt x="512431" y="86067"/>
                </a:cubicBezTo>
                <a:cubicBezTo>
                  <a:pt x="548882" y="84841"/>
                  <a:pt x="585333" y="82458"/>
                  <a:pt x="621716" y="80551"/>
                </a:cubicBezTo>
                <a:cubicBezTo>
                  <a:pt x="658304" y="78576"/>
                  <a:pt x="694960" y="77010"/>
                  <a:pt x="731615" y="75444"/>
                </a:cubicBezTo>
                <a:cubicBezTo>
                  <a:pt x="804450" y="72311"/>
                  <a:pt x="877353" y="70064"/>
                  <a:pt x="950119" y="66931"/>
                </a:cubicBezTo>
                <a:cubicBezTo>
                  <a:pt x="985003" y="65433"/>
                  <a:pt x="1019887" y="63526"/>
                  <a:pt x="1054772" y="61892"/>
                </a:cubicBezTo>
                <a:cubicBezTo>
                  <a:pt x="1090610" y="60190"/>
                  <a:pt x="1126448" y="58555"/>
                  <a:pt x="1162286" y="56921"/>
                </a:cubicBezTo>
                <a:cubicBezTo>
                  <a:pt x="1234030" y="53652"/>
                  <a:pt x="1305775" y="50383"/>
                  <a:pt x="1377519" y="46638"/>
                </a:cubicBezTo>
                <a:cubicBezTo>
                  <a:pt x="1416560" y="44595"/>
                  <a:pt x="1455532" y="42620"/>
                  <a:pt x="1494572" y="40781"/>
                </a:cubicBezTo>
                <a:cubicBezTo>
                  <a:pt x="1530274" y="39079"/>
                  <a:pt x="1566044" y="37717"/>
                  <a:pt x="1601814" y="36219"/>
                </a:cubicBezTo>
                <a:cubicBezTo>
                  <a:pt x="1746257" y="30294"/>
                  <a:pt x="1890563" y="20079"/>
                  <a:pt x="2035074" y="16947"/>
                </a:cubicBezTo>
                <a:cubicBezTo>
                  <a:pt x="2109680" y="15312"/>
                  <a:pt x="2184286" y="14359"/>
                  <a:pt x="2258892" y="12793"/>
                </a:cubicBezTo>
                <a:cubicBezTo>
                  <a:pt x="2294048" y="12044"/>
                  <a:pt x="2329205" y="11090"/>
                  <a:pt x="2364362" y="10137"/>
                </a:cubicBezTo>
                <a:cubicBezTo>
                  <a:pt x="2403402" y="9047"/>
                  <a:pt x="2442443" y="8094"/>
                  <a:pt x="2481483" y="7481"/>
                </a:cubicBezTo>
                <a:cubicBezTo>
                  <a:pt x="2552273" y="6255"/>
                  <a:pt x="2623132" y="6323"/>
                  <a:pt x="2693991" y="6255"/>
                </a:cubicBezTo>
                <a:cubicBezTo>
                  <a:pt x="2732554" y="6255"/>
                  <a:pt x="2771186" y="6051"/>
                  <a:pt x="2809817" y="5506"/>
                </a:cubicBezTo>
                <a:cubicBezTo>
                  <a:pt x="2845451" y="5029"/>
                  <a:pt x="2881085" y="4008"/>
                  <a:pt x="2916719" y="3327"/>
                </a:cubicBezTo>
                <a:cubicBezTo>
                  <a:pt x="2953238" y="2578"/>
                  <a:pt x="2989826" y="2373"/>
                  <a:pt x="3026345" y="2305"/>
                </a:cubicBezTo>
                <a:cubicBezTo>
                  <a:pt x="3043992" y="2305"/>
                  <a:pt x="3061570" y="2305"/>
                  <a:pt x="3079216" y="2373"/>
                </a:cubicBezTo>
                <a:cubicBezTo>
                  <a:pt x="3096250" y="2442"/>
                  <a:pt x="3113351" y="2850"/>
                  <a:pt x="3130385" y="3123"/>
                </a:cubicBezTo>
                <a:cubicBezTo>
                  <a:pt x="3164656" y="3735"/>
                  <a:pt x="3198927" y="4076"/>
                  <a:pt x="3233198" y="3940"/>
                </a:cubicBezTo>
                <a:cubicBezTo>
                  <a:pt x="3250367" y="3872"/>
                  <a:pt x="3267605" y="3531"/>
                  <a:pt x="3284775" y="3327"/>
                </a:cubicBezTo>
                <a:cubicBezTo>
                  <a:pt x="3300582" y="3191"/>
                  <a:pt x="3316389" y="3259"/>
                  <a:pt x="3332264" y="2850"/>
                </a:cubicBezTo>
                <a:cubicBezTo>
                  <a:pt x="3338464" y="2714"/>
                  <a:pt x="3344596" y="2305"/>
                  <a:pt x="3350796" y="1897"/>
                </a:cubicBezTo>
                <a:cubicBezTo>
                  <a:pt x="3357541" y="1420"/>
                  <a:pt x="3364354" y="875"/>
                  <a:pt x="3371100" y="262"/>
                </a:cubicBezTo>
                <a:cubicBezTo>
                  <a:pt x="3375392" y="-146"/>
                  <a:pt x="3379752" y="-282"/>
                  <a:pt x="3383772" y="1420"/>
                </a:cubicBezTo>
                <a:cubicBezTo>
                  <a:pt x="3387860" y="3123"/>
                  <a:pt x="3390858" y="6664"/>
                  <a:pt x="3392562" y="10682"/>
                </a:cubicBezTo>
                <a:cubicBezTo>
                  <a:pt x="3395968" y="18785"/>
                  <a:pt x="3391676" y="27570"/>
                  <a:pt x="3386157" y="33563"/>
                </a:cubicBezTo>
                <a:cubicBezTo>
                  <a:pt x="3379480" y="40781"/>
                  <a:pt x="3371713" y="46570"/>
                  <a:pt x="3363809" y="52426"/>
                </a:cubicBezTo>
                <a:cubicBezTo>
                  <a:pt x="3357677" y="56921"/>
                  <a:pt x="3351545" y="61483"/>
                  <a:pt x="3345481" y="66182"/>
                </a:cubicBezTo>
                <a:cubicBezTo>
                  <a:pt x="3339213" y="71017"/>
                  <a:pt x="3333286" y="76329"/>
                  <a:pt x="3327426" y="81505"/>
                </a:cubicBezTo>
                <a:cubicBezTo>
                  <a:pt x="3321158" y="87021"/>
                  <a:pt x="3314821" y="92469"/>
                  <a:pt x="3308417" y="97780"/>
                </a:cubicBezTo>
                <a:cubicBezTo>
                  <a:pt x="3302149" y="102956"/>
                  <a:pt x="3295540" y="107859"/>
                  <a:pt x="3288999" y="112626"/>
                </a:cubicBezTo>
                <a:cubicBezTo>
                  <a:pt x="3275236" y="122568"/>
                  <a:pt x="3261132" y="131966"/>
                  <a:pt x="3247438" y="141908"/>
                </a:cubicBezTo>
                <a:cubicBezTo>
                  <a:pt x="3232721" y="152600"/>
                  <a:pt x="3218140" y="163360"/>
                  <a:pt x="3203628" y="174255"/>
                </a:cubicBezTo>
                <a:cubicBezTo>
                  <a:pt x="3190614" y="183994"/>
                  <a:pt x="3177669" y="193732"/>
                  <a:pt x="3164383" y="203129"/>
                </a:cubicBezTo>
                <a:cubicBezTo>
                  <a:pt x="3154776" y="209871"/>
                  <a:pt x="3144897" y="216205"/>
                  <a:pt x="3135086" y="222606"/>
                </a:cubicBezTo>
                <a:cubicBezTo>
                  <a:pt x="3138697" y="224172"/>
                  <a:pt x="3142308" y="225806"/>
                  <a:pt x="3145851" y="227441"/>
                </a:cubicBezTo>
                <a:cubicBezTo>
                  <a:pt x="3155662" y="232003"/>
                  <a:pt x="3165337" y="236907"/>
                  <a:pt x="3173172" y="240856"/>
                </a:cubicBezTo>
                <a:cubicBezTo>
                  <a:pt x="3203900" y="256247"/>
                  <a:pt x="3234629" y="271705"/>
                  <a:pt x="3265834" y="286210"/>
                </a:cubicBezTo>
                <a:cubicBezTo>
                  <a:pt x="3280891" y="293225"/>
                  <a:pt x="3295880" y="300171"/>
                  <a:pt x="3310529" y="308002"/>
                </a:cubicBezTo>
                <a:cubicBezTo>
                  <a:pt x="3325041" y="315765"/>
                  <a:pt x="3339009" y="324414"/>
                  <a:pt x="3352635" y="333675"/>
                </a:cubicBezTo>
                <a:cubicBezTo>
                  <a:pt x="3357473" y="336944"/>
                  <a:pt x="3362242" y="340281"/>
                  <a:pt x="3366807" y="343890"/>
                </a:cubicBezTo>
                <a:cubicBezTo>
                  <a:pt x="3369941" y="346342"/>
                  <a:pt x="3372530" y="349406"/>
                  <a:pt x="3373621" y="353220"/>
                </a:cubicBezTo>
                <a:cubicBezTo>
                  <a:pt x="3374166" y="355331"/>
                  <a:pt x="3374574" y="357714"/>
                  <a:pt x="3374574" y="359962"/>
                </a:cubicBezTo>
                <a:cubicBezTo>
                  <a:pt x="3374574" y="363367"/>
                  <a:pt x="3373280" y="366227"/>
                  <a:pt x="3371985" y="369291"/>
                </a:cubicBezTo>
                <a:cubicBezTo>
                  <a:pt x="3369941" y="374194"/>
                  <a:pt x="3365649" y="377804"/>
                  <a:pt x="3361697" y="381072"/>
                </a:cubicBezTo>
                <a:cubicBezTo>
                  <a:pt x="3359176" y="383183"/>
                  <a:pt x="3355974" y="385022"/>
                  <a:pt x="3353249" y="386793"/>
                </a:cubicBezTo>
                <a:cubicBezTo>
                  <a:pt x="3350864" y="388359"/>
                  <a:pt x="3348411" y="389721"/>
                  <a:pt x="3345958" y="391151"/>
                </a:cubicBezTo>
                <a:cubicBezTo>
                  <a:pt x="3337578" y="396054"/>
                  <a:pt x="3329129" y="400685"/>
                  <a:pt x="3320545" y="405316"/>
                </a:cubicBezTo>
                <a:cubicBezTo>
                  <a:pt x="3304942" y="413760"/>
                  <a:pt x="3288726" y="420842"/>
                  <a:pt x="3272579" y="428129"/>
                </a:cubicBezTo>
                <a:cubicBezTo>
                  <a:pt x="3256908" y="435211"/>
                  <a:pt x="3241169" y="442225"/>
                  <a:pt x="3225362" y="448831"/>
                </a:cubicBezTo>
                <a:cubicBezTo>
                  <a:pt x="3201925" y="458637"/>
                  <a:pt x="3178419" y="468103"/>
                  <a:pt x="3154981" y="477909"/>
                </a:cubicBezTo>
                <a:cubicBezTo>
                  <a:pt x="3129771" y="488465"/>
                  <a:pt x="3104494" y="498952"/>
                  <a:pt x="3079830" y="510801"/>
                </a:cubicBezTo>
                <a:cubicBezTo>
                  <a:pt x="3078194" y="511618"/>
                  <a:pt x="3076491" y="512504"/>
                  <a:pt x="3074856" y="513321"/>
                </a:cubicBezTo>
                <a:cubicBezTo>
                  <a:pt x="3076423" y="514274"/>
                  <a:pt x="3077922" y="515227"/>
                  <a:pt x="3079489" y="516181"/>
                </a:cubicBezTo>
                <a:cubicBezTo>
                  <a:pt x="3086847" y="520812"/>
                  <a:pt x="3094138" y="525579"/>
                  <a:pt x="3101564" y="530141"/>
                </a:cubicBezTo>
                <a:cubicBezTo>
                  <a:pt x="3116690" y="539403"/>
                  <a:pt x="3131884" y="548324"/>
                  <a:pt x="3147282" y="557108"/>
                </a:cubicBezTo>
                <a:cubicBezTo>
                  <a:pt x="3162135" y="565553"/>
                  <a:pt x="3177056" y="573725"/>
                  <a:pt x="3192045" y="581896"/>
                </a:cubicBezTo>
                <a:cubicBezTo>
                  <a:pt x="3200289" y="586323"/>
                  <a:pt x="3208465" y="590886"/>
                  <a:pt x="3216641" y="595516"/>
                </a:cubicBezTo>
                <a:cubicBezTo>
                  <a:pt x="3224817" y="600147"/>
                  <a:pt x="3232585" y="605391"/>
                  <a:pt x="3240352" y="610634"/>
                </a:cubicBezTo>
                <a:cubicBezTo>
                  <a:pt x="3254183" y="619964"/>
                  <a:pt x="3267196" y="630519"/>
                  <a:pt x="3279937" y="641279"/>
                </a:cubicBezTo>
                <a:cubicBezTo>
                  <a:pt x="3286069" y="646454"/>
                  <a:pt x="3292201" y="651698"/>
                  <a:pt x="3298333" y="656874"/>
                </a:cubicBezTo>
                <a:cubicBezTo>
                  <a:pt x="3304465" y="662117"/>
                  <a:pt x="3310665" y="667429"/>
                  <a:pt x="3316457" y="673081"/>
                </a:cubicBezTo>
                <a:cubicBezTo>
                  <a:pt x="3318910" y="675465"/>
                  <a:pt x="3321294" y="677916"/>
                  <a:pt x="3323543" y="680368"/>
                </a:cubicBezTo>
                <a:cubicBezTo>
                  <a:pt x="3326404" y="683432"/>
                  <a:pt x="3329334" y="686905"/>
                  <a:pt x="3330492" y="691059"/>
                </a:cubicBezTo>
                <a:cubicBezTo>
                  <a:pt x="3331037" y="693102"/>
                  <a:pt x="3331105" y="695145"/>
                  <a:pt x="3330901" y="697188"/>
                </a:cubicBezTo>
                <a:cubicBezTo>
                  <a:pt x="3330628" y="699572"/>
                  <a:pt x="3330492" y="701751"/>
                  <a:pt x="3329538" y="703930"/>
                </a:cubicBezTo>
                <a:cubicBezTo>
                  <a:pt x="3328584" y="706109"/>
                  <a:pt x="3327222" y="707675"/>
                  <a:pt x="3325655" y="709446"/>
                </a:cubicBezTo>
                <a:cubicBezTo>
                  <a:pt x="3323747" y="711625"/>
                  <a:pt x="3321430" y="713668"/>
                  <a:pt x="3318841" y="715030"/>
                </a:cubicBezTo>
                <a:cubicBezTo>
                  <a:pt x="3314890" y="717141"/>
                  <a:pt x="3311551" y="718776"/>
                  <a:pt x="3307463" y="720546"/>
                </a:cubicBezTo>
                <a:cubicBezTo>
                  <a:pt x="3303852" y="722044"/>
                  <a:pt x="3300105" y="723338"/>
                  <a:pt x="3296357" y="724632"/>
                </a:cubicBezTo>
                <a:cubicBezTo>
                  <a:pt x="3291111" y="726403"/>
                  <a:pt x="3285865" y="728105"/>
                  <a:pt x="3280619" y="729808"/>
                </a:cubicBezTo>
                <a:cubicBezTo>
                  <a:pt x="3272511" y="732395"/>
                  <a:pt x="3264403" y="734915"/>
                  <a:pt x="3256227" y="737435"/>
                </a:cubicBezTo>
                <a:cubicBezTo>
                  <a:pt x="3235037" y="744040"/>
                  <a:pt x="3213780" y="750305"/>
                  <a:pt x="3192726" y="757183"/>
                </a:cubicBezTo>
                <a:cubicBezTo>
                  <a:pt x="3170243" y="764538"/>
                  <a:pt x="3147827" y="772029"/>
                  <a:pt x="3125138" y="778771"/>
                </a:cubicBezTo>
                <a:cubicBezTo>
                  <a:pt x="3103336" y="785308"/>
                  <a:pt x="3081465" y="791710"/>
                  <a:pt x="3059594" y="797907"/>
                </a:cubicBezTo>
                <a:cubicBezTo>
                  <a:pt x="3049374" y="800835"/>
                  <a:pt x="3039086" y="803491"/>
                  <a:pt x="3028866" y="806283"/>
                </a:cubicBezTo>
                <a:cubicBezTo>
                  <a:pt x="3026073" y="807032"/>
                  <a:pt x="3023279" y="807781"/>
                  <a:pt x="3020486" y="808530"/>
                </a:cubicBezTo>
                <a:cubicBezTo>
                  <a:pt x="3022870" y="810233"/>
                  <a:pt x="3025323" y="811867"/>
                  <a:pt x="3027776" y="813569"/>
                </a:cubicBezTo>
                <a:cubicBezTo>
                  <a:pt x="3041947" y="822763"/>
                  <a:pt x="3056392" y="831411"/>
                  <a:pt x="3070768" y="840264"/>
                </a:cubicBezTo>
                <a:cubicBezTo>
                  <a:pt x="3085825" y="849526"/>
                  <a:pt x="3100951" y="858651"/>
                  <a:pt x="3116281" y="867436"/>
                </a:cubicBezTo>
                <a:cubicBezTo>
                  <a:pt x="3131066" y="875948"/>
                  <a:pt x="3145783" y="884461"/>
                  <a:pt x="3160431" y="893177"/>
                </a:cubicBezTo>
                <a:cubicBezTo>
                  <a:pt x="3174876" y="901758"/>
                  <a:pt x="3189320" y="910270"/>
                  <a:pt x="3203219" y="919736"/>
                </a:cubicBezTo>
                <a:cubicBezTo>
                  <a:pt x="3217255" y="929270"/>
                  <a:pt x="3230541" y="939757"/>
                  <a:pt x="3242873" y="951334"/>
                </a:cubicBezTo>
                <a:cubicBezTo>
                  <a:pt x="3247710" y="955828"/>
                  <a:pt x="3252411" y="960459"/>
                  <a:pt x="3256908" y="965226"/>
                </a:cubicBezTo>
                <a:cubicBezTo>
                  <a:pt x="3261064" y="969653"/>
                  <a:pt x="3265765" y="974351"/>
                  <a:pt x="3266651" y="980685"/>
                </a:cubicBezTo>
                <a:cubicBezTo>
                  <a:pt x="3267264" y="985043"/>
                  <a:pt x="3265697" y="989197"/>
                  <a:pt x="3263517" y="992942"/>
                </a:cubicBezTo>
                <a:cubicBezTo>
                  <a:pt x="3260860" y="997437"/>
                  <a:pt x="3256227" y="1000501"/>
                  <a:pt x="3251934" y="1003294"/>
                </a:cubicBezTo>
                <a:cubicBezTo>
                  <a:pt x="3249209" y="1005064"/>
                  <a:pt x="3246075" y="1006494"/>
                  <a:pt x="3243145" y="1007856"/>
                </a:cubicBezTo>
                <a:cubicBezTo>
                  <a:pt x="3240556" y="1009082"/>
                  <a:pt x="3237967" y="1010240"/>
                  <a:pt x="3235310" y="1011329"/>
                </a:cubicBezTo>
                <a:cubicBezTo>
                  <a:pt x="3230745" y="1013304"/>
                  <a:pt x="3226112" y="1015007"/>
                  <a:pt x="3221479" y="1016777"/>
                </a:cubicBezTo>
                <a:cubicBezTo>
                  <a:pt x="3205127" y="1023042"/>
                  <a:pt x="3188298" y="1028286"/>
                  <a:pt x="3171605" y="1033666"/>
                </a:cubicBezTo>
                <a:cubicBezTo>
                  <a:pt x="3144011" y="1042655"/>
                  <a:pt x="3116213" y="1050963"/>
                  <a:pt x="3088346" y="1058999"/>
                </a:cubicBezTo>
                <a:cubicBezTo>
                  <a:pt x="3070359" y="1064174"/>
                  <a:pt x="3052304" y="1069077"/>
                  <a:pt x="3034385" y="1074321"/>
                </a:cubicBezTo>
                <a:cubicBezTo>
                  <a:pt x="3036020" y="1074866"/>
                  <a:pt x="3037587" y="1075478"/>
                  <a:pt x="3039222" y="1076023"/>
                </a:cubicBezTo>
                <a:cubicBezTo>
                  <a:pt x="3046308" y="1078475"/>
                  <a:pt x="3053394" y="1081131"/>
                  <a:pt x="3060480" y="1083787"/>
                </a:cubicBezTo>
                <a:cubicBezTo>
                  <a:pt x="3065862" y="1085830"/>
                  <a:pt x="3071177" y="1088077"/>
                  <a:pt x="3076423" y="1090392"/>
                </a:cubicBezTo>
                <a:cubicBezTo>
                  <a:pt x="3083032" y="1093321"/>
                  <a:pt x="3089641" y="1096249"/>
                  <a:pt x="3096250" y="1099177"/>
                </a:cubicBezTo>
                <a:cubicBezTo>
                  <a:pt x="3122685" y="1111094"/>
                  <a:pt x="3149257" y="1122807"/>
                  <a:pt x="3176238" y="1133431"/>
                </a:cubicBezTo>
                <a:cubicBezTo>
                  <a:pt x="3188707" y="1138334"/>
                  <a:pt x="3201311" y="1143033"/>
                  <a:pt x="3213848" y="1147800"/>
                </a:cubicBezTo>
                <a:cubicBezTo>
                  <a:pt x="3228020" y="1153180"/>
                  <a:pt x="3241987" y="1158696"/>
                  <a:pt x="3255886" y="1164620"/>
                </a:cubicBezTo>
                <a:cubicBezTo>
                  <a:pt x="3268082" y="1169796"/>
                  <a:pt x="3280005" y="1175857"/>
                  <a:pt x="3291520" y="1182462"/>
                </a:cubicBezTo>
                <a:cubicBezTo>
                  <a:pt x="3296630" y="1185459"/>
                  <a:pt x="3301604" y="1188863"/>
                  <a:pt x="3306441" y="1192337"/>
                </a:cubicBezTo>
                <a:cubicBezTo>
                  <a:pt x="3308621" y="1193903"/>
                  <a:pt x="3310802" y="1195537"/>
                  <a:pt x="3312914" y="1197240"/>
                </a:cubicBezTo>
                <a:cubicBezTo>
                  <a:pt x="3313867" y="1198125"/>
                  <a:pt x="3314890" y="1199010"/>
                  <a:pt x="3315912" y="1199896"/>
                </a:cubicBezTo>
                <a:cubicBezTo>
                  <a:pt x="3317206" y="1201121"/>
                  <a:pt x="3318092" y="1202756"/>
                  <a:pt x="3319114" y="1204254"/>
                </a:cubicBezTo>
                <a:cubicBezTo>
                  <a:pt x="3322112" y="1208816"/>
                  <a:pt x="3321635" y="1214945"/>
                  <a:pt x="3319114" y="1219576"/>
                </a:cubicBezTo>
                <a:cubicBezTo>
                  <a:pt x="3317274" y="1222913"/>
                  <a:pt x="3314821" y="1225569"/>
                  <a:pt x="3311279" y="1227067"/>
                </a:cubicBezTo>
                <a:cubicBezTo>
                  <a:pt x="3306237" y="1229178"/>
                  <a:pt x="3300922" y="1229519"/>
                  <a:pt x="3295540" y="1229723"/>
                </a:cubicBezTo>
                <a:cubicBezTo>
                  <a:pt x="3287432" y="1230132"/>
                  <a:pt x="3279188" y="1229927"/>
                  <a:pt x="3271080" y="1229859"/>
                </a:cubicBezTo>
                <a:cubicBezTo>
                  <a:pt x="3253842" y="1229655"/>
                  <a:pt x="3236604" y="1229587"/>
                  <a:pt x="3219367" y="1229519"/>
                </a:cubicBezTo>
                <a:cubicBezTo>
                  <a:pt x="3199949" y="1229519"/>
                  <a:pt x="3180531" y="1229519"/>
                  <a:pt x="3161045" y="1229519"/>
                </a:cubicBezTo>
                <a:cubicBezTo>
                  <a:pt x="3142717" y="1229587"/>
                  <a:pt x="3124389" y="1230063"/>
                  <a:pt x="3106061" y="1230472"/>
                </a:cubicBezTo>
                <a:cubicBezTo>
                  <a:pt x="3071518" y="1231289"/>
                  <a:pt x="3036974" y="1232379"/>
                  <a:pt x="3002430" y="1232719"/>
                </a:cubicBezTo>
                <a:cubicBezTo>
                  <a:pt x="2975245" y="1232992"/>
                  <a:pt x="2948060" y="1233128"/>
                  <a:pt x="2920875" y="1233128"/>
                </a:cubicBezTo>
                <a:cubicBezTo>
                  <a:pt x="2910314" y="1233196"/>
                  <a:pt x="2899617" y="1233128"/>
                  <a:pt x="2888920" y="12331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1263482">
            <a:off x="-618015" y="1080228"/>
            <a:ext cx="369049" cy="533071"/>
          </a:xfrm>
          <a:custGeom>
            <a:rect b="b" l="l" r="r" t="t"/>
            <a:pathLst>
              <a:path extrusionOk="0" h="1064108" w="736690">
                <a:moveTo>
                  <a:pt x="3122" y="1058260"/>
                </a:moveTo>
                <a:cubicBezTo>
                  <a:pt x="-1919" y="1051790"/>
                  <a:pt x="-761" y="1041779"/>
                  <a:pt x="5916" y="1036808"/>
                </a:cubicBezTo>
                <a:cubicBezTo>
                  <a:pt x="25947" y="1021622"/>
                  <a:pt x="46115" y="1006572"/>
                  <a:pt x="67713" y="993633"/>
                </a:cubicBezTo>
                <a:cubicBezTo>
                  <a:pt x="136119" y="949778"/>
                  <a:pt x="207386" y="910825"/>
                  <a:pt x="277700" y="870102"/>
                </a:cubicBezTo>
                <a:cubicBezTo>
                  <a:pt x="240635" y="854439"/>
                  <a:pt x="200913" y="846063"/>
                  <a:pt x="163917" y="830128"/>
                </a:cubicBezTo>
                <a:cubicBezTo>
                  <a:pt x="124263" y="811605"/>
                  <a:pt x="86722" y="793286"/>
                  <a:pt x="48499" y="772856"/>
                </a:cubicBezTo>
                <a:cubicBezTo>
                  <a:pt x="2373" y="745480"/>
                  <a:pt x="76229" y="717560"/>
                  <a:pt x="98168" y="706187"/>
                </a:cubicBezTo>
                <a:cubicBezTo>
                  <a:pt x="145044" y="684532"/>
                  <a:pt x="192942" y="665396"/>
                  <a:pt x="239749" y="643672"/>
                </a:cubicBezTo>
                <a:cubicBezTo>
                  <a:pt x="208135" y="636658"/>
                  <a:pt x="175568" y="632845"/>
                  <a:pt x="145112" y="621472"/>
                </a:cubicBezTo>
                <a:cubicBezTo>
                  <a:pt x="110977" y="606695"/>
                  <a:pt x="76843" y="590351"/>
                  <a:pt x="45433" y="570466"/>
                </a:cubicBezTo>
                <a:cubicBezTo>
                  <a:pt x="22881" y="542681"/>
                  <a:pt x="71596" y="521571"/>
                  <a:pt x="90060" y="508496"/>
                </a:cubicBezTo>
                <a:cubicBezTo>
                  <a:pt x="153152" y="467296"/>
                  <a:pt x="222920" y="438626"/>
                  <a:pt x="289964" y="404781"/>
                </a:cubicBezTo>
                <a:cubicBezTo>
                  <a:pt x="248062" y="377473"/>
                  <a:pt x="206023" y="350234"/>
                  <a:pt x="163372" y="324083"/>
                </a:cubicBezTo>
                <a:cubicBezTo>
                  <a:pt x="132235" y="306650"/>
                  <a:pt x="100280" y="289217"/>
                  <a:pt x="75344" y="263135"/>
                </a:cubicBezTo>
                <a:cubicBezTo>
                  <a:pt x="62398" y="251081"/>
                  <a:pt x="71188" y="233171"/>
                  <a:pt x="83383" y="224386"/>
                </a:cubicBezTo>
                <a:cubicBezTo>
                  <a:pt x="114520" y="199190"/>
                  <a:pt x="154038" y="187953"/>
                  <a:pt x="189194" y="169567"/>
                </a:cubicBezTo>
                <a:cubicBezTo>
                  <a:pt x="216788" y="155675"/>
                  <a:pt x="244451" y="141850"/>
                  <a:pt x="272453" y="128639"/>
                </a:cubicBezTo>
                <a:cubicBezTo>
                  <a:pt x="238114" y="120535"/>
                  <a:pt x="205410" y="106779"/>
                  <a:pt x="172979" y="92955"/>
                </a:cubicBezTo>
                <a:cubicBezTo>
                  <a:pt x="150495" y="84102"/>
                  <a:pt x="127125" y="77361"/>
                  <a:pt x="106549" y="64354"/>
                </a:cubicBezTo>
                <a:cubicBezTo>
                  <a:pt x="94012" y="56999"/>
                  <a:pt x="84405" y="52641"/>
                  <a:pt x="72414" y="46648"/>
                </a:cubicBezTo>
                <a:cubicBezTo>
                  <a:pt x="66827" y="43720"/>
                  <a:pt x="62398" y="37659"/>
                  <a:pt x="62807" y="31189"/>
                </a:cubicBezTo>
                <a:cubicBezTo>
                  <a:pt x="63625" y="13416"/>
                  <a:pt x="84678" y="16276"/>
                  <a:pt x="97283" y="14301"/>
                </a:cubicBezTo>
                <a:cubicBezTo>
                  <a:pt x="125899" y="10487"/>
                  <a:pt x="154310" y="6265"/>
                  <a:pt x="183062" y="3473"/>
                </a:cubicBezTo>
                <a:cubicBezTo>
                  <a:pt x="246154" y="-3609"/>
                  <a:pt x="310472" y="613"/>
                  <a:pt x="372746" y="11849"/>
                </a:cubicBezTo>
                <a:cubicBezTo>
                  <a:pt x="407289" y="13007"/>
                  <a:pt x="442242" y="14709"/>
                  <a:pt x="476513" y="16276"/>
                </a:cubicBezTo>
                <a:cubicBezTo>
                  <a:pt x="492456" y="16344"/>
                  <a:pt x="508331" y="18795"/>
                  <a:pt x="524274" y="17842"/>
                </a:cubicBezTo>
                <a:cubicBezTo>
                  <a:pt x="543079" y="17161"/>
                  <a:pt x="558681" y="11917"/>
                  <a:pt x="576737" y="9398"/>
                </a:cubicBezTo>
                <a:cubicBezTo>
                  <a:pt x="608896" y="4290"/>
                  <a:pt x="641531" y="3201"/>
                  <a:pt x="674031" y="5516"/>
                </a:cubicBezTo>
                <a:cubicBezTo>
                  <a:pt x="692223" y="6469"/>
                  <a:pt x="710550" y="8036"/>
                  <a:pt x="728742" y="5516"/>
                </a:cubicBezTo>
                <a:cubicBezTo>
                  <a:pt x="737668" y="4426"/>
                  <a:pt x="740120" y="18182"/>
                  <a:pt x="730650" y="19613"/>
                </a:cubicBezTo>
                <a:cubicBezTo>
                  <a:pt x="676688" y="25265"/>
                  <a:pt x="621568" y="18319"/>
                  <a:pt x="568084" y="30713"/>
                </a:cubicBezTo>
                <a:cubicBezTo>
                  <a:pt x="525569" y="42834"/>
                  <a:pt x="481146" y="37046"/>
                  <a:pt x="437608" y="36569"/>
                </a:cubicBezTo>
                <a:cubicBezTo>
                  <a:pt x="413489" y="36433"/>
                  <a:pt x="389438" y="37455"/>
                  <a:pt x="365387" y="34662"/>
                </a:cubicBezTo>
                <a:cubicBezTo>
                  <a:pt x="347332" y="31394"/>
                  <a:pt x="331116" y="28534"/>
                  <a:pt x="312993" y="27376"/>
                </a:cubicBezTo>
                <a:cubicBezTo>
                  <a:pt x="248947" y="22745"/>
                  <a:pt x="184834" y="28942"/>
                  <a:pt x="121402" y="37863"/>
                </a:cubicBezTo>
                <a:cubicBezTo>
                  <a:pt x="143409" y="51755"/>
                  <a:pt x="168754" y="58089"/>
                  <a:pt x="192397" y="68508"/>
                </a:cubicBezTo>
                <a:cubicBezTo>
                  <a:pt x="210929" y="76748"/>
                  <a:pt x="229802" y="84307"/>
                  <a:pt x="248470" y="90912"/>
                </a:cubicBezTo>
                <a:cubicBezTo>
                  <a:pt x="272862" y="101263"/>
                  <a:pt x="300252" y="101400"/>
                  <a:pt x="324575" y="110865"/>
                </a:cubicBezTo>
                <a:cubicBezTo>
                  <a:pt x="335340" y="117267"/>
                  <a:pt x="333433" y="133747"/>
                  <a:pt x="321714" y="137696"/>
                </a:cubicBezTo>
                <a:cubicBezTo>
                  <a:pt x="305225" y="145732"/>
                  <a:pt x="285603" y="155062"/>
                  <a:pt x="270137" y="162961"/>
                </a:cubicBezTo>
                <a:cubicBezTo>
                  <a:pt x="240635" y="177534"/>
                  <a:pt x="213654" y="191699"/>
                  <a:pt x="184493" y="205659"/>
                </a:cubicBezTo>
                <a:cubicBezTo>
                  <a:pt x="157104" y="218939"/>
                  <a:pt x="127329" y="228540"/>
                  <a:pt x="103142" y="247540"/>
                </a:cubicBezTo>
                <a:cubicBezTo>
                  <a:pt x="128351" y="271375"/>
                  <a:pt x="159965" y="286357"/>
                  <a:pt x="189467" y="303858"/>
                </a:cubicBezTo>
                <a:cubicBezTo>
                  <a:pt x="229802" y="330893"/>
                  <a:pt x="272181" y="355069"/>
                  <a:pt x="311766" y="382989"/>
                </a:cubicBezTo>
                <a:cubicBezTo>
                  <a:pt x="334591" y="399946"/>
                  <a:pt x="332002" y="418196"/>
                  <a:pt x="306452" y="430046"/>
                </a:cubicBezTo>
                <a:cubicBezTo>
                  <a:pt x="283559" y="443393"/>
                  <a:pt x="259031" y="453404"/>
                  <a:pt x="235048" y="464640"/>
                </a:cubicBezTo>
                <a:cubicBezTo>
                  <a:pt x="180269" y="490654"/>
                  <a:pt x="126171" y="519051"/>
                  <a:pt x="76366" y="553782"/>
                </a:cubicBezTo>
                <a:cubicBezTo>
                  <a:pt x="103006" y="567742"/>
                  <a:pt x="129101" y="582043"/>
                  <a:pt x="156899" y="593279"/>
                </a:cubicBezTo>
                <a:cubicBezTo>
                  <a:pt x="182449" y="602541"/>
                  <a:pt x="213109" y="606831"/>
                  <a:pt x="238591" y="612347"/>
                </a:cubicBezTo>
                <a:cubicBezTo>
                  <a:pt x="257532" y="617522"/>
                  <a:pt x="311221" y="621336"/>
                  <a:pt x="290236" y="651912"/>
                </a:cubicBezTo>
                <a:cubicBezTo>
                  <a:pt x="274225" y="662536"/>
                  <a:pt x="255011" y="668324"/>
                  <a:pt x="237705" y="676973"/>
                </a:cubicBezTo>
                <a:cubicBezTo>
                  <a:pt x="183676" y="702987"/>
                  <a:pt x="126376" y="722327"/>
                  <a:pt x="74185" y="752086"/>
                </a:cubicBezTo>
                <a:cubicBezTo>
                  <a:pt x="116019" y="771971"/>
                  <a:pt x="155809" y="795261"/>
                  <a:pt x="199483" y="810924"/>
                </a:cubicBezTo>
                <a:cubicBezTo>
                  <a:pt x="222375" y="822160"/>
                  <a:pt x="348013" y="844292"/>
                  <a:pt x="314560" y="882836"/>
                </a:cubicBezTo>
                <a:cubicBezTo>
                  <a:pt x="251059" y="923560"/>
                  <a:pt x="182381" y="956315"/>
                  <a:pt x="119153" y="997719"/>
                </a:cubicBezTo>
                <a:cubicBezTo>
                  <a:pt x="101711" y="1008751"/>
                  <a:pt x="83860" y="1019103"/>
                  <a:pt x="66486" y="1030271"/>
                </a:cubicBezTo>
                <a:cubicBezTo>
                  <a:pt x="52178" y="1040077"/>
                  <a:pt x="38415" y="1050632"/>
                  <a:pt x="24448" y="1060915"/>
                </a:cubicBezTo>
                <a:cubicBezTo>
                  <a:pt x="17907" y="1065955"/>
                  <a:pt x="8301" y="1065001"/>
                  <a:pt x="3122" y="10582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1263482">
            <a:off x="-627956" y="816766"/>
            <a:ext cx="1645627" cy="586231"/>
          </a:xfrm>
          <a:custGeom>
            <a:rect b="b" l="l" r="r" t="t"/>
            <a:pathLst>
              <a:path extrusionOk="0" h="1170226" w="3284978">
                <a:moveTo>
                  <a:pt x="3255954" y="309768"/>
                </a:moveTo>
                <a:cubicBezTo>
                  <a:pt x="3247642" y="304865"/>
                  <a:pt x="3239057" y="300370"/>
                  <a:pt x="3230472" y="295876"/>
                </a:cubicBezTo>
                <a:cubicBezTo>
                  <a:pt x="3219775" y="290632"/>
                  <a:pt x="3209010" y="285661"/>
                  <a:pt x="3198245" y="280690"/>
                </a:cubicBezTo>
                <a:cubicBezTo>
                  <a:pt x="3186799" y="275310"/>
                  <a:pt x="3175353" y="269794"/>
                  <a:pt x="3164042" y="264278"/>
                </a:cubicBezTo>
                <a:cubicBezTo>
                  <a:pt x="3141558" y="253314"/>
                  <a:pt x="3119211" y="242078"/>
                  <a:pt x="3098634" y="231726"/>
                </a:cubicBezTo>
                <a:cubicBezTo>
                  <a:pt x="3088006" y="226415"/>
                  <a:pt x="3077241" y="221307"/>
                  <a:pt x="3066339" y="216608"/>
                </a:cubicBezTo>
                <a:cubicBezTo>
                  <a:pt x="3060548" y="214157"/>
                  <a:pt x="3054552" y="211910"/>
                  <a:pt x="3048965" y="208981"/>
                </a:cubicBezTo>
                <a:cubicBezTo>
                  <a:pt x="3045491" y="207143"/>
                  <a:pt x="3042016" y="205236"/>
                  <a:pt x="3039563" y="202035"/>
                </a:cubicBezTo>
                <a:cubicBezTo>
                  <a:pt x="3037723" y="199652"/>
                  <a:pt x="3036838" y="196928"/>
                  <a:pt x="3036361" y="193931"/>
                </a:cubicBezTo>
                <a:cubicBezTo>
                  <a:pt x="3035543" y="188211"/>
                  <a:pt x="3038337" y="182559"/>
                  <a:pt x="3042697" y="179018"/>
                </a:cubicBezTo>
                <a:cubicBezTo>
                  <a:pt x="3046104" y="176294"/>
                  <a:pt x="3049919" y="173978"/>
                  <a:pt x="3053530" y="171527"/>
                </a:cubicBezTo>
                <a:cubicBezTo>
                  <a:pt x="3063682" y="164785"/>
                  <a:pt x="3073970" y="158248"/>
                  <a:pt x="3084190" y="151574"/>
                </a:cubicBezTo>
                <a:cubicBezTo>
                  <a:pt x="3103131" y="138635"/>
                  <a:pt x="3121391" y="124743"/>
                  <a:pt x="3139787" y="111055"/>
                </a:cubicBezTo>
                <a:cubicBezTo>
                  <a:pt x="3148576" y="104449"/>
                  <a:pt x="3157433" y="97844"/>
                  <a:pt x="3166359" y="91306"/>
                </a:cubicBezTo>
                <a:cubicBezTo>
                  <a:pt x="3176443" y="84020"/>
                  <a:pt x="3186663" y="76869"/>
                  <a:pt x="3196951" y="69719"/>
                </a:cubicBezTo>
                <a:cubicBezTo>
                  <a:pt x="3206694" y="62909"/>
                  <a:pt x="3216369" y="55963"/>
                  <a:pt x="3225976" y="48880"/>
                </a:cubicBezTo>
                <a:cubicBezTo>
                  <a:pt x="3235719" y="41594"/>
                  <a:pt x="3244985" y="33558"/>
                  <a:pt x="3254183" y="25454"/>
                </a:cubicBezTo>
                <a:cubicBezTo>
                  <a:pt x="3262495" y="18168"/>
                  <a:pt x="3270944" y="10949"/>
                  <a:pt x="3279801" y="4276"/>
                </a:cubicBezTo>
                <a:cubicBezTo>
                  <a:pt x="3281504" y="2982"/>
                  <a:pt x="3283208" y="1688"/>
                  <a:pt x="3284979" y="394"/>
                </a:cubicBezTo>
                <a:cubicBezTo>
                  <a:pt x="3281845" y="530"/>
                  <a:pt x="3278779" y="666"/>
                  <a:pt x="3275713" y="734"/>
                </a:cubicBezTo>
                <a:cubicBezTo>
                  <a:pt x="3259633" y="1143"/>
                  <a:pt x="3243486" y="1007"/>
                  <a:pt x="3227338" y="1143"/>
                </a:cubicBezTo>
                <a:cubicBezTo>
                  <a:pt x="3210169" y="1347"/>
                  <a:pt x="3192931" y="1620"/>
                  <a:pt x="3175761" y="1688"/>
                </a:cubicBezTo>
                <a:cubicBezTo>
                  <a:pt x="3158932" y="1756"/>
                  <a:pt x="3142035" y="1688"/>
                  <a:pt x="3125138" y="1552"/>
                </a:cubicBezTo>
                <a:cubicBezTo>
                  <a:pt x="3090799" y="1279"/>
                  <a:pt x="3056460" y="190"/>
                  <a:pt x="3022121" y="53"/>
                </a:cubicBezTo>
                <a:cubicBezTo>
                  <a:pt x="2984511" y="-83"/>
                  <a:pt x="2946970" y="53"/>
                  <a:pt x="2909360" y="326"/>
                </a:cubicBezTo>
                <a:cubicBezTo>
                  <a:pt x="2872636" y="598"/>
                  <a:pt x="2835912" y="1552"/>
                  <a:pt x="2799189" y="2369"/>
                </a:cubicBezTo>
                <a:cubicBezTo>
                  <a:pt x="2762873" y="3118"/>
                  <a:pt x="2726559" y="3663"/>
                  <a:pt x="2690175" y="3799"/>
                </a:cubicBezTo>
                <a:cubicBezTo>
                  <a:pt x="2662649" y="3935"/>
                  <a:pt x="2635192" y="3867"/>
                  <a:pt x="2607666" y="3867"/>
                </a:cubicBezTo>
                <a:cubicBezTo>
                  <a:pt x="2564197" y="3867"/>
                  <a:pt x="2520728" y="3867"/>
                  <a:pt x="2477259" y="4344"/>
                </a:cubicBezTo>
                <a:cubicBezTo>
                  <a:pt x="2439172" y="4820"/>
                  <a:pt x="2401086" y="5365"/>
                  <a:pt x="2363067" y="6250"/>
                </a:cubicBezTo>
                <a:cubicBezTo>
                  <a:pt x="2326207" y="7136"/>
                  <a:pt x="2289415" y="8225"/>
                  <a:pt x="2252555" y="9179"/>
                </a:cubicBezTo>
                <a:cubicBezTo>
                  <a:pt x="2179380" y="11085"/>
                  <a:pt x="2106205" y="12107"/>
                  <a:pt x="2033030" y="13265"/>
                </a:cubicBezTo>
                <a:cubicBezTo>
                  <a:pt x="1962444" y="14354"/>
                  <a:pt x="1891926" y="16670"/>
                  <a:pt x="1821408" y="20006"/>
                </a:cubicBezTo>
                <a:cubicBezTo>
                  <a:pt x="1746188" y="23548"/>
                  <a:pt x="1671037" y="27497"/>
                  <a:pt x="1595818" y="31039"/>
                </a:cubicBezTo>
                <a:cubicBezTo>
                  <a:pt x="1561411" y="32741"/>
                  <a:pt x="1527004" y="34103"/>
                  <a:pt x="1492664" y="35465"/>
                </a:cubicBezTo>
                <a:cubicBezTo>
                  <a:pt x="1453488" y="37031"/>
                  <a:pt x="1414243" y="38802"/>
                  <a:pt x="1375066" y="40709"/>
                </a:cubicBezTo>
                <a:cubicBezTo>
                  <a:pt x="1341136" y="42343"/>
                  <a:pt x="1307206" y="44182"/>
                  <a:pt x="1273275" y="45816"/>
                </a:cubicBezTo>
                <a:cubicBezTo>
                  <a:pt x="1234576" y="47655"/>
                  <a:pt x="1195876" y="49357"/>
                  <a:pt x="1157108" y="50992"/>
                </a:cubicBezTo>
                <a:cubicBezTo>
                  <a:pt x="1086522" y="53920"/>
                  <a:pt x="1015936" y="56984"/>
                  <a:pt x="945350" y="60117"/>
                </a:cubicBezTo>
                <a:cubicBezTo>
                  <a:pt x="907331" y="61819"/>
                  <a:pt x="869313" y="63317"/>
                  <a:pt x="831294" y="64543"/>
                </a:cubicBezTo>
                <a:cubicBezTo>
                  <a:pt x="796955" y="65633"/>
                  <a:pt x="762616" y="66654"/>
                  <a:pt x="728277" y="67812"/>
                </a:cubicBezTo>
                <a:cubicBezTo>
                  <a:pt x="691962" y="69106"/>
                  <a:pt x="655647" y="70195"/>
                  <a:pt x="619332" y="71626"/>
                </a:cubicBezTo>
                <a:cubicBezTo>
                  <a:pt x="583357" y="73056"/>
                  <a:pt x="547451" y="74622"/>
                  <a:pt x="511477" y="76256"/>
                </a:cubicBezTo>
                <a:cubicBezTo>
                  <a:pt x="504731" y="76529"/>
                  <a:pt x="498054" y="76801"/>
                  <a:pt x="491309" y="77073"/>
                </a:cubicBezTo>
                <a:cubicBezTo>
                  <a:pt x="451996" y="85722"/>
                  <a:pt x="411116" y="80819"/>
                  <a:pt x="371054" y="80342"/>
                </a:cubicBezTo>
                <a:cubicBezTo>
                  <a:pt x="346935" y="80206"/>
                  <a:pt x="322816" y="81228"/>
                  <a:pt x="298833" y="78435"/>
                </a:cubicBezTo>
                <a:cubicBezTo>
                  <a:pt x="280777" y="75167"/>
                  <a:pt x="264562" y="72307"/>
                  <a:pt x="246438" y="71149"/>
                </a:cubicBezTo>
                <a:cubicBezTo>
                  <a:pt x="182393" y="66518"/>
                  <a:pt x="118279" y="72715"/>
                  <a:pt x="54847" y="81636"/>
                </a:cubicBezTo>
                <a:cubicBezTo>
                  <a:pt x="76854" y="95528"/>
                  <a:pt x="102200" y="101862"/>
                  <a:pt x="125842" y="112281"/>
                </a:cubicBezTo>
                <a:cubicBezTo>
                  <a:pt x="144374" y="120589"/>
                  <a:pt x="163179" y="128080"/>
                  <a:pt x="181916" y="134753"/>
                </a:cubicBezTo>
                <a:cubicBezTo>
                  <a:pt x="206308" y="145104"/>
                  <a:pt x="233697" y="145241"/>
                  <a:pt x="258021" y="154706"/>
                </a:cubicBezTo>
                <a:cubicBezTo>
                  <a:pt x="268786" y="161108"/>
                  <a:pt x="266878" y="177656"/>
                  <a:pt x="255159" y="181537"/>
                </a:cubicBezTo>
                <a:cubicBezTo>
                  <a:pt x="238671" y="189573"/>
                  <a:pt x="219049" y="198903"/>
                  <a:pt x="203582" y="206802"/>
                </a:cubicBezTo>
                <a:cubicBezTo>
                  <a:pt x="174081" y="221375"/>
                  <a:pt x="147100" y="235608"/>
                  <a:pt x="117939" y="249500"/>
                </a:cubicBezTo>
                <a:cubicBezTo>
                  <a:pt x="90549" y="262780"/>
                  <a:pt x="60775" y="272382"/>
                  <a:pt x="36588" y="291381"/>
                </a:cubicBezTo>
                <a:cubicBezTo>
                  <a:pt x="61797" y="315284"/>
                  <a:pt x="93479" y="330198"/>
                  <a:pt x="122981" y="347767"/>
                </a:cubicBezTo>
                <a:cubicBezTo>
                  <a:pt x="163316" y="374803"/>
                  <a:pt x="205694" y="398978"/>
                  <a:pt x="245280" y="426898"/>
                </a:cubicBezTo>
                <a:cubicBezTo>
                  <a:pt x="268105" y="443855"/>
                  <a:pt x="265515" y="462106"/>
                  <a:pt x="239965" y="473955"/>
                </a:cubicBezTo>
                <a:cubicBezTo>
                  <a:pt x="217073" y="487302"/>
                  <a:pt x="192545" y="497381"/>
                  <a:pt x="168562" y="508549"/>
                </a:cubicBezTo>
                <a:cubicBezTo>
                  <a:pt x="113783" y="534631"/>
                  <a:pt x="59685" y="562960"/>
                  <a:pt x="9879" y="597691"/>
                </a:cubicBezTo>
                <a:cubicBezTo>
                  <a:pt x="36519" y="611651"/>
                  <a:pt x="62615" y="625952"/>
                  <a:pt x="90413" y="637188"/>
                </a:cubicBezTo>
                <a:cubicBezTo>
                  <a:pt x="115963" y="646450"/>
                  <a:pt x="146623" y="650740"/>
                  <a:pt x="172173" y="656256"/>
                </a:cubicBezTo>
                <a:cubicBezTo>
                  <a:pt x="191114" y="661432"/>
                  <a:pt x="244803" y="665313"/>
                  <a:pt x="223818" y="695822"/>
                </a:cubicBezTo>
                <a:cubicBezTo>
                  <a:pt x="207807" y="706445"/>
                  <a:pt x="188593" y="712233"/>
                  <a:pt x="171287" y="720882"/>
                </a:cubicBezTo>
                <a:cubicBezTo>
                  <a:pt x="117257" y="746964"/>
                  <a:pt x="59957" y="766236"/>
                  <a:pt x="7767" y="795995"/>
                </a:cubicBezTo>
                <a:cubicBezTo>
                  <a:pt x="49601" y="815880"/>
                  <a:pt x="89391" y="839170"/>
                  <a:pt x="132996" y="854765"/>
                </a:cubicBezTo>
                <a:cubicBezTo>
                  <a:pt x="155889" y="866001"/>
                  <a:pt x="281595" y="888201"/>
                  <a:pt x="248141" y="926677"/>
                </a:cubicBezTo>
                <a:cubicBezTo>
                  <a:pt x="184641" y="967401"/>
                  <a:pt x="115963" y="1000156"/>
                  <a:pt x="52735" y="1041561"/>
                </a:cubicBezTo>
                <a:cubicBezTo>
                  <a:pt x="35293" y="1052593"/>
                  <a:pt x="17442" y="1063012"/>
                  <a:pt x="68" y="1074112"/>
                </a:cubicBezTo>
                <a:cubicBezTo>
                  <a:pt x="68" y="1074112"/>
                  <a:pt x="0" y="1074112"/>
                  <a:pt x="0" y="1074180"/>
                </a:cubicBezTo>
                <a:cubicBezTo>
                  <a:pt x="749" y="1074180"/>
                  <a:pt x="1431" y="1074112"/>
                  <a:pt x="2112" y="1074044"/>
                </a:cubicBezTo>
                <a:cubicBezTo>
                  <a:pt x="35770" y="1071592"/>
                  <a:pt x="69428" y="1069073"/>
                  <a:pt x="103154" y="1068596"/>
                </a:cubicBezTo>
                <a:cubicBezTo>
                  <a:pt x="138242" y="1068119"/>
                  <a:pt x="173263" y="1068323"/>
                  <a:pt x="208352" y="1067711"/>
                </a:cubicBezTo>
                <a:cubicBezTo>
                  <a:pt x="279006" y="1066417"/>
                  <a:pt x="349524" y="1062603"/>
                  <a:pt x="420178" y="1062467"/>
                </a:cubicBezTo>
                <a:cubicBezTo>
                  <a:pt x="457788" y="1062399"/>
                  <a:pt x="495397" y="1062331"/>
                  <a:pt x="533007" y="1061718"/>
                </a:cubicBezTo>
                <a:cubicBezTo>
                  <a:pt x="568641" y="1061173"/>
                  <a:pt x="604274" y="1059675"/>
                  <a:pt x="639908" y="1058381"/>
                </a:cubicBezTo>
                <a:cubicBezTo>
                  <a:pt x="675610" y="1057087"/>
                  <a:pt x="711380" y="1056747"/>
                  <a:pt x="747082" y="1057223"/>
                </a:cubicBezTo>
                <a:cubicBezTo>
                  <a:pt x="783260" y="1057632"/>
                  <a:pt x="819507" y="1058313"/>
                  <a:pt x="855686" y="1059607"/>
                </a:cubicBezTo>
                <a:cubicBezTo>
                  <a:pt x="893636" y="1060969"/>
                  <a:pt x="931587" y="1062331"/>
                  <a:pt x="969469" y="1063284"/>
                </a:cubicBezTo>
                <a:cubicBezTo>
                  <a:pt x="1006056" y="1064238"/>
                  <a:pt x="1042576" y="1064714"/>
                  <a:pt x="1079095" y="1065872"/>
                </a:cubicBezTo>
                <a:cubicBezTo>
                  <a:pt x="1115410" y="1066961"/>
                  <a:pt x="1151725" y="1069209"/>
                  <a:pt x="1187972" y="1072205"/>
                </a:cubicBezTo>
                <a:cubicBezTo>
                  <a:pt x="1225173" y="1075338"/>
                  <a:pt x="1262306" y="1079492"/>
                  <a:pt x="1299438" y="1083237"/>
                </a:cubicBezTo>
                <a:cubicBezTo>
                  <a:pt x="1369820" y="1090388"/>
                  <a:pt x="1440406" y="1095359"/>
                  <a:pt x="1510924" y="1100534"/>
                </a:cubicBezTo>
                <a:cubicBezTo>
                  <a:pt x="1583759" y="1105846"/>
                  <a:pt x="1656661" y="1111022"/>
                  <a:pt x="1729359" y="1117627"/>
                </a:cubicBezTo>
                <a:cubicBezTo>
                  <a:pt x="1757703" y="1120215"/>
                  <a:pt x="1786046" y="1122939"/>
                  <a:pt x="1814458" y="1125322"/>
                </a:cubicBezTo>
                <a:cubicBezTo>
                  <a:pt x="1828902" y="1126548"/>
                  <a:pt x="1843278" y="1127774"/>
                  <a:pt x="1857723" y="1129000"/>
                </a:cubicBezTo>
                <a:cubicBezTo>
                  <a:pt x="1872031" y="1130225"/>
                  <a:pt x="1886407" y="1131043"/>
                  <a:pt x="1900647" y="1132064"/>
                </a:cubicBezTo>
                <a:cubicBezTo>
                  <a:pt x="1917203" y="1133018"/>
                  <a:pt x="1933691" y="1134039"/>
                  <a:pt x="1950248" y="1134720"/>
                </a:cubicBezTo>
                <a:cubicBezTo>
                  <a:pt x="1969802" y="1135537"/>
                  <a:pt x="1989288" y="1136286"/>
                  <a:pt x="2008774" y="1136831"/>
                </a:cubicBezTo>
                <a:cubicBezTo>
                  <a:pt x="2043863" y="1137853"/>
                  <a:pt x="2078952" y="1138465"/>
                  <a:pt x="2114040" y="1139283"/>
                </a:cubicBezTo>
                <a:cubicBezTo>
                  <a:pt x="2152263" y="1140236"/>
                  <a:pt x="2190486" y="1141326"/>
                  <a:pt x="2228777" y="1142960"/>
                </a:cubicBezTo>
                <a:cubicBezTo>
                  <a:pt x="2263184" y="1144390"/>
                  <a:pt x="2297591" y="1146365"/>
                  <a:pt x="2331930" y="1148544"/>
                </a:cubicBezTo>
                <a:cubicBezTo>
                  <a:pt x="2370221" y="1150928"/>
                  <a:pt x="2408580" y="1153243"/>
                  <a:pt x="2446871" y="1155354"/>
                </a:cubicBezTo>
                <a:cubicBezTo>
                  <a:pt x="2482505" y="1157329"/>
                  <a:pt x="2518139" y="1158827"/>
                  <a:pt x="2553772" y="1160325"/>
                </a:cubicBezTo>
                <a:cubicBezTo>
                  <a:pt x="2588589" y="1161755"/>
                  <a:pt x="2623337" y="1163049"/>
                  <a:pt x="2658085" y="1164479"/>
                </a:cubicBezTo>
                <a:cubicBezTo>
                  <a:pt x="2695149" y="1165977"/>
                  <a:pt x="2732214" y="1167680"/>
                  <a:pt x="2769278" y="1168770"/>
                </a:cubicBezTo>
                <a:cubicBezTo>
                  <a:pt x="2842249" y="1170949"/>
                  <a:pt x="2915220" y="1170336"/>
                  <a:pt x="2988190" y="1169178"/>
                </a:cubicBezTo>
                <a:cubicBezTo>
                  <a:pt x="3007200" y="1168906"/>
                  <a:pt x="3026141" y="1168225"/>
                  <a:pt x="3045082" y="1167748"/>
                </a:cubicBezTo>
                <a:cubicBezTo>
                  <a:pt x="3063001" y="1167271"/>
                  <a:pt x="3080852" y="1166931"/>
                  <a:pt x="3098771" y="1166659"/>
                </a:cubicBezTo>
                <a:cubicBezTo>
                  <a:pt x="3115804" y="1166386"/>
                  <a:pt x="3132905" y="1166454"/>
                  <a:pt x="3149939" y="1166522"/>
                </a:cubicBezTo>
                <a:cubicBezTo>
                  <a:pt x="3168403" y="1166590"/>
                  <a:pt x="3186935" y="1166659"/>
                  <a:pt x="3205399" y="1166795"/>
                </a:cubicBezTo>
                <a:cubicBezTo>
                  <a:pt x="3205468" y="1166795"/>
                  <a:pt x="3205536" y="1166795"/>
                  <a:pt x="3205604" y="1166795"/>
                </a:cubicBezTo>
                <a:cubicBezTo>
                  <a:pt x="3201652" y="1164956"/>
                  <a:pt x="3197768" y="1163117"/>
                  <a:pt x="3193817" y="1161279"/>
                </a:cubicBezTo>
                <a:cubicBezTo>
                  <a:pt x="3190001" y="1159508"/>
                  <a:pt x="3186118" y="1157942"/>
                  <a:pt x="3182234" y="1156307"/>
                </a:cubicBezTo>
                <a:cubicBezTo>
                  <a:pt x="3174535" y="1153039"/>
                  <a:pt x="3166700" y="1149906"/>
                  <a:pt x="3158864" y="1146910"/>
                </a:cubicBezTo>
                <a:cubicBezTo>
                  <a:pt x="3140945" y="1140100"/>
                  <a:pt x="3123026" y="1133358"/>
                  <a:pt x="3105175" y="1126276"/>
                </a:cubicBezTo>
                <a:cubicBezTo>
                  <a:pt x="3089845" y="1120215"/>
                  <a:pt x="3074720" y="1113677"/>
                  <a:pt x="3059730" y="1107004"/>
                </a:cubicBezTo>
                <a:cubicBezTo>
                  <a:pt x="3051077" y="1103190"/>
                  <a:pt x="3042424" y="1099309"/>
                  <a:pt x="3033840" y="1095427"/>
                </a:cubicBezTo>
                <a:cubicBezTo>
                  <a:pt x="3025868" y="1091818"/>
                  <a:pt x="3017965" y="1088140"/>
                  <a:pt x="3009925" y="1084803"/>
                </a:cubicBezTo>
                <a:cubicBezTo>
                  <a:pt x="3001817" y="1081398"/>
                  <a:pt x="2993709" y="1078130"/>
                  <a:pt x="2985465" y="1075065"/>
                </a:cubicBezTo>
                <a:cubicBezTo>
                  <a:pt x="2977153" y="1071933"/>
                  <a:pt x="2968772" y="1069141"/>
                  <a:pt x="2960392" y="1066144"/>
                </a:cubicBezTo>
                <a:cubicBezTo>
                  <a:pt x="2956372" y="1064714"/>
                  <a:pt x="2952489" y="1062944"/>
                  <a:pt x="2948605" y="1061105"/>
                </a:cubicBezTo>
                <a:cubicBezTo>
                  <a:pt x="2946425" y="1060015"/>
                  <a:pt x="2944176" y="1058926"/>
                  <a:pt x="2942269" y="1057428"/>
                </a:cubicBezTo>
                <a:cubicBezTo>
                  <a:pt x="2939952" y="1055725"/>
                  <a:pt x="2937636" y="1054159"/>
                  <a:pt x="2935864" y="1051912"/>
                </a:cubicBezTo>
                <a:cubicBezTo>
                  <a:pt x="2934433" y="1050073"/>
                  <a:pt x="2932934" y="1048370"/>
                  <a:pt x="2932049" y="1046259"/>
                </a:cubicBezTo>
                <a:cubicBezTo>
                  <a:pt x="2930550" y="1042650"/>
                  <a:pt x="2930073" y="1038224"/>
                  <a:pt x="2931095" y="1034410"/>
                </a:cubicBezTo>
                <a:cubicBezTo>
                  <a:pt x="2932253" y="1030256"/>
                  <a:pt x="2935251" y="1026102"/>
                  <a:pt x="2938998" y="1023923"/>
                </a:cubicBezTo>
                <a:cubicBezTo>
                  <a:pt x="2941315" y="1022561"/>
                  <a:pt x="2943291" y="1021676"/>
                  <a:pt x="2945811" y="1020722"/>
                </a:cubicBezTo>
                <a:cubicBezTo>
                  <a:pt x="2947787" y="1019973"/>
                  <a:pt x="2949831" y="1019360"/>
                  <a:pt x="2951875" y="1018747"/>
                </a:cubicBezTo>
                <a:cubicBezTo>
                  <a:pt x="2955759" y="1017522"/>
                  <a:pt x="2959711" y="1016364"/>
                  <a:pt x="2963594" y="1015206"/>
                </a:cubicBezTo>
                <a:cubicBezTo>
                  <a:pt x="2971634" y="1012755"/>
                  <a:pt x="2979742" y="1010507"/>
                  <a:pt x="2987850" y="1008192"/>
                </a:cubicBezTo>
                <a:cubicBezTo>
                  <a:pt x="3005360" y="1003221"/>
                  <a:pt x="3022870" y="998318"/>
                  <a:pt x="3040381" y="993278"/>
                </a:cubicBezTo>
                <a:cubicBezTo>
                  <a:pt x="3074924" y="983268"/>
                  <a:pt x="3109263" y="972508"/>
                  <a:pt x="3143398" y="960931"/>
                </a:cubicBezTo>
                <a:cubicBezTo>
                  <a:pt x="3149258" y="958888"/>
                  <a:pt x="3155049" y="956845"/>
                  <a:pt x="3160840" y="954598"/>
                </a:cubicBezTo>
                <a:cubicBezTo>
                  <a:pt x="3166223" y="952555"/>
                  <a:pt x="3171605" y="950376"/>
                  <a:pt x="3176851" y="947924"/>
                </a:cubicBezTo>
                <a:cubicBezTo>
                  <a:pt x="3171537" y="942476"/>
                  <a:pt x="3165950" y="937233"/>
                  <a:pt x="3160363" y="932125"/>
                </a:cubicBezTo>
                <a:cubicBezTo>
                  <a:pt x="3155798" y="928312"/>
                  <a:pt x="3151233" y="924430"/>
                  <a:pt x="3146464" y="920889"/>
                </a:cubicBezTo>
                <a:cubicBezTo>
                  <a:pt x="3143330" y="918574"/>
                  <a:pt x="3140264" y="916258"/>
                  <a:pt x="3137198" y="913943"/>
                </a:cubicBezTo>
                <a:cubicBezTo>
                  <a:pt x="3134132" y="911628"/>
                  <a:pt x="3130862" y="909585"/>
                  <a:pt x="3127659" y="907405"/>
                </a:cubicBezTo>
                <a:cubicBezTo>
                  <a:pt x="3098975" y="888951"/>
                  <a:pt x="3069405" y="871926"/>
                  <a:pt x="3040040" y="854697"/>
                </a:cubicBezTo>
                <a:cubicBezTo>
                  <a:pt x="3025119" y="845912"/>
                  <a:pt x="3010402" y="836582"/>
                  <a:pt x="2995685" y="827457"/>
                </a:cubicBezTo>
                <a:cubicBezTo>
                  <a:pt x="2981445" y="818604"/>
                  <a:pt x="2967205" y="809819"/>
                  <a:pt x="2953442" y="800286"/>
                </a:cubicBezTo>
                <a:cubicBezTo>
                  <a:pt x="2950308" y="798106"/>
                  <a:pt x="2947242" y="795927"/>
                  <a:pt x="2944176" y="793748"/>
                </a:cubicBezTo>
                <a:cubicBezTo>
                  <a:pt x="2942473" y="792522"/>
                  <a:pt x="2940770" y="791296"/>
                  <a:pt x="2939066" y="790139"/>
                </a:cubicBezTo>
                <a:cubicBezTo>
                  <a:pt x="2937567" y="788981"/>
                  <a:pt x="2936000" y="787891"/>
                  <a:pt x="2934433" y="786734"/>
                </a:cubicBezTo>
                <a:cubicBezTo>
                  <a:pt x="2933002" y="785576"/>
                  <a:pt x="2931708" y="784487"/>
                  <a:pt x="2930345" y="783261"/>
                </a:cubicBezTo>
                <a:cubicBezTo>
                  <a:pt x="2928983" y="781763"/>
                  <a:pt x="2927552" y="780332"/>
                  <a:pt x="2926462" y="778562"/>
                </a:cubicBezTo>
                <a:cubicBezTo>
                  <a:pt x="2925508" y="776996"/>
                  <a:pt x="2924690" y="775157"/>
                  <a:pt x="2924213" y="773318"/>
                </a:cubicBezTo>
                <a:cubicBezTo>
                  <a:pt x="2922987" y="768824"/>
                  <a:pt x="2924145" y="764465"/>
                  <a:pt x="2926393" y="760516"/>
                </a:cubicBezTo>
                <a:cubicBezTo>
                  <a:pt x="2930550" y="753501"/>
                  <a:pt x="2939339" y="751935"/>
                  <a:pt x="2946561" y="749892"/>
                </a:cubicBezTo>
                <a:cubicBezTo>
                  <a:pt x="2954873" y="747577"/>
                  <a:pt x="2963186" y="745330"/>
                  <a:pt x="2971566" y="743082"/>
                </a:cubicBezTo>
                <a:cubicBezTo>
                  <a:pt x="2989076" y="738383"/>
                  <a:pt x="3006450" y="733548"/>
                  <a:pt x="3023824" y="728441"/>
                </a:cubicBezTo>
                <a:cubicBezTo>
                  <a:pt x="3040176" y="723674"/>
                  <a:pt x="3056528" y="718975"/>
                  <a:pt x="3072744" y="713868"/>
                </a:cubicBezTo>
                <a:cubicBezTo>
                  <a:pt x="3099861" y="705355"/>
                  <a:pt x="3126705" y="696366"/>
                  <a:pt x="3153822" y="687922"/>
                </a:cubicBezTo>
                <a:cubicBezTo>
                  <a:pt x="3167381" y="683700"/>
                  <a:pt x="3181008" y="679546"/>
                  <a:pt x="3194566" y="675256"/>
                </a:cubicBezTo>
                <a:cubicBezTo>
                  <a:pt x="3207580" y="671170"/>
                  <a:pt x="3220729" y="667220"/>
                  <a:pt x="3232789" y="663134"/>
                </a:cubicBezTo>
                <a:cubicBezTo>
                  <a:pt x="3233061" y="662998"/>
                  <a:pt x="3233402" y="662930"/>
                  <a:pt x="3233675" y="662794"/>
                </a:cubicBezTo>
                <a:lnTo>
                  <a:pt x="3233675" y="662794"/>
                </a:lnTo>
                <a:cubicBezTo>
                  <a:pt x="3235651" y="662044"/>
                  <a:pt x="3237626" y="661363"/>
                  <a:pt x="3239602" y="660546"/>
                </a:cubicBezTo>
                <a:cubicBezTo>
                  <a:pt x="3237081" y="658095"/>
                  <a:pt x="3234492" y="655779"/>
                  <a:pt x="3231835" y="653464"/>
                </a:cubicBezTo>
                <a:cubicBezTo>
                  <a:pt x="3222569" y="645428"/>
                  <a:pt x="3213303" y="637529"/>
                  <a:pt x="3203900" y="629629"/>
                </a:cubicBezTo>
                <a:cubicBezTo>
                  <a:pt x="3193612" y="620913"/>
                  <a:pt x="3182915" y="612809"/>
                  <a:pt x="3173649" y="605931"/>
                </a:cubicBezTo>
                <a:cubicBezTo>
                  <a:pt x="3169766" y="603275"/>
                  <a:pt x="3165882" y="600687"/>
                  <a:pt x="3161998" y="598099"/>
                </a:cubicBezTo>
                <a:cubicBezTo>
                  <a:pt x="3158319" y="595648"/>
                  <a:pt x="3154504" y="593469"/>
                  <a:pt x="3150757" y="591153"/>
                </a:cubicBezTo>
                <a:cubicBezTo>
                  <a:pt x="3143602" y="586795"/>
                  <a:pt x="3136176" y="582709"/>
                  <a:pt x="3128749" y="578691"/>
                </a:cubicBezTo>
                <a:cubicBezTo>
                  <a:pt x="3113556" y="570451"/>
                  <a:pt x="3098362" y="562347"/>
                  <a:pt x="3083373" y="553767"/>
                </a:cubicBezTo>
                <a:cubicBezTo>
                  <a:pt x="3067974" y="544982"/>
                  <a:pt x="3052644" y="536265"/>
                  <a:pt x="3037587" y="527004"/>
                </a:cubicBezTo>
                <a:cubicBezTo>
                  <a:pt x="3023007" y="518015"/>
                  <a:pt x="3008562" y="508685"/>
                  <a:pt x="2993914" y="499764"/>
                </a:cubicBezTo>
                <a:cubicBezTo>
                  <a:pt x="2986623" y="495338"/>
                  <a:pt x="2978039" y="489345"/>
                  <a:pt x="2978039" y="479743"/>
                </a:cubicBezTo>
                <a:cubicBezTo>
                  <a:pt x="2978039" y="475998"/>
                  <a:pt x="2979129" y="472116"/>
                  <a:pt x="2981445" y="469188"/>
                </a:cubicBezTo>
                <a:cubicBezTo>
                  <a:pt x="2984034" y="465851"/>
                  <a:pt x="2987850" y="463808"/>
                  <a:pt x="2991461" y="461765"/>
                </a:cubicBezTo>
                <a:cubicBezTo>
                  <a:pt x="3006109" y="453457"/>
                  <a:pt x="3021439" y="446375"/>
                  <a:pt x="3036701" y="439429"/>
                </a:cubicBezTo>
                <a:cubicBezTo>
                  <a:pt x="3054075" y="431529"/>
                  <a:pt x="3071790" y="424311"/>
                  <a:pt x="3089437" y="416956"/>
                </a:cubicBezTo>
                <a:cubicBezTo>
                  <a:pt x="3104835" y="410555"/>
                  <a:pt x="3120233" y="404153"/>
                  <a:pt x="3135631" y="397888"/>
                </a:cubicBezTo>
                <a:cubicBezTo>
                  <a:pt x="3152937" y="390806"/>
                  <a:pt x="3170038" y="383587"/>
                  <a:pt x="3187140" y="376165"/>
                </a:cubicBezTo>
                <a:cubicBezTo>
                  <a:pt x="3204650" y="368537"/>
                  <a:pt x="3222024" y="360502"/>
                  <a:pt x="3238103" y="352943"/>
                </a:cubicBezTo>
                <a:cubicBezTo>
                  <a:pt x="3245462" y="349197"/>
                  <a:pt x="3252752" y="345452"/>
                  <a:pt x="3260042" y="341502"/>
                </a:cubicBezTo>
                <a:cubicBezTo>
                  <a:pt x="3268082" y="337144"/>
                  <a:pt x="3276122" y="332649"/>
                  <a:pt x="3283889" y="327746"/>
                </a:cubicBezTo>
                <a:cubicBezTo>
                  <a:pt x="3282186" y="326520"/>
                  <a:pt x="3280414" y="325295"/>
                  <a:pt x="3278643" y="324137"/>
                </a:cubicBezTo>
                <a:cubicBezTo>
                  <a:pt x="3271284" y="319166"/>
                  <a:pt x="3263653" y="314399"/>
                  <a:pt x="3255954" y="30976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26"/>
          <p:cNvPicPr preferRelativeResize="0"/>
          <p:nvPr/>
        </p:nvPicPr>
        <p:blipFill rotWithShape="1">
          <a:blip r:embed="rId3">
            <a:alphaModFix/>
          </a:blip>
          <a:srcRect b="1868" l="0" r="0" t="13601"/>
          <a:stretch/>
        </p:blipFill>
        <p:spPr>
          <a:xfrm>
            <a:off x="0" y="0"/>
            <a:ext cx="405765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4" name="Google Shape;1024;p26"/>
          <p:cNvGrpSpPr/>
          <p:nvPr/>
        </p:nvGrpSpPr>
        <p:grpSpPr>
          <a:xfrm>
            <a:off x="4572000" y="1784710"/>
            <a:ext cx="4057650" cy="1576329"/>
            <a:chOff x="0" y="66675"/>
            <a:chExt cx="10820400" cy="4203545"/>
          </a:xfrm>
        </p:grpSpPr>
        <p:sp>
          <p:nvSpPr>
            <p:cNvPr id="1025" name="Google Shape;1025;p26"/>
            <p:cNvSpPr txBox="1"/>
            <p:nvPr/>
          </p:nvSpPr>
          <p:spPr>
            <a:xfrm>
              <a:off x="0" y="66675"/>
              <a:ext cx="10820400" cy="28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Write Your Big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26" name="Google Shape;1026;p26"/>
            <p:cNvSpPr txBox="1"/>
            <p:nvPr/>
          </p:nvSpPr>
          <p:spPr>
            <a:xfrm>
              <a:off x="0" y="3654620"/>
              <a:ext cx="1082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27" name="Google Shape;1027;p26"/>
          <p:cNvGrpSpPr/>
          <p:nvPr/>
        </p:nvGrpSpPr>
        <p:grpSpPr>
          <a:xfrm rot="-888533">
            <a:off x="444462" y="3128612"/>
            <a:ext cx="1972626" cy="1687590"/>
            <a:chOff x="889321" y="6257059"/>
            <a:chExt cx="3945185" cy="3375124"/>
          </a:xfrm>
        </p:grpSpPr>
        <p:sp>
          <p:nvSpPr>
            <p:cNvPr id="1028" name="Google Shape;1028;p26"/>
            <p:cNvSpPr/>
            <p:nvPr/>
          </p:nvSpPr>
          <p:spPr>
            <a:xfrm>
              <a:off x="889321" y="7920657"/>
              <a:ext cx="1276204" cy="1237192"/>
            </a:xfrm>
            <a:custGeom>
              <a:rect b="b" l="l" r="r" t="t"/>
              <a:pathLst>
                <a:path extrusionOk="0" h="1237192" w="1276204">
                  <a:moveTo>
                    <a:pt x="1009388" y="221509"/>
                  </a:moveTo>
                  <a:cubicBezTo>
                    <a:pt x="1061701" y="219140"/>
                    <a:pt x="1116302" y="208089"/>
                    <a:pt x="1165301" y="188592"/>
                  </a:cubicBezTo>
                  <a:cubicBezTo>
                    <a:pt x="1245231" y="165148"/>
                    <a:pt x="1337942" y="58188"/>
                    <a:pt x="1220613" y="13115"/>
                  </a:cubicBezTo>
                  <a:cubicBezTo>
                    <a:pt x="1184554" y="169"/>
                    <a:pt x="1146207" y="406"/>
                    <a:pt x="1108096" y="643"/>
                  </a:cubicBezTo>
                  <a:cubicBezTo>
                    <a:pt x="1092394" y="721"/>
                    <a:pt x="1076772" y="800"/>
                    <a:pt x="1061306" y="11"/>
                  </a:cubicBezTo>
                  <a:cubicBezTo>
                    <a:pt x="980904" y="-147"/>
                    <a:pt x="900501" y="1432"/>
                    <a:pt x="820098" y="1984"/>
                  </a:cubicBezTo>
                  <a:cubicBezTo>
                    <a:pt x="711211" y="2616"/>
                    <a:pt x="602166" y="3247"/>
                    <a:pt x="493516" y="11378"/>
                  </a:cubicBezTo>
                  <a:cubicBezTo>
                    <a:pt x="402698" y="17930"/>
                    <a:pt x="312906" y="33875"/>
                    <a:pt x="222324" y="42874"/>
                  </a:cubicBezTo>
                  <a:cubicBezTo>
                    <a:pt x="212856" y="26376"/>
                    <a:pt x="183661" y="33165"/>
                    <a:pt x="167565" y="34112"/>
                  </a:cubicBezTo>
                  <a:cubicBezTo>
                    <a:pt x="135451" y="35375"/>
                    <a:pt x="105231" y="44926"/>
                    <a:pt x="78483" y="62766"/>
                  </a:cubicBezTo>
                  <a:cubicBezTo>
                    <a:pt x="8259" y="97814"/>
                    <a:pt x="-27800" y="159701"/>
                    <a:pt x="25696" y="228613"/>
                  </a:cubicBezTo>
                  <a:cubicBezTo>
                    <a:pt x="43292" y="254110"/>
                    <a:pt x="73196" y="264608"/>
                    <a:pt x="101207" y="274239"/>
                  </a:cubicBezTo>
                  <a:cubicBezTo>
                    <a:pt x="219168" y="322153"/>
                    <a:pt x="347781" y="333284"/>
                    <a:pt x="474421" y="332731"/>
                  </a:cubicBezTo>
                  <a:cubicBezTo>
                    <a:pt x="470160" y="394144"/>
                    <a:pt x="473553" y="455636"/>
                    <a:pt x="473948" y="517128"/>
                  </a:cubicBezTo>
                  <a:cubicBezTo>
                    <a:pt x="474816" y="596223"/>
                    <a:pt x="471896" y="675318"/>
                    <a:pt x="471896" y="754334"/>
                  </a:cubicBezTo>
                  <a:cubicBezTo>
                    <a:pt x="472606" y="860505"/>
                    <a:pt x="469845" y="966833"/>
                    <a:pt x="475210" y="1073003"/>
                  </a:cubicBezTo>
                  <a:cubicBezTo>
                    <a:pt x="480339" y="1126523"/>
                    <a:pt x="474579" y="1200645"/>
                    <a:pt x="529575" y="1229851"/>
                  </a:cubicBezTo>
                  <a:cubicBezTo>
                    <a:pt x="538964" y="1234904"/>
                    <a:pt x="548512" y="1237114"/>
                    <a:pt x="557822" y="1237193"/>
                  </a:cubicBezTo>
                  <a:cubicBezTo>
                    <a:pt x="591514" y="1237114"/>
                    <a:pt x="622839" y="1208302"/>
                    <a:pt x="634911" y="1176648"/>
                  </a:cubicBezTo>
                  <a:cubicBezTo>
                    <a:pt x="673574" y="1106394"/>
                    <a:pt x="690459" y="1028246"/>
                    <a:pt x="704267" y="949940"/>
                  </a:cubicBezTo>
                  <a:cubicBezTo>
                    <a:pt x="732357" y="818984"/>
                    <a:pt x="742378" y="685264"/>
                    <a:pt x="762104" y="553045"/>
                  </a:cubicBezTo>
                  <a:cubicBezTo>
                    <a:pt x="776701" y="473713"/>
                    <a:pt x="787748" y="393828"/>
                    <a:pt x="797926" y="313865"/>
                  </a:cubicBezTo>
                  <a:cubicBezTo>
                    <a:pt x="801950" y="295236"/>
                    <a:pt x="807000" y="274002"/>
                    <a:pt x="821439" y="260504"/>
                  </a:cubicBezTo>
                  <a:cubicBezTo>
                    <a:pt x="843217" y="254741"/>
                    <a:pt x="865152" y="249373"/>
                    <a:pt x="886929" y="243374"/>
                  </a:cubicBezTo>
                  <a:cubicBezTo>
                    <a:pt x="927328" y="233744"/>
                    <a:pt x="967727" y="223324"/>
                    <a:pt x="1009388" y="221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1725976" y="8155247"/>
              <a:ext cx="727747" cy="1297669"/>
            </a:xfrm>
            <a:custGeom>
              <a:rect b="b" l="l" r="r" t="t"/>
              <a:pathLst>
                <a:path extrusionOk="0" h="1297669" w="727747">
                  <a:moveTo>
                    <a:pt x="623509" y="20467"/>
                  </a:moveTo>
                  <a:cubicBezTo>
                    <a:pt x="596208" y="52278"/>
                    <a:pt x="584451" y="93878"/>
                    <a:pt x="572379" y="133189"/>
                  </a:cubicBezTo>
                  <a:cubicBezTo>
                    <a:pt x="552338" y="198233"/>
                    <a:pt x="536951" y="264462"/>
                    <a:pt x="524958" y="331400"/>
                  </a:cubicBezTo>
                  <a:cubicBezTo>
                    <a:pt x="507599" y="409311"/>
                    <a:pt x="502313" y="488801"/>
                    <a:pt x="493475" y="567896"/>
                  </a:cubicBezTo>
                  <a:cubicBezTo>
                    <a:pt x="490635" y="574132"/>
                    <a:pt x="481245" y="574763"/>
                    <a:pt x="475564" y="577684"/>
                  </a:cubicBezTo>
                  <a:cubicBezTo>
                    <a:pt x="458127" y="583604"/>
                    <a:pt x="441557" y="587314"/>
                    <a:pt x="423330" y="590867"/>
                  </a:cubicBezTo>
                  <a:cubicBezTo>
                    <a:pt x="374883" y="600023"/>
                    <a:pt x="325963" y="606654"/>
                    <a:pt x="276964" y="612337"/>
                  </a:cubicBezTo>
                  <a:cubicBezTo>
                    <a:pt x="269626" y="559686"/>
                    <a:pt x="283986" y="506088"/>
                    <a:pt x="289983" y="453674"/>
                  </a:cubicBezTo>
                  <a:cubicBezTo>
                    <a:pt x="301897" y="372132"/>
                    <a:pt x="315469" y="290669"/>
                    <a:pt x="320992" y="208337"/>
                  </a:cubicBezTo>
                  <a:cubicBezTo>
                    <a:pt x="320361" y="157660"/>
                    <a:pt x="338272" y="87169"/>
                    <a:pt x="286985" y="55278"/>
                  </a:cubicBezTo>
                  <a:cubicBezTo>
                    <a:pt x="239800" y="29939"/>
                    <a:pt x="179439" y="40517"/>
                    <a:pt x="144800" y="81643"/>
                  </a:cubicBezTo>
                  <a:cubicBezTo>
                    <a:pt x="90515" y="139583"/>
                    <a:pt x="105585" y="226414"/>
                    <a:pt x="90594" y="299036"/>
                  </a:cubicBezTo>
                  <a:cubicBezTo>
                    <a:pt x="75602" y="406706"/>
                    <a:pt x="54850" y="513508"/>
                    <a:pt x="40411" y="621257"/>
                  </a:cubicBezTo>
                  <a:cubicBezTo>
                    <a:pt x="23762" y="730585"/>
                    <a:pt x="14294" y="840782"/>
                    <a:pt x="5930" y="951057"/>
                  </a:cubicBezTo>
                  <a:cubicBezTo>
                    <a:pt x="643" y="1033704"/>
                    <a:pt x="-4643" y="1117219"/>
                    <a:pt x="6877" y="1199551"/>
                  </a:cubicBezTo>
                  <a:cubicBezTo>
                    <a:pt x="11138" y="1240914"/>
                    <a:pt x="29917" y="1290250"/>
                    <a:pt x="76075" y="1297512"/>
                  </a:cubicBezTo>
                  <a:cubicBezTo>
                    <a:pt x="77653" y="1297591"/>
                    <a:pt x="79152" y="1297669"/>
                    <a:pt x="80336" y="1297669"/>
                  </a:cubicBezTo>
                  <a:cubicBezTo>
                    <a:pt x="181333" y="1297669"/>
                    <a:pt x="182990" y="1046255"/>
                    <a:pt x="193642" y="973080"/>
                  </a:cubicBezTo>
                  <a:cubicBezTo>
                    <a:pt x="200112" y="918061"/>
                    <a:pt x="204057" y="862647"/>
                    <a:pt x="209265" y="807549"/>
                  </a:cubicBezTo>
                  <a:cubicBezTo>
                    <a:pt x="238143" y="789709"/>
                    <a:pt x="275386" y="797840"/>
                    <a:pt x="307815" y="793261"/>
                  </a:cubicBezTo>
                  <a:cubicBezTo>
                    <a:pt x="340402" y="791051"/>
                    <a:pt x="372911" y="786789"/>
                    <a:pt x="405577" y="788367"/>
                  </a:cubicBezTo>
                  <a:cubicBezTo>
                    <a:pt x="430431" y="790735"/>
                    <a:pt x="455128" y="793893"/>
                    <a:pt x="480141" y="793577"/>
                  </a:cubicBezTo>
                  <a:cubicBezTo>
                    <a:pt x="486611" y="855622"/>
                    <a:pt x="479036" y="918534"/>
                    <a:pt x="476669" y="980816"/>
                  </a:cubicBezTo>
                  <a:cubicBezTo>
                    <a:pt x="475012" y="1034651"/>
                    <a:pt x="467832" y="1090302"/>
                    <a:pt x="482034" y="1142874"/>
                  </a:cubicBezTo>
                  <a:cubicBezTo>
                    <a:pt x="496710" y="1191894"/>
                    <a:pt x="553758" y="1212654"/>
                    <a:pt x="590606" y="1173107"/>
                  </a:cubicBezTo>
                  <a:cubicBezTo>
                    <a:pt x="648048" y="1103879"/>
                    <a:pt x="653650" y="996682"/>
                    <a:pt x="665012" y="910404"/>
                  </a:cubicBezTo>
                  <a:cubicBezTo>
                    <a:pt x="673139" y="830283"/>
                    <a:pt x="677242" y="749767"/>
                    <a:pt x="684974" y="669646"/>
                  </a:cubicBezTo>
                  <a:cubicBezTo>
                    <a:pt x="693023" y="587709"/>
                    <a:pt x="707857" y="506404"/>
                    <a:pt x="710145" y="423993"/>
                  </a:cubicBezTo>
                  <a:cubicBezTo>
                    <a:pt x="718272" y="312297"/>
                    <a:pt x="735157" y="198944"/>
                    <a:pt x="724111" y="86853"/>
                  </a:cubicBezTo>
                  <a:cubicBezTo>
                    <a:pt x="720955" y="36965"/>
                    <a:pt x="671403" y="-35973"/>
                    <a:pt x="623509" y="204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2491215" y="8068375"/>
              <a:ext cx="697559" cy="1213253"/>
            </a:xfrm>
            <a:custGeom>
              <a:rect b="b" l="l" r="r" t="t"/>
              <a:pathLst>
                <a:path extrusionOk="0" h="1213253" w="697559">
                  <a:moveTo>
                    <a:pt x="537551" y="589092"/>
                  </a:moveTo>
                  <a:cubicBezTo>
                    <a:pt x="528872" y="557123"/>
                    <a:pt x="502044" y="534073"/>
                    <a:pt x="478531" y="512523"/>
                  </a:cubicBezTo>
                  <a:cubicBezTo>
                    <a:pt x="413909" y="460425"/>
                    <a:pt x="351181" y="390407"/>
                    <a:pt x="350470" y="302629"/>
                  </a:cubicBezTo>
                  <a:cubicBezTo>
                    <a:pt x="346131" y="258661"/>
                    <a:pt x="362700" y="198590"/>
                    <a:pt x="413120" y="191328"/>
                  </a:cubicBezTo>
                  <a:cubicBezTo>
                    <a:pt x="449416" y="184697"/>
                    <a:pt x="485790" y="188802"/>
                    <a:pt x="522165" y="192986"/>
                  </a:cubicBezTo>
                  <a:cubicBezTo>
                    <a:pt x="557198" y="197011"/>
                    <a:pt x="592231" y="201037"/>
                    <a:pt x="627264" y="195433"/>
                  </a:cubicBezTo>
                  <a:cubicBezTo>
                    <a:pt x="691255" y="186750"/>
                    <a:pt x="721081" y="119337"/>
                    <a:pt x="675790" y="70080"/>
                  </a:cubicBezTo>
                  <a:cubicBezTo>
                    <a:pt x="650620" y="43084"/>
                    <a:pt x="613693" y="28796"/>
                    <a:pt x="578660" y="19245"/>
                  </a:cubicBezTo>
                  <a:cubicBezTo>
                    <a:pt x="554752" y="13640"/>
                    <a:pt x="530608" y="8115"/>
                    <a:pt x="505990" y="6773"/>
                  </a:cubicBezTo>
                  <a:cubicBezTo>
                    <a:pt x="502044" y="6615"/>
                    <a:pt x="498415" y="7799"/>
                    <a:pt x="495416" y="10009"/>
                  </a:cubicBezTo>
                  <a:cubicBezTo>
                    <a:pt x="432451" y="-331"/>
                    <a:pt x="365225" y="-7515"/>
                    <a:pt x="303838" y="13798"/>
                  </a:cubicBezTo>
                  <a:cubicBezTo>
                    <a:pt x="216019" y="44900"/>
                    <a:pt x="148477" y="119969"/>
                    <a:pt x="113286" y="204826"/>
                  </a:cubicBezTo>
                  <a:cubicBezTo>
                    <a:pt x="91351" y="264660"/>
                    <a:pt x="95691" y="330731"/>
                    <a:pt x="117705" y="389855"/>
                  </a:cubicBezTo>
                  <a:cubicBezTo>
                    <a:pt x="132144" y="438480"/>
                    <a:pt x="154790" y="484658"/>
                    <a:pt x="187140" y="523969"/>
                  </a:cubicBezTo>
                  <a:cubicBezTo>
                    <a:pt x="116127" y="546940"/>
                    <a:pt x="49374" y="599117"/>
                    <a:pt x="25309" y="671739"/>
                  </a:cubicBezTo>
                  <a:cubicBezTo>
                    <a:pt x="4557" y="722969"/>
                    <a:pt x="1243" y="778620"/>
                    <a:pt x="454" y="833245"/>
                  </a:cubicBezTo>
                  <a:cubicBezTo>
                    <a:pt x="-2150" y="875160"/>
                    <a:pt x="6766" y="916287"/>
                    <a:pt x="18996" y="956229"/>
                  </a:cubicBezTo>
                  <a:cubicBezTo>
                    <a:pt x="35487" y="1023167"/>
                    <a:pt x="80462" y="1077397"/>
                    <a:pt x="126463" y="1126970"/>
                  </a:cubicBezTo>
                  <a:cubicBezTo>
                    <a:pt x="162601" y="1167938"/>
                    <a:pt x="208838" y="1202039"/>
                    <a:pt x="263834" y="1211038"/>
                  </a:cubicBezTo>
                  <a:cubicBezTo>
                    <a:pt x="272514" y="1212616"/>
                    <a:pt x="280799" y="1213327"/>
                    <a:pt x="288768" y="1213248"/>
                  </a:cubicBezTo>
                  <a:cubicBezTo>
                    <a:pt x="351496" y="1213248"/>
                    <a:pt x="385819" y="1166202"/>
                    <a:pt x="364042" y="1098552"/>
                  </a:cubicBezTo>
                  <a:cubicBezTo>
                    <a:pt x="345342" y="1048506"/>
                    <a:pt x="299499" y="1014958"/>
                    <a:pt x="272908" y="969174"/>
                  </a:cubicBezTo>
                  <a:cubicBezTo>
                    <a:pt x="241347" y="925364"/>
                    <a:pt x="227696" y="871924"/>
                    <a:pt x="225408" y="818562"/>
                  </a:cubicBezTo>
                  <a:cubicBezTo>
                    <a:pt x="223830" y="793302"/>
                    <a:pt x="222331" y="767253"/>
                    <a:pt x="230931" y="742940"/>
                  </a:cubicBezTo>
                  <a:cubicBezTo>
                    <a:pt x="257601" y="674265"/>
                    <a:pt x="360097" y="675528"/>
                    <a:pt x="422352" y="667477"/>
                  </a:cubicBezTo>
                  <a:cubicBezTo>
                    <a:pt x="450441" y="664556"/>
                    <a:pt x="479715" y="669292"/>
                    <a:pt x="507015" y="661162"/>
                  </a:cubicBezTo>
                  <a:cubicBezTo>
                    <a:pt x="535421" y="651452"/>
                    <a:pt x="543863" y="615694"/>
                    <a:pt x="537551" y="589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3023154" y="8256161"/>
              <a:ext cx="847215" cy="1376022"/>
            </a:xfrm>
            <a:custGeom>
              <a:rect b="b" l="l" r="r" t="t"/>
              <a:pathLst>
                <a:path extrusionOk="0" h="1376022" w="847215">
                  <a:moveTo>
                    <a:pt x="531111" y="10489"/>
                  </a:moveTo>
                  <a:cubicBezTo>
                    <a:pt x="463017" y="-2220"/>
                    <a:pt x="391372" y="-6009"/>
                    <a:pt x="324304" y="14199"/>
                  </a:cubicBezTo>
                  <a:cubicBezTo>
                    <a:pt x="261497" y="26434"/>
                    <a:pt x="200741" y="72218"/>
                    <a:pt x="189537" y="138051"/>
                  </a:cubicBezTo>
                  <a:cubicBezTo>
                    <a:pt x="184093" y="201359"/>
                    <a:pt x="174466" y="264114"/>
                    <a:pt x="161289" y="326395"/>
                  </a:cubicBezTo>
                  <a:cubicBezTo>
                    <a:pt x="125388" y="524212"/>
                    <a:pt x="72839" y="719502"/>
                    <a:pt x="40330" y="918187"/>
                  </a:cubicBezTo>
                  <a:cubicBezTo>
                    <a:pt x="28968" y="974785"/>
                    <a:pt x="20131" y="1031856"/>
                    <a:pt x="16659" y="1089480"/>
                  </a:cubicBezTo>
                  <a:cubicBezTo>
                    <a:pt x="11452" y="1153735"/>
                    <a:pt x="-7880" y="1219332"/>
                    <a:pt x="3561" y="1283666"/>
                  </a:cubicBezTo>
                  <a:cubicBezTo>
                    <a:pt x="11373" y="1318161"/>
                    <a:pt x="48852" y="1338211"/>
                    <a:pt x="82465" y="1334343"/>
                  </a:cubicBezTo>
                  <a:cubicBezTo>
                    <a:pt x="123416" y="1328581"/>
                    <a:pt x="153241" y="1294401"/>
                    <a:pt x="170206" y="1258801"/>
                  </a:cubicBezTo>
                  <a:cubicBezTo>
                    <a:pt x="198216" y="1200071"/>
                    <a:pt x="197348" y="1133369"/>
                    <a:pt x="209342" y="1070456"/>
                  </a:cubicBezTo>
                  <a:cubicBezTo>
                    <a:pt x="221099" y="988599"/>
                    <a:pt x="236643" y="907373"/>
                    <a:pt x="244691" y="824962"/>
                  </a:cubicBezTo>
                  <a:cubicBezTo>
                    <a:pt x="312232" y="811780"/>
                    <a:pt x="381036" y="814463"/>
                    <a:pt x="449367" y="810280"/>
                  </a:cubicBezTo>
                  <a:cubicBezTo>
                    <a:pt x="465463" y="852906"/>
                    <a:pt x="459782" y="900663"/>
                    <a:pt x="461597" y="945499"/>
                  </a:cubicBezTo>
                  <a:cubicBezTo>
                    <a:pt x="461202" y="1030672"/>
                    <a:pt x="461202" y="1116003"/>
                    <a:pt x="461202" y="1201255"/>
                  </a:cubicBezTo>
                  <a:cubicBezTo>
                    <a:pt x="462149" y="1236540"/>
                    <a:pt x="462070" y="1272062"/>
                    <a:pt x="466173" y="1307189"/>
                  </a:cubicBezTo>
                  <a:cubicBezTo>
                    <a:pt x="473117" y="1349578"/>
                    <a:pt x="515803" y="1375943"/>
                    <a:pt x="556754" y="1376022"/>
                  </a:cubicBezTo>
                  <a:cubicBezTo>
                    <a:pt x="557386" y="1376022"/>
                    <a:pt x="558096" y="1376022"/>
                    <a:pt x="558806" y="1376022"/>
                  </a:cubicBezTo>
                  <a:cubicBezTo>
                    <a:pt x="685525" y="1375233"/>
                    <a:pt x="648993" y="1197072"/>
                    <a:pt x="656331" y="1112214"/>
                  </a:cubicBezTo>
                  <a:cubicBezTo>
                    <a:pt x="657514" y="997913"/>
                    <a:pt x="660118" y="882902"/>
                    <a:pt x="638656" y="770101"/>
                  </a:cubicBezTo>
                  <a:cubicBezTo>
                    <a:pt x="642207" y="756524"/>
                    <a:pt x="655147" y="748156"/>
                    <a:pt x="665168" y="739315"/>
                  </a:cubicBezTo>
                  <a:cubicBezTo>
                    <a:pt x="698308" y="712319"/>
                    <a:pt x="730421" y="683191"/>
                    <a:pt x="754803" y="647906"/>
                  </a:cubicBezTo>
                  <a:cubicBezTo>
                    <a:pt x="794886" y="587756"/>
                    <a:pt x="821161" y="518607"/>
                    <a:pt x="837494" y="448432"/>
                  </a:cubicBezTo>
                  <a:cubicBezTo>
                    <a:pt x="861401" y="317712"/>
                    <a:pt x="844753" y="226145"/>
                    <a:pt x="747622" y="131105"/>
                  </a:cubicBezTo>
                  <a:cubicBezTo>
                    <a:pt x="691443" y="65508"/>
                    <a:pt x="616090" y="24855"/>
                    <a:pt x="531111" y="10489"/>
                  </a:cubicBezTo>
                  <a:close/>
                  <a:moveTo>
                    <a:pt x="410625" y="172152"/>
                  </a:moveTo>
                  <a:cubicBezTo>
                    <a:pt x="426327" y="173336"/>
                    <a:pt x="442265" y="175309"/>
                    <a:pt x="458046" y="178230"/>
                  </a:cubicBezTo>
                  <a:cubicBezTo>
                    <a:pt x="510833" y="189123"/>
                    <a:pt x="561094" y="215410"/>
                    <a:pt x="596443" y="256694"/>
                  </a:cubicBezTo>
                  <a:cubicBezTo>
                    <a:pt x="727344" y="408648"/>
                    <a:pt x="606543" y="632040"/>
                    <a:pt x="411177" y="624699"/>
                  </a:cubicBezTo>
                  <a:cubicBezTo>
                    <a:pt x="274832" y="625251"/>
                    <a:pt x="300712" y="556813"/>
                    <a:pt x="316414" y="454194"/>
                  </a:cubicBezTo>
                  <a:cubicBezTo>
                    <a:pt x="326908" y="381809"/>
                    <a:pt x="339769" y="309739"/>
                    <a:pt x="348686" y="237117"/>
                  </a:cubicBezTo>
                  <a:cubicBezTo>
                    <a:pt x="355392" y="235223"/>
                    <a:pt x="360205" y="229460"/>
                    <a:pt x="361547" y="222356"/>
                  </a:cubicBezTo>
                  <a:cubicBezTo>
                    <a:pt x="364309" y="206569"/>
                    <a:pt x="365887" y="188808"/>
                    <a:pt x="377485" y="176651"/>
                  </a:cubicBezTo>
                  <a:cubicBezTo>
                    <a:pt x="386402" y="168126"/>
                    <a:pt x="399421" y="172073"/>
                    <a:pt x="410625" y="172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3893407" y="7882337"/>
              <a:ext cx="563615" cy="1131381"/>
            </a:xfrm>
            <a:custGeom>
              <a:rect b="b" l="l" r="r" t="t"/>
              <a:pathLst>
                <a:path extrusionOk="0" h="1131381" w="563615">
                  <a:moveTo>
                    <a:pt x="515383" y="43383"/>
                  </a:moveTo>
                  <a:cubicBezTo>
                    <a:pt x="502285" y="35174"/>
                    <a:pt x="488161" y="28148"/>
                    <a:pt x="473564" y="23175"/>
                  </a:cubicBezTo>
                  <a:cubicBezTo>
                    <a:pt x="469225" y="21676"/>
                    <a:pt x="464648" y="22307"/>
                    <a:pt x="460703" y="24280"/>
                  </a:cubicBezTo>
                  <a:cubicBezTo>
                    <a:pt x="358444" y="-17319"/>
                    <a:pt x="174362" y="-9031"/>
                    <a:pt x="96563" y="77089"/>
                  </a:cubicBezTo>
                  <a:cubicBezTo>
                    <a:pt x="74707" y="100455"/>
                    <a:pt x="57269" y="125478"/>
                    <a:pt x="39752" y="152553"/>
                  </a:cubicBezTo>
                  <a:cubicBezTo>
                    <a:pt x="1957" y="205994"/>
                    <a:pt x="-1041" y="272932"/>
                    <a:pt x="222" y="336161"/>
                  </a:cubicBezTo>
                  <a:cubicBezTo>
                    <a:pt x="-804" y="419440"/>
                    <a:pt x="58058" y="480537"/>
                    <a:pt x="129860" y="513375"/>
                  </a:cubicBezTo>
                  <a:cubicBezTo>
                    <a:pt x="80545" y="541634"/>
                    <a:pt x="40541" y="584971"/>
                    <a:pt x="23735" y="639990"/>
                  </a:cubicBezTo>
                  <a:cubicBezTo>
                    <a:pt x="-4355" y="731084"/>
                    <a:pt x="6297" y="833860"/>
                    <a:pt x="45670" y="920059"/>
                  </a:cubicBezTo>
                  <a:cubicBezTo>
                    <a:pt x="90566" y="1021019"/>
                    <a:pt x="168523" y="1115429"/>
                    <a:pt x="284354" y="1129795"/>
                  </a:cubicBezTo>
                  <a:cubicBezTo>
                    <a:pt x="292954" y="1130900"/>
                    <a:pt x="302501" y="1131453"/>
                    <a:pt x="312680" y="1131374"/>
                  </a:cubicBezTo>
                  <a:cubicBezTo>
                    <a:pt x="373751" y="1131374"/>
                    <a:pt x="454864" y="1110297"/>
                    <a:pt x="475616" y="1054568"/>
                  </a:cubicBezTo>
                  <a:cubicBezTo>
                    <a:pt x="489818" y="1015257"/>
                    <a:pt x="476642" y="968447"/>
                    <a:pt x="443108" y="943109"/>
                  </a:cubicBezTo>
                  <a:cubicBezTo>
                    <a:pt x="400342" y="911613"/>
                    <a:pt x="345741" y="899535"/>
                    <a:pt x="306289" y="862751"/>
                  </a:cubicBezTo>
                  <a:cubicBezTo>
                    <a:pt x="245217" y="812862"/>
                    <a:pt x="219100" y="713481"/>
                    <a:pt x="277962" y="652067"/>
                  </a:cubicBezTo>
                  <a:cubicBezTo>
                    <a:pt x="328145" y="592075"/>
                    <a:pt x="419358" y="616546"/>
                    <a:pt x="428431" y="514480"/>
                  </a:cubicBezTo>
                  <a:cubicBezTo>
                    <a:pt x="442476" y="421019"/>
                    <a:pt x="342821" y="408389"/>
                    <a:pt x="289719" y="358816"/>
                  </a:cubicBezTo>
                  <a:cubicBezTo>
                    <a:pt x="232435" y="310585"/>
                    <a:pt x="216102" y="190206"/>
                    <a:pt x="298635" y="159658"/>
                  </a:cubicBezTo>
                  <a:cubicBezTo>
                    <a:pt x="334220" y="149001"/>
                    <a:pt x="370753" y="154685"/>
                    <a:pt x="407285" y="160447"/>
                  </a:cubicBezTo>
                  <a:cubicBezTo>
                    <a:pt x="446185" y="166446"/>
                    <a:pt x="485084" y="172603"/>
                    <a:pt x="522958" y="158947"/>
                  </a:cubicBezTo>
                  <a:cubicBezTo>
                    <a:pt x="544341" y="151606"/>
                    <a:pt x="561068" y="133529"/>
                    <a:pt x="563199" y="110480"/>
                  </a:cubicBezTo>
                  <a:cubicBezTo>
                    <a:pt x="567381" y="79142"/>
                    <a:pt x="539291" y="57671"/>
                    <a:pt x="515383" y="433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4536990" y="7719153"/>
              <a:ext cx="297516" cy="852749"/>
            </a:xfrm>
            <a:custGeom>
              <a:rect b="b" l="l" r="r" t="t"/>
              <a:pathLst>
                <a:path extrusionOk="0" h="852749" w="297516">
                  <a:moveTo>
                    <a:pt x="290384" y="64244"/>
                  </a:moveTo>
                  <a:cubicBezTo>
                    <a:pt x="272631" y="22407"/>
                    <a:pt x="224658" y="3857"/>
                    <a:pt x="181971" y="937"/>
                  </a:cubicBezTo>
                  <a:cubicBezTo>
                    <a:pt x="165480" y="-1353"/>
                    <a:pt x="148121" y="-90"/>
                    <a:pt x="135418" y="12067"/>
                  </a:cubicBezTo>
                  <a:cubicBezTo>
                    <a:pt x="119479" y="23670"/>
                    <a:pt x="93599" y="56193"/>
                    <a:pt x="124292" y="66139"/>
                  </a:cubicBezTo>
                  <a:cubicBezTo>
                    <a:pt x="97070" y="149575"/>
                    <a:pt x="81053" y="236169"/>
                    <a:pt x="60617" y="321421"/>
                  </a:cubicBezTo>
                  <a:cubicBezTo>
                    <a:pt x="36078" y="416619"/>
                    <a:pt x="-40774" y="764969"/>
                    <a:pt x="27793" y="833407"/>
                  </a:cubicBezTo>
                  <a:cubicBezTo>
                    <a:pt x="39707" y="845643"/>
                    <a:pt x="56277" y="852905"/>
                    <a:pt x="72847" y="852747"/>
                  </a:cubicBezTo>
                  <a:cubicBezTo>
                    <a:pt x="80816" y="852747"/>
                    <a:pt x="88707" y="851168"/>
                    <a:pt x="96202" y="847616"/>
                  </a:cubicBezTo>
                  <a:cubicBezTo>
                    <a:pt x="160903" y="814699"/>
                    <a:pt x="172108" y="687295"/>
                    <a:pt x="190729" y="621856"/>
                  </a:cubicBezTo>
                  <a:cubicBezTo>
                    <a:pt x="206273" y="553812"/>
                    <a:pt x="225841" y="486795"/>
                    <a:pt x="242253" y="418909"/>
                  </a:cubicBezTo>
                  <a:cubicBezTo>
                    <a:pt x="257560" y="340919"/>
                    <a:pt x="280837" y="264429"/>
                    <a:pt x="292593" y="185728"/>
                  </a:cubicBezTo>
                  <a:cubicBezTo>
                    <a:pt x="294882" y="145628"/>
                    <a:pt x="303561" y="103160"/>
                    <a:pt x="290384" y="64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4528022" y="8752816"/>
              <a:ext cx="212661" cy="235003"/>
            </a:xfrm>
            <a:custGeom>
              <a:rect b="b" l="l" r="r" t="t"/>
              <a:pathLst>
                <a:path extrusionOk="0" h="235003" w="212661">
                  <a:moveTo>
                    <a:pt x="158588" y="6402"/>
                  </a:moveTo>
                  <a:cubicBezTo>
                    <a:pt x="22953" y="-42619"/>
                    <a:pt x="-77965" y="205086"/>
                    <a:pt x="81578" y="233109"/>
                  </a:cubicBezTo>
                  <a:cubicBezTo>
                    <a:pt x="88364" y="234372"/>
                    <a:pt x="94913" y="234924"/>
                    <a:pt x="101147" y="235003"/>
                  </a:cubicBezTo>
                  <a:cubicBezTo>
                    <a:pt x="187151" y="234924"/>
                    <a:pt x="226367" y="122913"/>
                    <a:pt x="208377" y="47607"/>
                  </a:cubicBezTo>
                  <a:cubicBezTo>
                    <a:pt x="203800" y="28504"/>
                    <a:pt x="181155" y="-5360"/>
                    <a:pt x="158588" y="6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1799474" y="6402901"/>
              <a:ext cx="922642" cy="1423516"/>
            </a:xfrm>
            <a:custGeom>
              <a:rect b="b" l="l" r="r" t="t"/>
              <a:pathLst>
                <a:path extrusionOk="0" h="1423516" w="922642">
                  <a:moveTo>
                    <a:pt x="744745" y="1383179"/>
                  </a:moveTo>
                  <a:cubicBezTo>
                    <a:pt x="780173" y="1362340"/>
                    <a:pt x="792008" y="1318056"/>
                    <a:pt x="802739" y="1280956"/>
                  </a:cubicBezTo>
                  <a:cubicBezTo>
                    <a:pt x="836746" y="1148578"/>
                    <a:pt x="852054" y="1012333"/>
                    <a:pt x="869413" y="877034"/>
                  </a:cubicBezTo>
                  <a:cubicBezTo>
                    <a:pt x="892531" y="698715"/>
                    <a:pt x="910364" y="519607"/>
                    <a:pt x="916045" y="339867"/>
                  </a:cubicBezTo>
                  <a:cubicBezTo>
                    <a:pt x="918648" y="244353"/>
                    <a:pt x="931904" y="147103"/>
                    <a:pt x="911310" y="52773"/>
                  </a:cubicBezTo>
                  <a:cubicBezTo>
                    <a:pt x="903736" y="12831"/>
                    <a:pt x="854973" y="-14718"/>
                    <a:pt x="819072" y="8489"/>
                  </a:cubicBezTo>
                  <a:cubicBezTo>
                    <a:pt x="782461" y="30197"/>
                    <a:pt x="770389" y="73139"/>
                    <a:pt x="759026" y="111502"/>
                  </a:cubicBezTo>
                  <a:cubicBezTo>
                    <a:pt x="729990" y="195728"/>
                    <a:pt x="723204" y="285164"/>
                    <a:pt x="713815" y="373258"/>
                  </a:cubicBezTo>
                  <a:cubicBezTo>
                    <a:pt x="707423" y="432460"/>
                    <a:pt x="695193" y="490874"/>
                    <a:pt x="689512" y="550235"/>
                  </a:cubicBezTo>
                  <a:cubicBezTo>
                    <a:pt x="685962" y="577626"/>
                    <a:pt x="685094" y="605727"/>
                    <a:pt x="678703" y="632645"/>
                  </a:cubicBezTo>
                  <a:cubicBezTo>
                    <a:pt x="676414" y="638802"/>
                    <a:pt x="673337" y="644565"/>
                    <a:pt x="670023" y="650169"/>
                  </a:cubicBezTo>
                  <a:cubicBezTo>
                    <a:pt x="663632" y="654195"/>
                    <a:pt x="655899" y="655458"/>
                    <a:pt x="648640" y="657273"/>
                  </a:cubicBezTo>
                  <a:cubicBezTo>
                    <a:pt x="610767" y="664694"/>
                    <a:pt x="572183" y="664378"/>
                    <a:pt x="533678" y="664062"/>
                  </a:cubicBezTo>
                  <a:cubicBezTo>
                    <a:pt x="476867" y="661852"/>
                    <a:pt x="419899" y="662010"/>
                    <a:pt x="363088" y="658931"/>
                  </a:cubicBezTo>
                  <a:cubicBezTo>
                    <a:pt x="329870" y="652774"/>
                    <a:pt x="227689" y="657589"/>
                    <a:pt x="223823" y="613621"/>
                  </a:cubicBezTo>
                  <a:cubicBezTo>
                    <a:pt x="216012" y="574389"/>
                    <a:pt x="220509" y="535237"/>
                    <a:pt x="225638" y="496242"/>
                  </a:cubicBezTo>
                  <a:cubicBezTo>
                    <a:pt x="225638" y="493953"/>
                    <a:pt x="225717" y="491584"/>
                    <a:pt x="225717" y="489295"/>
                  </a:cubicBezTo>
                  <a:cubicBezTo>
                    <a:pt x="225796" y="485980"/>
                    <a:pt x="225954" y="482586"/>
                    <a:pt x="226111" y="479270"/>
                  </a:cubicBezTo>
                  <a:cubicBezTo>
                    <a:pt x="224533" y="476981"/>
                    <a:pt x="223508" y="474297"/>
                    <a:pt x="223350" y="471376"/>
                  </a:cubicBezTo>
                  <a:cubicBezTo>
                    <a:pt x="223350" y="471219"/>
                    <a:pt x="223350" y="471061"/>
                    <a:pt x="223350" y="470903"/>
                  </a:cubicBezTo>
                  <a:cubicBezTo>
                    <a:pt x="223350" y="470587"/>
                    <a:pt x="223350" y="470192"/>
                    <a:pt x="223350" y="469877"/>
                  </a:cubicBezTo>
                  <a:cubicBezTo>
                    <a:pt x="223429" y="458352"/>
                    <a:pt x="224139" y="446906"/>
                    <a:pt x="224770" y="435460"/>
                  </a:cubicBezTo>
                  <a:cubicBezTo>
                    <a:pt x="225322" y="425119"/>
                    <a:pt x="225954" y="414779"/>
                    <a:pt x="226743" y="404517"/>
                  </a:cubicBezTo>
                  <a:cubicBezTo>
                    <a:pt x="227847" y="390071"/>
                    <a:pt x="228952" y="375626"/>
                    <a:pt x="230451" y="361180"/>
                  </a:cubicBezTo>
                  <a:cubicBezTo>
                    <a:pt x="229583" y="362364"/>
                    <a:pt x="229031" y="363864"/>
                    <a:pt x="228952" y="365443"/>
                  </a:cubicBezTo>
                  <a:cubicBezTo>
                    <a:pt x="227611" y="273876"/>
                    <a:pt x="247810" y="178046"/>
                    <a:pt x="222561" y="88610"/>
                  </a:cubicBezTo>
                  <a:cubicBezTo>
                    <a:pt x="187133" y="-14008"/>
                    <a:pt x="95605" y="-2246"/>
                    <a:pt x="60098" y="92163"/>
                  </a:cubicBezTo>
                  <a:cubicBezTo>
                    <a:pt x="26327" y="184993"/>
                    <a:pt x="21988" y="284848"/>
                    <a:pt x="13308" y="382414"/>
                  </a:cubicBezTo>
                  <a:cubicBezTo>
                    <a:pt x="4471" y="502872"/>
                    <a:pt x="-105" y="623725"/>
                    <a:pt x="605" y="744578"/>
                  </a:cubicBezTo>
                  <a:cubicBezTo>
                    <a:pt x="-2078" y="879876"/>
                    <a:pt x="4629" y="1015095"/>
                    <a:pt x="11572" y="1150157"/>
                  </a:cubicBezTo>
                  <a:cubicBezTo>
                    <a:pt x="16859" y="1209202"/>
                    <a:pt x="20331" y="1268484"/>
                    <a:pt x="29089" y="1327213"/>
                  </a:cubicBezTo>
                  <a:cubicBezTo>
                    <a:pt x="34376" y="1367865"/>
                    <a:pt x="48105" y="1418701"/>
                    <a:pt x="96394" y="1423200"/>
                  </a:cubicBezTo>
                  <a:cubicBezTo>
                    <a:pt x="98524" y="1423437"/>
                    <a:pt x="100576" y="1423516"/>
                    <a:pt x="102312" y="1423516"/>
                  </a:cubicBezTo>
                  <a:cubicBezTo>
                    <a:pt x="200468" y="1423516"/>
                    <a:pt x="200704" y="1192704"/>
                    <a:pt x="213092" y="1121976"/>
                  </a:cubicBezTo>
                  <a:cubicBezTo>
                    <a:pt x="223350" y="1037671"/>
                    <a:pt x="232029" y="952972"/>
                    <a:pt x="235106" y="868036"/>
                  </a:cubicBezTo>
                  <a:cubicBezTo>
                    <a:pt x="259014" y="860694"/>
                    <a:pt x="284263" y="861721"/>
                    <a:pt x="309197" y="862668"/>
                  </a:cubicBezTo>
                  <a:cubicBezTo>
                    <a:pt x="318586" y="863062"/>
                    <a:pt x="327897" y="863378"/>
                    <a:pt x="337129" y="863378"/>
                  </a:cubicBezTo>
                  <a:cubicBezTo>
                    <a:pt x="360879" y="863773"/>
                    <a:pt x="384629" y="864404"/>
                    <a:pt x="408379" y="865904"/>
                  </a:cubicBezTo>
                  <a:cubicBezTo>
                    <a:pt x="449172" y="868825"/>
                    <a:pt x="489965" y="870404"/>
                    <a:pt x="530364" y="877824"/>
                  </a:cubicBezTo>
                  <a:cubicBezTo>
                    <a:pt x="567133" y="883744"/>
                    <a:pt x="601850" y="881455"/>
                    <a:pt x="639014" y="889743"/>
                  </a:cubicBezTo>
                  <a:cubicBezTo>
                    <a:pt x="644853" y="996150"/>
                    <a:pt x="630019" y="1103110"/>
                    <a:pt x="630808" y="1209833"/>
                  </a:cubicBezTo>
                  <a:cubicBezTo>
                    <a:pt x="632386" y="1257275"/>
                    <a:pt x="621892" y="1311268"/>
                    <a:pt x="653532" y="1351289"/>
                  </a:cubicBezTo>
                  <a:cubicBezTo>
                    <a:pt x="671522" y="1382785"/>
                    <a:pt x="711053" y="1398572"/>
                    <a:pt x="744745" y="1383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2799252" y="6549115"/>
              <a:ext cx="759930" cy="1405429"/>
            </a:xfrm>
            <a:custGeom>
              <a:rect b="b" l="l" r="r" t="t"/>
              <a:pathLst>
                <a:path extrusionOk="0" h="1405429" w="759930">
                  <a:moveTo>
                    <a:pt x="230382" y="1358055"/>
                  </a:moveTo>
                  <a:cubicBezTo>
                    <a:pt x="276146" y="1382210"/>
                    <a:pt x="326408" y="1402339"/>
                    <a:pt x="378800" y="1404628"/>
                  </a:cubicBezTo>
                  <a:cubicBezTo>
                    <a:pt x="385428" y="1405181"/>
                    <a:pt x="392529" y="1405496"/>
                    <a:pt x="399788" y="1405417"/>
                  </a:cubicBezTo>
                  <a:cubicBezTo>
                    <a:pt x="458572" y="1405417"/>
                    <a:pt x="533846" y="1386394"/>
                    <a:pt x="556649" y="1330901"/>
                  </a:cubicBezTo>
                  <a:cubicBezTo>
                    <a:pt x="568011" y="1303825"/>
                    <a:pt x="564934" y="1270751"/>
                    <a:pt x="545839" y="1247938"/>
                  </a:cubicBezTo>
                  <a:cubicBezTo>
                    <a:pt x="516250" y="1211074"/>
                    <a:pt x="465673" y="1205312"/>
                    <a:pt x="426063" y="1183683"/>
                  </a:cubicBezTo>
                  <a:cubicBezTo>
                    <a:pt x="381719" y="1160791"/>
                    <a:pt x="341479" y="1130243"/>
                    <a:pt x="309286" y="1092037"/>
                  </a:cubicBezTo>
                  <a:cubicBezTo>
                    <a:pt x="275989" y="1057305"/>
                    <a:pt x="255868" y="1012389"/>
                    <a:pt x="253580" y="964159"/>
                  </a:cubicBezTo>
                  <a:cubicBezTo>
                    <a:pt x="245690" y="895010"/>
                    <a:pt x="305657" y="840543"/>
                    <a:pt x="367044" y="821914"/>
                  </a:cubicBezTo>
                  <a:cubicBezTo>
                    <a:pt x="399394" y="810231"/>
                    <a:pt x="435926" y="808179"/>
                    <a:pt x="466067" y="790181"/>
                  </a:cubicBezTo>
                  <a:cubicBezTo>
                    <a:pt x="493999" y="774157"/>
                    <a:pt x="511200" y="738636"/>
                    <a:pt x="504257" y="706824"/>
                  </a:cubicBezTo>
                  <a:cubicBezTo>
                    <a:pt x="480507" y="644542"/>
                    <a:pt x="419435" y="606811"/>
                    <a:pt x="380930" y="554712"/>
                  </a:cubicBezTo>
                  <a:cubicBezTo>
                    <a:pt x="360652" y="524558"/>
                    <a:pt x="354892" y="491720"/>
                    <a:pt x="352289" y="455251"/>
                  </a:cubicBezTo>
                  <a:cubicBezTo>
                    <a:pt x="346371" y="397785"/>
                    <a:pt x="357496" y="337082"/>
                    <a:pt x="400972" y="295877"/>
                  </a:cubicBezTo>
                  <a:cubicBezTo>
                    <a:pt x="455494" y="262250"/>
                    <a:pt x="522326" y="254988"/>
                    <a:pt x="585606" y="248594"/>
                  </a:cubicBezTo>
                  <a:cubicBezTo>
                    <a:pt x="613223" y="246778"/>
                    <a:pt x="643916" y="245594"/>
                    <a:pt x="671769" y="232727"/>
                  </a:cubicBezTo>
                  <a:cubicBezTo>
                    <a:pt x="721084" y="212914"/>
                    <a:pt x="763061" y="166578"/>
                    <a:pt x="759747" y="110927"/>
                  </a:cubicBezTo>
                  <a:cubicBezTo>
                    <a:pt x="755644" y="72959"/>
                    <a:pt x="722741" y="47146"/>
                    <a:pt x="693073" y="27412"/>
                  </a:cubicBezTo>
                  <a:cubicBezTo>
                    <a:pt x="657645" y="7993"/>
                    <a:pt x="615748" y="9335"/>
                    <a:pt x="576769" y="3810"/>
                  </a:cubicBezTo>
                  <a:cubicBezTo>
                    <a:pt x="560594" y="1836"/>
                    <a:pt x="544261" y="889"/>
                    <a:pt x="528007" y="21"/>
                  </a:cubicBezTo>
                  <a:cubicBezTo>
                    <a:pt x="522010" y="-295"/>
                    <a:pt x="516566" y="3020"/>
                    <a:pt x="513252" y="7757"/>
                  </a:cubicBezTo>
                  <a:cubicBezTo>
                    <a:pt x="427957" y="6178"/>
                    <a:pt x="342504" y="30017"/>
                    <a:pt x="274332" y="82115"/>
                  </a:cubicBezTo>
                  <a:cubicBezTo>
                    <a:pt x="182014" y="144870"/>
                    <a:pt x="110607" y="230123"/>
                    <a:pt x="95142" y="343713"/>
                  </a:cubicBezTo>
                  <a:cubicBezTo>
                    <a:pt x="86778" y="409231"/>
                    <a:pt x="83069" y="477354"/>
                    <a:pt x="95615" y="542556"/>
                  </a:cubicBezTo>
                  <a:cubicBezTo>
                    <a:pt x="107372" y="596233"/>
                    <a:pt x="149664" y="634912"/>
                    <a:pt x="189984" y="668934"/>
                  </a:cubicBezTo>
                  <a:cubicBezTo>
                    <a:pt x="102559" y="712902"/>
                    <a:pt x="42592" y="799259"/>
                    <a:pt x="13555" y="891063"/>
                  </a:cubicBezTo>
                  <a:cubicBezTo>
                    <a:pt x="-21399" y="1011284"/>
                    <a:pt x="14108" y="1145004"/>
                    <a:pt x="87251" y="1244070"/>
                  </a:cubicBezTo>
                  <a:cubicBezTo>
                    <a:pt x="122995" y="1295300"/>
                    <a:pt x="174992" y="1330822"/>
                    <a:pt x="230382" y="1358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3590133" y="6257059"/>
              <a:ext cx="878256" cy="1496183"/>
            </a:xfrm>
            <a:custGeom>
              <a:rect b="b" l="l" r="r" t="t"/>
              <a:pathLst>
                <a:path extrusionOk="0" h="1496183" w="878256">
                  <a:moveTo>
                    <a:pt x="826075" y="112021"/>
                  </a:moveTo>
                  <a:cubicBezTo>
                    <a:pt x="786544" y="110758"/>
                    <a:pt x="751668" y="133650"/>
                    <a:pt x="720186" y="154963"/>
                  </a:cubicBezTo>
                  <a:cubicBezTo>
                    <a:pt x="661876" y="200194"/>
                    <a:pt x="606565" y="249608"/>
                    <a:pt x="551726" y="298865"/>
                  </a:cubicBezTo>
                  <a:cubicBezTo>
                    <a:pt x="490576" y="362646"/>
                    <a:pt x="436212" y="432742"/>
                    <a:pt x="377271" y="498576"/>
                  </a:cubicBezTo>
                  <a:cubicBezTo>
                    <a:pt x="349260" y="456029"/>
                    <a:pt x="328982" y="409377"/>
                    <a:pt x="306810" y="363751"/>
                  </a:cubicBezTo>
                  <a:cubicBezTo>
                    <a:pt x="288267" y="328230"/>
                    <a:pt x="269173" y="295629"/>
                    <a:pt x="253234" y="258134"/>
                  </a:cubicBezTo>
                  <a:cubicBezTo>
                    <a:pt x="233193" y="211876"/>
                    <a:pt x="214177" y="165382"/>
                    <a:pt x="190506" y="120704"/>
                  </a:cubicBezTo>
                  <a:cubicBezTo>
                    <a:pt x="178197" y="92287"/>
                    <a:pt x="163600" y="64580"/>
                    <a:pt x="141664" y="42240"/>
                  </a:cubicBezTo>
                  <a:cubicBezTo>
                    <a:pt x="114443" y="15165"/>
                    <a:pt x="61735" y="-16647"/>
                    <a:pt x="25597" y="10113"/>
                  </a:cubicBezTo>
                  <a:cubicBezTo>
                    <a:pt x="6424" y="26532"/>
                    <a:pt x="3820" y="54634"/>
                    <a:pt x="585" y="78236"/>
                  </a:cubicBezTo>
                  <a:cubicBezTo>
                    <a:pt x="1058" y="93786"/>
                    <a:pt x="-5491" y="147306"/>
                    <a:pt x="15971" y="147858"/>
                  </a:cubicBezTo>
                  <a:cubicBezTo>
                    <a:pt x="44219" y="239268"/>
                    <a:pt x="83670" y="326888"/>
                    <a:pt x="122175" y="414350"/>
                  </a:cubicBezTo>
                  <a:cubicBezTo>
                    <a:pt x="146714" y="471501"/>
                    <a:pt x="165020" y="530624"/>
                    <a:pt x="184272" y="589827"/>
                  </a:cubicBezTo>
                  <a:cubicBezTo>
                    <a:pt x="193425" y="623297"/>
                    <a:pt x="210232" y="654872"/>
                    <a:pt x="216702" y="688893"/>
                  </a:cubicBezTo>
                  <a:cubicBezTo>
                    <a:pt x="214492" y="763805"/>
                    <a:pt x="194214" y="837137"/>
                    <a:pt x="184904" y="911338"/>
                  </a:cubicBezTo>
                  <a:cubicBezTo>
                    <a:pt x="171490" y="1020035"/>
                    <a:pt x="153342" y="1128257"/>
                    <a:pt x="146635" y="1237585"/>
                  </a:cubicBezTo>
                  <a:cubicBezTo>
                    <a:pt x="143164" y="1281080"/>
                    <a:pt x="140165" y="1321496"/>
                    <a:pt x="139928" y="1366805"/>
                  </a:cubicBezTo>
                  <a:cubicBezTo>
                    <a:pt x="137167" y="1421035"/>
                    <a:pt x="141428" y="1477317"/>
                    <a:pt x="203288" y="1493815"/>
                  </a:cubicBezTo>
                  <a:cubicBezTo>
                    <a:pt x="210232" y="1495394"/>
                    <a:pt x="216702" y="1496104"/>
                    <a:pt x="222935" y="1496183"/>
                  </a:cubicBezTo>
                  <a:cubicBezTo>
                    <a:pt x="331743" y="1496183"/>
                    <a:pt x="336004" y="1272160"/>
                    <a:pt x="355493" y="1194565"/>
                  </a:cubicBezTo>
                  <a:cubicBezTo>
                    <a:pt x="372615" y="1103787"/>
                    <a:pt x="379953" y="1011746"/>
                    <a:pt x="390684" y="920100"/>
                  </a:cubicBezTo>
                  <a:cubicBezTo>
                    <a:pt x="395576" y="860187"/>
                    <a:pt x="407570" y="801142"/>
                    <a:pt x="411120" y="741150"/>
                  </a:cubicBezTo>
                  <a:cubicBezTo>
                    <a:pt x="431241" y="717074"/>
                    <a:pt x="459962" y="701681"/>
                    <a:pt x="481818" y="679184"/>
                  </a:cubicBezTo>
                  <a:cubicBezTo>
                    <a:pt x="546519" y="611219"/>
                    <a:pt x="609484" y="541518"/>
                    <a:pt x="675290" y="474737"/>
                  </a:cubicBezTo>
                  <a:cubicBezTo>
                    <a:pt x="703301" y="442452"/>
                    <a:pt x="727603" y="407088"/>
                    <a:pt x="757823" y="376618"/>
                  </a:cubicBezTo>
                  <a:cubicBezTo>
                    <a:pt x="801614" y="330677"/>
                    <a:pt x="836253" y="276052"/>
                    <a:pt x="861187" y="217718"/>
                  </a:cubicBezTo>
                  <a:cubicBezTo>
                    <a:pt x="882491" y="169961"/>
                    <a:pt x="895746" y="117783"/>
                    <a:pt x="826075" y="1120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26"/>
          <p:cNvGrpSpPr/>
          <p:nvPr/>
        </p:nvGrpSpPr>
        <p:grpSpPr>
          <a:xfrm rot="-888533">
            <a:off x="444462" y="3128612"/>
            <a:ext cx="1972626" cy="1687590"/>
            <a:chOff x="889321" y="6257059"/>
            <a:chExt cx="3945185" cy="3375124"/>
          </a:xfrm>
        </p:grpSpPr>
        <p:sp>
          <p:nvSpPr>
            <p:cNvPr id="1039" name="Google Shape;1039;p26"/>
            <p:cNvSpPr/>
            <p:nvPr/>
          </p:nvSpPr>
          <p:spPr>
            <a:xfrm>
              <a:off x="889321" y="7920657"/>
              <a:ext cx="1276204" cy="1237192"/>
            </a:xfrm>
            <a:custGeom>
              <a:rect b="b" l="l" r="r" t="t"/>
              <a:pathLst>
                <a:path extrusionOk="0" h="1237192" w="1276204">
                  <a:moveTo>
                    <a:pt x="529575" y="1229851"/>
                  </a:moveTo>
                  <a:cubicBezTo>
                    <a:pt x="474579" y="1200645"/>
                    <a:pt x="480339" y="1126523"/>
                    <a:pt x="475210" y="1073003"/>
                  </a:cubicBezTo>
                  <a:cubicBezTo>
                    <a:pt x="469845" y="966833"/>
                    <a:pt x="472606" y="860505"/>
                    <a:pt x="471896" y="754334"/>
                  </a:cubicBezTo>
                  <a:cubicBezTo>
                    <a:pt x="471896" y="675318"/>
                    <a:pt x="474816" y="596223"/>
                    <a:pt x="473948" y="517128"/>
                  </a:cubicBezTo>
                  <a:cubicBezTo>
                    <a:pt x="473553" y="455636"/>
                    <a:pt x="470160" y="394144"/>
                    <a:pt x="474421" y="332731"/>
                  </a:cubicBezTo>
                  <a:cubicBezTo>
                    <a:pt x="347781" y="333284"/>
                    <a:pt x="219168" y="322153"/>
                    <a:pt x="101207" y="274239"/>
                  </a:cubicBezTo>
                  <a:cubicBezTo>
                    <a:pt x="73196" y="264608"/>
                    <a:pt x="43292" y="254110"/>
                    <a:pt x="25696" y="228613"/>
                  </a:cubicBezTo>
                  <a:cubicBezTo>
                    <a:pt x="-27800" y="159701"/>
                    <a:pt x="8259" y="97814"/>
                    <a:pt x="78483" y="62766"/>
                  </a:cubicBezTo>
                  <a:cubicBezTo>
                    <a:pt x="105231" y="44926"/>
                    <a:pt x="135451" y="35375"/>
                    <a:pt x="167565" y="34112"/>
                  </a:cubicBezTo>
                  <a:cubicBezTo>
                    <a:pt x="183661" y="33165"/>
                    <a:pt x="212856" y="26376"/>
                    <a:pt x="222324" y="42874"/>
                  </a:cubicBezTo>
                  <a:cubicBezTo>
                    <a:pt x="312906" y="33875"/>
                    <a:pt x="402698" y="17930"/>
                    <a:pt x="493516" y="11378"/>
                  </a:cubicBezTo>
                  <a:cubicBezTo>
                    <a:pt x="602166" y="3247"/>
                    <a:pt x="711211" y="2616"/>
                    <a:pt x="820098" y="1984"/>
                  </a:cubicBezTo>
                  <a:cubicBezTo>
                    <a:pt x="900501" y="1432"/>
                    <a:pt x="980904" y="-147"/>
                    <a:pt x="1061306" y="11"/>
                  </a:cubicBezTo>
                  <a:cubicBezTo>
                    <a:pt x="1076772" y="800"/>
                    <a:pt x="1092394" y="721"/>
                    <a:pt x="1108096" y="643"/>
                  </a:cubicBezTo>
                  <a:cubicBezTo>
                    <a:pt x="1146207" y="406"/>
                    <a:pt x="1184554" y="169"/>
                    <a:pt x="1220613" y="13115"/>
                  </a:cubicBezTo>
                  <a:cubicBezTo>
                    <a:pt x="1337942" y="58188"/>
                    <a:pt x="1245231" y="165148"/>
                    <a:pt x="1165301" y="188592"/>
                  </a:cubicBezTo>
                  <a:cubicBezTo>
                    <a:pt x="1116302" y="208089"/>
                    <a:pt x="1061701" y="219140"/>
                    <a:pt x="1009388" y="221509"/>
                  </a:cubicBezTo>
                  <a:cubicBezTo>
                    <a:pt x="967727" y="223324"/>
                    <a:pt x="927328" y="233744"/>
                    <a:pt x="886929" y="243374"/>
                  </a:cubicBezTo>
                  <a:cubicBezTo>
                    <a:pt x="865152" y="249373"/>
                    <a:pt x="843217" y="254741"/>
                    <a:pt x="821439" y="260504"/>
                  </a:cubicBezTo>
                  <a:cubicBezTo>
                    <a:pt x="807000" y="274002"/>
                    <a:pt x="801950" y="295236"/>
                    <a:pt x="797926" y="313865"/>
                  </a:cubicBezTo>
                  <a:cubicBezTo>
                    <a:pt x="787748" y="393828"/>
                    <a:pt x="776701" y="473713"/>
                    <a:pt x="762104" y="553045"/>
                  </a:cubicBezTo>
                  <a:cubicBezTo>
                    <a:pt x="742378" y="685264"/>
                    <a:pt x="732357" y="818984"/>
                    <a:pt x="704267" y="949940"/>
                  </a:cubicBezTo>
                  <a:cubicBezTo>
                    <a:pt x="690459" y="1028246"/>
                    <a:pt x="673574" y="1106394"/>
                    <a:pt x="634911" y="1176648"/>
                  </a:cubicBezTo>
                  <a:cubicBezTo>
                    <a:pt x="622839" y="1208302"/>
                    <a:pt x="591514" y="1237114"/>
                    <a:pt x="557822" y="1237193"/>
                  </a:cubicBezTo>
                  <a:cubicBezTo>
                    <a:pt x="548512" y="1237114"/>
                    <a:pt x="538964" y="1234904"/>
                    <a:pt x="529575" y="1229851"/>
                  </a:cubicBezTo>
                  <a:close/>
                  <a:moveTo>
                    <a:pt x="509770" y="390671"/>
                  </a:moveTo>
                  <a:cubicBezTo>
                    <a:pt x="513084" y="549414"/>
                    <a:pt x="508508" y="708077"/>
                    <a:pt x="509297" y="866899"/>
                  </a:cubicBezTo>
                  <a:cubicBezTo>
                    <a:pt x="509139" y="941573"/>
                    <a:pt x="508902" y="1019800"/>
                    <a:pt x="513794" y="1093606"/>
                  </a:cubicBezTo>
                  <a:cubicBezTo>
                    <a:pt x="518686" y="1129601"/>
                    <a:pt x="513321" y="1192672"/>
                    <a:pt x="559400" y="1200092"/>
                  </a:cubicBezTo>
                  <a:cubicBezTo>
                    <a:pt x="582361" y="1196224"/>
                    <a:pt x="594276" y="1176569"/>
                    <a:pt x="603192" y="1156993"/>
                  </a:cubicBezTo>
                  <a:cubicBezTo>
                    <a:pt x="617868" y="1126207"/>
                    <a:pt x="632307" y="1095106"/>
                    <a:pt x="642249" y="1062347"/>
                  </a:cubicBezTo>
                  <a:cubicBezTo>
                    <a:pt x="672311" y="937074"/>
                    <a:pt x="692511" y="810853"/>
                    <a:pt x="708134" y="683212"/>
                  </a:cubicBezTo>
                  <a:cubicBezTo>
                    <a:pt x="716103" y="575778"/>
                    <a:pt x="741352" y="470713"/>
                    <a:pt x="753898" y="363832"/>
                  </a:cubicBezTo>
                  <a:cubicBezTo>
                    <a:pt x="760368" y="316549"/>
                    <a:pt x="760999" y="254504"/>
                    <a:pt x="806132" y="226403"/>
                  </a:cubicBezTo>
                  <a:cubicBezTo>
                    <a:pt x="848030" y="213931"/>
                    <a:pt x="890875" y="203985"/>
                    <a:pt x="933483" y="194039"/>
                  </a:cubicBezTo>
                  <a:cubicBezTo>
                    <a:pt x="983981" y="181961"/>
                    <a:pt x="1036609" y="185987"/>
                    <a:pt x="1087029" y="173436"/>
                  </a:cubicBezTo>
                  <a:cubicBezTo>
                    <a:pt x="1136502" y="161437"/>
                    <a:pt x="1190156" y="146282"/>
                    <a:pt x="1224479" y="106418"/>
                  </a:cubicBezTo>
                  <a:cubicBezTo>
                    <a:pt x="1278212" y="44295"/>
                    <a:pt x="1162540" y="36006"/>
                    <a:pt x="1122693" y="37743"/>
                  </a:cubicBezTo>
                  <a:cubicBezTo>
                    <a:pt x="1082531" y="36796"/>
                    <a:pt x="1042291" y="36085"/>
                    <a:pt x="1002129" y="36243"/>
                  </a:cubicBezTo>
                  <a:cubicBezTo>
                    <a:pt x="960783" y="36164"/>
                    <a:pt x="919438" y="36243"/>
                    <a:pt x="878171" y="36243"/>
                  </a:cubicBezTo>
                  <a:cubicBezTo>
                    <a:pt x="812050" y="36322"/>
                    <a:pt x="745929" y="36401"/>
                    <a:pt x="679807" y="36164"/>
                  </a:cubicBezTo>
                  <a:cubicBezTo>
                    <a:pt x="561689" y="35691"/>
                    <a:pt x="443807" y="42558"/>
                    <a:pt x="326635" y="56056"/>
                  </a:cubicBezTo>
                  <a:cubicBezTo>
                    <a:pt x="261145" y="63950"/>
                    <a:pt x="194708" y="61977"/>
                    <a:pt x="130401" y="77685"/>
                  </a:cubicBezTo>
                  <a:cubicBezTo>
                    <a:pt x="72565" y="104682"/>
                    <a:pt x="-263" y="144150"/>
                    <a:pt x="60730" y="212273"/>
                  </a:cubicBezTo>
                  <a:cubicBezTo>
                    <a:pt x="90003" y="237296"/>
                    <a:pt x="131427" y="242427"/>
                    <a:pt x="165908" y="258372"/>
                  </a:cubicBezTo>
                  <a:cubicBezTo>
                    <a:pt x="262249" y="285527"/>
                    <a:pt x="365061" y="296420"/>
                    <a:pt x="464085" y="294999"/>
                  </a:cubicBezTo>
                  <a:cubicBezTo>
                    <a:pt x="466136" y="294920"/>
                    <a:pt x="468188" y="294841"/>
                    <a:pt x="470082" y="294841"/>
                  </a:cubicBezTo>
                  <a:cubicBezTo>
                    <a:pt x="532021" y="294999"/>
                    <a:pt x="506219" y="346861"/>
                    <a:pt x="509770" y="3906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1725976" y="8155247"/>
              <a:ext cx="727747" cy="1297669"/>
            </a:xfrm>
            <a:custGeom>
              <a:rect b="b" l="l" r="r" t="t"/>
              <a:pathLst>
                <a:path extrusionOk="0" h="1297669" w="727747">
                  <a:moveTo>
                    <a:pt x="76075" y="1297512"/>
                  </a:moveTo>
                  <a:cubicBezTo>
                    <a:pt x="29917" y="1290250"/>
                    <a:pt x="11138" y="1240914"/>
                    <a:pt x="6877" y="1199551"/>
                  </a:cubicBezTo>
                  <a:cubicBezTo>
                    <a:pt x="-4643" y="1117219"/>
                    <a:pt x="643" y="1033704"/>
                    <a:pt x="5930" y="951057"/>
                  </a:cubicBezTo>
                  <a:cubicBezTo>
                    <a:pt x="14294" y="840782"/>
                    <a:pt x="23762" y="730585"/>
                    <a:pt x="40411" y="621257"/>
                  </a:cubicBezTo>
                  <a:cubicBezTo>
                    <a:pt x="54850" y="513508"/>
                    <a:pt x="75602" y="406706"/>
                    <a:pt x="90594" y="299036"/>
                  </a:cubicBezTo>
                  <a:cubicBezTo>
                    <a:pt x="105585" y="226414"/>
                    <a:pt x="90515" y="139583"/>
                    <a:pt x="144800" y="81643"/>
                  </a:cubicBezTo>
                  <a:cubicBezTo>
                    <a:pt x="179439" y="40517"/>
                    <a:pt x="239800" y="29939"/>
                    <a:pt x="286985" y="55278"/>
                  </a:cubicBezTo>
                  <a:cubicBezTo>
                    <a:pt x="338272" y="87169"/>
                    <a:pt x="320361" y="157660"/>
                    <a:pt x="320992" y="208337"/>
                  </a:cubicBezTo>
                  <a:cubicBezTo>
                    <a:pt x="315469" y="290669"/>
                    <a:pt x="301897" y="372132"/>
                    <a:pt x="289983" y="453674"/>
                  </a:cubicBezTo>
                  <a:cubicBezTo>
                    <a:pt x="283986" y="506088"/>
                    <a:pt x="269626" y="559686"/>
                    <a:pt x="276964" y="612337"/>
                  </a:cubicBezTo>
                  <a:cubicBezTo>
                    <a:pt x="325963" y="606654"/>
                    <a:pt x="374883" y="600023"/>
                    <a:pt x="423330" y="590867"/>
                  </a:cubicBezTo>
                  <a:cubicBezTo>
                    <a:pt x="441557" y="587314"/>
                    <a:pt x="458127" y="583604"/>
                    <a:pt x="475564" y="577684"/>
                  </a:cubicBezTo>
                  <a:cubicBezTo>
                    <a:pt x="481245" y="574763"/>
                    <a:pt x="490635" y="574132"/>
                    <a:pt x="493475" y="567896"/>
                  </a:cubicBezTo>
                  <a:cubicBezTo>
                    <a:pt x="502313" y="488801"/>
                    <a:pt x="507599" y="409311"/>
                    <a:pt x="524958" y="331400"/>
                  </a:cubicBezTo>
                  <a:cubicBezTo>
                    <a:pt x="536951" y="264462"/>
                    <a:pt x="552338" y="198233"/>
                    <a:pt x="572379" y="133189"/>
                  </a:cubicBezTo>
                  <a:cubicBezTo>
                    <a:pt x="584451" y="93878"/>
                    <a:pt x="596208" y="52278"/>
                    <a:pt x="623509" y="20467"/>
                  </a:cubicBezTo>
                  <a:cubicBezTo>
                    <a:pt x="671403" y="-35973"/>
                    <a:pt x="720955" y="36965"/>
                    <a:pt x="724111" y="86853"/>
                  </a:cubicBezTo>
                  <a:cubicBezTo>
                    <a:pt x="735157" y="198944"/>
                    <a:pt x="718272" y="312297"/>
                    <a:pt x="710145" y="423993"/>
                  </a:cubicBezTo>
                  <a:cubicBezTo>
                    <a:pt x="707857" y="506404"/>
                    <a:pt x="693023" y="587709"/>
                    <a:pt x="684974" y="669646"/>
                  </a:cubicBezTo>
                  <a:cubicBezTo>
                    <a:pt x="677242" y="749767"/>
                    <a:pt x="673139" y="830283"/>
                    <a:pt x="665012" y="910404"/>
                  </a:cubicBezTo>
                  <a:cubicBezTo>
                    <a:pt x="653650" y="996682"/>
                    <a:pt x="648048" y="1103879"/>
                    <a:pt x="590606" y="1173107"/>
                  </a:cubicBezTo>
                  <a:cubicBezTo>
                    <a:pt x="553758" y="1212654"/>
                    <a:pt x="496710" y="1191894"/>
                    <a:pt x="482034" y="1142874"/>
                  </a:cubicBezTo>
                  <a:cubicBezTo>
                    <a:pt x="467832" y="1090302"/>
                    <a:pt x="475012" y="1034651"/>
                    <a:pt x="476669" y="980816"/>
                  </a:cubicBezTo>
                  <a:cubicBezTo>
                    <a:pt x="479036" y="918534"/>
                    <a:pt x="486611" y="855622"/>
                    <a:pt x="480141" y="793577"/>
                  </a:cubicBezTo>
                  <a:cubicBezTo>
                    <a:pt x="455128" y="793893"/>
                    <a:pt x="430431" y="790735"/>
                    <a:pt x="405577" y="788367"/>
                  </a:cubicBezTo>
                  <a:cubicBezTo>
                    <a:pt x="372911" y="786789"/>
                    <a:pt x="340402" y="791051"/>
                    <a:pt x="307815" y="793261"/>
                  </a:cubicBezTo>
                  <a:cubicBezTo>
                    <a:pt x="275386" y="797840"/>
                    <a:pt x="238143" y="789709"/>
                    <a:pt x="209265" y="807549"/>
                  </a:cubicBezTo>
                  <a:cubicBezTo>
                    <a:pt x="204057" y="862647"/>
                    <a:pt x="200112" y="918061"/>
                    <a:pt x="193642" y="973080"/>
                  </a:cubicBezTo>
                  <a:cubicBezTo>
                    <a:pt x="182990" y="1046255"/>
                    <a:pt x="181333" y="1297669"/>
                    <a:pt x="80336" y="1297669"/>
                  </a:cubicBezTo>
                  <a:cubicBezTo>
                    <a:pt x="79152" y="1297669"/>
                    <a:pt x="77653" y="1297591"/>
                    <a:pt x="76075" y="1297512"/>
                  </a:cubicBezTo>
                  <a:close/>
                  <a:moveTo>
                    <a:pt x="200585" y="85195"/>
                  </a:moveTo>
                  <a:cubicBezTo>
                    <a:pt x="164053" y="104377"/>
                    <a:pt x="143538" y="144082"/>
                    <a:pt x="136752" y="183156"/>
                  </a:cubicBezTo>
                  <a:cubicBezTo>
                    <a:pt x="103060" y="410416"/>
                    <a:pt x="63924" y="637282"/>
                    <a:pt x="47670" y="866752"/>
                  </a:cubicBezTo>
                  <a:cubicBezTo>
                    <a:pt x="45066" y="931796"/>
                    <a:pt x="7192" y="1251570"/>
                    <a:pt x="82545" y="1260727"/>
                  </a:cubicBezTo>
                  <a:cubicBezTo>
                    <a:pt x="139277" y="1245176"/>
                    <a:pt x="148272" y="1040887"/>
                    <a:pt x="155137" y="986578"/>
                  </a:cubicBezTo>
                  <a:cubicBezTo>
                    <a:pt x="161212" y="927770"/>
                    <a:pt x="167209" y="869041"/>
                    <a:pt x="171628" y="810154"/>
                  </a:cubicBezTo>
                  <a:cubicBezTo>
                    <a:pt x="176283" y="752530"/>
                    <a:pt x="250768" y="760345"/>
                    <a:pt x="292902" y="757029"/>
                  </a:cubicBezTo>
                  <a:cubicBezTo>
                    <a:pt x="333696" y="754503"/>
                    <a:pt x="374489" y="748267"/>
                    <a:pt x="415361" y="751661"/>
                  </a:cubicBezTo>
                  <a:cubicBezTo>
                    <a:pt x="438401" y="754109"/>
                    <a:pt x="461519" y="756556"/>
                    <a:pt x="484717" y="756240"/>
                  </a:cubicBezTo>
                  <a:cubicBezTo>
                    <a:pt x="535373" y="750004"/>
                    <a:pt x="517225" y="853254"/>
                    <a:pt x="518961" y="884828"/>
                  </a:cubicBezTo>
                  <a:cubicBezTo>
                    <a:pt x="517699" y="938427"/>
                    <a:pt x="512649" y="991946"/>
                    <a:pt x="511623" y="1045623"/>
                  </a:cubicBezTo>
                  <a:cubicBezTo>
                    <a:pt x="512333" y="1077830"/>
                    <a:pt x="507757" y="1112878"/>
                    <a:pt x="522827" y="1142400"/>
                  </a:cubicBezTo>
                  <a:cubicBezTo>
                    <a:pt x="571669" y="1200735"/>
                    <a:pt x="603388" y="1060937"/>
                    <a:pt x="610884" y="1028889"/>
                  </a:cubicBezTo>
                  <a:cubicBezTo>
                    <a:pt x="635818" y="896116"/>
                    <a:pt x="636685" y="760345"/>
                    <a:pt x="652072" y="626388"/>
                  </a:cubicBezTo>
                  <a:cubicBezTo>
                    <a:pt x="668247" y="519902"/>
                    <a:pt x="673455" y="412390"/>
                    <a:pt x="683239" y="305193"/>
                  </a:cubicBezTo>
                  <a:cubicBezTo>
                    <a:pt x="684186" y="244569"/>
                    <a:pt x="711092" y="72092"/>
                    <a:pt x="660830" y="37596"/>
                  </a:cubicBezTo>
                  <a:cubicBezTo>
                    <a:pt x="616249" y="72092"/>
                    <a:pt x="592973" y="204548"/>
                    <a:pt x="576955" y="261935"/>
                  </a:cubicBezTo>
                  <a:cubicBezTo>
                    <a:pt x="563857" y="324533"/>
                    <a:pt x="551706" y="385077"/>
                    <a:pt x="543342" y="448148"/>
                  </a:cubicBezTo>
                  <a:cubicBezTo>
                    <a:pt x="537740" y="491564"/>
                    <a:pt x="536951" y="535689"/>
                    <a:pt x="529298" y="578789"/>
                  </a:cubicBezTo>
                  <a:cubicBezTo>
                    <a:pt x="518646" y="627572"/>
                    <a:pt x="371412" y="634677"/>
                    <a:pt x="327068" y="643754"/>
                  </a:cubicBezTo>
                  <a:cubicBezTo>
                    <a:pt x="311366" y="646123"/>
                    <a:pt x="295585" y="648096"/>
                    <a:pt x="279725" y="649596"/>
                  </a:cubicBezTo>
                  <a:cubicBezTo>
                    <a:pt x="268837" y="651806"/>
                    <a:pt x="256686" y="649359"/>
                    <a:pt x="249663" y="640044"/>
                  </a:cubicBezTo>
                  <a:cubicBezTo>
                    <a:pt x="221258" y="598287"/>
                    <a:pt x="249111" y="494405"/>
                    <a:pt x="253766" y="443412"/>
                  </a:cubicBezTo>
                  <a:cubicBezTo>
                    <a:pt x="268521" y="333295"/>
                    <a:pt x="292034" y="221599"/>
                    <a:pt x="283434" y="110692"/>
                  </a:cubicBezTo>
                  <a:cubicBezTo>
                    <a:pt x="279094" y="87879"/>
                    <a:pt x="255581" y="78801"/>
                    <a:pt x="232541" y="78801"/>
                  </a:cubicBezTo>
                  <a:cubicBezTo>
                    <a:pt x="220942" y="78880"/>
                    <a:pt x="209422" y="81169"/>
                    <a:pt x="200585" y="851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2491215" y="8068375"/>
              <a:ext cx="697559" cy="1213253"/>
            </a:xfrm>
            <a:custGeom>
              <a:rect b="b" l="l" r="r" t="t"/>
              <a:pathLst>
                <a:path extrusionOk="0" h="1213253" w="697559">
                  <a:moveTo>
                    <a:pt x="263834" y="1211038"/>
                  </a:moveTo>
                  <a:cubicBezTo>
                    <a:pt x="208838" y="1202039"/>
                    <a:pt x="162601" y="1167938"/>
                    <a:pt x="126463" y="1126970"/>
                  </a:cubicBezTo>
                  <a:cubicBezTo>
                    <a:pt x="80462" y="1077397"/>
                    <a:pt x="35487" y="1023167"/>
                    <a:pt x="18996" y="956229"/>
                  </a:cubicBezTo>
                  <a:cubicBezTo>
                    <a:pt x="6766" y="916287"/>
                    <a:pt x="-2150" y="875160"/>
                    <a:pt x="454" y="833245"/>
                  </a:cubicBezTo>
                  <a:cubicBezTo>
                    <a:pt x="1243" y="778620"/>
                    <a:pt x="4557" y="722969"/>
                    <a:pt x="25309" y="671739"/>
                  </a:cubicBezTo>
                  <a:cubicBezTo>
                    <a:pt x="49374" y="599117"/>
                    <a:pt x="116127" y="546940"/>
                    <a:pt x="187140" y="523969"/>
                  </a:cubicBezTo>
                  <a:cubicBezTo>
                    <a:pt x="154790" y="484658"/>
                    <a:pt x="132144" y="438480"/>
                    <a:pt x="117705" y="389855"/>
                  </a:cubicBezTo>
                  <a:cubicBezTo>
                    <a:pt x="95691" y="330731"/>
                    <a:pt x="91351" y="264660"/>
                    <a:pt x="113286" y="204826"/>
                  </a:cubicBezTo>
                  <a:cubicBezTo>
                    <a:pt x="148477" y="119969"/>
                    <a:pt x="216019" y="44900"/>
                    <a:pt x="303838" y="13798"/>
                  </a:cubicBezTo>
                  <a:cubicBezTo>
                    <a:pt x="365225" y="-7515"/>
                    <a:pt x="432451" y="-331"/>
                    <a:pt x="495416" y="10009"/>
                  </a:cubicBezTo>
                  <a:cubicBezTo>
                    <a:pt x="498415" y="7799"/>
                    <a:pt x="502044" y="6615"/>
                    <a:pt x="505990" y="6773"/>
                  </a:cubicBezTo>
                  <a:cubicBezTo>
                    <a:pt x="530608" y="8115"/>
                    <a:pt x="554752" y="13640"/>
                    <a:pt x="578660" y="19245"/>
                  </a:cubicBezTo>
                  <a:cubicBezTo>
                    <a:pt x="613693" y="28796"/>
                    <a:pt x="650620" y="43084"/>
                    <a:pt x="675790" y="70080"/>
                  </a:cubicBezTo>
                  <a:cubicBezTo>
                    <a:pt x="721081" y="119337"/>
                    <a:pt x="691255" y="186750"/>
                    <a:pt x="627264" y="195433"/>
                  </a:cubicBezTo>
                  <a:cubicBezTo>
                    <a:pt x="592231" y="201037"/>
                    <a:pt x="557198" y="197011"/>
                    <a:pt x="522165" y="192986"/>
                  </a:cubicBezTo>
                  <a:cubicBezTo>
                    <a:pt x="485790" y="188802"/>
                    <a:pt x="449416" y="184697"/>
                    <a:pt x="413120" y="191328"/>
                  </a:cubicBezTo>
                  <a:cubicBezTo>
                    <a:pt x="362700" y="198590"/>
                    <a:pt x="346131" y="258661"/>
                    <a:pt x="350470" y="302629"/>
                  </a:cubicBezTo>
                  <a:cubicBezTo>
                    <a:pt x="351181" y="390407"/>
                    <a:pt x="413909" y="460425"/>
                    <a:pt x="478531" y="512523"/>
                  </a:cubicBezTo>
                  <a:cubicBezTo>
                    <a:pt x="502044" y="534073"/>
                    <a:pt x="528872" y="557123"/>
                    <a:pt x="537551" y="589092"/>
                  </a:cubicBezTo>
                  <a:cubicBezTo>
                    <a:pt x="543863" y="615694"/>
                    <a:pt x="535421" y="651452"/>
                    <a:pt x="507015" y="661162"/>
                  </a:cubicBezTo>
                  <a:cubicBezTo>
                    <a:pt x="479715" y="669292"/>
                    <a:pt x="450441" y="664556"/>
                    <a:pt x="422352" y="667477"/>
                  </a:cubicBezTo>
                  <a:cubicBezTo>
                    <a:pt x="360097" y="675528"/>
                    <a:pt x="257601" y="674265"/>
                    <a:pt x="230931" y="742940"/>
                  </a:cubicBezTo>
                  <a:cubicBezTo>
                    <a:pt x="222331" y="767253"/>
                    <a:pt x="223830" y="793302"/>
                    <a:pt x="225408" y="818562"/>
                  </a:cubicBezTo>
                  <a:cubicBezTo>
                    <a:pt x="227696" y="871924"/>
                    <a:pt x="241347" y="925364"/>
                    <a:pt x="272908" y="969174"/>
                  </a:cubicBezTo>
                  <a:cubicBezTo>
                    <a:pt x="299499" y="1014958"/>
                    <a:pt x="345342" y="1048506"/>
                    <a:pt x="364042" y="1098552"/>
                  </a:cubicBezTo>
                  <a:cubicBezTo>
                    <a:pt x="385819" y="1166202"/>
                    <a:pt x="351496" y="1213248"/>
                    <a:pt x="288768" y="1213248"/>
                  </a:cubicBezTo>
                  <a:cubicBezTo>
                    <a:pt x="280799" y="1213327"/>
                    <a:pt x="272514" y="1212616"/>
                    <a:pt x="263834" y="1211038"/>
                  </a:cubicBezTo>
                  <a:close/>
                  <a:moveTo>
                    <a:pt x="168913" y="174277"/>
                  </a:moveTo>
                  <a:cubicBezTo>
                    <a:pt x="106343" y="266871"/>
                    <a:pt x="142717" y="385987"/>
                    <a:pt x="196214" y="473923"/>
                  </a:cubicBezTo>
                  <a:cubicBezTo>
                    <a:pt x="214283" y="503287"/>
                    <a:pt x="259495" y="534073"/>
                    <a:pt x="206235" y="556570"/>
                  </a:cubicBezTo>
                  <a:cubicBezTo>
                    <a:pt x="145479" y="576383"/>
                    <a:pt x="84644" y="616562"/>
                    <a:pt x="62472" y="679159"/>
                  </a:cubicBezTo>
                  <a:cubicBezTo>
                    <a:pt x="49927" y="709866"/>
                    <a:pt x="42115" y="742467"/>
                    <a:pt x="40143" y="775700"/>
                  </a:cubicBezTo>
                  <a:cubicBezTo>
                    <a:pt x="38328" y="811616"/>
                    <a:pt x="35093" y="847848"/>
                    <a:pt x="39590" y="883607"/>
                  </a:cubicBezTo>
                  <a:cubicBezTo>
                    <a:pt x="46691" y="922128"/>
                    <a:pt x="57343" y="960570"/>
                    <a:pt x="73440" y="996329"/>
                  </a:cubicBezTo>
                  <a:cubicBezTo>
                    <a:pt x="90010" y="1028140"/>
                    <a:pt x="113602" y="1055611"/>
                    <a:pt x="136563" y="1082844"/>
                  </a:cubicBezTo>
                  <a:cubicBezTo>
                    <a:pt x="176804" y="1129654"/>
                    <a:pt x="228170" y="1177963"/>
                    <a:pt x="294054" y="1175674"/>
                  </a:cubicBezTo>
                  <a:cubicBezTo>
                    <a:pt x="329166" y="1172674"/>
                    <a:pt x="337294" y="1151993"/>
                    <a:pt x="330744" y="1120023"/>
                  </a:cubicBezTo>
                  <a:cubicBezTo>
                    <a:pt x="326878" y="1096500"/>
                    <a:pt x="310387" y="1078818"/>
                    <a:pt x="295790" y="1061057"/>
                  </a:cubicBezTo>
                  <a:cubicBezTo>
                    <a:pt x="262177" y="1020247"/>
                    <a:pt x="227618" y="978094"/>
                    <a:pt x="208917" y="928048"/>
                  </a:cubicBezTo>
                  <a:cubicBezTo>
                    <a:pt x="189744" y="877765"/>
                    <a:pt x="185483" y="822588"/>
                    <a:pt x="187456" y="769227"/>
                  </a:cubicBezTo>
                  <a:cubicBezTo>
                    <a:pt x="194715" y="640559"/>
                    <a:pt x="348419" y="634876"/>
                    <a:pt x="446891" y="628956"/>
                  </a:cubicBezTo>
                  <a:cubicBezTo>
                    <a:pt x="452335" y="628482"/>
                    <a:pt x="458095" y="628561"/>
                    <a:pt x="463776" y="628640"/>
                  </a:cubicBezTo>
                  <a:cubicBezTo>
                    <a:pt x="475059" y="628797"/>
                    <a:pt x="486421" y="629034"/>
                    <a:pt x="496679" y="624693"/>
                  </a:cubicBezTo>
                  <a:cubicBezTo>
                    <a:pt x="501334" y="619009"/>
                    <a:pt x="502044" y="610484"/>
                    <a:pt x="501965" y="603301"/>
                  </a:cubicBezTo>
                  <a:cubicBezTo>
                    <a:pt x="498494" y="578988"/>
                    <a:pt x="473481" y="559886"/>
                    <a:pt x="458016" y="544256"/>
                  </a:cubicBezTo>
                  <a:cubicBezTo>
                    <a:pt x="437580" y="526495"/>
                    <a:pt x="416513" y="509445"/>
                    <a:pt x="397655" y="489947"/>
                  </a:cubicBezTo>
                  <a:cubicBezTo>
                    <a:pt x="361912" y="449847"/>
                    <a:pt x="328535" y="402327"/>
                    <a:pt x="317804" y="348886"/>
                  </a:cubicBezTo>
                  <a:cubicBezTo>
                    <a:pt x="302892" y="277685"/>
                    <a:pt x="315279" y="175619"/>
                    <a:pt x="398838" y="156201"/>
                  </a:cubicBezTo>
                  <a:cubicBezTo>
                    <a:pt x="439000" y="146413"/>
                    <a:pt x="479399" y="150912"/>
                    <a:pt x="519876" y="155491"/>
                  </a:cubicBezTo>
                  <a:cubicBezTo>
                    <a:pt x="553805" y="159279"/>
                    <a:pt x="587734" y="163068"/>
                    <a:pt x="621583" y="158490"/>
                  </a:cubicBezTo>
                  <a:cubicBezTo>
                    <a:pt x="692202" y="142466"/>
                    <a:pt x="653382" y="82631"/>
                    <a:pt x="604303" y="67712"/>
                  </a:cubicBezTo>
                  <a:cubicBezTo>
                    <a:pt x="572742" y="53188"/>
                    <a:pt x="537551" y="47741"/>
                    <a:pt x="503386" y="43794"/>
                  </a:cubicBezTo>
                  <a:cubicBezTo>
                    <a:pt x="498099" y="43242"/>
                    <a:pt x="493523" y="40163"/>
                    <a:pt x="490682" y="35901"/>
                  </a:cubicBezTo>
                  <a:cubicBezTo>
                    <a:pt x="464407" y="32112"/>
                    <a:pt x="439474" y="30059"/>
                    <a:pt x="415960" y="30059"/>
                  </a:cubicBezTo>
                  <a:cubicBezTo>
                    <a:pt x="311255" y="30217"/>
                    <a:pt x="232509" y="70238"/>
                    <a:pt x="168913" y="174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3023154" y="8256161"/>
              <a:ext cx="847215" cy="1376022"/>
            </a:xfrm>
            <a:custGeom>
              <a:rect b="b" l="l" r="r" t="t"/>
              <a:pathLst>
                <a:path extrusionOk="0" h="1376022" w="847215">
                  <a:moveTo>
                    <a:pt x="466173" y="1307189"/>
                  </a:moveTo>
                  <a:cubicBezTo>
                    <a:pt x="462070" y="1272062"/>
                    <a:pt x="462149" y="1236540"/>
                    <a:pt x="461202" y="1201255"/>
                  </a:cubicBezTo>
                  <a:cubicBezTo>
                    <a:pt x="461202" y="1116003"/>
                    <a:pt x="461202" y="1030672"/>
                    <a:pt x="461597" y="945499"/>
                  </a:cubicBezTo>
                  <a:cubicBezTo>
                    <a:pt x="459782" y="900663"/>
                    <a:pt x="465463" y="852906"/>
                    <a:pt x="449367" y="810280"/>
                  </a:cubicBezTo>
                  <a:cubicBezTo>
                    <a:pt x="381036" y="814463"/>
                    <a:pt x="312232" y="811780"/>
                    <a:pt x="244691" y="824962"/>
                  </a:cubicBezTo>
                  <a:cubicBezTo>
                    <a:pt x="236643" y="907373"/>
                    <a:pt x="221099" y="988599"/>
                    <a:pt x="209342" y="1070456"/>
                  </a:cubicBezTo>
                  <a:cubicBezTo>
                    <a:pt x="197348" y="1133369"/>
                    <a:pt x="198216" y="1200071"/>
                    <a:pt x="170206" y="1258801"/>
                  </a:cubicBezTo>
                  <a:cubicBezTo>
                    <a:pt x="153241" y="1294401"/>
                    <a:pt x="123416" y="1328581"/>
                    <a:pt x="82465" y="1334343"/>
                  </a:cubicBezTo>
                  <a:cubicBezTo>
                    <a:pt x="48852" y="1338211"/>
                    <a:pt x="11373" y="1318161"/>
                    <a:pt x="3561" y="1283666"/>
                  </a:cubicBezTo>
                  <a:cubicBezTo>
                    <a:pt x="-7880" y="1219332"/>
                    <a:pt x="11452" y="1153735"/>
                    <a:pt x="16659" y="1089480"/>
                  </a:cubicBezTo>
                  <a:cubicBezTo>
                    <a:pt x="20131" y="1031856"/>
                    <a:pt x="28968" y="974785"/>
                    <a:pt x="40330" y="918187"/>
                  </a:cubicBezTo>
                  <a:cubicBezTo>
                    <a:pt x="72839" y="719502"/>
                    <a:pt x="125388" y="524212"/>
                    <a:pt x="161289" y="326395"/>
                  </a:cubicBezTo>
                  <a:cubicBezTo>
                    <a:pt x="174466" y="264114"/>
                    <a:pt x="184093" y="201359"/>
                    <a:pt x="189537" y="138051"/>
                  </a:cubicBezTo>
                  <a:cubicBezTo>
                    <a:pt x="200741" y="72218"/>
                    <a:pt x="261497" y="26434"/>
                    <a:pt x="324304" y="14199"/>
                  </a:cubicBezTo>
                  <a:cubicBezTo>
                    <a:pt x="391372" y="-6009"/>
                    <a:pt x="463017" y="-2220"/>
                    <a:pt x="531111" y="10489"/>
                  </a:cubicBezTo>
                  <a:cubicBezTo>
                    <a:pt x="616090" y="24855"/>
                    <a:pt x="691443" y="65508"/>
                    <a:pt x="747622" y="131105"/>
                  </a:cubicBezTo>
                  <a:cubicBezTo>
                    <a:pt x="844753" y="226145"/>
                    <a:pt x="861401" y="317712"/>
                    <a:pt x="837494" y="448432"/>
                  </a:cubicBezTo>
                  <a:cubicBezTo>
                    <a:pt x="821161" y="518607"/>
                    <a:pt x="794886" y="587756"/>
                    <a:pt x="754803" y="647906"/>
                  </a:cubicBezTo>
                  <a:cubicBezTo>
                    <a:pt x="730421" y="683191"/>
                    <a:pt x="698308" y="712319"/>
                    <a:pt x="665168" y="739315"/>
                  </a:cubicBezTo>
                  <a:cubicBezTo>
                    <a:pt x="655147" y="748156"/>
                    <a:pt x="642207" y="756524"/>
                    <a:pt x="638656" y="770101"/>
                  </a:cubicBezTo>
                  <a:cubicBezTo>
                    <a:pt x="660118" y="882902"/>
                    <a:pt x="657514" y="997913"/>
                    <a:pt x="656331" y="1112214"/>
                  </a:cubicBezTo>
                  <a:cubicBezTo>
                    <a:pt x="648993" y="1197072"/>
                    <a:pt x="685525" y="1375233"/>
                    <a:pt x="558806" y="1376022"/>
                  </a:cubicBezTo>
                  <a:cubicBezTo>
                    <a:pt x="558096" y="1376022"/>
                    <a:pt x="557386" y="1376022"/>
                    <a:pt x="556754" y="1376022"/>
                  </a:cubicBezTo>
                  <a:cubicBezTo>
                    <a:pt x="515803" y="1375943"/>
                    <a:pt x="473117" y="1349578"/>
                    <a:pt x="466173" y="1307189"/>
                  </a:cubicBezTo>
                  <a:close/>
                  <a:moveTo>
                    <a:pt x="468698" y="777521"/>
                  </a:moveTo>
                  <a:cubicBezTo>
                    <a:pt x="498129" y="801123"/>
                    <a:pt x="494578" y="845249"/>
                    <a:pt x="497813" y="879429"/>
                  </a:cubicBezTo>
                  <a:cubicBezTo>
                    <a:pt x="500338" y="978416"/>
                    <a:pt x="497813" y="1077561"/>
                    <a:pt x="498523" y="1176706"/>
                  </a:cubicBezTo>
                  <a:cubicBezTo>
                    <a:pt x="497892" y="1213569"/>
                    <a:pt x="499944" y="1250275"/>
                    <a:pt x="501443" y="1287139"/>
                  </a:cubicBezTo>
                  <a:cubicBezTo>
                    <a:pt x="499392" y="1321398"/>
                    <a:pt x="533083" y="1341685"/>
                    <a:pt x="564329" y="1338606"/>
                  </a:cubicBezTo>
                  <a:cubicBezTo>
                    <a:pt x="633054" y="1335527"/>
                    <a:pt x="614196" y="1215306"/>
                    <a:pt x="618457" y="1167549"/>
                  </a:cubicBezTo>
                  <a:cubicBezTo>
                    <a:pt x="618536" y="1082771"/>
                    <a:pt x="621850" y="997755"/>
                    <a:pt x="617510" y="913056"/>
                  </a:cubicBezTo>
                  <a:cubicBezTo>
                    <a:pt x="615853" y="871535"/>
                    <a:pt x="611119" y="830251"/>
                    <a:pt x="603860" y="789361"/>
                  </a:cubicBezTo>
                  <a:cubicBezTo>
                    <a:pt x="593208" y="756208"/>
                    <a:pt x="616958" y="728580"/>
                    <a:pt x="641655" y="710267"/>
                  </a:cubicBezTo>
                  <a:cubicBezTo>
                    <a:pt x="683079" y="676876"/>
                    <a:pt x="720322" y="640407"/>
                    <a:pt x="744624" y="593045"/>
                  </a:cubicBezTo>
                  <a:cubicBezTo>
                    <a:pt x="792045" y="501399"/>
                    <a:pt x="821713" y="396965"/>
                    <a:pt x="804591" y="294110"/>
                  </a:cubicBezTo>
                  <a:cubicBezTo>
                    <a:pt x="788968" y="221251"/>
                    <a:pt x="732473" y="167021"/>
                    <a:pt x="680475" y="117449"/>
                  </a:cubicBezTo>
                  <a:cubicBezTo>
                    <a:pt x="586501" y="33696"/>
                    <a:pt x="385139" y="10094"/>
                    <a:pt x="276410" y="73086"/>
                  </a:cubicBezTo>
                  <a:cubicBezTo>
                    <a:pt x="243270" y="94162"/>
                    <a:pt x="227490" y="128421"/>
                    <a:pt x="218100" y="165205"/>
                  </a:cubicBezTo>
                  <a:cubicBezTo>
                    <a:pt x="194902" y="242406"/>
                    <a:pt x="187643" y="323238"/>
                    <a:pt x="173441" y="402490"/>
                  </a:cubicBezTo>
                  <a:cubicBezTo>
                    <a:pt x="138328" y="592571"/>
                    <a:pt x="95878" y="781073"/>
                    <a:pt x="66211" y="971943"/>
                  </a:cubicBezTo>
                  <a:cubicBezTo>
                    <a:pt x="58084" y="1013938"/>
                    <a:pt x="55480" y="1056564"/>
                    <a:pt x="52087" y="1099190"/>
                  </a:cubicBezTo>
                  <a:cubicBezTo>
                    <a:pt x="47589" y="1141263"/>
                    <a:pt x="40330" y="1183258"/>
                    <a:pt x="37805" y="1225489"/>
                  </a:cubicBezTo>
                  <a:cubicBezTo>
                    <a:pt x="37884" y="1224858"/>
                    <a:pt x="37884" y="1224226"/>
                    <a:pt x="37963" y="1223673"/>
                  </a:cubicBezTo>
                  <a:lnTo>
                    <a:pt x="37963" y="1222963"/>
                  </a:lnTo>
                  <a:cubicBezTo>
                    <a:pt x="37648" y="1244276"/>
                    <a:pt x="31809" y="1270168"/>
                    <a:pt x="47037" y="1287692"/>
                  </a:cubicBezTo>
                  <a:cubicBezTo>
                    <a:pt x="86962" y="1318477"/>
                    <a:pt x="127282" y="1268984"/>
                    <a:pt x="140617" y="1233541"/>
                  </a:cubicBezTo>
                  <a:cubicBezTo>
                    <a:pt x="157423" y="1192888"/>
                    <a:pt x="159238" y="1149473"/>
                    <a:pt x="165866" y="1106768"/>
                  </a:cubicBezTo>
                  <a:cubicBezTo>
                    <a:pt x="174545" y="1050328"/>
                    <a:pt x="182594" y="993730"/>
                    <a:pt x="192062" y="937526"/>
                  </a:cubicBezTo>
                  <a:cubicBezTo>
                    <a:pt x="198453" y="903426"/>
                    <a:pt x="201846" y="868851"/>
                    <a:pt x="205870" y="834434"/>
                  </a:cubicBezTo>
                  <a:cubicBezTo>
                    <a:pt x="206975" y="807280"/>
                    <a:pt x="213287" y="790230"/>
                    <a:pt x="243428" y="787309"/>
                  </a:cubicBezTo>
                  <a:cubicBezTo>
                    <a:pt x="293926" y="778626"/>
                    <a:pt x="345056" y="775547"/>
                    <a:pt x="396186" y="775547"/>
                  </a:cubicBezTo>
                  <a:cubicBezTo>
                    <a:pt x="404786" y="776100"/>
                    <a:pt x="413702" y="775153"/>
                    <a:pt x="422697" y="774205"/>
                  </a:cubicBezTo>
                  <a:cubicBezTo>
                    <a:pt x="429798" y="773416"/>
                    <a:pt x="436900" y="772706"/>
                    <a:pt x="443843" y="772706"/>
                  </a:cubicBezTo>
                  <a:cubicBezTo>
                    <a:pt x="452523" y="772627"/>
                    <a:pt x="460887" y="773732"/>
                    <a:pt x="468698" y="7775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3290334" y="8389785"/>
              <a:ext cx="421980" cy="528411"/>
            </a:xfrm>
            <a:custGeom>
              <a:rect b="b" l="l" r="r" t="t"/>
              <a:pathLst>
                <a:path extrusionOk="0" h="528411" w="421980">
                  <a:moveTo>
                    <a:pt x="133976" y="527701"/>
                  </a:moveTo>
                  <a:cubicBezTo>
                    <a:pt x="53494" y="527544"/>
                    <a:pt x="-12864" y="490127"/>
                    <a:pt x="2128" y="400218"/>
                  </a:cubicBezTo>
                  <a:cubicBezTo>
                    <a:pt x="17199" y="294205"/>
                    <a:pt x="39765" y="189377"/>
                    <a:pt x="59096" y="84075"/>
                  </a:cubicBezTo>
                  <a:cubicBezTo>
                    <a:pt x="57992" y="44764"/>
                    <a:pt x="83162" y="-3861"/>
                    <a:pt x="127979" y="243"/>
                  </a:cubicBezTo>
                  <a:cubicBezTo>
                    <a:pt x="164512" y="1506"/>
                    <a:pt x="198677" y="5848"/>
                    <a:pt x="233237" y="17136"/>
                  </a:cubicBezTo>
                  <a:cubicBezTo>
                    <a:pt x="333681" y="47764"/>
                    <a:pt x="410770" y="140120"/>
                    <a:pt x="421264" y="244870"/>
                  </a:cubicBezTo>
                  <a:cubicBezTo>
                    <a:pt x="432705" y="400376"/>
                    <a:pt x="305591" y="528412"/>
                    <a:pt x="153544" y="528412"/>
                  </a:cubicBezTo>
                  <a:cubicBezTo>
                    <a:pt x="146995" y="528412"/>
                    <a:pt x="140525" y="528175"/>
                    <a:pt x="133976" y="527701"/>
                  </a:cubicBezTo>
                  <a:close/>
                  <a:moveTo>
                    <a:pt x="329262" y="123070"/>
                  </a:moveTo>
                  <a:cubicBezTo>
                    <a:pt x="293914" y="81786"/>
                    <a:pt x="243652" y="55499"/>
                    <a:pt x="190865" y="44606"/>
                  </a:cubicBezTo>
                  <a:cubicBezTo>
                    <a:pt x="175085" y="41685"/>
                    <a:pt x="159146" y="39712"/>
                    <a:pt x="143444" y="38528"/>
                  </a:cubicBezTo>
                  <a:cubicBezTo>
                    <a:pt x="132240" y="38449"/>
                    <a:pt x="119221" y="34502"/>
                    <a:pt x="110305" y="43027"/>
                  </a:cubicBezTo>
                  <a:cubicBezTo>
                    <a:pt x="98706" y="55184"/>
                    <a:pt x="97128" y="72945"/>
                    <a:pt x="94366" y="88732"/>
                  </a:cubicBezTo>
                  <a:cubicBezTo>
                    <a:pt x="93025" y="95836"/>
                    <a:pt x="88212" y="101599"/>
                    <a:pt x="81505" y="103493"/>
                  </a:cubicBezTo>
                  <a:cubicBezTo>
                    <a:pt x="72589" y="176115"/>
                    <a:pt x="59727" y="248185"/>
                    <a:pt x="49233" y="320570"/>
                  </a:cubicBezTo>
                  <a:cubicBezTo>
                    <a:pt x="33532" y="423189"/>
                    <a:pt x="7651" y="491627"/>
                    <a:pt x="143997" y="491075"/>
                  </a:cubicBezTo>
                  <a:cubicBezTo>
                    <a:pt x="339362" y="498416"/>
                    <a:pt x="460163" y="275024"/>
                    <a:pt x="329262" y="123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3893407" y="7882337"/>
              <a:ext cx="563615" cy="1131381"/>
            </a:xfrm>
            <a:custGeom>
              <a:rect b="b" l="l" r="r" t="t"/>
              <a:pathLst>
                <a:path extrusionOk="0" h="1131381" w="563615">
                  <a:moveTo>
                    <a:pt x="284354" y="1129795"/>
                  </a:moveTo>
                  <a:cubicBezTo>
                    <a:pt x="168523" y="1115429"/>
                    <a:pt x="90566" y="1021019"/>
                    <a:pt x="45670" y="920059"/>
                  </a:cubicBezTo>
                  <a:cubicBezTo>
                    <a:pt x="6297" y="833860"/>
                    <a:pt x="-4355" y="731084"/>
                    <a:pt x="23735" y="639990"/>
                  </a:cubicBezTo>
                  <a:cubicBezTo>
                    <a:pt x="40541" y="584971"/>
                    <a:pt x="80545" y="541634"/>
                    <a:pt x="129860" y="513375"/>
                  </a:cubicBezTo>
                  <a:cubicBezTo>
                    <a:pt x="58058" y="480537"/>
                    <a:pt x="-804" y="419440"/>
                    <a:pt x="222" y="336161"/>
                  </a:cubicBezTo>
                  <a:cubicBezTo>
                    <a:pt x="-1041" y="272932"/>
                    <a:pt x="1957" y="205994"/>
                    <a:pt x="39752" y="152553"/>
                  </a:cubicBezTo>
                  <a:cubicBezTo>
                    <a:pt x="57269" y="125478"/>
                    <a:pt x="74707" y="100455"/>
                    <a:pt x="96563" y="77089"/>
                  </a:cubicBezTo>
                  <a:cubicBezTo>
                    <a:pt x="174362" y="-9031"/>
                    <a:pt x="358444" y="-17319"/>
                    <a:pt x="460703" y="24280"/>
                  </a:cubicBezTo>
                  <a:cubicBezTo>
                    <a:pt x="464648" y="22307"/>
                    <a:pt x="469225" y="21676"/>
                    <a:pt x="473564" y="23175"/>
                  </a:cubicBezTo>
                  <a:cubicBezTo>
                    <a:pt x="488161" y="28148"/>
                    <a:pt x="502285" y="35174"/>
                    <a:pt x="515383" y="43383"/>
                  </a:cubicBezTo>
                  <a:cubicBezTo>
                    <a:pt x="539291" y="57671"/>
                    <a:pt x="567381" y="79142"/>
                    <a:pt x="563199" y="110480"/>
                  </a:cubicBezTo>
                  <a:cubicBezTo>
                    <a:pt x="561068" y="133529"/>
                    <a:pt x="544341" y="151606"/>
                    <a:pt x="522958" y="158947"/>
                  </a:cubicBezTo>
                  <a:cubicBezTo>
                    <a:pt x="485084" y="172603"/>
                    <a:pt x="446185" y="166446"/>
                    <a:pt x="407285" y="160447"/>
                  </a:cubicBezTo>
                  <a:cubicBezTo>
                    <a:pt x="370753" y="154685"/>
                    <a:pt x="334220" y="149001"/>
                    <a:pt x="298635" y="159658"/>
                  </a:cubicBezTo>
                  <a:cubicBezTo>
                    <a:pt x="216102" y="190206"/>
                    <a:pt x="232435" y="310585"/>
                    <a:pt x="289719" y="358816"/>
                  </a:cubicBezTo>
                  <a:cubicBezTo>
                    <a:pt x="342821" y="408389"/>
                    <a:pt x="442476" y="421019"/>
                    <a:pt x="428431" y="514480"/>
                  </a:cubicBezTo>
                  <a:cubicBezTo>
                    <a:pt x="419358" y="616546"/>
                    <a:pt x="328145" y="592075"/>
                    <a:pt x="277962" y="652067"/>
                  </a:cubicBezTo>
                  <a:cubicBezTo>
                    <a:pt x="219100" y="713481"/>
                    <a:pt x="245217" y="812862"/>
                    <a:pt x="306289" y="862751"/>
                  </a:cubicBezTo>
                  <a:cubicBezTo>
                    <a:pt x="345741" y="899535"/>
                    <a:pt x="400342" y="911613"/>
                    <a:pt x="443108" y="943109"/>
                  </a:cubicBezTo>
                  <a:cubicBezTo>
                    <a:pt x="476642" y="968447"/>
                    <a:pt x="489818" y="1015257"/>
                    <a:pt x="475616" y="1054568"/>
                  </a:cubicBezTo>
                  <a:cubicBezTo>
                    <a:pt x="454864" y="1110297"/>
                    <a:pt x="373751" y="1131374"/>
                    <a:pt x="312680" y="1131374"/>
                  </a:cubicBezTo>
                  <a:cubicBezTo>
                    <a:pt x="302501" y="1131453"/>
                    <a:pt x="292954" y="1130900"/>
                    <a:pt x="284354" y="1129795"/>
                  </a:cubicBezTo>
                  <a:close/>
                  <a:moveTo>
                    <a:pt x="119997" y="103849"/>
                  </a:moveTo>
                  <a:cubicBezTo>
                    <a:pt x="80230" y="151764"/>
                    <a:pt x="39831" y="205994"/>
                    <a:pt x="38490" y="270801"/>
                  </a:cubicBezTo>
                  <a:cubicBezTo>
                    <a:pt x="30836" y="362526"/>
                    <a:pt x="40936" y="424807"/>
                    <a:pt x="128756" y="470591"/>
                  </a:cubicBezTo>
                  <a:cubicBezTo>
                    <a:pt x="145799" y="481169"/>
                    <a:pt x="161106" y="485036"/>
                    <a:pt x="176176" y="496088"/>
                  </a:cubicBezTo>
                  <a:cubicBezTo>
                    <a:pt x="189353" y="508875"/>
                    <a:pt x="179806" y="527899"/>
                    <a:pt x="165446" y="534846"/>
                  </a:cubicBezTo>
                  <a:cubicBezTo>
                    <a:pt x="57663" y="591444"/>
                    <a:pt x="35886" y="684116"/>
                    <a:pt x="48984" y="797785"/>
                  </a:cubicBezTo>
                  <a:cubicBezTo>
                    <a:pt x="56638" y="863461"/>
                    <a:pt x="85201" y="925111"/>
                    <a:pt x="121812" y="979578"/>
                  </a:cubicBezTo>
                  <a:cubicBezTo>
                    <a:pt x="165919" y="1050858"/>
                    <a:pt x="246953" y="1100983"/>
                    <a:pt x="332327" y="1093879"/>
                  </a:cubicBezTo>
                  <a:cubicBezTo>
                    <a:pt x="368780" y="1088511"/>
                    <a:pt x="412177" y="1080222"/>
                    <a:pt x="436558" y="1050463"/>
                  </a:cubicBezTo>
                  <a:cubicBezTo>
                    <a:pt x="450288" y="1025756"/>
                    <a:pt x="443975" y="992365"/>
                    <a:pt x="422119" y="974368"/>
                  </a:cubicBezTo>
                  <a:cubicBezTo>
                    <a:pt x="401210" y="957949"/>
                    <a:pt x="375961" y="948555"/>
                    <a:pt x="352447" y="936794"/>
                  </a:cubicBezTo>
                  <a:cubicBezTo>
                    <a:pt x="311260" y="916980"/>
                    <a:pt x="272281" y="889510"/>
                    <a:pt x="245849" y="851620"/>
                  </a:cubicBezTo>
                  <a:cubicBezTo>
                    <a:pt x="184540" y="773157"/>
                    <a:pt x="197244" y="659724"/>
                    <a:pt x="278436" y="600364"/>
                  </a:cubicBezTo>
                  <a:cubicBezTo>
                    <a:pt x="311417" y="573604"/>
                    <a:pt x="369096" y="576288"/>
                    <a:pt x="386534" y="532636"/>
                  </a:cubicBezTo>
                  <a:cubicBezTo>
                    <a:pt x="415807" y="450857"/>
                    <a:pt x="331064" y="440911"/>
                    <a:pt x="283091" y="401916"/>
                  </a:cubicBezTo>
                  <a:cubicBezTo>
                    <a:pt x="224623" y="361500"/>
                    <a:pt x="195192" y="287773"/>
                    <a:pt x="206554" y="218150"/>
                  </a:cubicBezTo>
                  <a:cubicBezTo>
                    <a:pt x="220994" y="150501"/>
                    <a:pt x="280250" y="111348"/>
                    <a:pt x="347950" y="116005"/>
                  </a:cubicBezTo>
                  <a:cubicBezTo>
                    <a:pt x="381247" y="117505"/>
                    <a:pt x="414229" y="126504"/>
                    <a:pt x="447289" y="128635"/>
                  </a:cubicBezTo>
                  <a:cubicBezTo>
                    <a:pt x="471513" y="129188"/>
                    <a:pt x="498498" y="132819"/>
                    <a:pt x="519802" y="118847"/>
                  </a:cubicBezTo>
                  <a:cubicBezTo>
                    <a:pt x="535819" y="104481"/>
                    <a:pt x="517987" y="89562"/>
                    <a:pt x="505284" y="81668"/>
                  </a:cubicBezTo>
                  <a:cubicBezTo>
                    <a:pt x="491633" y="72195"/>
                    <a:pt x="476878" y="64617"/>
                    <a:pt x="461413" y="58460"/>
                  </a:cubicBezTo>
                  <a:cubicBezTo>
                    <a:pt x="456363" y="56171"/>
                    <a:pt x="452576" y="51908"/>
                    <a:pt x="450998" y="46856"/>
                  </a:cubicBezTo>
                  <a:cubicBezTo>
                    <a:pt x="418490" y="36753"/>
                    <a:pt x="377302" y="30990"/>
                    <a:pt x="334457" y="30990"/>
                  </a:cubicBezTo>
                  <a:cubicBezTo>
                    <a:pt x="252713" y="30753"/>
                    <a:pt x="165130" y="51751"/>
                    <a:pt x="119997" y="103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4536990" y="7719153"/>
              <a:ext cx="297516" cy="852749"/>
            </a:xfrm>
            <a:custGeom>
              <a:rect b="b" l="l" r="r" t="t"/>
              <a:pathLst>
                <a:path extrusionOk="0" h="852749" w="297516">
                  <a:moveTo>
                    <a:pt x="27793" y="833407"/>
                  </a:moveTo>
                  <a:cubicBezTo>
                    <a:pt x="-40774" y="764969"/>
                    <a:pt x="36078" y="416619"/>
                    <a:pt x="60617" y="321421"/>
                  </a:cubicBezTo>
                  <a:cubicBezTo>
                    <a:pt x="81053" y="236169"/>
                    <a:pt x="97070" y="149575"/>
                    <a:pt x="124292" y="66139"/>
                  </a:cubicBezTo>
                  <a:cubicBezTo>
                    <a:pt x="93599" y="56193"/>
                    <a:pt x="119479" y="23670"/>
                    <a:pt x="135418" y="12067"/>
                  </a:cubicBezTo>
                  <a:cubicBezTo>
                    <a:pt x="148121" y="-90"/>
                    <a:pt x="165480" y="-1353"/>
                    <a:pt x="181971" y="937"/>
                  </a:cubicBezTo>
                  <a:cubicBezTo>
                    <a:pt x="224658" y="3857"/>
                    <a:pt x="272631" y="22407"/>
                    <a:pt x="290384" y="64244"/>
                  </a:cubicBezTo>
                  <a:cubicBezTo>
                    <a:pt x="303561" y="103160"/>
                    <a:pt x="294882" y="145628"/>
                    <a:pt x="292593" y="185728"/>
                  </a:cubicBezTo>
                  <a:cubicBezTo>
                    <a:pt x="280837" y="264429"/>
                    <a:pt x="257560" y="340919"/>
                    <a:pt x="242253" y="418909"/>
                  </a:cubicBezTo>
                  <a:cubicBezTo>
                    <a:pt x="225841" y="486795"/>
                    <a:pt x="206273" y="553812"/>
                    <a:pt x="190729" y="621856"/>
                  </a:cubicBezTo>
                  <a:cubicBezTo>
                    <a:pt x="172108" y="687295"/>
                    <a:pt x="160903" y="814699"/>
                    <a:pt x="96202" y="847616"/>
                  </a:cubicBezTo>
                  <a:cubicBezTo>
                    <a:pt x="88707" y="851168"/>
                    <a:pt x="80816" y="852747"/>
                    <a:pt x="72847" y="852747"/>
                  </a:cubicBezTo>
                  <a:cubicBezTo>
                    <a:pt x="56277" y="852905"/>
                    <a:pt x="39707" y="845643"/>
                    <a:pt x="27793" y="833407"/>
                  </a:cubicBezTo>
                  <a:close/>
                  <a:moveTo>
                    <a:pt x="73242" y="815883"/>
                  </a:moveTo>
                  <a:cubicBezTo>
                    <a:pt x="121530" y="807121"/>
                    <a:pt x="138889" y="669455"/>
                    <a:pt x="151593" y="626434"/>
                  </a:cubicBezTo>
                  <a:cubicBezTo>
                    <a:pt x="186232" y="481348"/>
                    <a:pt x="226946" y="335946"/>
                    <a:pt x="254483" y="189596"/>
                  </a:cubicBezTo>
                  <a:cubicBezTo>
                    <a:pt x="258507" y="157469"/>
                    <a:pt x="260322" y="129920"/>
                    <a:pt x="259770" y="98582"/>
                  </a:cubicBezTo>
                  <a:cubicBezTo>
                    <a:pt x="258823" y="87925"/>
                    <a:pt x="257166" y="76637"/>
                    <a:pt x="249828" y="68349"/>
                  </a:cubicBezTo>
                  <a:cubicBezTo>
                    <a:pt x="230891" y="46246"/>
                    <a:pt x="200986" y="39458"/>
                    <a:pt x="173134" y="37800"/>
                  </a:cubicBezTo>
                  <a:cubicBezTo>
                    <a:pt x="161613" y="35116"/>
                    <a:pt x="153013" y="45615"/>
                    <a:pt x="146858" y="54061"/>
                  </a:cubicBezTo>
                  <a:cubicBezTo>
                    <a:pt x="129421" y="138208"/>
                    <a:pt x="112614" y="222671"/>
                    <a:pt x="95492" y="306581"/>
                  </a:cubicBezTo>
                  <a:cubicBezTo>
                    <a:pt x="69533" y="420014"/>
                    <a:pt x="46888" y="534394"/>
                    <a:pt x="38839" y="650668"/>
                  </a:cubicBezTo>
                  <a:cubicBezTo>
                    <a:pt x="39076" y="687137"/>
                    <a:pt x="22270" y="814542"/>
                    <a:pt x="73242" y="8158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4528022" y="8752816"/>
              <a:ext cx="212661" cy="235003"/>
            </a:xfrm>
            <a:custGeom>
              <a:rect b="b" l="l" r="r" t="t"/>
              <a:pathLst>
                <a:path extrusionOk="0" h="235003" w="212661">
                  <a:moveTo>
                    <a:pt x="81578" y="233109"/>
                  </a:moveTo>
                  <a:cubicBezTo>
                    <a:pt x="-77965" y="205086"/>
                    <a:pt x="22953" y="-42619"/>
                    <a:pt x="158588" y="6402"/>
                  </a:cubicBezTo>
                  <a:cubicBezTo>
                    <a:pt x="181155" y="-5360"/>
                    <a:pt x="203800" y="28504"/>
                    <a:pt x="208377" y="47607"/>
                  </a:cubicBezTo>
                  <a:cubicBezTo>
                    <a:pt x="226367" y="122913"/>
                    <a:pt x="187151" y="234924"/>
                    <a:pt x="101147" y="235003"/>
                  </a:cubicBezTo>
                  <a:cubicBezTo>
                    <a:pt x="94913" y="234924"/>
                    <a:pt x="88364" y="234372"/>
                    <a:pt x="81578" y="233109"/>
                  </a:cubicBezTo>
                  <a:close/>
                  <a:moveTo>
                    <a:pt x="40391" y="104047"/>
                  </a:moveTo>
                  <a:cubicBezTo>
                    <a:pt x="21927" y="156777"/>
                    <a:pt x="45598" y="198298"/>
                    <a:pt x="103435" y="198298"/>
                  </a:cubicBezTo>
                  <a:cubicBezTo>
                    <a:pt x="154170" y="193561"/>
                    <a:pt x="172476" y="136411"/>
                    <a:pt x="174843" y="92759"/>
                  </a:cubicBezTo>
                  <a:cubicBezTo>
                    <a:pt x="174922" y="76577"/>
                    <a:pt x="176342" y="57632"/>
                    <a:pt x="165690" y="44134"/>
                  </a:cubicBezTo>
                  <a:cubicBezTo>
                    <a:pt x="161902" y="39555"/>
                    <a:pt x="155511" y="37424"/>
                    <a:pt x="152513" y="32214"/>
                  </a:cubicBezTo>
                  <a:cubicBezTo>
                    <a:pt x="144780" y="29767"/>
                    <a:pt x="137127" y="28662"/>
                    <a:pt x="129631" y="28662"/>
                  </a:cubicBezTo>
                  <a:cubicBezTo>
                    <a:pt x="87733" y="28662"/>
                    <a:pt x="51753" y="63947"/>
                    <a:pt x="40391" y="104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1799474" y="6402901"/>
              <a:ext cx="922642" cy="1423516"/>
            </a:xfrm>
            <a:custGeom>
              <a:rect b="b" l="l" r="r" t="t"/>
              <a:pathLst>
                <a:path extrusionOk="0" h="1423516" w="922642">
                  <a:moveTo>
                    <a:pt x="96394" y="1423200"/>
                  </a:moveTo>
                  <a:cubicBezTo>
                    <a:pt x="48105" y="1418701"/>
                    <a:pt x="34376" y="1367865"/>
                    <a:pt x="29089" y="1327213"/>
                  </a:cubicBezTo>
                  <a:cubicBezTo>
                    <a:pt x="20331" y="1268484"/>
                    <a:pt x="16859" y="1209202"/>
                    <a:pt x="11572" y="1150157"/>
                  </a:cubicBezTo>
                  <a:cubicBezTo>
                    <a:pt x="4629" y="1015095"/>
                    <a:pt x="-2078" y="879876"/>
                    <a:pt x="605" y="744578"/>
                  </a:cubicBezTo>
                  <a:cubicBezTo>
                    <a:pt x="-105" y="623725"/>
                    <a:pt x="4471" y="502872"/>
                    <a:pt x="13308" y="382414"/>
                  </a:cubicBezTo>
                  <a:cubicBezTo>
                    <a:pt x="21988" y="284848"/>
                    <a:pt x="26327" y="184993"/>
                    <a:pt x="60098" y="92163"/>
                  </a:cubicBezTo>
                  <a:cubicBezTo>
                    <a:pt x="95605" y="-2246"/>
                    <a:pt x="187133" y="-14008"/>
                    <a:pt x="222561" y="88610"/>
                  </a:cubicBezTo>
                  <a:cubicBezTo>
                    <a:pt x="247810" y="178046"/>
                    <a:pt x="227611" y="273876"/>
                    <a:pt x="228952" y="365443"/>
                  </a:cubicBezTo>
                  <a:cubicBezTo>
                    <a:pt x="229031" y="363864"/>
                    <a:pt x="229583" y="362364"/>
                    <a:pt x="230451" y="361180"/>
                  </a:cubicBezTo>
                  <a:cubicBezTo>
                    <a:pt x="228952" y="375626"/>
                    <a:pt x="227847" y="390071"/>
                    <a:pt x="226743" y="404517"/>
                  </a:cubicBezTo>
                  <a:cubicBezTo>
                    <a:pt x="225954" y="414779"/>
                    <a:pt x="225322" y="425119"/>
                    <a:pt x="224770" y="435460"/>
                  </a:cubicBezTo>
                  <a:cubicBezTo>
                    <a:pt x="224139" y="446906"/>
                    <a:pt x="223429" y="458352"/>
                    <a:pt x="223350" y="469877"/>
                  </a:cubicBezTo>
                  <a:cubicBezTo>
                    <a:pt x="223350" y="470192"/>
                    <a:pt x="223350" y="470587"/>
                    <a:pt x="223350" y="470903"/>
                  </a:cubicBezTo>
                  <a:cubicBezTo>
                    <a:pt x="223350" y="471061"/>
                    <a:pt x="223350" y="471219"/>
                    <a:pt x="223350" y="471376"/>
                  </a:cubicBezTo>
                  <a:cubicBezTo>
                    <a:pt x="223508" y="474297"/>
                    <a:pt x="224533" y="476981"/>
                    <a:pt x="226111" y="479270"/>
                  </a:cubicBezTo>
                  <a:cubicBezTo>
                    <a:pt x="225954" y="482586"/>
                    <a:pt x="225796" y="485980"/>
                    <a:pt x="225717" y="489295"/>
                  </a:cubicBezTo>
                  <a:cubicBezTo>
                    <a:pt x="225717" y="491584"/>
                    <a:pt x="225638" y="493953"/>
                    <a:pt x="225638" y="496242"/>
                  </a:cubicBezTo>
                  <a:cubicBezTo>
                    <a:pt x="220509" y="535237"/>
                    <a:pt x="216012" y="574389"/>
                    <a:pt x="223823" y="613621"/>
                  </a:cubicBezTo>
                  <a:cubicBezTo>
                    <a:pt x="227689" y="657589"/>
                    <a:pt x="329870" y="652774"/>
                    <a:pt x="363088" y="658931"/>
                  </a:cubicBezTo>
                  <a:cubicBezTo>
                    <a:pt x="419899" y="662010"/>
                    <a:pt x="476867" y="661852"/>
                    <a:pt x="533678" y="664062"/>
                  </a:cubicBezTo>
                  <a:cubicBezTo>
                    <a:pt x="572183" y="664378"/>
                    <a:pt x="610767" y="664694"/>
                    <a:pt x="648640" y="657273"/>
                  </a:cubicBezTo>
                  <a:cubicBezTo>
                    <a:pt x="655899" y="655458"/>
                    <a:pt x="663632" y="654195"/>
                    <a:pt x="670023" y="650169"/>
                  </a:cubicBezTo>
                  <a:cubicBezTo>
                    <a:pt x="673337" y="644565"/>
                    <a:pt x="676414" y="638802"/>
                    <a:pt x="678703" y="632645"/>
                  </a:cubicBezTo>
                  <a:cubicBezTo>
                    <a:pt x="685094" y="605727"/>
                    <a:pt x="685962" y="577626"/>
                    <a:pt x="689512" y="550235"/>
                  </a:cubicBezTo>
                  <a:cubicBezTo>
                    <a:pt x="695193" y="490874"/>
                    <a:pt x="707423" y="432460"/>
                    <a:pt x="713815" y="373258"/>
                  </a:cubicBezTo>
                  <a:cubicBezTo>
                    <a:pt x="723204" y="285164"/>
                    <a:pt x="729990" y="195728"/>
                    <a:pt x="759026" y="111502"/>
                  </a:cubicBezTo>
                  <a:cubicBezTo>
                    <a:pt x="770389" y="73139"/>
                    <a:pt x="782461" y="30197"/>
                    <a:pt x="819072" y="8489"/>
                  </a:cubicBezTo>
                  <a:cubicBezTo>
                    <a:pt x="854973" y="-14718"/>
                    <a:pt x="903736" y="12831"/>
                    <a:pt x="911310" y="52773"/>
                  </a:cubicBezTo>
                  <a:cubicBezTo>
                    <a:pt x="931904" y="147103"/>
                    <a:pt x="918648" y="244353"/>
                    <a:pt x="916045" y="339867"/>
                  </a:cubicBezTo>
                  <a:cubicBezTo>
                    <a:pt x="910364" y="519607"/>
                    <a:pt x="892531" y="698715"/>
                    <a:pt x="869413" y="877034"/>
                  </a:cubicBezTo>
                  <a:cubicBezTo>
                    <a:pt x="852054" y="1012333"/>
                    <a:pt x="836746" y="1148578"/>
                    <a:pt x="802739" y="1280956"/>
                  </a:cubicBezTo>
                  <a:cubicBezTo>
                    <a:pt x="792008" y="1318056"/>
                    <a:pt x="780173" y="1362340"/>
                    <a:pt x="744745" y="1383179"/>
                  </a:cubicBezTo>
                  <a:cubicBezTo>
                    <a:pt x="711053" y="1398572"/>
                    <a:pt x="671522" y="1382785"/>
                    <a:pt x="653532" y="1351289"/>
                  </a:cubicBezTo>
                  <a:cubicBezTo>
                    <a:pt x="621892" y="1311268"/>
                    <a:pt x="632386" y="1257275"/>
                    <a:pt x="630808" y="1209833"/>
                  </a:cubicBezTo>
                  <a:cubicBezTo>
                    <a:pt x="630019" y="1103110"/>
                    <a:pt x="644853" y="996150"/>
                    <a:pt x="639014" y="889743"/>
                  </a:cubicBezTo>
                  <a:cubicBezTo>
                    <a:pt x="601850" y="881455"/>
                    <a:pt x="567133" y="883744"/>
                    <a:pt x="530364" y="877824"/>
                  </a:cubicBezTo>
                  <a:cubicBezTo>
                    <a:pt x="489965" y="870404"/>
                    <a:pt x="449172" y="868825"/>
                    <a:pt x="408379" y="865904"/>
                  </a:cubicBezTo>
                  <a:cubicBezTo>
                    <a:pt x="384629" y="864404"/>
                    <a:pt x="360879" y="863773"/>
                    <a:pt x="337129" y="863378"/>
                  </a:cubicBezTo>
                  <a:cubicBezTo>
                    <a:pt x="327897" y="863378"/>
                    <a:pt x="318586" y="863062"/>
                    <a:pt x="309197" y="862668"/>
                  </a:cubicBezTo>
                  <a:cubicBezTo>
                    <a:pt x="284263" y="861721"/>
                    <a:pt x="259014" y="860694"/>
                    <a:pt x="235106" y="868036"/>
                  </a:cubicBezTo>
                  <a:cubicBezTo>
                    <a:pt x="232029" y="952972"/>
                    <a:pt x="223350" y="1037671"/>
                    <a:pt x="213092" y="1121976"/>
                  </a:cubicBezTo>
                  <a:cubicBezTo>
                    <a:pt x="200704" y="1192704"/>
                    <a:pt x="200468" y="1423516"/>
                    <a:pt x="102312" y="1423516"/>
                  </a:cubicBezTo>
                  <a:cubicBezTo>
                    <a:pt x="100576" y="1423516"/>
                    <a:pt x="98524" y="1423437"/>
                    <a:pt x="96394" y="1423200"/>
                  </a:cubicBezTo>
                  <a:close/>
                  <a:moveTo>
                    <a:pt x="99077" y="95794"/>
                  </a:moveTo>
                  <a:cubicBezTo>
                    <a:pt x="85900" y="125553"/>
                    <a:pt x="79587" y="157759"/>
                    <a:pt x="72328" y="189413"/>
                  </a:cubicBezTo>
                  <a:cubicBezTo>
                    <a:pt x="37611" y="412963"/>
                    <a:pt x="37768" y="640381"/>
                    <a:pt x="37453" y="866141"/>
                  </a:cubicBezTo>
                  <a:cubicBezTo>
                    <a:pt x="40846" y="989757"/>
                    <a:pt x="44554" y="1113609"/>
                    <a:pt x="56547" y="1236751"/>
                  </a:cubicBezTo>
                  <a:cubicBezTo>
                    <a:pt x="59546" y="1270852"/>
                    <a:pt x="62229" y="1305110"/>
                    <a:pt x="69251" y="1338659"/>
                  </a:cubicBezTo>
                  <a:cubicBezTo>
                    <a:pt x="72644" y="1360051"/>
                    <a:pt x="81008" y="1390205"/>
                    <a:pt x="108229" y="1388231"/>
                  </a:cubicBezTo>
                  <a:cubicBezTo>
                    <a:pt x="160306" y="1372917"/>
                    <a:pt x="166697" y="1184731"/>
                    <a:pt x="174745" y="1133264"/>
                  </a:cubicBezTo>
                  <a:cubicBezTo>
                    <a:pt x="184687" y="1046118"/>
                    <a:pt x="194708" y="958892"/>
                    <a:pt x="197785" y="871272"/>
                  </a:cubicBezTo>
                  <a:cubicBezTo>
                    <a:pt x="195023" y="824699"/>
                    <a:pt x="251439" y="824778"/>
                    <a:pt x="287262" y="824857"/>
                  </a:cubicBezTo>
                  <a:cubicBezTo>
                    <a:pt x="289866" y="824857"/>
                    <a:pt x="292390" y="824857"/>
                    <a:pt x="294836" y="824857"/>
                  </a:cubicBezTo>
                  <a:cubicBezTo>
                    <a:pt x="356776" y="825567"/>
                    <a:pt x="419504" y="828646"/>
                    <a:pt x="480576" y="833224"/>
                  </a:cubicBezTo>
                  <a:cubicBezTo>
                    <a:pt x="513715" y="836224"/>
                    <a:pt x="546302" y="843407"/>
                    <a:pt x="579521" y="845223"/>
                  </a:cubicBezTo>
                  <a:cubicBezTo>
                    <a:pt x="601850" y="846644"/>
                    <a:pt x="624338" y="847591"/>
                    <a:pt x="646115" y="852880"/>
                  </a:cubicBezTo>
                  <a:cubicBezTo>
                    <a:pt x="660634" y="854379"/>
                    <a:pt x="672232" y="864799"/>
                    <a:pt x="675073" y="879245"/>
                  </a:cubicBezTo>
                  <a:cubicBezTo>
                    <a:pt x="682095" y="912872"/>
                    <a:pt x="677203" y="947683"/>
                    <a:pt x="676730" y="981784"/>
                  </a:cubicBezTo>
                  <a:cubicBezTo>
                    <a:pt x="674757" y="1040434"/>
                    <a:pt x="670733" y="1099085"/>
                    <a:pt x="669708" y="1157735"/>
                  </a:cubicBezTo>
                  <a:cubicBezTo>
                    <a:pt x="669076" y="1180548"/>
                    <a:pt x="668445" y="1203360"/>
                    <a:pt x="668208" y="1226252"/>
                  </a:cubicBezTo>
                  <a:cubicBezTo>
                    <a:pt x="669629" y="1255617"/>
                    <a:pt x="664105" y="1287429"/>
                    <a:pt x="675310" y="1315214"/>
                  </a:cubicBezTo>
                  <a:cubicBezTo>
                    <a:pt x="742062" y="1430857"/>
                    <a:pt x="773466" y="1245987"/>
                    <a:pt x="784039" y="1196888"/>
                  </a:cubicBezTo>
                  <a:cubicBezTo>
                    <a:pt x="801555" y="1108794"/>
                    <a:pt x="814022" y="1019911"/>
                    <a:pt x="824990" y="930869"/>
                  </a:cubicBezTo>
                  <a:cubicBezTo>
                    <a:pt x="850791" y="734079"/>
                    <a:pt x="872727" y="536500"/>
                    <a:pt x="878802" y="338131"/>
                  </a:cubicBezTo>
                  <a:cubicBezTo>
                    <a:pt x="880933" y="244669"/>
                    <a:pt x="895293" y="149076"/>
                    <a:pt x="873752" y="56957"/>
                  </a:cubicBezTo>
                  <a:cubicBezTo>
                    <a:pt x="858603" y="22461"/>
                    <a:pt x="827436" y="40380"/>
                    <a:pt x="814732" y="66824"/>
                  </a:cubicBezTo>
                  <a:cubicBezTo>
                    <a:pt x="796032" y="110002"/>
                    <a:pt x="784276" y="156338"/>
                    <a:pt x="773308" y="202043"/>
                  </a:cubicBezTo>
                  <a:cubicBezTo>
                    <a:pt x="757369" y="289821"/>
                    <a:pt x="753898" y="379415"/>
                    <a:pt x="738354" y="467272"/>
                  </a:cubicBezTo>
                  <a:cubicBezTo>
                    <a:pt x="731568" y="509503"/>
                    <a:pt x="726913" y="552129"/>
                    <a:pt x="722336" y="594676"/>
                  </a:cubicBezTo>
                  <a:cubicBezTo>
                    <a:pt x="719022" y="630987"/>
                    <a:pt x="713026" y="680718"/>
                    <a:pt x="670654" y="690348"/>
                  </a:cubicBezTo>
                  <a:cubicBezTo>
                    <a:pt x="606821" y="707004"/>
                    <a:pt x="539911" y="700610"/>
                    <a:pt x="474658" y="699663"/>
                  </a:cubicBezTo>
                  <a:cubicBezTo>
                    <a:pt x="403881" y="697768"/>
                    <a:pt x="330422" y="698321"/>
                    <a:pt x="261066" y="683244"/>
                  </a:cubicBezTo>
                  <a:cubicBezTo>
                    <a:pt x="175061" y="669745"/>
                    <a:pt x="185397" y="609201"/>
                    <a:pt x="193998" y="540604"/>
                  </a:cubicBezTo>
                  <a:cubicBezTo>
                    <a:pt x="196680" y="455037"/>
                    <a:pt x="195576" y="369390"/>
                    <a:pt x="197864" y="283743"/>
                  </a:cubicBezTo>
                  <a:cubicBezTo>
                    <a:pt x="196996" y="218936"/>
                    <a:pt x="209068" y="149392"/>
                    <a:pt x="182872" y="88295"/>
                  </a:cubicBezTo>
                  <a:cubicBezTo>
                    <a:pt x="172062" y="64140"/>
                    <a:pt x="158570" y="53641"/>
                    <a:pt x="144998" y="53641"/>
                  </a:cubicBezTo>
                  <a:cubicBezTo>
                    <a:pt x="128271" y="53720"/>
                    <a:pt x="111307" y="69744"/>
                    <a:pt x="99077" y="957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2799252" y="6549115"/>
              <a:ext cx="759930" cy="1405429"/>
            </a:xfrm>
            <a:custGeom>
              <a:rect b="b" l="l" r="r" t="t"/>
              <a:pathLst>
                <a:path extrusionOk="0" h="1405429" w="759930">
                  <a:moveTo>
                    <a:pt x="378800" y="1404628"/>
                  </a:moveTo>
                  <a:cubicBezTo>
                    <a:pt x="326408" y="1402339"/>
                    <a:pt x="276146" y="1382210"/>
                    <a:pt x="230382" y="1358055"/>
                  </a:cubicBezTo>
                  <a:cubicBezTo>
                    <a:pt x="174992" y="1330822"/>
                    <a:pt x="122995" y="1295300"/>
                    <a:pt x="87251" y="1244070"/>
                  </a:cubicBezTo>
                  <a:cubicBezTo>
                    <a:pt x="14108" y="1145004"/>
                    <a:pt x="-21399" y="1011284"/>
                    <a:pt x="13555" y="891063"/>
                  </a:cubicBezTo>
                  <a:cubicBezTo>
                    <a:pt x="42592" y="799259"/>
                    <a:pt x="102559" y="712902"/>
                    <a:pt x="189984" y="668934"/>
                  </a:cubicBezTo>
                  <a:cubicBezTo>
                    <a:pt x="149664" y="634912"/>
                    <a:pt x="107372" y="596233"/>
                    <a:pt x="95615" y="542556"/>
                  </a:cubicBezTo>
                  <a:cubicBezTo>
                    <a:pt x="83069" y="477354"/>
                    <a:pt x="86778" y="409231"/>
                    <a:pt x="95142" y="343713"/>
                  </a:cubicBezTo>
                  <a:cubicBezTo>
                    <a:pt x="110607" y="230123"/>
                    <a:pt x="182014" y="144870"/>
                    <a:pt x="274332" y="82115"/>
                  </a:cubicBezTo>
                  <a:cubicBezTo>
                    <a:pt x="342504" y="30017"/>
                    <a:pt x="427957" y="6178"/>
                    <a:pt x="513252" y="7757"/>
                  </a:cubicBezTo>
                  <a:cubicBezTo>
                    <a:pt x="516566" y="3020"/>
                    <a:pt x="522010" y="-295"/>
                    <a:pt x="528007" y="21"/>
                  </a:cubicBezTo>
                  <a:cubicBezTo>
                    <a:pt x="544261" y="889"/>
                    <a:pt x="560594" y="1836"/>
                    <a:pt x="576769" y="3810"/>
                  </a:cubicBezTo>
                  <a:cubicBezTo>
                    <a:pt x="615748" y="9335"/>
                    <a:pt x="657645" y="7993"/>
                    <a:pt x="693073" y="27412"/>
                  </a:cubicBezTo>
                  <a:cubicBezTo>
                    <a:pt x="722741" y="47146"/>
                    <a:pt x="755644" y="72959"/>
                    <a:pt x="759747" y="110927"/>
                  </a:cubicBezTo>
                  <a:cubicBezTo>
                    <a:pt x="763061" y="166578"/>
                    <a:pt x="721084" y="212914"/>
                    <a:pt x="671769" y="232727"/>
                  </a:cubicBezTo>
                  <a:cubicBezTo>
                    <a:pt x="643916" y="245594"/>
                    <a:pt x="613223" y="246778"/>
                    <a:pt x="585606" y="248594"/>
                  </a:cubicBezTo>
                  <a:cubicBezTo>
                    <a:pt x="522326" y="254988"/>
                    <a:pt x="455494" y="262250"/>
                    <a:pt x="400972" y="295877"/>
                  </a:cubicBezTo>
                  <a:cubicBezTo>
                    <a:pt x="357496" y="337082"/>
                    <a:pt x="346371" y="397785"/>
                    <a:pt x="352289" y="455251"/>
                  </a:cubicBezTo>
                  <a:cubicBezTo>
                    <a:pt x="354892" y="491720"/>
                    <a:pt x="360652" y="524558"/>
                    <a:pt x="380930" y="554712"/>
                  </a:cubicBezTo>
                  <a:cubicBezTo>
                    <a:pt x="419435" y="606811"/>
                    <a:pt x="480507" y="644542"/>
                    <a:pt x="504257" y="706824"/>
                  </a:cubicBezTo>
                  <a:cubicBezTo>
                    <a:pt x="511200" y="738636"/>
                    <a:pt x="493999" y="774157"/>
                    <a:pt x="466067" y="790181"/>
                  </a:cubicBezTo>
                  <a:cubicBezTo>
                    <a:pt x="435926" y="808179"/>
                    <a:pt x="399394" y="810231"/>
                    <a:pt x="367044" y="821914"/>
                  </a:cubicBezTo>
                  <a:cubicBezTo>
                    <a:pt x="305657" y="840543"/>
                    <a:pt x="245690" y="895010"/>
                    <a:pt x="253580" y="964159"/>
                  </a:cubicBezTo>
                  <a:cubicBezTo>
                    <a:pt x="255868" y="1012389"/>
                    <a:pt x="275989" y="1057305"/>
                    <a:pt x="309286" y="1092037"/>
                  </a:cubicBezTo>
                  <a:cubicBezTo>
                    <a:pt x="341479" y="1130243"/>
                    <a:pt x="381719" y="1160791"/>
                    <a:pt x="426063" y="1183683"/>
                  </a:cubicBezTo>
                  <a:cubicBezTo>
                    <a:pt x="465673" y="1205312"/>
                    <a:pt x="516250" y="1211074"/>
                    <a:pt x="545839" y="1247938"/>
                  </a:cubicBezTo>
                  <a:cubicBezTo>
                    <a:pt x="564934" y="1270751"/>
                    <a:pt x="568011" y="1303825"/>
                    <a:pt x="556649" y="1330901"/>
                  </a:cubicBezTo>
                  <a:cubicBezTo>
                    <a:pt x="533846" y="1386394"/>
                    <a:pt x="458572" y="1405417"/>
                    <a:pt x="399788" y="1405417"/>
                  </a:cubicBezTo>
                  <a:cubicBezTo>
                    <a:pt x="392529" y="1405496"/>
                    <a:pt x="385428" y="1405181"/>
                    <a:pt x="378800" y="1404628"/>
                  </a:cubicBezTo>
                  <a:close/>
                  <a:moveTo>
                    <a:pt x="514751" y="1269014"/>
                  </a:moveTo>
                  <a:cubicBezTo>
                    <a:pt x="488239" y="1242412"/>
                    <a:pt x="447525" y="1237913"/>
                    <a:pt x="415333" y="1219994"/>
                  </a:cubicBezTo>
                  <a:cubicBezTo>
                    <a:pt x="339822" y="1181946"/>
                    <a:pt x="267625" y="1121165"/>
                    <a:pt x="232907" y="1042701"/>
                  </a:cubicBezTo>
                  <a:cubicBezTo>
                    <a:pt x="195270" y="948608"/>
                    <a:pt x="218784" y="857594"/>
                    <a:pt x="309207" y="806285"/>
                  </a:cubicBezTo>
                  <a:cubicBezTo>
                    <a:pt x="334535" y="792155"/>
                    <a:pt x="362467" y="783235"/>
                    <a:pt x="390557" y="776288"/>
                  </a:cubicBezTo>
                  <a:cubicBezTo>
                    <a:pt x="419593" y="769105"/>
                    <a:pt x="460229" y="763816"/>
                    <a:pt x="467488" y="729242"/>
                  </a:cubicBezTo>
                  <a:cubicBezTo>
                    <a:pt x="475063" y="687247"/>
                    <a:pt x="370752" y="613047"/>
                    <a:pt x="349132" y="574367"/>
                  </a:cubicBezTo>
                  <a:cubicBezTo>
                    <a:pt x="305657" y="508060"/>
                    <a:pt x="298713" y="375919"/>
                    <a:pt x="343609" y="309218"/>
                  </a:cubicBezTo>
                  <a:cubicBezTo>
                    <a:pt x="370831" y="258619"/>
                    <a:pt x="416200" y="242437"/>
                    <a:pt x="468908" y="228859"/>
                  </a:cubicBezTo>
                  <a:cubicBezTo>
                    <a:pt x="522957" y="215046"/>
                    <a:pt x="579847" y="213151"/>
                    <a:pt x="633817" y="206205"/>
                  </a:cubicBezTo>
                  <a:cubicBezTo>
                    <a:pt x="688102" y="197048"/>
                    <a:pt x="759747" y="126557"/>
                    <a:pt x="699622" y="79432"/>
                  </a:cubicBezTo>
                  <a:cubicBezTo>
                    <a:pt x="670033" y="48015"/>
                    <a:pt x="626557" y="46278"/>
                    <a:pt x="586238" y="42884"/>
                  </a:cubicBezTo>
                  <a:cubicBezTo>
                    <a:pt x="566117" y="40121"/>
                    <a:pt x="545760" y="38542"/>
                    <a:pt x="525561" y="36569"/>
                  </a:cubicBezTo>
                  <a:cubicBezTo>
                    <a:pt x="435690" y="32859"/>
                    <a:pt x="346529" y="63881"/>
                    <a:pt x="277567" y="121663"/>
                  </a:cubicBezTo>
                  <a:cubicBezTo>
                    <a:pt x="230461" y="157974"/>
                    <a:pt x="185723" y="200126"/>
                    <a:pt x="159685" y="254435"/>
                  </a:cubicBezTo>
                  <a:cubicBezTo>
                    <a:pt x="131437" y="313164"/>
                    <a:pt x="124257" y="379314"/>
                    <a:pt x="124494" y="443016"/>
                  </a:cubicBezTo>
                  <a:cubicBezTo>
                    <a:pt x="122758" y="509402"/>
                    <a:pt x="127965" y="566631"/>
                    <a:pt x="181857" y="612336"/>
                  </a:cubicBezTo>
                  <a:cubicBezTo>
                    <a:pt x="198111" y="629150"/>
                    <a:pt x="217600" y="642411"/>
                    <a:pt x="234801" y="658041"/>
                  </a:cubicBezTo>
                  <a:cubicBezTo>
                    <a:pt x="250739" y="678012"/>
                    <a:pt x="228725" y="694589"/>
                    <a:pt x="210578" y="700509"/>
                  </a:cubicBezTo>
                  <a:cubicBezTo>
                    <a:pt x="189116" y="712034"/>
                    <a:pt x="168127" y="724585"/>
                    <a:pt x="149585" y="740451"/>
                  </a:cubicBezTo>
                  <a:cubicBezTo>
                    <a:pt x="58215" y="826256"/>
                    <a:pt x="12056" y="960370"/>
                    <a:pt x="50640" y="1082091"/>
                  </a:cubicBezTo>
                  <a:cubicBezTo>
                    <a:pt x="74548" y="1175158"/>
                    <a:pt x="130964" y="1263331"/>
                    <a:pt x="217442" y="1308798"/>
                  </a:cubicBezTo>
                  <a:cubicBezTo>
                    <a:pt x="274095" y="1341163"/>
                    <a:pt x="335561" y="1369738"/>
                    <a:pt x="402234" y="1368317"/>
                  </a:cubicBezTo>
                  <a:cubicBezTo>
                    <a:pt x="453759" y="1370685"/>
                    <a:pt x="561620" y="1335874"/>
                    <a:pt x="514751" y="12690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3590133" y="6257059"/>
              <a:ext cx="878256" cy="1496183"/>
            </a:xfrm>
            <a:custGeom>
              <a:rect b="b" l="l" r="r" t="t"/>
              <a:pathLst>
                <a:path extrusionOk="0" h="1496183" w="878256">
                  <a:moveTo>
                    <a:pt x="203288" y="1493815"/>
                  </a:moveTo>
                  <a:cubicBezTo>
                    <a:pt x="141428" y="1477317"/>
                    <a:pt x="137167" y="1421035"/>
                    <a:pt x="139928" y="1366805"/>
                  </a:cubicBezTo>
                  <a:cubicBezTo>
                    <a:pt x="140165" y="1321496"/>
                    <a:pt x="143164" y="1281080"/>
                    <a:pt x="146635" y="1237585"/>
                  </a:cubicBezTo>
                  <a:cubicBezTo>
                    <a:pt x="153342" y="1128257"/>
                    <a:pt x="171490" y="1020035"/>
                    <a:pt x="184904" y="911338"/>
                  </a:cubicBezTo>
                  <a:cubicBezTo>
                    <a:pt x="194214" y="837137"/>
                    <a:pt x="214492" y="763805"/>
                    <a:pt x="216702" y="688893"/>
                  </a:cubicBezTo>
                  <a:cubicBezTo>
                    <a:pt x="210232" y="654872"/>
                    <a:pt x="193425" y="623297"/>
                    <a:pt x="184272" y="589827"/>
                  </a:cubicBezTo>
                  <a:cubicBezTo>
                    <a:pt x="165020" y="530624"/>
                    <a:pt x="146714" y="471501"/>
                    <a:pt x="122175" y="414350"/>
                  </a:cubicBezTo>
                  <a:cubicBezTo>
                    <a:pt x="83670" y="326888"/>
                    <a:pt x="44219" y="239268"/>
                    <a:pt x="15971" y="147858"/>
                  </a:cubicBezTo>
                  <a:cubicBezTo>
                    <a:pt x="-5491" y="147306"/>
                    <a:pt x="1058" y="93786"/>
                    <a:pt x="585" y="78236"/>
                  </a:cubicBezTo>
                  <a:cubicBezTo>
                    <a:pt x="3820" y="54634"/>
                    <a:pt x="6424" y="26532"/>
                    <a:pt x="25597" y="10113"/>
                  </a:cubicBezTo>
                  <a:cubicBezTo>
                    <a:pt x="61735" y="-16647"/>
                    <a:pt x="114443" y="15165"/>
                    <a:pt x="141664" y="42240"/>
                  </a:cubicBezTo>
                  <a:cubicBezTo>
                    <a:pt x="163600" y="64580"/>
                    <a:pt x="178197" y="92287"/>
                    <a:pt x="190506" y="120704"/>
                  </a:cubicBezTo>
                  <a:cubicBezTo>
                    <a:pt x="214177" y="165382"/>
                    <a:pt x="233193" y="211876"/>
                    <a:pt x="253234" y="258134"/>
                  </a:cubicBezTo>
                  <a:cubicBezTo>
                    <a:pt x="269173" y="295629"/>
                    <a:pt x="288267" y="328230"/>
                    <a:pt x="306810" y="363751"/>
                  </a:cubicBezTo>
                  <a:cubicBezTo>
                    <a:pt x="328982" y="409377"/>
                    <a:pt x="349260" y="456029"/>
                    <a:pt x="377271" y="498576"/>
                  </a:cubicBezTo>
                  <a:cubicBezTo>
                    <a:pt x="436212" y="432742"/>
                    <a:pt x="490576" y="362646"/>
                    <a:pt x="551726" y="298865"/>
                  </a:cubicBezTo>
                  <a:cubicBezTo>
                    <a:pt x="606565" y="249608"/>
                    <a:pt x="661876" y="200194"/>
                    <a:pt x="720186" y="154963"/>
                  </a:cubicBezTo>
                  <a:cubicBezTo>
                    <a:pt x="751668" y="133650"/>
                    <a:pt x="786544" y="110758"/>
                    <a:pt x="826075" y="112021"/>
                  </a:cubicBezTo>
                  <a:cubicBezTo>
                    <a:pt x="895746" y="117783"/>
                    <a:pt x="882491" y="169961"/>
                    <a:pt x="861187" y="217718"/>
                  </a:cubicBezTo>
                  <a:cubicBezTo>
                    <a:pt x="836253" y="276052"/>
                    <a:pt x="801614" y="330677"/>
                    <a:pt x="757823" y="376618"/>
                  </a:cubicBezTo>
                  <a:cubicBezTo>
                    <a:pt x="727603" y="407088"/>
                    <a:pt x="703301" y="442452"/>
                    <a:pt x="675290" y="474737"/>
                  </a:cubicBezTo>
                  <a:cubicBezTo>
                    <a:pt x="609484" y="541518"/>
                    <a:pt x="546519" y="611219"/>
                    <a:pt x="481818" y="679184"/>
                  </a:cubicBezTo>
                  <a:cubicBezTo>
                    <a:pt x="459962" y="701681"/>
                    <a:pt x="431241" y="717074"/>
                    <a:pt x="411120" y="741150"/>
                  </a:cubicBezTo>
                  <a:cubicBezTo>
                    <a:pt x="407570" y="801142"/>
                    <a:pt x="395576" y="860187"/>
                    <a:pt x="390684" y="920100"/>
                  </a:cubicBezTo>
                  <a:cubicBezTo>
                    <a:pt x="379953" y="1011746"/>
                    <a:pt x="372615" y="1103787"/>
                    <a:pt x="355493" y="1194565"/>
                  </a:cubicBezTo>
                  <a:cubicBezTo>
                    <a:pt x="336004" y="1272160"/>
                    <a:pt x="331743" y="1496183"/>
                    <a:pt x="222935" y="1496183"/>
                  </a:cubicBezTo>
                  <a:cubicBezTo>
                    <a:pt x="216702" y="1496104"/>
                    <a:pt x="210232" y="1495394"/>
                    <a:pt x="203288" y="1493815"/>
                  </a:cubicBezTo>
                  <a:close/>
                  <a:moveTo>
                    <a:pt x="28911" y="127335"/>
                  </a:moveTo>
                  <a:cubicBezTo>
                    <a:pt x="55659" y="183380"/>
                    <a:pt x="78384" y="241162"/>
                    <a:pt x="103791" y="297760"/>
                  </a:cubicBezTo>
                  <a:cubicBezTo>
                    <a:pt x="149318" y="392721"/>
                    <a:pt x="190506" y="491314"/>
                    <a:pt x="221673" y="591643"/>
                  </a:cubicBezTo>
                  <a:cubicBezTo>
                    <a:pt x="230273" y="616666"/>
                    <a:pt x="239978" y="641215"/>
                    <a:pt x="249289" y="665923"/>
                  </a:cubicBezTo>
                  <a:cubicBezTo>
                    <a:pt x="257179" y="692209"/>
                    <a:pt x="252366" y="720153"/>
                    <a:pt x="248894" y="746833"/>
                  </a:cubicBezTo>
                  <a:cubicBezTo>
                    <a:pt x="223251" y="906128"/>
                    <a:pt x="197923" y="1065739"/>
                    <a:pt x="184746" y="1226613"/>
                  </a:cubicBezTo>
                  <a:cubicBezTo>
                    <a:pt x="181590" y="1270660"/>
                    <a:pt x="177723" y="1309339"/>
                    <a:pt x="177408" y="1352202"/>
                  </a:cubicBezTo>
                  <a:cubicBezTo>
                    <a:pt x="177171" y="1394433"/>
                    <a:pt x="167150" y="1460346"/>
                    <a:pt x="227906" y="1459636"/>
                  </a:cubicBezTo>
                  <a:cubicBezTo>
                    <a:pt x="289767" y="1437849"/>
                    <a:pt x="299787" y="1287395"/>
                    <a:pt x="310834" y="1229692"/>
                  </a:cubicBezTo>
                  <a:cubicBezTo>
                    <a:pt x="335610" y="1108050"/>
                    <a:pt x="345394" y="984434"/>
                    <a:pt x="359517" y="861213"/>
                  </a:cubicBezTo>
                  <a:cubicBezTo>
                    <a:pt x="363068" y="820245"/>
                    <a:pt x="372852" y="778487"/>
                    <a:pt x="373878" y="737519"/>
                  </a:cubicBezTo>
                  <a:cubicBezTo>
                    <a:pt x="380663" y="702786"/>
                    <a:pt x="419563" y="686762"/>
                    <a:pt x="443076" y="663949"/>
                  </a:cubicBezTo>
                  <a:cubicBezTo>
                    <a:pt x="487972" y="622113"/>
                    <a:pt x="527109" y="574435"/>
                    <a:pt x="569559" y="530151"/>
                  </a:cubicBezTo>
                  <a:cubicBezTo>
                    <a:pt x="613824" y="485236"/>
                    <a:pt x="658404" y="440794"/>
                    <a:pt x="695805" y="389801"/>
                  </a:cubicBezTo>
                  <a:cubicBezTo>
                    <a:pt x="716556" y="364146"/>
                    <a:pt x="741174" y="341886"/>
                    <a:pt x="761294" y="315679"/>
                  </a:cubicBezTo>
                  <a:cubicBezTo>
                    <a:pt x="795854" y="267053"/>
                    <a:pt x="829704" y="214244"/>
                    <a:pt x="841697" y="155042"/>
                  </a:cubicBezTo>
                  <a:cubicBezTo>
                    <a:pt x="783624" y="121888"/>
                    <a:pt x="656984" y="262633"/>
                    <a:pt x="609484" y="296813"/>
                  </a:cubicBezTo>
                  <a:cubicBezTo>
                    <a:pt x="530028" y="367619"/>
                    <a:pt x="468326" y="455634"/>
                    <a:pt x="396208" y="533466"/>
                  </a:cubicBezTo>
                  <a:cubicBezTo>
                    <a:pt x="359596" y="568672"/>
                    <a:pt x="338687" y="501891"/>
                    <a:pt x="321486" y="478605"/>
                  </a:cubicBezTo>
                  <a:cubicBezTo>
                    <a:pt x="291976" y="421375"/>
                    <a:pt x="265070" y="362725"/>
                    <a:pt x="234218" y="306127"/>
                  </a:cubicBezTo>
                  <a:cubicBezTo>
                    <a:pt x="208259" y="253239"/>
                    <a:pt x="189164" y="197273"/>
                    <a:pt x="160838" y="145490"/>
                  </a:cubicBezTo>
                  <a:cubicBezTo>
                    <a:pt x="140876" y="98523"/>
                    <a:pt x="110971" y="42951"/>
                    <a:pt x="54397" y="37583"/>
                  </a:cubicBezTo>
                  <a:cubicBezTo>
                    <a:pt x="24808" y="42556"/>
                    <a:pt x="26465" y="104127"/>
                    <a:pt x="28911" y="127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1836848" y="6440814"/>
              <a:ext cx="848032" cy="1350410"/>
            </a:xfrm>
            <a:custGeom>
              <a:rect b="b" l="l" r="r" t="t"/>
              <a:pathLst>
                <a:path extrusionOk="0" h="1350410" w="848032">
                  <a:moveTo>
                    <a:pt x="836300" y="19044"/>
                  </a:moveTo>
                  <a:cubicBezTo>
                    <a:pt x="857840" y="111163"/>
                    <a:pt x="843559" y="206756"/>
                    <a:pt x="841349" y="300218"/>
                  </a:cubicBezTo>
                  <a:cubicBezTo>
                    <a:pt x="835274" y="498666"/>
                    <a:pt x="813339" y="696166"/>
                    <a:pt x="787537" y="892956"/>
                  </a:cubicBezTo>
                  <a:cubicBezTo>
                    <a:pt x="776569" y="981998"/>
                    <a:pt x="764103" y="1070881"/>
                    <a:pt x="746586" y="1158975"/>
                  </a:cubicBezTo>
                  <a:cubicBezTo>
                    <a:pt x="736013" y="1208074"/>
                    <a:pt x="704609" y="1392944"/>
                    <a:pt x="637857" y="1277301"/>
                  </a:cubicBezTo>
                  <a:cubicBezTo>
                    <a:pt x="626653" y="1249516"/>
                    <a:pt x="632176" y="1217783"/>
                    <a:pt x="630756" y="1188339"/>
                  </a:cubicBezTo>
                  <a:cubicBezTo>
                    <a:pt x="630992" y="1165447"/>
                    <a:pt x="631702" y="1142635"/>
                    <a:pt x="632255" y="1119822"/>
                  </a:cubicBezTo>
                  <a:cubicBezTo>
                    <a:pt x="633280" y="1061093"/>
                    <a:pt x="637305" y="1002442"/>
                    <a:pt x="639277" y="943871"/>
                  </a:cubicBezTo>
                  <a:cubicBezTo>
                    <a:pt x="639751" y="909770"/>
                    <a:pt x="644643" y="874959"/>
                    <a:pt x="637620" y="841332"/>
                  </a:cubicBezTo>
                  <a:cubicBezTo>
                    <a:pt x="634780" y="826886"/>
                    <a:pt x="623181" y="816466"/>
                    <a:pt x="608663" y="814967"/>
                  </a:cubicBezTo>
                  <a:cubicBezTo>
                    <a:pt x="586885" y="809678"/>
                    <a:pt x="564398" y="808731"/>
                    <a:pt x="542068" y="807310"/>
                  </a:cubicBezTo>
                  <a:cubicBezTo>
                    <a:pt x="508850" y="805494"/>
                    <a:pt x="476262" y="798390"/>
                    <a:pt x="443123" y="795311"/>
                  </a:cubicBezTo>
                  <a:cubicBezTo>
                    <a:pt x="382051" y="790733"/>
                    <a:pt x="319402" y="787654"/>
                    <a:pt x="257384" y="786944"/>
                  </a:cubicBezTo>
                  <a:cubicBezTo>
                    <a:pt x="254938" y="786944"/>
                    <a:pt x="252492" y="786944"/>
                    <a:pt x="249809" y="786944"/>
                  </a:cubicBezTo>
                  <a:cubicBezTo>
                    <a:pt x="213987" y="786865"/>
                    <a:pt x="157571" y="786786"/>
                    <a:pt x="160332" y="833359"/>
                  </a:cubicBezTo>
                  <a:cubicBezTo>
                    <a:pt x="157255" y="921058"/>
                    <a:pt x="147155" y="1008284"/>
                    <a:pt x="137292" y="1095351"/>
                  </a:cubicBezTo>
                  <a:cubicBezTo>
                    <a:pt x="129244" y="1146818"/>
                    <a:pt x="122774" y="1335004"/>
                    <a:pt x="70777" y="1350318"/>
                  </a:cubicBezTo>
                  <a:cubicBezTo>
                    <a:pt x="43555" y="1352292"/>
                    <a:pt x="35191" y="1322059"/>
                    <a:pt x="31798" y="1300746"/>
                  </a:cubicBezTo>
                  <a:cubicBezTo>
                    <a:pt x="24776" y="1267119"/>
                    <a:pt x="22093" y="1232939"/>
                    <a:pt x="19095" y="1198838"/>
                  </a:cubicBezTo>
                  <a:cubicBezTo>
                    <a:pt x="7101" y="1075696"/>
                    <a:pt x="3393" y="951765"/>
                    <a:pt x="0" y="828228"/>
                  </a:cubicBezTo>
                  <a:cubicBezTo>
                    <a:pt x="237" y="602468"/>
                    <a:pt x="79" y="375050"/>
                    <a:pt x="34875" y="151500"/>
                  </a:cubicBezTo>
                  <a:cubicBezTo>
                    <a:pt x="42056" y="119846"/>
                    <a:pt x="48447" y="87640"/>
                    <a:pt x="61624" y="57881"/>
                  </a:cubicBezTo>
                  <a:cubicBezTo>
                    <a:pt x="73854" y="31831"/>
                    <a:pt x="90818" y="15807"/>
                    <a:pt x="107546" y="15807"/>
                  </a:cubicBezTo>
                  <a:cubicBezTo>
                    <a:pt x="121117" y="15807"/>
                    <a:pt x="134531" y="26306"/>
                    <a:pt x="145419" y="50461"/>
                  </a:cubicBezTo>
                  <a:cubicBezTo>
                    <a:pt x="171615" y="111637"/>
                    <a:pt x="159543" y="181101"/>
                    <a:pt x="160411" y="245909"/>
                  </a:cubicBezTo>
                  <a:cubicBezTo>
                    <a:pt x="158202" y="331477"/>
                    <a:pt x="159306" y="417202"/>
                    <a:pt x="156545" y="502770"/>
                  </a:cubicBezTo>
                  <a:cubicBezTo>
                    <a:pt x="147944" y="571367"/>
                    <a:pt x="137608" y="631911"/>
                    <a:pt x="223613" y="645410"/>
                  </a:cubicBezTo>
                  <a:cubicBezTo>
                    <a:pt x="292890" y="660487"/>
                    <a:pt x="366349" y="659934"/>
                    <a:pt x="437205" y="661829"/>
                  </a:cubicBezTo>
                  <a:cubicBezTo>
                    <a:pt x="502458" y="662776"/>
                    <a:pt x="569369" y="669170"/>
                    <a:pt x="633202" y="652514"/>
                  </a:cubicBezTo>
                  <a:cubicBezTo>
                    <a:pt x="675573" y="642805"/>
                    <a:pt x="681570" y="593074"/>
                    <a:pt x="684883" y="556842"/>
                  </a:cubicBezTo>
                  <a:cubicBezTo>
                    <a:pt x="689460" y="514295"/>
                    <a:pt x="694036" y="471669"/>
                    <a:pt x="700901" y="429438"/>
                  </a:cubicBezTo>
                  <a:cubicBezTo>
                    <a:pt x="716445" y="341581"/>
                    <a:pt x="719917" y="251987"/>
                    <a:pt x="735855" y="164209"/>
                  </a:cubicBezTo>
                  <a:cubicBezTo>
                    <a:pt x="746823" y="118504"/>
                    <a:pt x="758658" y="72168"/>
                    <a:pt x="777280" y="28990"/>
                  </a:cubicBezTo>
                  <a:cubicBezTo>
                    <a:pt x="789983" y="2467"/>
                    <a:pt x="821229" y="-15452"/>
                    <a:pt x="836300" y="19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2836287" y="6585306"/>
              <a:ext cx="685358" cy="1332160"/>
            </a:xfrm>
            <a:custGeom>
              <a:rect b="b" l="l" r="r" t="t"/>
              <a:pathLst>
                <a:path extrusionOk="0" h="1332160" w="685358">
                  <a:moveTo>
                    <a:pt x="662587" y="43161"/>
                  </a:moveTo>
                  <a:cubicBezTo>
                    <a:pt x="722633" y="90287"/>
                    <a:pt x="650988" y="160778"/>
                    <a:pt x="596782" y="169934"/>
                  </a:cubicBezTo>
                  <a:cubicBezTo>
                    <a:pt x="542733" y="176881"/>
                    <a:pt x="485922" y="178775"/>
                    <a:pt x="431873" y="192589"/>
                  </a:cubicBezTo>
                  <a:cubicBezTo>
                    <a:pt x="379165" y="206245"/>
                    <a:pt x="333796" y="222349"/>
                    <a:pt x="306574" y="272947"/>
                  </a:cubicBezTo>
                  <a:cubicBezTo>
                    <a:pt x="261757" y="339649"/>
                    <a:pt x="268621" y="471869"/>
                    <a:pt x="312097" y="538097"/>
                  </a:cubicBezTo>
                  <a:cubicBezTo>
                    <a:pt x="333717" y="576776"/>
                    <a:pt x="438106" y="650977"/>
                    <a:pt x="430532" y="692972"/>
                  </a:cubicBezTo>
                  <a:cubicBezTo>
                    <a:pt x="423194" y="727546"/>
                    <a:pt x="382637" y="732835"/>
                    <a:pt x="353522" y="740018"/>
                  </a:cubicBezTo>
                  <a:cubicBezTo>
                    <a:pt x="325432" y="746965"/>
                    <a:pt x="297500" y="755964"/>
                    <a:pt x="272172" y="770014"/>
                  </a:cubicBezTo>
                  <a:cubicBezTo>
                    <a:pt x="181748" y="821245"/>
                    <a:pt x="158156" y="912338"/>
                    <a:pt x="195872" y="1006431"/>
                  </a:cubicBezTo>
                  <a:cubicBezTo>
                    <a:pt x="230511" y="1084895"/>
                    <a:pt x="302787" y="1145676"/>
                    <a:pt x="378297" y="1183724"/>
                  </a:cubicBezTo>
                  <a:cubicBezTo>
                    <a:pt x="410490" y="1201643"/>
                    <a:pt x="451204" y="1206142"/>
                    <a:pt x="477716" y="1232744"/>
                  </a:cubicBezTo>
                  <a:cubicBezTo>
                    <a:pt x="524664" y="1299604"/>
                    <a:pt x="416802" y="1334415"/>
                    <a:pt x="365278" y="1332047"/>
                  </a:cubicBezTo>
                  <a:cubicBezTo>
                    <a:pt x="298605" y="1333468"/>
                    <a:pt x="237139" y="1304814"/>
                    <a:pt x="180486" y="1272528"/>
                  </a:cubicBezTo>
                  <a:cubicBezTo>
                    <a:pt x="93929" y="1227060"/>
                    <a:pt x="37591" y="1138888"/>
                    <a:pt x="13684" y="1045821"/>
                  </a:cubicBezTo>
                  <a:cubicBezTo>
                    <a:pt x="-24900" y="924100"/>
                    <a:pt x="21258" y="789907"/>
                    <a:pt x="112629" y="704181"/>
                  </a:cubicBezTo>
                  <a:cubicBezTo>
                    <a:pt x="131171" y="688314"/>
                    <a:pt x="152160" y="675763"/>
                    <a:pt x="173621" y="664239"/>
                  </a:cubicBezTo>
                  <a:cubicBezTo>
                    <a:pt x="191769" y="658318"/>
                    <a:pt x="213783" y="641821"/>
                    <a:pt x="197845" y="621770"/>
                  </a:cubicBezTo>
                  <a:cubicBezTo>
                    <a:pt x="180644" y="606141"/>
                    <a:pt x="161233" y="592880"/>
                    <a:pt x="144900" y="576066"/>
                  </a:cubicBezTo>
                  <a:cubicBezTo>
                    <a:pt x="91009" y="530361"/>
                    <a:pt x="85802" y="473132"/>
                    <a:pt x="87537" y="406746"/>
                  </a:cubicBezTo>
                  <a:cubicBezTo>
                    <a:pt x="87301" y="343043"/>
                    <a:pt x="94481" y="276894"/>
                    <a:pt x="122728" y="218165"/>
                  </a:cubicBezTo>
                  <a:cubicBezTo>
                    <a:pt x="148688" y="163777"/>
                    <a:pt x="193505" y="121625"/>
                    <a:pt x="240610" y="85393"/>
                  </a:cubicBezTo>
                  <a:cubicBezTo>
                    <a:pt x="309572" y="27611"/>
                    <a:pt x="398654" y="-3412"/>
                    <a:pt x="488605" y="298"/>
                  </a:cubicBezTo>
                  <a:cubicBezTo>
                    <a:pt x="508804" y="2272"/>
                    <a:pt x="529161" y="3851"/>
                    <a:pt x="549281" y="6613"/>
                  </a:cubicBezTo>
                  <a:cubicBezTo>
                    <a:pt x="589522" y="10008"/>
                    <a:pt x="632998" y="11823"/>
                    <a:pt x="662587" y="43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3617900" y="6294327"/>
              <a:ext cx="814009" cy="1422215"/>
            </a:xfrm>
            <a:custGeom>
              <a:rect b="b" l="l" r="r" t="t"/>
              <a:pathLst>
                <a:path extrusionOk="0" h="1422215" w="814009">
                  <a:moveTo>
                    <a:pt x="581796" y="259387"/>
                  </a:moveTo>
                  <a:cubicBezTo>
                    <a:pt x="629296" y="225287"/>
                    <a:pt x="755936" y="84463"/>
                    <a:pt x="814009" y="117616"/>
                  </a:cubicBezTo>
                  <a:cubicBezTo>
                    <a:pt x="802095" y="176819"/>
                    <a:pt x="768245" y="229707"/>
                    <a:pt x="733606" y="278253"/>
                  </a:cubicBezTo>
                  <a:cubicBezTo>
                    <a:pt x="713486" y="304461"/>
                    <a:pt x="688868" y="326721"/>
                    <a:pt x="668117" y="352375"/>
                  </a:cubicBezTo>
                  <a:cubicBezTo>
                    <a:pt x="630716" y="403369"/>
                    <a:pt x="586136" y="447889"/>
                    <a:pt x="541871" y="492726"/>
                  </a:cubicBezTo>
                  <a:cubicBezTo>
                    <a:pt x="499499" y="537088"/>
                    <a:pt x="460363" y="584766"/>
                    <a:pt x="415388" y="626524"/>
                  </a:cubicBezTo>
                  <a:cubicBezTo>
                    <a:pt x="391875" y="649337"/>
                    <a:pt x="352897" y="665440"/>
                    <a:pt x="346190" y="700093"/>
                  </a:cubicBezTo>
                  <a:cubicBezTo>
                    <a:pt x="345164" y="741062"/>
                    <a:pt x="335380" y="782741"/>
                    <a:pt x="331829" y="823788"/>
                  </a:cubicBezTo>
                  <a:cubicBezTo>
                    <a:pt x="317784" y="947009"/>
                    <a:pt x="307921" y="1070624"/>
                    <a:pt x="283146" y="1192266"/>
                  </a:cubicBezTo>
                  <a:cubicBezTo>
                    <a:pt x="272020" y="1249970"/>
                    <a:pt x="262078" y="1400424"/>
                    <a:pt x="200218" y="1422210"/>
                  </a:cubicBezTo>
                  <a:cubicBezTo>
                    <a:pt x="139541" y="1422921"/>
                    <a:pt x="149562" y="1356929"/>
                    <a:pt x="149720" y="1314777"/>
                  </a:cubicBezTo>
                  <a:cubicBezTo>
                    <a:pt x="150035" y="1271914"/>
                    <a:pt x="153902" y="1233235"/>
                    <a:pt x="157058" y="1189188"/>
                  </a:cubicBezTo>
                  <a:cubicBezTo>
                    <a:pt x="170235" y="1028314"/>
                    <a:pt x="195563" y="868703"/>
                    <a:pt x="221206" y="709408"/>
                  </a:cubicBezTo>
                  <a:cubicBezTo>
                    <a:pt x="224599" y="682727"/>
                    <a:pt x="229491" y="654783"/>
                    <a:pt x="221601" y="628497"/>
                  </a:cubicBezTo>
                  <a:cubicBezTo>
                    <a:pt x="212290" y="603790"/>
                    <a:pt x="202585" y="579241"/>
                    <a:pt x="193985" y="554218"/>
                  </a:cubicBezTo>
                  <a:cubicBezTo>
                    <a:pt x="162818" y="453889"/>
                    <a:pt x="121630" y="355375"/>
                    <a:pt x="76103" y="260335"/>
                  </a:cubicBezTo>
                  <a:cubicBezTo>
                    <a:pt x="50696" y="203737"/>
                    <a:pt x="27892" y="145876"/>
                    <a:pt x="1223" y="89909"/>
                  </a:cubicBezTo>
                  <a:cubicBezTo>
                    <a:pt x="-1223" y="66702"/>
                    <a:pt x="-2959" y="5131"/>
                    <a:pt x="26788" y="0"/>
                  </a:cubicBezTo>
                  <a:cubicBezTo>
                    <a:pt x="83362" y="5368"/>
                    <a:pt x="113266" y="60939"/>
                    <a:pt x="133229" y="107907"/>
                  </a:cubicBezTo>
                  <a:cubicBezTo>
                    <a:pt x="161555" y="159690"/>
                    <a:pt x="180650" y="215656"/>
                    <a:pt x="206609" y="268544"/>
                  </a:cubicBezTo>
                  <a:cubicBezTo>
                    <a:pt x="237460" y="325142"/>
                    <a:pt x="264367" y="383792"/>
                    <a:pt x="293877" y="441022"/>
                  </a:cubicBezTo>
                  <a:cubicBezTo>
                    <a:pt x="311078" y="464308"/>
                    <a:pt x="331908" y="531089"/>
                    <a:pt x="368598" y="495883"/>
                  </a:cubicBezTo>
                  <a:cubicBezTo>
                    <a:pt x="440637" y="418209"/>
                    <a:pt x="502340" y="330115"/>
                    <a:pt x="581796" y="259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3059808" y="8293251"/>
              <a:ext cx="772909" cy="1301743"/>
            </a:xfrm>
            <a:custGeom>
              <a:rect b="b" l="l" r="r" t="t"/>
              <a:pathLst>
                <a:path extrusionOk="0" h="1301743" w="772909">
                  <a:moveTo>
                    <a:pt x="383992" y="624946"/>
                  </a:moveTo>
                  <a:cubicBezTo>
                    <a:pt x="536039" y="624946"/>
                    <a:pt x="663153" y="496989"/>
                    <a:pt x="651712" y="341404"/>
                  </a:cubicBezTo>
                  <a:cubicBezTo>
                    <a:pt x="641296" y="236654"/>
                    <a:pt x="564207" y="144298"/>
                    <a:pt x="463684" y="113670"/>
                  </a:cubicBezTo>
                  <a:cubicBezTo>
                    <a:pt x="429124" y="102461"/>
                    <a:pt x="394959" y="98040"/>
                    <a:pt x="358427" y="96777"/>
                  </a:cubicBezTo>
                  <a:cubicBezTo>
                    <a:pt x="313610" y="92673"/>
                    <a:pt x="288439" y="141298"/>
                    <a:pt x="289544" y="180608"/>
                  </a:cubicBezTo>
                  <a:cubicBezTo>
                    <a:pt x="270291" y="285911"/>
                    <a:pt x="247646" y="390739"/>
                    <a:pt x="232575" y="496752"/>
                  </a:cubicBezTo>
                  <a:cubicBezTo>
                    <a:pt x="217584" y="586661"/>
                    <a:pt x="283942" y="624077"/>
                    <a:pt x="364424" y="624235"/>
                  </a:cubicBezTo>
                  <a:cubicBezTo>
                    <a:pt x="371051" y="624709"/>
                    <a:pt x="377522" y="624946"/>
                    <a:pt x="383992" y="624946"/>
                  </a:cubicBezTo>
                  <a:close/>
                  <a:moveTo>
                    <a:pt x="768016" y="256941"/>
                  </a:moveTo>
                  <a:cubicBezTo>
                    <a:pt x="785138" y="359796"/>
                    <a:pt x="755470" y="464309"/>
                    <a:pt x="708049" y="555876"/>
                  </a:cubicBezTo>
                  <a:cubicBezTo>
                    <a:pt x="683747" y="603238"/>
                    <a:pt x="646504" y="639707"/>
                    <a:pt x="605080" y="673097"/>
                  </a:cubicBezTo>
                  <a:cubicBezTo>
                    <a:pt x="580304" y="691411"/>
                    <a:pt x="556633" y="719039"/>
                    <a:pt x="567285" y="752192"/>
                  </a:cubicBezTo>
                  <a:cubicBezTo>
                    <a:pt x="574623" y="793082"/>
                    <a:pt x="579278" y="834287"/>
                    <a:pt x="580935" y="875887"/>
                  </a:cubicBezTo>
                  <a:cubicBezTo>
                    <a:pt x="585196" y="960586"/>
                    <a:pt x="581961" y="1045523"/>
                    <a:pt x="581882" y="1130380"/>
                  </a:cubicBezTo>
                  <a:cubicBezTo>
                    <a:pt x="577621" y="1178058"/>
                    <a:pt x="596479" y="1298358"/>
                    <a:pt x="527754" y="1301437"/>
                  </a:cubicBezTo>
                  <a:cubicBezTo>
                    <a:pt x="496587" y="1304515"/>
                    <a:pt x="462816" y="1284229"/>
                    <a:pt x="464868" y="1249970"/>
                  </a:cubicBezTo>
                  <a:cubicBezTo>
                    <a:pt x="463290" y="1213185"/>
                    <a:pt x="461317" y="1176401"/>
                    <a:pt x="461948" y="1139537"/>
                  </a:cubicBezTo>
                  <a:cubicBezTo>
                    <a:pt x="461159" y="1040471"/>
                    <a:pt x="463763" y="941326"/>
                    <a:pt x="461238" y="842260"/>
                  </a:cubicBezTo>
                  <a:cubicBezTo>
                    <a:pt x="458003" y="808080"/>
                    <a:pt x="461554" y="763954"/>
                    <a:pt x="432123" y="740352"/>
                  </a:cubicBezTo>
                  <a:cubicBezTo>
                    <a:pt x="424311" y="736642"/>
                    <a:pt x="415869" y="735458"/>
                    <a:pt x="407268" y="735458"/>
                  </a:cubicBezTo>
                  <a:cubicBezTo>
                    <a:pt x="400325" y="735458"/>
                    <a:pt x="393144" y="736247"/>
                    <a:pt x="386122" y="736957"/>
                  </a:cubicBezTo>
                  <a:cubicBezTo>
                    <a:pt x="377127" y="737905"/>
                    <a:pt x="368211" y="738852"/>
                    <a:pt x="359610" y="738300"/>
                  </a:cubicBezTo>
                  <a:cubicBezTo>
                    <a:pt x="308481" y="738300"/>
                    <a:pt x="257351" y="741378"/>
                    <a:pt x="206853" y="750061"/>
                  </a:cubicBezTo>
                  <a:cubicBezTo>
                    <a:pt x="176633" y="752982"/>
                    <a:pt x="170400" y="770032"/>
                    <a:pt x="169295" y="797187"/>
                  </a:cubicBezTo>
                  <a:cubicBezTo>
                    <a:pt x="165350" y="831603"/>
                    <a:pt x="161878" y="866099"/>
                    <a:pt x="155487" y="900278"/>
                  </a:cubicBezTo>
                  <a:cubicBezTo>
                    <a:pt x="146018" y="956561"/>
                    <a:pt x="137970" y="1013158"/>
                    <a:pt x="129291" y="1069520"/>
                  </a:cubicBezTo>
                  <a:cubicBezTo>
                    <a:pt x="122663" y="1112225"/>
                    <a:pt x="120848" y="1155640"/>
                    <a:pt x="104042" y="1196293"/>
                  </a:cubicBezTo>
                  <a:cubicBezTo>
                    <a:pt x="90707" y="1231735"/>
                    <a:pt x="50466" y="1281229"/>
                    <a:pt x="10462" y="1250443"/>
                  </a:cubicBezTo>
                  <a:cubicBezTo>
                    <a:pt x="-4609" y="1233077"/>
                    <a:pt x="915" y="1207581"/>
                    <a:pt x="1309" y="1186426"/>
                  </a:cubicBezTo>
                  <a:cubicBezTo>
                    <a:pt x="3913" y="1144747"/>
                    <a:pt x="11014" y="1103384"/>
                    <a:pt x="15433" y="1061863"/>
                  </a:cubicBezTo>
                  <a:cubicBezTo>
                    <a:pt x="18826" y="1019315"/>
                    <a:pt x="21351" y="976611"/>
                    <a:pt x="29557" y="934616"/>
                  </a:cubicBezTo>
                  <a:cubicBezTo>
                    <a:pt x="59224" y="743746"/>
                    <a:pt x="101753" y="555244"/>
                    <a:pt x="136787" y="365164"/>
                  </a:cubicBezTo>
                  <a:cubicBezTo>
                    <a:pt x="150910" y="285990"/>
                    <a:pt x="158248" y="205158"/>
                    <a:pt x="181446" y="127879"/>
                  </a:cubicBezTo>
                  <a:cubicBezTo>
                    <a:pt x="190836" y="91094"/>
                    <a:pt x="206695" y="56835"/>
                    <a:pt x="239756" y="35759"/>
                  </a:cubicBezTo>
                  <a:cubicBezTo>
                    <a:pt x="348485" y="-27233"/>
                    <a:pt x="549926" y="-3631"/>
                    <a:pt x="643821" y="80122"/>
                  </a:cubicBezTo>
                  <a:cubicBezTo>
                    <a:pt x="695898" y="129852"/>
                    <a:pt x="752393" y="184082"/>
                    <a:pt x="768016" y="256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3929669" y="7912854"/>
              <a:ext cx="489696" cy="1063809"/>
            </a:xfrm>
            <a:custGeom>
              <a:rect b="b" l="l" r="r" t="t"/>
              <a:pathLst>
                <a:path extrusionOk="0" h="1063809" w="489696">
                  <a:moveTo>
                    <a:pt x="468864" y="50915"/>
                  </a:moveTo>
                  <a:cubicBezTo>
                    <a:pt x="481567" y="58887"/>
                    <a:pt x="499321" y="73727"/>
                    <a:pt x="483382" y="88094"/>
                  </a:cubicBezTo>
                  <a:cubicBezTo>
                    <a:pt x="462078" y="102066"/>
                    <a:pt x="435093" y="98356"/>
                    <a:pt x="410870" y="97882"/>
                  </a:cubicBezTo>
                  <a:cubicBezTo>
                    <a:pt x="377888" y="95830"/>
                    <a:pt x="344827" y="86752"/>
                    <a:pt x="311530" y="85252"/>
                  </a:cubicBezTo>
                  <a:cubicBezTo>
                    <a:pt x="243831" y="80595"/>
                    <a:pt x="184574" y="119827"/>
                    <a:pt x="170135" y="187397"/>
                  </a:cubicBezTo>
                  <a:cubicBezTo>
                    <a:pt x="158773" y="257019"/>
                    <a:pt x="188282" y="330826"/>
                    <a:pt x="246671" y="371162"/>
                  </a:cubicBezTo>
                  <a:cubicBezTo>
                    <a:pt x="294645" y="410157"/>
                    <a:pt x="379387" y="420104"/>
                    <a:pt x="350114" y="501882"/>
                  </a:cubicBezTo>
                  <a:cubicBezTo>
                    <a:pt x="332597" y="545614"/>
                    <a:pt x="274998" y="542930"/>
                    <a:pt x="242016" y="569610"/>
                  </a:cubicBezTo>
                  <a:cubicBezTo>
                    <a:pt x="160824" y="628971"/>
                    <a:pt x="148121" y="742404"/>
                    <a:pt x="209429" y="820867"/>
                  </a:cubicBezTo>
                  <a:cubicBezTo>
                    <a:pt x="235861" y="858757"/>
                    <a:pt x="274840" y="886227"/>
                    <a:pt x="316027" y="906040"/>
                  </a:cubicBezTo>
                  <a:cubicBezTo>
                    <a:pt x="339620" y="917802"/>
                    <a:pt x="364869" y="927196"/>
                    <a:pt x="385699" y="943614"/>
                  </a:cubicBezTo>
                  <a:cubicBezTo>
                    <a:pt x="407556" y="961612"/>
                    <a:pt x="413868" y="995003"/>
                    <a:pt x="400139" y="1019710"/>
                  </a:cubicBezTo>
                  <a:cubicBezTo>
                    <a:pt x="375758" y="1049469"/>
                    <a:pt x="332361" y="1057758"/>
                    <a:pt x="295907" y="1063125"/>
                  </a:cubicBezTo>
                  <a:cubicBezTo>
                    <a:pt x="210612" y="1070309"/>
                    <a:pt x="129578" y="1020183"/>
                    <a:pt x="85392" y="948824"/>
                  </a:cubicBezTo>
                  <a:cubicBezTo>
                    <a:pt x="48860" y="894358"/>
                    <a:pt x="20218" y="832708"/>
                    <a:pt x="12564" y="767032"/>
                  </a:cubicBezTo>
                  <a:cubicBezTo>
                    <a:pt x="-534" y="653363"/>
                    <a:pt x="21244" y="560691"/>
                    <a:pt x="129026" y="504093"/>
                  </a:cubicBezTo>
                  <a:cubicBezTo>
                    <a:pt x="143386" y="497146"/>
                    <a:pt x="152855" y="478122"/>
                    <a:pt x="139757" y="465334"/>
                  </a:cubicBezTo>
                  <a:cubicBezTo>
                    <a:pt x="124686" y="454204"/>
                    <a:pt x="109379" y="450415"/>
                    <a:pt x="92336" y="439838"/>
                  </a:cubicBezTo>
                  <a:cubicBezTo>
                    <a:pt x="4516" y="394133"/>
                    <a:pt x="-5584" y="331773"/>
                    <a:pt x="2070" y="240048"/>
                  </a:cubicBezTo>
                  <a:cubicBezTo>
                    <a:pt x="3411" y="175241"/>
                    <a:pt x="43810" y="121011"/>
                    <a:pt x="83577" y="73096"/>
                  </a:cubicBezTo>
                  <a:cubicBezTo>
                    <a:pt x="128789" y="20997"/>
                    <a:pt x="216372" y="0"/>
                    <a:pt x="297958" y="0"/>
                  </a:cubicBezTo>
                  <a:cubicBezTo>
                    <a:pt x="340803" y="0"/>
                    <a:pt x="381991" y="5841"/>
                    <a:pt x="414499" y="15866"/>
                  </a:cubicBezTo>
                  <a:cubicBezTo>
                    <a:pt x="416077" y="20918"/>
                    <a:pt x="419865" y="25181"/>
                    <a:pt x="424915" y="27470"/>
                  </a:cubicBezTo>
                  <a:cubicBezTo>
                    <a:pt x="440459" y="33864"/>
                    <a:pt x="455214" y="41442"/>
                    <a:pt x="468864" y="509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4573320" y="7756528"/>
              <a:ext cx="223457" cy="778508"/>
            </a:xfrm>
            <a:custGeom>
              <a:rect b="b" l="l" r="r" t="t"/>
              <a:pathLst>
                <a:path extrusionOk="0" h="778508" w="223457">
                  <a:moveTo>
                    <a:pt x="223361" y="61207"/>
                  </a:moveTo>
                  <a:cubicBezTo>
                    <a:pt x="223913" y="92466"/>
                    <a:pt x="222098" y="120094"/>
                    <a:pt x="218074" y="152221"/>
                  </a:cubicBezTo>
                  <a:cubicBezTo>
                    <a:pt x="190537" y="298571"/>
                    <a:pt x="149823" y="444052"/>
                    <a:pt x="115184" y="589059"/>
                  </a:cubicBezTo>
                  <a:cubicBezTo>
                    <a:pt x="102480" y="632001"/>
                    <a:pt x="85121" y="769746"/>
                    <a:pt x="36833" y="778508"/>
                  </a:cubicBezTo>
                  <a:cubicBezTo>
                    <a:pt x="-14060" y="777087"/>
                    <a:pt x="2746" y="649762"/>
                    <a:pt x="2352" y="613293"/>
                  </a:cubicBezTo>
                  <a:cubicBezTo>
                    <a:pt x="10400" y="497097"/>
                    <a:pt x="33045" y="382639"/>
                    <a:pt x="59004" y="269206"/>
                  </a:cubicBezTo>
                  <a:cubicBezTo>
                    <a:pt x="76127" y="185296"/>
                    <a:pt x="93012" y="100833"/>
                    <a:pt x="110371" y="16686"/>
                  </a:cubicBezTo>
                  <a:cubicBezTo>
                    <a:pt x="116525" y="8319"/>
                    <a:pt x="125126" y="-2259"/>
                    <a:pt x="136646" y="425"/>
                  </a:cubicBezTo>
                  <a:cubicBezTo>
                    <a:pt x="164499" y="2004"/>
                    <a:pt x="194482" y="8792"/>
                    <a:pt x="213340" y="30974"/>
                  </a:cubicBezTo>
                  <a:cubicBezTo>
                    <a:pt x="220757" y="39262"/>
                    <a:pt x="222493" y="50550"/>
                    <a:pt x="223361" y="61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4562258" y="8781557"/>
              <a:ext cx="140710" cy="169557"/>
            </a:xfrm>
            <a:custGeom>
              <a:rect b="b" l="l" r="r" t="t"/>
              <a:pathLst>
                <a:path extrusionOk="0" h="169557" w="140710">
                  <a:moveTo>
                    <a:pt x="131454" y="15393"/>
                  </a:moveTo>
                  <a:cubicBezTo>
                    <a:pt x="142106" y="28812"/>
                    <a:pt x="140685" y="47757"/>
                    <a:pt x="140606" y="64018"/>
                  </a:cubicBezTo>
                  <a:cubicBezTo>
                    <a:pt x="138160" y="107749"/>
                    <a:pt x="119934" y="164900"/>
                    <a:pt x="69199" y="169557"/>
                  </a:cubicBezTo>
                  <a:cubicBezTo>
                    <a:pt x="11362" y="169557"/>
                    <a:pt x="-12309" y="128036"/>
                    <a:pt x="6155" y="75306"/>
                  </a:cubicBezTo>
                  <a:cubicBezTo>
                    <a:pt x="17596" y="35285"/>
                    <a:pt x="53576" y="0"/>
                    <a:pt x="95316" y="0"/>
                  </a:cubicBezTo>
                  <a:cubicBezTo>
                    <a:pt x="102812" y="0"/>
                    <a:pt x="110465" y="1105"/>
                    <a:pt x="118198" y="3552"/>
                  </a:cubicBezTo>
                  <a:cubicBezTo>
                    <a:pt x="121275" y="8683"/>
                    <a:pt x="127587" y="10814"/>
                    <a:pt x="131454" y="15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2528604" y="8098672"/>
              <a:ext cx="622866" cy="1145534"/>
            </a:xfrm>
            <a:custGeom>
              <a:rect b="b" l="l" r="r" t="t"/>
              <a:pathLst>
                <a:path extrusionOk="0" h="1145534" w="622866">
                  <a:moveTo>
                    <a:pt x="566993" y="37495"/>
                  </a:moveTo>
                  <a:cubicBezTo>
                    <a:pt x="616150" y="52414"/>
                    <a:pt x="654892" y="112249"/>
                    <a:pt x="584273" y="128273"/>
                  </a:cubicBezTo>
                  <a:cubicBezTo>
                    <a:pt x="550424" y="132851"/>
                    <a:pt x="516495" y="129062"/>
                    <a:pt x="482567" y="125273"/>
                  </a:cubicBezTo>
                  <a:cubicBezTo>
                    <a:pt x="442089" y="120695"/>
                    <a:pt x="401690" y="116116"/>
                    <a:pt x="361528" y="125984"/>
                  </a:cubicBezTo>
                  <a:cubicBezTo>
                    <a:pt x="277969" y="145402"/>
                    <a:pt x="265582" y="247468"/>
                    <a:pt x="280494" y="318669"/>
                  </a:cubicBezTo>
                  <a:cubicBezTo>
                    <a:pt x="291225" y="372110"/>
                    <a:pt x="324602" y="419551"/>
                    <a:pt x="360345" y="459730"/>
                  </a:cubicBezTo>
                  <a:cubicBezTo>
                    <a:pt x="379203" y="479227"/>
                    <a:pt x="400270" y="496278"/>
                    <a:pt x="420706" y="514039"/>
                  </a:cubicBezTo>
                  <a:cubicBezTo>
                    <a:pt x="436171" y="529668"/>
                    <a:pt x="461184" y="548771"/>
                    <a:pt x="464656" y="573083"/>
                  </a:cubicBezTo>
                  <a:cubicBezTo>
                    <a:pt x="464656" y="580267"/>
                    <a:pt x="464024" y="588792"/>
                    <a:pt x="459369" y="594475"/>
                  </a:cubicBezTo>
                  <a:cubicBezTo>
                    <a:pt x="449112" y="598817"/>
                    <a:pt x="437749" y="598580"/>
                    <a:pt x="426466" y="598422"/>
                  </a:cubicBezTo>
                  <a:cubicBezTo>
                    <a:pt x="420785" y="598343"/>
                    <a:pt x="415104" y="598264"/>
                    <a:pt x="409581" y="598738"/>
                  </a:cubicBezTo>
                  <a:cubicBezTo>
                    <a:pt x="311109" y="604658"/>
                    <a:pt x="157326" y="610342"/>
                    <a:pt x="150146" y="739009"/>
                  </a:cubicBezTo>
                  <a:cubicBezTo>
                    <a:pt x="148173" y="792371"/>
                    <a:pt x="152434" y="847548"/>
                    <a:pt x="171607" y="897831"/>
                  </a:cubicBezTo>
                  <a:cubicBezTo>
                    <a:pt x="190387" y="947877"/>
                    <a:pt x="224946" y="989950"/>
                    <a:pt x="258480" y="1030840"/>
                  </a:cubicBezTo>
                  <a:cubicBezTo>
                    <a:pt x="273077" y="1048601"/>
                    <a:pt x="289568" y="1066283"/>
                    <a:pt x="293435" y="1089806"/>
                  </a:cubicBezTo>
                  <a:cubicBezTo>
                    <a:pt x="299905" y="1121776"/>
                    <a:pt x="291857" y="1142457"/>
                    <a:pt x="256744" y="1145457"/>
                  </a:cubicBezTo>
                  <a:cubicBezTo>
                    <a:pt x="190860" y="1147746"/>
                    <a:pt x="139494" y="1099436"/>
                    <a:pt x="99253" y="1052627"/>
                  </a:cubicBezTo>
                  <a:cubicBezTo>
                    <a:pt x="76371" y="1025314"/>
                    <a:pt x="52700" y="997923"/>
                    <a:pt x="36130" y="966112"/>
                  </a:cubicBezTo>
                  <a:cubicBezTo>
                    <a:pt x="20033" y="930274"/>
                    <a:pt x="9382" y="891911"/>
                    <a:pt x="2280" y="853389"/>
                  </a:cubicBezTo>
                  <a:cubicBezTo>
                    <a:pt x="-2217" y="817631"/>
                    <a:pt x="1018" y="781320"/>
                    <a:pt x="2833" y="745482"/>
                  </a:cubicBezTo>
                  <a:cubicBezTo>
                    <a:pt x="4805" y="712329"/>
                    <a:pt x="12617" y="679728"/>
                    <a:pt x="25162" y="648942"/>
                  </a:cubicBezTo>
                  <a:cubicBezTo>
                    <a:pt x="47255" y="586345"/>
                    <a:pt x="108090" y="546166"/>
                    <a:pt x="168925" y="526353"/>
                  </a:cubicBezTo>
                  <a:cubicBezTo>
                    <a:pt x="222185" y="503935"/>
                    <a:pt x="176973" y="473149"/>
                    <a:pt x="158904" y="443706"/>
                  </a:cubicBezTo>
                  <a:cubicBezTo>
                    <a:pt x="105407" y="355849"/>
                    <a:pt x="69033" y="236653"/>
                    <a:pt x="131603" y="144060"/>
                  </a:cubicBezTo>
                  <a:cubicBezTo>
                    <a:pt x="195121" y="40021"/>
                    <a:pt x="273945" y="0"/>
                    <a:pt x="378651" y="0"/>
                  </a:cubicBezTo>
                  <a:cubicBezTo>
                    <a:pt x="402164" y="0"/>
                    <a:pt x="427097" y="2052"/>
                    <a:pt x="453372" y="5841"/>
                  </a:cubicBezTo>
                  <a:cubicBezTo>
                    <a:pt x="456292" y="10104"/>
                    <a:pt x="460789" y="13182"/>
                    <a:pt x="466076" y="13735"/>
                  </a:cubicBezTo>
                  <a:cubicBezTo>
                    <a:pt x="500241" y="17524"/>
                    <a:pt x="535432" y="22971"/>
                    <a:pt x="566993" y="37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1761918" y="8192844"/>
              <a:ext cx="655410" cy="1223130"/>
            </a:xfrm>
            <a:custGeom>
              <a:rect b="b" l="l" r="r" t="t"/>
              <a:pathLst>
                <a:path extrusionOk="0" h="1223130" w="655410">
                  <a:moveTo>
                    <a:pt x="624967" y="0"/>
                  </a:moveTo>
                  <a:cubicBezTo>
                    <a:pt x="675228" y="34575"/>
                    <a:pt x="648322" y="206973"/>
                    <a:pt x="647376" y="267597"/>
                  </a:cubicBezTo>
                  <a:cubicBezTo>
                    <a:pt x="637591" y="374793"/>
                    <a:pt x="632305" y="482227"/>
                    <a:pt x="616208" y="588792"/>
                  </a:cubicBezTo>
                  <a:cubicBezTo>
                    <a:pt x="600822" y="722748"/>
                    <a:pt x="599954" y="858520"/>
                    <a:pt x="575021" y="991292"/>
                  </a:cubicBezTo>
                  <a:cubicBezTo>
                    <a:pt x="567525" y="1023341"/>
                    <a:pt x="535806" y="1163139"/>
                    <a:pt x="486964" y="1104804"/>
                  </a:cubicBezTo>
                  <a:cubicBezTo>
                    <a:pt x="471894" y="1075203"/>
                    <a:pt x="476391" y="1040234"/>
                    <a:pt x="475760" y="1008027"/>
                  </a:cubicBezTo>
                  <a:cubicBezTo>
                    <a:pt x="476786" y="954429"/>
                    <a:pt x="481915" y="900909"/>
                    <a:pt x="483098" y="847232"/>
                  </a:cubicBezTo>
                  <a:cubicBezTo>
                    <a:pt x="481362" y="815657"/>
                    <a:pt x="499510" y="712408"/>
                    <a:pt x="448854" y="718644"/>
                  </a:cubicBezTo>
                  <a:cubicBezTo>
                    <a:pt x="425577" y="718959"/>
                    <a:pt x="402538" y="716512"/>
                    <a:pt x="379498" y="714065"/>
                  </a:cubicBezTo>
                  <a:cubicBezTo>
                    <a:pt x="338626" y="710671"/>
                    <a:pt x="297832" y="716828"/>
                    <a:pt x="257039" y="719433"/>
                  </a:cubicBezTo>
                  <a:cubicBezTo>
                    <a:pt x="214905" y="722827"/>
                    <a:pt x="140420" y="715013"/>
                    <a:pt x="135764" y="772558"/>
                  </a:cubicBezTo>
                  <a:cubicBezTo>
                    <a:pt x="131346" y="831524"/>
                    <a:pt x="125349" y="890253"/>
                    <a:pt x="119273" y="948982"/>
                  </a:cubicBezTo>
                  <a:cubicBezTo>
                    <a:pt x="112409" y="1003291"/>
                    <a:pt x="103414" y="1207580"/>
                    <a:pt x="46682" y="1223131"/>
                  </a:cubicBezTo>
                  <a:cubicBezTo>
                    <a:pt x="-28671" y="1213974"/>
                    <a:pt x="9203" y="894200"/>
                    <a:pt x="11807" y="829156"/>
                  </a:cubicBezTo>
                  <a:cubicBezTo>
                    <a:pt x="28061" y="599686"/>
                    <a:pt x="67197" y="372820"/>
                    <a:pt x="100889" y="145560"/>
                  </a:cubicBezTo>
                  <a:cubicBezTo>
                    <a:pt x="107675" y="106486"/>
                    <a:pt x="128190" y="66860"/>
                    <a:pt x="164722" y="47599"/>
                  </a:cubicBezTo>
                  <a:cubicBezTo>
                    <a:pt x="173559" y="43573"/>
                    <a:pt x="185158" y="41284"/>
                    <a:pt x="196836" y="41284"/>
                  </a:cubicBezTo>
                  <a:cubicBezTo>
                    <a:pt x="219797" y="41284"/>
                    <a:pt x="243389" y="50362"/>
                    <a:pt x="247729" y="73175"/>
                  </a:cubicBezTo>
                  <a:cubicBezTo>
                    <a:pt x="256329" y="184081"/>
                    <a:pt x="232816" y="295778"/>
                    <a:pt x="218061" y="405895"/>
                  </a:cubicBezTo>
                  <a:cubicBezTo>
                    <a:pt x="213327" y="456888"/>
                    <a:pt x="185474" y="560848"/>
                    <a:pt x="213958" y="602527"/>
                  </a:cubicBezTo>
                  <a:cubicBezTo>
                    <a:pt x="220901" y="611842"/>
                    <a:pt x="233131" y="614210"/>
                    <a:pt x="244020" y="612078"/>
                  </a:cubicBezTo>
                  <a:cubicBezTo>
                    <a:pt x="259880" y="610658"/>
                    <a:pt x="275661" y="608605"/>
                    <a:pt x="291362" y="606237"/>
                  </a:cubicBezTo>
                  <a:cubicBezTo>
                    <a:pt x="335706" y="597159"/>
                    <a:pt x="482940" y="590134"/>
                    <a:pt x="493592" y="541272"/>
                  </a:cubicBezTo>
                  <a:cubicBezTo>
                    <a:pt x="501246" y="498172"/>
                    <a:pt x="502035" y="454046"/>
                    <a:pt x="507637" y="410631"/>
                  </a:cubicBezTo>
                  <a:cubicBezTo>
                    <a:pt x="516001" y="347560"/>
                    <a:pt x="528152" y="287015"/>
                    <a:pt x="541250" y="224418"/>
                  </a:cubicBezTo>
                  <a:cubicBezTo>
                    <a:pt x="557110" y="166952"/>
                    <a:pt x="580386" y="34496"/>
                    <a:pt x="624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926904" y="7957033"/>
              <a:ext cx="1200800" cy="1163795"/>
            </a:xfrm>
            <a:custGeom>
              <a:rect b="b" l="l" r="r" t="t"/>
              <a:pathLst>
                <a:path extrusionOk="0" h="1163795" w="1200800">
                  <a:moveTo>
                    <a:pt x="1085032" y="1446"/>
                  </a:moveTo>
                  <a:cubicBezTo>
                    <a:pt x="1124878" y="-370"/>
                    <a:pt x="1240551" y="7998"/>
                    <a:pt x="1186817" y="70121"/>
                  </a:cubicBezTo>
                  <a:cubicBezTo>
                    <a:pt x="1152494" y="109984"/>
                    <a:pt x="1098761" y="125219"/>
                    <a:pt x="1049367" y="137139"/>
                  </a:cubicBezTo>
                  <a:cubicBezTo>
                    <a:pt x="998948" y="149769"/>
                    <a:pt x="946240" y="145664"/>
                    <a:pt x="895821" y="157741"/>
                  </a:cubicBezTo>
                  <a:cubicBezTo>
                    <a:pt x="853213" y="167688"/>
                    <a:pt x="810368" y="177634"/>
                    <a:pt x="768470" y="190106"/>
                  </a:cubicBezTo>
                  <a:cubicBezTo>
                    <a:pt x="723338" y="218207"/>
                    <a:pt x="722706" y="280173"/>
                    <a:pt x="716236" y="327535"/>
                  </a:cubicBezTo>
                  <a:cubicBezTo>
                    <a:pt x="703691" y="434416"/>
                    <a:pt x="678520" y="539560"/>
                    <a:pt x="670472" y="646915"/>
                  </a:cubicBezTo>
                  <a:cubicBezTo>
                    <a:pt x="654849" y="774556"/>
                    <a:pt x="634650" y="900698"/>
                    <a:pt x="604588" y="1026050"/>
                  </a:cubicBezTo>
                  <a:cubicBezTo>
                    <a:pt x="594646" y="1058730"/>
                    <a:pt x="580206" y="1089910"/>
                    <a:pt x="565530" y="1120695"/>
                  </a:cubicBezTo>
                  <a:cubicBezTo>
                    <a:pt x="556614" y="1140272"/>
                    <a:pt x="544700" y="1159927"/>
                    <a:pt x="521739" y="1163795"/>
                  </a:cubicBezTo>
                  <a:cubicBezTo>
                    <a:pt x="475659" y="1156375"/>
                    <a:pt x="481025" y="1093304"/>
                    <a:pt x="476132" y="1057309"/>
                  </a:cubicBezTo>
                  <a:cubicBezTo>
                    <a:pt x="471240" y="983503"/>
                    <a:pt x="471477" y="905276"/>
                    <a:pt x="471635" y="830601"/>
                  </a:cubicBezTo>
                  <a:cubicBezTo>
                    <a:pt x="470925" y="671859"/>
                    <a:pt x="475422" y="513195"/>
                    <a:pt x="472108" y="354374"/>
                  </a:cubicBezTo>
                  <a:cubicBezTo>
                    <a:pt x="468637" y="310485"/>
                    <a:pt x="494438" y="258702"/>
                    <a:pt x="432420" y="258702"/>
                  </a:cubicBezTo>
                  <a:cubicBezTo>
                    <a:pt x="430526" y="258702"/>
                    <a:pt x="428554" y="258702"/>
                    <a:pt x="426423" y="258860"/>
                  </a:cubicBezTo>
                  <a:cubicBezTo>
                    <a:pt x="327399" y="260281"/>
                    <a:pt x="224509" y="249387"/>
                    <a:pt x="128246" y="222233"/>
                  </a:cubicBezTo>
                  <a:cubicBezTo>
                    <a:pt x="93766" y="206209"/>
                    <a:pt x="52262" y="201157"/>
                    <a:pt x="23068" y="176134"/>
                  </a:cubicBezTo>
                  <a:cubicBezTo>
                    <a:pt x="-37925" y="107932"/>
                    <a:pt x="34903" y="68542"/>
                    <a:pt x="92740" y="41546"/>
                  </a:cubicBezTo>
                  <a:cubicBezTo>
                    <a:pt x="157046" y="25838"/>
                    <a:pt x="223483" y="27811"/>
                    <a:pt x="288973" y="19917"/>
                  </a:cubicBezTo>
                  <a:cubicBezTo>
                    <a:pt x="406145" y="6419"/>
                    <a:pt x="524027" y="-449"/>
                    <a:pt x="642146" y="25"/>
                  </a:cubicBezTo>
                  <a:cubicBezTo>
                    <a:pt x="708267" y="262"/>
                    <a:pt x="774388" y="183"/>
                    <a:pt x="840509" y="104"/>
                  </a:cubicBezTo>
                  <a:cubicBezTo>
                    <a:pt x="881855" y="104"/>
                    <a:pt x="923200" y="25"/>
                    <a:pt x="964467" y="104"/>
                  </a:cubicBezTo>
                  <a:cubicBezTo>
                    <a:pt x="1004708" y="-291"/>
                    <a:pt x="1044870" y="499"/>
                    <a:pt x="1085032" y="14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0" name="Google Shape;1060;p26"/>
          <p:cNvSpPr/>
          <p:nvPr/>
        </p:nvSpPr>
        <p:spPr>
          <a:xfrm rot="7416649">
            <a:off x="7055989" y="4758274"/>
            <a:ext cx="2130858" cy="771400"/>
          </a:xfrm>
          <a:custGeom>
            <a:rect b="b" l="l" r="r" t="t"/>
            <a:pathLst>
              <a:path extrusionOk="0" h="1538766" w="4250572">
                <a:moveTo>
                  <a:pt x="4013316" y="217429"/>
                </a:moveTo>
                <a:cubicBezTo>
                  <a:pt x="4031424" y="203833"/>
                  <a:pt x="4049617" y="190408"/>
                  <a:pt x="4067980" y="177067"/>
                </a:cubicBezTo>
                <a:cubicBezTo>
                  <a:pt x="4085068" y="164662"/>
                  <a:pt x="4102666" y="152936"/>
                  <a:pt x="4119838" y="140530"/>
                </a:cubicBezTo>
                <a:cubicBezTo>
                  <a:pt x="4127999" y="134582"/>
                  <a:pt x="4136246" y="128464"/>
                  <a:pt x="4144067" y="122006"/>
                </a:cubicBezTo>
                <a:cubicBezTo>
                  <a:pt x="4152059" y="115378"/>
                  <a:pt x="4159965" y="108581"/>
                  <a:pt x="4167786" y="101698"/>
                </a:cubicBezTo>
                <a:cubicBezTo>
                  <a:pt x="4175097" y="95240"/>
                  <a:pt x="4182493" y="88612"/>
                  <a:pt x="4190315" y="82579"/>
                </a:cubicBezTo>
                <a:cubicBezTo>
                  <a:pt x="4197881" y="76716"/>
                  <a:pt x="4205532" y="71023"/>
                  <a:pt x="4213184" y="65415"/>
                </a:cubicBezTo>
                <a:cubicBezTo>
                  <a:pt x="4223045" y="58108"/>
                  <a:pt x="4232737" y="50885"/>
                  <a:pt x="4241068" y="41878"/>
                </a:cubicBezTo>
                <a:cubicBezTo>
                  <a:pt x="4247954" y="34401"/>
                  <a:pt x="4253310" y="23440"/>
                  <a:pt x="4249059" y="13328"/>
                </a:cubicBezTo>
                <a:cubicBezTo>
                  <a:pt x="4246934" y="8315"/>
                  <a:pt x="4243193" y="3896"/>
                  <a:pt x="4238093" y="1772"/>
                </a:cubicBezTo>
                <a:cubicBezTo>
                  <a:pt x="4233077" y="-352"/>
                  <a:pt x="4227636" y="-182"/>
                  <a:pt x="4222280" y="327"/>
                </a:cubicBezTo>
                <a:cubicBezTo>
                  <a:pt x="4213864" y="1092"/>
                  <a:pt x="4205362" y="1772"/>
                  <a:pt x="4196946" y="2367"/>
                </a:cubicBezTo>
                <a:cubicBezTo>
                  <a:pt x="4189209" y="2877"/>
                  <a:pt x="4181558" y="3386"/>
                  <a:pt x="4173822" y="3556"/>
                </a:cubicBezTo>
                <a:cubicBezTo>
                  <a:pt x="4154014" y="4066"/>
                  <a:pt x="4134291" y="3981"/>
                  <a:pt x="4114567" y="4151"/>
                </a:cubicBezTo>
                <a:cubicBezTo>
                  <a:pt x="4093144" y="4406"/>
                  <a:pt x="4071636" y="4831"/>
                  <a:pt x="4050212" y="4916"/>
                </a:cubicBezTo>
                <a:cubicBezTo>
                  <a:pt x="4007450" y="5086"/>
                  <a:pt x="3964688" y="4661"/>
                  <a:pt x="3921926" y="3896"/>
                </a:cubicBezTo>
                <a:cubicBezTo>
                  <a:pt x="3900673" y="3556"/>
                  <a:pt x="3879334" y="3046"/>
                  <a:pt x="3858081" y="2961"/>
                </a:cubicBezTo>
                <a:cubicBezTo>
                  <a:pt x="3836062" y="2877"/>
                  <a:pt x="3814129" y="2877"/>
                  <a:pt x="3792110" y="2877"/>
                </a:cubicBezTo>
                <a:cubicBezTo>
                  <a:pt x="3746543" y="2961"/>
                  <a:pt x="3700890" y="3216"/>
                  <a:pt x="3655323" y="4151"/>
                </a:cubicBezTo>
                <a:cubicBezTo>
                  <a:pt x="3610861" y="5001"/>
                  <a:pt x="3566398" y="6275"/>
                  <a:pt x="3521936" y="6870"/>
                </a:cubicBezTo>
                <a:cubicBezTo>
                  <a:pt x="3473733" y="7550"/>
                  <a:pt x="3425531" y="7805"/>
                  <a:pt x="3377413" y="7805"/>
                </a:cubicBezTo>
                <a:cubicBezTo>
                  <a:pt x="3288999" y="7890"/>
                  <a:pt x="3200584" y="7805"/>
                  <a:pt x="3112255" y="9334"/>
                </a:cubicBezTo>
                <a:cubicBezTo>
                  <a:pt x="3063542" y="10099"/>
                  <a:pt x="3014829" y="11289"/>
                  <a:pt x="2966116" y="12648"/>
                </a:cubicBezTo>
                <a:cubicBezTo>
                  <a:pt x="2922249" y="13838"/>
                  <a:pt x="2878382" y="15027"/>
                  <a:pt x="2834515" y="15962"/>
                </a:cubicBezTo>
                <a:cubicBezTo>
                  <a:pt x="2741425" y="17916"/>
                  <a:pt x="2648335" y="19106"/>
                  <a:pt x="2555245" y="21145"/>
                </a:cubicBezTo>
                <a:cubicBezTo>
                  <a:pt x="2374930" y="25054"/>
                  <a:pt x="2194871" y="37800"/>
                  <a:pt x="2014642" y="45192"/>
                </a:cubicBezTo>
                <a:cubicBezTo>
                  <a:pt x="1970010" y="47061"/>
                  <a:pt x="1925378" y="48761"/>
                  <a:pt x="1880830" y="50885"/>
                </a:cubicBezTo>
                <a:cubicBezTo>
                  <a:pt x="1832117" y="53179"/>
                  <a:pt x="1783490" y="55644"/>
                  <a:pt x="1734777" y="58193"/>
                </a:cubicBezTo>
                <a:cubicBezTo>
                  <a:pt x="1645257" y="62866"/>
                  <a:pt x="1555738" y="66945"/>
                  <a:pt x="1466218" y="71023"/>
                </a:cubicBezTo>
                <a:cubicBezTo>
                  <a:pt x="1421501" y="73063"/>
                  <a:pt x="1376784" y="75102"/>
                  <a:pt x="1332066" y="77226"/>
                </a:cubicBezTo>
                <a:cubicBezTo>
                  <a:pt x="1288539" y="79266"/>
                  <a:pt x="1245012" y="81645"/>
                  <a:pt x="1201485" y="83514"/>
                </a:cubicBezTo>
                <a:cubicBezTo>
                  <a:pt x="1110690" y="87423"/>
                  <a:pt x="1019726" y="90227"/>
                  <a:pt x="928846" y="94135"/>
                </a:cubicBezTo>
                <a:cubicBezTo>
                  <a:pt x="883109" y="96090"/>
                  <a:pt x="837371" y="98044"/>
                  <a:pt x="791719" y="100508"/>
                </a:cubicBezTo>
                <a:cubicBezTo>
                  <a:pt x="790273" y="100593"/>
                  <a:pt x="788828" y="100678"/>
                  <a:pt x="787468" y="100763"/>
                </a:cubicBezTo>
                <a:cubicBezTo>
                  <a:pt x="776246" y="101018"/>
                  <a:pt x="764939" y="101613"/>
                  <a:pt x="753803" y="102633"/>
                </a:cubicBezTo>
                <a:cubicBezTo>
                  <a:pt x="720987" y="104502"/>
                  <a:pt x="688257" y="106371"/>
                  <a:pt x="655442" y="107476"/>
                </a:cubicBezTo>
                <a:cubicBezTo>
                  <a:pt x="612595" y="108835"/>
                  <a:pt x="569663" y="107901"/>
                  <a:pt x="526731" y="107476"/>
                </a:cubicBezTo>
                <a:cubicBezTo>
                  <a:pt x="505647" y="107221"/>
                  <a:pt x="484479" y="106966"/>
                  <a:pt x="463395" y="106371"/>
                </a:cubicBezTo>
                <a:cubicBezTo>
                  <a:pt x="455319" y="106201"/>
                  <a:pt x="447243" y="105777"/>
                  <a:pt x="439167" y="105607"/>
                </a:cubicBezTo>
                <a:cubicBezTo>
                  <a:pt x="369625" y="94900"/>
                  <a:pt x="298384" y="91586"/>
                  <a:pt x="228417" y="99404"/>
                </a:cubicBezTo>
                <a:cubicBezTo>
                  <a:pt x="192542" y="102888"/>
                  <a:pt x="157091" y="108156"/>
                  <a:pt x="121385" y="112914"/>
                </a:cubicBezTo>
                <a:cubicBezTo>
                  <a:pt x="105657" y="115378"/>
                  <a:pt x="79388" y="111809"/>
                  <a:pt x="78368" y="133987"/>
                </a:cubicBezTo>
                <a:cubicBezTo>
                  <a:pt x="77858" y="142059"/>
                  <a:pt x="83384" y="149622"/>
                  <a:pt x="90355" y="153275"/>
                </a:cubicBezTo>
                <a:cubicBezTo>
                  <a:pt x="105317" y="160753"/>
                  <a:pt x="117304" y="166191"/>
                  <a:pt x="132947" y="175368"/>
                </a:cubicBezTo>
                <a:cubicBezTo>
                  <a:pt x="158621" y="191597"/>
                  <a:pt x="187781" y="200009"/>
                  <a:pt x="215835" y="211056"/>
                </a:cubicBezTo>
                <a:cubicBezTo>
                  <a:pt x="256302" y="228305"/>
                  <a:pt x="297109" y="245469"/>
                  <a:pt x="339955" y="255581"/>
                </a:cubicBezTo>
                <a:cubicBezTo>
                  <a:pt x="305015" y="272065"/>
                  <a:pt x="270499" y="289314"/>
                  <a:pt x="236069" y="306648"/>
                </a:cubicBezTo>
                <a:cubicBezTo>
                  <a:pt x="192202" y="329590"/>
                  <a:pt x="142894" y="343611"/>
                  <a:pt x="104042" y="375050"/>
                </a:cubicBezTo>
                <a:cubicBezTo>
                  <a:pt x="88825" y="386011"/>
                  <a:pt x="77858" y="408359"/>
                  <a:pt x="94011" y="423399"/>
                </a:cubicBezTo>
                <a:cubicBezTo>
                  <a:pt x="125126" y="455942"/>
                  <a:pt x="164997" y="477695"/>
                  <a:pt x="203848" y="499448"/>
                </a:cubicBezTo>
                <a:cubicBezTo>
                  <a:pt x="257067" y="532077"/>
                  <a:pt x="309521" y="566065"/>
                  <a:pt x="361804" y="600138"/>
                </a:cubicBezTo>
                <a:cubicBezTo>
                  <a:pt x="278150" y="642369"/>
                  <a:pt x="191096" y="678142"/>
                  <a:pt x="112374" y="729549"/>
                </a:cubicBezTo>
                <a:cubicBezTo>
                  <a:pt x="89335" y="745864"/>
                  <a:pt x="28550" y="772205"/>
                  <a:pt x="56690" y="806873"/>
                </a:cubicBezTo>
                <a:cubicBezTo>
                  <a:pt x="95881" y="831685"/>
                  <a:pt x="138473" y="852078"/>
                  <a:pt x="181065" y="870517"/>
                </a:cubicBezTo>
                <a:cubicBezTo>
                  <a:pt x="219066" y="884707"/>
                  <a:pt x="259702" y="889465"/>
                  <a:pt x="299149" y="898217"/>
                </a:cubicBezTo>
                <a:cubicBezTo>
                  <a:pt x="240744" y="925323"/>
                  <a:pt x="180980" y="949200"/>
                  <a:pt x="122490" y="976221"/>
                </a:cubicBezTo>
                <a:cubicBezTo>
                  <a:pt x="95116" y="990411"/>
                  <a:pt x="2961" y="1025249"/>
                  <a:pt x="60515" y="1059407"/>
                </a:cubicBezTo>
                <a:cubicBezTo>
                  <a:pt x="108208" y="1084899"/>
                  <a:pt x="155050" y="1107756"/>
                  <a:pt x="204529" y="1130868"/>
                </a:cubicBezTo>
                <a:cubicBezTo>
                  <a:pt x="250691" y="1150751"/>
                  <a:pt x="300254" y="1161203"/>
                  <a:pt x="346502" y="1180746"/>
                </a:cubicBezTo>
                <a:cubicBezTo>
                  <a:pt x="258767" y="1231559"/>
                  <a:pt x="169843" y="1280162"/>
                  <a:pt x="84489" y="1334884"/>
                </a:cubicBezTo>
                <a:cubicBezTo>
                  <a:pt x="57540" y="1351028"/>
                  <a:pt x="32376" y="1369807"/>
                  <a:pt x="7382" y="1388755"/>
                </a:cubicBezTo>
                <a:cubicBezTo>
                  <a:pt x="-950" y="1394958"/>
                  <a:pt x="-2395" y="1407449"/>
                  <a:pt x="3896" y="1415521"/>
                </a:cubicBezTo>
                <a:cubicBezTo>
                  <a:pt x="9932" y="1423339"/>
                  <a:pt x="20729" y="1424868"/>
                  <a:pt x="28805" y="1419940"/>
                </a:cubicBezTo>
                <a:cubicBezTo>
                  <a:pt x="30845" y="1420704"/>
                  <a:pt x="32971" y="1421129"/>
                  <a:pt x="35181" y="1421044"/>
                </a:cubicBezTo>
                <a:cubicBezTo>
                  <a:pt x="51079" y="1420450"/>
                  <a:pt x="67061" y="1419855"/>
                  <a:pt x="82959" y="1418835"/>
                </a:cubicBezTo>
                <a:cubicBezTo>
                  <a:pt x="99281" y="1417815"/>
                  <a:pt x="115604" y="1416626"/>
                  <a:pt x="131927" y="1415436"/>
                </a:cubicBezTo>
                <a:cubicBezTo>
                  <a:pt x="157856" y="1413652"/>
                  <a:pt x="184465" y="1412207"/>
                  <a:pt x="210990" y="1411867"/>
                </a:cubicBezTo>
                <a:cubicBezTo>
                  <a:pt x="236324" y="1411528"/>
                  <a:pt x="261573" y="1411358"/>
                  <a:pt x="286822" y="1411273"/>
                </a:cubicBezTo>
                <a:cubicBezTo>
                  <a:pt x="314281" y="1411188"/>
                  <a:pt x="341741" y="1411018"/>
                  <a:pt x="369200" y="1410338"/>
                </a:cubicBezTo>
                <a:cubicBezTo>
                  <a:pt x="397510" y="1409573"/>
                  <a:pt x="425819" y="1408639"/>
                  <a:pt x="454129" y="1407704"/>
                </a:cubicBezTo>
                <a:cubicBezTo>
                  <a:pt x="497231" y="1406174"/>
                  <a:pt x="540248" y="1404815"/>
                  <a:pt x="583265" y="1404475"/>
                </a:cubicBezTo>
                <a:cubicBezTo>
                  <a:pt x="627812" y="1404135"/>
                  <a:pt x="672444" y="1404475"/>
                  <a:pt x="716992" y="1403880"/>
                </a:cubicBezTo>
                <a:cubicBezTo>
                  <a:pt x="761794" y="1403285"/>
                  <a:pt x="806681" y="1402011"/>
                  <a:pt x="851568" y="1400396"/>
                </a:cubicBezTo>
                <a:cubicBezTo>
                  <a:pt x="876052" y="1399547"/>
                  <a:pt x="900451" y="1398867"/>
                  <a:pt x="924935" y="1398187"/>
                </a:cubicBezTo>
                <a:cubicBezTo>
                  <a:pt x="937347" y="1397847"/>
                  <a:pt x="949674" y="1397932"/>
                  <a:pt x="962001" y="1397847"/>
                </a:cubicBezTo>
                <a:cubicBezTo>
                  <a:pt x="971693" y="1397762"/>
                  <a:pt x="981384" y="1397847"/>
                  <a:pt x="991161" y="1397847"/>
                </a:cubicBezTo>
                <a:cubicBezTo>
                  <a:pt x="1037919" y="1398017"/>
                  <a:pt x="1084591" y="1398952"/>
                  <a:pt x="1131264" y="1400311"/>
                </a:cubicBezTo>
                <a:cubicBezTo>
                  <a:pt x="1176321" y="1401671"/>
                  <a:pt x="1221463" y="1403540"/>
                  <a:pt x="1266606" y="1404900"/>
                </a:cubicBezTo>
                <a:cubicBezTo>
                  <a:pt x="1288709" y="1405495"/>
                  <a:pt x="1310728" y="1406004"/>
                  <a:pt x="1332831" y="1406429"/>
                </a:cubicBezTo>
                <a:cubicBezTo>
                  <a:pt x="1355445" y="1406939"/>
                  <a:pt x="1378144" y="1407194"/>
                  <a:pt x="1400757" y="1407874"/>
                </a:cubicBezTo>
                <a:cubicBezTo>
                  <a:pt x="1422861" y="1408554"/>
                  <a:pt x="1445050" y="1409148"/>
                  <a:pt x="1467238" y="1410253"/>
                </a:cubicBezTo>
                <a:cubicBezTo>
                  <a:pt x="1489767" y="1411358"/>
                  <a:pt x="1512295" y="1412717"/>
                  <a:pt x="1534824" y="1414247"/>
                </a:cubicBezTo>
                <a:cubicBezTo>
                  <a:pt x="1552677" y="1415691"/>
                  <a:pt x="1570615" y="1417051"/>
                  <a:pt x="1588468" y="1418835"/>
                </a:cubicBezTo>
                <a:cubicBezTo>
                  <a:pt x="1609891" y="1420959"/>
                  <a:pt x="1631315" y="1423169"/>
                  <a:pt x="1652738" y="1425378"/>
                </a:cubicBezTo>
                <a:cubicBezTo>
                  <a:pt x="1688699" y="1429117"/>
                  <a:pt x="1724660" y="1432855"/>
                  <a:pt x="1760706" y="1435999"/>
                </a:cubicBezTo>
                <a:cubicBezTo>
                  <a:pt x="1838408" y="1442712"/>
                  <a:pt x="1916281" y="1448235"/>
                  <a:pt x="1994069" y="1453928"/>
                </a:cubicBezTo>
                <a:cubicBezTo>
                  <a:pt x="2037511" y="1457072"/>
                  <a:pt x="2080953" y="1460131"/>
                  <a:pt x="2124310" y="1463615"/>
                </a:cubicBezTo>
                <a:cubicBezTo>
                  <a:pt x="2172258" y="1467523"/>
                  <a:pt x="2220205" y="1471602"/>
                  <a:pt x="2268068" y="1475851"/>
                </a:cubicBezTo>
                <a:cubicBezTo>
                  <a:pt x="2291447" y="1477975"/>
                  <a:pt x="2314826" y="1480099"/>
                  <a:pt x="2338289" y="1482224"/>
                </a:cubicBezTo>
                <a:cubicBezTo>
                  <a:pt x="2357928" y="1483923"/>
                  <a:pt x="2377651" y="1485792"/>
                  <a:pt x="2397374" y="1487152"/>
                </a:cubicBezTo>
                <a:cubicBezTo>
                  <a:pt x="2419818" y="1488766"/>
                  <a:pt x="2442176" y="1490466"/>
                  <a:pt x="2464620" y="1491740"/>
                </a:cubicBezTo>
                <a:cubicBezTo>
                  <a:pt x="2478052" y="1492505"/>
                  <a:pt x="2491484" y="1493440"/>
                  <a:pt x="2504917" y="1494035"/>
                </a:cubicBezTo>
                <a:cubicBezTo>
                  <a:pt x="2516563" y="1494544"/>
                  <a:pt x="2528295" y="1494969"/>
                  <a:pt x="2539942" y="1495479"/>
                </a:cubicBezTo>
                <a:cubicBezTo>
                  <a:pt x="2582619" y="1497263"/>
                  <a:pt x="2625381" y="1498198"/>
                  <a:pt x="2668058" y="1499133"/>
                </a:cubicBezTo>
                <a:cubicBezTo>
                  <a:pt x="2716516" y="1500152"/>
                  <a:pt x="2764974" y="1501342"/>
                  <a:pt x="2813432" y="1502871"/>
                </a:cubicBezTo>
                <a:cubicBezTo>
                  <a:pt x="2904141" y="1505676"/>
                  <a:pt x="2994766" y="1511963"/>
                  <a:pt x="3085391" y="1517487"/>
                </a:cubicBezTo>
                <a:cubicBezTo>
                  <a:pt x="3172530" y="1522840"/>
                  <a:pt x="3259754" y="1526239"/>
                  <a:pt x="3346978" y="1529637"/>
                </a:cubicBezTo>
                <a:cubicBezTo>
                  <a:pt x="3392460" y="1531422"/>
                  <a:pt x="3437943" y="1533376"/>
                  <a:pt x="3483340" y="1535161"/>
                </a:cubicBezTo>
                <a:cubicBezTo>
                  <a:pt x="3529078" y="1536945"/>
                  <a:pt x="3574900" y="1538559"/>
                  <a:pt x="3620722" y="1538729"/>
                </a:cubicBezTo>
                <a:cubicBezTo>
                  <a:pt x="3634070" y="1538729"/>
                  <a:pt x="3647417" y="1538814"/>
                  <a:pt x="3660594" y="1538729"/>
                </a:cubicBezTo>
                <a:cubicBezTo>
                  <a:pt x="3694514" y="1538729"/>
                  <a:pt x="3728435" y="1538559"/>
                  <a:pt x="3762355" y="1538220"/>
                </a:cubicBezTo>
                <a:cubicBezTo>
                  <a:pt x="3805457" y="1537795"/>
                  <a:pt x="3848559" y="1536435"/>
                  <a:pt x="3891661" y="1535415"/>
                </a:cubicBezTo>
                <a:cubicBezTo>
                  <a:pt x="3914530" y="1534906"/>
                  <a:pt x="3937399" y="1534311"/>
                  <a:pt x="3960267" y="1534226"/>
                </a:cubicBezTo>
                <a:cubicBezTo>
                  <a:pt x="3984581" y="1534226"/>
                  <a:pt x="4008810" y="1534226"/>
                  <a:pt x="4033039" y="1534226"/>
                </a:cubicBezTo>
                <a:cubicBezTo>
                  <a:pt x="4054548" y="1534311"/>
                  <a:pt x="4076056" y="1534396"/>
                  <a:pt x="4097565" y="1534651"/>
                </a:cubicBezTo>
                <a:cubicBezTo>
                  <a:pt x="4107681" y="1534736"/>
                  <a:pt x="4117968" y="1534991"/>
                  <a:pt x="4128085" y="1534481"/>
                </a:cubicBezTo>
                <a:cubicBezTo>
                  <a:pt x="4134801" y="1534226"/>
                  <a:pt x="4141432" y="1533801"/>
                  <a:pt x="4147723" y="1531167"/>
                </a:cubicBezTo>
                <a:cubicBezTo>
                  <a:pt x="4152144" y="1529298"/>
                  <a:pt x="4155204" y="1525984"/>
                  <a:pt x="4157499" y="1521820"/>
                </a:cubicBezTo>
                <a:cubicBezTo>
                  <a:pt x="4160645" y="1516042"/>
                  <a:pt x="4161240" y="1508395"/>
                  <a:pt x="4157499" y="1502702"/>
                </a:cubicBezTo>
                <a:cubicBezTo>
                  <a:pt x="4156224" y="1500832"/>
                  <a:pt x="4155119" y="1498793"/>
                  <a:pt x="4153504" y="1497263"/>
                </a:cubicBezTo>
                <a:cubicBezTo>
                  <a:pt x="4152228" y="1496159"/>
                  <a:pt x="4150953" y="1495054"/>
                  <a:pt x="4149763" y="1493949"/>
                </a:cubicBezTo>
                <a:cubicBezTo>
                  <a:pt x="4147128" y="1491825"/>
                  <a:pt x="4144407" y="1489786"/>
                  <a:pt x="4141687" y="1487832"/>
                </a:cubicBezTo>
                <a:cubicBezTo>
                  <a:pt x="4135651" y="1483498"/>
                  <a:pt x="4129445" y="1479250"/>
                  <a:pt x="4123069" y="1475511"/>
                </a:cubicBezTo>
                <a:cubicBezTo>
                  <a:pt x="4108701" y="1467269"/>
                  <a:pt x="4093824" y="1459706"/>
                  <a:pt x="4078606" y="1453248"/>
                </a:cubicBezTo>
                <a:cubicBezTo>
                  <a:pt x="4061264" y="1445856"/>
                  <a:pt x="4043836" y="1438973"/>
                  <a:pt x="4026153" y="1432261"/>
                </a:cubicBezTo>
                <a:cubicBezTo>
                  <a:pt x="4010511" y="1426313"/>
                  <a:pt x="3994783" y="1420450"/>
                  <a:pt x="3979225" y="1414332"/>
                </a:cubicBezTo>
                <a:cubicBezTo>
                  <a:pt x="3945560" y="1401076"/>
                  <a:pt x="3912405" y="1386461"/>
                  <a:pt x="3879419" y="1371591"/>
                </a:cubicBezTo>
                <a:cubicBezTo>
                  <a:pt x="3871173" y="1367937"/>
                  <a:pt x="3862927" y="1364284"/>
                  <a:pt x="3854680" y="1360630"/>
                </a:cubicBezTo>
                <a:cubicBezTo>
                  <a:pt x="3848134" y="1357741"/>
                  <a:pt x="3841503" y="1354937"/>
                  <a:pt x="3834787" y="1352388"/>
                </a:cubicBezTo>
                <a:cubicBezTo>
                  <a:pt x="3825946" y="1349074"/>
                  <a:pt x="3817104" y="1345760"/>
                  <a:pt x="3808263" y="1342701"/>
                </a:cubicBezTo>
                <a:cubicBezTo>
                  <a:pt x="3806223" y="1342021"/>
                  <a:pt x="3804267" y="1341256"/>
                  <a:pt x="3802227" y="1340577"/>
                </a:cubicBezTo>
                <a:cubicBezTo>
                  <a:pt x="3824586" y="1334034"/>
                  <a:pt x="3847114" y="1327916"/>
                  <a:pt x="3869558" y="1321458"/>
                </a:cubicBezTo>
                <a:cubicBezTo>
                  <a:pt x="3904328" y="1311432"/>
                  <a:pt x="3939014" y="1301065"/>
                  <a:pt x="3973444" y="1289849"/>
                </a:cubicBezTo>
                <a:cubicBezTo>
                  <a:pt x="3994273" y="1283136"/>
                  <a:pt x="4015271" y="1276593"/>
                  <a:pt x="4035675" y="1268776"/>
                </a:cubicBezTo>
                <a:cubicBezTo>
                  <a:pt x="4041456" y="1266567"/>
                  <a:pt x="4047236" y="1264443"/>
                  <a:pt x="4052932" y="1261978"/>
                </a:cubicBezTo>
                <a:cubicBezTo>
                  <a:pt x="4056248" y="1260619"/>
                  <a:pt x="4059478" y="1259174"/>
                  <a:pt x="4062709" y="1257645"/>
                </a:cubicBezTo>
                <a:cubicBezTo>
                  <a:pt x="4066364" y="1255945"/>
                  <a:pt x="4070275" y="1254161"/>
                  <a:pt x="4073676" y="1251952"/>
                </a:cubicBezTo>
                <a:cubicBezTo>
                  <a:pt x="4079032" y="1248468"/>
                  <a:pt x="4084813" y="1244644"/>
                  <a:pt x="4088128" y="1239036"/>
                </a:cubicBezTo>
                <a:cubicBezTo>
                  <a:pt x="4090848" y="1234363"/>
                  <a:pt x="4092804" y="1229180"/>
                  <a:pt x="4092039" y="1223741"/>
                </a:cubicBezTo>
                <a:cubicBezTo>
                  <a:pt x="4090934" y="1215839"/>
                  <a:pt x="4085068" y="1209976"/>
                  <a:pt x="4079882" y="1204453"/>
                </a:cubicBezTo>
                <a:cubicBezTo>
                  <a:pt x="4074271" y="1198505"/>
                  <a:pt x="4068405" y="1192727"/>
                  <a:pt x="4062369" y="1187119"/>
                </a:cubicBezTo>
                <a:cubicBezTo>
                  <a:pt x="4046981" y="1172674"/>
                  <a:pt x="4030404" y="1159588"/>
                  <a:pt x="4012891" y="1147692"/>
                </a:cubicBezTo>
                <a:cubicBezTo>
                  <a:pt x="3995548" y="1135881"/>
                  <a:pt x="3977525" y="1125260"/>
                  <a:pt x="3959502" y="1114554"/>
                </a:cubicBezTo>
                <a:cubicBezTo>
                  <a:pt x="3941224" y="1103677"/>
                  <a:pt x="3922861" y="1093056"/>
                  <a:pt x="3904413" y="1082434"/>
                </a:cubicBezTo>
                <a:cubicBezTo>
                  <a:pt x="3885285" y="1071473"/>
                  <a:pt x="3866412" y="1060087"/>
                  <a:pt x="3847624" y="1048531"/>
                </a:cubicBezTo>
                <a:cubicBezTo>
                  <a:pt x="3829686" y="1037485"/>
                  <a:pt x="3811663" y="1026693"/>
                  <a:pt x="3793981" y="1015222"/>
                </a:cubicBezTo>
                <a:cubicBezTo>
                  <a:pt x="3790920" y="1013098"/>
                  <a:pt x="3787860" y="1011059"/>
                  <a:pt x="3784884" y="1008934"/>
                </a:cubicBezTo>
                <a:cubicBezTo>
                  <a:pt x="3788370" y="1008000"/>
                  <a:pt x="3791855" y="1007065"/>
                  <a:pt x="3795341" y="1006130"/>
                </a:cubicBezTo>
                <a:cubicBezTo>
                  <a:pt x="3808093" y="1002647"/>
                  <a:pt x="3820930" y="999333"/>
                  <a:pt x="3833682" y="995679"/>
                </a:cubicBezTo>
                <a:cubicBezTo>
                  <a:pt x="3860971" y="987947"/>
                  <a:pt x="3888261" y="979959"/>
                  <a:pt x="3915465" y="971802"/>
                </a:cubicBezTo>
                <a:cubicBezTo>
                  <a:pt x="3943775" y="963390"/>
                  <a:pt x="3971744" y="954043"/>
                  <a:pt x="3999799" y="944866"/>
                </a:cubicBezTo>
                <a:cubicBezTo>
                  <a:pt x="4026068" y="936284"/>
                  <a:pt x="4052592" y="928467"/>
                  <a:pt x="4079032" y="920225"/>
                </a:cubicBezTo>
                <a:cubicBezTo>
                  <a:pt x="4089233" y="917081"/>
                  <a:pt x="4099350" y="913937"/>
                  <a:pt x="4109467" y="910708"/>
                </a:cubicBezTo>
                <a:cubicBezTo>
                  <a:pt x="4116013" y="908584"/>
                  <a:pt x="4122559" y="906459"/>
                  <a:pt x="4129105" y="904250"/>
                </a:cubicBezTo>
                <a:cubicBezTo>
                  <a:pt x="4133781" y="902636"/>
                  <a:pt x="4138456" y="901021"/>
                  <a:pt x="4142962" y="899152"/>
                </a:cubicBezTo>
                <a:cubicBezTo>
                  <a:pt x="4148063" y="896943"/>
                  <a:pt x="4152228" y="894903"/>
                  <a:pt x="4157159" y="892269"/>
                </a:cubicBezTo>
                <a:cubicBezTo>
                  <a:pt x="4160390" y="890570"/>
                  <a:pt x="4163280" y="888021"/>
                  <a:pt x="4165661" y="885301"/>
                </a:cubicBezTo>
                <a:cubicBezTo>
                  <a:pt x="4167616" y="883092"/>
                  <a:pt x="4169316" y="881138"/>
                  <a:pt x="4170506" y="878419"/>
                </a:cubicBezTo>
                <a:cubicBezTo>
                  <a:pt x="4171697" y="875700"/>
                  <a:pt x="4171867" y="872981"/>
                  <a:pt x="4172207" y="870007"/>
                </a:cubicBezTo>
                <a:cubicBezTo>
                  <a:pt x="4172462" y="867458"/>
                  <a:pt x="4172377" y="864908"/>
                  <a:pt x="4171697" y="862359"/>
                </a:cubicBezTo>
                <a:cubicBezTo>
                  <a:pt x="4170251" y="857176"/>
                  <a:pt x="4166596" y="852843"/>
                  <a:pt x="4163025" y="849019"/>
                </a:cubicBezTo>
                <a:cubicBezTo>
                  <a:pt x="4160220" y="845960"/>
                  <a:pt x="4157244" y="842901"/>
                  <a:pt x="4154184" y="839927"/>
                </a:cubicBezTo>
                <a:cubicBezTo>
                  <a:pt x="4146958" y="832874"/>
                  <a:pt x="4139221" y="826247"/>
                  <a:pt x="4131570" y="819704"/>
                </a:cubicBezTo>
                <a:cubicBezTo>
                  <a:pt x="4123919" y="813246"/>
                  <a:pt x="4116268" y="806703"/>
                  <a:pt x="4108616" y="800245"/>
                </a:cubicBezTo>
                <a:cubicBezTo>
                  <a:pt x="4092719" y="786820"/>
                  <a:pt x="4076481" y="773649"/>
                  <a:pt x="4059223" y="762008"/>
                </a:cubicBezTo>
                <a:cubicBezTo>
                  <a:pt x="4049532" y="755466"/>
                  <a:pt x="4039840" y="748923"/>
                  <a:pt x="4029639" y="743145"/>
                </a:cubicBezTo>
                <a:cubicBezTo>
                  <a:pt x="4019437" y="737367"/>
                  <a:pt x="4009235" y="731674"/>
                  <a:pt x="3998949" y="726151"/>
                </a:cubicBezTo>
                <a:cubicBezTo>
                  <a:pt x="3980246" y="715954"/>
                  <a:pt x="3961628" y="705758"/>
                  <a:pt x="3943095" y="695221"/>
                </a:cubicBezTo>
                <a:cubicBezTo>
                  <a:pt x="3923882" y="684260"/>
                  <a:pt x="3904923" y="673129"/>
                  <a:pt x="3886050" y="661573"/>
                </a:cubicBezTo>
                <a:cubicBezTo>
                  <a:pt x="3876784" y="655879"/>
                  <a:pt x="3867687" y="649932"/>
                  <a:pt x="3858506" y="644153"/>
                </a:cubicBezTo>
                <a:cubicBezTo>
                  <a:pt x="3856551" y="642964"/>
                  <a:pt x="3854680" y="641774"/>
                  <a:pt x="3852725" y="640585"/>
                </a:cubicBezTo>
                <a:cubicBezTo>
                  <a:pt x="3854765" y="639565"/>
                  <a:pt x="3856891" y="638460"/>
                  <a:pt x="3858931" y="637441"/>
                </a:cubicBezTo>
                <a:cubicBezTo>
                  <a:pt x="3889706" y="622656"/>
                  <a:pt x="3921246" y="609570"/>
                  <a:pt x="3952701" y="596400"/>
                </a:cubicBezTo>
                <a:cubicBezTo>
                  <a:pt x="3981946" y="584164"/>
                  <a:pt x="4011276" y="572353"/>
                  <a:pt x="4040520" y="560117"/>
                </a:cubicBezTo>
                <a:cubicBezTo>
                  <a:pt x="4060243" y="551875"/>
                  <a:pt x="4079882" y="543123"/>
                  <a:pt x="4099435" y="534286"/>
                </a:cubicBezTo>
                <a:cubicBezTo>
                  <a:pt x="4119583" y="525194"/>
                  <a:pt x="4139817" y="516357"/>
                  <a:pt x="4159285" y="505820"/>
                </a:cubicBezTo>
                <a:cubicBezTo>
                  <a:pt x="4169996" y="500042"/>
                  <a:pt x="4180538" y="494264"/>
                  <a:pt x="4190995" y="488147"/>
                </a:cubicBezTo>
                <a:cubicBezTo>
                  <a:pt x="4194055" y="486362"/>
                  <a:pt x="4197116" y="484663"/>
                  <a:pt x="4200091" y="482708"/>
                </a:cubicBezTo>
                <a:cubicBezTo>
                  <a:pt x="4203492" y="480499"/>
                  <a:pt x="4207488" y="478205"/>
                  <a:pt x="4210633" y="475571"/>
                </a:cubicBezTo>
                <a:cubicBezTo>
                  <a:pt x="4215564" y="471492"/>
                  <a:pt x="4220920" y="466989"/>
                  <a:pt x="4223470" y="460871"/>
                </a:cubicBezTo>
                <a:cubicBezTo>
                  <a:pt x="4225085" y="457047"/>
                  <a:pt x="4226701" y="453478"/>
                  <a:pt x="4226701" y="449230"/>
                </a:cubicBezTo>
                <a:cubicBezTo>
                  <a:pt x="4226701" y="446426"/>
                  <a:pt x="4226191" y="443452"/>
                  <a:pt x="4225510" y="440818"/>
                </a:cubicBezTo>
                <a:cubicBezTo>
                  <a:pt x="4224150" y="436059"/>
                  <a:pt x="4220920" y="432236"/>
                  <a:pt x="4217009" y="429177"/>
                </a:cubicBezTo>
                <a:cubicBezTo>
                  <a:pt x="4211313" y="424673"/>
                  <a:pt x="4205362" y="420509"/>
                  <a:pt x="4199326" y="416431"/>
                </a:cubicBezTo>
                <a:cubicBezTo>
                  <a:pt x="4182323" y="404875"/>
                  <a:pt x="4164896" y="394084"/>
                  <a:pt x="4146788" y="384397"/>
                </a:cubicBezTo>
                <a:cubicBezTo>
                  <a:pt x="4128510" y="374625"/>
                  <a:pt x="4109807" y="365958"/>
                  <a:pt x="4091019" y="357206"/>
                </a:cubicBezTo>
                <a:cubicBezTo>
                  <a:pt x="4052082" y="339107"/>
                  <a:pt x="4013741" y="319819"/>
                  <a:pt x="3975400" y="300615"/>
                </a:cubicBezTo>
                <a:cubicBezTo>
                  <a:pt x="3965623" y="295687"/>
                  <a:pt x="3953551" y="289569"/>
                  <a:pt x="3941309" y="283876"/>
                </a:cubicBezTo>
                <a:cubicBezTo>
                  <a:pt x="3936889" y="281837"/>
                  <a:pt x="3932383" y="279797"/>
                  <a:pt x="3927877" y="277843"/>
                </a:cubicBezTo>
                <a:cubicBezTo>
                  <a:pt x="3940119" y="269856"/>
                  <a:pt x="3952446" y="261953"/>
                  <a:pt x="3964433" y="253541"/>
                </a:cubicBezTo>
                <a:cubicBezTo>
                  <a:pt x="3980926" y="241730"/>
                  <a:pt x="3997078" y="229579"/>
                  <a:pt x="4013316" y="2174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26"/>
          <p:cNvSpPr/>
          <p:nvPr/>
        </p:nvSpPr>
        <p:spPr>
          <a:xfrm rot="7416649">
            <a:off x="7057813" y="4761628"/>
            <a:ext cx="2122853" cy="771358"/>
          </a:xfrm>
          <a:custGeom>
            <a:rect b="b" l="l" r="r" t="t"/>
            <a:pathLst>
              <a:path extrusionOk="0" h="1538682" w="4234604">
                <a:moveTo>
                  <a:pt x="3604669" y="1538644"/>
                </a:moveTo>
                <a:cubicBezTo>
                  <a:pt x="3558847" y="1538474"/>
                  <a:pt x="3513025" y="1536860"/>
                  <a:pt x="3467287" y="1535075"/>
                </a:cubicBezTo>
                <a:cubicBezTo>
                  <a:pt x="3421890" y="1533291"/>
                  <a:pt x="3376407" y="1531337"/>
                  <a:pt x="3330925" y="1529552"/>
                </a:cubicBezTo>
                <a:cubicBezTo>
                  <a:pt x="3243701" y="1526154"/>
                  <a:pt x="3156477" y="1522755"/>
                  <a:pt x="3069338" y="1517402"/>
                </a:cubicBezTo>
                <a:cubicBezTo>
                  <a:pt x="2978713" y="1511878"/>
                  <a:pt x="2888088" y="1505591"/>
                  <a:pt x="2797379" y="1502787"/>
                </a:cubicBezTo>
                <a:cubicBezTo>
                  <a:pt x="2748921" y="1501257"/>
                  <a:pt x="2700463" y="1500067"/>
                  <a:pt x="2652005" y="1499048"/>
                </a:cubicBezTo>
                <a:cubicBezTo>
                  <a:pt x="2609328" y="1498113"/>
                  <a:pt x="2566566" y="1497178"/>
                  <a:pt x="2523889" y="1495394"/>
                </a:cubicBezTo>
                <a:cubicBezTo>
                  <a:pt x="2512242" y="1494884"/>
                  <a:pt x="2500510" y="1494459"/>
                  <a:pt x="2488863" y="1493949"/>
                </a:cubicBezTo>
                <a:cubicBezTo>
                  <a:pt x="2475431" y="1493355"/>
                  <a:pt x="2461999" y="1492420"/>
                  <a:pt x="2448567" y="1491655"/>
                </a:cubicBezTo>
                <a:cubicBezTo>
                  <a:pt x="2426123" y="1490381"/>
                  <a:pt x="2403765" y="1488681"/>
                  <a:pt x="2381321" y="1487067"/>
                </a:cubicBezTo>
                <a:cubicBezTo>
                  <a:pt x="2361598" y="1485707"/>
                  <a:pt x="2341875" y="1483838"/>
                  <a:pt x="2322236" y="1482139"/>
                </a:cubicBezTo>
                <a:cubicBezTo>
                  <a:pt x="2298773" y="1480014"/>
                  <a:pt x="2275394" y="1477890"/>
                  <a:pt x="2252015" y="1475766"/>
                </a:cubicBezTo>
                <a:cubicBezTo>
                  <a:pt x="2204152" y="1471517"/>
                  <a:pt x="2156205" y="1467439"/>
                  <a:pt x="2108257" y="1463530"/>
                </a:cubicBezTo>
                <a:cubicBezTo>
                  <a:pt x="2064900" y="1460046"/>
                  <a:pt x="2021458" y="1456987"/>
                  <a:pt x="1978016" y="1453843"/>
                </a:cubicBezTo>
                <a:cubicBezTo>
                  <a:pt x="1900228" y="1448150"/>
                  <a:pt x="1822355" y="1442627"/>
                  <a:pt x="1744653" y="1435914"/>
                </a:cubicBezTo>
                <a:cubicBezTo>
                  <a:pt x="1708607" y="1432770"/>
                  <a:pt x="1672646" y="1429032"/>
                  <a:pt x="1636685" y="1425293"/>
                </a:cubicBezTo>
                <a:cubicBezTo>
                  <a:pt x="1615262" y="1423084"/>
                  <a:pt x="1593838" y="1420874"/>
                  <a:pt x="1572415" y="1418750"/>
                </a:cubicBezTo>
                <a:cubicBezTo>
                  <a:pt x="1554562" y="1416966"/>
                  <a:pt x="1536624" y="1415606"/>
                  <a:pt x="1518771" y="1414162"/>
                </a:cubicBezTo>
                <a:cubicBezTo>
                  <a:pt x="1496243" y="1412632"/>
                  <a:pt x="1473714" y="1411273"/>
                  <a:pt x="1451185" y="1410168"/>
                </a:cubicBezTo>
                <a:cubicBezTo>
                  <a:pt x="1428997" y="1409063"/>
                  <a:pt x="1406808" y="1408469"/>
                  <a:pt x="1384705" y="1407789"/>
                </a:cubicBezTo>
                <a:cubicBezTo>
                  <a:pt x="1362091" y="1407109"/>
                  <a:pt x="1339392" y="1406854"/>
                  <a:pt x="1316778" y="1406344"/>
                </a:cubicBezTo>
                <a:cubicBezTo>
                  <a:pt x="1294675" y="1405919"/>
                  <a:pt x="1272656" y="1405410"/>
                  <a:pt x="1250553" y="1404815"/>
                </a:cubicBezTo>
                <a:cubicBezTo>
                  <a:pt x="1205410" y="1403455"/>
                  <a:pt x="1160268" y="1401586"/>
                  <a:pt x="1115211" y="1400226"/>
                </a:cubicBezTo>
                <a:cubicBezTo>
                  <a:pt x="1068538" y="1398867"/>
                  <a:pt x="1021866" y="1397932"/>
                  <a:pt x="975108" y="1397762"/>
                </a:cubicBezTo>
                <a:cubicBezTo>
                  <a:pt x="965332" y="1397762"/>
                  <a:pt x="955640" y="1397677"/>
                  <a:pt x="945948" y="1397762"/>
                </a:cubicBezTo>
                <a:cubicBezTo>
                  <a:pt x="933621" y="1397847"/>
                  <a:pt x="921294" y="1397762"/>
                  <a:pt x="908882" y="1398102"/>
                </a:cubicBezTo>
                <a:cubicBezTo>
                  <a:pt x="884398" y="1398782"/>
                  <a:pt x="859999" y="1399462"/>
                  <a:pt x="835515" y="1400311"/>
                </a:cubicBezTo>
                <a:cubicBezTo>
                  <a:pt x="790628" y="1401926"/>
                  <a:pt x="745741" y="1403200"/>
                  <a:pt x="700939" y="1403795"/>
                </a:cubicBezTo>
                <a:cubicBezTo>
                  <a:pt x="656391" y="1404390"/>
                  <a:pt x="611759" y="1404050"/>
                  <a:pt x="567212" y="1404390"/>
                </a:cubicBezTo>
                <a:cubicBezTo>
                  <a:pt x="524195" y="1404730"/>
                  <a:pt x="481178" y="1406089"/>
                  <a:pt x="438076" y="1407619"/>
                </a:cubicBezTo>
                <a:cubicBezTo>
                  <a:pt x="409766" y="1408554"/>
                  <a:pt x="381457" y="1409488"/>
                  <a:pt x="353147" y="1410253"/>
                </a:cubicBezTo>
                <a:cubicBezTo>
                  <a:pt x="325688" y="1410933"/>
                  <a:pt x="298228" y="1411103"/>
                  <a:pt x="270769" y="1411188"/>
                </a:cubicBezTo>
                <a:cubicBezTo>
                  <a:pt x="245520" y="1411273"/>
                  <a:pt x="220271" y="1411443"/>
                  <a:pt x="194937" y="1411782"/>
                </a:cubicBezTo>
                <a:cubicBezTo>
                  <a:pt x="168412" y="1412122"/>
                  <a:pt x="141803" y="1413567"/>
                  <a:pt x="115874" y="1415351"/>
                </a:cubicBezTo>
                <a:cubicBezTo>
                  <a:pt x="99551" y="1416541"/>
                  <a:pt x="83228" y="1417730"/>
                  <a:pt x="66906" y="1418750"/>
                </a:cubicBezTo>
                <a:cubicBezTo>
                  <a:pt x="51008" y="1419770"/>
                  <a:pt x="35026" y="1420364"/>
                  <a:pt x="19128" y="1420959"/>
                </a:cubicBezTo>
                <a:cubicBezTo>
                  <a:pt x="8756" y="1421299"/>
                  <a:pt x="0" y="1411952"/>
                  <a:pt x="0" y="1401841"/>
                </a:cubicBezTo>
                <a:cubicBezTo>
                  <a:pt x="0" y="1396828"/>
                  <a:pt x="2040" y="1391899"/>
                  <a:pt x="5611" y="1388330"/>
                </a:cubicBezTo>
                <a:cubicBezTo>
                  <a:pt x="9267" y="1384677"/>
                  <a:pt x="14027" y="1382892"/>
                  <a:pt x="19128" y="1382722"/>
                </a:cubicBezTo>
                <a:cubicBezTo>
                  <a:pt x="36386" y="1382127"/>
                  <a:pt x="53559" y="1381363"/>
                  <a:pt x="69711" y="1380343"/>
                </a:cubicBezTo>
                <a:cubicBezTo>
                  <a:pt x="111708" y="1377284"/>
                  <a:pt x="153705" y="1374140"/>
                  <a:pt x="195787" y="1373545"/>
                </a:cubicBezTo>
                <a:cubicBezTo>
                  <a:pt x="239569" y="1372951"/>
                  <a:pt x="283266" y="1373206"/>
                  <a:pt x="327048" y="1372441"/>
                </a:cubicBezTo>
                <a:cubicBezTo>
                  <a:pt x="415207" y="1370826"/>
                  <a:pt x="503197" y="1366068"/>
                  <a:pt x="591356" y="1365898"/>
                </a:cubicBezTo>
                <a:cubicBezTo>
                  <a:pt x="638284" y="1365813"/>
                  <a:pt x="685211" y="1365728"/>
                  <a:pt x="732139" y="1364963"/>
                </a:cubicBezTo>
                <a:cubicBezTo>
                  <a:pt x="776601" y="1364284"/>
                  <a:pt x="821063" y="1362414"/>
                  <a:pt x="865525" y="1360800"/>
                </a:cubicBezTo>
                <a:cubicBezTo>
                  <a:pt x="910073" y="1359185"/>
                  <a:pt x="954705" y="1358760"/>
                  <a:pt x="999252" y="1359355"/>
                </a:cubicBezTo>
                <a:cubicBezTo>
                  <a:pt x="1044394" y="1359865"/>
                  <a:pt x="1089622" y="1360715"/>
                  <a:pt x="1134764" y="1362329"/>
                </a:cubicBezTo>
                <a:cubicBezTo>
                  <a:pt x="1182117" y="1364029"/>
                  <a:pt x="1229469" y="1365728"/>
                  <a:pt x="1276737" y="1366918"/>
                </a:cubicBezTo>
                <a:cubicBezTo>
                  <a:pt x="1322389" y="1368107"/>
                  <a:pt x="1367957" y="1368702"/>
                  <a:pt x="1413524" y="1370147"/>
                </a:cubicBezTo>
                <a:cubicBezTo>
                  <a:pt x="1458837" y="1371506"/>
                  <a:pt x="1504149" y="1374310"/>
                  <a:pt x="1549376" y="1378049"/>
                </a:cubicBezTo>
                <a:cubicBezTo>
                  <a:pt x="1595794" y="1381958"/>
                  <a:pt x="1642126" y="1387141"/>
                  <a:pt x="1688459" y="1391814"/>
                </a:cubicBezTo>
                <a:cubicBezTo>
                  <a:pt x="1776278" y="1400736"/>
                  <a:pt x="1864352" y="1406939"/>
                  <a:pt x="1952341" y="1413397"/>
                </a:cubicBezTo>
                <a:cubicBezTo>
                  <a:pt x="2043221" y="1420025"/>
                  <a:pt x="2134186" y="1426482"/>
                  <a:pt x="2224896" y="1434725"/>
                </a:cubicBezTo>
                <a:cubicBezTo>
                  <a:pt x="2260262" y="1437954"/>
                  <a:pt x="2295627" y="1441352"/>
                  <a:pt x="2331078" y="1444326"/>
                </a:cubicBezTo>
                <a:cubicBezTo>
                  <a:pt x="2349101" y="1445856"/>
                  <a:pt x="2367039" y="1447385"/>
                  <a:pt x="2385062" y="1448915"/>
                </a:cubicBezTo>
                <a:cubicBezTo>
                  <a:pt x="2402915" y="1450444"/>
                  <a:pt x="2420852" y="1451464"/>
                  <a:pt x="2438705" y="1452739"/>
                </a:cubicBezTo>
                <a:cubicBezTo>
                  <a:pt x="2459279" y="1453928"/>
                  <a:pt x="2479937" y="1455203"/>
                  <a:pt x="2500595" y="1456052"/>
                </a:cubicBezTo>
                <a:cubicBezTo>
                  <a:pt x="2524994" y="1457072"/>
                  <a:pt x="2549308" y="1458007"/>
                  <a:pt x="2573622" y="1458687"/>
                </a:cubicBezTo>
                <a:cubicBezTo>
                  <a:pt x="2617404" y="1459961"/>
                  <a:pt x="2661187" y="1460726"/>
                  <a:pt x="2704969" y="1461746"/>
                </a:cubicBezTo>
                <a:cubicBezTo>
                  <a:pt x="2752661" y="1462935"/>
                  <a:pt x="2800354" y="1464295"/>
                  <a:pt x="2848132" y="1466334"/>
                </a:cubicBezTo>
                <a:cubicBezTo>
                  <a:pt x="2891064" y="1468118"/>
                  <a:pt x="2933996" y="1470582"/>
                  <a:pt x="2976843" y="1473302"/>
                </a:cubicBezTo>
                <a:cubicBezTo>
                  <a:pt x="3024621" y="1476275"/>
                  <a:pt x="3072483" y="1479165"/>
                  <a:pt x="3120261" y="1481799"/>
                </a:cubicBezTo>
                <a:cubicBezTo>
                  <a:pt x="3164723" y="1484263"/>
                  <a:pt x="3209185" y="1486132"/>
                  <a:pt x="3253647" y="1488002"/>
                </a:cubicBezTo>
                <a:cubicBezTo>
                  <a:pt x="3297090" y="1489786"/>
                  <a:pt x="3340447" y="1491400"/>
                  <a:pt x="3383804" y="1493185"/>
                </a:cubicBezTo>
                <a:cubicBezTo>
                  <a:pt x="3430051" y="1495054"/>
                  <a:pt x="3476298" y="1497178"/>
                  <a:pt x="3522546" y="1498538"/>
                </a:cubicBezTo>
                <a:cubicBezTo>
                  <a:pt x="3613596" y="1501257"/>
                  <a:pt x="3704646" y="1500492"/>
                  <a:pt x="3795695" y="1499048"/>
                </a:cubicBezTo>
                <a:cubicBezTo>
                  <a:pt x="3819414" y="1498708"/>
                  <a:pt x="3843048" y="1497858"/>
                  <a:pt x="3866682" y="1497263"/>
                </a:cubicBezTo>
                <a:cubicBezTo>
                  <a:pt x="3889041" y="1496669"/>
                  <a:pt x="3911314" y="1496244"/>
                  <a:pt x="3933673" y="1495904"/>
                </a:cubicBezTo>
                <a:cubicBezTo>
                  <a:pt x="3954926" y="1495564"/>
                  <a:pt x="3976265" y="1495649"/>
                  <a:pt x="3997518" y="1495734"/>
                </a:cubicBezTo>
                <a:cubicBezTo>
                  <a:pt x="4020557" y="1495819"/>
                  <a:pt x="4043681" y="1495904"/>
                  <a:pt x="4066719" y="1496074"/>
                </a:cubicBezTo>
                <a:cubicBezTo>
                  <a:pt x="4066804" y="1496074"/>
                  <a:pt x="4066889" y="1496074"/>
                  <a:pt x="4066974" y="1496074"/>
                </a:cubicBezTo>
                <a:cubicBezTo>
                  <a:pt x="4062044" y="1493780"/>
                  <a:pt x="4057198" y="1491485"/>
                  <a:pt x="4052267" y="1489191"/>
                </a:cubicBezTo>
                <a:cubicBezTo>
                  <a:pt x="4047506" y="1486982"/>
                  <a:pt x="4042661" y="1485028"/>
                  <a:pt x="4037815" y="1482988"/>
                </a:cubicBezTo>
                <a:cubicBezTo>
                  <a:pt x="4028208" y="1478910"/>
                  <a:pt x="4018432" y="1475001"/>
                  <a:pt x="4008655" y="1471262"/>
                </a:cubicBezTo>
                <a:cubicBezTo>
                  <a:pt x="3986296" y="1462765"/>
                  <a:pt x="3963938" y="1454353"/>
                  <a:pt x="3941664" y="1445516"/>
                </a:cubicBezTo>
                <a:cubicBezTo>
                  <a:pt x="3922536" y="1437954"/>
                  <a:pt x="3903663" y="1429796"/>
                  <a:pt x="3884960" y="1421469"/>
                </a:cubicBezTo>
                <a:cubicBezTo>
                  <a:pt x="3874163" y="1416711"/>
                  <a:pt x="3863366" y="1411867"/>
                  <a:pt x="3852655" y="1407024"/>
                </a:cubicBezTo>
                <a:cubicBezTo>
                  <a:pt x="3842708" y="1402521"/>
                  <a:pt x="3832846" y="1397932"/>
                  <a:pt x="3822815" y="1393769"/>
                </a:cubicBezTo>
                <a:cubicBezTo>
                  <a:pt x="3812698" y="1389520"/>
                  <a:pt x="3802581" y="1385441"/>
                  <a:pt x="3792295" y="1381618"/>
                </a:cubicBezTo>
                <a:cubicBezTo>
                  <a:pt x="3781923" y="1377709"/>
                  <a:pt x="3771466" y="1374225"/>
                  <a:pt x="3761010" y="1370486"/>
                </a:cubicBezTo>
                <a:cubicBezTo>
                  <a:pt x="3755994" y="1368702"/>
                  <a:pt x="3751148" y="1366493"/>
                  <a:pt x="3746302" y="1364199"/>
                </a:cubicBezTo>
                <a:cubicBezTo>
                  <a:pt x="3743582" y="1362839"/>
                  <a:pt x="3740777" y="1361480"/>
                  <a:pt x="3738396" y="1359610"/>
                </a:cubicBezTo>
                <a:cubicBezTo>
                  <a:pt x="3735506" y="1357486"/>
                  <a:pt x="3732615" y="1355532"/>
                  <a:pt x="3730405" y="1352728"/>
                </a:cubicBezTo>
                <a:cubicBezTo>
                  <a:pt x="3728620" y="1350433"/>
                  <a:pt x="3726749" y="1348309"/>
                  <a:pt x="3725644" y="1345675"/>
                </a:cubicBezTo>
                <a:cubicBezTo>
                  <a:pt x="3723774" y="1341171"/>
                  <a:pt x="3723179" y="1335648"/>
                  <a:pt x="3724454" y="1330890"/>
                </a:cubicBezTo>
                <a:cubicBezTo>
                  <a:pt x="3725899" y="1325707"/>
                  <a:pt x="3729640" y="1320523"/>
                  <a:pt x="3734315" y="1317804"/>
                </a:cubicBezTo>
                <a:cubicBezTo>
                  <a:pt x="3737206" y="1316105"/>
                  <a:pt x="3739671" y="1315000"/>
                  <a:pt x="3742817" y="1313811"/>
                </a:cubicBezTo>
                <a:cubicBezTo>
                  <a:pt x="3745282" y="1312876"/>
                  <a:pt x="3747833" y="1312111"/>
                  <a:pt x="3750383" y="1311347"/>
                </a:cubicBezTo>
                <a:cubicBezTo>
                  <a:pt x="3755229" y="1309817"/>
                  <a:pt x="3760160" y="1308373"/>
                  <a:pt x="3765005" y="1306928"/>
                </a:cubicBezTo>
                <a:cubicBezTo>
                  <a:pt x="3775037" y="1303869"/>
                  <a:pt x="3785154" y="1301065"/>
                  <a:pt x="3795270" y="1298176"/>
                </a:cubicBezTo>
                <a:cubicBezTo>
                  <a:pt x="3817119" y="1291973"/>
                  <a:pt x="3838967" y="1285855"/>
                  <a:pt x="3860816" y="1279567"/>
                </a:cubicBezTo>
                <a:cubicBezTo>
                  <a:pt x="3904003" y="1267077"/>
                  <a:pt x="3946850" y="1253651"/>
                  <a:pt x="3989357" y="1239206"/>
                </a:cubicBezTo>
                <a:cubicBezTo>
                  <a:pt x="3996668" y="1236657"/>
                  <a:pt x="4003894" y="1234108"/>
                  <a:pt x="4011120" y="1231304"/>
                </a:cubicBezTo>
                <a:cubicBezTo>
                  <a:pt x="4017921" y="1228755"/>
                  <a:pt x="4024553" y="1226036"/>
                  <a:pt x="4031099" y="1222977"/>
                </a:cubicBezTo>
                <a:cubicBezTo>
                  <a:pt x="4024467" y="1216179"/>
                  <a:pt x="4017496" y="1209636"/>
                  <a:pt x="4010525" y="1203263"/>
                </a:cubicBezTo>
                <a:cubicBezTo>
                  <a:pt x="4004829" y="1198505"/>
                  <a:pt x="3999133" y="1193662"/>
                  <a:pt x="3993182" y="1189243"/>
                </a:cubicBezTo>
                <a:cubicBezTo>
                  <a:pt x="3989272" y="1186354"/>
                  <a:pt x="3985446" y="1183465"/>
                  <a:pt x="3981620" y="1180576"/>
                </a:cubicBezTo>
                <a:cubicBezTo>
                  <a:pt x="3977795" y="1177687"/>
                  <a:pt x="3973714" y="1175138"/>
                  <a:pt x="3969804" y="1172419"/>
                </a:cubicBezTo>
                <a:cubicBezTo>
                  <a:pt x="3934013" y="1149392"/>
                  <a:pt x="3897117" y="1128149"/>
                  <a:pt x="3860391" y="1106651"/>
                </a:cubicBezTo>
                <a:cubicBezTo>
                  <a:pt x="3841773" y="1095690"/>
                  <a:pt x="3823410" y="1084049"/>
                  <a:pt x="3805047" y="1072663"/>
                </a:cubicBezTo>
                <a:cubicBezTo>
                  <a:pt x="3787279" y="1061617"/>
                  <a:pt x="3769511" y="1050655"/>
                  <a:pt x="3752338" y="1038759"/>
                </a:cubicBezTo>
                <a:cubicBezTo>
                  <a:pt x="3748428" y="1036040"/>
                  <a:pt x="3744602" y="1033321"/>
                  <a:pt x="3740777" y="1030602"/>
                </a:cubicBezTo>
                <a:cubicBezTo>
                  <a:pt x="3738651" y="1029073"/>
                  <a:pt x="3736526" y="1027543"/>
                  <a:pt x="3734400" y="1026099"/>
                </a:cubicBezTo>
                <a:cubicBezTo>
                  <a:pt x="3732530" y="1024654"/>
                  <a:pt x="3730575" y="1023295"/>
                  <a:pt x="3728620" y="1021850"/>
                </a:cubicBezTo>
                <a:cubicBezTo>
                  <a:pt x="3726834" y="1020406"/>
                  <a:pt x="3725219" y="1019046"/>
                  <a:pt x="3723519" y="1017516"/>
                </a:cubicBezTo>
                <a:cubicBezTo>
                  <a:pt x="3721818" y="1015647"/>
                  <a:pt x="3720033" y="1013863"/>
                  <a:pt x="3718673" y="1011654"/>
                </a:cubicBezTo>
                <a:cubicBezTo>
                  <a:pt x="3717483" y="1009699"/>
                  <a:pt x="3716462" y="1007405"/>
                  <a:pt x="3715868" y="1005111"/>
                </a:cubicBezTo>
                <a:cubicBezTo>
                  <a:pt x="3714337" y="999503"/>
                  <a:pt x="3715782" y="994065"/>
                  <a:pt x="3718588" y="989136"/>
                </a:cubicBezTo>
                <a:cubicBezTo>
                  <a:pt x="3723774" y="980384"/>
                  <a:pt x="3734741" y="978430"/>
                  <a:pt x="3743752" y="975881"/>
                </a:cubicBezTo>
                <a:cubicBezTo>
                  <a:pt x="3754124" y="972992"/>
                  <a:pt x="3764495" y="970188"/>
                  <a:pt x="3774952" y="967384"/>
                </a:cubicBezTo>
                <a:cubicBezTo>
                  <a:pt x="3796801" y="961521"/>
                  <a:pt x="3818479" y="955488"/>
                  <a:pt x="3840158" y="949115"/>
                </a:cubicBezTo>
                <a:cubicBezTo>
                  <a:pt x="3860561" y="943167"/>
                  <a:pt x="3880964" y="937304"/>
                  <a:pt x="3901197" y="930931"/>
                </a:cubicBezTo>
                <a:cubicBezTo>
                  <a:pt x="3935033" y="920310"/>
                  <a:pt x="3968528" y="909093"/>
                  <a:pt x="4002364" y="898557"/>
                </a:cubicBezTo>
                <a:cubicBezTo>
                  <a:pt x="4019282" y="893289"/>
                  <a:pt x="4036284" y="888106"/>
                  <a:pt x="4053202" y="882752"/>
                </a:cubicBezTo>
                <a:cubicBezTo>
                  <a:pt x="4069525" y="877654"/>
                  <a:pt x="4085847" y="872641"/>
                  <a:pt x="4100895" y="867627"/>
                </a:cubicBezTo>
                <a:cubicBezTo>
                  <a:pt x="4101320" y="867458"/>
                  <a:pt x="4101660" y="867373"/>
                  <a:pt x="4102085" y="867203"/>
                </a:cubicBezTo>
                <a:lnTo>
                  <a:pt x="4102085" y="867203"/>
                </a:lnTo>
                <a:cubicBezTo>
                  <a:pt x="4104551" y="866268"/>
                  <a:pt x="4107016" y="865418"/>
                  <a:pt x="4109481" y="864399"/>
                </a:cubicBezTo>
                <a:cubicBezTo>
                  <a:pt x="4106336" y="861425"/>
                  <a:pt x="4103105" y="858451"/>
                  <a:pt x="4099790" y="855562"/>
                </a:cubicBezTo>
                <a:cubicBezTo>
                  <a:pt x="4088228" y="845620"/>
                  <a:pt x="4076581" y="835678"/>
                  <a:pt x="4064934" y="825822"/>
                </a:cubicBezTo>
                <a:cubicBezTo>
                  <a:pt x="4052097" y="814945"/>
                  <a:pt x="4038750" y="804834"/>
                  <a:pt x="4027188" y="796252"/>
                </a:cubicBezTo>
                <a:cubicBezTo>
                  <a:pt x="4022342" y="792938"/>
                  <a:pt x="4017496" y="789709"/>
                  <a:pt x="4012651" y="786480"/>
                </a:cubicBezTo>
                <a:cubicBezTo>
                  <a:pt x="4008060" y="783421"/>
                  <a:pt x="4003299" y="780702"/>
                  <a:pt x="3998623" y="777813"/>
                </a:cubicBezTo>
                <a:cubicBezTo>
                  <a:pt x="3989697" y="772375"/>
                  <a:pt x="3980430" y="767277"/>
                  <a:pt x="3971164" y="762263"/>
                </a:cubicBezTo>
                <a:cubicBezTo>
                  <a:pt x="3952206" y="751982"/>
                  <a:pt x="3933248" y="741870"/>
                  <a:pt x="3914545" y="731164"/>
                </a:cubicBezTo>
                <a:cubicBezTo>
                  <a:pt x="3895331" y="720203"/>
                  <a:pt x="3876203" y="709326"/>
                  <a:pt x="3857415" y="697770"/>
                </a:cubicBezTo>
                <a:cubicBezTo>
                  <a:pt x="3839222" y="686554"/>
                  <a:pt x="3821199" y="674913"/>
                  <a:pt x="3802922" y="663782"/>
                </a:cubicBezTo>
                <a:cubicBezTo>
                  <a:pt x="3793825" y="658259"/>
                  <a:pt x="3783113" y="650781"/>
                  <a:pt x="3783113" y="638800"/>
                </a:cubicBezTo>
                <a:cubicBezTo>
                  <a:pt x="3783113" y="634127"/>
                  <a:pt x="3784473" y="629284"/>
                  <a:pt x="3787364" y="625630"/>
                </a:cubicBezTo>
                <a:cubicBezTo>
                  <a:pt x="3790594" y="621466"/>
                  <a:pt x="3795355" y="618917"/>
                  <a:pt x="3799861" y="616368"/>
                </a:cubicBezTo>
                <a:cubicBezTo>
                  <a:pt x="3818139" y="606001"/>
                  <a:pt x="3837267" y="597164"/>
                  <a:pt x="3856310" y="588497"/>
                </a:cubicBezTo>
                <a:cubicBezTo>
                  <a:pt x="3877989" y="578641"/>
                  <a:pt x="3900092" y="569634"/>
                  <a:pt x="3922111" y="560457"/>
                </a:cubicBezTo>
                <a:cubicBezTo>
                  <a:pt x="3941324" y="552470"/>
                  <a:pt x="3960537" y="544482"/>
                  <a:pt x="3979750" y="536665"/>
                </a:cubicBezTo>
                <a:cubicBezTo>
                  <a:pt x="4001344" y="527828"/>
                  <a:pt x="4022682" y="518821"/>
                  <a:pt x="4044021" y="509559"/>
                </a:cubicBezTo>
                <a:cubicBezTo>
                  <a:pt x="4065869" y="500042"/>
                  <a:pt x="4087548" y="490016"/>
                  <a:pt x="4107611" y="480584"/>
                </a:cubicBezTo>
                <a:cubicBezTo>
                  <a:pt x="4116793" y="475911"/>
                  <a:pt x="4125889" y="471237"/>
                  <a:pt x="4134985" y="466309"/>
                </a:cubicBezTo>
                <a:cubicBezTo>
                  <a:pt x="4145017" y="460871"/>
                  <a:pt x="4155049" y="455263"/>
                  <a:pt x="4164740" y="449145"/>
                </a:cubicBezTo>
                <a:cubicBezTo>
                  <a:pt x="4162530" y="447615"/>
                  <a:pt x="4160404" y="446171"/>
                  <a:pt x="4158194" y="444641"/>
                </a:cubicBezTo>
                <a:cubicBezTo>
                  <a:pt x="4148843" y="438438"/>
                  <a:pt x="4139321" y="432405"/>
                  <a:pt x="4129629" y="426712"/>
                </a:cubicBezTo>
                <a:cubicBezTo>
                  <a:pt x="4119258" y="420594"/>
                  <a:pt x="4108546" y="414986"/>
                  <a:pt x="4097834" y="409378"/>
                </a:cubicBezTo>
                <a:cubicBezTo>
                  <a:pt x="4084487" y="402836"/>
                  <a:pt x="4071055" y="396633"/>
                  <a:pt x="4057623" y="390430"/>
                </a:cubicBezTo>
                <a:cubicBezTo>
                  <a:pt x="4043341" y="383717"/>
                  <a:pt x="4029058" y="376834"/>
                  <a:pt x="4014946" y="369952"/>
                </a:cubicBezTo>
                <a:cubicBezTo>
                  <a:pt x="3986891" y="356271"/>
                  <a:pt x="3959007" y="342251"/>
                  <a:pt x="3933333" y="329336"/>
                </a:cubicBezTo>
                <a:cubicBezTo>
                  <a:pt x="3920071" y="322708"/>
                  <a:pt x="3906638" y="316335"/>
                  <a:pt x="3893036" y="310472"/>
                </a:cubicBezTo>
                <a:cubicBezTo>
                  <a:pt x="3885810" y="307413"/>
                  <a:pt x="3878329" y="304609"/>
                  <a:pt x="3871358" y="300955"/>
                </a:cubicBezTo>
                <a:cubicBezTo>
                  <a:pt x="3867022" y="298661"/>
                  <a:pt x="3862686" y="296282"/>
                  <a:pt x="3859626" y="292288"/>
                </a:cubicBezTo>
                <a:cubicBezTo>
                  <a:pt x="3857330" y="289314"/>
                  <a:pt x="3856225" y="285915"/>
                  <a:pt x="3855630" y="282177"/>
                </a:cubicBezTo>
                <a:cubicBezTo>
                  <a:pt x="3854610" y="275039"/>
                  <a:pt x="3858095" y="267986"/>
                  <a:pt x="3863536" y="263568"/>
                </a:cubicBezTo>
                <a:cubicBezTo>
                  <a:pt x="3867787" y="260169"/>
                  <a:pt x="3872548" y="257280"/>
                  <a:pt x="3877054" y="254221"/>
                </a:cubicBezTo>
                <a:cubicBezTo>
                  <a:pt x="3889721" y="245809"/>
                  <a:pt x="3902558" y="237652"/>
                  <a:pt x="3915310" y="229325"/>
                </a:cubicBezTo>
                <a:cubicBezTo>
                  <a:pt x="3938944" y="213180"/>
                  <a:pt x="3961727" y="195846"/>
                  <a:pt x="3984596" y="178767"/>
                </a:cubicBezTo>
                <a:cubicBezTo>
                  <a:pt x="3995563" y="170525"/>
                  <a:pt x="4006615" y="162282"/>
                  <a:pt x="4017751" y="154125"/>
                </a:cubicBezTo>
                <a:cubicBezTo>
                  <a:pt x="4030333" y="145033"/>
                  <a:pt x="4043085" y="136111"/>
                  <a:pt x="4055923" y="127189"/>
                </a:cubicBezTo>
                <a:cubicBezTo>
                  <a:pt x="4068080" y="118692"/>
                  <a:pt x="4080151" y="110025"/>
                  <a:pt x="4092138" y="101188"/>
                </a:cubicBezTo>
                <a:cubicBezTo>
                  <a:pt x="4104296" y="92096"/>
                  <a:pt x="4115857" y="82070"/>
                  <a:pt x="4127334" y="71958"/>
                </a:cubicBezTo>
                <a:cubicBezTo>
                  <a:pt x="4137706" y="62866"/>
                  <a:pt x="4148247" y="53859"/>
                  <a:pt x="4159299" y="45532"/>
                </a:cubicBezTo>
                <a:cubicBezTo>
                  <a:pt x="4161425" y="43918"/>
                  <a:pt x="4163635" y="42303"/>
                  <a:pt x="4165760" y="40689"/>
                </a:cubicBezTo>
                <a:cubicBezTo>
                  <a:pt x="4161935" y="40859"/>
                  <a:pt x="4158024" y="41029"/>
                  <a:pt x="4154113" y="41114"/>
                </a:cubicBezTo>
                <a:cubicBezTo>
                  <a:pt x="4134050" y="41623"/>
                  <a:pt x="4113902" y="41453"/>
                  <a:pt x="4093754" y="41623"/>
                </a:cubicBezTo>
                <a:cubicBezTo>
                  <a:pt x="4072330" y="41878"/>
                  <a:pt x="4050822" y="42218"/>
                  <a:pt x="4029398" y="42303"/>
                </a:cubicBezTo>
                <a:cubicBezTo>
                  <a:pt x="4008400" y="42388"/>
                  <a:pt x="3987316" y="42303"/>
                  <a:pt x="3966233" y="42133"/>
                </a:cubicBezTo>
                <a:cubicBezTo>
                  <a:pt x="3923386" y="41793"/>
                  <a:pt x="3880539" y="40434"/>
                  <a:pt x="3837692" y="40264"/>
                </a:cubicBezTo>
                <a:cubicBezTo>
                  <a:pt x="3790765" y="40094"/>
                  <a:pt x="3743922" y="40264"/>
                  <a:pt x="3696994" y="40604"/>
                </a:cubicBezTo>
                <a:cubicBezTo>
                  <a:pt x="3651172" y="40944"/>
                  <a:pt x="3605350" y="42133"/>
                  <a:pt x="3559527" y="43153"/>
                </a:cubicBezTo>
                <a:cubicBezTo>
                  <a:pt x="3514215" y="44088"/>
                  <a:pt x="3468902" y="44767"/>
                  <a:pt x="3423505" y="44937"/>
                </a:cubicBezTo>
                <a:cubicBezTo>
                  <a:pt x="3389159" y="45107"/>
                  <a:pt x="3354899" y="45022"/>
                  <a:pt x="3320553" y="45022"/>
                </a:cubicBezTo>
                <a:cubicBezTo>
                  <a:pt x="3266315" y="45022"/>
                  <a:pt x="3212076" y="45022"/>
                  <a:pt x="3157837" y="45617"/>
                </a:cubicBezTo>
                <a:cubicBezTo>
                  <a:pt x="3110314" y="46212"/>
                  <a:pt x="3062792" y="46892"/>
                  <a:pt x="3015354" y="47996"/>
                </a:cubicBezTo>
                <a:cubicBezTo>
                  <a:pt x="2969362" y="49101"/>
                  <a:pt x="2923454" y="50460"/>
                  <a:pt x="2877461" y="51650"/>
                </a:cubicBezTo>
                <a:cubicBezTo>
                  <a:pt x="2786157" y="54029"/>
                  <a:pt x="2694852" y="55304"/>
                  <a:pt x="2603547" y="56748"/>
                </a:cubicBezTo>
                <a:cubicBezTo>
                  <a:pt x="2515473" y="58108"/>
                  <a:pt x="2427484" y="60997"/>
                  <a:pt x="2339494" y="65160"/>
                </a:cubicBezTo>
                <a:cubicBezTo>
                  <a:pt x="2245639" y="69579"/>
                  <a:pt x="2151869" y="74507"/>
                  <a:pt x="2058014" y="78926"/>
                </a:cubicBezTo>
                <a:cubicBezTo>
                  <a:pt x="2015082" y="81390"/>
                  <a:pt x="1972235" y="83089"/>
                  <a:pt x="1929388" y="84789"/>
                </a:cubicBezTo>
                <a:cubicBezTo>
                  <a:pt x="1880505" y="86743"/>
                  <a:pt x="1831537" y="88952"/>
                  <a:pt x="1782654" y="91331"/>
                </a:cubicBezTo>
                <a:cubicBezTo>
                  <a:pt x="1740317" y="93371"/>
                  <a:pt x="1697980" y="95665"/>
                  <a:pt x="1655643" y="97704"/>
                </a:cubicBezTo>
                <a:cubicBezTo>
                  <a:pt x="1607356" y="99998"/>
                  <a:pt x="1559068" y="102123"/>
                  <a:pt x="1510695" y="104162"/>
                </a:cubicBezTo>
                <a:cubicBezTo>
                  <a:pt x="1422621" y="107816"/>
                  <a:pt x="1334546" y="111640"/>
                  <a:pt x="1246472" y="115548"/>
                </a:cubicBezTo>
                <a:cubicBezTo>
                  <a:pt x="1199034" y="117672"/>
                  <a:pt x="1151597" y="119542"/>
                  <a:pt x="1104159" y="121071"/>
                </a:cubicBezTo>
                <a:cubicBezTo>
                  <a:pt x="1061312" y="122431"/>
                  <a:pt x="1018465" y="123705"/>
                  <a:pt x="975618" y="125150"/>
                </a:cubicBezTo>
                <a:cubicBezTo>
                  <a:pt x="930306" y="126764"/>
                  <a:pt x="884993" y="128124"/>
                  <a:pt x="839681" y="129908"/>
                </a:cubicBezTo>
                <a:cubicBezTo>
                  <a:pt x="794794" y="131693"/>
                  <a:pt x="749992" y="133647"/>
                  <a:pt x="705104" y="135686"/>
                </a:cubicBezTo>
                <a:cubicBezTo>
                  <a:pt x="680960" y="136791"/>
                  <a:pt x="656731" y="137556"/>
                  <a:pt x="632588" y="138151"/>
                </a:cubicBezTo>
                <a:cubicBezTo>
                  <a:pt x="623236" y="138320"/>
                  <a:pt x="613885" y="138151"/>
                  <a:pt x="604533" y="138066"/>
                </a:cubicBezTo>
                <a:cubicBezTo>
                  <a:pt x="592121" y="137896"/>
                  <a:pt x="579709" y="137726"/>
                  <a:pt x="567382" y="137556"/>
                </a:cubicBezTo>
                <a:cubicBezTo>
                  <a:pt x="546384" y="137216"/>
                  <a:pt x="525300" y="136366"/>
                  <a:pt x="504302" y="135262"/>
                </a:cubicBezTo>
                <a:cubicBezTo>
                  <a:pt x="494610" y="134752"/>
                  <a:pt x="484919" y="134242"/>
                  <a:pt x="475227" y="133647"/>
                </a:cubicBezTo>
                <a:cubicBezTo>
                  <a:pt x="464855" y="133052"/>
                  <a:pt x="454399" y="132457"/>
                  <a:pt x="444112" y="131353"/>
                </a:cubicBezTo>
                <a:cubicBezTo>
                  <a:pt x="435101" y="130333"/>
                  <a:pt x="426089" y="129229"/>
                  <a:pt x="417163" y="128039"/>
                </a:cubicBezTo>
                <a:cubicBezTo>
                  <a:pt x="413932" y="127614"/>
                  <a:pt x="410702" y="127104"/>
                  <a:pt x="407471" y="126340"/>
                </a:cubicBezTo>
                <a:cubicBezTo>
                  <a:pt x="404070" y="125575"/>
                  <a:pt x="401010" y="124810"/>
                  <a:pt x="398205" y="122771"/>
                </a:cubicBezTo>
                <a:cubicBezTo>
                  <a:pt x="398120" y="122686"/>
                  <a:pt x="397950" y="122601"/>
                  <a:pt x="397864" y="122516"/>
                </a:cubicBezTo>
                <a:cubicBezTo>
                  <a:pt x="394379" y="119797"/>
                  <a:pt x="393529" y="114359"/>
                  <a:pt x="396334" y="110875"/>
                </a:cubicBezTo>
                <a:cubicBezTo>
                  <a:pt x="398120" y="108666"/>
                  <a:pt x="399820" y="107561"/>
                  <a:pt x="402370" y="106456"/>
                </a:cubicBezTo>
                <a:cubicBezTo>
                  <a:pt x="406281" y="104757"/>
                  <a:pt x="411212" y="105267"/>
                  <a:pt x="415377" y="105267"/>
                </a:cubicBezTo>
                <a:cubicBezTo>
                  <a:pt x="426004" y="105352"/>
                  <a:pt x="436716" y="106031"/>
                  <a:pt x="447343" y="106286"/>
                </a:cubicBezTo>
                <a:cubicBezTo>
                  <a:pt x="468426" y="106881"/>
                  <a:pt x="489594" y="107136"/>
                  <a:pt x="510678" y="107391"/>
                </a:cubicBezTo>
                <a:cubicBezTo>
                  <a:pt x="553610" y="107816"/>
                  <a:pt x="596542" y="108751"/>
                  <a:pt x="639389" y="107391"/>
                </a:cubicBezTo>
                <a:cubicBezTo>
                  <a:pt x="684871" y="105861"/>
                  <a:pt x="730353" y="102888"/>
                  <a:pt x="775751" y="100508"/>
                </a:cubicBezTo>
                <a:cubicBezTo>
                  <a:pt x="821403" y="98044"/>
                  <a:pt x="867141" y="96090"/>
                  <a:pt x="912878" y="94135"/>
                </a:cubicBezTo>
                <a:cubicBezTo>
                  <a:pt x="1003758" y="90227"/>
                  <a:pt x="1094723" y="87423"/>
                  <a:pt x="1185517" y="83514"/>
                </a:cubicBezTo>
                <a:cubicBezTo>
                  <a:pt x="1229044" y="81645"/>
                  <a:pt x="1272571" y="79266"/>
                  <a:pt x="1316098" y="77226"/>
                </a:cubicBezTo>
                <a:cubicBezTo>
                  <a:pt x="1360816" y="75102"/>
                  <a:pt x="1405533" y="73063"/>
                  <a:pt x="1450250" y="71023"/>
                </a:cubicBezTo>
                <a:cubicBezTo>
                  <a:pt x="1539770" y="66945"/>
                  <a:pt x="1629289" y="62866"/>
                  <a:pt x="1718809" y="58193"/>
                </a:cubicBezTo>
                <a:cubicBezTo>
                  <a:pt x="1767522" y="55644"/>
                  <a:pt x="1816149" y="53179"/>
                  <a:pt x="1864862" y="50885"/>
                </a:cubicBezTo>
                <a:cubicBezTo>
                  <a:pt x="1909410" y="48761"/>
                  <a:pt x="1954042" y="47061"/>
                  <a:pt x="1998674" y="45192"/>
                </a:cubicBezTo>
                <a:cubicBezTo>
                  <a:pt x="2178903" y="37800"/>
                  <a:pt x="2358962" y="25054"/>
                  <a:pt x="2539277" y="21145"/>
                </a:cubicBezTo>
                <a:cubicBezTo>
                  <a:pt x="2632367" y="19106"/>
                  <a:pt x="2725457" y="17916"/>
                  <a:pt x="2818547" y="15962"/>
                </a:cubicBezTo>
                <a:cubicBezTo>
                  <a:pt x="2862414" y="15027"/>
                  <a:pt x="2906281" y="13838"/>
                  <a:pt x="2950148" y="12648"/>
                </a:cubicBezTo>
                <a:cubicBezTo>
                  <a:pt x="2998861" y="11289"/>
                  <a:pt x="3047574" y="10099"/>
                  <a:pt x="3096287" y="9334"/>
                </a:cubicBezTo>
                <a:cubicBezTo>
                  <a:pt x="3184616" y="7805"/>
                  <a:pt x="3273031" y="7890"/>
                  <a:pt x="3361445" y="7805"/>
                </a:cubicBezTo>
                <a:cubicBezTo>
                  <a:pt x="3409563" y="7805"/>
                  <a:pt x="3457766" y="7550"/>
                  <a:pt x="3505968" y="6870"/>
                </a:cubicBezTo>
                <a:cubicBezTo>
                  <a:pt x="3550431" y="6275"/>
                  <a:pt x="3594893" y="5001"/>
                  <a:pt x="3639355" y="4151"/>
                </a:cubicBezTo>
                <a:cubicBezTo>
                  <a:pt x="3684922" y="3216"/>
                  <a:pt x="3730575" y="2961"/>
                  <a:pt x="3776142" y="2877"/>
                </a:cubicBezTo>
                <a:cubicBezTo>
                  <a:pt x="3798161" y="2877"/>
                  <a:pt x="3820094" y="2877"/>
                  <a:pt x="3842113" y="2961"/>
                </a:cubicBezTo>
                <a:cubicBezTo>
                  <a:pt x="3863366" y="3046"/>
                  <a:pt x="3884705" y="3556"/>
                  <a:pt x="3905958" y="3896"/>
                </a:cubicBezTo>
                <a:cubicBezTo>
                  <a:pt x="3948720" y="4661"/>
                  <a:pt x="3991482" y="5086"/>
                  <a:pt x="4034244" y="4916"/>
                </a:cubicBezTo>
                <a:cubicBezTo>
                  <a:pt x="4055668" y="4831"/>
                  <a:pt x="4077176" y="4406"/>
                  <a:pt x="4098599" y="4151"/>
                </a:cubicBezTo>
                <a:cubicBezTo>
                  <a:pt x="4118323" y="3981"/>
                  <a:pt x="4138046" y="4066"/>
                  <a:pt x="4157854" y="3556"/>
                </a:cubicBezTo>
                <a:cubicBezTo>
                  <a:pt x="4165590" y="3386"/>
                  <a:pt x="4173242" y="2877"/>
                  <a:pt x="4180978" y="2367"/>
                </a:cubicBezTo>
                <a:cubicBezTo>
                  <a:pt x="4189394" y="1772"/>
                  <a:pt x="4197896" y="1092"/>
                  <a:pt x="4206312" y="327"/>
                </a:cubicBezTo>
                <a:cubicBezTo>
                  <a:pt x="4211668" y="-182"/>
                  <a:pt x="4217109" y="-352"/>
                  <a:pt x="4222125" y="1772"/>
                </a:cubicBezTo>
                <a:cubicBezTo>
                  <a:pt x="4227225" y="3896"/>
                  <a:pt x="4230966" y="8315"/>
                  <a:pt x="4233091" y="13328"/>
                </a:cubicBezTo>
                <a:cubicBezTo>
                  <a:pt x="4237342" y="23440"/>
                  <a:pt x="4231986" y="34401"/>
                  <a:pt x="4225100" y="41878"/>
                </a:cubicBezTo>
                <a:cubicBezTo>
                  <a:pt x="4216769" y="50885"/>
                  <a:pt x="4207077" y="58108"/>
                  <a:pt x="4197216" y="65415"/>
                </a:cubicBezTo>
                <a:cubicBezTo>
                  <a:pt x="4189564" y="71023"/>
                  <a:pt x="4181913" y="76716"/>
                  <a:pt x="4174347" y="82579"/>
                </a:cubicBezTo>
                <a:cubicBezTo>
                  <a:pt x="4166525" y="88612"/>
                  <a:pt x="4159129" y="95240"/>
                  <a:pt x="4151818" y="101698"/>
                </a:cubicBezTo>
                <a:cubicBezTo>
                  <a:pt x="4143997" y="108581"/>
                  <a:pt x="4136091" y="115378"/>
                  <a:pt x="4128099" y="122006"/>
                </a:cubicBezTo>
                <a:cubicBezTo>
                  <a:pt x="4120278" y="128464"/>
                  <a:pt x="4112032" y="134582"/>
                  <a:pt x="4103870" y="140530"/>
                </a:cubicBezTo>
                <a:cubicBezTo>
                  <a:pt x="4086698" y="152936"/>
                  <a:pt x="4069100" y="164662"/>
                  <a:pt x="4052012" y="177067"/>
                </a:cubicBezTo>
                <a:cubicBezTo>
                  <a:pt x="4033649" y="190408"/>
                  <a:pt x="4015456" y="203833"/>
                  <a:pt x="3997348" y="217429"/>
                </a:cubicBezTo>
                <a:cubicBezTo>
                  <a:pt x="3981110" y="229579"/>
                  <a:pt x="3964958" y="241730"/>
                  <a:pt x="3948380" y="253456"/>
                </a:cubicBezTo>
                <a:cubicBezTo>
                  <a:pt x="3936393" y="261868"/>
                  <a:pt x="3924066" y="269771"/>
                  <a:pt x="3911824" y="277758"/>
                </a:cubicBezTo>
                <a:cubicBezTo>
                  <a:pt x="3916330" y="279712"/>
                  <a:pt x="3920836" y="281752"/>
                  <a:pt x="3925256" y="283791"/>
                </a:cubicBezTo>
                <a:cubicBezTo>
                  <a:pt x="3937498" y="289484"/>
                  <a:pt x="3949570" y="295602"/>
                  <a:pt x="3959347" y="300530"/>
                </a:cubicBezTo>
                <a:cubicBezTo>
                  <a:pt x="3997688" y="319734"/>
                  <a:pt x="4036029" y="339022"/>
                  <a:pt x="4074966" y="357121"/>
                </a:cubicBezTo>
                <a:cubicBezTo>
                  <a:pt x="4093754" y="365873"/>
                  <a:pt x="4112457" y="374540"/>
                  <a:pt x="4130735" y="384312"/>
                </a:cubicBezTo>
                <a:cubicBezTo>
                  <a:pt x="4148843" y="393999"/>
                  <a:pt x="4166270" y="404790"/>
                  <a:pt x="4183273" y="416346"/>
                </a:cubicBezTo>
                <a:cubicBezTo>
                  <a:pt x="4189309" y="420425"/>
                  <a:pt x="4195260" y="424588"/>
                  <a:pt x="4200956" y="429092"/>
                </a:cubicBezTo>
                <a:cubicBezTo>
                  <a:pt x="4204867" y="432151"/>
                  <a:pt x="4208097" y="435974"/>
                  <a:pt x="4209458" y="440733"/>
                </a:cubicBezTo>
                <a:cubicBezTo>
                  <a:pt x="4210138" y="443367"/>
                  <a:pt x="4210648" y="446341"/>
                  <a:pt x="4210648" y="449145"/>
                </a:cubicBezTo>
                <a:cubicBezTo>
                  <a:pt x="4210648" y="453393"/>
                  <a:pt x="4209032" y="456962"/>
                  <a:pt x="4207417" y="460786"/>
                </a:cubicBezTo>
                <a:cubicBezTo>
                  <a:pt x="4204867" y="466904"/>
                  <a:pt x="4199511" y="471407"/>
                  <a:pt x="4194580" y="475486"/>
                </a:cubicBezTo>
                <a:cubicBezTo>
                  <a:pt x="4191435" y="478120"/>
                  <a:pt x="4187439" y="480414"/>
                  <a:pt x="4184038" y="482623"/>
                </a:cubicBezTo>
                <a:cubicBezTo>
                  <a:pt x="4181063" y="484578"/>
                  <a:pt x="4178002" y="486277"/>
                  <a:pt x="4174942" y="488062"/>
                </a:cubicBezTo>
                <a:cubicBezTo>
                  <a:pt x="4164485" y="494179"/>
                  <a:pt x="4153944" y="499958"/>
                  <a:pt x="4143232" y="505736"/>
                </a:cubicBezTo>
                <a:cubicBezTo>
                  <a:pt x="4123763" y="516272"/>
                  <a:pt x="4103530" y="525109"/>
                  <a:pt x="4083382" y="534201"/>
                </a:cubicBezTo>
                <a:cubicBezTo>
                  <a:pt x="4063829" y="543038"/>
                  <a:pt x="4044191" y="551790"/>
                  <a:pt x="4024467" y="560032"/>
                </a:cubicBezTo>
                <a:cubicBezTo>
                  <a:pt x="3995223" y="572268"/>
                  <a:pt x="3965893" y="584079"/>
                  <a:pt x="3936648" y="596315"/>
                </a:cubicBezTo>
                <a:cubicBezTo>
                  <a:pt x="3905193" y="609485"/>
                  <a:pt x="3873653" y="622571"/>
                  <a:pt x="3842878" y="637356"/>
                </a:cubicBezTo>
                <a:cubicBezTo>
                  <a:pt x="3840838" y="638375"/>
                  <a:pt x="3838712" y="639480"/>
                  <a:pt x="3836672" y="640500"/>
                </a:cubicBezTo>
                <a:cubicBezTo>
                  <a:pt x="3838627" y="641689"/>
                  <a:pt x="3840498" y="642879"/>
                  <a:pt x="3842453" y="644069"/>
                </a:cubicBezTo>
                <a:cubicBezTo>
                  <a:pt x="3851635" y="649847"/>
                  <a:pt x="3860731" y="655794"/>
                  <a:pt x="3869997" y="661488"/>
                </a:cubicBezTo>
                <a:cubicBezTo>
                  <a:pt x="3888870" y="673044"/>
                  <a:pt x="3907829" y="684175"/>
                  <a:pt x="3927042" y="695136"/>
                </a:cubicBezTo>
                <a:cubicBezTo>
                  <a:pt x="3945575" y="705673"/>
                  <a:pt x="3964193" y="715869"/>
                  <a:pt x="3982896" y="726066"/>
                </a:cubicBezTo>
                <a:cubicBezTo>
                  <a:pt x="3993182" y="731589"/>
                  <a:pt x="4003384" y="737282"/>
                  <a:pt x="4013586" y="743060"/>
                </a:cubicBezTo>
                <a:cubicBezTo>
                  <a:pt x="4023787" y="748838"/>
                  <a:pt x="4033479" y="755381"/>
                  <a:pt x="4043171" y="761923"/>
                </a:cubicBezTo>
                <a:cubicBezTo>
                  <a:pt x="4060428" y="773564"/>
                  <a:pt x="4076666" y="786735"/>
                  <a:pt x="4092564" y="800160"/>
                </a:cubicBezTo>
                <a:cubicBezTo>
                  <a:pt x="4100215" y="806618"/>
                  <a:pt x="4107866" y="813161"/>
                  <a:pt x="4115517" y="819619"/>
                </a:cubicBezTo>
                <a:cubicBezTo>
                  <a:pt x="4123169" y="826162"/>
                  <a:pt x="4130905" y="832789"/>
                  <a:pt x="4138131" y="839842"/>
                </a:cubicBezTo>
                <a:cubicBezTo>
                  <a:pt x="4141191" y="842816"/>
                  <a:pt x="4144167" y="845875"/>
                  <a:pt x="4146972" y="848934"/>
                </a:cubicBezTo>
                <a:cubicBezTo>
                  <a:pt x="4150543" y="852758"/>
                  <a:pt x="4154199" y="857091"/>
                  <a:pt x="4155644" y="862274"/>
                </a:cubicBezTo>
                <a:cubicBezTo>
                  <a:pt x="4156324" y="864823"/>
                  <a:pt x="4156409" y="867373"/>
                  <a:pt x="4156154" y="869922"/>
                </a:cubicBezTo>
                <a:cubicBezTo>
                  <a:pt x="4155814" y="872896"/>
                  <a:pt x="4155644" y="875615"/>
                  <a:pt x="4154454" y="878334"/>
                </a:cubicBezTo>
                <a:cubicBezTo>
                  <a:pt x="4153263" y="881053"/>
                  <a:pt x="4151563" y="883007"/>
                  <a:pt x="4149608" y="885216"/>
                </a:cubicBezTo>
                <a:cubicBezTo>
                  <a:pt x="4147227" y="887936"/>
                  <a:pt x="4144337" y="890485"/>
                  <a:pt x="4141106" y="892184"/>
                </a:cubicBezTo>
                <a:cubicBezTo>
                  <a:pt x="4136176" y="894818"/>
                  <a:pt x="4132010" y="896858"/>
                  <a:pt x="4126909" y="899067"/>
                </a:cubicBezTo>
                <a:cubicBezTo>
                  <a:pt x="4122403" y="900936"/>
                  <a:pt x="4117728" y="902551"/>
                  <a:pt x="4113052" y="904165"/>
                </a:cubicBezTo>
                <a:cubicBezTo>
                  <a:pt x="4106506" y="906374"/>
                  <a:pt x="4099960" y="908499"/>
                  <a:pt x="4093414" y="910623"/>
                </a:cubicBezTo>
                <a:cubicBezTo>
                  <a:pt x="4083297" y="913852"/>
                  <a:pt x="4073180" y="916996"/>
                  <a:pt x="4062979" y="920140"/>
                </a:cubicBezTo>
                <a:cubicBezTo>
                  <a:pt x="4036540" y="928382"/>
                  <a:pt x="4010015" y="936199"/>
                  <a:pt x="3983746" y="944781"/>
                </a:cubicBezTo>
                <a:cubicBezTo>
                  <a:pt x="3955691" y="953958"/>
                  <a:pt x="3927722" y="963305"/>
                  <a:pt x="3899412" y="971717"/>
                </a:cubicBezTo>
                <a:cubicBezTo>
                  <a:pt x="3872208" y="979874"/>
                  <a:pt x="3844918" y="987862"/>
                  <a:pt x="3817629" y="995594"/>
                </a:cubicBezTo>
                <a:cubicBezTo>
                  <a:pt x="3804877" y="999248"/>
                  <a:pt x="3792040" y="1002562"/>
                  <a:pt x="3779288" y="1006045"/>
                </a:cubicBezTo>
                <a:cubicBezTo>
                  <a:pt x="3775802" y="1006980"/>
                  <a:pt x="3772317" y="1007915"/>
                  <a:pt x="3768831" y="1008849"/>
                </a:cubicBezTo>
                <a:cubicBezTo>
                  <a:pt x="3771806" y="1010974"/>
                  <a:pt x="3774867" y="1013013"/>
                  <a:pt x="3777927" y="1015137"/>
                </a:cubicBezTo>
                <a:cubicBezTo>
                  <a:pt x="3795610" y="1026608"/>
                  <a:pt x="3813633" y="1037400"/>
                  <a:pt x="3831571" y="1048446"/>
                </a:cubicBezTo>
                <a:cubicBezTo>
                  <a:pt x="3850359" y="1060002"/>
                  <a:pt x="3869232" y="1071388"/>
                  <a:pt x="3888360" y="1082350"/>
                </a:cubicBezTo>
                <a:cubicBezTo>
                  <a:pt x="3906808" y="1092971"/>
                  <a:pt x="3925171" y="1103592"/>
                  <a:pt x="3943449" y="1114469"/>
                </a:cubicBezTo>
                <a:cubicBezTo>
                  <a:pt x="3961472" y="1125175"/>
                  <a:pt x="3979495" y="1135796"/>
                  <a:pt x="3996838" y="1147607"/>
                </a:cubicBezTo>
                <a:cubicBezTo>
                  <a:pt x="4014351" y="1159503"/>
                  <a:pt x="4030929" y="1172589"/>
                  <a:pt x="4046316" y="1187034"/>
                </a:cubicBezTo>
                <a:cubicBezTo>
                  <a:pt x="4052352" y="1192642"/>
                  <a:pt x="4058218" y="1198420"/>
                  <a:pt x="4063829" y="1204368"/>
                </a:cubicBezTo>
                <a:cubicBezTo>
                  <a:pt x="4069015" y="1209891"/>
                  <a:pt x="4074881" y="1215754"/>
                  <a:pt x="4075986" y="1223656"/>
                </a:cubicBezTo>
                <a:cubicBezTo>
                  <a:pt x="4076751" y="1229095"/>
                  <a:pt x="4074796" y="1234278"/>
                  <a:pt x="4072075" y="1238951"/>
                </a:cubicBezTo>
                <a:cubicBezTo>
                  <a:pt x="4068760" y="1244559"/>
                  <a:pt x="4062979" y="1248383"/>
                  <a:pt x="4057623" y="1251867"/>
                </a:cubicBezTo>
                <a:cubicBezTo>
                  <a:pt x="4054222" y="1254076"/>
                  <a:pt x="4050312" y="1255861"/>
                  <a:pt x="4046656" y="1257560"/>
                </a:cubicBezTo>
                <a:cubicBezTo>
                  <a:pt x="4043426" y="1259089"/>
                  <a:pt x="4040195" y="1260534"/>
                  <a:pt x="4036879" y="1261893"/>
                </a:cubicBezTo>
                <a:cubicBezTo>
                  <a:pt x="4031184" y="1264358"/>
                  <a:pt x="4025403" y="1266482"/>
                  <a:pt x="4019622" y="1268691"/>
                </a:cubicBezTo>
                <a:cubicBezTo>
                  <a:pt x="3999218" y="1276508"/>
                  <a:pt x="3978220" y="1283051"/>
                  <a:pt x="3957392" y="1289764"/>
                </a:cubicBezTo>
                <a:cubicBezTo>
                  <a:pt x="3922961" y="1300980"/>
                  <a:pt x="3888275" y="1311347"/>
                  <a:pt x="3853505" y="1321373"/>
                </a:cubicBezTo>
                <a:cubicBezTo>
                  <a:pt x="3831061" y="1327831"/>
                  <a:pt x="3808532" y="1333949"/>
                  <a:pt x="3786174" y="1340492"/>
                </a:cubicBezTo>
                <a:cubicBezTo>
                  <a:pt x="3788214" y="1341171"/>
                  <a:pt x="3790169" y="1341936"/>
                  <a:pt x="3792210" y="1342616"/>
                </a:cubicBezTo>
                <a:cubicBezTo>
                  <a:pt x="3801051" y="1345675"/>
                  <a:pt x="3809893" y="1348989"/>
                  <a:pt x="3818734" y="1352303"/>
                </a:cubicBezTo>
                <a:cubicBezTo>
                  <a:pt x="3825450" y="1354852"/>
                  <a:pt x="3832081" y="1357656"/>
                  <a:pt x="3838627" y="1360545"/>
                </a:cubicBezTo>
                <a:cubicBezTo>
                  <a:pt x="3846874" y="1364199"/>
                  <a:pt x="3855120" y="1367852"/>
                  <a:pt x="3863366" y="1371506"/>
                </a:cubicBezTo>
                <a:cubicBezTo>
                  <a:pt x="3896352" y="1386376"/>
                  <a:pt x="3929507" y="1400991"/>
                  <a:pt x="3963173" y="1414247"/>
                </a:cubicBezTo>
                <a:cubicBezTo>
                  <a:pt x="3978730" y="1420364"/>
                  <a:pt x="3994458" y="1426228"/>
                  <a:pt x="4010100" y="1432176"/>
                </a:cubicBezTo>
                <a:cubicBezTo>
                  <a:pt x="4027783" y="1438888"/>
                  <a:pt x="4045211" y="1445771"/>
                  <a:pt x="4062554" y="1453163"/>
                </a:cubicBezTo>
                <a:cubicBezTo>
                  <a:pt x="4077771" y="1459621"/>
                  <a:pt x="4092648" y="1467184"/>
                  <a:pt x="4107016" y="1475426"/>
                </a:cubicBezTo>
                <a:cubicBezTo>
                  <a:pt x="4113392" y="1479165"/>
                  <a:pt x="4119598" y="1483413"/>
                  <a:pt x="4125634" y="1487747"/>
                </a:cubicBezTo>
                <a:cubicBezTo>
                  <a:pt x="4128354" y="1489701"/>
                  <a:pt x="4131075" y="1491740"/>
                  <a:pt x="4133710" y="1493865"/>
                </a:cubicBezTo>
                <a:cubicBezTo>
                  <a:pt x="4134900" y="1494969"/>
                  <a:pt x="4136176" y="1496074"/>
                  <a:pt x="4137451" y="1497178"/>
                </a:cubicBezTo>
                <a:cubicBezTo>
                  <a:pt x="4139066" y="1498708"/>
                  <a:pt x="4140171" y="1500747"/>
                  <a:pt x="4141446" y="1502617"/>
                </a:cubicBezTo>
                <a:cubicBezTo>
                  <a:pt x="4145187" y="1508310"/>
                  <a:pt x="4144592" y="1515957"/>
                  <a:pt x="4141446" y="1521735"/>
                </a:cubicBezTo>
                <a:cubicBezTo>
                  <a:pt x="4139151" y="1525899"/>
                  <a:pt x="4136091" y="1529213"/>
                  <a:pt x="4131670" y="1531082"/>
                </a:cubicBezTo>
                <a:cubicBezTo>
                  <a:pt x="4125379" y="1533716"/>
                  <a:pt x="4118748" y="1534141"/>
                  <a:pt x="4112032" y="1534396"/>
                </a:cubicBezTo>
                <a:cubicBezTo>
                  <a:pt x="4101915" y="1534906"/>
                  <a:pt x="4091628" y="1534651"/>
                  <a:pt x="4081512" y="1534566"/>
                </a:cubicBezTo>
                <a:cubicBezTo>
                  <a:pt x="4060003" y="1534311"/>
                  <a:pt x="4038495" y="1534226"/>
                  <a:pt x="4016986" y="1534141"/>
                </a:cubicBezTo>
                <a:cubicBezTo>
                  <a:pt x="3992757" y="1534141"/>
                  <a:pt x="3968528" y="1534141"/>
                  <a:pt x="3944214" y="1534141"/>
                </a:cubicBezTo>
                <a:cubicBezTo>
                  <a:pt x="3921346" y="1534226"/>
                  <a:pt x="3898477" y="1534821"/>
                  <a:pt x="3875608" y="1535331"/>
                </a:cubicBezTo>
                <a:cubicBezTo>
                  <a:pt x="3832506" y="1536350"/>
                  <a:pt x="3789404" y="1537710"/>
                  <a:pt x="3746302" y="1538134"/>
                </a:cubicBezTo>
                <a:cubicBezTo>
                  <a:pt x="3712382" y="1538474"/>
                  <a:pt x="3678461" y="1538644"/>
                  <a:pt x="3644541" y="1538644"/>
                </a:cubicBezTo>
                <a:cubicBezTo>
                  <a:pt x="3631364" y="1538729"/>
                  <a:pt x="3618017" y="1538644"/>
                  <a:pt x="3604669" y="15386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26"/>
          <p:cNvSpPr/>
          <p:nvPr/>
        </p:nvSpPr>
        <p:spPr>
          <a:xfrm rot="7416649">
            <a:off x="8357727" y="4118749"/>
            <a:ext cx="460810" cy="665615"/>
          </a:xfrm>
          <a:custGeom>
            <a:rect b="b" l="l" r="r" t="t"/>
            <a:pathLst>
              <a:path extrusionOk="0" h="1327749" w="919210">
                <a:moveTo>
                  <a:pt x="3896" y="1320451"/>
                </a:moveTo>
                <a:cubicBezTo>
                  <a:pt x="-2395" y="1312379"/>
                  <a:pt x="-950" y="1299888"/>
                  <a:pt x="7382" y="1293685"/>
                </a:cubicBezTo>
                <a:cubicBezTo>
                  <a:pt x="32376" y="1274737"/>
                  <a:pt x="57540" y="1255958"/>
                  <a:pt x="84489" y="1239814"/>
                </a:cubicBezTo>
                <a:cubicBezTo>
                  <a:pt x="169843" y="1185092"/>
                  <a:pt x="258767" y="1136489"/>
                  <a:pt x="346502" y="1085676"/>
                </a:cubicBezTo>
                <a:cubicBezTo>
                  <a:pt x="300254" y="1066133"/>
                  <a:pt x="250691" y="1055681"/>
                  <a:pt x="204529" y="1035798"/>
                </a:cubicBezTo>
                <a:cubicBezTo>
                  <a:pt x="155050" y="1012686"/>
                  <a:pt x="108208" y="989829"/>
                  <a:pt x="60515" y="964337"/>
                </a:cubicBezTo>
                <a:cubicBezTo>
                  <a:pt x="2961" y="930179"/>
                  <a:pt x="95116" y="895341"/>
                  <a:pt x="122490" y="881150"/>
                </a:cubicBezTo>
                <a:cubicBezTo>
                  <a:pt x="180980" y="854130"/>
                  <a:pt x="240744" y="830253"/>
                  <a:pt x="299149" y="803147"/>
                </a:cubicBezTo>
                <a:cubicBezTo>
                  <a:pt x="259702" y="794395"/>
                  <a:pt x="219066" y="789637"/>
                  <a:pt x="181065" y="775446"/>
                </a:cubicBezTo>
                <a:cubicBezTo>
                  <a:pt x="138473" y="757008"/>
                  <a:pt x="95881" y="736615"/>
                  <a:pt x="56690" y="711803"/>
                </a:cubicBezTo>
                <a:cubicBezTo>
                  <a:pt x="28550" y="677135"/>
                  <a:pt x="89335" y="650794"/>
                  <a:pt x="112374" y="634479"/>
                </a:cubicBezTo>
                <a:cubicBezTo>
                  <a:pt x="191096" y="583072"/>
                  <a:pt x="278150" y="547299"/>
                  <a:pt x="361804" y="505068"/>
                </a:cubicBezTo>
                <a:cubicBezTo>
                  <a:pt x="309521" y="470995"/>
                  <a:pt x="257067" y="437006"/>
                  <a:pt x="203848" y="404378"/>
                </a:cubicBezTo>
                <a:cubicBezTo>
                  <a:pt x="164997" y="382625"/>
                  <a:pt x="125126" y="360872"/>
                  <a:pt x="94011" y="328328"/>
                </a:cubicBezTo>
                <a:cubicBezTo>
                  <a:pt x="77858" y="313289"/>
                  <a:pt x="88825" y="290941"/>
                  <a:pt x="104042" y="279980"/>
                </a:cubicBezTo>
                <a:cubicBezTo>
                  <a:pt x="142894" y="248541"/>
                  <a:pt x="192202" y="234520"/>
                  <a:pt x="236069" y="211578"/>
                </a:cubicBezTo>
                <a:cubicBezTo>
                  <a:pt x="270499" y="194244"/>
                  <a:pt x="305015" y="176995"/>
                  <a:pt x="339955" y="160510"/>
                </a:cubicBezTo>
                <a:cubicBezTo>
                  <a:pt x="297109" y="150399"/>
                  <a:pt x="256302" y="133235"/>
                  <a:pt x="215835" y="115986"/>
                </a:cubicBezTo>
                <a:cubicBezTo>
                  <a:pt x="187781" y="104939"/>
                  <a:pt x="158621" y="96527"/>
                  <a:pt x="132947" y="80298"/>
                </a:cubicBezTo>
                <a:cubicBezTo>
                  <a:pt x="117304" y="71121"/>
                  <a:pt x="105317" y="65683"/>
                  <a:pt x="90355" y="58205"/>
                </a:cubicBezTo>
                <a:cubicBezTo>
                  <a:pt x="83384" y="54552"/>
                  <a:pt x="77858" y="46989"/>
                  <a:pt x="78368" y="38917"/>
                </a:cubicBezTo>
                <a:cubicBezTo>
                  <a:pt x="79388" y="16739"/>
                  <a:pt x="105657" y="20308"/>
                  <a:pt x="121385" y="17844"/>
                </a:cubicBezTo>
                <a:cubicBezTo>
                  <a:pt x="157091" y="13086"/>
                  <a:pt x="192542" y="7817"/>
                  <a:pt x="228417" y="4334"/>
                </a:cubicBezTo>
                <a:cubicBezTo>
                  <a:pt x="307140" y="-4503"/>
                  <a:pt x="387393" y="765"/>
                  <a:pt x="465096" y="14785"/>
                </a:cubicBezTo>
                <a:cubicBezTo>
                  <a:pt x="508198" y="16230"/>
                  <a:pt x="551810" y="18354"/>
                  <a:pt x="594572" y="20308"/>
                </a:cubicBezTo>
                <a:cubicBezTo>
                  <a:pt x="614465" y="20393"/>
                  <a:pt x="634273" y="23452"/>
                  <a:pt x="654166" y="22262"/>
                </a:cubicBezTo>
                <a:cubicBezTo>
                  <a:pt x="677630" y="21413"/>
                  <a:pt x="697098" y="14870"/>
                  <a:pt x="719627" y="11726"/>
                </a:cubicBezTo>
                <a:cubicBezTo>
                  <a:pt x="759754" y="5353"/>
                  <a:pt x="800475" y="3994"/>
                  <a:pt x="841027" y="6883"/>
                </a:cubicBezTo>
                <a:cubicBezTo>
                  <a:pt x="863725" y="8072"/>
                  <a:pt x="886594" y="10027"/>
                  <a:pt x="909293" y="6883"/>
                </a:cubicBezTo>
                <a:cubicBezTo>
                  <a:pt x="920430" y="5523"/>
                  <a:pt x="923490" y="22687"/>
                  <a:pt x="911673" y="24472"/>
                </a:cubicBezTo>
                <a:cubicBezTo>
                  <a:pt x="844342" y="31524"/>
                  <a:pt x="775566" y="22857"/>
                  <a:pt x="708830" y="38322"/>
                </a:cubicBezTo>
                <a:cubicBezTo>
                  <a:pt x="655782" y="53447"/>
                  <a:pt x="600353" y="46224"/>
                  <a:pt x="546029" y="45630"/>
                </a:cubicBezTo>
                <a:cubicBezTo>
                  <a:pt x="515934" y="45460"/>
                  <a:pt x="485924" y="46734"/>
                  <a:pt x="455914" y="43250"/>
                </a:cubicBezTo>
                <a:cubicBezTo>
                  <a:pt x="433386" y="39172"/>
                  <a:pt x="413152" y="35603"/>
                  <a:pt x="390539" y="34158"/>
                </a:cubicBezTo>
                <a:cubicBezTo>
                  <a:pt x="310626" y="28380"/>
                  <a:pt x="230628" y="36113"/>
                  <a:pt x="151480" y="47244"/>
                </a:cubicBezTo>
                <a:cubicBezTo>
                  <a:pt x="178939" y="64578"/>
                  <a:pt x="210564" y="72480"/>
                  <a:pt x="240064" y="85481"/>
                </a:cubicBezTo>
                <a:cubicBezTo>
                  <a:pt x="263188" y="95762"/>
                  <a:pt x="286737" y="105194"/>
                  <a:pt x="310031" y="113436"/>
                </a:cubicBezTo>
                <a:cubicBezTo>
                  <a:pt x="340466" y="126352"/>
                  <a:pt x="374641" y="126522"/>
                  <a:pt x="404991" y="138333"/>
                </a:cubicBezTo>
                <a:cubicBezTo>
                  <a:pt x="418423" y="146320"/>
                  <a:pt x="416043" y="166883"/>
                  <a:pt x="401420" y="171812"/>
                </a:cubicBezTo>
                <a:cubicBezTo>
                  <a:pt x="380847" y="181838"/>
                  <a:pt x="356363" y="193479"/>
                  <a:pt x="337065" y="203336"/>
                </a:cubicBezTo>
                <a:cubicBezTo>
                  <a:pt x="300254" y="221520"/>
                  <a:pt x="266589" y="239194"/>
                  <a:pt x="230203" y="256613"/>
                </a:cubicBezTo>
                <a:cubicBezTo>
                  <a:pt x="196027" y="273182"/>
                  <a:pt x="158876" y="285163"/>
                  <a:pt x="128696" y="308870"/>
                </a:cubicBezTo>
                <a:cubicBezTo>
                  <a:pt x="160151" y="338610"/>
                  <a:pt x="199598" y="357304"/>
                  <a:pt x="236409" y="379141"/>
                </a:cubicBezTo>
                <a:cubicBezTo>
                  <a:pt x="286737" y="412875"/>
                  <a:pt x="339615" y="443039"/>
                  <a:pt x="389008" y="477878"/>
                </a:cubicBezTo>
                <a:cubicBezTo>
                  <a:pt x="417488" y="499035"/>
                  <a:pt x="414258" y="521808"/>
                  <a:pt x="382377" y="536593"/>
                </a:cubicBezTo>
                <a:cubicBezTo>
                  <a:pt x="353813" y="553247"/>
                  <a:pt x="323208" y="565738"/>
                  <a:pt x="293283" y="579758"/>
                </a:cubicBezTo>
                <a:cubicBezTo>
                  <a:pt x="224932" y="612217"/>
                  <a:pt x="157431" y="647650"/>
                  <a:pt x="95286" y="690985"/>
                </a:cubicBezTo>
                <a:cubicBezTo>
                  <a:pt x="128526" y="708404"/>
                  <a:pt x="161086" y="726248"/>
                  <a:pt x="195772" y="740268"/>
                </a:cubicBezTo>
                <a:cubicBezTo>
                  <a:pt x="227652" y="751824"/>
                  <a:pt x="265908" y="757178"/>
                  <a:pt x="297704" y="764060"/>
                </a:cubicBezTo>
                <a:cubicBezTo>
                  <a:pt x="321337" y="770518"/>
                  <a:pt x="388328" y="775276"/>
                  <a:pt x="362144" y="813428"/>
                </a:cubicBezTo>
                <a:cubicBezTo>
                  <a:pt x="342166" y="826684"/>
                  <a:pt x="318192" y="833906"/>
                  <a:pt x="296598" y="844698"/>
                </a:cubicBezTo>
                <a:cubicBezTo>
                  <a:pt x="229182" y="877157"/>
                  <a:pt x="157686" y="901289"/>
                  <a:pt x="92565" y="938421"/>
                </a:cubicBezTo>
                <a:cubicBezTo>
                  <a:pt x="144764" y="963233"/>
                  <a:pt x="194412" y="992293"/>
                  <a:pt x="248906" y="1011836"/>
                </a:cubicBezTo>
                <a:cubicBezTo>
                  <a:pt x="277470" y="1025856"/>
                  <a:pt x="434236" y="1053472"/>
                  <a:pt x="392494" y="1101565"/>
                </a:cubicBezTo>
                <a:cubicBezTo>
                  <a:pt x="313261" y="1152378"/>
                  <a:pt x="227567" y="1193249"/>
                  <a:pt x="148674" y="1244912"/>
                </a:cubicBezTo>
                <a:cubicBezTo>
                  <a:pt x="126911" y="1258677"/>
                  <a:pt x="104637" y="1271593"/>
                  <a:pt x="82959" y="1285528"/>
                </a:cubicBezTo>
                <a:cubicBezTo>
                  <a:pt x="65106" y="1297764"/>
                  <a:pt x="47933" y="1310934"/>
                  <a:pt x="30505" y="1323765"/>
                </a:cubicBezTo>
                <a:cubicBezTo>
                  <a:pt x="22344" y="1330053"/>
                  <a:pt x="10357" y="1328863"/>
                  <a:pt x="3896" y="13204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26"/>
          <p:cNvSpPr/>
          <p:nvPr/>
        </p:nvSpPr>
        <p:spPr>
          <a:xfrm rot="7416649">
            <a:off x="7091690" y="4780554"/>
            <a:ext cx="2054800" cy="731993"/>
          </a:xfrm>
          <a:custGeom>
            <a:rect b="b" l="l" r="r" t="t"/>
            <a:pathLst>
              <a:path extrusionOk="0" h="1460158" w="4098854">
                <a:moveTo>
                  <a:pt x="4062639" y="386515"/>
                </a:moveTo>
                <a:cubicBezTo>
                  <a:pt x="4052267" y="380397"/>
                  <a:pt x="4041555" y="374789"/>
                  <a:pt x="4030843" y="369181"/>
                </a:cubicBezTo>
                <a:cubicBezTo>
                  <a:pt x="4017496" y="362638"/>
                  <a:pt x="4004064" y="356436"/>
                  <a:pt x="3990632" y="350233"/>
                </a:cubicBezTo>
                <a:cubicBezTo>
                  <a:pt x="3976350" y="343520"/>
                  <a:pt x="3962067" y="336637"/>
                  <a:pt x="3947955" y="329755"/>
                </a:cubicBezTo>
                <a:cubicBezTo>
                  <a:pt x="3919901" y="316074"/>
                  <a:pt x="3892016" y="302054"/>
                  <a:pt x="3866342" y="289138"/>
                </a:cubicBezTo>
                <a:cubicBezTo>
                  <a:pt x="3853080" y="282511"/>
                  <a:pt x="3839648" y="276138"/>
                  <a:pt x="3826045" y="270275"/>
                </a:cubicBezTo>
                <a:cubicBezTo>
                  <a:pt x="3818819" y="267216"/>
                  <a:pt x="3811338" y="264412"/>
                  <a:pt x="3804367" y="260758"/>
                </a:cubicBezTo>
                <a:cubicBezTo>
                  <a:pt x="3800031" y="258464"/>
                  <a:pt x="3795695" y="256085"/>
                  <a:pt x="3792635" y="252091"/>
                </a:cubicBezTo>
                <a:cubicBezTo>
                  <a:pt x="3790339" y="249117"/>
                  <a:pt x="3789234" y="245718"/>
                  <a:pt x="3788639" y="241979"/>
                </a:cubicBezTo>
                <a:cubicBezTo>
                  <a:pt x="3787619" y="234842"/>
                  <a:pt x="3791105" y="227789"/>
                  <a:pt x="3796545" y="223371"/>
                </a:cubicBezTo>
                <a:cubicBezTo>
                  <a:pt x="3800796" y="219972"/>
                  <a:pt x="3805557" y="217083"/>
                  <a:pt x="3810063" y="214024"/>
                </a:cubicBezTo>
                <a:cubicBezTo>
                  <a:pt x="3822730" y="205612"/>
                  <a:pt x="3835567" y="197455"/>
                  <a:pt x="3848319" y="189127"/>
                </a:cubicBezTo>
                <a:cubicBezTo>
                  <a:pt x="3871953" y="172983"/>
                  <a:pt x="3894737" y="155649"/>
                  <a:pt x="3917690" y="138570"/>
                </a:cubicBezTo>
                <a:cubicBezTo>
                  <a:pt x="3928657" y="130327"/>
                  <a:pt x="3939709" y="122085"/>
                  <a:pt x="3950845" y="113928"/>
                </a:cubicBezTo>
                <a:cubicBezTo>
                  <a:pt x="3963428" y="104836"/>
                  <a:pt x="3976180" y="95914"/>
                  <a:pt x="3989017" y="86992"/>
                </a:cubicBezTo>
                <a:cubicBezTo>
                  <a:pt x="4001174" y="78495"/>
                  <a:pt x="4013246" y="69828"/>
                  <a:pt x="4025232" y="60991"/>
                </a:cubicBezTo>
                <a:cubicBezTo>
                  <a:pt x="4037390" y="51899"/>
                  <a:pt x="4048951" y="41872"/>
                  <a:pt x="4060428" y="31761"/>
                </a:cubicBezTo>
                <a:cubicBezTo>
                  <a:pt x="4070800" y="22669"/>
                  <a:pt x="4081342" y="13662"/>
                  <a:pt x="4092394" y="5335"/>
                </a:cubicBezTo>
                <a:cubicBezTo>
                  <a:pt x="4094519" y="3720"/>
                  <a:pt x="4096644" y="2106"/>
                  <a:pt x="4098854" y="492"/>
                </a:cubicBezTo>
                <a:cubicBezTo>
                  <a:pt x="4094944" y="661"/>
                  <a:pt x="4091118" y="831"/>
                  <a:pt x="4087293" y="916"/>
                </a:cubicBezTo>
                <a:cubicBezTo>
                  <a:pt x="4067229" y="1426"/>
                  <a:pt x="4047081" y="1256"/>
                  <a:pt x="4026933" y="1426"/>
                </a:cubicBezTo>
                <a:cubicBezTo>
                  <a:pt x="4005509" y="1681"/>
                  <a:pt x="3984001" y="2021"/>
                  <a:pt x="3962577" y="2106"/>
                </a:cubicBezTo>
                <a:cubicBezTo>
                  <a:pt x="3941579" y="2191"/>
                  <a:pt x="3920496" y="2106"/>
                  <a:pt x="3899412" y="1936"/>
                </a:cubicBezTo>
                <a:cubicBezTo>
                  <a:pt x="3856565" y="1596"/>
                  <a:pt x="3813718" y="237"/>
                  <a:pt x="3770871" y="67"/>
                </a:cubicBezTo>
                <a:cubicBezTo>
                  <a:pt x="3723944" y="-103"/>
                  <a:pt x="3677101" y="67"/>
                  <a:pt x="3630173" y="407"/>
                </a:cubicBezTo>
                <a:cubicBezTo>
                  <a:pt x="3584351" y="746"/>
                  <a:pt x="3538529" y="1936"/>
                  <a:pt x="3492706" y="2956"/>
                </a:cubicBezTo>
                <a:cubicBezTo>
                  <a:pt x="3447394" y="3890"/>
                  <a:pt x="3402082" y="4570"/>
                  <a:pt x="3356684" y="4740"/>
                </a:cubicBezTo>
                <a:cubicBezTo>
                  <a:pt x="3322339" y="4910"/>
                  <a:pt x="3288078" y="4825"/>
                  <a:pt x="3253732" y="4825"/>
                </a:cubicBezTo>
                <a:cubicBezTo>
                  <a:pt x="3199494" y="4825"/>
                  <a:pt x="3145255" y="4825"/>
                  <a:pt x="3091016" y="5420"/>
                </a:cubicBezTo>
                <a:cubicBezTo>
                  <a:pt x="3043494" y="6015"/>
                  <a:pt x="2995971" y="6694"/>
                  <a:pt x="2948533" y="7799"/>
                </a:cubicBezTo>
                <a:cubicBezTo>
                  <a:pt x="2902541" y="8904"/>
                  <a:pt x="2856633" y="10263"/>
                  <a:pt x="2810641" y="11453"/>
                </a:cubicBezTo>
                <a:cubicBezTo>
                  <a:pt x="2719336" y="13832"/>
                  <a:pt x="2628031" y="15107"/>
                  <a:pt x="2536726" y="16551"/>
                </a:cubicBezTo>
                <a:cubicBezTo>
                  <a:pt x="2448652" y="17911"/>
                  <a:pt x="2360663" y="20800"/>
                  <a:pt x="2272673" y="24963"/>
                </a:cubicBezTo>
                <a:cubicBezTo>
                  <a:pt x="2178818" y="29382"/>
                  <a:pt x="2085048" y="34310"/>
                  <a:pt x="1991193" y="38729"/>
                </a:cubicBezTo>
                <a:cubicBezTo>
                  <a:pt x="1948261" y="40853"/>
                  <a:pt x="1905329" y="42552"/>
                  <a:pt x="1862482" y="44252"/>
                </a:cubicBezTo>
                <a:cubicBezTo>
                  <a:pt x="1813599" y="46206"/>
                  <a:pt x="1764631" y="48415"/>
                  <a:pt x="1715748" y="50794"/>
                </a:cubicBezTo>
                <a:cubicBezTo>
                  <a:pt x="1673411" y="52834"/>
                  <a:pt x="1631074" y="55128"/>
                  <a:pt x="1588738" y="57167"/>
                </a:cubicBezTo>
                <a:cubicBezTo>
                  <a:pt x="1540450" y="59461"/>
                  <a:pt x="1492162" y="61586"/>
                  <a:pt x="1443789" y="63625"/>
                </a:cubicBezTo>
                <a:cubicBezTo>
                  <a:pt x="1355715" y="67279"/>
                  <a:pt x="1267640" y="71103"/>
                  <a:pt x="1179566" y="75011"/>
                </a:cubicBezTo>
                <a:cubicBezTo>
                  <a:pt x="1132129" y="77135"/>
                  <a:pt x="1084691" y="79005"/>
                  <a:pt x="1037253" y="80534"/>
                </a:cubicBezTo>
                <a:cubicBezTo>
                  <a:pt x="994406" y="81894"/>
                  <a:pt x="951559" y="83168"/>
                  <a:pt x="908712" y="84613"/>
                </a:cubicBezTo>
                <a:cubicBezTo>
                  <a:pt x="863400" y="86227"/>
                  <a:pt x="818088" y="87587"/>
                  <a:pt x="772775" y="89371"/>
                </a:cubicBezTo>
                <a:cubicBezTo>
                  <a:pt x="727888" y="91156"/>
                  <a:pt x="683086" y="93110"/>
                  <a:pt x="638198" y="95149"/>
                </a:cubicBezTo>
                <a:cubicBezTo>
                  <a:pt x="629782" y="95489"/>
                  <a:pt x="621451" y="95829"/>
                  <a:pt x="613034" y="96169"/>
                </a:cubicBezTo>
                <a:cubicBezTo>
                  <a:pt x="563981" y="106960"/>
                  <a:pt x="512973" y="100842"/>
                  <a:pt x="462985" y="100248"/>
                </a:cubicBezTo>
                <a:cubicBezTo>
                  <a:pt x="432890" y="100078"/>
                  <a:pt x="402795" y="101352"/>
                  <a:pt x="372870" y="97868"/>
                </a:cubicBezTo>
                <a:cubicBezTo>
                  <a:pt x="350342" y="93790"/>
                  <a:pt x="330109" y="90221"/>
                  <a:pt x="307495" y="88777"/>
                </a:cubicBezTo>
                <a:cubicBezTo>
                  <a:pt x="227582" y="82998"/>
                  <a:pt x="147584" y="90731"/>
                  <a:pt x="68436" y="101862"/>
                </a:cubicBezTo>
                <a:cubicBezTo>
                  <a:pt x="95896" y="119196"/>
                  <a:pt x="127521" y="127098"/>
                  <a:pt x="157020" y="140099"/>
                </a:cubicBezTo>
                <a:cubicBezTo>
                  <a:pt x="180144" y="150466"/>
                  <a:pt x="203608" y="159812"/>
                  <a:pt x="226987" y="168140"/>
                </a:cubicBezTo>
                <a:cubicBezTo>
                  <a:pt x="257422" y="181055"/>
                  <a:pt x="291597" y="181225"/>
                  <a:pt x="321947" y="193036"/>
                </a:cubicBezTo>
                <a:cubicBezTo>
                  <a:pt x="335379" y="201023"/>
                  <a:pt x="332999" y="221671"/>
                  <a:pt x="318377" y="226515"/>
                </a:cubicBezTo>
                <a:cubicBezTo>
                  <a:pt x="297803" y="236541"/>
                  <a:pt x="273319" y="248182"/>
                  <a:pt x="254021" y="258039"/>
                </a:cubicBezTo>
                <a:cubicBezTo>
                  <a:pt x="217210" y="276223"/>
                  <a:pt x="183545" y="293982"/>
                  <a:pt x="147159" y="311316"/>
                </a:cubicBezTo>
                <a:cubicBezTo>
                  <a:pt x="112983" y="327885"/>
                  <a:pt x="75832" y="339866"/>
                  <a:pt x="45652" y="363573"/>
                </a:cubicBezTo>
                <a:cubicBezTo>
                  <a:pt x="77107" y="393398"/>
                  <a:pt x="116639" y="412007"/>
                  <a:pt x="153450" y="433929"/>
                </a:cubicBezTo>
                <a:cubicBezTo>
                  <a:pt x="203778" y="467663"/>
                  <a:pt x="256657" y="497827"/>
                  <a:pt x="306050" y="532666"/>
                </a:cubicBezTo>
                <a:cubicBezTo>
                  <a:pt x="334529" y="553823"/>
                  <a:pt x="331299" y="576596"/>
                  <a:pt x="299419" y="591381"/>
                </a:cubicBezTo>
                <a:cubicBezTo>
                  <a:pt x="270854" y="608035"/>
                  <a:pt x="240249" y="620611"/>
                  <a:pt x="210324" y="634546"/>
                </a:cubicBezTo>
                <a:cubicBezTo>
                  <a:pt x="141973" y="667090"/>
                  <a:pt x="74472" y="702438"/>
                  <a:pt x="12327" y="745773"/>
                </a:cubicBezTo>
                <a:cubicBezTo>
                  <a:pt x="45567" y="763192"/>
                  <a:pt x="78128" y="781036"/>
                  <a:pt x="112813" y="795056"/>
                </a:cubicBezTo>
                <a:cubicBezTo>
                  <a:pt x="144693" y="806612"/>
                  <a:pt x="182950" y="811966"/>
                  <a:pt x="214830" y="818848"/>
                </a:cubicBezTo>
                <a:cubicBezTo>
                  <a:pt x="238464" y="825306"/>
                  <a:pt x="305455" y="830149"/>
                  <a:pt x="279270" y="868216"/>
                </a:cubicBezTo>
                <a:cubicBezTo>
                  <a:pt x="259292" y="881472"/>
                  <a:pt x="235318" y="888694"/>
                  <a:pt x="213725" y="899486"/>
                </a:cubicBezTo>
                <a:cubicBezTo>
                  <a:pt x="146309" y="932030"/>
                  <a:pt x="74812" y="956077"/>
                  <a:pt x="9692" y="993209"/>
                </a:cubicBezTo>
                <a:cubicBezTo>
                  <a:pt x="61890" y="1018021"/>
                  <a:pt x="111538" y="1047081"/>
                  <a:pt x="165947" y="1066539"/>
                </a:cubicBezTo>
                <a:cubicBezTo>
                  <a:pt x="194512" y="1080559"/>
                  <a:pt x="351362" y="1108260"/>
                  <a:pt x="309620" y="1156269"/>
                </a:cubicBezTo>
                <a:cubicBezTo>
                  <a:pt x="230387" y="1207081"/>
                  <a:pt x="144693" y="1247952"/>
                  <a:pt x="65801" y="1299615"/>
                </a:cubicBezTo>
                <a:cubicBezTo>
                  <a:pt x="44037" y="1313380"/>
                  <a:pt x="21764" y="1326381"/>
                  <a:pt x="85" y="1340231"/>
                </a:cubicBezTo>
                <a:cubicBezTo>
                  <a:pt x="85" y="1340231"/>
                  <a:pt x="0" y="1340231"/>
                  <a:pt x="0" y="1340316"/>
                </a:cubicBezTo>
                <a:cubicBezTo>
                  <a:pt x="935" y="1340316"/>
                  <a:pt x="1785" y="1340231"/>
                  <a:pt x="2635" y="1340146"/>
                </a:cubicBezTo>
                <a:cubicBezTo>
                  <a:pt x="44632" y="1337087"/>
                  <a:pt x="86629" y="1333943"/>
                  <a:pt x="128711" y="1333348"/>
                </a:cubicBezTo>
                <a:cubicBezTo>
                  <a:pt x="172493" y="1332754"/>
                  <a:pt x="216190" y="1333008"/>
                  <a:pt x="259972" y="1332244"/>
                </a:cubicBezTo>
                <a:cubicBezTo>
                  <a:pt x="348131" y="1330629"/>
                  <a:pt x="436121" y="1325871"/>
                  <a:pt x="524280" y="1325701"/>
                </a:cubicBezTo>
                <a:cubicBezTo>
                  <a:pt x="571208" y="1325616"/>
                  <a:pt x="618135" y="1325531"/>
                  <a:pt x="665063" y="1324766"/>
                </a:cubicBezTo>
                <a:cubicBezTo>
                  <a:pt x="709525" y="1324086"/>
                  <a:pt x="753987" y="1322217"/>
                  <a:pt x="798449" y="1320603"/>
                </a:cubicBezTo>
                <a:cubicBezTo>
                  <a:pt x="842997" y="1318988"/>
                  <a:pt x="887629" y="1318563"/>
                  <a:pt x="932176" y="1319158"/>
                </a:cubicBezTo>
                <a:cubicBezTo>
                  <a:pt x="977318" y="1319668"/>
                  <a:pt x="1022546" y="1320518"/>
                  <a:pt x="1067688" y="1322132"/>
                </a:cubicBezTo>
                <a:cubicBezTo>
                  <a:pt x="1115041" y="1323832"/>
                  <a:pt x="1162394" y="1325531"/>
                  <a:pt x="1209661" y="1326721"/>
                </a:cubicBezTo>
                <a:cubicBezTo>
                  <a:pt x="1255314" y="1327910"/>
                  <a:pt x="1300881" y="1328505"/>
                  <a:pt x="1346448" y="1329949"/>
                </a:cubicBezTo>
                <a:cubicBezTo>
                  <a:pt x="1391761" y="1331309"/>
                  <a:pt x="1437073" y="1334113"/>
                  <a:pt x="1482300" y="1337852"/>
                </a:cubicBezTo>
                <a:cubicBezTo>
                  <a:pt x="1528718" y="1341760"/>
                  <a:pt x="1575050" y="1346944"/>
                  <a:pt x="1621383" y="1351617"/>
                </a:cubicBezTo>
                <a:cubicBezTo>
                  <a:pt x="1709202" y="1360539"/>
                  <a:pt x="1797276" y="1366742"/>
                  <a:pt x="1885266" y="1373200"/>
                </a:cubicBezTo>
                <a:cubicBezTo>
                  <a:pt x="1976145" y="1379827"/>
                  <a:pt x="2067110" y="1386285"/>
                  <a:pt x="2157820" y="1394528"/>
                </a:cubicBezTo>
                <a:cubicBezTo>
                  <a:pt x="2193186" y="1397756"/>
                  <a:pt x="2228551" y="1401155"/>
                  <a:pt x="2264002" y="1404129"/>
                </a:cubicBezTo>
                <a:cubicBezTo>
                  <a:pt x="2282025" y="1405659"/>
                  <a:pt x="2299963" y="1407188"/>
                  <a:pt x="2317986" y="1408718"/>
                </a:cubicBezTo>
                <a:cubicBezTo>
                  <a:pt x="2335839" y="1410247"/>
                  <a:pt x="2353777" y="1411267"/>
                  <a:pt x="2371545" y="1412541"/>
                </a:cubicBezTo>
                <a:cubicBezTo>
                  <a:pt x="2392203" y="1413731"/>
                  <a:pt x="2412776" y="1415006"/>
                  <a:pt x="2433435" y="1415855"/>
                </a:cubicBezTo>
                <a:cubicBezTo>
                  <a:pt x="2457833" y="1416875"/>
                  <a:pt x="2482148" y="1417810"/>
                  <a:pt x="2506461" y="1418489"/>
                </a:cubicBezTo>
                <a:cubicBezTo>
                  <a:pt x="2550243" y="1419764"/>
                  <a:pt x="2594026" y="1420529"/>
                  <a:pt x="2637808" y="1421548"/>
                </a:cubicBezTo>
                <a:cubicBezTo>
                  <a:pt x="2685500" y="1422738"/>
                  <a:pt x="2733193" y="1424097"/>
                  <a:pt x="2780971" y="1426137"/>
                </a:cubicBezTo>
                <a:cubicBezTo>
                  <a:pt x="2823903" y="1427921"/>
                  <a:pt x="2866835" y="1430385"/>
                  <a:pt x="2909682" y="1433104"/>
                </a:cubicBezTo>
                <a:cubicBezTo>
                  <a:pt x="2957460" y="1436078"/>
                  <a:pt x="3005322" y="1438967"/>
                  <a:pt x="3053100" y="1441601"/>
                </a:cubicBezTo>
                <a:cubicBezTo>
                  <a:pt x="3097562" y="1444066"/>
                  <a:pt x="3142024" y="1445935"/>
                  <a:pt x="3186487" y="1447804"/>
                </a:cubicBezTo>
                <a:cubicBezTo>
                  <a:pt x="3229929" y="1449589"/>
                  <a:pt x="3273286" y="1451203"/>
                  <a:pt x="3316643" y="1452988"/>
                </a:cubicBezTo>
                <a:cubicBezTo>
                  <a:pt x="3362890" y="1454857"/>
                  <a:pt x="3409138" y="1456981"/>
                  <a:pt x="3455385" y="1458341"/>
                </a:cubicBezTo>
                <a:cubicBezTo>
                  <a:pt x="3546435" y="1461060"/>
                  <a:pt x="3637485" y="1460295"/>
                  <a:pt x="3728534" y="1458851"/>
                </a:cubicBezTo>
                <a:cubicBezTo>
                  <a:pt x="3752253" y="1458511"/>
                  <a:pt x="3775887" y="1457661"/>
                  <a:pt x="3799521" y="1457066"/>
                </a:cubicBezTo>
                <a:cubicBezTo>
                  <a:pt x="3821880" y="1456471"/>
                  <a:pt x="3844153" y="1456047"/>
                  <a:pt x="3866512" y="1455707"/>
                </a:cubicBezTo>
                <a:cubicBezTo>
                  <a:pt x="3887765" y="1455367"/>
                  <a:pt x="3909104" y="1455452"/>
                  <a:pt x="3930357" y="1455537"/>
                </a:cubicBezTo>
                <a:cubicBezTo>
                  <a:pt x="3953396" y="1455622"/>
                  <a:pt x="3976520" y="1455707"/>
                  <a:pt x="3999558" y="1455877"/>
                </a:cubicBezTo>
                <a:cubicBezTo>
                  <a:pt x="3999644" y="1455877"/>
                  <a:pt x="3999728" y="1455877"/>
                  <a:pt x="3999813" y="1455877"/>
                </a:cubicBezTo>
                <a:cubicBezTo>
                  <a:pt x="3994883" y="1453582"/>
                  <a:pt x="3990037" y="1451288"/>
                  <a:pt x="3985106" y="1448994"/>
                </a:cubicBezTo>
                <a:cubicBezTo>
                  <a:pt x="3980345" y="1446785"/>
                  <a:pt x="3975500" y="1444830"/>
                  <a:pt x="3970654" y="1442791"/>
                </a:cubicBezTo>
                <a:cubicBezTo>
                  <a:pt x="3961047" y="1438713"/>
                  <a:pt x="3951271" y="1434804"/>
                  <a:pt x="3941494" y="1431065"/>
                </a:cubicBezTo>
                <a:cubicBezTo>
                  <a:pt x="3919135" y="1422568"/>
                  <a:pt x="3896777" y="1414156"/>
                  <a:pt x="3874503" y="1405319"/>
                </a:cubicBezTo>
                <a:cubicBezTo>
                  <a:pt x="3855375" y="1397756"/>
                  <a:pt x="3836502" y="1389599"/>
                  <a:pt x="3817799" y="1381272"/>
                </a:cubicBezTo>
                <a:cubicBezTo>
                  <a:pt x="3807002" y="1376514"/>
                  <a:pt x="3796205" y="1371670"/>
                  <a:pt x="3785494" y="1366827"/>
                </a:cubicBezTo>
                <a:cubicBezTo>
                  <a:pt x="3775547" y="1362323"/>
                  <a:pt x="3765685" y="1357735"/>
                  <a:pt x="3755654" y="1353571"/>
                </a:cubicBezTo>
                <a:cubicBezTo>
                  <a:pt x="3745537" y="1349323"/>
                  <a:pt x="3735421" y="1345244"/>
                  <a:pt x="3725134" y="1341421"/>
                </a:cubicBezTo>
                <a:cubicBezTo>
                  <a:pt x="3714762" y="1337512"/>
                  <a:pt x="3704305" y="1334028"/>
                  <a:pt x="3693849" y="1330289"/>
                </a:cubicBezTo>
                <a:cubicBezTo>
                  <a:pt x="3688833" y="1328505"/>
                  <a:pt x="3683987" y="1326296"/>
                  <a:pt x="3679141" y="1324002"/>
                </a:cubicBezTo>
                <a:cubicBezTo>
                  <a:pt x="3676421" y="1322642"/>
                  <a:pt x="3673616" y="1321282"/>
                  <a:pt x="3671235" y="1319413"/>
                </a:cubicBezTo>
                <a:cubicBezTo>
                  <a:pt x="3668345" y="1317289"/>
                  <a:pt x="3665454" y="1315334"/>
                  <a:pt x="3663244" y="1312530"/>
                </a:cubicBezTo>
                <a:cubicBezTo>
                  <a:pt x="3661459" y="1310236"/>
                  <a:pt x="3659588" y="1308112"/>
                  <a:pt x="3658483" y="1305478"/>
                </a:cubicBezTo>
                <a:cubicBezTo>
                  <a:pt x="3656613" y="1300974"/>
                  <a:pt x="3656018" y="1295451"/>
                  <a:pt x="3657293" y="1290693"/>
                </a:cubicBezTo>
                <a:cubicBezTo>
                  <a:pt x="3658738" y="1285510"/>
                  <a:pt x="3662479" y="1280326"/>
                  <a:pt x="3667154" y="1277607"/>
                </a:cubicBezTo>
                <a:cubicBezTo>
                  <a:pt x="3670045" y="1275908"/>
                  <a:pt x="3672510" y="1274803"/>
                  <a:pt x="3675656" y="1273614"/>
                </a:cubicBezTo>
                <a:cubicBezTo>
                  <a:pt x="3678121" y="1272679"/>
                  <a:pt x="3680672" y="1271914"/>
                  <a:pt x="3683222" y="1271149"/>
                </a:cubicBezTo>
                <a:cubicBezTo>
                  <a:pt x="3688068" y="1269620"/>
                  <a:pt x="3692999" y="1268175"/>
                  <a:pt x="3697845" y="1266731"/>
                </a:cubicBezTo>
                <a:cubicBezTo>
                  <a:pt x="3707876" y="1263672"/>
                  <a:pt x="3717993" y="1260868"/>
                  <a:pt x="3728109" y="1257979"/>
                </a:cubicBezTo>
                <a:cubicBezTo>
                  <a:pt x="3749958" y="1251776"/>
                  <a:pt x="3771806" y="1245658"/>
                  <a:pt x="3793655" y="1239370"/>
                </a:cubicBezTo>
                <a:cubicBezTo>
                  <a:pt x="3836757" y="1226879"/>
                  <a:pt x="3879604" y="1213454"/>
                  <a:pt x="3922196" y="1199009"/>
                </a:cubicBezTo>
                <a:cubicBezTo>
                  <a:pt x="3929507" y="1196460"/>
                  <a:pt x="3936733" y="1193911"/>
                  <a:pt x="3943959" y="1191107"/>
                </a:cubicBezTo>
                <a:cubicBezTo>
                  <a:pt x="3950676" y="1188558"/>
                  <a:pt x="3957392" y="1185839"/>
                  <a:pt x="3963938" y="1182780"/>
                </a:cubicBezTo>
                <a:cubicBezTo>
                  <a:pt x="3957307" y="1175982"/>
                  <a:pt x="3950335" y="1169439"/>
                  <a:pt x="3943364" y="1163066"/>
                </a:cubicBezTo>
                <a:cubicBezTo>
                  <a:pt x="3937668" y="1158308"/>
                  <a:pt x="3931972" y="1153464"/>
                  <a:pt x="3926022" y="1149046"/>
                </a:cubicBezTo>
                <a:cubicBezTo>
                  <a:pt x="3922111" y="1146157"/>
                  <a:pt x="3918285" y="1143268"/>
                  <a:pt x="3914460" y="1140379"/>
                </a:cubicBezTo>
                <a:cubicBezTo>
                  <a:pt x="3910634" y="1137490"/>
                  <a:pt x="3906553" y="1134941"/>
                  <a:pt x="3902558" y="1132222"/>
                </a:cubicBezTo>
                <a:cubicBezTo>
                  <a:pt x="3866767" y="1109195"/>
                  <a:pt x="3829871" y="1087952"/>
                  <a:pt x="3793230" y="1066454"/>
                </a:cubicBezTo>
                <a:cubicBezTo>
                  <a:pt x="3774612" y="1055493"/>
                  <a:pt x="3756249" y="1043852"/>
                  <a:pt x="3737886" y="1032466"/>
                </a:cubicBezTo>
                <a:cubicBezTo>
                  <a:pt x="3720118" y="1021419"/>
                  <a:pt x="3702350" y="1010458"/>
                  <a:pt x="3685177" y="998562"/>
                </a:cubicBezTo>
                <a:cubicBezTo>
                  <a:pt x="3681267" y="995843"/>
                  <a:pt x="3677441" y="993124"/>
                  <a:pt x="3673616" y="990405"/>
                </a:cubicBezTo>
                <a:cubicBezTo>
                  <a:pt x="3671490" y="988875"/>
                  <a:pt x="3669365" y="987346"/>
                  <a:pt x="3667240" y="985901"/>
                </a:cubicBezTo>
                <a:cubicBezTo>
                  <a:pt x="3665369" y="984457"/>
                  <a:pt x="3663414" y="983097"/>
                  <a:pt x="3661459" y="981653"/>
                </a:cubicBezTo>
                <a:cubicBezTo>
                  <a:pt x="3659673" y="980208"/>
                  <a:pt x="3658058" y="978849"/>
                  <a:pt x="3656358" y="977319"/>
                </a:cubicBezTo>
                <a:cubicBezTo>
                  <a:pt x="3654657" y="975450"/>
                  <a:pt x="3652872" y="973666"/>
                  <a:pt x="3651512" y="971456"/>
                </a:cubicBezTo>
                <a:cubicBezTo>
                  <a:pt x="3650322" y="969502"/>
                  <a:pt x="3649302" y="967208"/>
                  <a:pt x="3648707" y="964914"/>
                </a:cubicBezTo>
                <a:cubicBezTo>
                  <a:pt x="3647176" y="959306"/>
                  <a:pt x="3648622" y="953867"/>
                  <a:pt x="3651427" y="948939"/>
                </a:cubicBezTo>
                <a:cubicBezTo>
                  <a:pt x="3656613" y="940187"/>
                  <a:pt x="3667580" y="938233"/>
                  <a:pt x="3676591" y="935684"/>
                </a:cubicBezTo>
                <a:cubicBezTo>
                  <a:pt x="3686963" y="932795"/>
                  <a:pt x="3697335" y="929990"/>
                  <a:pt x="3707791" y="927186"/>
                </a:cubicBezTo>
                <a:cubicBezTo>
                  <a:pt x="3729640" y="921323"/>
                  <a:pt x="3751318" y="915290"/>
                  <a:pt x="3772997" y="908918"/>
                </a:cubicBezTo>
                <a:cubicBezTo>
                  <a:pt x="3793400" y="902970"/>
                  <a:pt x="3813803" y="897107"/>
                  <a:pt x="3834037" y="890734"/>
                </a:cubicBezTo>
                <a:cubicBezTo>
                  <a:pt x="3867872" y="880112"/>
                  <a:pt x="3901368" y="868896"/>
                  <a:pt x="3935203" y="858360"/>
                </a:cubicBezTo>
                <a:cubicBezTo>
                  <a:pt x="3952121" y="853092"/>
                  <a:pt x="3969124" y="847908"/>
                  <a:pt x="3986041" y="842555"/>
                </a:cubicBezTo>
                <a:cubicBezTo>
                  <a:pt x="4002279" y="837457"/>
                  <a:pt x="4018687" y="832529"/>
                  <a:pt x="4033734" y="827430"/>
                </a:cubicBezTo>
                <a:cubicBezTo>
                  <a:pt x="4034074" y="827260"/>
                  <a:pt x="4034499" y="827175"/>
                  <a:pt x="4034839" y="827006"/>
                </a:cubicBezTo>
                <a:lnTo>
                  <a:pt x="4034839" y="827006"/>
                </a:lnTo>
                <a:cubicBezTo>
                  <a:pt x="4037305" y="826071"/>
                  <a:pt x="4039770" y="825221"/>
                  <a:pt x="4042235" y="824201"/>
                </a:cubicBezTo>
                <a:cubicBezTo>
                  <a:pt x="4039090" y="821142"/>
                  <a:pt x="4035859" y="818253"/>
                  <a:pt x="4032544" y="815364"/>
                </a:cubicBezTo>
                <a:cubicBezTo>
                  <a:pt x="4020982" y="805338"/>
                  <a:pt x="4009420" y="795481"/>
                  <a:pt x="3997688" y="785625"/>
                </a:cubicBezTo>
                <a:cubicBezTo>
                  <a:pt x="3984851" y="774748"/>
                  <a:pt x="3971504" y="764637"/>
                  <a:pt x="3959942" y="756055"/>
                </a:cubicBezTo>
                <a:cubicBezTo>
                  <a:pt x="3955096" y="752741"/>
                  <a:pt x="3950251" y="749512"/>
                  <a:pt x="3945405" y="746283"/>
                </a:cubicBezTo>
                <a:cubicBezTo>
                  <a:pt x="3940814" y="743224"/>
                  <a:pt x="3936053" y="740505"/>
                  <a:pt x="3931377" y="737616"/>
                </a:cubicBezTo>
                <a:cubicBezTo>
                  <a:pt x="3922451" y="732178"/>
                  <a:pt x="3913184" y="727079"/>
                  <a:pt x="3903918" y="722066"/>
                </a:cubicBezTo>
                <a:cubicBezTo>
                  <a:pt x="3884960" y="711785"/>
                  <a:pt x="3866002" y="701673"/>
                  <a:pt x="3847299" y="690967"/>
                </a:cubicBezTo>
                <a:cubicBezTo>
                  <a:pt x="3828086" y="680005"/>
                  <a:pt x="3808957" y="669129"/>
                  <a:pt x="3790169" y="657573"/>
                </a:cubicBezTo>
                <a:cubicBezTo>
                  <a:pt x="3771977" y="646357"/>
                  <a:pt x="3753953" y="634716"/>
                  <a:pt x="3735676" y="623585"/>
                </a:cubicBezTo>
                <a:cubicBezTo>
                  <a:pt x="3726579" y="618062"/>
                  <a:pt x="3715867" y="610584"/>
                  <a:pt x="3715867" y="598603"/>
                </a:cubicBezTo>
                <a:cubicBezTo>
                  <a:pt x="3715867" y="593930"/>
                  <a:pt x="3717228" y="589086"/>
                  <a:pt x="3720118" y="585433"/>
                </a:cubicBezTo>
                <a:cubicBezTo>
                  <a:pt x="3723349" y="581269"/>
                  <a:pt x="3728109" y="578720"/>
                  <a:pt x="3732615" y="576171"/>
                </a:cubicBezTo>
                <a:cubicBezTo>
                  <a:pt x="3750893" y="565804"/>
                  <a:pt x="3770021" y="556967"/>
                  <a:pt x="3789064" y="548300"/>
                </a:cubicBezTo>
                <a:cubicBezTo>
                  <a:pt x="3810743" y="538444"/>
                  <a:pt x="3832846" y="529437"/>
                  <a:pt x="3854865" y="520260"/>
                </a:cubicBezTo>
                <a:cubicBezTo>
                  <a:pt x="3874078" y="512273"/>
                  <a:pt x="3893291" y="504285"/>
                  <a:pt x="3912504" y="496468"/>
                </a:cubicBezTo>
                <a:cubicBezTo>
                  <a:pt x="3934098" y="487631"/>
                  <a:pt x="3955436" y="478624"/>
                  <a:pt x="3976775" y="469362"/>
                </a:cubicBezTo>
                <a:cubicBezTo>
                  <a:pt x="3998623" y="459845"/>
                  <a:pt x="4020302" y="449819"/>
                  <a:pt x="4040365" y="440387"/>
                </a:cubicBezTo>
                <a:cubicBezTo>
                  <a:pt x="4049547" y="435714"/>
                  <a:pt x="4058643" y="431040"/>
                  <a:pt x="4067739" y="426112"/>
                </a:cubicBezTo>
                <a:cubicBezTo>
                  <a:pt x="4077771" y="420674"/>
                  <a:pt x="4087803" y="415066"/>
                  <a:pt x="4097494" y="408948"/>
                </a:cubicBezTo>
                <a:cubicBezTo>
                  <a:pt x="4095369" y="407418"/>
                  <a:pt x="4093159" y="405889"/>
                  <a:pt x="4090948" y="404444"/>
                </a:cubicBezTo>
                <a:cubicBezTo>
                  <a:pt x="4081767" y="398241"/>
                  <a:pt x="4072245" y="392293"/>
                  <a:pt x="4062639" y="3865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27"/>
          <p:cNvSpPr txBox="1"/>
          <p:nvPr/>
        </p:nvSpPr>
        <p:spPr>
          <a:xfrm>
            <a:off x="744625" y="849247"/>
            <a:ext cx="36246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069" name="Google Shape;1069;p27"/>
          <p:cNvGrpSpPr/>
          <p:nvPr/>
        </p:nvGrpSpPr>
        <p:grpSpPr>
          <a:xfrm>
            <a:off x="7336208" y="2060332"/>
            <a:ext cx="2257035" cy="2206894"/>
            <a:chOff x="14672416" y="4120664"/>
            <a:chExt cx="4514070" cy="4413789"/>
          </a:xfrm>
        </p:grpSpPr>
        <p:sp>
          <p:nvSpPr>
            <p:cNvPr id="1070" name="Google Shape;1070;p27"/>
            <p:cNvSpPr/>
            <p:nvPr/>
          </p:nvSpPr>
          <p:spPr>
            <a:xfrm>
              <a:off x="15054069" y="4120664"/>
              <a:ext cx="4132417" cy="3465674"/>
            </a:xfrm>
            <a:custGeom>
              <a:rect b="b" l="l" r="r" t="t"/>
              <a:pathLst>
                <a:path extrusionOk="0" h="3465674" w="4132417">
                  <a:moveTo>
                    <a:pt x="4065383" y="1611128"/>
                  </a:moveTo>
                  <a:cubicBezTo>
                    <a:pt x="3998847" y="1495278"/>
                    <a:pt x="3885817" y="1400196"/>
                    <a:pt x="3749134" y="1388187"/>
                  </a:cubicBezTo>
                  <a:cubicBezTo>
                    <a:pt x="3858372" y="1255813"/>
                    <a:pt x="3865234" y="1063302"/>
                    <a:pt x="3792830" y="911785"/>
                  </a:cubicBezTo>
                  <a:cubicBezTo>
                    <a:pt x="3759517" y="832415"/>
                    <a:pt x="3720245" y="754579"/>
                    <a:pt x="3659397" y="692456"/>
                  </a:cubicBezTo>
                  <a:cubicBezTo>
                    <a:pt x="3574354" y="595207"/>
                    <a:pt x="3451845" y="501299"/>
                    <a:pt x="3315343" y="523422"/>
                  </a:cubicBezTo>
                  <a:cubicBezTo>
                    <a:pt x="3304058" y="367661"/>
                    <a:pt x="3177215" y="280525"/>
                    <a:pt x="3053623" y="209011"/>
                  </a:cubicBezTo>
                  <a:cubicBezTo>
                    <a:pt x="2927232" y="127564"/>
                    <a:pt x="2777910" y="86208"/>
                    <a:pt x="2627685" y="90181"/>
                  </a:cubicBezTo>
                  <a:cubicBezTo>
                    <a:pt x="2524316" y="91265"/>
                    <a:pt x="2422390" y="134336"/>
                    <a:pt x="2348542" y="206482"/>
                  </a:cubicBezTo>
                  <a:cubicBezTo>
                    <a:pt x="2282096" y="32933"/>
                    <a:pt x="2090975" y="-1740"/>
                    <a:pt x="1924681" y="66"/>
                  </a:cubicBezTo>
                  <a:cubicBezTo>
                    <a:pt x="1784206" y="-296"/>
                    <a:pt x="1642919" y="53882"/>
                    <a:pt x="1543431" y="154020"/>
                  </a:cubicBezTo>
                  <a:cubicBezTo>
                    <a:pt x="1515083" y="179032"/>
                    <a:pt x="1487819" y="206211"/>
                    <a:pt x="1470937" y="240524"/>
                  </a:cubicBezTo>
                  <a:cubicBezTo>
                    <a:pt x="1411353" y="163953"/>
                    <a:pt x="1315927" y="127202"/>
                    <a:pt x="1220683" y="127022"/>
                  </a:cubicBezTo>
                  <a:cubicBezTo>
                    <a:pt x="1116861" y="119618"/>
                    <a:pt x="1013311" y="151492"/>
                    <a:pt x="925740" y="206302"/>
                  </a:cubicBezTo>
                  <a:cubicBezTo>
                    <a:pt x="863989" y="242691"/>
                    <a:pt x="826704" y="308788"/>
                    <a:pt x="821197" y="379670"/>
                  </a:cubicBezTo>
                  <a:cubicBezTo>
                    <a:pt x="815419" y="421477"/>
                    <a:pt x="818488" y="465090"/>
                    <a:pt x="836273" y="503827"/>
                  </a:cubicBezTo>
                  <a:cubicBezTo>
                    <a:pt x="747348" y="497236"/>
                    <a:pt x="660409" y="524957"/>
                    <a:pt x="577533" y="554122"/>
                  </a:cubicBezTo>
                  <a:cubicBezTo>
                    <a:pt x="433086" y="606133"/>
                    <a:pt x="302001" y="695526"/>
                    <a:pt x="208742" y="818238"/>
                  </a:cubicBezTo>
                  <a:cubicBezTo>
                    <a:pt x="72782" y="992961"/>
                    <a:pt x="39739" y="1278568"/>
                    <a:pt x="277716" y="1380873"/>
                  </a:cubicBezTo>
                  <a:cubicBezTo>
                    <a:pt x="214520" y="1413921"/>
                    <a:pt x="172360" y="1474149"/>
                    <a:pt x="133449" y="1531848"/>
                  </a:cubicBezTo>
                  <a:cubicBezTo>
                    <a:pt x="49580" y="1649323"/>
                    <a:pt x="5162" y="1792171"/>
                    <a:pt x="468" y="1936103"/>
                  </a:cubicBezTo>
                  <a:cubicBezTo>
                    <a:pt x="-8650" y="2176110"/>
                    <a:pt x="115845" y="2429661"/>
                    <a:pt x="344703" y="2524563"/>
                  </a:cubicBezTo>
                  <a:cubicBezTo>
                    <a:pt x="432183" y="2562306"/>
                    <a:pt x="527338" y="2569982"/>
                    <a:pt x="621499" y="2575670"/>
                  </a:cubicBezTo>
                  <a:cubicBezTo>
                    <a:pt x="586471" y="2741183"/>
                    <a:pt x="647319" y="2919969"/>
                    <a:pt x="766578" y="3038076"/>
                  </a:cubicBezTo>
                  <a:cubicBezTo>
                    <a:pt x="865975" y="3136138"/>
                    <a:pt x="997964" y="3194379"/>
                    <a:pt x="1132751" y="3224899"/>
                  </a:cubicBezTo>
                  <a:cubicBezTo>
                    <a:pt x="1325858" y="3263997"/>
                    <a:pt x="1546591" y="3271492"/>
                    <a:pt x="1714420" y="3153023"/>
                  </a:cubicBezTo>
                  <a:cubicBezTo>
                    <a:pt x="1774185" y="3383188"/>
                    <a:pt x="2114719" y="3469059"/>
                    <a:pt x="2323625" y="3465538"/>
                  </a:cubicBezTo>
                  <a:cubicBezTo>
                    <a:pt x="2559886" y="3469240"/>
                    <a:pt x="2877037" y="3398538"/>
                    <a:pt x="2949712" y="3139750"/>
                  </a:cubicBezTo>
                  <a:cubicBezTo>
                    <a:pt x="3017872" y="3203679"/>
                    <a:pt x="3112034" y="3223093"/>
                    <a:pt x="3202855" y="3224718"/>
                  </a:cubicBezTo>
                  <a:cubicBezTo>
                    <a:pt x="3300447" y="3226885"/>
                    <a:pt x="3399844" y="3218939"/>
                    <a:pt x="3492832" y="3188058"/>
                  </a:cubicBezTo>
                  <a:cubicBezTo>
                    <a:pt x="3677995" y="3131533"/>
                    <a:pt x="3791656" y="3011168"/>
                    <a:pt x="3810976" y="2814955"/>
                  </a:cubicBezTo>
                  <a:cubicBezTo>
                    <a:pt x="3823886" y="2697480"/>
                    <a:pt x="3790392" y="2581269"/>
                    <a:pt x="3756628" y="2469934"/>
                  </a:cubicBezTo>
                  <a:cubicBezTo>
                    <a:pt x="3922832" y="2406456"/>
                    <a:pt x="4066737" y="2264691"/>
                    <a:pt x="4110252" y="2089245"/>
                  </a:cubicBezTo>
                  <a:cubicBezTo>
                    <a:pt x="4151329" y="1932943"/>
                    <a:pt x="4134717" y="1757137"/>
                    <a:pt x="4065383" y="1611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15446527" y="7366982"/>
              <a:ext cx="745307" cy="636818"/>
            </a:xfrm>
            <a:custGeom>
              <a:rect b="b" l="l" r="r" t="t"/>
              <a:pathLst>
                <a:path extrusionOk="0" h="636818" w="745307">
                  <a:moveTo>
                    <a:pt x="612457" y="156374"/>
                  </a:moveTo>
                  <a:cubicBezTo>
                    <a:pt x="592325" y="117546"/>
                    <a:pt x="578060" y="74385"/>
                    <a:pt x="546011" y="42962"/>
                  </a:cubicBezTo>
                  <a:cubicBezTo>
                    <a:pt x="499608" y="-7604"/>
                    <a:pt x="419440" y="-9320"/>
                    <a:pt x="359494" y="16053"/>
                  </a:cubicBezTo>
                  <a:cubicBezTo>
                    <a:pt x="340265" y="25896"/>
                    <a:pt x="312639" y="42059"/>
                    <a:pt x="315167" y="66890"/>
                  </a:cubicBezTo>
                  <a:cubicBezTo>
                    <a:pt x="221818" y="35828"/>
                    <a:pt x="103282" y="53436"/>
                    <a:pt x="39906" y="133890"/>
                  </a:cubicBezTo>
                  <a:cubicBezTo>
                    <a:pt x="-29519" y="227346"/>
                    <a:pt x="-10651" y="391956"/>
                    <a:pt x="114566" y="425546"/>
                  </a:cubicBezTo>
                  <a:cubicBezTo>
                    <a:pt x="75295" y="557108"/>
                    <a:pt x="168644" y="623294"/>
                    <a:pt x="288806" y="636297"/>
                  </a:cubicBezTo>
                  <a:cubicBezTo>
                    <a:pt x="375113" y="642528"/>
                    <a:pt x="466204" y="592413"/>
                    <a:pt x="504302" y="514217"/>
                  </a:cubicBezTo>
                  <a:cubicBezTo>
                    <a:pt x="670145" y="595303"/>
                    <a:pt x="816939" y="360172"/>
                    <a:pt x="707521" y="229152"/>
                  </a:cubicBezTo>
                  <a:cubicBezTo>
                    <a:pt x="684319" y="195111"/>
                    <a:pt x="650464" y="169918"/>
                    <a:pt x="612457" y="156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14672416" y="7912897"/>
              <a:ext cx="643914" cy="621556"/>
            </a:xfrm>
            <a:custGeom>
              <a:rect b="b" l="l" r="r" t="t"/>
              <a:pathLst>
                <a:path extrusionOk="0" h="621556" w="643914">
                  <a:moveTo>
                    <a:pt x="561595" y="247678"/>
                  </a:moveTo>
                  <a:cubicBezTo>
                    <a:pt x="626055" y="157473"/>
                    <a:pt x="547692" y="67177"/>
                    <a:pt x="448024" y="77109"/>
                  </a:cubicBezTo>
                  <a:cubicBezTo>
                    <a:pt x="419496" y="-19869"/>
                    <a:pt x="303938" y="-18605"/>
                    <a:pt x="240291" y="43338"/>
                  </a:cubicBezTo>
                  <a:cubicBezTo>
                    <a:pt x="202013" y="75664"/>
                    <a:pt x="190999" y="128578"/>
                    <a:pt x="190638" y="176525"/>
                  </a:cubicBezTo>
                  <a:cubicBezTo>
                    <a:pt x="76254" y="143115"/>
                    <a:pt x="-19984" y="251200"/>
                    <a:pt x="3579" y="362354"/>
                  </a:cubicBezTo>
                  <a:cubicBezTo>
                    <a:pt x="26330" y="433327"/>
                    <a:pt x="111824" y="472245"/>
                    <a:pt x="182513" y="465382"/>
                  </a:cubicBezTo>
                  <a:cubicBezTo>
                    <a:pt x="162922" y="540057"/>
                    <a:pt x="213117" y="611391"/>
                    <a:pt x="289584" y="619608"/>
                  </a:cubicBezTo>
                  <a:cubicBezTo>
                    <a:pt x="362078" y="632611"/>
                    <a:pt x="425725" y="578433"/>
                    <a:pt x="461385" y="520192"/>
                  </a:cubicBezTo>
                  <a:cubicBezTo>
                    <a:pt x="547602" y="579878"/>
                    <a:pt x="641222" y="491839"/>
                    <a:pt x="642756" y="401272"/>
                  </a:cubicBezTo>
                  <a:cubicBezTo>
                    <a:pt x="649076" y="336530"/>
                    <a:pt x="630569" y="267995"/>
                    <a:pt x="561595" y="247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3" name="Google Shape;1073;p27"/>
          <p:cNvSpPr/>
          <p:nvPr/>
        </p:nvSpPr>
        <p:spPr>
          <a:xfrm>
            <a:off x="7527034" y="2060332"/>
            <a:ext cx="2066208" cy="1732837"/>
          </a:xfrm>
          <a:custGeom>
            <a:rect b="b" l="l" r="r" t="t"/>
            <a:pathLst>
              <a:path extrusionOk="0" h="3465674" w="4132417">
                <a:moveTo>
                  <a:pt x="2323625" y="3465538"/>
                </a:moveTo>
                <a:cubicBezTo>
                  <a:pt x="2114719" y="3469059"/>
                  <a:pt x="1774185" y="3383188"/>
                  <a:pt x="1714420" y="3153023"/>
                </a:cubicBezTo>
                <a:cubicBezTo>
                  <a:pt x="1546591" y="3271492"/>
                  <a:pt x="1325858" y="3263997"/>
                  <a:pt x="1132751" y="3224899"/>
                </a:cubicBezTo>
                <a:cubicBezTo>
                  <a:pt x="997964" y="3194379"/>
                  <a:pt x="865975" y="3136138"/>
                  <a:pt x="766578" y="3038076"/>
                </a:cubicBezTo>
                <a:cubicBezTo>
                  <a:pt x="647319" y="2919969"/>
                  <a:pt x="586471" y="2741183"/>
                  <a:pt x="621499" y="2575670"/>
                </a:cubicBezTo>
                <a:cubicBezTo>
                  <a:pt x="527338" y="2569982"/>
                  <a:pt x="432183" y="2562306"/>
                  <a:pt x="344703" y="2524563"/>
                </a:cubicBezTo>
                <a:cubicBezTo>
                  <a:pt x="115845" y="2429661"/>
                  <a:pt x="-8650" y="2176110"/>
                  <a:pt x="468" y="1936103"/>
                </a:cubicBezTo>
                <a:cubicBezTo>
                  <a:pt x="5162" y="1792171"/>
                  <a:pt x="49580" y="1649323"/>
                  <a:pt x="133449" y="1531848"/>
                </a:cubicBezTo>
                <a:cubicBezTo>
                  <a:pt x="172360" y="1474149"/>
                  <a:pt x="214520" y="1413921"/>
                  <a:pt x="277716" y="1380873"/>
                </a:cubicBezTo>
                <a:cubicBezTo>
                  <a:pt x="39739" y="1278568"/>
                  <a:pt x="72782" y="992961"/>
                  <a:pt x="208742" y="818238"/>
                </a:cubicBezTo>
                <a:cubicBezTo>
                  <a:pt x="302001" y="695526"/>
                  <a:pt x="433086" y="606133"/>
                  <a:pt x="577533" y="554122"/>
                </a:cubicBezTo>
                <a:cubicBezTo>
                  <a:pt x="660409" y="524957"/>
                  <a:pt x="747348" y="497236"/>
                  <a:pt x="836273" y="503827"/>
                </a:cubicBezTo>
                <a:cubicBezTo>
                  <a:pt x="818488" y="465090"/>
                  <a:pt x="815419" y="421477"/>
                  <a:pt x="821197" y="379670"/>
                </a:cubicBezTo>
                <a:cubicBezTo>
                  <a:pt x="826704" y="308788"/>
                  <a:pt x="863989" y="242691"/>
                  <a:pt x="925740" y="206302"/>
                </a:cubicBezTo>
                <a:cubicBezTo>
                  <a:pt x="1013311" y="151492"/>
                  <a:pt x="1116861" y="119618"/>
                  <a:pt x="1220683" y="127022"/>
                </a:cubicBezTo>
                <a:cubicBezTo>
                  <a:pt x="1315927" y="127202"/>
                  <a:pt x="1411353" y="163953"/>
                  <a:pt x="1470937" y="240524"/>
                </a:cubicBezTo>
                <a:cubicBezTo>
                  <a:pt x="1487819" y="206211"/>
                  <a:pt x="1515083" y="179032"/>
                  <a:pt x="1543431" y="154020"/>
                </a:cubicBezTo>
                <a:cubicBezTo>
                  <a:pt x="1642919" y="53882"/>
                  <a:pt x="1784206" y="-296"/>
                  <a:pt x="1924681" y="66"/>
                </a:cubicBezTo>
                <a:cubicBezTo>
                  <a:pt x="2090975" y="-1740"/>
                  <a:pt x="2282096" y="32933"/>
                  <a:pt x="2348542" y="206482"/>
                </a:cubicBezTo>
                <a:cubicBezTo>
                  <a:pt x="2422390" y="134336"/>
                  <a:pt x="2524316" y="91265"/>
                  <a:pt x="2627685" y="90181"/>
                </a:cubicBezTo>
                <a:cubicBezTo>
                  <a:pt x="2777910" y="86208"/>
                  <a:pt x="2927232" y="127564"/>
                  <a:pt x="3053623" y="209011"/>
                </a:cubicBezTo>
                <a:cubicBezTo>
                  <a:pt x="3177215" y="280525"/>
                  <a:pt x="3304058" y="367661"/>
                  <a:pt x="3315343" y="523422"/>
                </a:cubicBezTo>
                <a:cubicBezTo>
                  <a:pt x="3451845" y="501299"/>
                  <a:pt x="3574354" y="595207"/>
                  <a:pt x="3659397" y="692456"/>
                </a:cubicBezTo>
                <a:cubicBezTo>
                  <a:pt x="3720245" y="754579"/>
                  <a:pt x="3759517" y="832415"/>
                  <a:pt x="3792830" y="911785"/>
                </a:cubicBezTo>
                <a:cubicBezTo>
                  <a:pt x="3865234" y="1063302"/>
                  <a:pt x="3858372" y="1255813"/>
                  <a:pt x="3749134" y="1388187"/>
                </a:cubicBezTo>
                <a:cubicBezTo>
                  <a:pt x="3885817" y="1400196"/>
                  <a:pt x="3998847" y="1495278"/>
                  <a:pt x="4065383" y="1611128"/>
                </a:cubicBezTo>
                <a:cubicBezTo>
                  <a:pt x="4134717" y="1757137"/>
                  <a:pt x="4151329" y="1932943"/>
                  <a:pt x="4110252" y="2089245"/>
                </a:cubicBezTo>
                <a:cubicBezTo>
                  <a:pt x="4066737" y="2264691"/>
                  <a:pt x="3922832" y="2406456"/>
                  <a:pt x="3756628" y="2469934"/>
                </a:cubicBezTo>
                <a:cubicBezTo>
                  <a:pt x="3790392" y="2581269"/>
                  <a:pt x="3823886" y="2697480"/>
                  <a:pt x="3810976" y="2814955"/>
                </a:cubicBezTo>
                <a:cubicBezTo>
                  <a:pt x="3791656" y="3011168"/>
                  <a:pt x="3677995" y="3131533"/>
                  <a:pt x="3492832" y="3188058"/>
                </a:cubicBezTo>
                <a:cubicBezTo>
                  <a:pt x="3399844" y="3218939"/>
                  <a:pt x="3300447" y="3226885"/>
                  <a:pt x="3202855" y="3224718"/>
                </a:cubicBezTo>
                <a:cubicBezTo>
                  <a:pt x="3112034" y="3223093"/>
                  <a:pt x="3017872" y="3203679"/>
                  <a:pt x="2949712" y="3139750"/>
                </a:cubicBezTo>
                <a:cubicBezTo>
                  <a:pt x="2877037" y="3398538"/>
                  <a:pt x="2559886" y="3469240"/>
                  <a:pt x="2323625" y="3465538"/>
                </a:cubicBezTo>
                <a:close/>
                <a:moveTo>
                  <a:pt x="2274152" y="3419126"/>
                </a:moveTo>
                <a:cubicBezTo>
                  <a:pt x="2490912" y="3431225"/>
                  <a:pt x="2821515" y="3381292"/>
                  <a:pt x="2900600" y="3144626"/>
                </a:cubicBezTo>
                <a:cubicBezTo>
                  <a:pt x="2906378" y="3129005"/>
                  <a:pt x="2909989" y="3112661"/>
                  <a:pt x="2914773" y="3096859"/>
                </a:cubicBezTo>
                <a:cubicBezTo>
                  <a:pt x="2928947" y="3067874"/>
                  <a:pt x="2958288" y="3087468"/>
                  <a:pt x="2974809" y="3102457"/>
                </a:cubicBezTo>
                <a:cubicBezTo>
                  <a:pt x="3048658" y="3172798"/>
                  <a:pt x="3154014" y="3182189"/>
                  <a:pt x="3251335" y="3180112"/>
                </a:cubicBezTo>
                <a:cubicBezTo>
                  <a:pt x="3404629" y="3176590"/>
                  <a:pt x="3571646" y="3140472"/>
                  <a:pt x="3680793" y="3025525"/>
                </a:cubicBezTo>
                <a:cubicBezTo>
                  <a:pt x="3750489" y="2941279"/>
                  <a:pt x="3775225" y="2827777"/>
                  <a:pt x="3767281" y="2720415"/>
                </a:cubicBezTo>
                <a:cubicBezTo>
                  <a:pt x="3758975" y="2644747"/>
                  <a:pt x="3741190" y="2572239"/>
                  <a:pt x="3718349" y="2500363"/>
                </a:cubicBezTo>
                <a:cubicBezTo>
                  <a:pt x="3713474" y="2482936"/>
                  <a:pt x="3703273" y="2461988"/>
                  <a:pt x="3716002" y="2445554"/>
                </a:cubicBezTo>
                <a:cubicBezTo>
                  <a:pt x="3736044" y="2423070"/>
                  <a:pt x="3768274" y="2418194"/>
                  <a:pt x="3794003" y="2404559"/>
                </a:cubicBezTo>
                <a:cubicBezTo>
                  <a:pt x="3831018" y="2386139"/>
                  <a:pt x="3865324" y="2362842"/>
                  <a:pt x="3897373" y="2336837"/>
                </a:cubicBezTo>
                <a:cubicBezTo>
                  <a:pt x="4091654" y="2178819"/>
                  <a:pt x="4125419" y="1927977"/>
                  <a:pt x="4054730" y="1698354"/>
                </a:cubicBezTo>
                <a:cubicBezTo>
                  <a:pt x="4026653" y="1606071"/>
                  <a:pt x="3960207" y="1525979"/>
                  <a:pt x="3879408" y="1474600"/>
                </a:cubicBezTo>
                <a:cubicBezTo>
                  <a:pt x="3830747" y="1442906"/>
                  <a:pt x="3772607" y="1434780"/>
                  <a:pt x="3716183" y="1427104"/>
                </a:cubicBezTo>
                <a:cubicBezTo>
                  <a:pt x="3680071" y="1422590"/>
                  <a:pt x="3685126" y="1393424"/>
                  <a:pt x="3705439" y="1372746"/>
                </a:cubicBezTo>
                <a:cubicBezTo>
                  <a:pt x="3799149" y="1264391"/>
                  <a:pt x="3820184" y="1105560"/>
                  <a:pt x="3768996" y="973276"/>
                </a:cubicBezTo>
                <a:cubicBezTo>
                  <a:pt x="3738662" y="898692"/>
                  <a:pt x="3708509" y="821669"/>
                  <a:pt x="3657050" y="758823"/>
                </a:cubicBezTo>
                <a:cubicBezTo>
                  <a:pt x="3588437" y="677196"/>
                  <a:pt x="3508269" y="592408"/>
                  <a:pt x="3399483" y="570646"/>
                </a:cubicBezTo>
                <a:cubicBezTo>
                  <a:pt x="3369510" y="565048"/>
                  <a:pt x="3335023" y="558366"/>
                  <a:pt x="3307669" y="575522"/>
                </a:cubicBezTo>
                <a:cubicBezTo>
                  <a:pt x="3299995" y="578773"/>
                  <a:pt x="3290155" y="577599"/>
                  <a:pt x="3283474" y="572543"/>
                </a:cubicBezTo>
                <a:cubicBezTo>
                  <a:pt x="3263703" y="554212"/>
                  <a:pt x="3274266" y="523151"/>
                  <a:pt x="3267495" y="499493"/>
                </a:cubicBezTo>
                <a:cubicBezTo>
                  <a:pt x="3254675" y="442065"/>
                  <a:pt x="3223528" y="388068"/>
                  <a:pt x="3180104" y="348337"/>
                </a:cubicBezTo>
                <a:cubicBezTo>
                  <a:pt x="3077727" y="264633"/>
                  <a:pt x="2960996" y="191854"/>
                  <a:pt x="2833161" y="155104"/>
                </a:cubicBezTo>
                <a:cubicBezTo>
                  <a:pt x="2668672" y="112484"/>
                  <a:pt x="2479898" y="115193"/>
                  <a:pt x="2361361" y="254159"/>
                </a:cubicBezTo>
                <a:cubicBezTo>
                  <a:pt x="2342042" y="276191"/>
                  <a:pt x="2317395" y="256958"/>
                  <a:pt x="2312340" y="233842"/>
                </a:cubicBezTo>
                <a:cubicBezTo>
                  <a:pt x="2305027" y="210907"/>
                  <a:pt x="2295187" y="189958"/>
                  <a:pt x="2281645" y="170093"/>
                </a:cubicBezTo>
                <a:cubicBezTo>
                  <a:pt x="2227838" y="86208"/>
                  <a:pt x="2128892" y="57855"/>
                  <a:pt x="2035363" y="45123"/>
                </a:cubicBezTo>
                <a:cubicBezTo>
                  <a:pt x="1919354" y="29863"/>
                  <a:pt x="1798199" y="42414"/>
                  <a:pt x="1693746" y="97676"/>
                </a:cubicBezTo>
                <a:cubicBezTo>
                  <a:pt x="1632266" y="127654"/>
                  <a:pt x="1582793" y="176143"/>
                  <a:pt x="1534855" y="223909"/>
                </a:cubicBezTo>
                <a:cubicBezTo>
                  <a:pt x="1521493" y="238267"/>
                  <a:pt x="1511562" y="255062"/>
                  <a:pt x="1501361" y="271586"/>
                </a:cubicBezTo>
                <a:cubicBezTo>
                  <a:pt x="1495583" y="279893"/>
                  <a:pt x="1483125" y="281699"/>
                  <a:pt x="1474638" y="276733"/>
                </a:cubicBezTo>
                <a:cubicBezTo>
                  <a:pt x="1468860" y="273392"/>
                  <a:pt x="1464888" y="267161"/>
                  <a:pt x="1464527" y="260479"/>
                </a:cubicBezTo>
                <a:cubicBezTo>
                  <a:pt x="1419568" y="216415"/>
                  <a:pt x="1365129" y="179032"/>
                  <a:pt x="1302205" y="167745"/>
                </a:cubicBezTo>
                <a:cubicBezTo>
                  <a:pt x="1195404" y="148964"/>
                  <a:pt x="1083819" y="162057"/>
                  <a:pt x="987762" y="213164"/>
                </a:cubicBezTo>
                <a:cubicBezTo>
                  <a:pt x="943706" y="235738"/>
                  <a:pt x="900913" y="262917"/>
                  <a:pt x="879066" y="308517"/>
                </a:cubicBezTo>
                <a:cubicBezTo>
                  <a:pt x="852433" y="371092"/>
                  <a:pt x="847287" y="448385"/>
                  <a:pt x="884031" y="507981"/>
                </a:cubicBezTo>
                <a:cubicBezTo>
                  <a:pt x="893781" y="520532"/>
                  <a:pt x="895768" y="540036"/>
                  <a:pt x="878976" y="547350"/>
                </a:cubicBezTo>
                <a:cubicBezTo>
                  <a:pt x="873107" y="550330"/>
                  <a:pt x="866878" y="550059"/>
                  <a:pt x="860468" y="549246"/>
                </a:cubicBezTo>
                <a:cubicBezTo>
                  <a:pt x="836725" y="545996"/>
                  <a:pt x="816954" y="546176"/>
                  <a:pt x="793662" y="546447"/>
                </a:cubicBezTo>
                <a:cubicBezTo>
                  <a:pt x="556588" y="574258"/>
                  <a:pt x="315723" y="700763"/>
                  <a:pt x="196554" y="913681"/>
                </a:cubicBezTo>
                <a:cubicBezTo>
                  <a:pt x="142929" y="1016438"/>
                  <a:pt x="117109" y="1152695"/>
                  <a:pt x="183825" y="1255090"/>
                </a:cubicBezTo>
                <a:cubicBezTo>
                  <a:pt x="217048" y="1304844"/>
                  <a:pt x="272660" y="1332113"/>
                  <a:pt x="324661" y="1358028"/>
                </a:cubicBezTo>
                <a:cubicBezTo>
                  <a:pt x="336307" y="1364168"/>
                  <a:pt x="353731" y="1368412"/>
                  <a:pt x="355897" y="1383762"/>
                </a:cubicBezTo>
                <a:cubicBezTo>
                  <a:pt x="357703" y="1396223"/>
                  <a:pt x="347050" y="1407330"/>
                  <a:pt x="334953" y="1408052"/>
                </a:cubicBezTo>
                <a:cubicBezTo>
                  <a:pt x="252437" y="1416901"/>
                  <a:pt x="202784" y="1507919"/>
                  <a:pt x="158818" y="1568508"/>
                </a:cubicBezTo>
                <a:cubicBezTo>
                  <a:pt x="53733" y="1721740"/>
                  <a:pt x="17170" y="1920031"/>
                  <a:pt x="57795" y="2100984"/>
                </a:cubicBezTo>
                <a:cubicBezTo>
                  <a:pt x="90386" y="2257467"/>
                  <a:pt x="189874" y="2401489"/>
                  <a:pt x="334592" y="2473184"/>
                </a:cubicBezTo>
                <a:cubicBezTo>
                  <a:pt x="412232" y="2512914"/>
                  <a:pt x="503594" y="2524924"/>
                  <a:pt x="588908" y="2530522"/>
                </a:cubicBezTo>
                <a:cubicBezTo>
                  <a:pt x="614999" y="2535850"/>
                  <a:pt x="676389" y="2522757"/>
                  <a:pt x="669437" y="2565828"/>
                </a:cubicBezTo>
                <a:cubicBezTo>
                  <a:pt x="664472" y="2581088"/>
                  <a:pt x="660139" y="2596529"/>
                  <a:pt x="658152" y="2612511"/>
                </a:cubicBezTo>
                <a:cubicBezTo>
                  <a:pt x="629714" y="2840238"/>
                  <a:pt x="772536" y="3042501"/>
                  <a:pt x="979276" y="3128011"/>
                </a:cubicBezTo>
                <a:cubicBezTo>
                  <a:pt x="1084903" y="3175597"/>
                  <a:pt x="1199648" y="3198081"/>
                  <a:pt x="1314934" y="3204041"/>
                </a:cubicBezTo>
                <a:cubicBezTo>
                  <a:pt x="1440242" y="3212980"/>
                  <a:pt x="1572050" y="3192663"/>
                  <a:pt x="1678760" y="3123587"/>
                </a:cubicBezTo>
                <a:cubicBezTo>
                  <a:pt x="1693204" y="3113835"/>
                  <a:pt x="1704941" y="3100200"/>
                  <a:pt x="1719115" y="3090538"/>
                </a:cubicBezTo>
                <a:cubicBezTo>
                  <a:pt x="1743941" y="3078168"/>
                  <a:pt x="1758296" y="3104444"/>
                  <a:pt x="1756039" y="3126747"/>
                </a:cubicBezTo>
                <a:cubicBezTo>
                  <a:pt x="1788088" y="3328559"/>
                  <a:pt x="2099010" y="3414521"/>
                  <a:pt x="2274152" y="34191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27"/>
          <p:cNvSpPr/>
          <p:nvPr/>
        </p:nvSpPr>
        <p:spPr>
          <a:xfrm>
            <a:off x="7723263" y="3683491"/>
            <a:ext cx="372654" cy="318409"/>
          </a:xfrm>
          <a:custGeom>
            <a:rect b="b" l="l" r="r" t="t"/>
            <a:pathLst>
              <a:path extrusionOk="0" h="636818" w="745307">
                <a:moveTo>
                  <a:pt x="288806" y="636297"/>
                </a:moveTo>
                <a:cubicBezTo>
                  <a:pt x="168644" y="623294"/>
                  <a:pt x="75295" y="557108"/>
                  <a:pt x="114566" y="425546"/>
                </a:cubicBezTo>
                <a:cubicBezTo>
                  <a:pt x="-10651" y="391956"/>
                  <a:pt x="-29519" y="227346"/>
                  <a:pt x="39906" y="133890"/>
                </a:cubicBezTo>
                <a:cubicBezTo>
                  <a:pt x="103282" y="53436"/>
                  <a:pt x="221818" y="35828"/>
                  <a:pt x="315167" y="66890"/>
                </a:cubicBezTo>
                <a:cubicBezTo>
                  <a:pt x="312639" y="42059"/>
                  <a:pt x="340265" y="25896"/>
                  <a:pt x="359494" y="16053"/>
                </a:cubicBezTo>
                <a:cubicBezTo>
                  <a:pt x="419440" y="-9320"/>
                  <a:pt x="499608" y="-7604"/>
                  <a:pt x="546011" y="42962"/>
                </a:cubicBezTo>
                <a:cubicBezTo>
                  <a:pt x="578060" y="74385"/>
                  <a:pt x="592325" y="117546"/>
                  <a:pt x="612457" y="156374"/>
                </a:cubicBezTo>
                <a:cubicBezTo>
                  <a:pt x="650464" y="169918"/>
                  <a:pt x="684319" y="195111"/>
                  <a:pt x="707521" y="229152"/>
                </a:cubicBezTo>
                <a:cubicBezTo>
                  <a:pt x="816939" y="360172"/>
                  <a:pt x="670145" y="595303"/>
                  <a:pt x="504302" y="514217"/>
                </a:cubicBezTo>
                <a:cubicBezTo>
                  <a:pt x="466204" y="592413"/>
                  <a:pt x="375113" y="642528"/>
                  <a:pt x="288806" y="636297"/>
                </a:cubicBezTo>
                <a:close/>
                <a:moveTo>
                  <a:pt x="316250" y="591962"/>
                </a:moveTo>
                <a:cubicBezTo>
                  <a:pt x="368432" y="586815"/>
                  <a:pt x="419530" y="558914"/>
                  <a:pt x="451128" y="517016"/>
                </a:cubicBezTo>
                <a:cubicBezTo>
                  <a:pt x="468822" y="493900"/>
                  <a:pt x="474961" y="441800"/>
                  <a:pt x="514413" y="467715"/>
                </a:cubicBezTo>
                <a:cubicBezTo>
                  <a:pt x="611915" y="528754"/>
                  <a:pt x="704271" y="423199"/>
                  <a:pt x="701111" y="326401"/>
                </a:cubicBezTo>
                <a:cubicBezTo>
                  <a:pt x="694791" y="270147"/>
                  <a:pt x="650735" y="214795"/>
                  <a:pt x="595845" y="199355"/>
                </a:cubicBezTo>
                <a:cubicBezTo>
                  <a:pt x="579324" y="192763"/>
                  <a:pt x="570838" y="175336"/>
                  <a:pt x="563796" y="160076"/>
                </a:cubicBezTo>
                <a:cubicBezTo>
                  <a:pt x="550977" y="131723"/>
                  <a:pt x="539060" y="102106"/>
                  <a:pt x="517844" y="78809"/>
                </a:cubicBezTo>
                <a:cubicBezTo>
                  <a:pt x="486968" y="40163"/>
                  <a:pt x="431357" y="39982"/>
                  <a:pt x="387571" y="53165"/>
                </a:cubicBezTo>
                <a:cubicBezTo>
                  <a:pt x="377460" y="57228"/>
                  <a:pt x="367258" y="61924"/>
                  <a:pt x="359494" y="69780"/>
                </a:cubicBezTo>
                <a:cubicBezTo>
                  <a:pt x="355793" y="74295"/>
                  <a:pt x="352904" y="79983"/>
                  <a:pt x="347397" y="82421"/>
                </a:cubicBezTo>
                <a:cubicBezTo>
                  <a:pt x="354168" y="86936"/>
                  <a:pt x="350737" y="98313"/>
                  <a:pt x="342522" y="98133"/>
                </a:cubicBezTo>
                <a:cubicBezTo>
                  <a:pt x="327174" y="95424"/>
                  <a:pt x="312639" y="88561"/>
                  <a:pt x="297202" y="85762"/>
                </a:cubicBezTo>
                <a:cubicBezTo>
                  <a:pt x="249805" y="76371"/>
                  <a:pt x="199880" y="78087"/>
                  <a:pt x="154019" y="94069"/>
                </a:cubicBezTo>
                <a:cubicBezTo>
                  <a:pt x="107886" y="109781"/>
                  <a:pt x="65816" y="143823"/>
                  <a:pt x="49656" y="190867"/>
                </a:cubicBezTo>
                <a:cubicBezTo>
                  <a:pt x="25371" y="262020"/>
                  <a:pt x="39996" y="362249"/>
                  <a:pt x="123233" y="384010"/>
                </a:cubicBezTo>
                <a:cubicBezTo>
                  <a:pt x="138310" y="387802"/>
                  <a:pt x="155734" y="393672"/>
                  <a:pt x="158352" y="411460"/>
                </a:cubicBezTo>
                <a:cubicBezTo>
                  <a:pt x="160428" y="445953"/>
                  <a:pt x="141650" y="481078"/>
                  <a:pt x="154109" y="515300"/>
                </a:cubicBezTo>
                <a:cubicBezTo>
                  <a:pt x="180561" y="573812"/>
                  <a:pt x="257027" y="592594"/>
                  <a:pt x="316250" y="5919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27"/>
          <p:cNvSpPr/>
          <p:nvPr/>
        </p:nvSpPr>
        <p:spPr>
          <a:xfrm>
            <a:off x="7336208" y="3956448"/>
            <a:ext cx="321957" cy="310778"/>
          </a:xfrm>
          <a:custGeom>
            <a:rect b="b" l="l" r="r" t="t"/>
            <a:pathLst>
              <a:path extrusionOk="0" h="621556" w="643914">
                <a:moveTo>
                  <a:pt x="289584" y="619608"/>
                </a:moveTo>
                <a:cubicBezTo>
                  <a:pt x="213117" y="611391"/>
                  <a:pt x="162922" y="540057"/>
                  <a:pt x="182513" y="465382"/>
                </a:cubicBezTo>
                <a:cubicBezTo>
                  <a:pt x="111824" y="472245"/>
                  <a:pt x="26330" y="433327"/>
                  <a:pt x="3579" y="362354"/>
                </a:cubicBezTo>
                <a:cubicBezTo>
                  <a:pt x="-19984" y="251200"/>
                  <a:pt x="76254" y="143115"/>
                  <a:pt x="190638" y="176525"/>
                </a:cubicBezTo>
                <a:cubicBezTo>
                  <a:pt x="190999" y="128578"/>
                  <a:pt x="202013" y="75664"/>
                  <a:pt x="240291" y="43338"/>
                </a:cubicBezTo>
                <a:cubicBezTo>
                  <a:pt x="303938" y="-18605"/>
                  <a:pt x="419496" y="-19869"/>
                  <a:pt x="448024" y="77109"/>
                </a:cubicBezTo>
                <a:cubicBezTo>
                  <a:pt x="547692" y="67177"/>
                  <a:pt x="626055" y="157473"/>
                  <a:pt x="561595" y="247678"/>
                </a:cubicBezTo>
                <a:cubicBezTo>
                  <a:pt x="630569" y="267995"/>
                  <a:pt x="649076" y="336530"/>
                  <a:pt x="642756" y="401272"/>
                </a:cubicBezTo>
                <a:cubicBezTo>
                  <a:pt x="641222" y="491839"/>
                  <a:pt x="547602" y="579878"/>
                  <a:pt x="461385" y="520192"/>
                </a:cubicBezTo>
                <a:cubicBezTo>
                  <a:pt x="425725" y="578433"/>
                  <a:pt x="362078" y="632611"/>
                  <a:pt x="289584" y="619608"/>
                </a:cubicBezTo>
                <a:close/>
                <a:moveTo>
                  <a:pt x="316939" y="575814"/>
                </a:moveTo>
                <a:cubicBezTo>
                  <a:pt x="360724" y="573918"/>
                  <a:pt x="394759" y="535994"/>
                  <a:pt x="419406" y="503668"/>
                </a:cubicBezTo>
                <a:cubicBezTo>
                  <a:pt x="427350" y="492652"/>
                  <a:pt x="429697" y="477030"/>
                  <a:pt x="442246" y="469807"/>
                </a:cubicBezTo>
                <a:cubicBezTo>
                  <a:pt x="461385" y="458700"/>
                  <a:pt x="477455" y="477572"/>
                  <a:pt x="492351" y="487053"/>
                </a:cubicBezTo>
                <a:cubicBezTo>
                  <a:pt x="555727" y="519289"/>
                  <a:pt x="601770" y="439919"/>
                  <a:pt x="598790" y="385109"/>
                </a:cubicBezTo>
                <a:cubicBezTo>
                  <a:pt x="598700" y="386102"/>
                  <a:pt x="598610" y="387096"/>
                  <a:pt x="598610" y="388179"/>
                </a:cubicBezTo>
                <a:cubicBezTo>
                  <a:pt x="599874" y="342218"/>
                  <a:pt x="590936" y="301043"/>
                  <a:pt x="541102" y="288312"/>
                </a:cubicBezTo>
                <a:cubicBezTo>
                  <a:pt x="530088" y="284971"/>
                  <a:pt x="517539" y="281720"/>
                  <a:pt x="511310" y="271156"/>
                </a:cubicBezTo>
                <a:cubicBezTo>
                  <a:pt x="501018" y="252916"/>
                  <a:pt x="515824" y="234224"/>
                  <a:pt x="526116" y="219777"/>
                </a:cubicBezTo>
                <a:cubicBezTo>
                  <a:pt x="538394" y="199821"/>
                  <a:pt x="548415" y="169211"/>
                  <a:pt x="529185" y="150520"/>
                </a:cubicBezTo>
                <a:cubicBezTo>
                  <a:pt x="510407" y="128758"/>
                  <a:pt x="479261" y="118104"/>
                  <a:pt x="451094" y="122528"/>
                </a:cubicBezTo>
                <a:cubicBezTo>
                  <a:pt x="430871" y="126140"/>
                  <a:pt x="417600" y="99954"/>
                  <a:pt x="431503" y="85326"/>
                </a:cubicBezTo>
                <a:cubicBezTo>
                  <a:pt x="389072" y="-14632"/>
                  <a:pt x="246340" y="36295"/>
                  <a:pt x="234423" y="129391"/>
                </a:cubicBezTo>
                <a:cubicBezTo>
                  <a:pt x="230451" y="150339"/>
                  <a:pt x="229097" y="172101"/>
                  <a:pt x="233159" y="193140"/>
                </a:cubicBezTo>
                <a:cubicBezTo>
                  <a:pt x="239389" y="208580"/>
                  <a:pt x="238757" y="229168"/>
                  <a:pt x="218534" y="232238"/>
                </a:cubicBezTo>
                <a:cubicBezTo>
                  <a:pt x="211673" y="233231"/>
                  <a:pt x="205263" y="230793"/>
                  <a:pt x="199575" y="227001"/>
                </a:cubicBezTo>
                <a:cubicBezTo>
                  <a:pt x="170054" y="210838"/>
                  <a:pt x="132317" y="210928"/>
                  <a:pt x="102525" y="226459"/>
                </a:cubicBezTo>
                <a:cubicBezTo>
                  <a:pt x="55580" y="247859"/>
                  <a:pt x="24704" y="332105"/>
                  <a:pt x="59281" y="373641"/>
                </a:cubicBezTo>
                <a:cubicBezTo>
                  <a:pt x="86726" y="404432"/>
                  <a:pt x="128977" y="422131"/>
                  <a:pt x="170054" y="421498"/>
                </a:cubicBezTo>
                <a:cubicBezTo>
                  <a:pt x="183145" y="421408"/>
                  <a:pt x="194700" y="414004"/>
                  <a:pt x="207520" y="413101"/>
                </a:cubicBezTo>
                <a:cubicBezTo>
                  <a:pt x="254285" y="419963"/>
                  <a:pt x="219437" y="476037"/>
                  <a:pt x="223680" y="505564"/>
                </a:cubicBezTo>
                <a:cubicBezTo>
                  <a:pt x="225847" y="552157"/>
                  <a:pt x="273966" y="579155"/>
                  <a:pt x="316939" y="5758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27"/>
          <p:cNvSpPr/>
          <p:nvPr/>
        </p:nvSpPr>
        <p:spPr>
          <a:xfrm>
            <a:off x="7548040" y="2079847"/>
            <a:ext cx="2023383" cy="1690892"/>
          </a:xfrm>
          <a:custGeom>
            <a:rect b="b" l="l" r="r" t="t"/>
            <a:pathLst>
              <a:path extrusionOk="0" h="3381783" w="4046766">
                <a:moveTo>
                  <a:pt x="4012809" y="1659232"/>
                </a:moveTo>
                <a:cubicBezTo>
                  <a:pt x="4083497" y="1888855"/>
                  <a:pt x="4049733" y="2139698"/>
                  <a:pt x="3855452" y="2297806"/>
                </a:cubicBezTo>
                <a:cubicBezTo>
                  <a:pt x="3823403" y="2323721"/>
                  <a:pt x="3789097" y="2347108"/>
                  <a:pt x="3752082" y="2365528"/>
                </a:cubicBezTo>
                <a:cubicBezTo>
                  <a:pt x="3726353" y="2379253"/>
                  <a:pt x="3694123" y="2384039"/>
                  <a:pt x="3674081" y="2406523"/>
                </a:cubicBezTo>
                <a:cubicBezTo>
                  <a:pt x="3661352" y="2423047"/>
                  <a:pt x="3671643" y="2443905"/>
                  <a:pt x="3676428" y="2461332"/>
                </a:cubicBezTo>
                <a:cubicBezTo>
                  <a:pt x="3699269" y="2533208"/>
                  <a:pt x="3717054" y="2605626"/>
                  <a:pt x="3725360" y="2681384"/>
                </a:cubicBezTo>
                <a:cubicBezTo>
                  <a:pt x="3733304" y="2788746"/>
                  <a:pt x="3708478" y="2902248"/>
                  <a:pt x="3638872" y="2986494"/>
                </a:cubicBezTo>
                <a:cubicBezTo>
                  <a:pt x="3529634" y="3101441"/>
                  <a:pt x="3362708" y="3137559"/>
                  <a:pt x="3209414" y="3141081"/>
                </a:cubicBezTo>
                <a:cubicBezTo>
                  <a:pt x="3112093" y="3143248"/>
                  <a:pt x="3006737" y="3133857"/>
                  <a:pt x="2932888" y="3063426"/>
                </a:cubicBezTo>
                <a:cubicBezTo>
                  <a:pt x="2916277" y="3048437"/>
                  <a:pt x="2886936" y="3028843"/>
                  <a:pt x="2872853" y="3057828"/>
                </a:cubicBezTo>
                <a:cubicBezTo>
                  <a:pt x="2868067" y="3073630"/>
                  <a:pt x="2864366" y="3089973"/>
                  <a:pt x="2858679" y="3105595"/>
                </a:cubicBezTo>
                <a:cubicBezTo>
                  <a:pt x="2779594" y="3342261"/>
                  <a:pt x="2448991" y="3392285"/>
                  <a:pt x="2232231" y="3380095"/>
                </a:cubicBezTo>
                <a:cubicBezTo>
                  <a:pt x="2057089" y="3375489"/>
                  <a:pt x="1746077" y="3289528"/>
                  <a:pt x="1714298" y="3087716"/>
                </a:cubicBezTo>
                <a:cubicBezTo>
                  <a:pt x="1716555" y="3065503"/>
                  <a:pt x="1702291" y="3039137"/>
                  <a:pt x="1677374" y="3051507"/>
                </a:cubicBezTo>
                <a:cubicBezTo>
                  <a:pt x="1663110" y="3061259"/>
                  <a:pt x="1651374" y="3074804"/>
                  <a:pt x="1637019" y="3084556"/>
                </a:cubicBezTo>
                <a:cubicBezTo>
                  <a:pt x="1530399" y="3153722"/>
                  <a:pt x="1398501" y="3174039"/>
                  <a:pt x="1273284" y="3165100"/>
                </a:cubicBezTo>
                <a:cubicBezTo>
                  <a:pt x="1157997" y="3159140"/>
                  <a:pt x="1043252" y="3136747"/>
                  <a:pt x="937626" y="3089070"/>
                </a:cubicBezTo>
                <a:cubicBezTo>
                  <a:pt x="730886" y="3003560"/>
                  <a:pt x="588064" y="2801297"/>
                  <a:pt x="616502" y="2573570"/>
                </a:cubicBezTo>
                <a:cubicBezTo>
                  <a:pt x="618488" y="2557588"/>
                  <a:pt x="622822" y="2542238"/>
                  <a:pt x="627787" y="2526887"/>
                </a:cubicBezTo>
                <a:cubicBezTo>
                  <a:pt x="634739" y="2483816"/>
                  <a:pt x="573349" y="2496909"/>
                  <a:pt x="547258" y="2491582"/>
                </a:cubicBezTo>
                <a:cubicBezTo>
                  <a:pt x="461944" y="2485983"/>
                  <a:pt x="370581" y="2473974"/>
                  <a:pt x="292941" y="2434244"/>
                </a:cubicBezTo>
                <a:cubicBezTo>
                  <a:pt x="148314" y="2362548"/>
                  <a:pt x="48736" y="2218526"/>
                  <a:pt x="16145" y="2062043"/>
                </a:cubicBezTo>
                <a:cubicBezTo>
                  <a:pt x="-24390" y="1881090"/>
                  <a:pt x="12173" y="1682890"/>
                  <a:pt x="117168" y="1529567"/>
                </a:cubicBezTo>
                <a:cubicBezTo>
                  <a:pt x="161133" y="1469069"/>
                  <a:pt x="210787" y="1377960"/>
                  <a:pt x="293302" y="1369111"/>
                </a:cubicBezTo>
                <a:cubicBezTo>
                  <a:pt x="305400" y="1368389"/>
                  <a:pt x="316143" y="1357282"/>
                  <a:pt x="314247" y="1344821"/>
                </a:cubicBezTo>
                <a:cubicBezTo>
                  <a:pt x="312080" y="1329471"/>
                  <a:pt x="294657" y="1325318"/>
                  <a:pt x="283011" y="1319087"/>
                </a:cubicBezTo>
                <a:cubicBezTo>
                  <a:pt x="231010" y="1293172"/>
                  <a:pt x="175307" y="1265812"/>
                  <a:pt x="142175" y="1216150"/>
                </a:cubicBezTo>
                <a:cubicBezTo>
                  <a:pt x="75368" y="1113754"/>
                  <a:pt x="101188" y="977497"/>
                  <a:pt x="154904" y="874740"/>
                </a:cubicBezTo>
                <a:cubicBezTo>
                  <a:pt x="274073" y="661822"/>
                  <a:pt x="514848" y="535317"/>
                  <a:pt x="752011" y="507506"/>
                </a:cubicBezTo>
                <a:cubicBezTo>
                  <a:pt x="775304" y="507326"/>
                  <a:pt x="795075" y="507055"/>
                  <a:pt x="818818" y="510305"/>
                </a:cubicBezTo>
                <a:cubicBezTo>
                  <a:pt x="825228" y="511028"/>
                  <a:pt x="831457" y="511299"/>
                  <a:pt x="837325" y="508409"/>
                </a:cubicBezTo>
                <a:cubicBezTo>
                  <a:pt x="854117" y="501095"/>
                  <a:pt x="852131" y="481591"/>
                  <a:pt x="842381" y="469040"/>
                </a:cubicBezTo>
                <a:cubicBezTo>
                  <a:pt x="805637" y="409445"/>
                  <a:pt x="810783" y="332151"/>
                  <a:pt x="837416" y="269576"/>
                </a:cubicBezTo>
                <a:cubicBezTo>
                  <a:pt x="859263" y="223977"/>
                  <a:pt x="902056" y="196707"/>
                  <a:pt x="946112" y="174133"/>
                </a:cubicBezTo>
                <a:cubicBezTo>
                  <a:pt x="1042259" y="123026"/>
                  <a:pt x="1153845" y="109933"/>
                  <a:pt x="1260555" y="128714"/>
                </a:cubicBezTo>
                <a:cubicBezTo>
                  <a:pt x="1323479" y="140001"/>
                  <a:pt x="1377918" y="177294"/>
                  <a:pt x="1422877" y="221448"/>
                </a:cubicBezTo>
                <a:cubicBezTo>
                  <a:pt x="1423238" y="228040"/>
                  <a:pt x="1427120" y="234361"/>
                  <a:pt x="1432988" y="237611"/>
                </a:cubicBezTo>
                <a:cubicBezTo>
                  <a:pt x="1441474" y="242578"/>
                  <a:pt x="1453843" y="240772"/>
                  <a:pt x="1459711" y="232464"/>
                </a:cubicBezTo>
                <a:cubicBezTo>
                  <a:pt x="1469912" y="215940"/>
                  <a:pt x="1479843" y="199235"/>
                  <a:pt x="1493204" y="184788"/>
                </a:cubicBezTo>
                <a:cubicBezTo>
                  <a:pt x="1541143" y="137021"/>
                  <a:pt x="1590616" y="88623"/>
                  <a:pt x="1652096" y="58554"/>
                </a:cubicBezTo>
                <a:cubicBezTo>
                  <a:pt x="1756549" y="3293"/>
                  <a:pt x="1877613" y="-9258"/>
                  <a:pt x="1993713" y="6002"/>
                </a:cubicBezTo>
                <a:cubicBezTo>
                  <a:pt x="2087242" y="18734"/>
                  <a:pt x="2186188" y="47087"/>
                  <a:pt x="2239995" y="131062"/>
                </a:cubicBezTo>
                <a:cubicBezTo>
                  <a:pt x="2253446" y="150837"/>
                  <a:pt x="2263287" y="171876"/>
                  <a:pt x="2270690" y="194721"/>
                </a:cubicBezTo>
                <a:cubicBezTo>
                  <a:pt x="2275745" y="217836"/>
                  <a:pt x="2300392" y="237069"/>
                  <a:pt x="2319711" y="215037"/>
                </a:cubicBezTo>
                <a:cubicBezTo>
                  <a:pt x="2438248" y="76162"/>
                  <a:pt x="2627022" y="73363"/>
                  <a:pt x="2791511" y="115982"/>
                </a:cubicBezTo>
                <a:cubicBezTo>
                  <a:pt x="2919346" y="152733"/>
                  <a:pt x="3036077" y="225512"/>
                  <a:pt x="3138454" y="309216"/>
                </a:cubicBezTo>
                <a:cubicBezTo>
                  <a:pt x="3181878" y="348946"/>
                  <a:pt x="3213025" y="402943"/>
                  <a:pt x="3225844" y="460372"/>
                </a:cubicBezTo>
                <a:cubicBezTo>
                  <a:pt x="3232706" y="484029"/>
                  <a:pt x="3222143" y="515091"/>
                  <a:pt x="3241824" y="533421"/>
                </a:cubicBezTo>
                <a:cubicBezTo>
                  <a:pt x="3248414" y="538568"/>
                  <a:pt x="3258255" y="539652"/>
                  <a:pt x="3266019" y="536401"/>
                </a:cubicBezTo>
                <a:cubicBezTo>
                  <a:pt x="3293373" y="519335"/>
                  <a:pt x="3327860" y="526017"/>
                  <a:pt x="3357833" y="531615"/>
                </a:cubicBezTo>
                <a:cubicBezTo>
                  <a:pt x="3466619" y="553286"/>
                  <a:pt x="3546787" y="638165"/>
                  <a:pt x="3615400" y="719792"/>
                </a:cubicBezTo>
                <a:cubicBezTo>
                  <a:pt x="3666768" y="782729"/>
                  <a:pt x="3697012" y="859751"/>
                  <a:pt x="3727255" y="934336"/>
                </a:cubicBezTo>
                <a:cubicBezTo>
                  <a:pt x="3778444" y="1066619"/>
                  <a:pt x="3757499" y="1225360"/>
                  <a:pt x="3663789" y="1333805"/>
                </a:cubicBezTo>
                <a:cubicBezTo>
                  <a:pt x="3643476" y="1354483"/>
                  <a:pt x="3638421" y="1383649"/>
                  <a:pt x="3674532" y="1388164"/>
                </a:cubicBezTo>
                <a:cubicBezTo>
                  <a:pt x="3730957" y="1395839"/>
                  <a:pt x="3789006" y="1403965"/>
                  <a:pt x="3837757" y="1435659"/>
                </a:cubicBezTo>
                <a:cubicBezTo>
                  <a:pt x="3918286" y="1486857"/>
                  <a:pt x="3984732" y="1566950"/>
                  <a:pt x="4012809" y="1659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27"/>
          <p:cNvSpPr/>
          <p:nvPr/>
        </p:nvSpPr>
        <p:spPr>
          <a:xfrm>
            <a:off x="7742792" y="3706168"/>
            <a:ext cx="331067" cy="273311"/>
          </a:xfrm>
          <a:custGeom>
            <a:rect b="b" l="l" r="r" t="t"/>
            <a:pathLst>
              <a:path extrusionOk="0" h="546622" w="662134">
                <a:moveTo>
                  <a:pt x="662051" y="281047"/>
                </a:moveTo>
                <a:cubicBezTo>
                  <a:pt x="665302" y="377844"/>
                  <a:pt x="572946" y="483400"/>
                  <a:pt x="475444" y="422360"/>
                </a:cubicBezTo>
                <a:cubicBezTo>
                  <a:pt x="435992" y="396445"/>
                  <a:pt x="429763" y="448546"/>
                  <a:pt x="412158" y="471662"/>
                </a:cubicBezTo>
                <a:cubicBezTo>
                  <a:pt x="380561" y="513559"/>
                  <a:pt x="329372" y="541461"/>
                  <a:pt x="277281" y="546608"/>
                </a:cubicBezTo>
                <a:cubicBezTo>
                  <a:pt x="218058" y="547240"/>
                  <a:pt x="141591" y="528458"/>
                  <a:pt x="115049" y="469856"/>
                </a:cubicBezTo>
                <a:cubicBezTo>
                  <a:pt x="102591" y="435634"/>
                  <a:pt x="121369" y="400509"/>
                  <a:pt x="119292" y="366015"/>
                </a:cubicBezTo>
                <a:cubicBezTo>
                  <a:pt x="116674" y="348227"/>
                  <a:pt x="99250" y="342448"/>
                  <a:pt x="84174" y="338566"/>
                </a:cubicBezTo>
                <a:cubicBezTo>
                  <a:pt x="936" y="316895"/>
                  <a:pt x="-13689" y="216576"/>
                  <a:pt x="10596" y="145422"/>
                </a:cubicBezTo>
                <a:cubicBezTo>
                  <a:pt x="26756" y="98378"/>
                  <a:pt x="68826" y="64337"/>
                  <a:pt x="114959" y="48625"/>
                </a:cubicBezTo>
                <a:cubicBezTo>
                  <a:pt x="160821" y="32643"/>
                  <a:pt x="210655" y="31017"/>
                  <a:pt x="258052" y="40408"/>
                </a:cubicBezTo>
                <a:cubicBezTo>
                  <a:pt x="273489" y="43207"/>
                  <a:pt x="288115" y="50070"/>
                  <a:pt x="303462" y="52779"/>
                </a:cubicBezTo>
                <a:cubicBezTo>
                  <a:pt x="311768" y="52959"/>
                  <a:pt x="315199" y="41582"/>
                  <a:pt x="308337" y="37067"/>
                </a:cubicBezTo>
                <a:cubicBezTo>
                  <a:pt x="313935" y="34629"/>
                  <a:pt x="316733" y="28940"/>
                  <a:pt x="320435" y="24426"/>
                </a:cubicBezTo>
                <a:cubicBezTo>
                  <a:pt x="328199" y="16570"/>
                  <a:pt x="338400" y="11874"/>
                  <a:pt x="348512" y="7811"/>
                </a:cubicBezTo>
                <a:cubicBezTo>
                  <a:pt x="392207" y="-5282"/>
                  <a:pt x="447909" y="-5101"/>
                  <a:pt x="478785" y="33455"/>
                </a:cubicBezTo>
                <a:cubicBezTo>
                  <a:pt x="499910" y="56751"/>
                  <a:pt x="511917" y="86369"/>
                  <a:pt x="524737" y="114722"/>
                </a:cubicBezTo>
                <a:cubicBezTo>
                  <a:pt x="531779" y="129982"/>
                  <a:pt x="540174" y="147409"/>
                  <a:pt x="556786" y="154000"/>
                </a:cubicBezTo>
                <a:cubicBezTo>
                  <a:pt x="611676" y="169441"/>
                  <a:pt x="655732" y="224883"/>
                  <a:pt x="662051" y="2810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27"/>
          <p:cNvSpPr/>
          <p:nvPr/>
        </p:nvSpPr>
        <p:spPr>
          <a:xfrm>
            <a:off x="7358493" y="3971695"/>
            <a:ext cx="277178" cy="272798"/>
          </a:xfrm>
          <a:custGeom>
            <a:rect b="b" l="l" r="r" t="t"/>
            <a:pathLst>
              <a:path extrusionOk="0" h="545596" w="554356">
                <a:moveTo>
                  <a:pt x="554219" y="354524"/>
                </a:moveTo>
                <a:cubicBezTo>
                  <a:pt x="557199" y="409424"/>
                  <a:pt x="511246" y="488794"/>
                  <a:pt x="447780" y="456469"/>
                </a:cubicBezTo>
                <a:cubicBezTo>
                  <a:pt x="432884" y="446987"/>
                  <a:pt x="416724" y="428115"/>
                  <a:pt x="397675" y="439222"/>
                </a:cubicBezTo>
                <a:cubicBezTo>
                  <a:pt x="385216" y="446446"/>
                  <a:pt x="382779" y="462067"/>
                  <a:pt x="374834" y="473083"/>
                </a:cubicBezTo>
                <a:cubicBezTo>
                  <a:pt x="350188" y="505409"/>
                  <a:pt x="316243" y="543424"/>
                  <a:pt x="272367" y="545320"/>
                </a:cubicBezTo>
                <a:cubicBezTo>
                  <a:pt x="229394" y="548661"/>
                  <a:pt x="181276" y="521572"/>
                  <a:pt x="179199" y="474889"/>
                </a:cubicBezTo>
                <a:cubicBezTo>
                  <a:pt x="174956" y="445362"/>
                  <a:pt x="209804" y="389288"/>
                  <a:pt x="163039" y="382426"/>
                </a:cubicBezTo>
                <a:cubicBezTo>
                  <a:pt x="150220" y="383329"/>
                  <a:pt x="138664" y="390823"/>
                  <a:pt x="125573" y="390823"/>
                </a:cubicBezTo>
                <a:cubicBezTo>
                  <a:pt x="84496" y="391455"/>
                  <a:pt x="42245" y="373757"/>
                  <a:pt x="14801" y="342966"/>
                </a:cubicBezTo>
                <a:cubicBezTo>
                  <a:pt x="-19776" y="301430"/>
                  <a:pt x="11009" y="217094"/>
                  <a:pt x="57954" y="195784"/>
                </a:cubicBezTo>
                <a:cubicBezTo>
                  <a:pt x="87746" y="180163"/>
                  <a:pt x="125483" y="180072"/>
                  <a:pt x="155004" y="196235"/>
                </a:cubicBezTo>
                <a:cubicBezTo>
                  <a:pt x="160692" y="200028"/>
                  <a:pt x="167102" y="202556"/>
                  <a:pt x="173963" y="201473"/>
                </a:cubicBezTo>
                <a:cubicBezTo>
                  <a:pt x="194095" y="198402"/>
                  <a:pt x="194817" y="177815"/>
                  <a:pt x="188588" y="162374"/>
                </a:cubicBezTo>
                <a:cubicBezTo>
                  <a:pt x="184526" y="141335"/>
                  <a:pt x="185880" y="119574"/>
                  <a:pt x="189852" y="98625"/>
                </a:cubicBezTo>
                <a:cubicBezTo>
                  <a:pt x="201769" y="5530"/>
                  <a:pt x="344591" y="-45397"/>
                  <a:pt x="387022" y="54561"/>
                </a:cubicBezTo>
                <a:cubicBezTo>
                  <a:pt x="373119" y="69189"/>
                  <a:pt x="386390" y="95375"/>
                  <a:pt x="406522" y="91763"/>
                </a:cubicBezTo>
                <a:cubicBezTo>
                  <a:pt x="434780" y="87338"/>
                  <a:pt x="465926" y="97993"/>
                  <a:pt x="484704" y="119754"/>
                </a:cubicBezTo>
                <a:cubicBezTo>
                  <a:pt x="503843" y="138446"/>
                  <a:pt x="493913" y="169146"/>
                  <a:pt x="481544" y="189012"/>
                </a:cubicBezTo>
                <a:cubicBezTo>
                  <a:pt x="471253" y="203459"/>
                  <a:pt x="456537" y="222150"/>
                  <a:pt x="466739" y="240390"/>
                </a:cubicBezTo>
                <a:cubicBezTo>
                  <a:pt x="472968" y="251045"/>
                  <a:pt x="485517" y="254296"/>
                  <a:pt x="496531" y="257637"/>
                </a:cubicBezTo>
                <a:cubicBezTo>
                  <a:pt x="546365" y="270459"/>
                  <a:pt x="555303" y="311543"/>
                  <a:pt x="554039" y="357594"/>
                </a:cubicBezTo>
                <a:cubicBezTo>
                  <a:pt x="554129" y="356601"/>
                  <a:pt x="554129" y="355608"/>
                  <a:pt x="554219" y="3545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27"/>
          <p:cNvSpPr/>
          <p:nvPr/>
        </p:nvSpPr>
        <p:spPr>
          <a:xfrm rot="-921333">
            <a:off x="5771620" y="496467"/>
            <a:ext cx="1781265" cy="1736203"/>
          </a:xfrm>
          <a:custGeom>
            <a:rect b="b" l="l" r="r" t="t"/>
            <a:pathLst>
              <a:path extrusionOk="0" h="3469892" w="3559950">
                <a:moveTo>
                  <a:pt x="3512783" y="1430987"/>
                </a:moveTo>
                <a:cubicBezTo>
                  <a:pt x="3481670" y="1321997"/>
                  <a:pt x="3448564" y="1212721"/>
                  <a:pt x="3402216" y="1109145"/>
                </a:cubicBezTo>
                <a:cubicBezTo>
                  <a:pt x="3327816" y="945445"/>
                  <a:pt x="3233553" y="792574"/>
                  <a:pt x="3122488" y="650601"/>
                </a:cubicBezTo>
                <a:cubicBezTo>
                  <a:pt x="3000102" y="499297"/>
                  <a:pt x="2858209" y="355401"/>
                  <a:pt x="2688478" y="257950"/>
                </a:cubicBezTo>
                <a:cubicBezTo>
                  <a:pt x="2611516" y="210080"/>
                  <a:pt x="2529854" y="171257"/>
                  <a:pt x="2444064" y="141836"/>
                </a:cubicBezTo>
                <a:cubicBezTo>
                  <a:pt x="2393871" y="124384"/>
                  <a:pt x="2341186" y="116263"/>
                  <a:pt x="2290281" y="101375"/>
                </a:cubicBezTo>
                <a:cubicBezTo>
                  <a:pt x="2247848" y="89051"/>
                  <a:pt x="2207195" y="70458"/>
                  <a:pt x="2163552" y="61910"/>
                </a:cubicBezTo>
                <a:cubicBezTo>
                  <a:pt x="2107308" y="59773"/>
                  <a:pt x="2052487" y="38616"/>
                  <a:pt x="1998450" y="23585"/>
                </a:cubicBezTo>
                <a:cubicBezTo>
                  <a:pt x="1968547" y="15607"/>
                  <a:pt x="1937577" y="14325"/>
                  <a:pt x="1907319" y="7771"/>
                </a:cubicBezTo>
                <a:cubicBezTo>
                  <a:pt x="1906607" y="7628"/>
                  <a:pt x="1905895" y="7486"/>
                  <a:pt x="1905183" y="7344"/>
                </a:cubicBezTo>
                <a:lnTo>
                  <a:pt x="1902051" y="6631"/>
                </a:lnTo>
                <a:cubicBezTo>
                  <a:pt x="1898420" y="5563"/>
                  <a:pt x="1894646" y="5776"/>
                  <a:pt x="1891158" y="6774"/>
                </a:cubicBezTo>
                <a:cubicBezTo>
                  <a:pt x="1860187" y="-421"/>
                  <a:pt x="1827437" y="790"/>
                  <a:pt x="1795755" y="1146"/>
                </a:cubicBezTo>
                <a:cubicBezTo>
                  <a:pt x="1767562" y="790"/>
                  <a:pt x="1739297" y="932"/>
                  <a:pt x="1711104" y="1787"/>
                </a:cubicBezTo>
                <a:cubicBezTo>
                  <a:pt x="1669881" y="-991"/>
                  <a:pt x="1628659" y="-849"/>
                  <a:pt x="1587508" y="4494"/>
                </a:cubicBezTo>
                <a:cubicBezTo>
                  <a:pt x="1529910" y="13612"/>
                  <a:pt x="1473310" y="27361"/>
                  <a:pt x="1416994" y="42605"/>
                </a:cubicBezTo>
                <a:cubicBezTo>
                  <a:pt x="1390011" y="47805"/>
                  <a:pt x="1363099" y="53647"/>
                  <a:pt x="1336614" y="61126"/>
                </a:cubicBezTo>
                <a:cubicBezTo>
                  <a:pt x="1304362" y="69888"/>
                  <a:pt x="1272467" y="80574"/>
                  <a:pt x="1240856" y="92043"/>
                </a:cubicBezTo>
                <a:cubicBezTo>
                  <a:pt x="767974" y="226678"/>
                  <a:pt x="365860" y="576445"/>
                  <a:pt x="153270" y="1018391"/>
                </a:cubicBezTo>
                <a:cubicBezTo>
                  <a:pt x="91686" y="1158653"/>
                  <a:pt x="47829" y="1306895"/>
                  <a:pt x="22982" y="1458128"/>
                </a:cubicBezTo>
                <a:cubicBezTo>
                  <a:pt x="2833" y="1590555"/>
                  <a:pt x="-1652" y="1724976"/>
                  <a:pt x="484" y="1858757"/>
                </a:cubicBezTo>
                <a:cubicBezTo>
                  <a:pt x="6963" y="2159443"/>
                  <a:pt x="106637" y="2455996"/>
                  <a:pt x="268109" y="2708527"/>
                </a:cubicBezTo>
                <a:cubicBezTo>
                  <a:pt x="378391" y="2872654"/>
                  <a:pt x="521494" y="3013558"/>
                  <a:pt x="676416" y="3135442"/>
                </a:cubicBezTo>
                <a:cubicBezTo>
                  <a:pt x="814251" y="3243862"/>
                  <a:pt x="973231" y="3320725"/>
                  <a:pt x="1138690" y="3377002"/>
                </a:cubicBezTo>
                <a:cubicBezTo>
                  <a:pt x="1241710" y="3413189"/>
                  <a:pt x="1347578" y="3441612"/>
                  <a:pt x="1455938" y="3455788"/>
                </a:cubicBezTo>
                <a:cubicBezTo>
                  <a:pt x="1582026" y="3471104"/>
                  <a:pt x="1709395" y="3469038"/>
                  <a:pt x="1836123" y="3469608"/>
                </a:cubicBezTo>
                <a:cubicBezTo>
                  <a:pt x="1845592" y="3469750"/>
                  <a:pt x="1855061" y="3469893"/>
                  <a:pt x="1864530" y="3469893"/>
                </a:cubicBezTo>
                <a:cubicBezTo>
                  <a:pt x="2042092" y="3469893"/>
                  <a:pt x="2218515" y="3440187"/>
                  <a:pt x="2387961" y="3387259"/>
                </a:cubicBezTo>
                <a:cubicBezTo>
                  <a:pt x="2735396" y="3291163"/>
                  <a:pt x="3066741" y="3094624"/>
                  <a:pt x="3266232" y="2787812"/>
                </a:cubicBezTo>
                <a:cubicBezTo>
                  <a:pt x="3375019" y="2609224"/>
                  <a:pt x="3453263" y="2413326"/>
                  <a:pt x="3503812" y="2210590"/>
                </a:cubicBezTo>
                <a:cubicBezTo>
                  <a:pt x="3570522" y="1956920"/>
                  <a:pt x="3582982" y="1685298"/>
                  <a:pt x="3512783" y="14309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0" name="Google Shape;1080;p27"/>
          <p:cNvGrpSpPr/>
          <p:nvPr/>
        </p:nvGrpSpPr>
        <p:grpSpPr>
          <a:xfrm rot="-922061">
            <a:off x="5771718" y="497076"/>
            <a:ext cx="1779892" cy="1734957"/>
            <a:chOff x="11543243" y="992600"/>
            <a:chExt cx="3559950" cy="3469892"/>
          </a:xfrm>
        </p:grpSpPr>
        <p:sp>
          <p:nvSpPr>
            <p:cNvPr id="1081" name="Google Shape;1081;p27"/>
            <p:cNvSpPr/>
            <p:nvPr/>
          </p:nvSpPr>
          <p:spPr>
            <a:xfrm>
              <a:off x="11543243" y="992600"/>
              <a:ext cx="3559950" cy="3469892"/>
            </a:xfrm>
            <a:custGeom>
              <a:rect b="b" l="l" r="r" t="t"/>
              <a:pathLst>
                <a:path extrusionOk="0" h="3469892" w="3559950">
                  <a:moveTo>
                    <a:pt x="3512783" y="1430987"/>
                  </a:moveTo>
                  <a:cubicBezTo>
                    <a:pt x="3481670" y="1321997"/>
                    <a:pt x="3448564" y="1212721"/>
                    <a:pt x="3402216" y="1109145"/>
                  </a:cubicBezTo>
                  <a:cubicBezTo>
                    <a:pt x="3327816" y="945445"/>
                    <a:pt x="3233553" y="792574"/>
                    <a:pt x="3122488" y="650601"/>
                  </a:cubicBezTo>
                  <a:cubicBezTo>
                    <a:pt x="3000102" y="499297"/>
                    <a:pt x="2858209" y="355401"/>
                    <a:pt x="2688478" y="257950"/>
                  </a:cubicBezTo>
                  <a:cubicBezTo>
                    <a:pt x="2611516" y="210080"/>
                    <a:pt x="2529854" y="171257"/>
                    <a:pt x="2444064" y="141836"/>
                  </a:cubicBezTo>
                  <a:cubicBezTo>
                    <a:pt x="2393871" y="124384"/>
                    <a:pt x="2341186" y="116263"/>
                    <a:pt x="2290281" y="101375"/>
                  </a:cubicBezTo>
                  <a:cubicBezTo>
                    <a:pt x="2247848" y="89051"/>
                    <a:pt x="2207195" y="70458"/>
                    <a:pt x="2163552" y="61910"/>
                  </a:cubicBezTo>
                  <a:cubicBezTo>
                    <a:pt x="2107308" y="59773"/>
                    <a:pt x="2052487" y="38616"/>
                    <a:pt x="1998450" y="23585"/>
                  </a:cubicBezTo>
                  <a:cubicBezTo>
                    <a:pt x="1968547" y="15607"/>
                    <a:pt x="1937577" y="14325"/>
                    <a:pt x="1907319" y="7771"/>
                  </a:cubicBezTo>
                  <a:cubicBezTo>
                    <a:pt x="1906607" y="7628"/>
                    <a:pt x="1905895" y="7486"/>
                    <a:pt x="1905183" y="7344"/>
                  </a:cubicBezTo>
                  <a:lnTo>
                    <a:pt x="1902051" y="6631"/>
                  </a:lnTo>
                  <a:cubicBezTo>
                    <a:pt x="1898420" y="5563"/>
                    <a:pt x="1894646" y="5776"/>
                    <a:pt x="1891158" y="6774"/>
                  </a:cubicBezTo>
                  <a:cubicBezTo>
                    <a:pt x="1860187" y="-421"/>
                    <a:pt x="1827437" y="790"/>
                    <a:pt x="1795755" y="1146"/>
                  </a:cubicBezTo>
                  <a:cubicBezTo>
                    <a:pt x="1767562" y="790"/>
                    <a:pt x="1739297" y="932"/>
                    <a:pt x="1711104" y="1787"/>
                  </a:cubicBezTo>
                  <a:cubicBezTo>
                    <a:pt x="1669881" y="-991"/>
                    <a:pt x="1628659" y="-849"/>
                    <a:pt x="1587508" y="4494"/>
                  </a:cubicBezTo>
                  <a:cubicBezTo>
                    <a:pt x="1529910" y="13612"/>
                    <a:pt x="1473310" y="27361"/>
                    <a:pt x="1416994" y="42605"/>
                  </a:cubicBezTo>
                  <a:cubicBezTo>
                    <a:pt x="1390011" y="47805"/>
                    <a:pt x="1363099" y="53647"/>
                    <a:pt x="1336614" y="61126"/>
                  </a:cubicBezTo>
                  <a:cubicBezTo>
                    <a:pt x="1304362" y="69888"/>
                    <a:pt x="1272467" y="80574"/>
                    <a:pt x="1240856" y="92043"/>
                  </a:cubicBezTo>
                  <a:cubicBezTo>
                    <a:pt x="767974" y="226678"/>
                    <a:pt x="365860" y="576445"/>
                    <a:pt x="153270" y="1018391"/>
                  </a:cubicBezTo>
                  <a:cubicBezTo>
                    <a:pt x="91686" y="1158653"/>
                    <a:pt x="47829" y="1306895"/>
                    <a:pt x="22982" y="1458128"/>
                  </a:cubicBezTo>
                  <a:cubicBezTo>
                    <a:pt x="2833" y="1590555"/>
                    <a:pt x="-1652" y="1724976"/>
                    <a:pt x="484" y="1858757"/>
                  </a:cubicBezTo>
                  <a:cubicBezTo>
                    <a:pt x="6963" y="2159443"/>
                    <a:pt x="106637" y="2455996"/>
                    <a:pt x="268109" y="2708527"/>
                  </a:cubicBezTo>
                  <a:cubicBezTo>
                    <a:pt x="378391" y="2872654"/>
                    <a:pt x="521494" y="3013558"/>
                    <a:pt x="676416" y="3135442"/>
                  </a:cubicBezTo>
                  <a:cubicBezTo>
                    <a:pt x="814251" y="3243862"/>
                    <a:pt x="973231" y="3320725"/>
                    <a:pt x="1138690" y="3377002"/>
                  </a:cubicBezTo>
                  <a:cubicBezTo>
                    <a:pt x="1241710" y="3413189"/>
                    <a:pt x="1347578" y="3441612"/>
                    <a:pt x="1455938" y="3455788"/>
                  </a:cubicBezTo>
                  <a:cubicBezTo>
                    <a:pt x="1582026" y="3471104"/>
                    <a:pt x="1709395" y="3469038"/>
                    <a:pt x="1836123" y="3469608"/>
                  </a:cubicBezTo>
                  <a:cubicBezTo>
                    <a:pt x="1845592" y="3469750"/>
                    <a:pt x="1855061" y="3469893"/>
                    <a:pt x="1864530" y="3469893"/>
                  </a:cubicBezTo>
                  <a:cubicBezTo>
                    <a:pt x="2042092" y="3469893"/>
                    <a:pt x="2218515" y="3440187"/>
                    <a:pt x="2387961" y="3387259"/>
                  </a:cubicBezTo>
                  <a:cubicBezTo>
                    <a:pt x="2735396" y="3291163"/>
                    <a:pt x="3066741" y="3094624"/>
                    <a:pt x="3266232" y="2787812"/>
                  </a:cubicBezTo>
                  <a:cubicBezTo>
                    <a:pt x="3375019" y="2609224"/>
                    <a:pt x="3453263" y="2413326"/>
                    <a:pt x="3503812" y="2210590"/>
                  </a:cubicBezTo>
                  <a:cubicBezTo>
                    <a:pt x="3570522" y="1956920"/>
                    <a:pt x="3582982" y="1685298"/>
                    <a:pt x="3512783" y="1430987"/>
                  </a:cubicBezTo>
                  <a:close/>
                  <a:moveTo>
                    <a:pt x="3442655" y="2271282"/>
                  </a:moveTo>
                  <a:cubicBezTo>
                    <a:pt x="3395879" y="2444029"/>
                    <a:pt x="3323046" y="2609010"/>
                    <a:pt x="3231559" y="2762594"/>
                  </a:cubicBezTo>
                  <a:cubicBezTo>
                    <a:pt x="3094081" y="2975019"/>
                    <a:pt x="2888254" y="3133946"/>
                    <a:pt x="2661567" y="3242153"/>
                  </a:cubicBezTo>
                  <a:cubicBezTo>
                    <a:pt x="2488134" y="3318517"/>
                    <a:pt x="2304876" y="3374722"/>
                    <a:pt x="2118058" y="3407063"/>
                  </a:cubicBezTo>
                  <a:cubicBezTo>
                    <a:pt x="1940710" y="3435343"/>
                    <a:pt x="1760015" y="3427223"/>
                    <a:pt x="1581100" y="3423162"/>
                  </a:cubicBezTo>
                  <a:cubicBezTo>
                    <a:pt x="1427602" y="3418104"/>
                    <a:pt x="1277166" y="3381988"/>
                    <a:pt x="1133137" y="3329844"/>
                  </a:cubicBezTo>
                  <a:cubicBezTo>
                    <a:pt x="1012033" y="3285962"/>
                    <a:pt x="892780" y="3234245"/>
                    <a:pt x="785986" y="3161443"/>
                  </a:cubicBezTo>
                  <a:cubicBezTo>
                    <a:pt x="517650" y="2976586"/>
                    <a:pt x="285765" y="2725837"/>
                    <a:pt x="164519" y="2419951"/>
                  </a:cubicBezTo>
                  <a:cubicBezTo>
                    <a:pt x="82217" y="2217215"/>
                    <a:pt x="35014" y="2000160"/>
                    <a:pt x="41493" y="1780754"/>
                  </a:cubicBezTo>
                  <a:cubicBezTo>
                    <a:pt x="39998" y="1473016"/>
                    <a:pt x="103575" y="1157870"/>
                    <a:pt x="265332" y="893087"/>
                  </a:cubicBezTo>
                  <a:cubicBezTo>
                    <a:pt x="446027" y="588840"/>
                    <a:pt x="720771" y="342293"/>
                    <a:pt x="1041864" y="194836"/>
                  </a:cubicBezTo>
                  <a:cubicBezTo>
                    <a:pt x="1048841" y="192984"/>
                    <a:pt x="1055818" y="191203"/>
                    <a:pt x="1062724" y="189208"/>
                  </a:cubicBezTo>
                  <a:cubicBezTo>
                    <a:pt x="1117830" y="171827"/>
                    <a:pt x="1172579" y="153377"/>
                    <a:pt x="1228254" y="137847"/>
                  </a:cubicBezTo>
                  <a:cubicBezTo>
                    <a:pt x="1308990" y="113342"/>
                    <a:pt x="1387946" y="87911"/>
                    <a:pt x="1472100" y="76228"/>
                  </a:cubicBezTo>
                  <a:cubicBezTo>
                    <a:pt x="1526635" y="67538"/>
                    <a:pt x="1579819" y="51367"/>
                    <a:pt x="1634995" y="46808"/>
                  </a:cubicBezTo>
                  <a:cubicBezTo>
                    <a:pt x="1648451" y="44956"/>
                    <a:pt x="1662050" y="43602"/>
                    <a:pt x="1675648" y="42605"/>
                  </a:cubicBezTo>
                  <a:cubicBezTo>
                    <a:pt x="1675719" y="42605"/>
                    <a:pt x="1675791" y="42605"/>
                    <a:pt x="1675862" y="42605"/>
                  </a:cubicBezTo>
                  <a:cubicBezTo>
                    <a:pt x="1679208" y="42391"/>
                    <a:pt x="1682625" y="42178"/>
                    <a:pt x="1685971" y="42035"/>
                  </a:cubicBezTo>
                  <a:cubicBezTo>
                    <a:pt x="1689745" y="41822"/>
                    <a:pt x="1693518" y="41608"/>
                    <a:pt x="1697220" y="41394"/>
                  </a:cubicBezTo>
                  <a:cubicBezTo>
                    <a:pt x="1727123" y="39969"/>
                    <a:pt x="1757238" y="39898"/>
                    <a:pt x="1787283" y="39400"/>
                  </a:cubicBezTo>
                  <a:cubicBezTo>
                    <a:pt x="1820603" y="39756"/>
                    <a:pt x="1853851" y="41537"/>
                    <a:pt x="1887028" y="45170"/>
                  </a:cubicBezTo>
                  <a:cubicBezTo>
                    <a:pt x="1888310" y="45811"/>
                    <a:pt x="1889591" y="46452"/>
                    <a:pt x="1891015" y="46808"/>
                  </a:cubicBezTo>
                  <a:cubicBezTo>
                    <a:pt x="1916788" y="54786"/>
                    <a:pt x="1943700" y="57208"/>
                    <a:pt x="1970256" y="61411"/>
                  </a:cubicBezTo>
                  <a:cubicBezTo>
                    <a:pt x="2034332" y="77012"/>
                    <a:pt x="2096344" y="102586"/>
                    <a:pt x="2162912" y="105577"/>
                  </a:cubicBezTo>
                  <a:cubicBezTo>
                    <a:pt x="2236243" y="128373"/>
                    <a:pt x="2308721" y="153946"/>
                    <a:pt x="2384259" y="169191"/>
                  </a:cubicBezTo>
                  <a:cubicBezTo>
                    <a:pt x="2450756" y="186715"/>
                    <a:pt x="2514263" y="214710"/>
                    <a:pt x="2576630" y="243347"/>
                  </a:cubicBezTo>
                  <a:cubicBezTo>
                    <a:pt x="2628247" y="273266"/>
                    <a:pt x="2680647" y="301974"/>
                    <a:pt x="2730982" y="334030"/>
                  </a:cubicBezTo>
                  <a:cubicBezTo>
                    <a:pt x="2832151" y="406690"/>
                    <a:pt x="2925774" y="490392"/>
                    <a:pt x="3009144" y="582927"/>
                  </a:cubicBezTo>
                  <a:cubicBezTo>
                    <a:pt x="3157445" y="750616"/>
                    <a:pt x="3280827" y="940957"/>
                    <a:pt x="3371245" y="1146045"/>
                  </a:cubicBezTo>
                  <a:cubicBezTo>
                    <a:pt x="3446642" y="1335175"/>
                    <a:pt x="3510220" y="1534065"/>
                    <a:pt x="3516057" y="1739081"/>
                  </a:cubicBezTo>
                  <a:cubicBezTo>
                    <a:pt x="3522038" y="1919307"/>
                    <a:pt x="3494485" y="2098607"/>
                    <a:pt x="3442655" y="22712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12671040" y="2023150"/>
              <a:ext cx="398342" cy="883984"/>
            </a:xfrm>
            <a:custGeom>
              <a:rect b="b" l="l" r="r" t="t"/>
              <a:pathLst>
                <a:path extrusionOk="0" h="883984" w="398342">
                  <a:moveTo>
                    <a:pt x="169375" y="875152"/>
                  </a:moveTo>
                  <a:cubicBezTo>
                    <a:pt x="187316" y="881135"/>
                    <a:pt x="203905" y="883985"/>
                    <a:pt x="219212" y="883985"/>
                  </a:cubicBezTo>
                  <a:cubicBezTo>
                    <a:pt x="393784" y="883985"/>
                    <a:pt x="403039" y="519686"/>
                    <a:pt x="397130" y="392530"/>
                  </a:cubicBezTo>
                  <a:cubicBezTo>
                    <a:pt x="390936" y="285677"/>
                    <a:pt x="376269" y="172484"/>
                    <a:pt x="319242" y="79664"/>
                  </a:cubicBezTo>
                  <a:cubicBezTo>
                    <a:pt x="316679" y="75318"/>
                    <a:pt x="312620" y="69833"/>
                    <a:pt x="307708" y="64348"/>
                  </a:cubicBezTo>
                  <a:cubicBezTo>
                    <a:pt x="298168" y="45542"/>
                    <a:pt x="282433" y="28801"/>
                    <a:pt x="266984" y="19327"/>
                  </a:cubicBezTo>
                  <a:cubicBezTo>
                    <a:pt x="241425" y="2872"/>
                    <a:pt x="206468" y="-6033"/>
                    <a:pt x="177847" y="4653"/>
                  </a:cubicBezTo>
                  <a:cubicBezTo>
                    <a:pt x="114269" y="9069"/>
                    <a:pt x="55319" y="97045"/>
                    <a:pt x="34245" y="158949"/>
                  </a:cubicBezTo>
                  <a:cubicBezTo>
                    <a:pt x="-36523" y="316593"/>
                    <a:pt x="-498" y="793943"/>
                    <a:pt x="169375" y="875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7"/>
            <p:cNvSpPr/>
            <p:nvPr/>
          </p:nvSpPr>
          <p:spPr>
            <a:xfrm>
              <a:off x="13573697" y="2026223"/>
              <a:ext cx="388881" cy="879201"/>
            </a:xfrm>
            <a:custGeom>
              <a:rect b="b" l="l" r="r" t="t"/>
              <a:pathLst>
                <a:path extrusionOk="0" h="879201" w="388881">
                  <a:moveTo>
                    <a:pt x="159797" y="872434"/>
                  </a:moveTo>
                  <a:cubicBezTo>
                    <a:pt x="172755" y="877064"/>
                    <a:pt x="185357" y="879201"/>
                    <a:pt x="197531" y="879201"/>
                  </a:cubicBezTo>
                  <a:cubicBezTo>
                    <a:pt x="270720" y="879201"/>
                    <a:pt x="327605" y="801982"/>
                    <a:pt x="351527" y="736374"/>
                  </a:cubicBezTo>
                  <a:cubicBezTo>
                    <a:pt x="401079" y="613493"/>
                    <a:pt x="389047" y="476863"/>
                    <a:pt x="383352" y="347285"/>
                  </a:cubicBezTo>
                  <a:cubicBezTo>
                    <a:pt x="368045" y="245347"/>
                    <a:pt x="375520" y="65976"/>
                    <a:pt x="269083" y="14971"/>
                  </a:cubicBezTo>
                  <a:cubicBezTo>
                    <a:pt x="252636" y="5710"/>
                    <a:pt x="199097" y="-6400"/>
                    <a:pt x="172470" y="4001"/>
                  </a:cubicBezTo>
                  <a:cubicBezTo>
                    <a:pt x="155169" y="2576"/>
                    <a:pt x="131888" y="11481"/>
                    <a:pt x="122206" y="18960"/>
                  </a:cubicBezTo>
                  <a:cubicBezTo>
                    <a:pt x="115157" y="23377"/>
                    <a:pt x="105760" y="34988"/>
                    <a:pt x="98569" y="48238"/>
                  </a:cubicBezTo>
                  <a:cubicBezTo>
                    <a:pt x="70162" y="75094"/>
                    <a:pt x="51651" y="115770"/>
                    <a:pt x="37269" y="150105"/>
                  </a:cubicBezTo>
                  <a:cubicBezTo>
                    <a:pt x="-3170" y="251402"/>
                    <a:pt x="-3882" y="363100"/>
                    <a:pt x="3807" y="470523"/>
                  </a:cubicBezTo>
                  <a:cubicBezTo>
                    <a:pt x="17050" y="596752"/>
                    <a:pt x="26804" y="814448"/>
                    <a:pt x="159797" y="8724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7"/>
            <p:cNvSpPr/>
            <p:nvPr/>
          </p:nvSpPr>
          <p:spPr>
            <a:xfrm>
              <a:off x="12485253" y="2976809"/>
              <a:ext cx="1737594" cy="650303"/>
            </a:xfrm>
            <a:custGeom>
              <a:rect b="b" l="l" r="r" t="t"/>
              <a:pathLst>
                <a:path extrusionOk="0" h="650303" w="1737594">
                  <a:moveTo>
                    <a:pt x="1694852" y="16307"/>
                  </a:moveTo>
                  <a:cubicBezTo>
                    <a:pt x="1665519" y="95094"/>
                    <a:pt x="1625365" y="168181"/>
                    <a:pt x="1583431" y="242124"/>
                  </a:cubicBezTo>
                  <a:cubicBezTo>
                    <a:pt x="1537296" y="321836"/>
                    <a:pt x="1473718" y="388584"/>
                    <a:pt x="1400031" y="443293"/>
                  </a:cubicBezTo>
                  <a:cubicBezTo>
                    <a:pt x="1326984" y="507191"/>
                    <a:pt x="1243186" y="548294"/>
                    <a:pt x="1151344" y="581277"/>
                  </a:cubicBezTo>
                  <a:cubicBezTo>
                    <a:pt x="1033657" y="612905"/>
                    <a:pt x="908567" y="611979"/>
                    <a:pt x="788246" y="597732"/>
                  </a:cubicBezTo>
                  <a:cubicBezTo>
                    <a:pt x="583487" y="565818"/>
                    <a:pt x="372748" y="489667"/>
                    <a:pt x="230712" y="332308"/>
                  </a:cubicBezTo>
                  <a:cubicBezTo>
                    <a:pt x="193548" y="295408"/>
                    <a:pt x="155814" y="258579"/>
                    <a:pt x="126482" y="214912"/>
                  </a:cubicBezTo>
                  <a:cubicBezTo>
                    <a:pt x="83835" y="153507"/>
                    <a:pt x="54147" y="84622"/>
                    <a:pt x="22536" y="17162"/>
                  </a:cubicBezTo>
                  <a:lnTo>
                    <a:pt x="22607" y="17162"/>
                  </a:lnTo>
                  <a:cubicBezTo>
                    <a:pt x="25241" y="13030"/>
                    <a:pt x="22607" y="8471"/>
                    <a:pt x="18478" y="6761"/>
                  </a:cubicBezTo>
                  <a:cubicBezTo>
                    <a:pt x="15559" y="2701"/>
                    <a:pt x="9721" y="1490"/>
                    <a:pt x="5591" y="4553"/>
                  </a:cubicBezTo>
                  <a:cubicBezTo>
                    <a:pt x="-7295" y="17447"/>
                    <a:pt x="5662" y="37749"/>
                    <a:pt x="9080" y="52566"/>
                  </a:cubicBezTo>
                  <a:cubicBezTo>
                    <a:pt x="32646" y="120881"/>
                    <a:pt x="64399" y="186631"/>
                    <a:pt x="105194" y="246327"/>
                  </a:cubicBezTo>
                  <a:cubicBezTo>
                    <a:pt x="130540" y="284580"/>
                    <a:pt x="162578" y="317634"/>
                    <a:pt x="194687" y="350259"/>
                  </a:cubicBezTo>
                  <a:cubicBezTo>
                    <a:pt x="234129" y="391861"/>
                    <a:pt x="273358" y="434246"/>
                    <a:pt x="321273" y="466231"/>
                  </a:cubicBezTo>
                  <a:cubicBezTo>
                    <a:pt x="491217" y="581633"/>
                    <a:pt x="696830" y="642183"/>
                    <a:pt x="901376" y="649307"/>
                  </a:cubicBezTo>
                  <a:cubicBezTo>
                    <a:pt x="913265" y="650019"/>
                    <a:pt x="925084" y="650304"/>
                    <a:pt x="936974" y="650304"/>
                  </a:cubicBezTo>
                  <a:cubicBezTo>
                    <a:pt x="981186" y="650304"/>
                    <a:pt x="1025256" y="645887"/>
                    <a:pt x="1069184" y="640616"/>
                  </a:cubicBezTo>
                  <a:cubicBezTo>
                    <a:pt x="1105779" y="636983"/>
                    <a:pt x="1142373" y="631142"/>
                    <a:pt x="1176832" y="617678"/>
                  </a:cubicBezTo>
                  <a:cubicBezTo>
                    <a:pt x="1228947" y="597946"/>
                    <a:pt x="1280351" y="575578"/>
                    <a:pt x="1328835" y="548081"/>
                  </a:cubicBezTo>
                  <a:cubicBezTo>
                    <a:pt x="1377390" y="519444"/>
                    <a:pt x="1420037" y="482259"/>
                    <a:pt x="1463751" y="446855"/>
                  </a:cubicBezTo>
                  <a:cubicBezTo>
                    <a:pt x="1537154" y="390507"/>
                    <a:pt x="1592900" y="314713"/>
                    <a:pt x="1637611" y="234430"/>
                  </a:cubicBezTo>
                  <a:cubicBezTo>
                    <a:pt x="1673849" y="166899"/>
                    <a:pt x="1711013" y="99724"/>
                    <a:pt x="1736715" y="27063"/>
                  </a:cubicBezTo>
                  <a:cubicBezTo>
                    <a:pt x="1744191" y="-1217"/>
                    <a:pt x="1701758" y="-11332"/>
                    <a:pt x="1694852" y="163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5" name="Google Shape;1085;p27"/>
          <p:cNvSpPr/>
          <p:nvPr/>
        </p:nvSpPr>
        <p:spPr>
          <a:xfrm rot="-921333">
            <a:off x="5791869" y="516225"/>
            <a:ext cx="1739286" cy="1695317"/>
          </a:xfrm>
          <a:custGeom>
            <a:rect b="b" l="l" r="r" t="t"/>
            <a:pathLst>
              <a:path extrusionOk="0" h="3388178" w="3476052">
                <a:moveTo>
                  <a:pt x="1306035" y="1875277"/>
                </a:moveTo>
                <a:cubicBezTo>
                  <a:pt x="1480607" y="1875277"/>
                  <a:pt x="1489863" y="1510979"/>
                  <a:pt x="1484025" y="1383823"/>
                </a:cubicBezTo>
                <a:cubicBezTo>
                  <a:pt x="1477831" y="1276969"/>
                  <a:pt x="1463164" y="1163776"/>
                  <a:pt x="1406137" y="1070956"/>
                </a:cubicBezTo>
                <a:cubicBezTo>
                  <a:pt x="1403645" y="1066611"/>
                  <a:pt x="1399658" y="1061197"/>
                  <a:pt x="1394674" y="1055783"/>
                </a:cubicBezTo>
                <a:cubicBezTo>
                  <a:pt x="1385205" y="1036834"/>
                  <a:pt x="1369328" y="1020094"/>
                  <a:pt x="1353808" y="1010691"/>
                </a:cubicBezTo>
                <a:cubicBezTo>
                  <a:pt x="1328106" y="994164"/>
                  <a:pt x="1293078" y="985188"/>
                  <a:pt x="1264315" y="996088"/>
                </a:cubicBezTo>
                <a:cubicBezTo>
                  <a:pt x="1200879" y="1000789"/>
                  <a:pt x="1142072" y="1088623"/>
                  <a:pt x="1121069" y="1150384"/>
                </a:cubicBezTo>
                <a:cubicBezTo>
                  <a:pt x="1050372" y="1308100"/>
                  <a:pt x="1086325" y="1785449"/>
                  <a:pt x="1256198" y="1866658"/>
                </a:cubicBezTo>
                <a:cubicBezTo>
                  <a:pt x="1274211" y="1872499"/>
                  <a:pt x="1290800" y="1875277"/>
                  <a:pt x="1306035" y="1875277"/>
                </a:cubicBezTo>
                <a:close/>
                <a:moveTo>
                  <a:pt x="2341079" y="1730883"/>
                </a:moveTo>
                <a:cubicBezTo>
                  <a:pt x="2390631" y="1608001"/>
                  <a:pt x="2378599" y="1471372"/>
                  <a:pt x="2372903" y="1341794"/>
                </a:cubicBezTo>
                <a:cubicBezTo>
                  <a:pt x="2357596" y="1239856"/>
                  <a:pt x="2365072" y="1060484"/>
                  <a:pt x="2258634" y="1009480"/>
                </a:cubicBezTo>
                <a:cubicBezTo>
                  <a:pt x="2242188" y="1000219"/>
                  <a:pt x="2188649" y="988109"/>
                  <a:pt x="2161950" y="998438"/>
                </a:cubicBezTo>
                <a:cubicBezTo>
                  <a:pt x="2144650" y="996942"/>
                  <a:pt x="2121369" y="1005918"/>
                  <a:pt x="2111757" y="1013398"/>
                </a:cubicBezTo>
                <a:cubicBezTo>
                  <a:pt x="2104709" y="1017743"/>
                  <a:pt x="2095382" y="1029283"/>
                  <a:pt x="2088191" y="1042462"/>
                </a:cubicBezTo>
                <a:cubicBezTo>
                  <a:pt x="2059713" y="1069318"/>
                  <a:pt x="2041202" y="1110136"/>
                  <a:pt x="2026821" y="1144543"/>
                </a:cubicBezTo>
                <a:cubicBezTo>
                  <a:pt x="1986382" y="1245840"/>
                  <a:pt x="1985670" y="1357537"/>
                  <a:pt x="1993359" y="1464960"/>
                </a:cubicBezTo>
                <a:cubicBezTo>
                  <a:pt x="2006673" y="1591119"/>
                  <a:pt x="2016355" y="1808815"/>
                  <a:pt x="2149420" y="1866800"/>
                </a:cubicBezTo>
                <a:cubicBezTo>
                  <a:pt x="2162378" y="1871502"/>
                  <a:pt x="2174979" y="1873568"/>
                  <a:pt x="2187154" y="1873568"/>
                </a:cubicBezTo>
                <a:cubicBezTo>
                  <a:pt x="2260343" y="1873710"/>
                  <a:pt x="2317228" y="1796491"/>
                  <a:pt x="2341079" y="1730883"/>
                </a:cubicBezTo>
                <a:close/>
                <a:moveTo>
                  <a:pt x="2637751" y="1972087"/>
                </a:moveTo>
                <a:cubicBezTo>
                  <a:pt x="2645298" y="1943806"/>
                  <a:pt x="2602865" y="1933691"/>
                  <a:pt x="2595959" y="1961330"/>
                </a:cubicBezTo>
                <a:cubicBezTo>
                  <a:pt x="2566627" y="2040117"/>
                  <a:pt x="2526472" y="2113204"/>
                  <a:pt x="2484538" y="2187147"/>
                </a:cubicBezTo>
                <a:cubicBezTo>
                  <a:pt x="2438403" y="2266860"/>
                  <a:pt x="2374826" y="2333607"/>
                  <a:pt x="2301138" y="2388316"/>
                </a:cubicBezTo>
                <a:cubicBezTo>
                  <a:pt x="2228091" y="2452215"/>
                  <a:pt x="2144294" y="2493318"/>
                  <a:pt x="2052451" y="2526300"/>
                </a:cubicBezTo>
                <a:cubicBezTo>
                  <a:pt x="1934765" y="2557928"/>
                  <a:pt x="1809674" y="2557002"/>
                  <a:pt x="1689353" y="2542755"/>
                </a:cubicBezTo>
                <a:cubicBezTo>
                  <a:pt x="1484594" y="2510842"/>
                  <a:pt x="1273855" y="2434691"/>
                  <a:pt x="1131819" y="2277331"/>
                </a:cubicBezTo>
                <a:cubicBezTo>
                  <a:pt x="1094655" y="2240431"/>
                  <a:pt x="1056922" y="2203602"/>
                  <a:pt x="1027589" y="2159935"/>
                </a:cubicBezTo>
                <a:cubicBezTo>
                  <a:pt x="984943" y="2098530"/>
                  <a:pt x="955254" y="2029645"/>
                  <a:pt x="923643" y="1962185"/>
                </a:cubicBezTo>
                <a:lnTo>
                  <a:pt x="923714" y="1962185"/>
                </a:lnTo>
                <a:cubicBezTo>
                  <a:pt x="926349" y="1958053"/>
                  <a:pt x="923714" y="1953494"/>
                  <a:pt x="919585" y="1951784"/>
                </a:cubicBezTo>
                <a:cubicBezTo>
                  <a:pt x="916666" y="1947724"/>
                  <a:pt x="910828" y="1946513"/>
                  <a:pt x="906699" y="1949576"/>
                </a:cubicBezTo>
                <a:cubicBezTo>
                  <a:pt x="893812" y="1962470"/>
                  <a:pt x="906770" y="1982772"/>
                  <a:pt x="910187" y="1997589"/>
                </a:cubicBezTo>
                <a:cubicBezTo>
                  <a:pt x="933753" y="2065904"/>
                  <a:pt x="965506" y="2131654"/>
                  <a:pt x="1006301" y="2191350"/>
                </a:cubicBezTo>
                <a:cubicBezTo>
                  <a:pt x="1031647" y="2229603"/>
                  <a:pt x="1063685" y="2262657"/>
                  <a:pt x="1095794" y="2295283"/>
                </a:cubicBezTo>
                <a:cubicBezTo>
                  <a:pt x="1135237" y="2336884"/>
                  <a:pt x="1174466" y="2379269"/>
                  <a:pt x="1222380" y="2411254"/>
                </a:cubicBezTo>
                <a:cubicBezTo>
                  <a:pt x="1392325" y="2526656"/>
                  <a:pt x="1597938" y="2587206"/>
                  <a:pt x="1802483" y="2594330"/>
                </a:cubicBezTo>
                <a:cubicBezTo>
                  <a:pt x="1814302" y="2595042"/>
                  <a:pt x="1826191" y="2595327"/>
                  <a:pt x="1838010" y="2595327"/>
                </a:cubicBezTo>
                <a:cubicBezTo>
                  <a:pt x="1882222" y="2595327"/>
                  <a:pt x="1926292" y="2590910"/>
                  <a:pt x="1970220" y="2585639"/>
                </a:cubicBezTo>
                <a:cubicBezTo>
                  <a:pt x="2006744" y="2582006"/>
                  <a:pt x="2043410" y="2576165"/>
                  <a:pt x="2077868" y="2562701"/>
                </a:cubicBezTo>
                <a:cubicBezTo>
                  <a:pt x="2129984" y="2542969"/>
                  <a:pt x="2181387" y="2520601"/>
                  <a:pt x="2229871" y="2493104"/>
                </a:cubicBezTo>
                <a:cubicBezTo>
                  <a:pt x="2278427" y="2464467"/>
                  <a:pt x="2321073" y="2427282"/>
                  <a:pt x="2364787" y="2391878"/>
                </a:cubicBezTo>
                <a:cubicBezTo>
                  <a:pt x="2438190" y="2335531"/>
                  <a:pt x="2493936" y="2259736"/>
                  <a:pt x="2538647" y="2179454"/>
                </a:cubicBezTo>
                <a:cubicBezTo>
                  <a:pt x="2574886" y="2111922"/>
                  <a:pt x="2612050" y="2044747"/>
                  <a:pt x="2637751" y="1972087"/>
                </a:cubicBezTo>
                <a:close/>
                <a:moveTo>
                  <a:pt x="3475298" y="1699753"/>
                </a:moveTo>
                <a:cubicBezTo>
                  <a:pt x="3481065" y="1880121"/>
                  <a:pt x="3453512" y="2059421"/>
                  <a:pt x="3401753" y="2232025"/>
                </a:cubicBezTo>
                <a:cubicBezTo>
                  <a:pt x="3354977" y="2404772"/>
                  <a:pt x="3282144" y="2569753"/>
                  <a:pt x="3190657" y="2723337"/>
                </a:cubicBezTo>
                <a:cubicBezTo>
                  <a:pt x="3053178" y="2935762"/>
                  <a:pt x="2847352" y="3094688"/>
                  <a:pt x="2620664" y="3202895"/>
                </a:cubicBezTo>
                <a:cubicBezTo>
                  <a:pt x="2447232" y="3279260"/>
                  <a:pt x="2263974" y="3335465"/>
                  <a:pt x="2077156" y="3367806"/>
                </a:cubicBezTo>
                <a:cubicBezTo>
                  <a:pt x="1899808" y="3396086"/>
                  <a:pt x="1719113" y="3387966"/>
                  <a:pt x="1540198" y="3383905"/>
                </a:cubicBezTo>
                <a:cubicBezTo>
                  <a:pt x="1386700" y="3378847"/>
                  <a:pt x="1236264" y="3342731"/>
                  <a:pt x="1092235" y="3290586"/>
                </a:cubicBezTo>
                <a:cubicBezTo>
                  <a:pt x="971131" y="3246705"/>
                  <a:pt x="851878" y="3194988"/>
                  <a:pt x="745084" y="3122186"/>
                </a:cubicBezTo>
                <a:cubicBezTo>
                  <a:pt x="476748" y="2937329"/>
                  <a:pt x="244863" y="2686580"/>
                  <a:pt x="123617" y="2380694"/>
                </a:cubicBezTo>
                <a:cubicBezTo>
                  <a:pt x="41315" y="2178029"/>
                  <a:pt x="-5888" y="1960974"/>
                  <a:pt x="591" y="1741497"/>
                </a:cubicBezTo>
                <a:cubicBezTo>
                  <a:pt x="-905" y="1433759"/>
                  <a:pt x="62673" y="1118613"/>
                  <a:pt x="224430" y="853830"/>
                </a:cubicBezTo>
                <a:cubicBezTo>
                  <a:pt x="405053" y="549725"/>
                  <a:pt x="679584" y="303108"/>
                  <a:pt x="1000463" y="155721"/>
                </a:cubicBezTo>
                <a:cubicBezTo>
                  <a:pt x="1007583" y="153798"/>
                  <a:pt x="1014774" y="151946"/>
                  <a:pt x="1021822" y="149951"/>
                </a:cubicBezTo>
                <a:cubicBezTo>
                  <a:pt x="1076928" y="132569"/>
                  <a:pt x="1131677" y="114119"/>
                  <a:pt x="1187352" y="98590"/>
                </a:cubicBezTo>
                <a:cubicBezTo>
                  <a:pt x="1268088" y="74085"/>
                  <a:pt x="1347044" y="48654"/>
                  <a:pt x="1431197" y="36971"/>
                </a:cubicBezTo>
                <a:cubicBezTo>
                  <a:pt x="1485733" y="28281"/>
                  <a:pt x="1538917" y="12110"/>
                  <a:pt x="1594093" y="7551"/>
                </a:cubicBezTo>
                <a:cubicBezTo>
                  <a:pt x="1610824" y="5271"/>
                  <a:pt x="1627626" y="3704"/>
                  <a:pt x="1644500" y="2707"/>
                </a:cubicBezTo>
                <a:cubicBezTo>
                  <a:pt x="1644785" y="2636"/>
                  <a:pt x="1645069" y="2636"/>
                  <a:pt x="1645354" y="2636"/>
                </a:cubicBezTo>
                <a:cubicBezTo>
                  <a:pt x="1679884" y="570"/>
                  <a:pt x="1714699" y="570"/>
                  <a:pt x="1749513" y="0"/>
                </a:cubicBezTo>
                <a:cubicBezTo>
                  <a:pt x="1781694" y="427"/>
                  <a:pt x="1813874" y="2208"/>
                  <a:pt x="1845841" y="5699"/>
                </a:cubicBezTo>
                <a:cubicBezTo>
                  <a:pt x="1847194" y="6482"/>
                  <a:pt x="1848689" y="7052"/>
                  <a:pt x="1850184" y="7480"/>
                </a:cubicBezTo>
                <a:cubicBezTo>
                  <a:pt x="1875957" y="15458"/>
                  <a:pt x="1902869" y="17880"/>
                  <a:pt x="1929425" y="22083"/>
                </a:cubicBezTo>
                <a:cubicBezTo>
                  <a:pt x="1993501" y="37684"/>
                  <a:pt x="2055513" y="63257"/>
                  <a:pt x="2122081" y="66249"/>
                </a:cubicBezTo>
                <a:cubicBezTo>
                  <a:pt x="2195412" y="89045"/>
                  <a:pt x="2267890" y="114618"/>
                  <a:pt x="2343428" y="129863"/>
                </a:cubicBezTo>
                <a:cubicBezTo>
                  <a:pt x="2409925" y="147386"/>
                  <a:pt x="2473432" y="175382"/>
                  <a:pt x="2535799" y="204019"/>
                </a:cubicBezTo>
                <a:cubicBezTo>
                  <a:pt x="2587416" y="233938"/>
                  <a:pt x="2639816" y="262646"/>
                  <a:pt x="2690151" y="294702"/>
                </a:cubicBezTo>
                <a:cubicBezTo>
                  <a:pt x="2791321" y="367362"/>
                  <a:pt x="2884943" y="451064"/>
                  <a:pt x="2968313" y="543599"/>
                </a:cubicBezTo>
                <a:cubicBezTo>
                  <a:pt x="3116614" y="711288"/>
                  <a:pt x="3239996" y="901629"/>
                  <a:pt x="3330415" y="1106716"/>
                </a:cubicBezTo>
                <a:cubicBezTo>
                  <a:pt x="3405953" y="1295847"/>
                  <a:pt x="3469531" y="1494737"/>
                  <a:pt x="3475298" y="16997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27"/>
          <p:cNvSpPr/>
          <p:nvPr/>
        </p:nvSpPr>
        <p:spPr>
          <a:xfrm>
            <a:off x="4775138" y="3164114"/>
            <a:ext cx="2120824" cy="1217236"/>
          </a:xfrm>
          <a:custGeom>
            <a:rect b="b" l="l" r="r" t="t"/>
            <a:pathLst>
              <a:path extrusionOk="0" h="2434472" w="4241647">
                <a:moveTo>
                  <a:pt x="4175108" y="14586"/>
                </a:moveTo>
                <a:cubicBezTo>
                  <a:pt x="4144991" y="-3671"/>
                  <a:pt x="4108851" y="-2652"/>
                  <a:pt x="4075850" y="6009"/>
                </a:cubicBezTo>
                <a:cubicBezTo>
                  <a:pt x="4035384" y="14756"/>
                  <a:pt x="3989827" y="20870"/>
                  <a:pt x="3960474" y="53053"/>
                </a:cubicBezTo>
                <a:cubicBezTo>
                  <a:pt x="3911949" y="111475"/>
                  <a:pt x="3861896" y="169812"/>
                  <a:pt x="3820836" y="233669"/>
                </a:cubicBezTo>
                <a:cubicBezTo>
                  <a:pt x="3790889" y="294299"/>
                  <a:pt x="3755088" y="351447"/>
                  <a:pt x="3719457" y="408680"/>
                </a:cubicBezTo>
                <a:cubicBezTo>
                  <a:pt x="3652947" y="529940"/>
                  <a:pt x="3578970" y="647464"/>
                  <a:pt x="3523403" y="774328"/>
                </a:cubicBezTo>
                <a:cubicBezTo>
                  <a:pt x="3493711" y="839544"/>
                  <a:pt x="3460540" y="900089"/>
                  <a:pt x="3430254" y="965899"/>
                </a:cubicBezTo>
                <a:cubicBezTo>
                  <a:pt x="3401834" y="1029331"/>
                  <a:pt x="3379098" y="1095056"/>
                  <a:pt x="3354411" y="1160016"/>
                </a:cubicBezTo>
                <a:cubicBezTo>
                  <a:pt x="3331506" y="1223533"/>
                  <a:pt x="3303171" y="1285692"/>
                  <a:pt x="3287731" y="1351586"/>
                </a:cubicBezTo>
                <a:cubicBezTo>
                  <a:pt x="3287731" y="1351841"/>
                  <a:pt x="3287646" y="1352096"/>
                  <a:pt x="3287646" y="1352351"/>
                </a:cubicBezTo>
                <a:cubicBezTo>
                  <a:pt x="3244295" y="1336896"/>
                  <a:pt x="3195600" y="1334264"/>
                  <a:pt x="3150892" y="1324329"/>
                </a:cubicBezTo>
                <a:cubicBezTo>
                  <a:pt x="3081157" y="1316092"/>
                  <a:pt x="3011168" y="1310148"/>
                  <a:pt x="2941433" y="1301656"/>
                </a:cubicBezTo>
                <a:cubicBezTo>
                  <a:pt x="2851168" y="1294013"/>
                  <a:pt x="2760564" y="1294013"/>
                  <a:pt x="2670215" y="1286711"/>
                </a:cubicBezTo>
                <a:cubicBezTo>
                  <a:pt x="2450067" y="1277200"/>
                  <a:pt x="2217110" y="1280427"/>
                  <a:pt x="2020716" y="1393110"/>
                </a:cubicBezTo>
                <a:cubicBezTo>
                  <a:pt x="1968118" y="1423850"/>
                  <a:pt x="1890494" y="1482697"/>
                  <a:pt x="1880738" y="1549101"/>
                </a:cubicBezTo>
                <a:cubicBezTo>
                  <a:pt x="1836793" y="1528042"/>
                  <a:pt x="1790049" y="1510634"/>
                  <a:pt x="1742626" y="1498916"/>
                </a:cubicBezTo>
                <a:cubicBezTo>
                  <a:pt x="1694270" y="1489745"/>
                  <a:pt x="1644472" y="1495774"/>
                  <a:pt x="1595861" y="1499765"/>
                </a:cubicBezTo>
                <a:cubicBezTo>
                  <a:pt x="1553189" y="1503246"/>
                  <a:pt x="1514419" y="1523626"/>
                  <a:pt x="1480570" y="1548761"/>
                </a:cubicBezTo>
                <a:cubicBezTo>
                  <a:pt x="1480485" y="1548846"/>
                  <a:pt x="1480315" y="1548931"/>
                  <a:pt x="1480231" y="1549101"/>
                </a:cubicBezTo>
                <a:cubicBezTo>
                  <a:pt x="1481927" y="1530250"/>
                  <a:pt x="1476159" y="1510464"/>
                  <a:pt x="1472426" y="1492037"/>
                </a:cubicBezTo>
                <a:cubicBezTo>
                  <a:pt x="1463009" y="1442107"/>
                  <a:pt x="1419658" y="1410433"/>
                  <a:pt x="1377156" y="1388610"/>
                </a:cubicBezTo>
                <a:cubicBezTo>
                  <a:pt x="1306149" y="1351841"/>
                  <a:pt x="1225979" y="1338340"/>
                  <a:pt x="1147846" y="1325008"/>
                </a:cubicBezTo>
                <a:cubicBezTo>
                  <a:pt x="1084050" y="1313544"/>
                  <a:pt x="1019405" y="1309553"/>
                  <a:pt x="954676" y="1307685"/>
                </a:cubicBezTo>
                <a:cubicBezTo>
                  <a:pt x="822163" y="1296646"/>
                  <a:pt x="689566" y="1300552"/>
                  <a:pt x="557308" y="1311251"/>
                </a:cubicBezTo>
                <a:cubicBezTo>
                  <a:pt x="564773" y="1305222"/>
                  <a:pt x="572154" y="1299278"/>
                  <a:pt x="579535" y="1293419"/>
                </a:cubicBezTo>
                <a:cubicBezTo>
                  <a:pt x="642567" y="1246546"/>
                  <a:pt x="701867" y="1195087"/>
                  <a:pt x="766427" y="1150336"/>
                </a:cubicBezTo>
                <a:cubicBezTo>
                  <a:pt x="814019" y="1112633"/>
                  <a:pt x="863393" y="1077053"/>
                  <a:pt x="910562" y="1039011"/>
                </a:cubicBezTo>
                <a:cubicBezTo>
                  <a:pt x="956797" y="997402"/>
                  <a:pt x="998621" y="950529"/>
                  <a:pt x="1035439" y="900428"/>
                </a:cubicBezTo>
                <a:cubicBezTo>
                  <a:pt x="1059363" y="865952"/>
                  <a:pt x="1078281" y="828420"/>
                  <a:pt x="1096266" y="790717"/>
                </a:cubicBezTo>
                <a:cubicBezTo>
                  <a:pt x="1119172" y="745796"/>
                  <a:pt x="1146404" y="705546"/>
                  <a:pt x="1175672" y="664107"/>
                </a:cubicBezTo>
                <a:cubicBezTo>
                  <a:pt x="1219277" y="598467"/>
                  <a:pt x="1285279" y="555160"/>
                  <a:pt x="1349839" y="512448"/>
                </a:cubicBezTo>
                <a:cubicBezTo>
                  <a:pt x="1428990" y="462772"/>
                  <a:pt x="1510856" y="417427"/>
                  <a:pt x="1592383" y="371657"/>
                </a:cubicBezTo>
                <a:cubicBezTo>
                  <a:pt x="1662372" y="331067"/>
                  <a:pt x="1730325" y="285213"/>
                  <a:pt x="1806677" y="257190"/>
                </a:cubicBezTo>
                <a:cubicBezTo>
                  <a:pt x="1867843" y="234603"/>
                  <a:pt x="1874884" y="260502"/>
                  <a:pt x="1921544" y="288185"/>
                </a:cubicBezTo>
                <a:cubicBezTo>
                  <a:pt x="1994672" y="314509"/>
                  <a:pt x="2076453" y="256256"/>
                  <a:pt x="2092911" y="183738"/>
                </a:cubicBezTo>
                <a:cubicBezTo>
                  <a:pt x="2102752" y="132109"/>
                  <a:pt x="2069666" y="82179"/>
                  <a:pt x="2027503" y="55176"/>
                </a:cubicBezTo>
                <a:cubicBezTo>
                  <a:pt x="1921204" y="-29740"/>
                  <a:pt x="1665681" y="118523"/>
                  <a:pt x="1563200" y="178643"/>
                </a:cubicBezTo>
                <a:cubicBezTo>
                  <a:pt x="1361885" y="301856"/>
                  <a:pt x="1162353" y="429655"/>
                  <a:pt x="974867" y="573163"/>
                </a:cubicBezTo>
                <a:cubicBezTo>
                  <a:pt x="762439" y="745881"/>
                  <a:pt x="552727" y="923271"/>
                  <a:pt x="356672" y="1114671"/>
                </a:cubicBezTo>
                <a:cubicBezTo>
                  <a:pt x="311710" y="1160186"/>
                  <a:pt x="265984" y="1204852"/>
                  <a:pt x="221954" y="1251216"/>
                </a:cubicBezTo>
                <a:cubicBezTo>
                  <a:pt x="206599" y="1267775"/>
                  <a:pt x="131011" y="1338085"/>
                  <a:pt x="105136" y="1384704"/>
                </a:cubicBezTo>
                <a:cubicBezTo>
                  <a:pt x="78243" y="1395063"/>
                  <a:pt x="53641" y="1409499"/>
                  <a:pt x="35571" y="1431917"/>
                </a:cubicBezTo>
                <a:cubicBezTo>
                  <a:pt x="4521" y="1475903"/>
                  <a:pt x="-12870" y="1565320"/>
                  <a:pt x="11478" y="1614741"/>
                </a:cubicBezTo>
                <a:cubicBezTo>
                  <a:pt x="42867" y="1650575"/>
                  <a:pt x="96228" y="1641914"/>
                  <a:pt x="138561" y="1654482"/>
                </a:cubicBezTo>
                <a:cubicBezTo>
                  <a:pt x="146196" y="1682928"/>
                  <a:pt x="139070" y="1713583"/>
                  <a:pt x="142633" y="1742794"/>
                </a:cubicBezTo>
                <a:cubicBezTo>
                  <a:pt x="145093" y="1784827"/>
                  <a:pt x="152644" y="1826266"/>
                  <a:pt x="160024" y="1867620"/>
                </a:cubicBezTo>
                <a:cubicBezTo>
                  <a:pt x="178434" y="1976228"/>
                  <a:pt x="208211" y="2087553"/>
                  <a:pt x="272940" y="2178243"/>
                </a:cubicBezTo>
                <a:cubicBezTo>
                  <a:pt x="417245" y="2374398"/>
                  <a:pt x="606258" y="2428745"/>
                  <a:pt x="840912" y="2430273"/>
                </a:cubicBezTo>
                <a:cubicBezTo>
                  <a:pt x="918451" y="2433585"/>
                  <a:pt x="997094" y="2419064"/>
                  <a:pt x="1065301" y="2380937"/>
                </a:cubicBezTo>
                <a:cubicBezTo>
                  <a:pt x="1117475" y="2349858"/>
                  <a:pt x="1170667" y="2318439"/>
                  <a:pt x="1211048" y="2272075"/>
                </a:cubicBezTo>
                <a:cubicBezTo>
                  <a:pt x="1328715" y="2140115"/>
                  <a:pt x="1393275" y="1973765"/>
                  <a:pt x="1460888" y="1813104"/>
                </a:cubicBezTo>
                <a:cubicBezTo>
                  <a:pt x="1469966" y="1789668"/>
                  <a:pt x="1479382" y="1767759"/>
                  <a:pt x="1499488" y="1751116"/>
                </a:cubicBezTo>
                <a:cubicBezTo>
                  <a:pt x="1500252" y="1750606"/>
                  <a:pt x="1500846" y="1749927"/>
                  <a:pt x="1501440" y="1749333"/>
                </a:cubicBezTo>
                <a:cubicBezTo>
                  <a:pt x="1512129" y="1746021"/>
                  <a:pt x="1522988" y="1743219"/>
                  <a:pt x="1533931" y="1740841"/>
                </a:cubicBezTo>
                <a:cubicBezTo>
                  <a:pt x="1603751" y="1727254"/>
                  <a:pt x="1676285" y="1724622"/>
                  <a:pt x="1745086" y="1742709"/>
                </a:cubicBezTo>
                <a:cubicBezTo>
                  <a:pt x="1746953" y="1744153"/>
                  <a:pt x="1749243" y="1745342"/>
                  <a:pt x="1751873" y="1746106"/>
                </a:cubicBezTo>
                <a:cubicBezTo>
                  <a:pt x="1788861" y="1757994"/>
                  <a:pt x="1834587" y="1763174"/>
                  <a:pt x="1856305" y="1799603"/>
                </a:cubicBezTo>
                <a:cubicBezTo>
                  <a:pt x="1925870" y="1934789"/>
                  <a:pt x="1964046" y="2086109"/>
                  <a:pt x="2047015" y="2214926"/>
                </a:cubicBezTo>
                <a:cubicBezTo>
                  <a:pt x="2127184" y="2348499"/>
                  <a:pt x="2235689" y="2423395"/>
                  <a:pt x="2392888" y="2433245"/>
                </a:cubicBezTo>
                <a:cubicBezTo>
                  <a:pt x="2463726" y="2434859"/>
                  <a:pt x="2535242" y="2436217"/>
                  <a:pt x="2605825" y="2428150"/>
                </a:cubicBezTo>
                <a:cubicBezTo>
                  <a:pt x="2745464" y="2405393"/>
                  <a:pt x="2890447" y="2360897"/>
                  <a:pt x="2988177" y="2252884"/>
                </a:cubicBezTo>
                <a:cubicBezTo>
                  <a:pt x="3070553" y="2160920"/>
                  <a:pt x="3115430" y="2043311"/>
                  <a:pt x="3144274" y="1924854"/>
                </a:cubicBezTo>
                <a:cubicBezTo>
                  <a:pt x="3167010" y="1847325"/>
                  <a:pt x="3186353" y="1769712"/>
                  <a:pt x="3195685" y="1688957"/>
                </a:cubicBezTo>
                <a:cubicBezTo>
                  <a:pt x="3263977" y="1689976"/>
                  <a:pt x="3364422" y="1707299"/>
                  <a:pt x="3397592" y="1641829"/>
                </a:cubicBezTo>
                <a:cubicBezTo>
                  <a:pt x="3406076" y="1638517"/>
                  <a:pt x="3413372" y="1629686"/>
                  <a:pt x="3418547" y="1621874"/>
                </a:cubicBezTo>
                <a:cubicBezTo>
                  <a:pt x="3429406" y="1607353"/>
                  <a:pt x="3442809" y="1594955"/>
                  <a:pt x="3453414" y="1580180"/>
                </a:cubicBezTo>
                <a:cubicBezTo>
                  <a:pt x="3524845" y="1490594"/>
                  <a:pt x="3574898" y="1386996"/>
                  <a:pt x="3631653" y="1288154"/>
                </a:cubicBezTo>
                <a:cubicBezTo>
                  <a:pt x="3666944" y="1229647"/>
                  <a:pt x="3704357" y="1172074"/>
                  <a:pt x="3729128" y="1107963"/>
                </a:cubicBezTo>
                <a:cubicBezTo>
                  <a:pt x="3757803" y="1045295"/>
                  <a:pt x="3790210" y="984410"/>
                  <a:pt x="3810231" y="918176"/>
                </a:cubicBezTo>
                <a:cubicBezTo>
                  <a:pt x="3850019" y="808380"/>
                  <a:pt x="3855533" y="690856"/>
                  <a:pt x="3884462" y="578597"/>
                </a:cubicBezTo>
                <a:cubicBezTo>
                  <a:pt x="3904907" y="508796"/>
                  <a:pt x="3931546" y="444345"/>
                  <a:pt x="3965989" y="379724"/>
                </a:cubicBezTo>
                <a:cubicBezTo>
                  <a:pt x="3992712" y="326737"/>
                  <a:pt x="3999668" y="278929"/>
                  <a:pt x="4070845" y="281986"/>
                </a:cubicBezTo>
                <a:cubicBezTo>
                  <a:pt x="4142361" y="275702"/>
                  <a:pt x="4214726" y="224922"/>
                  <a:pt x="4233220" y="153508"/>
                </a:cubicBezTo>
                <a:cubicBezTo>
                  <a:pt x="4253156" y="85745"/>
                  <a:pt x="4239243" y="46429"/>
                  <a:pt x="4175108" y="145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7" name="Google Shape;1087;p27"/>
          <p:cNvGrpSpPr/>
          <p:nvPr/>
        </p:nvGrpSpPr>
        <p:grpSpPr>
          <a:xfrm>
            <a:off x="4775138" y="3164114"/>
            <a:ext cx="2120823" cy="1217236"/>
            <a:chOff x="9550275" y="6328228"/>
            <a:chExt cx="4241647" cy="2434472"/>
          </a:xfrm>
        </p:grpSpPr>
        <p:sp>
          <p:nvSpPr>
            <p:cNvPr id="1088" name="Google Shape;1088;p27"/>
            <p:cNvSpPr/>
            <p:nvPr/>
          </p:nvSpPr>
          <p:spPr>
            <a:xfrm>
              <a:off x="11014835" y="7822327"/>
              <a:ext cx="425830" cy="90830"/>
            </a:xfrm>
            <a:custGeom>
              <a:rect b="b" l="l" r="r" t="t"/>
              <a:pathLst>
                <a:path extrusionOk="0" h="90830" w="425830">
                  <a:moveTo>
                    <a:pt x="397175" y="88120"/>
                  </a:moveTo>
                  <a:cubicBezTo>
                    <a:pt x="338724" y="60097"/>
                    <a:pt x="276794" y="30377"/>
                    <a:pt x="210622" y="32160"/>
                  </a:cubicBezTo>
                  <a:cubicBezTo>
                    <a:pt x="152340" y="31735"/>
                    <a:pt x="92277" y="31226"/>
                    <a:pt x="39594" y="59333"/>
                  </a:cubicBezTo>
                  <a:cubicBezTo>
                    <a:pt x="28057" y="64173"/>
                    <a:pt x="17198" y="71052"/>
                    <a:pt x="5066" y="74448"/>
                  </a:cubicBezTo>
                  <a:cubicBezTo>
                    <a:pt x="-9610" y="72835"/>
                    <a:pt x="11853" y="58144"/>
                    <a:pt x="16010" y="54663"/>
                  </a:cubicBezTo>
                  <a:cubicBezTo>
                    <a:pt x="49859" y="29528"/>
                    <a:pt x="88629" y="9148"/>
                    <a:pt x="131301" y="5666"/>
                  </a:cubicBezTo>
                  <a:cubicBezTo>
                    <a:pt x="179912" y="1675"/>
                    <a:pt x="229710" y="-4354"/>
                    <a:pt x="278066" y="4817"/>
                  </a:cubicBezTo>
                  <a:cubicBezTo>
                    <a:pt x="325574" y="16536"/>
                    <a:pt x="372403" y="33943"/>
                    <a:pt x="416433" y="55087"/>
                  </a:cubicBezTo>
                  <a:cubicBezTo>
                    <a:pt x="437811" y="67995"/>
                    <a:pt x="418978" y="100347"/>
                    <a:pt x="397175" y="88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7"/>
            <p:cNvSpPr/>
            <p:nvPr/>
          </p:nvSpPr>
          <p:spPr>
            <a:xfrm>
              <a:off x="10995112" y="8020984"/>
              <a:ext cx="444751" cy="94600"/>
            </a:xfrm>
            <a:custGeom>
              <a:rect b="b" l="l" r="r" t="t"/>
              <a:pathLst>
                <a:path extrusionOk="0" h="94600" w="444751">
                  <a:moveTo>
                    <a:pt x="412063" y="90373"/>
                  </a:moveTo>
                  <a:cubicBezTo>
                    <a:pt x="386358" y="69569"/>
                    <a:pt x="353357" y="63625"/>
                    <a:pt x="322052" y="56407"/>
                  </a:cubicBezTo>
                  <a:cubicBezTo>
                    <a:pt x="246888" y="31357"/>
                    <a:pt x="166295" y="33055"/>
                    <a:pt x="89095" y="48085"/>
                  </a:cubicBezTo>
                  <a:cubicBezTo>
                    <a:pt x="69159" y="52501"/>
                    <a:pt x="49562" y="58020"/>
                    <a:pt x="30643" y="65748"/>
                  </a:cubicBezTo>
                  <a:cubicBezTo>
                    <a:pt x="23348" y="68550"/>
                    <a:pt x="16052" y="71777"/>
                    <a:pt x="8247" y="72711"/>
                  </a:cubicBezTo>
                  <a:cubicBezTo>
                    <a:pt x="1630" y="73645"/>
                    <a:pt x="-2867" y="65068"/>
                    <a:pt x="2139" y="60398"/>
                  </a:cubicBezTo>
                  <a:cubicBezTo>
                    <a:pt x="2139" y="60398"/>
                    <a:pt x="2139" y="60398"/>
                    <a:pt x="2054" y="60398"/>
                  </a:cubicBezTo>
                  <a:cubicBezTo>
                    <a:pt x="39381" y="25328"/>
                    <a:pt x="93506" y="14374"/>
                    <a:pt x="142456" y="5203"/>
                  </a:cubicBezTo>
                  <a:cubicBezTo>
                    <a:pt x="180208" y="23"/>
                    <a:pt x="218638" y="-1421"/>
                    <a:pt x="256560" y="1466"/>
                  </a:cubicBezTo>
                  <a:cubicBezTo>
                    <a:pt x="291681" y="5542"/>
                    <a:pt x="325276" y="17261"/>
                    <a:pt x="359974" y="23799"/>
                  </a:cubicBezTo>
                  <a:cubicBezTo>
                    <a:pt x="384237" y="30423"/>
                    <a:pt x="463134" y="51227"/>
                    <a:pt x="440822" y="86892"/>
                  </a:cubicBezTo>
                  <a:cubicBezTo>
                    <a:pt x="433865" y="95723"/>
                    <a:pt x="420970" y="97082"/>
                    <a:pt x="412063" y="90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11287599" y="7611528"/>
              <a:ext cx="1671043" cy="1151172"/>
            </a:xfrm>
            <a:custGeom>
              <a:rect b="b" l="l" r="r" t="t"/>
              <a:pathLst>
                <a:path extrusionOk="0" h="1151172" w="1671043">
                  <a:moveTo>
                    <a:pt x="655565" y="1149945"/>
                  </a:moveTo>
                  <a:cubicBezTo>
                    <a:pt x="498365" y="1140095"/>
                    <a:pt x="389860" y="1065199"/>
                    <a:pt x="309691" y="931627"/>
                  </a:cubicBezTo>
                  <a:cubicBezTo>
                    <a:pt x="226722" y="802809"/>
                    <a:pt x="188546" y="651489"/>
                    <a:pt x="118982" y="516303"/>
                  </a:cubicBezTo>
                  <a:cubicBezTo>
                    <a:pt x="97264" y="479874"/>
                    <a:pt x="51537" y="474694"/>
                    <a:pt x="14549" y="462806"/>
                  </a:cubicBezTo>
                  <a:cubicBezTo>
                    <a:pt x="-8781" y="456183"/>
                    <a:pt x="-2587" y="419923"/>
                    <a:pt x="22693" y="423150"/>
                  </a:cubicBezTo>
                  <a:cubicBezTo>
                    <a:pt x="156054" y="449135"/>
                    <a:pt x="163520" y="503990"/>
                    <a:pt x="208822" y="618372"/>
                  </a:cubicBezTo>
                  <a:cubicBezTo>
                    <a:pt x="301547" y="837880"/>
                    <a:pt x="383328" y="1099845"/>
                    <a:pt x="664557" y="1109441"/>
                  </a:cubicBezTo>
                  <a:cubicBezTo>
                    <a:pt x="731662" y="1109610"/>
                    <a:pt x="799530" y="1112073"/>
                    <a:pt x="866041" y="1103581"/>
                  </a:cubicBezTo>
                  <a:cubicBezTo>
                    <a:pt x="974545" y="1084815"/>
                    <a:pt x="1082710" y="1055943"/>
                    <a:pt x="1170769" y="987501"/>
                  </a:cubicBezTo>
                  <a:cubicBezTo>
                    <a:pt x="1277831" y="903859"/>
                    <a:pt x="1332126" y="771220"/>
                    <a:pt x="1363939" y="642573"/>
                  </a:cubicBezTo>
                  <a:cubicBezTo>
                    <a:pt x="1386505" y="563601"/>
                    <a:pt x="1408393" y="483780"/>
                    <a:pt x="1417216" y="402006"/>
                  </a:cubicBezTo>
                  <a:cubicBezTo>
                    <a:pt x="1420015" y="353095"/>
                    <a:pt x="1461924" y="365492"/>
                    <a:pt x="1496621" y="366087"/>
                  </a:cubicBezTo>
                  <a:cubicBezTo>
                    <a:pt x="1530471" y="368210"/>
                    <a:pt x="1565168" y="368125"/>
                    <a:pt x="1598339" y="361077"/>
                  </a:cubicBezTo>
                  <a:cubicBezTo>
                    <a:pt x="1621499" y="355302"/>
                    <a:pt x="1628964" y="329828"/>
                    <a:pt x="1630407" y="308514"/>
                  </a:cubicBezTo>
                  <a:cubicBezTo>
                    <a:pt x="1628370" y="233109"/>
                    <a:pt x="1620226" y="134436"/>
                    <a:pt x="1537342" y="107348"/>
                  </a:cubicBezTo>
                  <a:cubicBezTo>
                    <a:pt x="1441224" y="82043"/>
                    <a:pt x="1342221" y="75080"/>
                    <a:pt x="1243897" y="64126"/>
                  </a:cubicBezTo>
                  <a:cubicBezTo>
                    <a:pt x="1148542" y="51558"/>
                    <a:pt x="1053866" y="53511"/>
                    <a:pt x="958426" y="45954"/>
                  </a:cubicBezTo>
                  <a:cubicBezTo>
                    <a:pt x="809201" y="38057"/>
                    <a:pt x="657261" y="34745"/>
                    <a:pt x="510242" y="65400"/>
                  </a:cubicBezTo>
                  <a:cubicBezTo>
                    <a:pt x="391472" y="92403"/>
                    <a:pt x="204411" y="160081"/>
                    <a:pt x="165217" y="286690"/>
                  </a:cubicBezTo>
                  <a:cubicBezTo>
                    <a:pt x="163859" y="299598"/>
                    <a:pt x="144093" y="299428"/>
                    <a:pt x="142650" y="286690"/>
                  </a:cubicBezTo>
                  <a:cubicBezTo>
                    <a:pt x="136797" y="211965"/>
                    <a:pt x="225280" y="143777"/>
                    <a:pt x="283392" y="109811"/>
                  </a:cubicBezTo>
                  <a:cubicBezTo>
                    <a:pt x="479786" y="-2873"/>
                    <a:pt x="712743" y="-6100"/>
                    <a:pt x="932891" y="3411"/>
                  </a:cubicBezTo>
                  <a:cubicBezTo>
                    <a:pt x="1023241" y="10714"/>
                    <a:pt x="1113845" y="10714"/>
                    <a:pt x="1204109" y="18356"/>
                  </a:cubicBezTo>
                  <a:cubicBezTo>
                    <a:pt x="1273844" y="26848"/>
                    <a:pt x="1343833" y="32792"/>
                    <a:pt x="1413568" y="41029"/>
                  </a:cubicBezTo>
                  <a:cubicBezTo>
                    <a:pt x="1476600" y="55040"/>
                    <a:pt x="1547692" y="54446"/>
                    <a:pt x="1600375" y="95884"/>
                  </a:cubicBezTo>
                  <a:cubicBezTo>
                    <a:pt x="1661880" y="141739"/>
                    <a:pt x="1672994" y="247714"/>
                    <a:pt x="1670788" y="319383"/>
                  </a:cubicBezTo>
                  <a:cubicBezTo>
                    <a:pt x="1660862" y="430198"/>
                    <a:pt x="1537851" y="406847"/>
                    <a:pt x="1458361" y="405658"/>
                  </a:cubicBezTo>
                  <a:cubicBezTo>
                    <a:pt x="1449029" y="486413"/>
                    <a:pt x="1429686" y="564026"/>
                    <a:pt x="1406951" y="641554"/>
                  </a:cubicBezTo>
                  <a:cubicBezTo>
                    <a:pt x="1378106" y="760012"/>
                    <a:pt x="1333229" y="877620"/>
                    <a:pt x="1250853" y="969584"/>
                  </a:cubicBezTo>
                  <a:cubicBezTo>
                    <a:pt x="1153123" y="1077597"/>
                    <a:pt x="1008140" y="1122093"/>
                    <a:pt x="868501" y="1144850"/>
                  </a:cubicBezTo>
                  <a:cubicBezTo>
                    <a:pt x="797918" y="1152918"/>
                    <a:pt x="726402" y="1151559"/>
                    <a:pt x="655565" y="1149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12655993" y="7766222"/>
              <a:ext cx="171963" cy="136087"/>
            </a:xfrm>
            <a:custGeom>
              <a:rect b="b" l="l" r="r" t="t"/>
              <a:pathLst>
                <a:path extrusionOk="0" h="136087" w="171963">
                  <a:moveTo>
                    <a:pt x="67400" y="130043"/>
                  </a:moveTo>
                  <a:cubicBezTo>
                    <a:pt x="-46024" y="91406"/>
                    <a:pt x="-4710" y="-16267"/>
                    <a:pt x="105491" y="4028"/>
                  </a:cubicBezTo>
                  <a:cubicBezTo>
                    <a:pt x="130178" y="-11427"/>
                    <a:pt x="157241" y="21096"/>
                    <a:pt x="165554" y="42325"/>
                  </a:cubicBezTo>
                  <a:cubicBezTo>
                    <a:pt x="182013" y="74763"/>
                    <a:pt x="165385" y="118749"/>
                    <a:pt x="131536" y="132081"/>
                  </a:cubicBezTo>
                  <a:cubicBezTo>
                    <a:pt x="110921" y="138874"/>
                    <a:pt x="87761" y="136242"/>
                    <a:pt x="67400" y="130043"/>
                  </a:cubicBezTo>
                  <a:close/>
                  <a:moveTo>
                    <a:pt x="109988" y="95143"/>
                  </a:moveTo>
                  <a:cubicBezTo>
                    <a:pt x="137729" y="91491"/>
                    <a:pt x="133317" y="58204"/>
                    <a:pt x="117877" y="42580"/>
                  </a:cubicBezTo>
                  <a:cubicBezTo>
                    <a:pt x="109818" y="39098"/>
                    <a:pt x="100401" y="35871"/>
                    <a:pt x="98196" y="26276"/>
                  </a:cubicBezTo>
                  <a:cubicBezTo>
                    <a:pt x="380" y="30352"/>
                    <a:pt x="32957" y="96416"/>
                    <a:pt x="109988" y="95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9550275" y="7629294"/>
              <a:ext cx="1506755" cy="1129664"/>
            </a:xfrm>
            <a:custGeom>
              <a:rect b="b" l="l" r="r" t="t"/>
              <a:pathLst>
                <a:path extrusionOk="0" h="1129664" w="1506755">
                  <a:moveTo>
                    <a:pt x="840912" y="1129207"/>
                  </a:moveTo>
                  <a:cubicBezTo>
                    <a:pt x="606258" y="1127679"/>
                    <a:pt x="417245" y="1073333"/>
                    <a:pt x="272940" y="877177"/>
                  </a:cubicBezTo>
                  <a:cubicBezTo>
                    <a:pt x="208211" y="786487"/>
                    <a:pt x="178434" y="675162"/>
                    <a:pt x="160024" y="566555"/>
                  </a:cubicBezTo>
                  <a:cubicBezTo>
                    <a:pt x="152644" y="525201"/>
                    <a:pt x="145093" y="483762"/>
                    <a:pt x="142633" y="441728"/>
                  </a:cubicBezTo>
                  <a:cubicBezTo>
                    <a:pt x="139070" y="412517"/>
                    <a:pt x="146196" y="381863"/>
                    <a:pt x="138561" y="353416"/>
                  </a:cubicBezTo>
                  <a:cubicBezTo>
                    <a:pt x="96228" y="340848"/>
                    <a:pt x="42867" y="349510"/>
                    <a:pt x="11478" y="313675"/>
                  </a:cubicBezTo>
                  <a:cubicBezTo>
                    <a:pt x="-12870" y="264254"/>
                    <a:pt x="4521" y="174838"/>
                    <a:pt x="35571" y="130851"/>
                  </a:cubicBezTo>
                  <a:cubicBezTo>
                    <a:pt x="75189" y="81685"/>
                    <a:pt x="146281" y="70646"/>
                    <a:pt x="203969" y="57993"/>
                  </a:cubicBezTo>
                  <a:cubicBezTo>
                    <a:pt x="279472" y="39737"/>
                    <a:pt x="356418" y="29886"/>
                    <a:pt x="433618" y="21904"/>
                  </a:cubicBezTo>
                  <a:cubicBezTo>
                    <a:pt x="606767" y="3393"/>
                    <a:pt x="780764" y="-7901"/>
                    <a:pt x="954676" y="6619"/>
                  </a:cubicBezTo>
                  <a:cubicBezTo>
                    <a:pt x="1019405" y="8487"/>
                    <a:pt x="1084050" y="12478"/>
                    <a:pt x="1147846" y="23942"/>
                  </a:cubicBezTo>
                  <a:cubicBezTo>
                    <a:pt x="1225979" y="37274"/>
                    <a:pt x="1306149" y="50776"/>
                    <a:pt x="1377156" y="87544"/>
                  </a:cubicBezTo>
                  <a:cubicBezTo>
                    <a:pt x="1419658" y="109368"/>
                    <a:pt x="1463009" y="141041"/>
                    <a:pt x="1472426" y="190972"/>
                  </a:cubicBezTo>
                  <a:cubicBezTo>
                    <a:pt x="1476752" y="212710"/>
                    <a:pt x="1484218" y="236402"/>
                    <a:pt x="1478534" y="258225"/>
                  </a:cubicBezTo>
                  <a:cubicBezTo>
                    <a:pt x="1459022" y="282086"/>
                    <a:pt x="1449520" y="215852"/>
                    <a:pt x="1443667" y="205238"/>
                  </a:cubicBezTo>
                  <a:cubicBezTo>
                    <a:pt x="1407272" y="86101"/>
                    <a:pt x="1139617" y="62494"/>
                    <a:pt x="1031282" y="50776"/>
                  </a:cubicBezTo>
                  <a:cubicBezTo>
                    <a:pt x="936352" y="47804"/>
                    <a:pt x="841591" y="38378"/>
                    <a:pt x="746490" y="41095"/>
                  </a:cubicBezTo>
                  <a:cubicBezTo>
                    <a:pt x="611263" y="43558"/>
                    <a:pt x="478156" y="58588"/>
                    <a:pt x="344286" y="73618"/>
                  </a:cubicBezTo>
                  <a:cubicBezTo>
                    <a:pt x="268698" y="85251"/>
                    <a:pt x="194892" y="98244"/>
                    <a:pt x="123121" y="121510"/>
                  </a:cubicBezTo>
                  <a:cubicBezTo>
                    <a:pt x="98095" y="129832"/>
                    <a:pt x="72729" y="143419"/>
                    <a:pt x="60597" y="167959"/>
                  </a:cubicBezTo>
                  <a:cubicBezTo>
                    <a:pt x="44733" y="204473"/>
                    <a:pt x="37607" y="246167"/>
                    <a:pt x="43970" y="285738"/>
                  </a:cubicBezTo>
                  <a:cubicBezTo>
                    <a:pt x="44563" y="292956"/>
                    <a:pt x="53217" y="294229"/>
                    <a:pt x="58646" y="296862"/>
                  </a:cubicBezTo>
                  <a:cubicBezTo>
                    <a:pt x="75274" y="301617"/>
                    <a:pt x="92750" y="302976"/>
                    <a:pt x="109717" y="306033"/>
                  </a:cubicBezTo>
                  <a:cubicBezTo>
                    <a:pt x="201509" y="312741"/>
                    <a:pt x="179536" y="361483"/>
                    <a:pt x="183099" y="431199"/>
                  </a:cubicBezTo>
                  <a:cubicBezTo>
                    <a:pt x="193874" y="554497"/>
                    <a:pt x="217543" y="678983"/>
                    <a:pt x="269207" y="792091"/>
                  </a:cubicBezTo>
                  <a:cubicBezTo>
                    <a:pt x="299578" y="853740"/>
                    <a:pt x="346407" y="904860"/>
                    <a:pt x="396290" y="950884"/>
                  </a:cubicBezTo>
                  <a:cubicBezTo>
                    <a:pt x="499450" y="1045480"/>
                    <a:pt x="636968" y="1076475"/>
                    <a:pt x="771941" y="1085815"/>
                  </a:cubicBezTo>
                  <a:cubicBezTo>
                    <a:pt x="883075" y="1093882"/>
                    <a:pt x="989289" y="1088448"/>
                    <a:pt x="1082523" y="1020940"/>
                  </a:cubicBezTo>
                  <a:cubicBezTo>
                    <a:pt x="1210370" y="948761"/>
                    <a:pt x="1278832" y="809584"/>
                    <a:pt x="1343646" y="683824"/>
                  </a:cubicBezTo>
                  <a:cubicBezTo>
                    <a:pt x="1367315" y="633299"/>
                    <a:pt x="1384621" y="579971"/>
                    <a:pt x="1408375" y="529446"/>
                  </a:cubicBezTo>
                  <a:cubicBezTo>
                    <a:pt x="1425257" y="495650"/>
                    <a:pt x="1433147" y="455655"/>
                    <a:pt x="1462246" y="429500"/>
                  </a:cubicBezTo>
                  <a:cubicBezTo>
                    <a:pt x="1469966" y="422368"/>
                    <a:pt x="1479128" y="414470"/>
                    <a:pt x="1490241" y="415574"/>
                  </a:cubicBezTo>
                  <a:cubicBezTo>
                    <a:pt x="1506699" y="417358"/>
                    <a:pt x="1512807" y="440030"/>
                    <a:pt x="1499488" y="450050"/>
                  </a:cubicBezTo>
                  <a:cubicBezTo>
                    <a:pt x="1479382" y="466694"/>
                    <a:pt x="1469966" y="488602"/>
                    <a:pt x="1460888" y="512039"/>
                  </a:cubicBezTo>
                  <a:cubicBezTo>
                    <a:pt x="1393275" y="672700"/>
                    <a:pt x="1328715" y="839050"/>
                    <a:pt x="1211048" y="971009"/>
                  </a:cubicBezTo>
                  <a:cubicBezTo>
                    <a:pt x="1170667" y="1017373"/>
                    <a:pt x="1117475" y="1048792"/>
                    <a:pt x="1065301" y="1079871"/>
                  </a:cubicBezTo>
                  <a:cubicBezTo>
                    <a:pt x="997094" y="1117998"/>
                    <a:pt x="918451" y="1132519"/>
                    <a:pt x="840912" y="1129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7"/>
            <p:cNvSpPr/>
            <p:nvPr/>
          </p:nvSpPr>
          <p:spPr>
            <a:xfrm>
              <a:off x="9668277" y="7784875"/>
              <a:ext cx="189127" cy="127195"/>
            </a:xfrm>
            <a:custGeom>
              <a:rect b="b" l="l" r="r" t="t"/>
              <a:pathLst>
                <a:path extrusionOk="0" h="127195" w="189127">
                  <a:moveTo>
                    <a:pt x="78842" y="124128"/>
                  </a:moveTo>
                  <a:cubicBezTo>
                    <a:pt x="27007" y="119203"/>
                    <a:pt x="-36874" y="52374"/>
                    <a:pt x="26329" y="14502"/>
                  </a:cubicBezTo>
                  <a:cubicBezTo>
                    <a:pt x="63571" y="-4180"/>
                    <a:pt x="108449" y="-2991"/>
                    <a:pt x="147813" y="7794"/>
                  </a:cubicBezTo>
                  <a:cubicBezTo>
                    <a:pt x="154939" y="10681"/>
                    <a:pt x="167834" y="11530"/>
                    <a:pt x="167494" y="21550"/>
                  </a:cubicBezTo>
                  <a:cubicBezTo>
                    <a:pt x="200919" y="48978"/>
                    <a:pt x="194133" y="95766"/>
                    <a:pt x="157314" y="116316"/>
                  </a:cubicBezTo>
                  <a:cubicBezTo>
                    <a:pt x="133306" y="128969"/>
                    <a:pt x="105056" y="129138"/>
                    <a:pt x="78842" y="124128"/>
                  </a:cubicBezTo>
                  <a:close/>
                  <a:moveTo>
                    <a:pt x="119138" y="86935"/>
                  </a:moveTo>
                  <a:cubicBezTo>
                    <a:pt x="133221" y="86171"/>
                    <a:pt x="150527" y="81331"/>
                    <a:pt x="150188" y="64517"/>
                  </a:cubicBezTo>
                  <a:cubicBezTo>
                    <a:pt x="144334" y="50931"/>
                    <a:pt x="123719" y="43968"/>
                    <a:pt x="128979" y="26645"/>
                  </a:cubicBezTo>
                  <a:cubicBezTo>
                    <a:pt x="98778" y="27069"/>
                    <a:pt x="56869" y="25541"/>
                    <a:pt x="37781" y="53054"/>
                  </a:cubicBezTo>
                  <a:cubicBezTo>
                    <a:pt x="51609" y="83114"/>
                    <a:pt x="89870" y="87105"/>
                    <a:pt x="119138" y="869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7"/>
            <p:cNvSpPr/>
            <p:nvPr/>
          </p:nvSpPr>
          <p:spPr>
            <a:xfrm>
              <a:off x="9646631" y="6357775"/>
              <a:ext cx="1998301" cy="1393362"/>
            </a:xfrm>
            <a:custGeom>
              <a:rect b="b" l="l" r="r" t="t"/>
              <a:pathLst>
                <a:path extrusionOk="0" h="1393362" w="1998301">
                  <a:moveTo>
                    <a:pt x="5556" y="1393030"/>
                  </a:moveTo>
                  <a:cubicBezTo>
                    <a:pt x="-28548" y="1367046"/>
                    <a:pt x="104644" y="1244257"/>
                    <a:pt x="125598" y="1221670"/>
                  </a:cubicBezTo>
                  <a:cubicBezTo>
                    <a:pt x="169627" y="1175305"/>
                    <a:pt x="215354" y="1130640"/>
                    <a:pt x="260316" y="1085125"/>
                  </a:cubicBezTo>
                  <a:cubicBezTo>
                    <a:pt x="456371" y="893724"/>
                    <a:pt x="666083" y="716335"/>
                    <a:pt x="878511" y="543616"/>
                  </a:cubicBezTo>
                  <a:cubicBezTo>
                    <a:pt x="1065997" y="400108"/>
                    <a:pt x="1265529" y="272310"/>
                    <a:pt x="1466843" y="149097"/>
                  </a:cubicBezTo>
                  <a:cubicBezTo>
                    <a:pt x="1569325" y="88976"/>
                    <a:pt x="1824848" y="-59287"/>
                    <a:pt x="1931147" y="25629"/>
                  </a:cubicBezTo>
                  <a:cubicBezTo>
                    <a:pt x="1973310" y="52632"/>
                    <a:pt x="2006396" y="102563"/>
                    <a:pt x="1996555" y="154192"/>
                  </a:cubicBezTo>
                  <a:cubicBezTo>
                    <a:pt x="1980097" y="226710"/>
                    <a:pt x="1898316" y="284962"/>
                    <a:pt x="1825188" y="258638"/>
                  </a:cubicBezTo>
                  <a:cubicBezTo>
                    <a:pt x="1778528" y="230956"/>
                    <a:pt x="1771487" y="205056"/>
                    <a:pt x="1710321" y="227644"/>
                  </a:cubicBezTo>
                  <a:cubicBezTo>
                    <a:pt x="1633969" y="255666"/>
                    <a:pt x="1566016" y="301521"/>
                    <a:pt x="1496027" y="342111"/>
                  </a:cubicBezTo>
                  <a:cubicBezTo>
                    <a:pt x="1414500" y="387880"/>
                    <a:pt x="1332634" y="433225"/>
                    <a:pt x="1253483" y="482901"/>
                  </a:cubicBezTo>
                  <a:cubicBezTo>
                    <a:pt x="1188923" y="525614"/>
                    <a:pt x="1122921" y="568921"/>
                    <a:pt x="1079316" y="634561"/>
                  </a:cubicBezTo>
                  <a:cubicBezTo>
                    <a:pt x="1050048" y="676000"/>
                    <a:pt x="1022816" y="716250"/>
                    <a:pt x="999910" y="761171"/>
                  </a:cubicBezTo>
                  <a:cubicBezTo>
                    <a:pt x="981925" y="798873"/>
                    <a:pt x="963007" y="836406"/>
                    <a:pt x="939083" y="870882"/>
                  </a:cubicBezTo>
                  <a:cubicBezTo>
                    <a:pt x="902265" y="920982"/>
                    <a:pt x="860441" y="967856"/>
                    <a:pt x="814206" y="1009465"/>
                  </a:cubicBezTo>
                  <a:cubicBezTo>
                    <a:pt x="767037" y="1047507"/>
                    <a:pt x="717663" y="1083087"/>
                    <a:pt x="670071" y="1120789"/>
                  </a:cubicBezTo>
                  <a:cubicBezTo>
                    <a:pt x="605511" y="1165540"/>
                    <a:pt x="546211" y="1216999"/>
                    <a:pt x="483179" y="1263873"/>
                  </a:cubicBezTo>
                  <a:cubicBezTo>
                    <a:pt x="465872" y="1277714"/>
                    <a:pt x="447802" y="1292235"/>
                    <a:pt x="431090" y="1306246"/>
                  </a:cubicBezTo>
                  <a:cubicBezTo>
                    <a:pt x="426933" y="1309982"/>
                    <a:pt x="422182" y="1312275"/>
                    <a:pt x="416498" y="1312275"/>
                  </a:cubicBezTo>
                  <a:cubicBezTo>
                    <a:pt x="399022" y="1312784"/>
                    <a:pt x="388672" y="1289263"/>
                    <a:pt x="401906" y="1277120"/>
                  </a:cubicBezTo>
                  <a:cubicBezTo>
                    <a:pt x="431768" y="1251560"/>
                    <a:pt x="462903" y="1227359"/>
                    <a:pt x="494207" y="1203498"/>
                  </a:cubicBezTo>
                  <a:cubicBezTo>
                    <a:pt x="541121" y="1168257"/>
                    <a:pt x="585235" y="1129281"/>
                    <a:pt x="633761" y="1096164"/>
                  </a:cubicBezTo>
                  <a:cubicBezTo>
                    <a:pt x="686444" y="1055999"/>
                    <a:pt x="739551" y="1016343"/>
                    <a:pt x="791215" y="974989"/>
                  </a:cubicBezTo>
                  <a:cubicBezTo>
                    <a:pt x="834312" y="934484"/>
                    <a:pt x="872827" y="891941"/>
                    <a:pt x="907270" y="844558"/>
                  </a:cubicBezTo>
                  <a:cubicBezTo>
                    <a:pt x="932805" y="807280"/>
                    <a:pt x="950960" y="765926"/>
                    <a:pt x="971830" y="726015"/>
                  </a:cubicBezTo>
                  <a:cubicBezTo>
                    <a:pt x="992190" y="688822"/>
                    <a:pt x="1015774" y="653667"/>
                    <a:pt x="1039952" y="618937"/>
                  </a:cubicBezTo>
                  <a:cubicBezTo>
                    <a:pt x="1097810" y="529605"/>
                    <a:pt x="1190280" y="473561"/>
                    <a:pt x="1278679" y="418620"/>
                  </a:cubicBezTo>
                  <a:cubicBezTo>
                    <a:pt x="1387947" y="356716"/>
                    <a:pt x="1496027" y="292860"/>
                    <a:pt x="1605210" y="230871"/>
                  </a:cubicBezTo>
                  <a:cubicBezTo>
                    <a:pt x="1659844" y="204037"/>
                    <a:pt x="1721095" y="164721"/>
                    <a:pt x="1783958" y="183573"/>
                  </a:cubicBezTo>
                  <a:cubicBezTo>
                    <a:pt x="1807796" y="190451"/>
                    <a:pt x="1822897" y="212189"/>
                    <a:pt x="1844785" y="222379"/>
                  </a:cubicBezTo>
                  <a:cubicBezTo>
                    <a:pt x="1891868" y="231211"/>
                    <a:pt x="1937679" y="198263"/>
                    <a:pt x="1953543" y="154616"/>
                  </a:cubicBezTo>
                  <a:cubicBezTo>
                    <a:pt x="1967287" y="116234"/>
                    <a:pt x="1937340" y="78447"/>
                    <a:pt x="1906375" y="58661"/>
                  </a:cubicBezTo>
                  <a:cubicBezTo>
                    <a:pt x="1819164" y="-7913"/>
                    <a:pt x="1569918" y="135510"/>
                    <a:pt x="1485592" y="185865"/>
                  </a:cubicBezTo>
                  <a:cubicBezTo>
                    <a:pt x="1289962" y="305427"/>
                    <a:pt x="1095180" y="429914"/>
                    <a:pt x="912699" y="568327"/>
                  </a:cubicBezTo>
                  <a:cubicBezTo>
                    <a:pt x="661842" y="769407"/>
                    <a:pt x="417177" y="979150"/>
                    <a:pt x="189649" y="1206470"/>
                  </a:cubicBezTo>
                  <a:cubicBezTo>
                    <a:pt x="132639" y="1267524"/>
                    <a:pt x="62735" y="1317540"/>
                    <a:pt x="15312" y="1386916"/>
                  </a:cubicBezTo>
                  <a:cubicBezTo>
                    <a:pt x="16754" y="1389973"/>
                    <a:pt x="13191" y="1390397"/>
                    <a:pt x="11325" y="1391671"/>
                  </a:cubicBezTo>
                  <a:cubicBezTo>
                    <a:pt x="9967" y="1393200"/>
                    <a:pt x="7592" y="1393794"/>
                    <a:pt x="5556" y="13930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7"/>
            <p:cNvSpPr/>
            <p:nvPr/>
          </p:nvSpPr>
          <p:spPr>
            <a:xfrm>
              <a:off x="12834561" y="6328228"/>
              <a:ext cx="957361" cy="1643153"/>
            </a:xfrm>
            <a:custGeom>
              <a:rect b="b" l="l" r="r" t="t"/>
              <a:pathLst>
                <a:path extrusionOk="0" h="1643153" w="957361">
                  <a:moveTo>
                    <a:pt x="94897" y="1638687"/>
                  </a:moveTo>
                  <a:cubicBezTo>
                    <a:pt x="86244" y="1631979"/>
                    <a:pt x="84038" y="1618477"/>
                    <a:pt x="91165" y="1609816"/>
                  </a:cubicBezTo>
                  <a:cubicBezTo>
                    <a:pt x="109659" y="1586039"/>
                    <a:pt x="130868" y="1564556"/>
                    <a:pt x="148259" y="1539930"/>
                  </a:cubicBezTo>
                  <a:cubicBezTo>
                    <a:pt x="217484" y="1450089"/>
                    <a:pt x="264907" y="1346237"/>
                    <a:pt x="322680" y="1249178"/>
                  </a:cubicBezTo>
                  <a:cubicBezTo>
                    <a:pt x="361280" y="1189992"/>
                    <a:pt x="393433" y="1127663"/>
                    <a:pt x="420495" y="1062448"/>
                  </a:cubicBezTo>
                  <a:cubicBezTo>
                    <a:pt x="443486" y="1016508"/>
                    <a:pt x="465288" y="969890"/>
                    <a:pt x="481746" y="921063"/>
                  </a:cubicBezTo>
                  <a:cubicBezTo>
                    <a:pt x="523909" y="809059"/>
                    <a:pt x="530526" y="690007"/>
                    <a:pt x="558607" y="574861"/>
                  </a:cubicBezTo>
                  <a:cubicBezTo>
                    <a:pt x="583718" y="481793"/>
                    <a:pt x="627154" y="395858"/>
                    <a:pt x="669826" y="310008"/>
                  </a:cubicBezTo>
                  <a:cubicBezTo>
                    <a:pt x="723018" y="204373"/>
                    <a:pt x="788341" y="274174"/>
                    <a:pt x="871988" y="209213"/>
                  </a:cubicBezTo>
                  <a:cubicBezTo>
                    <a:pt x="911098" y="184078"/>
                    <a:pt x="933664" y="124637"/>
                    <a:pt x="921871" y="80141"/>
                  </a:cubicBezTo>
                  <a:cubicBezTo>
                    <a:pt x="911861" y="61459"/>
                    <a:pt x="891246" y="52458"/>
                    <a:pt x="873685" y="42268"/>
                  </a:cubicBezTo>
                  <a:cubicBezTo>
                    <a:pt x="852731" y="30380"/>
                    <a:pt x="828468" y="33267"/>
                    <a:pt x="805986" y="38277"/>
                  </a:cubicBezTo>
                  <a:cubicBezTo>
                    <a:pt x="736761" y="52713"/>
                    <a:pt x="718436" y="56959"/>
                    <a:pt x="676443" y="115806"/>
                  </a:cubicBezTo>
                  <a:cubicBezTo>
                    <a:pt x="644206" y="155716"/>
                    <a:pt x="613241" y="196645"/>
                    <a:pt x="582276" y="237490"/>
                  </a:cubicBezTo>
                  <a:cubicBezTo>
                    <a:pt x="549105" y="295997"/>
                    <a:pt x="518395" y="355948"/>
                    <a:pt x="480813" y="411907"/>
                  </a:cubicBezTo>
                  <a:cubicBezTo>
                    <a:pt x="424228" y="509051"/>
                    <a:pt x="369085" y="607129"/>
                    <a:pt x="314790" y="705631"/>
                  </a:cubicBezTo>
                  <a:cubicBezTo>
                    <a:pt x="285353" y="767110"/>
                    <a:pt x="257102" y="829269"/>
                    <a:pt x="225713" y="889814"/>
                  </a:cubicBezTo>
                  <a:cubicBezTo>
                    <a:pt x="164717" y="999865"/>
                    <a:pt x="125523" y="1119681"/>
                    <a:pt x="75216" y="1234657"/>
                  </a:cubicBezTo>
                  <a:cubicBezTo>
                    <a:pt x="58503" y="1276266"/>
                    <a:pt x="39245" y="1316856"/>
                    <a:pt x="21939" y="1358210"/>
                  </a:cubicBezTo>
                  <a:cubicBezTo>
                    <a:pt x="17782" y="1366786"/>
                    <a:pt x="16001" y="1376722"/>
                    <a:pt x="10316" y="1384449"/>
                  </a:cubicBezTo>
                  <a:cubicBezTo>
                    <a:pt x="7941" y="1386742"/>
                    <a:pt x="4124" y="1386572"/>
                    <a:pt x="2088" y="1383940"/>
                  </a:cubicBezTo>
                  <a:cubicBezTo>
                    <a:pt x="-2833" y="1374429"/>
                    <a:pt x="2342" y="1361607"/>
                    <a:pt x="3445" y="1351586"/>
                  </a:cubicBezTo>
                  <a:cubicBezTo>
                    <a:pt x="18885" y="1285692"/>
                    <a:pt x="47220" y="1223533"/>
                    <a:pt x="70126" y="1160016"/>
                  </a:cubicBezTo>
                  <a:cubicBezTo>
                    <a:pt x="94813" y="1095056"/>
                    <a:pt x="117548" y="1029331"/>
                    <a:pt x="145968" y="965899"/>
                  </a:cubicBezTo>
                  <a:cubicBezTo>
                    <a:pt x="176255" y="900089"/>
                    <a:pt x="209425" y="839544"/>
                    <a:pt x="239117" y="774328"/>
                  </a:cubicBezTo>
                  <a:cubicBezTo>
                    <a:pt x="294684" y="647464"/>
                    <a:pt x="368661" y="529940"/>
                    <a:pt x="435172" y="408680"/>
                  </a:cubicBezTo>
                  <a:cubicBezTo>
                    <a:pt x="470803" y="351447"/>
                    <a:pt x="506603" y="294299"/>
                    <a:pt x="536550" y="233669"/>
                  </a:cubicBezTo>
                  <a:cubicBezTo>
                    <a:pt x="577610" y="169812"/>
                    <a:pt x="627663" y="111475"/>
                    <a:pt x="676189" y="53053"/>
                  </a:cubicBezTo>
                  <a:cubicBezTo>
                    <a:pt x="705542" y="20870"/>
                    <a:pt x="751098" y="14756"/>
                    <a:pt x="791565" y="6009"/>
                  </a:cubicBezTo>
                  <a:cubicBezTo>
                    <a:pt x="824565" y="-2652"/>
                    <a:pt x="860705" y="-3671"/>
                    <a:pt x="890822" y="14586"/>
                  </a:cubicBezTo>
                  <a:cubicBezTo>
                    <a:pt x="954957" y="46429"/>
                    <a:pt x="968870" y="85745"/>
                    <a:pt x="948934" y="153508"/>
                  </a:cubicBezTo>
                  <a:cubicBezTo>
                    <a:pt x="930440" y="224922"/>
                    <a:pt x="858075" y="275702"/>
                    <a:pt x="786559" y="281986"/>
                  </a:cubicBezTo>
                  <a:cubicBezTo>
                    <a:pt x="715383" y="278929"/>
                    <a:pt x="708426" y="326737"/>
                    <a:pt x="681703" y="379724"/>
                  </a:cubicBezTo>
                  <a:cubicBezTo>
                    <a:pt x="647260" y="444345"/>
                    <a:pt x="620621" y="508796"/>
                    <a:pt x="600176" y="578597"/>
                  </a:cubicBezTo>
                  <a:cubicBezTo>
                    <a:pt x="571247" y="690856"/>
                    <a:pt x="565733" y="808380"/>
                    <a:pt x="525945" y="918176"/>
                  </a:cubicBezTo>
                  <a:cubicBezTo>
                    <a:pt x="505924" y="984410"/>
                    <a:pt x="473517" y="1045295"/>
                    <a:pt x="444843" y="1107963"/>
                  </a:cubicBezTo>
                  <a:cubicBezTo>
                    <a:pt x="420071" y="1172074"/>
                    <a:pt x="382659" y="1229647"/>
                    <a:pt x="347367" y="1288154"/>
                  </a:cubicBezTo>
                  <a:cubicBezTo>
                    <a:pt x="290612" y="1386996"/>
                    <a:pt x="240560" y="1490594"/>
                    <a:pt x="169128" y="1580180"/>
                  </a:cubicBezTo>
                  <a:cubicBezTo>
                    <a:pt x="158524" y="1594955"/>
                    <a:pt x="145120" y="1607353"/>
                    <a:pt x="134261" y="1621874"/>
                  </a:cubicBezTo>
                  <a:cubicBezTo>
                    <a:pt x="125608" y="1634866"/>
                    <a:pt x="110846" y="1651170"/>
                    <a:pt x="94897" y="1638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7"/>
            <p:cNvSpPr/>
            <p:nvPr/>
          </p:nvSpPr>
          <p:spPr>
            <a:xfrm>
              <a:off x="9877786" y="7743526"/>
              <a:ext cx="1002553" cy="885497"/>
            </a:xfrm>
            <a:custGeom>
              <a:rect b="b" l="l" r="r" t="t"/>
              <a:pathLst>
                <a:path extrusionOk="0" h="885497" w="1002553">
                  <a:moveTo>
                    <a:pt x="908394" y="72154"/>
                  </a:moveTo>
                  <a:cubicBezTo>
                    <a:pt x="1044555" y="150616"/>
                    <a:pt x="1007227" y="323760"/>
                    <a:pt x="956241" y="444680"/>
                  </a:cubicBezTo>
                  <a:cubicBezTo>
                    <a:pt x="910091" y="555665"/>
                    <a:pt x="850112" y="661131"/>
                    <a:pt x="765447" y="747235"/>
                  </a:cubicBezTo>
                  <a:cubicBezTo>
                    <a:pt x="685702" y="842171"/>
                    <a:pt x="559212" y="892866"/>
                    <a:pt x="436031" y="884629"/>
                  </a:cubicBezTo>
                  <a:cubicBezTo>
                    <a:pt x="351620" y="882846"/>
                    <a:pt x="263901" y="862976"/>
                    <a:pt x="193318" y="815083"/>
                  </a:cubicBezTo>
                  <a:cubicBezTo>
                    <a:pt x="167358" y="793430"/>
                    <a:pt x="141653" y="771097"/>
                    <a:pt x="117899" y="747151"/>
                  </a:cubicBezTo>
                  <a:cubicBezTo>
                    <a:pt x="96775" y="722780"/>
                    <a:pt x="79638" y="695012"/>
                    <a:pt x="62332" y="667924"/>
                  </a:cubicBezTo>
                  <a:cubicBezTo>
                    <a:pt x="10074" y="555495"/>
                    <a:pt x="-12662" y="425574"/>
                    <a:pt x="7019" y="302616"/>
                  </a:cubicBezTo>
                  <a:cubicBezTo>
                    <a:pt x="22035" y="241646"/>
                    <a:pt x="43923" y="179912"/>
                    <a:pt x="88801" y="134143"/>
                  </a:cubicBezTo>
                  <a:cubicBezTo>
                    <a:pt x="131303" y="89392"/>
                    <a:pt x="184410" y="53727"/>
                    <a:pt x="239553" y="26384"/>
                  </a:cubicBezTo>
                  <a:cubicBezTo>
                    <a:pt x="296647" y="3882"/>
                    <a:pt x="359171" y="-958"/>
                    <a:pt x="420082" y="145"/>
                  </a:cubicBezTo>
                  <a:cubicBezTo>
                    <a:pt x="480061" y="315"/>
                    <a:pt x="540039" y="-789"/>
                    <a:pt x="599933" y="3967"/>
                  </a:cubicBezTo>
                  <a:cubicBezTo>
                    <a:pt x="706656" y="7194"/>
                    <a:pt x="818299" y="6005"/>
                    <a:pt x="908394" y="721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7"/>
            <p:cNvSpPr/>
            <p:nvPr/>
          </p:nvSpPr>
          <p:spPr>
            <a:xfrm>
              <a:off x="11592919" y="7720621"/>
              <a:ext cx="1031223" cy="922222"/>
            </a:xfrm>
            <a:custGeom>
              <a:rect b="b" l="l" r="r" t="t"/>
              <a:pathLst>
                <a:path extrusionOk="0" h="922222" w="1031223">
                  <a:moveTo>
                    <a:pt x="778918" y="35364"/>
                  </a:moveTo>
                  <a:cubicBezTo>
                    <a:pt x="1040465" y="95399"/>
                    <a:pt x="1076859" y="263278"/>
                    <a:pt x="986934" y="494674"/>
                  </a:cubicBezTo>
                  <a:cubicBezTo>
                    <a:pt x="948249" y="607782"/>
                    <a:pt x="897942" y="719191"/>
                    <a:pt x="812003" y="804617"/>
                  </a:cubicBezTo>
                  <a:cubicBezTo>
                    <a:pt x="731410" y="894542"/>
                    <a:pt x="603903" y="927150"/>
                    <a:pt x="486660" y="921631"/>
                  </a:cubicBezTo>
                  <a:cubicBezTo>
                    <a:pt x="407933" y="913054"/>
                    <a:pt x="323013" y="900996"/>
                    <a:pt x="255993" y="855906"/>
                  </a:cubicBezTo>
                  <a:cubicBezTo>
                    <a:pt x="194912" y="804956"/>
                    <a:pt x="142738" y="741354"/>
                    <a:pt x="104817" y="671384"/>
                  </a:cubicBezTo>
                  <a:cubicBezTo>
                    <a:pt x="61890" y="586977"/>
                    <a:pt x="27532" y="497900"/>
                    <a:pt x="6577" y="405512"/>
                  </a:cubicBezTo>
                  <a:cubicBezTo>
                    <a:pt x="-4112" y="327814"/>
                    <a:pt x="-6996" y="239756"/>
                    <a:pt x="39409" y="172588"/>
                  </a:cubicBezTo>
                  <a:cubicBezTo>
                    <a:pt x="33046" y="152123"/>
                    <a:pt x="56461" y="136753"/>
                    <a:pt x="68931" y="123761"/>
                  </a:cubicBezTo>
                  <a:cubicBezTo>
                    <a:pt x="110925" y="81133"/>
                    <a:pt x="166237" y="56253"/>
                    <a:pt x="222313" y="37741"/>
                  </a:cubicBezTo>
                  <a:cubicBezTo>
                    <a:pt x="316057" y="9889"/>
                    <a:pt x="413872" y="3605"/>
                    <a:pt x="511008" y="39"/>
                  </a:cubicBezTo>
                  <a:cubicBezTo>
                    <a:pt x="601273" y="-895"/>
                    <a:pt x="691198" y="15238"/>
                    <a:pt x="778918" y="35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9591880" y="7652161"/>
              <a:ext cx="3326041" cy="1069097"/>
            </a:xfrm>
            <a:custGeom>
              <a:rect b="b" l="l" r="r" t="t"/>
              <a:pathLst>
                <a:path extrusionOk="0" h="1069097" w="3326041">
                  <a:moveTo>
                    <a:pt x="233881" y="249029"/>
                  </a:moveTo>
                  <a:cubicBezTo>
                    <a:pt x="270699" y="228564"/>
                    <a:pt x="277486" y="181691"/>
                    <a:pt x="244061" y="154263"/>
                  </a:cubicBezTo>
                  <a:cubicBezTo>
                    <a:pt x="244316" y="144243"/>
                    <a:pt x="231421" y="143394"/>
                    <a:pt x="224379" y="140507"/>
                  </a:cubicBezTo>
                  <a:cubicBezTo>
                    <a:pt x="184931" y="129722"/>
                    <a:pt x="140138" y="128534"/>
                    <a:pt x="102895" y="147215"/>
                  </a:cubicBezTo>
                  <a:cubicBezTo>
                    <a:pt x="39693" y="185088"/>
                    <a:pt x="103574" y="251916"/>
                    <a:pt x="155323" y="256841"/>
                  </a:cubicBezTo>
                  <a:cubicBezTo>
                    <a:pt x="181453" y="261851"/>
                    <a:pt x="209788" y="261682"/>
                    <a:pt x="233881" y="249029"/>
                  </a:cubicBezTo>
                  <a:close/>
                  <a:moveTo>
                    <a:pt x="1242148" y="535960"/>
                  </a:moveTo>
                  <a:cubicBezTo>
                    <a:pt x="1293134" y="415040"/>
                    <a:pt x="1330546" y="241896"/>
                    <a:pt x="1194301" y="163434"/>
                  </a:cubicBezTo>
                  <a:cubicBezTo>
                    <a:pt x="1104206" y="97285"/>
                    <a:pt x="992563" y="98473"/>
                    <a:pt x="885840" y="95077"/>
                  </a:cubicBezTo>
                  <a:cubicBezTo>
                    <a:pt x="825946" y="90321"/>
                    <a:pt x="765968" y="91425"/>
                    <a:pt x="705989" y="91255"/>
                  </a:cubicBezTo>
                  <a:cubicBezTo>
                    <a:pt x="645077" y="90152"/>
                    <a:pt x="582554" y="95077"/>
                    <a:pt x="525460" y="117494"/>
                  </a:cubicBezTo>
                  <a:cubicBezTo>
                    <a:pt x="470317" y="144837"/>
                    <a:pt x="417210" y="180502"/>
                    <a:pt x="374707" y="225253"/>
                  </a:cubicBezTo>
                  <a:cubicBezTo>
                    <a:pt x="329830" y="270938"/>
                    <a:pt x="307942" y="332671"/>
                    <a:pt x="292926" y="393726"/>
                  </a:cubicBezTo>
                  <a:cubicBezTo>
                    <a:pt x="273244" y="516684"/>
                    <a:pt x="295980" y="646690"/>
                    <a:pt x="348239" y="759034"/>
                  </a:cubicBezTo>
                  <a:cubicBezTo>
                    <a:pt x="365630" y="786122"/>
                    <a:pt x="382682" y="813890"/>
                    <a:pt x="403806" y="838261"/>
                  </a:cubicBezTo>
                  <a:cubicBezTo>
                    <a:pt x="427560" y="862207"/>
                    <a:pt x="453265" y="884540"/>
                    <a:pt x="479224" y="906193"/>
                  </a:cubicBezTo>
                  <a:cubicBezTo>
                    <a:pt x="549723" y="954086"/>
                    <a:pt x="637442" y="974041"/>
                    <a:pt x="721938" y="975739"/>
                  </a:cubicBezTo>
                  <a:cubicBezTo>
                    <a:pt x="845119" y="983976"/>
                    <a:pt x="971608" y="933281"/>
                    <a:pt x="1051353" y="838345"/>
                  </a:cubicBezTo>
                  <a:cubicBezTo>
                    <a:pt x="1136019" y="752495"/>
                    <a:pt x="1195998" y="646945"/>
                    <a:pt x="1242148" y="535960"/>
                  </a:cubicBezTo>
                  <a:close/>
                  <a:moveTo>
                    <a:pt x="2987973" y="563218"/>
                  </a:moveTo>
                  <a:cubicBezTo>
                    <a:pt x="3077898" y="331822"/>
                    <a:pt x="3041504" y="163943"/>
                    <a:pt x="2779957" y="103908"/>
                  </a:cubicBezTo>
                  <a:cubicBezTo>
                    <a:pt x="2692237" y="83783"/>
                    <a:pt x="2602312" y="67649"/>
                    <a:pt x="2512132" y="68413"/>
                  </a:cubicBezTo>
                  <a:cubicBezTo>
                    <a:pt x="2414995" y="71980"/>
                    <a:pt x="2317180" y="78263"/>
                    <a:pt x="2223438" y="106116"/>
                  </a:cubicBezTo>
                  <a:cubicBezTo>
                    <a:pt x="2167362" y="124627"/>
                    <a:pt x="2112049" y="149508"/>
                    <a:pt x="2070055" y="192136"/>
                  </a:cubicBezTo>
                  <a:cubicBezTo>
                    <a:pt x="2057669" y="205128"/>
                    <a:pt x="2034170" y="220497"/>
                    <a:pt x="2040533" y="240962"/>
                  </a:cubicBezTo>
                  <a:cubicBezTo>
                    <a:pt x="1994128" y="308131"/>
                    <a:pt x="1997012" y="396188"/>
                    <a:pt x="2007701" y="473886"/>
                  </a:cubicBezTo>
                  <a:cubicBezTo>
                    <a:pt x="2028571" y="566275"/>
                    <a:pt x="2063014" y="655352"/>
                    <a:pt x="2105941" y="739758"/>
                  </a:cubicBezTo>
                  <a:cubicBezTo>
                    <a:pt x="2143862" y="809814"/>
                    <a:pt x="2196121" y="873331"/>
                    <a:pt x="2257117" y="924280"/>
                  </a:cubicBezTo>
                  <a:cubicBezTo>
                    <a:pt x="2324137" y="969371"/>
                    <a:pt x="2409057" y="981429"/>
                    <a:pt x="2487784" y="990005"/>
                  </a:cubicBezTo>
                  <a:cubicBezTo>
                    <a:pt x="2605027" y="995525"/>
                    <a:pt x="2732534" y="962917"/>
                    <a:pt x="2813128" y="872991"/>
                  </a:cubicBezTo>
                  <a:cubicBezTo>
                    <a:pt x="2898981" y="787651"/>
                    <a:pt x="2949288" y="676326"/>
                    <a:pt x="2987973" y="563218"/>
                  </a:cubicBezTo>
                  <a:close/>
                  <a:moveTo>
                    <a:pt x="3195565" y="246057"/>
                  </a:moveTo>
                  <a:cubicBezTo>
                    <a:pt x="3229414" y="232725"/>
                    <a:pt x="3246042" y="188824"/>
                    <a:pt x="3229584" y="156301"/>
                  </a:cubicBezTo>
                  <a:cubicBezTo>
                    <a:pt x="3221270" y="135072"/>
                    <a:pt x="3194207" y="102464"/>
                    <a:pt x="3169520" y="118004"/>
                  </a:cubicBezTo>
                  <a:cubicBezTo>
                    <a:pt x="3059319" y="97794"/>
                    <a:pt x="3018005" y="205467"/>
                    <a:pt x="3131429" y="244019"/>
                  </a:cubicBezTo>
                  <a:cubicBezTo>
                    <a:pt x="3151790" y="250303"/>
                    <a:pt x="3175035" y="252935"/>
                    <a:pt x="3195565" y="246057"/>
                  </a:cubicBezTo>
                  <a:close/>
                  <a:moveTo>
                    <a:pt x="3326041" y="267796"/>
                  </a:moveTo>
                  <a:cubicBezTo>
                    <a:pt x="3324514" y="289025"/>
                    <a:pt x="3317134" y="314584"/>
                    <a:pt x="3293974" y="320274"/>
                  </a:cubicBezTo>
                  <a:cubicBezTo>
                    <a:pt x="3260803" y="327322"/>
                    <a:pt x="3226105" y="327492"/>
                    <a:pt x="3192256" y="325284"/>
                  </a:cubicBezTo>
                  <a:cubicBezTo>
                    <a:pt x="3157558" y="324774"/>
                    <a:pt x="3115650" y="312292"/>
                    <a:pt x="3112850" y="361203"/>
                  </a:cubicBezTo>
                  <a:cubicBezTo>
                    <a:pt x="3104027" y="443062"/>
                    <a:pt x="3082140" y="522798"/>
                    <a:pt x="3059574" y="601770"/>
                  </a:cubicBezTo>
                  <a:cubicBezTo>
                    <a:pt x="3027846" y="730417"/>
                    <a:pt x="2973551" y="862971"/>
                    <a:pt x="2866404" y="946698"/>
                  </a:cubicBezTo>
                  <a:cubicBezTo>
                    <a:pt x="2778260" y="1015225"/>
                    <a:pt x="2670180" y="1044012"/>
                    <a:pt x="2561676" y="1062778"/>
                  </a:cubicBezTo>
                  <a:cubicBezTo>
                    <a:pt x="2495165" y="1071270"/>
                    <a:pt x="2427297" y="1068807"/>
                    <a:pt x="2360192" y="1068637"/>
                  </a:cubicBezTo>
                  <a:cubicBezTo>
                    <a:pt x="2078963" y="1059127"/>
                    <a:pt x="1997182" y="797076"/>
                    <a:pt x="1904457" y="577569"/>
                  </a:cubicBezTo>
                  <a:cubicBezTo>
                    <a:pt x="1882569" y="522288"/>
                    <a:pt x="1869505" y="480850"/>
                    <a:pt x="1846684" y="449940"/>
                  </a:cubicBezTo>
                  <a:cubicBezTo>
                    <a:pt x="1858137" y="417672"/>
                    <a:pt x="1786112" y="398736"/>
                    <a:pt x="1763121" y="392367"/>
                  </a:cubicBezTo>
                  <a:cubicBezTo>
                    <a:pt x="1758031" y="391433"/>
                    <a:pt x="1752941" y="390329"/>
                    <a:pt x="1747936" y="389225"/>
                  </a:cubicBezTo>
                  <a:cubicBezTo>
                    <a:pt x="1741488" y="387527"/>
                    <a:pt x="1734786" y="385914"/>
                    <a:pt x="1727575" y="384385"/>
                  </a:cubicBezTo>
                  <a:cubicBezTo>
                    <a:pt x="1705179" y="378781"/>
                    <a:pt x="1682782" y="372837"/>
                    <a:pt x="1659707" y="370119"/>
                  </a:cubicBezTo>
                  <a:cubicBezTo>
                    <a:pt x="1621786" y="367232"/>
                    <a:pt x="1583271" y="368676"/>
                    <a:pt x="1545604" y="373856"/>
                  </a:cubicBezTo>
                  <a:cubicBezTo>
                    <a:pt x="1516675" y="379290"/>
                    <a:pt x="1485880" y="385319"/>
                    <a:pt x="1457884" y="396613"/>
                  </a:cubicBezTo>
                  <a:cubicBezTo>
                    <a:pt x="1455339" y="394575"/>
                    <a:pt x="1452200" y="393131"/>
                    <a:pt x="1448637" y="392792"/>
                  </a:cubicBezTo>
                  <a:cubicBezTo>
                    <a:pt x="1437524" y="391688"/>
                    <a:pt x="1428361" y="399670"/>
                    <a:pt x="1420641" y="406718"/>
                  </a:cubicBezTo>
                  <a:cubicBezTo>
                    <a:pt x="1391543" y="432957"/>
                    <a:pt x="1383653" y="472867"/>
                    <a:pt x="1366771" y="506664"/>
                  </a:cubicBezTo>
                  <a:cubicBezTo>
                    <a:pt x="1342932" y="557189"/>
                    <a:pt x="1325711" y="610516"/>
                    <a:pt x="1301957" y="661041"/>
                  </a:cubicBezTo>
                  <a:cubicBezTo>
                    <a:pt x="1237228" y="786802"/>
                    <a:pt x="1168681" y="925979"/>
                    <a:pt x="1040834" y="998157"/>
                  </a:cubicBezTo>
                  <a:cubicBezTo>
                    <a:pt x="947600" y="1065580"/>
                    <a:pt x="841386" y="1071100"/>
                    <a:pt x="730252" y="1063033"/>
                  </a:cubicBezTo>
                  <a:cubicBezTo>
                    <a:pt x="595279" y="1053692"/>
                    <a:pt x="457761" y="1022783"/>
                    <a:pt x="354601" y="928102"/>
                  </a:cubicBezTo>
                  <a:cubicBezTo>
                    <a:pt x="304718" y="882162"/>
                    <a:pt x="257974" y="831043"/>
                    <a:pt x="227518" y="769309"/>
                  </a:cubicBezTo>
                  <a:cubicBezTo>
                    <a:pt x="175854" y="656286"/>
                    <a:pt x="152185" y="531799"/>
                    <a:pt x="141410" y="408416"/>
                  </a:cubicBezTo>
                  <a:cubicBezTo>
                    <a:pt x="137763" y="338615"/>
                    <a:pt x="159820" y="289874"/>
                    <a:pt x="68028" y="283250"/>
                  </a:cubicBezTo>
                  <a:cubicBezTo>
                    <a:pt x="51061" y="280193"/>
                    <a:pt x="33585" y="278835"/>
                    <a:pt x="16957" y="274079"/>
                  </a:cubicBezTo>
                  <a:cubicBezTo>
                    <a:pt x="11528" y="271447"/>
                    <a:pt x="2959" y="270173"/>
                    <a:pt x="2281" y="262955"/>
                  </a:cubicBezTo>
                  <a:cubicBezTo>
                    <a:pt x="-3997" y="223385"/>
                    <a:pt x="3044" y="181776"/>
                    <a:pt x="18993" y="145262"/>
                  </a:cubicBezTo>
                  <a:cubicBezTo>
                    <a:pt x="31125" y="120636"/>
                    <a:pt x="56490" y="107135"/>
                    <a:pt x="81517" y="98813"/>
                  </a:cubicBezTo>
                  <a:cubicBezTo>
                    <a:pt x="153372" y="75631"/>
                    <a:pt x="227094" y="62554"/>
                    <a:pt x="302682" y="50920"/>
                  </a:cubicBezTo>
                  <a:cubicBezTo>
                    <a:pt x="436637" y="35805"/>
                    <a:pt x="569744" y="20860"/>
                    <a:pt x="704886" y="18398"/>
                  </a:cubicBezTo>
                  <a:cubicBezTo>
                    <a:pt x="799987" y="15765"/>
                    <a:pt x="894748" y="25191"/>
                    <a:pt x="989678" y="28078"/>
                  </a:cubicBezTo>
                  <a:cubicBezTo>
                    <a:pt x="1098013" y="39881"/>
                    <a:pt x="1365668" y="63403"/>
                    <a:pt x="1402062" y="182540"/>
                  </a:cubicBezTo>
                  <a:cubicBezTo>
                    <a:pt x="1406474" y="190437"/>
                    <a:pt x="1412837" y="229499"/>
                    <a:pt x="1423950" y="238754"/>
                  </a:cubicBezTo>
                  <a:cubicBezTo>
                    <a:pt x="1422084" y="241726"/>
                    <a:pt x="1422508" y="244189"/>
                    <a:pt x="1428022" y="244783"/>
                  </a:cubicBezTo>
                  <a:cubicBezTo>
                    <a:pt x="1440154" y="241302"/>
                    <a:pt x="1451012" y="234509"/>
                    <a:pt x="1462550" y="229668"/>
                  </a:cubicBezTo>
                  <a:cubicBezTo>
                    <a:pt x="1515233" y="201561"/>
                    <a:pt x="1575296" y="202071"/>
                    <a:pt x="1633578" y="202495"/>
                  </a:cubicBezTo>
                  <a:cubicBezTo>
                    <a:pt x="1699749" y="200712"/>
                    <a:pt x="1761679" y="230433"/>
                    <a:pt x="1820131" y="258455"/>
                  </a:cubicBezTo>
                  <a:cubicBezTo>
                    <a:pt x="1829632" y="263805"/>
                    <a:pt x="1838540" y="260663"/>
                    <a:pt x="1843884" y="254379"/>
                  </a:cubicBezTo>
                  <a:cubicBezTo>
                    <a:pt x="1850247" y="257776"/>
                    <a:pt x="1860003" y="255058"/>
                    <a:pt x="1860852" y="246142"/>
                  </a:cubicBezTo>
                  <a:cubicBezTo>
                    <a:pt x="1900046" y="119532"/>
                    <a:pt x="2087107" y="51854"/>
                    <a:pt x="2205877" y="24851"/>
                  </a:cubicBezTo>
                  <a:cubicBezTo>
                    <a:pt x="2352896" y="-5803"/>
                    <a:pt x="2504836" y="-2492"/>
                    <a:pt x="2654061" y="5405"/>
                  </a:cubicBezTo>
                  <a:cubicBezTo>
                    <a:pt x="2749501" y="13048"/>
                    <a:pt x="2844177" y="11010"/>
                    <a:pt x="2939532" y="23577"/>
                  </a:cubicBezTo>
                  <a:cubicBezTo>
                    <a:pt x="3037941" y="34532"/>
                    <a:pt x="3136944" y="41580"/>
                    <a:pt x="3233062" y="66800"/>
                  </a:cubicBezTo>
                  <a:cubicBezTo>
                    <a:pt x="3315861" y="93633"/>
                    <a:pt x="3324090" y="192390"/>
                    <a:pt x="3326041" y="267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9697065" y="6398958"/>
              <a:ext cx="1906540" cy="1301236"/>
            </a:xfrm>
            <a:custGeom>
              <a:rect b="b" l="l" r="r" t="t"/>
              <a:pathLst>
                <a:path extrusionOk="0" h="1301236" w="1906540">
                  <a:moveTo>
                    <a:pt x="1855941" y="17308"/>
                  </a:moveTo>
                  <a:cubicBezTo>
                    <a:pt x="1886906" y="37094"/>
                    <a:pt x="1916853" y="74881"/>
                    <a:pt x="1903109" y="113263"/>
                  </a:cubicBezTo>
                  <a:cubicBezTo>
                    <a:pt x="1887245" y="156910"/>
                    <a:pt x="1841434" y="189857"/>
                    <a:pt x="1794351" y="181026"/>
                  </a:cubicBezTo>
                  <a:cubicBezTo>
                    <a:pt x="1772463" y="170836"/>
                    <a:pt x="1757363" y="149098"/>
                    <a:pt x="1733524" y="142304"/>
                  </a:cubicBezTo>
                  <a:cubicBezTo>
                    <a:pt x="1670661" y="123453"/>
                    <a:pt x="1609410" y="162769"/>
                    <a:pt x="1554776" y="189603"/>
                  </a:cubicBezTo>
                  <a:cubicBezTo>
                    <a:pt x="1445593" y="251591"/>
                    <a:pt x="1337513" y="315448"/>
                    <a:pt x="1228245" y="377352"/>
                  </a:cubicBezTo>
                  <a:cubicBezTo>
                    <a:pt x="1139762" y="432292"/>
                    <a:pt x="1047291" y="488337"/>
                    <a:pt x="989518" y="577668"/>
                  </a:cubicBezTo>
                  <a:cubicBezTo>
                    <a:pt x="965256" y="612399"/>
                    <a:pt x="941671" y="647554"/>
                    <a:pt x="921396" y="684747"/>
                  </a:cubicBezTo>
                  <a:cubicBezTo>
                    <a:pt x="900611" y="724743"/>
                    <a:pt x="882372" y="766012"/>
                    <a:pt x="856836" y="803290"/>
                  </a:cubicBezTo>
                  <a:cubicBezTo>
                    <a:pt x="822393" y="850673"/>
                    <a:pt x="783878" y="893216"/>
                    <a:pt x="740782" y="933721"/>
                  </a:cubicBezTo>
                  <a:cubicBezTo>
                    <a:pt x="689117" y="975160"/>
                    <a:pt x="636010" y="1014730"/>
                    <a:pt x="583327" y="1054896"/>
                  </a:cubicBezTo>
                  <a:cubicBezTo>
                    <a:pt x="534717" y="1088013"/>
                    <a:pt x="490687" y="1126904"/>
                    <a:pt x="443773" y="1162229"/>
                  </a:cubicBezTo>
                  <a:cubicBezTo>
                    <a:pt x="412469" y="1186091"/>
                    <a:pt x="381334" y="1210292"/>
                    <a:pt x="351473" y="1235851"/>
                  </a:cubicBezTo>
                  <a:cubicBezTo>
                    <a:pt x="348249" y="1238823"/>
                    <a:pt x="346382" y="1242475"/>
                    <a:pt x="345704" y="1246381"/>
                  </a:cubicBezTo>
                  <a:cubicBezTo>
                    <a:pt x="326107" y="1248249"/>
                    <a:pt x="306425" y="1250287"/>
                    <a:pt x="286828" y="1252410"/>
                  </a:cubicBezTo>
                  <a:cubicBezTo>
                    <a:pt x="209628" y="1260307"/>
                    <a:pt x="132682" y="1270242"/>
                    <a:pt x="57179" y="1288499"/>
                  </a:cubicBezTo>
                  <a:cubicBezTo>
                    <a:pt x="39024" y="1292490"/>
                    <a:pt x="19427" y="1296311"/>
                    <a:pt x="0" y="1301237"/>
                  </a:cubicBezTo>
                  <a:cubicBezTo>
                    <a:pt x="43181" y="1253089"/>
                    <a:pt x="95016" y="1212500"/>
                    <a:pt x="139215" y="1165201"/>
                  </a:cubicBezTo>
                  <a:cubicBezTo>
                    <a:pt x="366743" y="937881"/>
                    <a:pt x="611323" y="728139"/>
                    <a:pt x="862266" y="527058"/>
                  </a:cubicBezTo>
                  <a:cubicBezTo>
                    <a:pt x="1044746" y="388646"/>
                    <a:pt x="1239528" y="264159"/>
                    <a:pt x="1435158" y="144597"/>
                  </a:cubicBezTo>
                  <a:cubicBezTo>
                    <a:pt x="1519484" y="94157"/>
                    <a:pt x="1768730" y="-49266"/>
                    <a:pt x="1855941" y="17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7"/>
            <p:cNvSpPr/>
            <p:nvPr/>
          </p:nvSpPr>
          <p:spPr>
            <a:xfrm>
              <a:off x="12856076" y="6362148"/>
              <a:ext cx="903536" cy="1536919"/>
            </a:xfrm>
            <a:custGeom>
              <a:rect b="b" l="l" r="r" t="t"/>
              <a:pathLst>
                <a:path extrusionOk="0" h="1536919" w="903536">
                  <a:moveTo>
                    <a:pt x="900442" y="46221"/>
                  </a:moveTo>
                  <a:cubicBezTo>
                    <a:pt x="912149" y="90717"/>
                    <a:pt x="889583" y="150073"/>
                    <a:pt x="850558" y="175293"/>
                  </a:cubicBezTo>
                  <a:cubicBezTo>
                    <a:pt x="766911" y="240169"/>
                    <a:pt x="701673" y="170453"/>
                    <a:pt x="648396" y="276089"/>
                  </a:cubicBezTo>
                  <a:cubicBezTo>
                    <a:pt x="605724" y="361939"/>
                    <a:pt x="562288" y="447873"/>
                    <a:pt x="537177" y="540941"/>
                  </a:cubicBezTo>
                  <a:cubicBezTo>
                    <a:pt x="509096" y="656002"/>
                    <a:pt x="502479" y="775139"/>
                    <a:pt x="460316" y="887143"/>
                  </a:cubicBezTo>
                  <a:cubicBezTo>
                    <a:pt x="443858" y="935970"/>
                    <a:pt x="422055" y="982504"/>
                    <a:pt x="399065" y="1028528"/>
                  </a:cubicBezTo>
                  <a:cubicBezTo>
                    <a:pt x="372003" y="1093744"/>
                    <a:pt x="339850" y="1156072"/>
                    <a:pt x="301250" y="1215258"/>
                  </a:cubicBezTo>
                  <a:cubicBezTo>
                    <a:pt x="243392" y="1312317"/>
                    <a:pt x="196054" y="1416169"/>
                    <a:pt x="126829" y="1506010"/>
                  </a:cubicBezTo>
                  <a:cubicBezTo>
                    <a:pt x="119278" y="1516795"/>
                    <a:pt x="110965" y="1526900"/>
                    <a:pt x="102481" y="1536920"/>
                  </a:cubicBezTo>
                  <a:cubicBezTo>
                    <a:pt x="100615" y="1468647"/>
                    <a:pt x="84920" y="1384666"/>
                    <a:pt x="31983" y="1345180"/>
                  </a:cubicBezTo>
                  <a:cubicBezTo>
                    <a:pt x="21972" y="1337283"/>
                    <a:pt x="11198" y="1330914"/>
                    <a:pt x="0" y="1325649"/>
                  </a:cubicBezTo>
                  <a:cubicBezTo>
                    <a:pt x="170" y="1325224"/>
                    <a:pt x="424" y="1324800"/>
                    <a:pt x="594" y="1324375"/>
                  </a:cubicBezTo>
                  <a:cubicBezTo>
                    <a:pt x="17900" y="1282936"/>
                    <a:pt x="37158" y="1242431"/>
                    <a:pt x="53870" y="1200823"/>
                  </a:cubicBezTo>
                  <a:cubicBezTo>
                    <a:pt x="104263" y="1085847"/>
                    <a:pt x="143372" y="966115"/>
                    <a:pt x="204368" y="855979"/>
                  </a:cubicBezTo>
                  <a:cubicBezTo>
                    <a:pt x="235842" y="795434"/>
                    <a:pt x="264007" y="733276"/>
                    <a:pt x="293445" y="671712"/>
                  </a:cubicBezTo>
                  <a:cubicBezTo>
                    <a:pt x="347740" y="573209"/>
                    <a:pt x="402883" y="475131"/>
                    <a:pt x="459468" y="377988"/>
                  </a:cubicBezTo>
                  <a:cubicBezTo>
                    <a:pt x="497050" y="322028"/>
                    <a:pt x="527760" y="262078"/>
                    <a:pt x="560931" y="203570"/>
                  </a:cubicBezTo>
                  <a:cubicBezTo>
                    <a:pt x="591811" y="162641"/>
                    <a:pt x="622776" y="121712"/>
                    <a:pt x="655013" y="81886"/>
                  </a:cubicBezTo>
                  <a:cubicBezTo>
                    <a:pt x="697007" y="23039"/>
                    <a:pt x="715331" y="18709"/>
                    <a:pt x="784557" y="4358"/>
                  </a:cubicBezTo>
                  <a:cubicBezTo>
                    <a:pt x="807123" y="-652"/>
                    <a:pt x="831301" y="-3539"/>
                    <a:pt x="852340" y="8264"/>
                  </a:cubicBezTo>
                  <a:cubicBezTo>
                    <a:pt x="869816" y="18624"/>
                    <a:pt x="890431" y="27540"/>
                    <a:pt x="900442" y="46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7"/>
            <p:cNvSpPr/>
            <p:nvPr/>
          </p:nvSpPr>
          <p:spPr>
            <a:xfrm>
              <a:off x="9706143" y="7811519"/>
              <a:ext cx="112409" cy="60295"/>
            </a:xfrm>
            <a:custGeom>
              <a:rect b="b" l="l" r="r" t="t"/>
              <a:pathLst>
                <a:path extrusionOk="0" h="60295" w="112409">
                  <a:moveTo>
                    <a:pt x="112407" y="37872"/>
                  </a:moveTo>
                  <a:cubicBezTo>
                    <a:pt x="112661" y="54686"/>
                    <a:pt x="95440" y="59441"/>
                    <a:pt x="81272" y="60290"/>
                  </a:cubicBezTo>
                  <a:cubicBezTo>
                    <a:pt x="52004" y="60460"/>
                    <a:pt x="13743" y="56469"/>
                    <a:pt x="0" y="26409"/>
                  </a:cubicBezTo>
                  <a:cubicBezTo>
                    <a:pt x="19003" y="-1019"/>
                    <a:pt x="60912" y="425"/>
                    <a:pt x="91113" y="0"/>
                  </a:cubicBezTo>
                  <a:cubicBezTo>
                    <a:pt x="85938" y="17408"/>
                    <a:pt x="106553" y="24371"/>
                    <a:pt x="112407" y="3787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7"/>
            <p:cNvSpPr/>
            <p:nvPr/>
          </p:nvSpPr>
          <p:spPr>
            <a:xfrm>
              <a:off x="12693483" y="7792498"/>
              <a:ext cx="92661" cy="68884"/>
            </a:xfrm>
            <a:custGeom>
              <a:rect b="b" l="l" r="r" t="t"/>
              <a:pathLst>
                <a:path extrusionOk="0" h="68884" w="92661">
                  <a:moveTo>
                    <a:pt x="80387" y="16304"/>
                  </a:moveTo>
                  <a:cubicBezTo>
                    <a:pt x="95827" y="31928"/>
                    <a:pt x="100239" y="65215"/>
                    <a:pt x="72498" y="68867"/>
                  </a:cubicBezTo>
                  <a:cubicBezTo>
                    <a:pt x="-4533" y="70140"/>
                    <a:pt x="-37109" y="3991"/>
                    <a:pt x="60706" y="0"/>
                  </a:cubicBezTo>
                  <a:cubicBezTo>
                    <a:pt x="62911" y="9596"/>
                    <a:pt x="72328" y="12822"/>
                    <a:pt x="80387" y="1630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28"/>
          <p:cNvGrpSpPr/>
          <p:nvPr/>
        </p:nvGrpSpPr>
        <p:grpSpPr>
          <a:xfrm>
            <a:off x="1636096" y="1824001"/>
            <a:ext cx="5871825" cy="1522751"/>
            <a:chOff x="0" y="133350"/>
            <a:chExt cx="15658200" cy="4060670"/>
          </a:xfrm>
        </p:grpSpPr>
        <p:sp>
          <p:nvSpPr>
            <p:cNvPr id="1108" name="Google Shape;1108;p28"/>
            <p:cNvSpPr txBox="1"/>
            <p:nvPr/>
          </p:nvSpPr>
          <p:spPr>
            <a:xfrm>
              <a:off x="0" y="133350"/>
              <a:ext cx="156582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5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123,456,789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109" name="Google Shape;1109;p28"/>
            <p:cNvSpPr txBox="1"/>
            <p:nvPr/>
          </p:nvSpPr>
          <p:spPr>
            <a:xfrm>
              <a:off x="0" y="3578420"/>
              <a:ext cx="15658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110" name="Google Shape;1110;p28"/>
          <p:cNvGrpSpPr/>
          <p:nvPr/>
        </p:nvGrpSpPr>
        <p:grpSpPr>
          <a:xfrm>
            <a:off x="-332414" y="2810545"/>
            <a:ext cx="2085714" cy="2778377"/>
            <a:chOff x="-664828" y="5621089"/>
            <a:chExt cx="4171427" cy="5556755"/>
          </a:xfrm>
        </p:grpSpPr>
        <p:sp>
          <p:nvSpPr>
            <p:cNvPr id="1111" name="Google Shape;1111;p28"/>
            <p:cNvSpPr/>
            <p:nvPr/>
          </p:nvSpPr>
          <p:spPr>
            <a:xfrm>
              <a:off x="-664828" y="7576022"/>
              <a:ext cx="4171427" cy="3601822"/>
            </a:xfrm>
            <a:custGeom>
              <a:rect b="b" l="l" r="r" t="t"/>
              <a:pathLst>
                <a:path extrusionOk="0" h="3601822" w="4171427">
                  <a:moveTo>
                    <a:pt x="4032245" y="1380430"/>
                  </a:moveTo>
                  <a:cubicBezTo>
                    <a:pt x="3953132" y="1278520"/>
                    <a:pt x="3849430" y="1197726"/>
                    <a:pt x="3746729" y="1120598"/>
                  </a:cubicBezTo>
                  <a:cubicBezTo>
                    <a:pt x="3637685" y="1049250"/>
                    <a:pt x="3509503" y="1012576"/>
                    <a:pt x="3385994" y="974679"/>
                  </a:cubicBezTo>
                  <a:cubicBezTo>
                    <a:pt x="3303099" y="946117"/>
                    <a:pt x="3215085" y="946562"/>
                    <a:pt x="3129519" y="931559"/>
                  </a:cubicBezTo>
                  <a:cubicBezTo>
                    <a:pt x="3086903" y="922001"/>
                    <a:pt x="3041505" y="904331"/>
                    <a:pt x="3010239" y="872658"/>
                  </a:cubicBezTo>
                  <a:cubicBezTo>
                    <a:pt x="3010128" y="815979"/>
                    <a:pt x="3010016" y="759301"/>
                    <a:pt x="3010128" y="702622"/>
                  </a:cubicBezTo>
                  <a:cubicBezTo>
                    <a:pt x="3011463" y="636942"/>
                    <a:pt x="3009349" y="571484"/>
                    <a:pt x="3000559" y="506359"/>
                  </a:cubicBezTo>
                  <a:cubicBezTo>
                    <a:pt x="2993993" y="457682"/>
                    <a:pt x="2988764" y="407005"/>
                    <a:pt x="2965620" y="362885"/>
                  </a:cubicBezTo>
                  <a:cubicBezTo>
                    <a:pt x="2922781" y="287869"/>
                    <a:pt x="2837549" y="248638"/>
                    <a:pt x="2763110" y="210964"/>
                  </a:cubicBezTo>
                  <a:cubicBezTo>
                    <a:pt x="2505411" y="89050"/>
                    <a:pt x="2216779" y="57154"/>
                    <a:pt x="1936827" y="21924"/>
                  </a:cubicBezTo>
                  <a:cubicBezTo>
                    <a:pt x="1778380" y="-80"/>
                    <a:pt x="1618708" y="31"/>
                    <a:pt x="1459149" y="142"/>
                  </a:cubicBezTo>
                  <a:cubicBezTo>
                    <a:pt x="1439343" y="253"/>
                    <a:pt x="1419648" y="253"/>
                    <a:pt x="1399954" y="253"/>
                  </a:cubicBezTo>
                  <a:cubicBezTo>
                    <a:pt x="1226151" y="-302"/>
                    <a:pt x="1051348" y="-2080"/>
                    <a:pt x="879103" y="23480"/>
                  </a:cubicBezTo>
                  <a:cubicBezTo>
                    <a:pt x="742020" y="41262"/>
                    <a:pt x="605604" y="65378"/>
                    <a:pt x="471525" y="98607"/>
                  </a:cubicBezTo>
                  <a:cubicBezTo>
                    <a:pt x="408992" y="114277"/>
                    <a:pt x="355249" y="153063"/>
                    <a:pt x="299058" y="183069"/>
                  </a:cubicBezTo>
                  <a:cubicBezTo>
                    <a:pt x="245204" y="211186"/>
                    <a:pt x="196690" y="247860"/>
                    <a:pt x="144728" y="278867"/>
                  </a:cubicBezTo>
                  <a:cubicBezTo>
                    <a:pt x="25225" y="338879"/>
                    <a:pt x="10871" y="433233"/>
                    <a:pt x="13987" y="555369"/>
                  </a:cubicBezTo>
                  <a:cubicBezTo>
                    <a:pt x="15211" y="768636"/>
                    <a:pt x="-16501" y="982236"/>
                    <a:pt x="11761" y="1194947"/>
                  </a:cubicBezTo>
                  <a:cubicBezTo>
                    <a:pt x="29898" y="1345867"/>
                    <a:pt x="32680" y="1498455"/>
                    <a:pt x="44029" y="1650042"/>
                  </a:cubicBezTo>
                  <a:cubicBezTo>
                    <a:pt x="52375" y="1751396"/>
                    <a:pt x="38243" y="1855640"/>
                    <a:pt x="64614" y="1954661"/>
                  </a:cubicBezTo>
                  <a:cubicBezTo>
                    <a:pt x="94879" y="2191377"/>
                    <a:pt x="103781" y="2433650"/>
                    <a:pt x="170876" y="2664365"/>
                  </a:cubicBezTo>
                  <a:cubicBezTo>
                    <a:pt x="211489" y="2842069"/>
                    <a:pt x="329101" y="2967873"/>
                    <a:pt x="477867" y="3059003"/>
                  </a:cubicBezTo>
                  <a:cubicBezTo>
                    <a:pt x="476755" y="3070561"/>
                    <a:pt x="478646" y="3084786"/>
                    <a:pt x="478757" y="3091787"/>
                  </a:cubicBezTo>
                  <a:cubicBezTo>
                    <a:pt x="481428" y="3147688"/>
                    <a:pt x="489884" y="3203477"/>
                    <a:pt x="510914" y="3255599"/>
                  </a:cubicBezTo>
                  <a:cubicBezTo>
                    <a:pt x="539065" y="3316390"/>
                    <a:pt x="656454" y="3342840"/>
                    <a:pt x="716317" y="3368512"/>
                  </a:cubicBezTo>
                  <a:cubicBezTo>
                    <a:pt x="776180" y="3390627"/>
                    <a:pt x="835041" y="3416077"/>
                    <a:pt x="896461" y="3433970"/>
                  </a:cubicBezTo>
                  <a:cubicBezTo>
                    <a:pt x="955545" y="3451196"/>
                    <a:pt x="1016521" y="3460531"/>
                    <a:pt x="1076161" y="3476090"/>
                  </a:cubicBezTo>
                  <a:cubicBezTo>
                    <a:pt x="1141142" y="3493982"/>
                    <a:pt x="1206346" y="3510986"/>
                    <a:pt x="1272551" y="3523655"/>
                  </a:cubicBezTo>
                  <a:cubicBezTo>
                    <a:pt x="1342761" y="3538214"/>
                    <a:pt x="1412638" y="3559218"/>
                    <a:pt x="1484407" y="3566331"/>
                  </a:cubicBezTo>
                  <a:cubicBezTo>
                    <a:pt x="1545271" y="3571332"/>
                    <a:pt x="1604689" y="3585112"/>
                    <a:pt x="1665330" y="3591336"/>
                  </a:cubicBezTo>
                  <a:cubicBezTo>
                    <a:pt x="1757461" y="3601116"/>
                    <a:pt x="1849925" y="3602338"/>
                    <a:pt x="1942501" y="3601672"/>
                  </a:cubicBezTo>
                  <a:cubicBezTo>
                    <a:pt x="2090378" y="3593337"/>
                    <a:pt x="2238588" y="3560441"/>
                    <a:pt x="2378008" y="3510875"/>
                  </a:cubicBezTo>
                  <a:cubicBezTo>
                    <a:pt x="2406382" y="3492426"/>
                    <a:pt x="2406604" y="3453196"/>
                    <a:pt x="2413392" y="3423301"/>
                  </a:cubicBezTo>
                  <a:cubicBezTo>
                    <a:pt x="2419178" y="3389850"/>
                    <a:pt x="2425631" y="3358065"/>
                    <a:pt x="2434088" y="3324391"/>
                  </a:cubicBezTo>
                  <a:cubicBezTo>
                    <a:pt x="2434088" y="3324280"/>
                    <a:pt x="2434088" y="3324058"/>
                    <a:pt x="2434088" y="3323947"/>
                  </a:cubicBezTo>
                  <a:cubicBezTo>
                    <a:pt x="2469249" y="3314056"/>
                    <a:pt x="2503854" y="3302053"/>
                    <a:pt x="2537679" y="3286939"/>
                  </a:cubicBezTo>
                  <a:cubicBezTo>
                    <a:pt x="2627140" y="3253377"/>
                    <a:pt x="2661856" y="3161580"/>
                    <a:pt x="2691342" y="3078451"/>
                  </a:cubicBezTo>
                  <a:cubicBezTo>
                    <a:pt x="2729618" y="2980542"/>
                    <a:pt x="2772012" y="2884077"/>
                    <a:pt x="2800497" y="2782723"/>
                  </a:cubicBezTo>
                  <a:cubicBezTo>
                    <a:pt x="2800942" y="2781278"/>
                    <a:pt x="2801276" y="2779833"/>
                    <a:pt x="2801721" y="2778389"/>
                  </a:cubicBezTo>
                  <a:cubicBezTo>
                    <a:pt x="2807618" y="2771276"/>
                    <a:pt x="2813626" y="2764719"/>
                    <a:pt x="2820080" y="2760607"/>
                  </a:cubicBezTo>
                  <a:cubicBezTo>
                    <a:pt x="2859135" y="2727711"/>
                    <a:pt x="2902864" y="2700706"/>
                    <a:pt x="2948596" y="2677923"/>
                  </a:cubicBezTo>
                  <a:cubicBezTo>
                    <a:pt x="3038946" y="2637582"/>
                    <a:pt x="3138309" y="2620800"/>
                    <a:pt x="3232888" y="2592239"/>
                  </a:cubicBezTo>
                  <a:cubicBezTo>
                    <a:pt x="3325464" y="2575235"/>
                    <a:pt x="3415036" y="2542562"/>
                    <a:pt x="3509614" y="2537449"/>
                  </a:cubicBezTo>
                  <a:cubicBezTo>
                    <a:pt x="3745171" y="2536783"/>
                    <a:pt x="3958251" y="2384418"/>
                    <a:pt x="4066404" y="2180375"/>
                  </a:cubicBezTo>
                  <a:cubicBezTo>
                    <a:pt x="4122261" y="2087578"/>
                    <a:pt x="4164098" y="1983889"/>
                    <a:pt x="4170441" y="1874756"/>
                  </a:cubicBezTo>
                  <a:cubicBezTo>
                    <a:pt x="4178675" y="1701053"/>
                    <a:pt x="4135614" y="1522126"/>
                    <a:pt x="4032245" y="1380430"/>
                  </a:cubicBezTo>
                  <a:close/>
                  <a:moveTo>
                    <a:pt x="2997109" y="1453223"/>
                  </a:moveTo>
                  <a:cubicBezTo>
                    <a:pt x="3085123" y="1411103"/>
                    <a:pt x="3216865" y="1409992"/>
                    <a:pt x="3307550" y="1440998"/>
                  </a:cubicBezTo>
                  <a:cubicBezTo>
                    <a:pt x="3390779" y="1473672"/>
                    <a:pt x="3473563" y="1507457"/>
                    <a:pt x="3552008" y="1550799"/>
                  </a:cubicBezTo>
                  <a:cubicBezTo>
                    <a:pt x="3619214" y="1584584"/>
                    <a:pt x="3679633" y="1634817"/>
                    <a:pt x="3707784" y="1706276"/>
                  </a:cubicBezTo>
                  <a:cubicBezTo>
                    <a:pt x="3743835" y="1840860"/>
                    <a:pt x="3680412" y="1939880"/>
                    <a:pt x="3567474" y="2008895"/>
                  </a:cubicBezTo>
                  <a:cubicBezTo>
                    <a:pt x="3453423" y="2098802"/>
                    <a:pt x="3308885" y="2134254"/>
                    <a:pt x="3166906" y="2152925"/>
                  </a:cubicBezTo>
                  <a:cubicBezTo>
                    <a:pt x="3112718" y="2160260"/>
                    <a:pt x="3056527" y="2163705"/>
                    <a:pt x="3002339" y="2155258"/>
                  </a:cubicBezTo>
                  <a:cubicBezTo>
                    <a:pt x="2984091" y="2152369"/>
                    <a:pt x="2969960" y="2139700"/>
                    <a:pt x="2952045" y="2136143"/>
                  </a:cubicBezTo>
                  <a:cubicBezTo>
                    <a:pt x="2951711" y="2136032"/>
                    <a:pt x="2951378" y="2136032"/>
                    <a:pt x="2951155" y="2136032"/>
                  </a:cubicBezTo>
                  <a:cubicBezTo>
                    <a:pt x="2948262" y="2133032"/>
                    <a:pt x="2945369" y="2130031"/>
                    <a:pt x="2942476" y="2127141"/>
                  </a:cubicBezTo>
                  <a:cubicBezTo>
                    <a:pt x="2940918" y="2125252"/>
                    <a:pt x="2939472" y="2123252"/>
                    <a:pt x="2938025" y="2121251"/>
                  </a:cubicBezTo>
                  <a:cubicBezTo>
                    <a:pt x="2969292" y="1899983"/>
                    <a:pt x="2985982" y="1676714"/>
                    <a:pt x="2997109" y="1453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8"/>
            <p:cNvSpPr/>
            <p:nvPr/>
          </p:nvSpPr>
          <p:spPr>
            <a:xfrm>
              <a:off x="397415" y="5621089"/>
              <a:ext cx="285392" cy="1723441"/>
            </a:xfrm>
            <a:custGeom>
              <a:rect b="b" l="l" r="r" t="t"/>
              <a:pathLst>
                <a:path extrusionOk="0" h="1723441" w="285392">
                  <a:moveTo>
                    <a:pt x="6572" y="1679573"/>
                  </a:moveTo>
                  <a:cubicBezTo>
                    <a:pt x="11580" y="1694576"/>
                    <a:pt x="13471" y="1714469"/>
                    <a:pt x="30050" y="1721026"/>
                  </a:cubicBezTo>
                  <a:cubicBezTo>
                    <a:pt x="50524" y="1730806"/>
                    <a:pt x="75559" y="1709134"/>
                    <a:pt x="68327" y="1687574"/>
                  </a:cubicBezTo>
                  <a:cubicBezTo>
                    <a:pt x="62207" y="1669571"/>
                    <a:pt x="56866" y="1651234"/>
                    <a:pt x="55531" y="1632230"/>
                  </a:cubicBezTo>
                  <a:cubicBezTo>
                    <a:pt x="53528" y="1563548"/>
                    <a:pt x="75670" y="1496534"/>
                    <a:pt x="100595" y="1433299"/>
                  </a:cubicBezTo>
                  <a:cubicBezTo>
                    <a:pt x="160346" y="1279378"/>
                    <a:pt x="282853" y="1144128"/>
                    <a:pt x="285301" y="972203"/>
                  </a:cubicBezTo>
                  <a:cubicBezTo>
                    <a:pt x="290531" y="665139"/>
                    <a:pt x="69551" y="743711"/>
                    <a:pt x="89913" y="485435"/>
                  </a:cubicBezTo>
                  <a:cubicBezTo>
                    <a:pt x="101262" y="317066"/>
                    <a:pt x="166577" y="147586"/>
                    <a:pt x="275621" y="18559"/>
                  </a:cubicBezTo>
                  <a:cubicBezTo>
                    <a:pt x="277846" y="19449"/>
                    <a:pt x="280851" y="18559"/>
                    <a:pt x="281184" y="15559"/>
                  </a:cubicBezTo>
                  <a:cubicBezTo>
                    <a:pt x="281296" y="14892"/>
                    <a:pt x="281296" y="14225"/>
                    <a:pt x="281407" y="13670"/>
                  </a:cubicBezTo>
                  <a:cubicBezTo>
                    <a:pt x="287304" y="10224"/>
                    <a:pt x="284745" y="667"/>
                    <a:pt x="278291" y="0"/>
                  </a:cubicBezTo>
                  <a:cubicBezTo>
                    <a:pt x="251587" y="2889"/>
                    <a:pt x="234451" y="30006"/>
                    <a:pt x="218206" y="49232"/>
                  </a:cubicBezTo>
                  <a:cubicBezTo>
                    <a:pt x="109607" y="195596"/>
                    <a:pt x="40621" y="376968"/>
                    <a:pt x="47408" y="560673"/>
                  </a:cubicBezTo>
                  <a:cubicBezTo>
                    <a:pt x="50190" y="619018"/>
                    <a:pt x="79787" y="673918"/>
                    <a:pt x="119510" y="715705"/>
                  </a:cubicBezTo>
                  <a:cubicBezTo>
                    <a:pt x="167134" y="762159"/>
                    <a:pt x="216537" y="811058"/>
                    <a:pt x="225105" y="880962"/>
                  </a:cubicBezTo>
                  <a:cubicBezTo>
                    <a:pt x="255592" y="1020213"/>
                    <a:pt x="188831" y="1151574"/>
                    <a:pt x="119844" y="1268598"/>
                  </a:cubicBezTo>
                  <a:cubicBezTo>
                    <a:pt x="54974" y="1390846"/>
                    <a:pt x="-23359" y="1537654"/>
                    <a:pt x="6572" y="16795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987876" y="5782184"/>
              <a:ext cx="262316" cy="1439467"/>
            </a:xfrm>
            <a:custGeom>
              <a:rect b="b" l="l" r="r" t="t"/>
              <a:pathLst>
                <a:path extrusionOk="0" h="1439467" w="262316">
                  <a:moveTo>
                    <a:pt x="204564" y="670746"/>
                  </a:moveTo>
                  <a:cubicBezTo>
                    <a:pt x="236610" y="830446"/>
                    <a:pt x="128456" y="967808"/>
                    <a:pt x="72376" y="1108393"/>
                  </a:cubicBezTo>
                  <a:cubicBezTo>
                    <a:pt x="32876" y="1208191"/>
                    <a:pt x="14072" y="1322326"/>
                    <a:pt x="61695" y="1422792"/>
                  </a:cubicBezTo>
                  <a:cubicBezTo>
                    <a:pt x="67147" y="1436684"/>
                    <a:pt x="84282" y="1443129"/>
                    <a:pt x="97746" y="1437350"/>
                  </a:cubicBezTo>
                  <a:cubicBezTo>
                    <a:pt x="135689" y="1418346"/>
                    <a:pt x="95187" y="1368003"/>
                    <a:pt x="93295" y="1337107"/>
                  </a:cubicBezTo>
                  <a:cubicBezTo>
                    <a:pt x="81501" y="1273761"/>
                    <a:pt x="96299" y="1208414"/>
                    <a:pt x="116884" y="1148512"/>
                  </a:cubicBezTo>
                  <a:cubicBezTo>
                    <a:pt x="149375" y="1052603"/>
                    <a:pt x="208792" y="968030"/>
                    <a:pt x="238612" y="871121"/>
                  </a:cubicBezTo>
                  <a:cubicBezTo>
                    <a:pt x="277112" y="757986"/>
                    <a:pt x="276555" y="611956"/>
                    <a:pt x="177414" y="529717"/>
                  </a:cubicBezTo>
                  <a:cubicBezTo>
                    <a:pt x="131015" y="490708"/>
                    <a:pt x="65144" y="466703"/>
                    <a:pt x="45338" y="404135"/>
                  </a:cubicBezTo>
                  <a:cubicBezTo>
                    <a:pt x="13849" y="270329"/>
                    <a:pt x="81946" y="125854"/>
                    <a:pt x="155161" y="16054"/>
                  </a:cubicBezTo>
                  <a:cubicBezTo>
                    <a:pt x="161837" y="18832"/>
                    <a:pt x="164062" y="11608"/>
                    <a:pt x="163728" y="5829"/>
                  </a:cubicBezTo>
                  <a:cubicBezTo>
                    <a:pt x="163728" y="-172"/>
                    <a:pt x="155606" y="-1172"/>
                    <a:pt x="151378" y="1162"/>
                  </a:cubicBezTo>
                  <a:cubicBezTo>
                    <a:pt x="55686" y="94403"/>
                    <a:pt x="-38781" y="310004"/>
                    <a:pt x="16297" y="440365"/>
                  </a:cubicBezTo>
                  <a:cubicBezTo>
                    <a:pt x="62140" y="537829"/>
                    <a:pt x="187095" y="551054"/>
                    <a:pt x="204564" y="6707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658647" y="5761922"/>
              <a:ext cx="268820" cy="1465502"/>
            </a:xfrm>
            <a:custGeom>
              <a:rect b="b" l="l" r="r" t="t"/>
              <a:pathLst>
                <a:path extrusionOk="0" h="1465502" w="268820">
                  <a:moveTo>
                    <a:pt x="206302" y="552089"/>
                  </a:moveTo>
                  <a:cubicBezTo>
                    <a:pt x="249030" y="704454"/>
                    <a:pt x="136870" y="842928"/>
                    <a:pt x="88469" y="980401"/>
                  </a:cubicBezTo>
                  <a:cubicBezTo>
                    <a:pt x="53641" y="1082422"/>
                    <a:pt x="16255" y="1188111"/>
                    <a:pt x="13584" y="1296800"/>
                  </a:cubicBezTo>
                  <a:cubicBezTo>
                    <a:pt x="18592" y="1345255"/>
                    <a:pt x="26492" y="1393376"/>
                    <a:pt x="29385" y="1442164"/>
                  </a:cubicBezTo>
                  <a:cubicBezTo>
                    <a:pt x="30609" y="1456834"/>
                    <a:pt x="45852" y="1467169"/>
                    <a:pt x="59984" y="1465280"/>
                  </a:cubicBezTo>
                  <a:cubicBezTo>
                    <a:pt x="72780" y="1463502"/>
                    <a:pt x="84018" y="1451721"/>
                    <a:pt x="83350" y="1438385"/>
                  </a:cubicBezTo>
                  <a:cubicBezTo>
                    <a:pt x="81904" y="1390375"/>
                    <a:pt x="76674" y="1342588"/>
                    <a:pt x="69887" y="1295133"/>
                  </a:cubicBezTo>
                  <a:cubicBezTo>
                    <a:pt x="71667" y="1202225"/>
                    <a:pt x="103601" y="1112317"/>
                    <a:pt x="130306" y="1024188"/>
                  </a:cubicBezTo>
                  <a:cubicBezTo>
                    <a:pt x="182936" y="861043"/>
                    <a:pt x="364416" y="619548"/>
                    <a:pt x="204077" y="468961"/>
                  </a:cubicBezTo>
                  <a:cubicBezTo>
                    <a:pt x="88469" y="392500"/>
                    <a:pt x="-658" y="422507"/>
                    <a:pt x="47521" y="243247"/>
                  </a:cubicBezTo>
                  <a:cubicBezTo>
                    <a:pt x="74337" y="159341"/>
                    <a:pt x="110834" y="70433"/>
                    <a:pt x="178263" y="10865"/>
                  </a:cubicBezTo>
                  <a:cubicBezTo>
                    <a:pt x="179487" y="10532"/>
                    <a:pt x="180822" y="10087"/>
                    <a:pt x="182046" y="9754"/>
                  </a:cubicBezTo>
                  <a:cubicBezTo>
                    <a:pt x="188165" y="7976"/>
                    <a:pt x="185606" y="-1471"/>
                    <a:pt x="179487" y="196"/>
                  </a:cubicBezTo>
                  <a:cubicBezTo>
                    <a:pt x="92363" y="39982"/>
                    <a:pt x="-3885" y="255583"/>
                    <a:pt x="121" y="350492"/>
                  </a:cubicBezTo>
                  <a:cubicBezTo>
                    <a:pt x="2680" y="470406"/>
                    <a:pt x="172477" y="453402"/>
                    <a:pt x="206302" y="55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28"/>
          <p:cNvGrpSpPr/>
          <p:nvPr/>
        </p:nvGrpSpPr>
        <p:grpSpPr>
          <a:xfrm>
            <a:off x="-332414" y="2810545"/>
            <a:ext cx="2085714" cy="2778377"/>
            <a:chOff x="-664828" y="5621089"/>
            <a:chExt cx="4171427" cy="5556755"/>
          </a:xfrm>
        </p:grpSpPr>
        <p:sp>
          <p:nvSpPr>
            <p:cNvPr id="1116" name="Google Shape;1116;p28"/>
            <p:cNvSpPr/>
            <p:nvPr/>
          </p:nvSpPr>
          <p:spPr>
            <a:xfrm>
              <a:off x="-292222" y="8016418"/>
              <a:ext cx="2199454" cy="617639"/>
            </a:xfrm>
            <a:custGeom>
              <a:rect b="b" l="l" r="r" t="t"/>
              <a:pathLst>
                <a:path extrusionOk="0" h="617639" w="2199454">
                  <a:moveTo>
                    <a:pt x="2193891" y="327017"/>
                  </a:moveTo>
                  <a:cubicBezTo>
                    <a:pt x="2195338" y="329907"/>
                    <a:pt x="2197229" y="332463"/>
                    <a:pt x="2199455" y="334797"/>
                  </a:cubicBezTo>
                  <a:cubicBezTo>
                    <a:pt x="2085293" y="433706"/>
                    <a:pt x="1943870" y="501387"/>
                    <a:pt x="1802558" y="552842"/>
                  </a:cubicBezTo>
                  <a:cubicBezTo>
                    <a:pt x="1710650" y="578848"/>
                    <a:pt x="1614513" y="590962"/>
                    <a:pt x="1520380" y="606965"/>
                  </a:cubicBezTo>
                  <a:cubicBezTo>
                    <a:pt x="1421796" y="620857"/>
                    <a:pt x="1321765" y="617967"/>
                    <a:pt x="1222513" y="615855"/>
                  </a:cubicBezTo>
                  <a:cubicBezTo>
                    <a:pt x="1006651" y="608965"/>
                    <a:pt x="790678" y="594851"/>
                    <a:pt x="578710" y="550953"/>
                  </a:cubicBezTo>
                  <a:cubicBezTo>
                    <a:pt x="394337" y="513390"/>
                    <a:pt x="215528" y="453599"/>
                    <a:pt x="42505" y="377250"/>
                  </a:cubicBezTo>
                  <a:cubicBezTo>
                    <a:pt x="28374" y="368582"/>
                    <a:pt x="14131" y="360135"/>
                    <a:pt x="0" y="351800"/>
                  </a:cubicBezTo>
                  <a:cubicBezTo>
                    <a:pt x="10904" y="342798"/>
                    <a:pt x="21364" y="333352"/>
                    <a:pt x="32491" y="324572"/>
                  </a:cubicBezTo>
                  <a:cubicBezTo>
                    <a:pt x="102256" y="274784"/>
                    <a:pt x="171243" y="223440"/>
                    <a:pt x="243568" y="177431"/>
                  </a:cubicBezTo>
                  <a:cubicBezTo>
                    <a:pt x="365185" y="114640"/>
                    <a:pt x="492032" y="61740"/>
                    <a:pt x="627001" y="33178"/>
                  </a:cubicBezTo>
                  <a:cubicBezTo>
                    <a:pt x="798912" y="-2385"/>
                    <a:pt x="974717" y="-607"/>
                    <a:pt x="1149298" y="394"/>
                  </a:cubicBezTo>
                  <a:cubicBezTo>
                    <a:pt x="1327996" y="1172"/>
                    <a:pt x="1504357" y="21509"/>
                    <a:pt x="1678938" y="61518"/>
                  </a:cubicBezTo>
                  <a:cubicBezTo>
                    <a:pt x="1759942" y="75965"/>
                    <a:pt x="1839054" y="95969"/>
                    <a:pt x="1915162" y="127865"/>
                  </a:cubicBezTo>
                  <a:cubicBezTo>
                    <a:pt x="2002731" y="160316"/>
                    <a:pt x="2088408" y="207548"/>
                    <a:pt x="2150385" y="278674"/>
                  </a:cubicBezTo>
                  <a:cubicBezTo>
                    <a:pt x="2165740" y="295455"/>
                    <a:pt x="2179426" y="307902"/>
                    <a:pt x="2193891" y="3270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-613252" y="7633620"/>
              <a:ext cx="2900810" cy="3256081"/>
            </a:xfrm>
            <a:custGeom>
              <a:rect b="b" l="l" r="r" t="t"/>
              <a:pathLst>
                <a:path extrusionOk="0" h="3256081" w="2900810">
                  <a:moveTo>
                    <a:pt x="2758824" y="415642"/>
                  </a:moveTo>
                  <a:cubicBezTo>
                    <a:pt x="2759602" y="390526"/>
                    <a:pt x="2726111" y="376968"/>
                    <a:pt x="2709309" y="395194"/>
                  </a:cubicBezTo>
                  <a:cubicBezTo>
                    <a:pt x="2694399" y="411864"/>
                    <a:pt x="2702522" y="436536"/>
                    <a:pt x="2699183" y="456984"/>
                  </a:cubicBezTo>
                  <a:cubicBezTo>
                    <a:pt x="2693509" y="535667"/>
                    <a:pt x="2636428" y="595569"/>
                    <a:pt x="2587358" y="652358"/>
                  </a:cubicBezTo>
                  <a:cubicBezTo>
                    <a:pt x="2579681" y="660916"/>
                    <a:pt x="2571669" y="669251"/>
                    <a:pt x="2563547" y="677475"/>
                  </a:cubicBezTo>
                  <a:cubicBezTo>
                    <a:pt x="2548859" y="653581"/>
                    <a:pt x="2517704" y="629465"/>
                    <a:pt x="2505353" y="612795"/>
                  </a:cubicBezTo>
                  <a:cubicBezTo>
                    <a:pt x="2451944" y="552893"/>
                    <a:pt x="2380398" y="510662"/>
                    <a:pt x="2308184" y="476877"/>
                  </a:cubicBezTo>
                  <a:cubicBezTo>
                    <a:pt x="2264678" y="458429"/>
                    <a:pt x="2219948" y="442981"/>
                    <a:pt x="2175774" y="426422"/>
                  </a:cubicBezTo>
                  <a:cubicBezTo>
                    <a:pt x="2108011" y="402751"/>
                    <a:pt x="2036020" y="394749"/>
                    <a:pt x="1966477" y="377412"/>
                  </a:cubicBezTo>
                  <a:cubicBezTo>
                    <a:pt x="1801688" y="343516"/>
                    <a:pt x="1633115" y="325401"/>
                    <a:pt x="1464876" y="325290"/>
                  </a:cubicBezTo>
                  <a:cubicBezTo>
                    <a:pt x="1294523" y="324401"/>
                    <a:pt x="1123058" y="323401"/>
                    <a:pt x="955264" y="356408"/>
                  </a:cubicBezTo>
                  <a:cubicBezTo>
                    <a:pt x="857570" y="374078"/>
                    <a:pt x="764660" y="408085"/>
                    <a:pt x="674199" y="448093"/>
                  </a:cubicBezTo>
                  <a:cubicBezTo>
                    <a:pt x="581623" y="483434"/>
                    <a:pt x="498060" y="536001"/>
                    <a:pt x="421952" y="599014"/>
                  </a:cubicBezTo>
                  <a:cubicBezTo>
                    <a:pt x="387681" y="626575"/>
                    <a:pt x="317025" y="669695"/>
                    <a:pt x="289875" y="715705"/>
                  </a:cubicBezTo>
                  <a:cubicBezTo>
                    <a:pt x="194073" y="656693"/>
                    <a:pt x="112290" y="590901"/>
                    <a:pt x="131428" y="457318"/>
                  </a:cubicBezTo>
                  <a:cubicBezTo>
                    <a:pt x="130761" y="450761"/>
                    <a:pt x="138550" y="422199"/>
                    <a:pt x="126087" y="424422"/>
                  </a:cubicBezTo>
                  <a:cubicBezTo>
                    <a:pt x="114627" y="433090"/>
                    <a:pt x="113848" y="451205"/>
                    <a:pt x="109731" y="464319"/>
                  </a:cubicBezTo>
                  <a:cubicBezTo>
                    <a:pt x="71343" y="603459"/>
                    <a:pt x="167146" y="693367"/>
                    <a:pt x="274743" y="761937"/>
                  </a:cubicBezTo>
                  <a:cubicBezTo>
                    <a:pt x="320808" y="795610"/>
                    <a:pt x="371547" y="822505"/>
                    <a:pt x="425067" y="842620"/>
                  </a:cubicBezTo>
                  <a:cubicBezTo>
                    <a:pt x="529104" y="882740"/>
                    <a:pt x="632584" y="925082"/>
                    <a:pt x="740849" y="953088"/>
                  </a:cubicBezTo>
                  <a:cubicBezTo>
                    <a:pt x="1040274" y="1035438"/>
                    <a:pt x="1352495" y="1054998"/>
                    <a:pt x="1661822" y="1057887"/>
                  </a:cubicBezTo>
                  <a:cubicBezTo>
                    <a:pt x="1775094" y="1060444"/>
                    <a:pt x="1887253" y="1043551"/>
                    <a:pt x="1998077" y="1021658"/>
                  </a:cubicBezTo>
                  <a:cubicBezTo>
                    <a:pt x="2133826" y="1002765"/>
                    <a:pt x="2264344" y="951532"/>
                    <a:pt x="2381956" y="881851"/>
                  </a:cubicBezTo>
                  <a:cubicBezTo>
                    <a:pt x="2475867" y="828728"/>
                    <a:pt x="2566328" y="768049"/>
                    <a:pt x="2636205" y="684698"/>
                  </a:cubicBezTo>
                  <a:cubicBezTo>
                    <a:pt x="2677486" y="637466"/>
                    <a:pt x="2719546" y="589123"/>
                    <a:pt x="2742133" y="529777"/>
                  </a:cubicBezTo>
                  <a:cubicBezTo>
                    <a:pt x="2756042" y="493547"/>
                    <a:pt x="2758824" y="454317"/>
                    <a:pt x="2758824" y="415642"/>
                  </a:cubicBezTo>
                  <a:close/>
                  <a:moveTo>
                    <a:pt x="2900358" y="816281"/>
                  </a:moveTo>
                  <a:cubicBezTo>
                    <a:pt x="2900580" y="955421"/>
                    <a:pt x="2900803" y="1094562"/>
                    <a:pt x="2894794" y="1233591"/>
                  </a:cubicBezTo>
                  <a:cubicBezTo>
                    <a:pt x="2878104" y="1663347"/>
                    <a:pt x="2845168" y="2092436"/>
                    <a:pt x="2741688" y="2511524"/>
                  </a:cubicBezTo>
                  <a:cubicBezTo>
                    <a:pt x="2729337" y="2571425"/>
                    <a:pt x="2714872" y="2630771"/>
                    <a:pt x="2697960" y="2689561"/>
                  </a:cubicBezTo>
                  <a:cubicBezTo>
                    <a:pt x="2697848" y="2689783"/>
                    <a:pt x="2697626" y="2689895"/>
                    <a:pt x="2697515" y="2690006"/>
                  </a:cubicBezTo>
                  <a:cubicBezTo>
                    <a:pt x="2697515" y="2690228"/>
                    <a:pt x="2697403" y="2690451"/>
                    <a:pt x="2697403" y="2690561"/>
                  </a:cubicBezTo>
                  <a:cubicBezTo>
                    <a:pt x="2697515" y="2690784"/>
                    <a:pt x="2697515" y="2691006"/>
                    <a:pt x="2697515" y="2691228"/>
                  </a:cubicBezTo>
                  <a:cubicBezTo>
                    <a:pt x="2698071" y="2696452"/>
                    <a:pt x="2696402" y="2701786"/>
                    <a:pt x="2695178" y="2707009"/>
                  </a:cubicBezTo>
                  <a:cubicBezTo>
                    <a:pt x="2694065" y="2711343"/>
                    <a:pt x="2692952" y="2715678"/>
                    <a:pt x="2691506" y="2719901"/>
                  </a:cubicBezTo>
                  <a:cubicBezTo>
                    <a:pt x="2690171" y="2724124"/>
                    <a:pt x="2688724" y="2728236"/>
                    <a:pt x="2687278" y="2732348"/>
                  </a:cubicBezTo>
                  <a:cubicBezTo>
                    <a:pt x="2686833" y="2733459"/>
                    <a:pt x="2686499" y="2734571"/>
                    <a:pt x="2686054" y="2735682"/>
                  </a:cubicBezTo>
                  <a:cubicBezTo>
                    <a:pt x="2685831" y="2736349"/>
                    <a:pt x="2685609" y="2736905"/>
                    <a:pt x="2685497" y="2737460"/>
                  </a:cubicBezTo>
                  <a:cubicBezTo>
                    <a:pt x="2685052" y="2738572"/>
                    <a:pt x="2684607" y="2739572"/>
                    <a:pt x="2684051" y="2740683"/>
                  </a:cubicBezTo>
                  <a:cubicBezTo>
                    <a:pt x="2684051" y="2740794"/>
                    <a:pt x="2684051" y="2740794"/>
                    <a:pt x="2683940" y="2740905"/>
                  </a:cubicBezTo>
                  <a:cubicBezTo>
                    <a:pt x="2683383" y="2741905"/>
                    <a:pt x="2682827" y="2742906"/>
                    <a:pt x="2682271" y="2743906"/>
                  </a:cubicBezTo>
                  <a:cubicBezTo>
                    <a:pt x="2681937" y="2744462"/>
                    <a:pt x="2681603" y="2744906"/>
                    <a:pt x="2681158" y="2745351"/>
                  </a:cubicBezTo>
                  <a:cubicBezTo>
                    <a:pt x="2681158" y="2745462"/>
                    <a:pt x="2681158" y="2745462"/>
                    <a:pt x="2681047" y="2745462"/>
                  </a:cubicBezTo>
                  <a:cubicBezTo>
                    <a:pt x="2658682" y="2816699"/>
                    <a:pt x="2632645" y="2886713"/>
                    <a:pt x="2602602" y="2955172"/>
                  </a:cubicBezTo>
                  <a:cubicBezTo>
                    <a:pt x="2576565" y="3015185"/>
                    <a:pt x="2561210" y="3082088"/>
                    <a:pt x="2521598" y="3134988"/>
                  </a:cubicBezTo>
                  <a:cubicBezTo>
                    <a:pt x="2476534" y="3181886"/>
                    <a:pt x="2409105" y="3197334"/>
                    <a:pt x="2348686" y="3215560"/>
                  </a:cubicBezTo>
                  <a:cubicBezTo>
                    <a:pt x="2269240" y="3238454"/>
                    <a:pt x="2186456" y="3244344"/>
                    <a:pt x="2104228" y="3248011"/>
                  </a:cubicBezTo>
                  <a:cubicBezTo>
                    <a:pt x="1980719" y="3254901"/>
                    <a:pt x="1856988" y="3259013"/>
                    <a:pt x="1733480" y="3253568"/>
                  </a:cubicBezTo>
                  <a:cubicBezTo>
                    <a:pt x="1495141" y="3241343"/>
                    <a:pt x="1259474" y="3205780"/>
                    <a:pt x="1026699" y="3152880"/>
                  </a:cubicBezTo>
                  <a:cubicBezTo>
                    <a:pt x="728387" y="3091312"/>
                    <a:pt x="287984" y="2965397"/>
                    <a:pt x="188176" y="2640996"/>
                  </a:cubicBezTo>
                  <a:cubicBezTo>
                    <a:pt x="92595" y="2337266"/>
                    <a:pt x="81246" y="2014976"/>
                    <a:pt x="49089" y="1700133"/>
                  </a:cubicBezTo>
                  <a:cubicBezTo>
                    <a:pt x="35292" y="1581330"/>
                    <a:pt x="38407" y="1462083"/>
                    <a:pt x="31286" y="1342947"/>
                  </a:cubicBezTo>
                  <a:cubicBezTo>
                    <a:pt x="27726" y="1262597"/>
                    <a:pt x="12148" y="1183469"/>
                    <a:pt x="6585" y="1103341"/>
                  </a:cubicBezTo>
                  <a:cubicBezTo>
                    <a:pt x="-5766" y="948309"/>
                    <a:pt x="576" y="792276"/>
                    <a:pt x="14707" y="637577"/>
                  </a:cubicBezTo>
                  <a:cubicBezTo>
                    <a:pt x="15820" y="555672"/>
                    <a:pt x="8142" y="472876"/>
                    <a:pt x="25834" y="391971"/>
                  </a:cubicBezTo>
                  <a:cubicBezTo>
                    <a:pt x="34402" y="303841"/>
                    <a:pt x="125531" y="274613"/>
                    <a:pt x="188287" y="229937"/>
                  </a:cubicBezTo>
                  <a:cubicBezTo>
                    <a:pt x="226452" y="202820"/>
                    <a:pt x="267955" y="181371"/>
                    <a:pt x="308346" y="158033"/>
                  </a:cubicBezTo>
                  <a:cubicBezTo>
                    <a:pt x="358974" y="128694"/>
                    <a:pt x="410046" y="98798"/>
                    <a:pt x="468685" y="89241"/>
                  </a:cubicBezTo>
                  <a:cubicBezTo>
                    <a:pt x="715813" y="31229"/>
                    <a:pt x="968728" y="0"/>
                    <a:pt x="1222755" y="0"/>
                  </a:cubicBezTo>
                  <a:cubicBezTo>
                    <a:pt x="1250127" y="0"/>
                    <a:pt x="1277499" y="333"/>
                    <a:pt x="1304760" y="1111"/>
                  </a:cubicBezTo>
                  <a:cubicBezTo>
                    <a:pt x="1346152" y="1445"/>
                    <a:pt x="1387544" y="1445"/>
                    <a:pt x="1429048" y="1334"/>
                  </a:cubicBezTo>
                  <a:cubicBezTo>
                    <a:pt x="1529301" y="1111"/>
                    <a:pt x="1629554" y="1000"/>
                    <a:pt x="1729696" y="7224"/>
                  </a:cubicBezTo>
                  <a:cubicBezTo>
                    <a:pt x="1847085" y="18004"/>
                    <a:pt x="1964474" y="31118"/>
                    <a:pt x="2081084" y="48566"/>
                  </a:cubicBezTo>
                  <a:cubicBezTo>
                    <a:pt x="2298504" y="80683"/>
                    <a:pt x="2519039" y="119692"/>
                    <a:pt x="2716430" y="220490"/>
                  </a:cubicBezTo>
                  <a:cubicBezTo>
                    <a:pt x="2784304" y="258498"/>
                    <a:pt x="2868424" y="298840"/>
                    <a:pt x="2879996" y="384858"/>
                  </a:cubicBezTo>
                  <a:cubicBezTo>
                    <a:pt x="2908926" y="523887"/>
                    <a:pt x="2898689" y="673696"/>
                    <a:pt x="2900358" y="816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8"/>
            <p:cNvSpPr/>
            <p:nvPr/>
          </p:nvSpPr>
          <p:spPr>
            <a:xfrm>
              <a:off x="2161815" y="8501690"/>
              <a:ext cx="1286850" cy="1756810"/>
            </a:xfrm>
            <a:custGeom>
              <a:rect b="b" l="l" r="r" t="t"/>
              <a:pathLst>
                <a:path extrusionOk="0" h="1756810" w="1286850">
                  <a:moveTo>
                    <a:pt x="1082091" y="402084"/>
                  </a:moveTo>
                  <a:cubicBezTo>
                    <a:pt x="1234641" y="543113"/>
                    <a:pt x="1299511" y="757602"/>
                    <a:pt x="1284824" y="961423"/>
                  </a:cubicBezTo>
                  <a:cubicBezTo>
                    <a:pt x="1272806" y="1085782"/>
                    <a:pt x="1210273" y="1198917"/>
                    <a:pt x="1141731" y="1301272"/>
                  </a:cubicBezTo>
                  <a:cubicBezTo>
                    <a:pt x="1099449" y="1364840"/>
                    <a:pt x="1042813" y="1417407"/>
                    <a:pt x="978834" y="1458749"/>
                  </a:cubicBezTo>
                  <a:cubicBezTo>
                    <a:pt x="912517" y="1506425"/>
                    <a:pt x="833627" y="1535987"/>
                    <a:pt x="752067" y="1548212"/>
                  </a:cubicBezTo>
                  <a:cubicBezTo>
                    <a:pt x="699326" y="1554769"/>
                    <a:pt x="645917" y="1553769"/>
                    <a:pt x="593620" y="1563993"/>
                  </a:cubicBezTo>
                  <a:cubicBezTo>
                    <a:pt x="470557" y="1591888"/>
                    <a:pt x="347493" y="1620005"/>
                    <a:pt x="226321" y="1655901"/>
                  </a:cubicBezTo>
                  <a:cubicBezTo>
                    <a:pt x="144650" y="1673016"/>
                    <a:pt x="68319" y="1708579"/>
                    <a:pt x="334" y="1756589"/>
                  </a:cubicBezTo>
                  <a:cubicBezTo>
                    <a:pt x="223" y="1756700"/>
                    <a:pt x="111" y="1756811"/>
                    <a:pt x="0" y="1756811"/>
                  </a:cubicBezTo>
                  <a:cubicBezTo>
                    <a:pt x="16468" y="1689575"/>
                    <a:pt x="30933" y="1621894"/>
                    <a:pt x="45954" y="1554324"/>
                  </a:cubicBezTo>
                  <a:cubicBezTo>
                    <a:pt x="68431" y="1455971"/>
                    <a:pt x="87012" y="1357061"/>
                    <a:pt x="102367" y="1257707"/>
                  </a:cubicBezTo>
                  <a:cubicBezTo>
                    <a:pt x="120838" y="1276933"/>
                    <a:pt x="160561" y="1286491"/>
                    <a:pt x="181702" y="1289269"/>
                  </a:cubicBezTo>
                  <a:cubicBezTo>
                    <a:pt x="246461" y="1295826"/>
                    <a:pt x="312110" y="1290936"/>
                    <a:pt x="376201" y="1280712"/>
                  </a:cubicBezTo>
                  <a:cubicBezTo>
                    <a:pt x="481016" y="1265042"/>
                    <a:pt x="585053" y="1239148"/>
                    <a:pt x="680299" y="1192027"/>
                  </a:cubicBezTo>
                  <a:cubicBezTo>
                    <a:pt x="759745" y="1140349"/>
                    <a:pt x="851764" y="1090339"/>
                    <a:pt x="904840" y="1009211"/>
                  </a:cubicBezTo>
                  <a:cubicBezTo>
                    <a:pt x="973159" y="898632"/>
                    <a:pt x="962366" y="746934"/>
                    <a:pt x="867120" y="655248"/>
                  </a:cubicBezTo>
                  <a:cubicBezTo>
                    <a:pt x="801026" y="591679"/>
                    <a:pt x="714570" y="554560"/>
                    <a:pt x="632119" y="516775"/>
                  </a:cubicBezTo>
                  <a:cubicBezTo>
                    <a:pt x="574371" y="493547"/>
                    <a:pt x="517290" y="466209"/>
                    <a:pt x="456537" y="451427"/>
                  </a:cubicBezTo>
                  <a:cubicBezTo>
                    <a:pt x="413142" y="442759"/>
                    <a:pt x="368412" y="442203"/>
                    <a:pt x="324238" y="444648"/>
                  </a:cubicBezTo>
                  <a:cubicBezTo>
                    <a:pt x="287853" y="446649"/>
                    <a:pt x="214749" y="454761"/>
                    <a:pt x="172467" y="481767"/>
                  </a:cubicBezTo>
                  <a:cubicBezTo>
                    <a:pt x="175471" y="416865"/>
                    <a:pt x="178142" y="351962"/>
                    <a:pt x="180590" y="287171"/>
                  </a:cubicBezTo>
                  <a:cubicBezTo>
                    <a:pt x="183149" y="191485"/>
                    <a:pt x="183594" y="95798"/>
                    <a:pt x="183594" y="0"/>
                  </a:cubicBezTo>
                  <a:cubicBezTo>
                    <a:pt x="204179" y="17226"/>
                    <a:pt x="228658" y="30562"/>
                    <a:pt x="252581" y="39453"/>
                  </a:cubicBezTo>
                  <a:cubicBezTo>
                    <a:pt x="319008" y="65014"/>
                    <a:pt x="391222" y="64569"/>
                    <a:pt x="460431" y="77683"/>
                  </a:cubicBezTo>
                  <a:cubicBezTo>
                    <a:pt x="586165" y="108467"/>
                    <a:pt x="709006" y="151254"/>
                    <a:pt x="826840" y="204709"/>
                  </a:cubicBezTo>
                  <a:cubicBezTo>
                    <a:pt x="922086" y="255609"/>
                    <a:pt x="1001532" y="331513"/>
                    <a:pt x="1082091" y="4020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8"/>
            <p:cNvSpPr/>
            <p:nvPr/>
          </p:nvSpPr>
          <p:spPr>
            <a:xfrm>
              <a:off x="-157586" y="10652917"/>
              <a:ext cx="1863088" cy="467391"/>
            </a:xfrm>
            <a:custGeom>
              <a:rect b="b" l="l" r="r" t="t"/>
              <a:pathLst>
                <a:path extrusionOk="0" h="467391" w="1863088">
                  <a:moveTo>
                    <a:pt x="1863088" y="262721"/>
                  </a:moveTo>
                  <a:cubicBezTo>
                    <a:pt x="1853297" y="303174"/>
                    <a:pt x="1849514" y="344961"/>
                    <a:pt x="1838053" y="384969"/>
                  </a:cubicBezTo>
                  <a:cubicBezTo>
                    <a:pt x="1706978" y="426978"/>
                    <a:pt x="1570562" y="460207"/>
                    <a:pt x="1432366" y="466875"/>
                  </a:cubicBezTo>
                  <a:cubicBezTo>
                    <a:pt x="1297619" y="469653"/>
                    <a:pt x="1163206" y="461430"/>
                    <a:pt x="1030574" y="437313"/>
                  </a:cubicBezTo>
                  <a:cubicBezTo>
                    <a:pt x="937553" y="431090"/>
                    <a:pt x="848092" y="404751"/>
                    <a:pt x="757074" y="386747"/>
                  </a:cubicBezTo>
                  <a:cubicBezTo>
                    <a:pt x="645472" y="361964"/>
                    <a:pt x="529863" y="330958"/>
                    <a:pt x="417370" y="306508"/>
                  </a:cubicBezTo>
                  <a:cubicBezTo>
                    <a:pt x="351499" y="289393"/>
                    <a:pt x="292749" y="262721"/>
                    <a:pt x="225987" y="239716"/>
                  </a:cubicBezTo>
                  <a:cubicBezTo>
                    <a:pt x="175471" y="222491"/>
                    <a:pt x="123509" y="204376"/>
                    <a:pt x="72770" y="179593"/>
                  </a:cubicBezTo>
                  <a:cubicBezTo>
                    <a:pt x="35161" y="162923"/>
                    <a:pt x="27817" y="115468"/>
                    <a:pt x="15689" y="78905"/>
                  </a:cubicBezTo>
                  <a:cubicBezTo>
                    <a:pt x="9235" y="52900"/>
                    <a:pt x="5230" y="26339"/>
                    <a:pt x="0" y="0"/>
                  </a:cubicBezTo>
                  <a:cubicBezTo>
                    <a:pt x="170130" y="96687"/>
                    <a:pt x="375422" y="151587"/>
                    <a:pt x="551783" y="188484"/>
                  </a:cubicBezTo>
                  <a:cubicBezTo>
                    <a:pt x="832292" y="251497"/>
                    <a:pt x="1118476" y="294617"/>
                    <a:pt x="1406552" y="294617"/>
                  </a:cubicBezTo>
                  <a:cubicBezTo>
                    <a:pt x="1407998" y="294617"/>
                    <a:pt x="1409556" y="294617"/>
                    <a:pt x="1411002" y="294617"/>
                  </a:cubicBezTo>
                  <a:cubicBezTo>
                    <a:pt x="1560993" y="290283"/>
                    <a:pt x="1715768" y="293061"/>
                    <a:pt x="1863088" y="262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0" name="Google Shape;1120;p28"/>
            <p:cNvGrpSpPr/>
            <p:nvPr/>
          </p:nvGrpSpPr>
          <p:grpSpPr>
            <a:xfrm>
              <a:off x="-664828" y="5621089"/>
              <a:ext cx="4171427" cy="5556755"/>
              <a:chOff x="-664828" y="5621089"/>
              <a:chExt cx="4171427" cy="5556755"/>
            </a:xfrm>
          </p:grpSpPr>
          <p:sp>
            <p:nvSpPr>
              <p:cNvPr id="1121" name="Google Shape;1121;p28"/>
              <p:cNvSpPr/>
              <p:nvPr/>
            </p:nvSpPr>
            <p:spPr>
              <a:xfrm>
                <a:off x="-512231" y="7958615"/>
                <a:ext cx="2657704" cy="733149"/>
              </a:xfrm>
              <a:custGeom>
                <a:rect b="b" l="l" r="r" t="t"/>
                <a:pathLst>
                  <a:path extrusionOk="0" h="733149" w="2657704">
                    <a:moveTo>
                      <a:pt x="2657691" y="90648"/>
                    </a:moveTo>
                    <a:cubicBezTo>
                      <a:pt x="2658470" y="65532"/>
                      <a:pt x="2624978" y="51973"/>
                      <a:pt x="2608176" y="70199"/>
                    </a:cubicBezTo>
                    <a:cubicBezTo>
                      <a:pt x="2593266" y="86869"/>
                      <a:pt x="2601389" y="111541"/>
                      <a:pt x="2598051" y="131879"/>
                    </a:cubicBezTo>
                    <a:cubicBezTo>
                      <a:pt x="2592376" y="210562"/>
                      <a:pt x="2535295" y="270463"/>
                      <a:pt x="2486225" y="327364"/>
                    </a:cubicBezTo>
                    <a:cubicBezTo>
                      <a:pt x="2478437" y="335921"/>
                      <a:pt x="2470536" y="344257"/>
                      <a:pt x="2462414" y="352480"/>
                    </a:cubicBezTo>
                    <a:cubicBezTo>
                      <a:pt x="2447838" y="328587"/>
                      <a:pt x="2416682" y="304359"/>
                      <a:pt x="2404220" y="287800"/>
                    </a:cubicBezTo>
                    <a:cubicBezTo>
                      <a:pt x="2350700" y="227899"/>
                      <a:pt x="2279265" y="185668"/>
                      <a:pt x="2207051" y="151883"/>
                    </a:cubicBezTo>
                    <a:cubicBezTo>
                      <a:pt x="2163656" y="133435"/>
                      <a:pt x="2118815" y="117987"/>
                      <a:pt x="2074641" y="101428"/>
                    </a:cubicBezTo>
                    <a:cubicBezTo>
                      <a:pt x="2006878" y="77757"/>
                      <a:pt x="1934887" y="69755"/>
                      <a:pt x="1865344" y="52418"/>
                    </a:cubicBezTo>
                    <a:cubicBezTo>
                      <a:pt x="1700555" y="18522"/>
                      <a:pt x="1531982" y="407"/>
                      <a:pt x="1363743" y="296"/>
                    </a:cubicBezTo>
                    <a:cubicBezTo>
                      <a:pt x="1193391" y="-593"/>
                      <a:pt x="1021925" y="-1594"/>
                      <a:pt x="854131" y="31413"/>
                    </a:cubicBezTo>
                    <a:cubicBezTo>
                      <a:pt x="756437" y="49084"/>
                      <a:pt x="663527" y="83091"/>
                      <a:pt x="573066" y="123099"/>
                    </a:cubicBezTo>
                    <a:cubicBezTo>
                      <a:pt x="480490" y="158440"/>
                      <a:pt x="396927" y="211006"/>
                      <a:pt x="320819" y="274020"/>
                    </a:cubicBezTo>
                    <a:cubicBezTo>
                      <a:pt x="286548" y="301581"/>
                      <a:pt x="216004" y="344701"/>
                      <a:pt x="188854" y="390822"/>
                    </a:cubicBezTo>
                    <a:cubicBezTo>
                      <a:pt x="93051" y="331809"/>
                      <a:pt x="11269" y="266018"/>
                      <a:pt x="30296" y="132323"/>
                    </a:cubicBezTo>
                    <a:cubicBezTo>
                      <a:pt x="29628" y="125766"/>
                      <a:pt x="37417" y="97205"/>
                      <a:pt x="24955" y="99428"/>
                    </a:cubicBezTo>
                    <a:cubicBezTo>
                      <a:pt x="13605" y="108096"/>
                      <a:pt x="12715" y="126211"/>
                      <a:pt x="8598" y="139325"/>
                    </a:cubicBezTo>
                    <a:cubicBezTo>
                      <a:pt x="-29678" y="278576"/>
                      <a:pt x="66013" y="368373"/>
                      <a:pt x="173610" y="436943"/>
                    </a:cubicBezTo>
                    <a:cubicBezTo>
                      <a:pt x="219675" y="470727"/>
                      <a:pt x="270414" y="497622"/>
                      <a:pt x="323823" y="517626"/>
                    </a:cubicBezTo>
                    <a:cubicBezTo>
                      <a:pt x="427971" y="557746"/>
                      <a:pt x="531451" y="600088"/>
                      <a:pt x="639605" y="628094"/>
                    </a:cubicBezTo>
                    <a:cubicBezTo>
                      <a:pt x="939030" y="710555"/>
                      <a:pt x="1251250" y="730004"/>
                      <a:pt x="1560578" y="732893"/>
                    </a:cubicBezTo>
                    <a:cubicBezTo>
                      <a:pt x="1673850" y="735449"/>
                      <a:pt x="1786009" y="718557"/>
                      <a:pt x="1896833" y="696664"/>
                    </a:cubicBezTo>
                    <a:cubicBezTo>
                      <a:pt x="2032693" y="677882"/>
                      <a:pt x="2163100" y="626649"/>
                      <a:pt x="2280711" y="556856"/>
                    </a:cubicBezTo>
                    <a:cubicBezTo>
                      <a:pt x="2374623" y="503734"/>
                      <a:pt x="2465196" y="443166"/>
                      <a:pt x="2534961" y="359704"/>
                    </a:cubicBezTo>
                    <a:cubicBezTo>
                      <a:pt x="2576242" y="312472"/>
                      <a:pt x="2618302" y="264129"/>
                      <a:pt x="2640889" y="204783"/>
                    </a:cubicBezTo>
                    <a:cubicBezTo>
                      <a:pt x="2655020" y="168553"/>
                      <a:pt x="2657802" y="129323"/>
                      <a:pt x="2657691" y="90648"/>
                    </a:cubicBezTo>
                    <a:close/>
                    <a:moveTo>
                      <a:pt x="2022456" y="610645"/>
                    </a:moveTo>
                    <a:cubicBezTo>
                      <a:pt x="1930659" y="636651"/>
                      <a:pt x="1834523" y="648765"/>
                      <a:pt x="1740278" y="664768"/>
                    </a:cubicBezTo>
                    <a:cubicBezTo>
                      <a:pt x="1641693" y="678660"/>
                      <a:pt x="1541774" y="675770"/>
                      <a:pt x="1442411" y="673659"/>
                    </a:cubicBezTo>
                    <a:cubicBezTo>
                      <a:pt x="1226549" y="666768"/>
                      <a:pt x="1010576" y="652654"/>
                      <a:pt x="798608" y="608756"/>
                    </a:cubicBezTo>
                    <a:cubicBezTo>
                      <a:pt x="614235" y="571304"/>
                      <a:pt x="435426" y="511402"/>
                      <a:pt x="262514" y="435053"/>
                    </a:cubicBezTo>
                    <a:cubicBezTo>
                      <a:pt x="248383" y="426385"/>
                      <a:pt x="234140" y="417938"/>
                      <a:pt x="219898" y="409492"/>
                    </a:cubicBezTo>
                    <a:cubicBezTo>
                      <a:pt x="230691" y="400490"/>
                      <a:pt x="241262" y="391044"/>
                      <a:pt x="252389" y="382376"/>
                    </a:cubicBezTo>
                    <a:cubicBezTo>
                      <a:pt x="322154" y="332587"/>
                      <a:pt x="391141" y="281243"/>
                      <a:pt x="463466" y="235234"/>
                    </a:cubicBezTo>
                    <a:cubicBezTo>
                      <a:pt x="585083" y="172443"/>
                      <a:pt x="711930" y="119654"/>
                      <a:pt x="846899" y="90981"/>
                    </a:cubicBezTo>
                    <a:cubicBezTo>
                      <a:pt x="1018698" y="55530"/>
                      <a:pt x="1194503" y="57197"/>
                      <a:pt x="1369196" y="58197"/>
                    </a:cubicBezTo>
                    <a:cubicBezTo>
                      <a:pt x="1547894" y="58975"/>
                      <a:pt x="1724255" y="79423"/>
                      <a:pt x="1898836" y="119321"/>
                    </a:cubicBezTo>
                    <a:cubicBezTo>
                      <a:pt x="1979840" y="133768"/>
                      <a:pt x="2058952" y="153772"/>
                      <a:pt x="2135060" y="185668"/>
                    </a:cubicBezTo>
                    <a:cubicBezTo>
                      <a:pt x="2222629" y="218119"/>
                      <a:pt x="2308306" y="265462"/>
                      <a:pt x="2370283" y="336477"/>
                    </a:cubicBezTo>
                    <a:cubicBezTo>
                      <a:pt x="2385749" y="353258"/>
                      <a:pt x="2399435" y="365705"/>
                      <a:pt x="2413900" y="384821"/>
                    </a:cubicBezTo>
                    <a:cubicBezTo>
                      <a:pt x="2415347" y="387599"/>
                      <a:pt x="2417350" y="390155"/>
                      <a:pt x="2419464" y="392489"/>
                    </a:cubicBezTo>
                    <a:cubicBezTo>
                      <a:pt x="2305191" y="491398"/>
                      <a:pt x="2163879" y="559190"/>
                      <a:pt x="2022456" y="6106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-664828" y="7576022"/>
                <a:ext cx="4171427" cy="3601822"/>
              </a:xfrm>
              <a:custGeom>
                <a:rect b="b" l="l" r="r" t="t"/>
                <a:pathLst>
                  <a:path extrusionOk="0" h="3601822" w="4171427">
                    <a:moveTo>
                      <a:pt x="4032245" y="1380430"/>
                    </a:moveTo>
                    <a:cubicBezTo>
                      <a:pt x="3953132" y="1278520"/>
                      <a:pt x="3849430" y="1197726"/>
                      <a:pt x="3746729" y="1120598"/>
                    </a:cubicBezTo>
                    <a:cubicBezTo>
                      <a:pt x="3637685" y="1049250"/>
                      <a:pt x="3509503" y="1012576"/>
                      <a:pt x="3385994" y="974679"/>
                    </a:cubicBezTo>
                    <a:cubicBezTo>
                      <a:pt x="3303099" y="946117"/>
                      <a:pt x="3215085" y="946562"/>
                      <a:pt x="3129519" y="931559"/>
                    </a:cubicBezTo>
                    <a:cubicBezTo>
                      <a:pt x="3086903" y="922001"/>
                      <a:pt x="3041505" y="904331"/>
                      <a:pt x="3010239" y="872658"/>
                    </a:cubicBezTo>
                    <a:cubicBezTo>
                      <a:pt x="3010128" y="815979"/>
                      <a:pt x="3010016" y="759301"/>
                      <a:pt x="3010128" y="702622"/>
                    </a:cubicBezTo>
                    <a:cubicBezTo>
                      <a:pt x="3011463" y="636942"/>
                      <a:pt x="3009349" y="571484"/>
                      <a:pt x="3000559" y="506359"/>
                    </a:cubicBezTo>
                    <a:cubicBezTo>
                      <a:pt x="2993993" y="457682"/>
                      <a:pt x="2988764" y="407005"/>
                      <a:pt x="2965620" y="362885"/>
                    </a:cubicBezTo>
                    <a:cubicBezTo>
                      <a:pt x="2922781" y="287869"/>
                      <a:pt x="2837549" y="248638"/>
                      <a:pt x="2763110" y="210964"/>
                    </a:cubicBezTo>
                    <a:cubicBezTo>
                      <a:pt x="2505411" y="89050"/>
                      <a:pt x="2216779" y="57154"/>
                      <a:pt x="1936827" y="21924"/>
                    </a:cubicBezTo>
                    <a:cubicBezTo>
                      <a:pt x="1778380" y="-80"/>
                      <a:pt x="1618708" y="31"/>
                      <a:pt x="1459149" y="142"/>
                    </a:cubicBezTo>
                    <a:cubicBezTo>
                      <a:pt x="1439343" y="253"/>
                      <a:pt x="1419648" y="253"/>
                      <a:pt x="1399954" y="253"/>
                    </a:cubicBezTo>
                    <a:cubicBezTo>
                      <a:pt x="1226151" y="-302"/>
                      <a:pt x="1051348" y="-2080"/>
                      <a:pt x="879103" y="23480"/>
                    </a:cubicBezTo>
                    <a:cubicBezTo>
                      <a:pt x="742020" y="41262"/>
                      <a:pt x="605604" y="65378"/>
                      <a:pt x="471525" y="98607"/>
                    </a:cubicBezTo>
                    <a:cubicBezTo>
                      <a:pt x="408992" y="114277"/>
                      <a:pt x="355249" y="153063"/>
                      <a:pt x="299058" y="183069"/>
                    </a:cubicBezTo>
                    <a:cubicBezTo>
                      <a:pt x="245204" y="211186"/>
                      <a:pt x="196690" y="247860"/>
                      <a:pt x="144728" y="278867"/>
                    </a:cubicBezTo>
                    <a:cubicBezTo>
                      <a:pt x="25225" y="338879"/>
                      <a:pt x="10871" y="433233"/>
                      <a:pt x="13987" y="555369"/>
                    </a:cubicBezTo>
                    <a:cubicBezTo>
                      <a:pt x="15211" y="768636"/>
                      <a:pt x="-16501" y="982236"/>
                      <a:pt x="11761" y="1194947"/>
                    </a:cubicBezTo>
                    <a:cubicBezTo>
                      <a:pt x="29898" y="1345867"/>
                      <a:pt x="32680" y="1498455"/>
                      <a:pt x="44029" y="1650042"/>
                    </a:cubicBezTo>
                    <a:cubicBezTo>
                      <a:pt x="52375" y="1751396"/>
                      <a:pt x="38243" y="1855640"/>
                      <a:pt x="64614" y="1954661"/>
                    </a:cubicBezTo>
                    <a:cubicBezTo>
                      <a:pt x="94879" y="2191377"/>
                      <a:pt x="103781" y="2433650"/>
                      <a:pt x="170876" y="2664365"/>
                    </a:cubicBezTo>
                    <a:cubicBezTo>
                      <a:pt x="211489" y="2842069"/>
                      <a:pt x="329101" y="2967873"/>
                      <a:pt x="477867" y="3059003"/>
                    </a:cubicBezTo>
                    <a:cubicBezTo>
                      <a:pt x="476755" y="3070561"/>
                      <a:pt x="478646" y="3084786"/>
                      <a:pt x="478757" y="3091787"/>
                    </a:cubicBezTo>
                    <a:cubicBezTo>
                      <a:pt x="481428" y="3147688"/>
                      <a:pt x="489884" y="3203477"/>
                      <a:pt x="510914" y="3255599"/>
                    </a:cubicBezTo>
                    <a:cubicBezTo>
                      <a:pt x="539065" y="3316390"/>
                      <a:pt x="656454" y="3342840"/>
                      <a:pt x="716317" y="3368512"/>
                    </a:cubicBezTo>
                    <a:cubicBezTo>
                      <a:pt x="776180" y="3390627"/>
                      <a:pt x="835041" y="3416077"/>
                      <a:pt x="896461" y="3433970"/>
                    </a:cubicBezTo>
                    <a:cubicBezTo>
                      <a:pt x="955545" y="3451196"/>
                      <a:pt x="1016521" y="3460531"/>
                      <a:pt x="1076161" y="3476090"/>
                    </a:cubicBezTo>
                    <a:cubicBezTo>
                      <a:pt x="1141142" y="3493982"/>
                      <a:pt x="1206346" y="3510986"/>
                      <a:pt x="1272551" y="3523655"/>
                    </a:cubicBezTo>
                    <a:cubicBezTo>
                      <a:pt x="1342761" y="3538214"/>
                      <a:pt x="1412638" y="3559218"/>
                      <a:pt x="1484407" y="3566331"/>
                    </a:cubicBezTo>
                    <a:cubicBezTo>
                      <a:pt x="1545271" y="3571332"/>
                      <a:pt x="1604689" y="3585112"/>
                      <a:pt x="1665330" y="3591336"/>
                    </a:cubicBezTo>
                    <a:cubicBezTo>
                      <a:pt x="1757461" y="3601116"/>
                      <a:pt x="1849925" y="3602338"/>
                      <a:pt x="1942501" y="3601672"/>
                    </a:cubicBezTo>
                    <a:cubicBezTo>
                      <a:pt x="2090378" y="3593337"/>
                      <a:pt x="2238588" y="3560441"/>
                      <a:pt x="2378008" y="3510875"/>
                    </a:cubicBezTo>
                    <a:cubicBezTo>
                      <a:pt x="2406382" y="3492426"/>
                      <a:pt x="2406604" y="3453196"/>
                      <a:pt x="2413392" y="3423301"/>
                    </a:cubicBezTo>
                    <a:cubicBezTo>
                      <a:pt x="2419178" y="3389850"/>
                      <a:pt x="2425631" y="3358065"/>
                      <a:pt x="2434088" y="3324391"/>
                    </a:cubicBezTo>
                    <a:cubicBezTo>
                      <a:pt x="2434088" y="3324280"/>
                      <a:pt x="2434088" y="3324058"/>
                      <a:pt x="2434088" y="3323947"/>
                    </a:cubicBezTo>
                    <a:cubicBezTo>
                      <a:pt x="2469249" y="3314056"/>
                      <a:pt x="2503854" y="3302053"/>
                      <a:pt x="2537679" y="3286939"/>
                    </a:cubicBezTo>
                    <a:cubicBezTo>
                      <a:pt x="2627140" y="3253377"/>
                      <a:pt x="2661856" y="3161580"/>
                      <a:pt x="2691342" y="3078451"/>
                    </a:cubicBezTo>
                    <a:cubicBezTo>
                      <a:pt x="2729618" y="2980542"/>
                      <a:pt x="2772012" y="2884077"/>
                      <a:pt x="2800497" y="2782723"/>
                    </a:cubicBezTo>
                    <a:cubicBezTo>
                      <a:pt x="2800942" y="2781278"/>
                      <a:pt x="2801276" y="2779833"/>
                      <a:pt x="2801721" y="2778389"/>
                    </a:cubicBezTo>
                    <a:cubicBezTo>
                      <a:pt x="2807618" y="2771276"/>
                      <a:pt x="2813626" y="2764719"/>
                      <a:pt x="2820080" y="2760607"/>
                    </a:cubicBezTo>
                    <a:cubicBezTo>
                      <a:pt x="2859135" y="2727711"/>
                      <a:pt x="2902864" y="2700706"/>
                      <a:pt x="2948596" y="2677923"/>
                    </a:cubicBezTo>
                    <a:cubicBezTo>
                      <a:pt x="3038946" y="2637582"/>
                      <a:pt x="3138309" y="2620800"/>
                      <a:pt x="3232888" y="2592239"/>
                    </a:cubicBezTo>
                    <a:cubicBezTo>
                      <a:pt x="3325464" y="2575235"/>
                      <a:pt x="3415036" y="2542562"/>
                      <a:pt x="3509614" y="2537449"/>
                    </a:cubicBezTo>
                    <a:cubicBezTo>
                      <a:pt x="3745171" y="2536783"/>
                      <a:pt x="3958251" y="2384418"/>
                      <a:pt x="4066404" y="2180375"/>
                    </a:cubicBezTo>
                    <a:cubicBezTo>
                      <a:pt x="4122261" y="2087578"/>
                      <a:pt x="4164098" y="1983889"/>
                      <a:pt x="4170441" y="1874756"/>
                    </a:cubicBezTo>
                    <a:cubicBezTo>
                      <a:pt x="4178675" y="1701053"/>
                      <a:pt x="4135614" y="1522126"/>
                      <a:pt x="4032245" y="1380430"/>
                    </a:cubicBezTo>
                    <a:close/>
                    <a:moveTo>
                      <a:pt x="2952045" y="2136143"/>
                    </a:moveTo>
                    <a:cubicBezTo>
                      <a:pt x="2951711" y="2136032"/>
                      <a:pt x="2951378" y="2136032"/>
                      <a:pt x="2951155" y="2136032"/>
                    </a:cubicBezTo>
                    <a:cubicBezTo>
                      <a:pt x="2948262" y="2133032"/>
                      <a:pt x="2945369" y="2130031"/>
                      <a:pt x="2942476" y="2127141"/>
                    </a:cubicBezTo>
                    <a:cubicBezTo>
                      <a:pt x="2940918" y="2125252"/>
                      <a:pt x="2939472" y="2123252"/>
                      <a:pt x="2938025" y="2121251"/>
                    </a:cubicBezTo>
                    <a:cubicBezTo>
                      <a:pt x="2969292" y="1899983"/>
                      <a:pt x="2985982" y="1676714"/>
                      <a:pt x="2997109" y="1453223"/>
                    </a:cubicBezTo>
                    <a:cubicBezTo>
                      <a:pt x="3085123" y="1411103"/>
                      <a:pt x="3216865" y="1409992"/>
                      <a:pt x="3307550" y="1440998"/>
                    </a:cubicBezTo>
                    <a:cubicBezTo>
                      <a:pt x="3390779" y="1473672"/>
                      <a:pt x="3473563" y="1507457"/>
                      <a:pt x="3552008" y="1550799"/>
                    </a:cubicBezTo>
                    <a:cubicBezTo>
                      <a:pt x="3619214" y="1584584"/>
                      <a:pt x="3679633" y="1634817"/>
                      <a:pt x="3707784" y="1706276"/>
                    </a:cubicBezTo>
                    <a:cubicBezTo>
                      <a:pt x="3743835" y="1840860"/>
                      <a:pt x="3680412" y="1939880"/>
                      <a:pt x="3567474" y="2008895"/>
                    </a:cubicBezTo>
                    <a:cubicBezTo>
                      <a:pt x="3453423" y="2098802"/>
                      <a:pt x="3308885" y="2134254"/>
                      <a:pt x="3166906" y="2152925"/>
                    </a:cubicBezTo>
                    <a:cubicBezTo>
                      <a:pt x="3112718" y="2160260"/>
                      <a:pt x="3056527" y="2163705"/>
                      <a:pt x="3002339" y="2155258"/>
                    </a:cubicBezTo>
                    <a:cubicBezTo>
                      <a:pt x="2984091" y="2152369"/>
                      <a:pt x="2969960" y="2139700"/>
                      <a:pt x="2952045" y="2136143"/>
                    </a:cubicBezTo>
                    <a:close/>
                    <a:moveTo>
                      <a:pt x="2345295" y="3461865"/>
                    </a:moveTo>
                    <a:cubicBezTo>
                      <a:pt x="2214109" y="3503873"/>
                      <a:pt x="2077804" y="3537103"/>
                      <a:pt x="1939608" y="3543770"/>
                    </a:cubicBezTo>
                    <a:cubicBezTo>
                      <a:pt x="1804862" y="3546438"/>
                      <a:pt x="1670449" y="3538325"/>
                      <a:pt x="1537816" y="3514209"/>
                    </a:cubicBezTo>
                    <a:cubicBezTo>
                      <a:pt x="1444795" y="3507985"/>
                      <a:pt x="1355335" y="3481646"/>
                      <a:pt x="1264317" y="3463643"/>
                    </a:cubicBezTo>
                    <a:cubicBezTo>
                      <a:pt x="1152714" y="3438860"/>
                      <a:pt x="1037105" y="3407853"/>
                      <a:pt x="924612" y="3383404"/>
                    </a:cubicBezTo>
                    <a:cubicBezTo>
                      <a:pt x="858741" y="3366289"/>
                      <a:pt x="799991" y="3339617"/>
                      <a:pt x="733230" y="3316501"/>
                    </a:cubicBezTo>
                    <a:cubicBezTo>
                      <a:pt x="682714" y="3299275"/>
                      <a:pt x="630751" y="3281160"/>
                      <a:pt x="580012" y="3256377"/>
                    </a:cubicBezTo>
                    <a:cubicBezTo>
                      <a:pt x="542403" y="3239707"/>
                      <a:pt x="535060" y="3192253"/>
                      <a:pt x="522931" y="3155690"/>
                    </a:cubicBezTo>
                    <a:cubicBezTo>
                      <a:pt x="516478" y="3129573"/>
                      <a:pt x="512361" y="3102901"/>
                      <a:pt x="507131" y="3076562"/>
                    </a:cubicBezTo>
                    <a:cubicBezTo>
                      <a:pt x="677373" y="3173360"/>
                      <a:pt x="882553" y="3228372"/>
                      <a:pt x="1059025" y="3265268"/>
                    </a:cubicBezTo>
                    <a:cubicBezTo>
                      <a:pt x="1339535" y="3328281"/>
                      <a:pt x="1625718" y="3371401"/>
                      <a:pt x="1913794" y="3371401"/>
                    </a:cubicBezTo>
                    <a:cubicBezTo>
                      <a:pt x="1915352" y="3371401"/>
                      <a:pt x="1916798" y="3371401"/>
                      <a:pt x="1918356" y="3371401"/>
                    </a:cubicBezTo>
                    <a:cubicBezTo>
                      <a:pt x="2068235" y="3367289"/>
                      <a:pt x="2223010" y="3369845"/>
                      <a:pt x="2370442" y="3339506"/>
                    </a:cubicBezTo>
                    <a:cubicBezTo>
                      <a:pt x="2360650" y="3379847"/>
                      <a:pt x="2356756" y="3421745"/>
                      <a:pt x="2345295" y="3461865"/>
                    </a:cubicBezTo>
                    <a:close/>
                    <a:moveTo>
                      <a:pt x="2654400" y="3012660"/>
                    </a:moveTo>
                    <a:cubicBezTo>
                      <a:pt x="2628364" y="3072672"/>
                      <a:pt x="2613008" y="3139575"/>
                      <a:pt x="2573397" y="3192475"/>
                    </a:cubicBezTo>
                    <a:cubicBezTo>
                      <a:pt x="2528333" y="3239374"/>
                      <a:pt x="2460904" y="3254821"/>
                      <a:pt x="2400485" y="3273047"/>
                    </a:cubicBezTo>
                    <a:cubicBezTo>
                      <a:pt x="2321039" y="3295941"/>
                      <a:pt x="2238254" y="3301831"/>
                      <a:pt x="2156027" y="3305498"/>
                    </a:cubicBezTo>
                    <a:cubicBezTo>
                      <a:pt x="2032518" y="3312389"/>
                      <a:pt x="1908787" y="3316501"/>
                      <a:pt x="1785278" y="3311055"/>
                    </a:cubicBezTo>
                    <a:cubicBezTo>
                      <a:pt x="1546940" y="3298831"/>
                      <a:pt x="1311272" y="3263268"/>
                      <a:pt x="1078497" y="3210368"/>
                    </a:cubicBezTo>
                    <a:cubicBezTo>
                      <a:pt x="780185" y="3148799"/>
                      <a:pt x="339782" y="3022884"/>
                      <a:pt x="239974" y="2698483"/>
                    </a:cubicBezTo>
                    <a:cubicBezTo>
                      <a:pt x="144394" y="2394753"/>
                      <a:pt x="133045" y="2072464"/>
                      <a:pt x="100888" y="1757620"/>
                    </a:cubicBezTo>
                    <a:cubicBezTo>
                      <a:pt x="87090" y="1638817"/>
                      <a:pt x="90206" y="1519570"/>
                      <a:pt x="83085" y="1400434"/>
                    </a:cubicBezTo>
                    <a:cubicBezTo>
                      <a:pt x="79524" y="1320084"/>
                      <a:pt x="63947" y="1240957"/>
                      <a:pt x="58383" y="1160829"/>
                    </a:cubicBezTo>
                    <a:cubicBezTo>
                      <a:pt x="46032" y="1005796"/>
                      <a:pt x="52375" y="849764"/>
                      <a:pt x="66506" y="695065"/>
                    </a:cubicBezTo>
                    <a:cubicBezTo>
                      <a:pt x="67618" y="613159"/>
                      <a:pt x="59941" y="530364"/>
                      <a:pt x="77633" y="449458"/>
                    </a:cubicBezTo>
                    <a:cubicBezTo>
                      <a:pt x="86200" y="361329"/>
                      <a:pt x="177330" y="332100"/>
                      <a:pt x="240085" y="287424"/>
                    </a:cubicBezTo>
                    <a:cubicBezTo>
                      <a:pt x="278251" y="260308"/>
                      <a:pt x="319754" y="238859"/>
                      <a:pt x="360145" y="215520"/>
                    </a:cubicBezTo>
                    <a:cubicBezTo>
                      <a:pt x="410772" y="186181"/>
                      <a:pt x="461844" y="156286"/>
                      <a:pt x="520483" y="146728"/>
                    </a:cubicBezTo>
                    <a:cubicBezTo>
                      <a:pt x="767612" y="88716"/>
                      <a:pt x="1020526" y="57488"/>
                      <a:pt x="1274442" y="57488"/>
                    </a:cubicBezTo>
                    <a:cubicBezTo>
                      <a:pt x="1301814" y="57488"/>
                      <a:pt x="1329187" y="57821"/>
                      <a:pt x="1356559" y="58599"/>
                    </a:cubicBezTo>
                    <a:cubicBezTo>
                      <a:pt x="1397951" y="58932"/>
                      <a:pt x="1439343" y="58932"/>
                      <a:pt x="1480846" y="58821"/>
                    </a:cubicBezTo>
                    <a:cubicBezTo>
                      <a:pt x="1581100" y="58599"/>
                      <a:pt x="1681353" y="58488"/>
                      <a:pt x="1781495" y="64711"/>
                    </a:cubicBezTo>
                    <a:cubicBezTo>
                      <a:pt x="1898884" y="75491"/>
                      <a:pt x="2016273" y="88605"/>
                      <a:pt x="2132883" y="106053"/>
                    </a:cubicBezTo>
                    <a:cubicBezTo>
                      <a:pt x="2350302" y="138171"/>
                      <a:pt x="2570838" y="177179"/>
                      <a:pt x="2768229" y="277978"/>
                    </a:cubicBezTo>
                    <a:cubicBezTo>
                      <a:pt x="2836103" y="315986"/>
                      <a:pt x="2920222" y="356328"/>
                      <a:pt x="2931794" y="442345"/>
                    </a:cubicBezTo>
                    <a:cubicBezTo>
                      <a:pt x="2960724" y="581708"/>
                      <a:pt x="2950488" y="731517"/>
                      <a:pt x="2952156" y="874102"/>
                    </a:cubicBezTo>
                    <a:cubicBezTo>
                      <a:pt x="2952379" y="1013243"/>
                      <a:pt x="2952601" y="1152383"/>
                      <a:pt x="2946593" y="1291412"/>
                    </a:cubicBezTo>
                    <a:cubicBezTo>
                      <a:pt x="2929903" y="1721168"/>
                      <a:pt x="2896967" y="2150258"/>
                      <a:pt x="2793487" y="2569345"/>
                    </a:cubicBezTo>
                    <a:cubicBezTo>
                      <a:pt x="2781136" y="2629247"/>
                      <a:pt x="2766671" y="2688703"/>
                      <a:pt x="2749758" y="2747382"/>
                    </a:cubicBezTo>
                    <a:cubicBezTo>
                      <a:pt x="2749647" y="2747493"/>
                      <a:pt x="2749536" y="2747604"/>
                      <a:pt x="2749313" y="2747827"/>
                    </a:cubicBezTo>
                    <a:cubicBezTo>
                      <a:pt x="2749313" y="2748049"/>
                      <a:pt x="2749202" y="2748271"/>
                      <a:pt x="2749202" y="2748383"/>
                    </a:cubicBezTo>
                    <a:cubicBezTo>
                      <a:pt x="2749313" y="2749271"/>
                      <a:pt x="2749313" y="2750272"/>
                      <a:pt x="2749313" y="2751161"/>
                    </a:cubicBezTo>
                    <a:cubicBezTo>
                      <a:pt x="2749313" y="2751716"/>
                      <a:pt x="2749313" y="2752272"/>
                      <a:pt x="2749313" y="2752717"/>
                    </a:cubicBezTo>
                    <a:cubicBezTo>
                      <a:pt x="2749202" y="2753717"/>
                      <a:pt x="2749091" y="2754717"/>
                      <a:pt x="2748979" y="2755717"/>
                    </a:cubicBezTo>
                    <a:cubicBezTo>
                      <a:pt x="2748979" y="2756051"/>
                      <a:pt x="2748868" y="2756384"/>
                      <a:pt x="2748868" y="2756718"/>
                    </a:cubicBezTo>
                    <a:cubicBezTo>
                      <a:pt x="2748423" y="2759385"/>
                      <a:pt x="2747644" y="2762163"/>
                      <a:pt x="2746976" y="2764719"/>
                    </a:cubicBezTo>
                    <a:cubicBezTo>
                      <a:pt x="2745864" y="2769053"/>
                      <a:pt x="2744751" y="2773388"/>
                      <a:pt x="2743305" y="2777611"/>
                    </a:cubicBezTo>
                    <a:cubicBezTo>
                      <a:pt x="2741969" y="2781834"/>
                      <a:pt x="2740523" y="2785946"/>
                      <a:pt x="2739076" y="2790058"/>
                    </a:cubicBezTo>
                    <a:cubicBezTo>
                      <a:pt x="2737518" y="2794503"/>
                      <a:pt x="2736072" y="2799282"/>
                      <a:pt x="2733068" y="2802838"/>
                    </a:cubicBezTo>
                    <a:lnTo>
                      <a:pt x="2733068" y="2802838"/>
                    </a:lnTo>
                    <a:cubicBezTo>
                      <a:pt x="2733068" y="2802838"/>
                      <a:pt x="2733068" y="2802949"/>
                      <a:pt x="2732956" y="2802949"/>
                    </a:cubicBezTo>
                    <a:cubicBezTo>
                      <a:pt x="2710480" y="2874075"/>
                      <a:pt x="2684443" y="2944090"/>
                      <a:pt x="2654400" y="3012660"/>
                    </a:cubicBezTo>
                    <a:close/>
                    <a:moveTo>
                      <a:pt x="4111468" y="1887203"/>
                    </a:moveTo>
                    <a:cubicBezTo>
                      <a:pt x="4099451" y="2011562"/>
                      <a:pt x="4036918" y="2124697"/>
                      <a:pt x="3968376" y="2227051"/>
                    </a:cubicBezTo>
                    <a:cubicBezTo>
                      <a:pt x="3926094" y="2290620"/>
                      <a:pt x="3869458" y="2343187"/>
                      <a:pt x="3805479" y="2384529"/>
                    </a:cubicBezTo>
                    <a:cubicBezTo>
                      <a:pt x="3739162" y="2432205"/>
                      <a:pt x="3660272" y="2461767"/>
                      <a:pt x="3578712" y="2473992"/>
                    </a:cubicBezTo>
                    <a:cubicBezTo>
                      <a:pt x="3525971" y="2480549"/>
                      <a:pt x="3472562" y="2479549"/>
                      <a:pt x="3420265" y="2489773"/>
                    </a:cubicBezTo>
                    <a:cubicBezTo>
                      <a:pt x="3297201" y="2517668"/>
                      <a:pt x="3174138" y="2545785"/>
                      <a:pt x="3052966" y="2581681"/>
                    </a:cubicBezTo>
                    <a:cubicBezTo>
                      <a:pt x="2971295" y="2598795"/>
                      <a:pt x="2894964" y="2634359"/>
                      <a:pt x="2826979" y="2682369"/>
                    </a:cubicBezTo>
                    <a:cubicBezTo>
                      <a:pt x="2826867" y="2682480"/>
                      <a:pt x="2826756" y="2682591"/>
                      <a:pt x="2826645" y="2682591"/>
                    </a:cubicBezTo>
                    <a:cubicBezTo>
                      <a:pt x="2843113" y="2615355"/>
                      <a:pt x="2857578" y="2547674"/>
                      <a:pt x="2872599" y="2480104"/>
                    </a:cubicBezTo>
                    <a:cubicBezTo>
                      <a:pt x="2895075" y="2381750"/>
                      <a:pt x="2913546" y="2282730"/>
                      <a:pt x="2928901" y="2183265"/>
                    </a:cubicBezTo>
                    <a:cubicBezTo>
                      <a:pt x="2947261" y="2202602"/>
                      <a:pt x="2987095" y="2212160"/>
                      <a:pt x="3008347" y="2215049"/>
                    </a:cubicBezTo>
                    <a:cubicBezTo>
                      <a:pt x="3073106" y="2221606"/>
                      <a:pt x="3138755" y="2216716"/>
                      <a:pt x="3202846" y="2206492"/>
                    </a:cubicBezTo>
                    <a:cubicBezTo>
                      <a:pt x="3307550" y="2190822"/>
                      <a:pt x="3411697" y="2164927"/>
                      <a:pt x="3506944" y="2117806"/>
                    </a:cubicBezTo>
                    <a:cubicBezTo>
                      <a:pt x="3586390" y="2066129"/>
                      <a:pt x="3678409" y="2016118"/>
                      <a:pt x="3731484" y="1934990"/>
                    </a:cubicBezTo>
                    <a:cubicBezTo>
                      <a:pt x="3799804" y="1824412"/>
                      <a:pt x="3789011" y="1672602"/>
                      <a:pt x="3693876" y="1581028"/>
                    </a:cubicBezTo>
                    <a:cubicBezTo>
                      <a:pt x="3627671" y="1517348"/>
                      <a:pt x="3541326" y="1480340"/>
                      <a:pt x="3458875" y="1442554"/>
                    </a:cubicBezTo>
                    <a:cubicBezTo>
                      <a:pt x="3401016" y="1419327"/>
                      <a:pt x="3344046" y="1391988"/>
                      <a:pt x="3283293" y="1377207"/>
                    </a:cubicBezTo>
                    <a:cubicBezTo>
                      <a:pt x="3239898" y="1368539"/>
                      <a:pt x="3195057" y="1367872"/>
                      <a:pt x="3150994" y="1370428"/>
                    </a:cubicBezTo>
                    <a:cubicBezTo>
                      <a:pt x="3114498" y="1372540"/>
                      <a:pt x="3041394" y="1380653"/>
                      <a:pt x="2999112" y="1407658"/>
                    </a:cubicBezTo>
                    <a:cubicBezTo>
                      <a:pt x="3002116" y="1342756"/>
                      <a:pt x="3004787" y="1277853"/>
                      <a:pt x="3007234" y="1212951"/>
                    </a:cubicBezTo>
                    <a:cubicBezTo>
                      <a:pt x="3009794" y="1117153"/>
                      <a:pt x="3010239" y="1021466"/>
                      <a:pt x="3010128" y="925669"/>
                    </a:cubicBezTo>
                    <a:cubicBezTo>
                      <a:pt x="3030824" y="942783"/>
                      <a:pt x="3055191" y="956342"/>
                      <a:pt x="3079114" y="965232"/>
                    </a:cubicBezTo>
                    <a:cubicBezTo>
                      <a:pt x="3145542" y="990793"/>
                      <a:pt x="3217756" y="990349"/>
                      <a:pt x="3286965" y="1003463"/>
                    </a:cubicBezTo>
                    <a:cubicBezTo>
                      <a:pt x="3412699" y="1034247"/>
                      <a:pt x="3535540" y="1077034"/>
                      <a:pt x="3653374" y="1130489"/>
                    </a:cubicBezTo>
                    <a:cubicBezTo>
                      <a:pt x="3748620" y="1181166"/>
                      <a:pt x="3828066" y="1257071"/>
                      <a:pt x="3908625" y="1327641"/>
                    </a:cubicBezTo>
                    <a:cubicBezTo>
                      <a:pt x="4061286" y="1468893"/>
                      <a:pt x="4126156" y="1683382"/>
                      <a:pt x="4111468" y="1887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97415" y="5621089"/>
                <a:ext cx="285392" cy="1723441"/>
              </a:xfrm>
              <a:custGeom>
                <a:rect b="b" l="l" r="r" t="t"/>
                <a:pathLst>
                  <a:path extrusionOk="0" h="1723441" w="285392">
                    <a:moveTo>
                      <a:pt x="6572" y="1679573"/>
                    </a:moveTo>
                    <a:cubicBezTo>
                      <a:pt x="11580" y="1694576"/>
                      <a:pt x="13471" y="1714469"/>
                      <a:pt x="30050" y="1721026"/>
                    </a:cubicBezTo>
                    <a:cubicBezTo>
                      <a:pt x="50524" y="1730806"/>
                      <a:pt x="75559" y="1709134"/>
                      <a:pt x="68327" y="1687574"/>
                    </a:cubicBezTo>
                    <a:cubicBezTo>
                      <a:pt x="62207" y="1669571"/>
                      <a:pt x="56866" y="1651234"/>
                      <a:pt x="55531" y="1632230"/>
                    </a:cubicBezTo>
                    <a:cubicBezTo>
                      <a:pt x="53528" y="1563548"/>
                      <a:pt x="75670" y="1496534"/>
                      <a:pt x="100595" y="1433299"/>
                    </a:cubicBezTo>
                    <a:cubicBezTo>
                      <a:pt x="160346" y="1279378"/>
                      <a:pt x="282853" y="1144128"/>
                      <a:pt x="285301" y="972203"/>
                    </a:cubicBezTo>
                    <a:cubicBezTo>
                      <a:pt x="290531" y="665139"/>
                      <a:pt x="69551" y="743711"/>
                      <a:pt x="89913" y="485435"/>
                    </a:cubicBezTo>
                    <a:cubicBezTo>
                      <a:pt x="101262" y="317066"/>
                      <a:pt x="166577" y="147586"/>
                      <a:pt x="275621" y="18559"/>
                    </a:cubicBezTo>
                    <a:cubicBezTo>
                      <a:pt x="277846" y="19449"/>
                      <a:pt x="280851" y="18559"/>
                      <a:pt x="281184" y="15559"/>
                    </a:cubicBezTo>
                    <a:cubicBezTo>
                      <a:pt x="281296" y="14892"/>
                      <a:pt x="281296" y="14225"/>
                      <a:pt x="281407" y="13670"/>
                    </a:cubicBezTo>
                    <a:cubicBezTo>
                      <a:pt x="287304" y="10224"/>
                      <a:pt x="284745" y="667"/>
                      <a:pt x="278291" y="0"/>
                    </a:cubicBezTo>
                    <a:cubicBezTo>
                      <a:pt x="251587" y="2889"/>
                      <a:pt x="234451" y="30006"/>
                      <a:pt x="218206" y="49232"/>
                    </a:cubicBezTo>
                    <a:cubicBezTo>
                      <a:pt x="109607" y="195596"/>
                      <a:pt x="40621" y="376968"/>
                      <a:pt x="47408" y="560673"/>
                    </a:cubicBezTo>
                    <a:cubicBezTo>
                      <a:pt x="50190" y="619018"/>
                      <a:pt x="79787" y="673918"/>
                      <a:pt x="119510" y="715705"/>
                    </a:cubicBezTo>
                    <a:cubicBezTo>
                      <a:pt x="167134" y="762159"/>
                      <a:pt x="216537" y="811058"/>
                      <a:pt x="225105" y="880962"/>
                    </a:cubicBezTo>
                    <a:cubicBezTo>
                      <a:pt x="255592" y="1020213"/>
                      <a:pt x="188831" y="1151574"/>
                      <a:pt x="119844" y="1268598"/>
                    </a:cubicBezTo>
                    <a:cubicBezTo>
                      <a:pt x="54974" y="1390846"/>
                      <a:pt x="-23359" y="1537654"/>
                      <a:pt x="6572" y="16795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987876" y="5782184"/>
                <a:ext cx="262316" cy="1439467"/>
              </a:xfrm>
              <a:custGeom>
                <a:rect b="b" l="l" r="r" t="t"/>
                <a:pathLst>
                  <a:path extrusionOk="0" h="1439467" w="262316">
                    <a:moveTo>
                      <a:pt x="204564" y="670746"/>
                    </a:moveTo>
                    <a:cubicBezTo>
                      <a:pt x="236610" y="830446"/>
                      <a:pt x="128456" y="967808"/>
                      <a:pt x="72376" y="1108393"/>
                    </a:cubicBezTo>
                    <a:cubicBezTo>
                      <a:pt x="32876" y="1208191"/>
                      <a:pt x="14072" y="1322326"/>
                      <a:pt x="61695" y="1422792"/>
                    </a:cubicBezTo>
                    <a:cubicBezTo>
                      <a:pt x="67147" y="1436684"/>
                      <a:pt x="84282" y="1443129"/>
                      <a:pt x="97746" y="1437350"/>
                    </a:cubicBezTo>
                    <a:cubicBezTo>
                      <a:pt x="135689" y="1418346"/>
                      <a:pt x="95187" y="1368003"/>
                      <a:pt x="93295" y="1337107"/>
                    </a:cubicBezTo>
                    <a:cubicBezTo>
                      <a:pt x="81501" y="1273761"/>
                      <a:pt x="96299" y="1208414"/>
                      <a:pt x="116884" y="1148512"/>
                    </a:cubicBezTo>
                    <a:cubicBezTo>
                      <a:pt x="149375" y="1052603"/>
                      <a:pt x="208792" y="968030"/>
                      <a:pt x="238612" y="871121"/>
                    </a:cubicBezTo>
                    <a:cubicBezTo>
                      <a:pt x="277112" y="757986"/>
                      <a:pt x="276555" y="611956"/>
                      <a:pt x="177414" y="529717"/>
                    </a:cubicBezTo>
                    <a:cubicBezTo>
                      <a:pt x="131015" y="490708"/>
                      <a:pt x="65144" y="466703"/>
                      <a:pt x="45338" y="404135"/>
                    </a:cubicBezTo>
                    <a:cubicBezTo>
                      <a:pt x="13849" y="270329"/>
                      <a:pt x="81946" y="125854"/>
                      <a:pt x="155161" y="16054"/>
                    </a:cubicBezTo>
                    <a:lnTo>
                      <a:pt x="155161" y="16054"/>
                    </a:lnTo>
                    <a:cubicBezTo>
                      <a:pt x="161837" y="18832"/>
                      <a:pt x="164062" y="11608"/>
                      <a:pt x="163728" y="5829"/>
                    </a:cubicBezTo>
                    <a:cubicBezTo>
                      <a:pt x="163728" y="-172"/>
                      <a:pt x="155606" y="-1172"/>
                      <a:pt x="151378" y="1162"/>
                    </a:cubicBezTo>
                    <a:cubicBezTo>
                      <a:pt x="55686" y="94403"/>
                      <a:pt x="-38781" y="310004"/>
                      <a:pt x="16297" y="440365"/>
                    </a:cubicBezTo>
                    <a:cubicBezTo>
                      <a:pt x="62140" y="537829"/>
                      <a:pt x="187095" y="551054"/>
                      <a:pt x="204564" y="6707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1658647" y="5761922"/>
                <a:ext cx="268820" cy="1465502"/>
              </a:xfrm>
              <a:custGeom>
                <a:rect b="b" l="l" r="r" t="t"/>
                <a:pathLst>
                  <a:path extrusionOk="0" h="1465502" w="268820">
                    <a:moveTo>
                      <a:pt x="206302" y="552089"/>
                    </a:moveTo>
                    <a:cubicBezTo>
                      <a:pt x="249030" y="704454"/>
                      <a:pt x="136870" y="842928"/>
                      <a:pt x="88469" y="980401"/>
                    </a:cubicBezTo>
                    <a:cubicBezTo>
                      <a:pt x="53641" y="1082422"/>
                      <a:pt x="16255" y="1188111"/>
                      <a:pt x="13584" y="1296800"/>
                    </a:cubicBezTo>
                    <a:cubicBezTo>
                      <a:pt x="18592" y="1345255"/>
                      <a:pt x="26492" y="1393376"/>
                      <a:pt x="29385" y="1442164"/>
                    </a:cubicBezTo>
                    <a:cubicBezTo>
                      <a:pt x="30609" y="1456834"/>
                      <a:pt x="45852" y="1467169"/>
                      <a:pt x="59984" y="1465280"/>
                    </a:cubicBezTo>
                    <a:cubicBezTo>
                      <a:pt x="72780" y="1463502"/>
                      <a:pt x="84018" y="1451721"/>
                      <a:pt x="83350" y="1438385"/>
                    </a:cubicBezTo>
                    <a:cubicBezTo>
                      <a:pt x="81904" y="1390375"/>
                      <a:pt x="76674" y="1342588"/>
                      <a:pt x="69887" y="1295133"/>
                    </a:cubicBezTo>
                    <a:cubicBezTo>
                      <a:pt x="71667" y="1202225"/>
                      <a:pt x="103601" y="1112317"/>
                      <a:pt x="130306" y="1024188"/>
                    </a:cubicBezTo>
                    <a:cubicBezTo>
                      <a:pt x="182936" y="861043"/>
                      <a:pt x="364416" y="619548"/>
                      <a:pt x="204077" y="468961"/>
                    </a:cubicBezTo>
                    <a:cubicBezTo>
                      <a:pt x="88469" y="392500"/>
                      <a:pt x="-658" y="422507"/>
                      <a:pt x="47521" y="243247"/>
                    </a:cubicBezTo>
                    <a:cubicBezTo>
                      <a:pt x="74337" y="159341"/>
                      <a:pt x="110834" y="70433"/>
                      <a:pt x="178263" y="10865"/>
                    </a:cubicBezTo>
                    <a:cubicBezTo>
                      <a:pt x="179487" y="10532"/>
                      <a:pt x="180822" y="10087"/>
                      <a:pt x="182046" y="9754"/>
                    </a:cubicBezTo>
                    <a:cubicBezTo>
                      <a:pt x="188165" y="7976"/>
                      <a:pt x="185606" y="-1471"/>
                      <a:pt x="179487" y="196"/>
                    </a:cubicBezTo>
                    <a:cubicBezTo>
                      <a:pt x="92363" y="39982"/>
                      <a:pt x="-3885" y="255583"/>
                      <a:pt x="121" y="350492"/>
                    </a:cubicBezTo>
                    <a:cubicBezTo>
                      <a:pt x="2680" y="470406"/>
                      <a:pt x="172477" y="453402"/>
                      <a:pt x="206302" y="5520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26" name="Google Shape;1126;p28"/>
          <p:cNvSpPr/>
          <p:nvPr/>
        </p:nvSpPr>
        <p:spPr>
          <a:xfrm>
            <a:off x="7681512" y="348187"/>
            <a:ext cx="2100421" cy="2223588"/>
          </a:xfrm>
          <a:custGeom>
            <a:rect b="b" l="l" r="r" t="t"/>
            <a:pathLst>
              <a:path extrusionOk="0" h="4447175" w="4200842">
                <a:moveTo>
                  <a:pt x="4195974" y="1122668"/>
                </a:moveTo>
                <a:cubicBezTo>
                  <a:pt x="4190374" y="1085935"/>
                  <a:pt x="4176862" y="1051604"/>
                  <a:pt x="4150906" y="1023943"/>
                </a:cubicBezTo>
                <a:cubicBezTo>
                  <a:pt x="4102994" y="950744"/>
                  <a:pt x="4030993" y="892220"/>
                  <a:pt x="3960592" y="842057"/>
                </a:cubicBezTo>
                <a:cubicBezTo>
                  <a:pt x="3902280" y="793851"/>
                  <a:pt x="3836946" y="756229"/>
                  <a:pt x="3771611" y="718696"/>
                </a:cubicBezTo>
                <a:cubicBezTo>
                  <a:pt x="3491340" y="546682"/>
                  <a:pt x="3185025" y="422342"/>
                  <a:pt x="2876931" y="309920"/>
                </a:cubicBezTo>
                <a:cubicBezTo>
                  <a:pt x="2625283" y="210305"/>
                  <a:pt x="2365901" y="129547"/>
                  <a:pt x="2102163" y="68977"/>
                </a:cubicBezTo>
                <a:cubicBezTo>
                  <a:pt x="2017806" y="50300"/>
                  <a:pt x="1932116" y="37937"/>
                  <a:pt x="1846159" y="29398"/>
                </a:cubicBezTo>
                <a:cubicBezTo>
                  <a:pt x="1783580" y="28064"/>
                  <a:pt x="1721268" y="23706"/>
                  <a:pt x="1659223" y="14990"/>
                </a:cubicBezTo>
                <a:cubicBezTo>
                  <a:pt x="1588289" y="8942"/>
                  <a:pt x="1513798" y="-10181"/>
                  <a:pt x="1443486" y="6985"/>
                </a:cubicBezTo>
                <a:cubicBezTo>
                  <a:pt x="1404819" y="21483"/>
                  <a:pt x="1373352" y="51367"/>
                  <a:pt x="1348196" y="83386"/>
                </a:cubicBezTo>
                <a:cubicBezTo>
                  <a:pt x="1309706" y="122876"/>
                  <a:pt x="1286328" y="176241"/>
                  <a:pt x="1283306" y="231296"/>
                </a:cubicBezTo>
                <a:cubicBezTo>
                  <a:pt x="1276728" y="298358"/>
                  <a:pt x="1319573" y="366042"/>
                  <a:pt x="1380285" y="393525"/>
                </a:cubicBezTo>
                <a:cubicBezTo>
                  <a:pt x="1418686" y="405443"/>
                  <a:pt x="1458598" y="410513"/>
                  <a:pt x="1498687" y="414426"/>
                </a:cubicBezTo>
                <a:cubicBezTo>
                  <a:pt x="1440286" y="457207"/>
                  <a:pt x="1366863" y="541613"/>
                  <a:pt x="1336196" y="574343"/>
                </a:cubicBezTo>
                <a:cubicBezTo>
                  <a:pt x="1209260" y="712292"/>
                  <a:pt x="1078147" y="848105"/>
                  <a:pt x="971390" y="1002775"/>
                </a:cubicBezTo>
                <a:cubicBezTo>
                  <a:pt x="837521" y="1198980"/>
                  <a:pt x="712541" y="1401411"/>
                  <a:pt x="605073" y="1613448"/>
                </a:cubicBezTo>
                <a:cubicBezTo>
                  <a:pt x="540450" y="1754954"/>
                  <a:pt x="480716" y="1898772"/>
                  <a:pt x="422404" y="2043035"/>
                </a:cubicBezTo>
                <a:cubicBezTo>
                  <a:pt x="335202" y="2270637"/>
                  <a:pt x="286402" y="2510601"/>
                  <a:pt x="220267" y="2744784"/>
                </a:cubicBezTo>
                <a:cubicBezTo>
                  <a:pt x="161066" y="3022994"/>
                  <a:pt x="84176" y="3298357"/>
                  <a:pt x="51998" y="3581369"/>
                </a:cubicBezTo>
                <a:cubicBezTo>
                  <a:pt x="18753" y="3705531"/>
                  <a:pt x="6308" y="3835297"/>
                  <a:pt x="3197" y="3963817"/>
                </a:cubicBezTo>
                <a:cubicBezTo>
                  <a:pt x="5064" y="4031502"/>
                  <a:pt x="-16448" y="4148193"/>
                  <a:pt x="31820" y="4199957"/>
                </a:cubicBezTo>
                <a:cubicBezTo>
                  <a:pt x="58576" y="4224061"/>
                  <a:pt x="100976" y="4230553"/>
                  <a:pt x="132266" y="4211431"/>
                </a:cubicBezTo>
                <a:cubicBezTo>
                  <a:pt x="152799" y="4280449"/>
                  <a:pt x="106843" y="4421777"/>
                  <a:pt x="194222" y="4446770"/>
                </a:cubicBezTo>
                <a:cubicBezTo>
                  <a:pt x="353869" y="4460289"/>
                  <a:pt x="318046" y="4132450"/>
                  <a:pt x="308624" y="4031324"/>
                </a:cubicBezTo>
                <a:cubicBezTo>
                  <a:pt x="302313" y="3966130"/>
                  <a:pt x="297335" y="3901914"/>
                  <a:pt x="298935" y="3836275"/>
                </a:cubicBezTo>
                <a:cubicBezTo>
                  <a:pt x="309691" y="3832184"/>
                  <a:pt x="319558" y="3819021"/>
                  <a:pt x="326935" y="3810482"/>
                </a:cubicBezTo>
                <a:cubicBezTo>
                  <a:pt x="332536" y="3801588"/>
                  <a:pt x="344180" y="3795273"/>
                  <a:pt x="350758" y="3786646"/>
                </a:cubicBezTo>
                <a:cubicBezTo>
                  <a:pt x="373781" y="3766812"/>
                  <a:pt x="396181" y="3746266"/>
                  <a:pt x="420359" y="3727944"/>
                </a:cubicBezTo>
                <a:cubicBezTo>
                  <a:pt x="484805" y="3679293"/>
                  <a:pt x="555206" y="3638825"/>
                  <a:pt x="617696" y="3587150"/>
                </a:cubicBezTo>
                <a:cubicBezTo>
                  <a:pt x="767653" y="3473305"/>
                  <a:pt x="905700" y="3345051"/>
                  <a:pt x="1053791" y="3228715"/>
                </a:cubicBezTo>
                <a:cubicBezTo>
                  <a:pt x="1353885" y="2983237"/>
                  <a:pt x="1678334" y="2770044"/>
                  <a:pt x="2010784" y="2571348"/>
                </a:cubicBezTo>
                <a:cubicBezTo>
                  <a:pt x="2447324" y="2322223"/>
                  <a:pt x="2885642" y="2076210"/>
                  <a:pt x="3334449" y="1849587"/>
                </a:cubicBezTo>
                <a:cubicBezTo>
                  <a:pt x="3458096" y="1787150"/>
                  <a:pt x="3585475" y="1731117"/>
                  <a:pt x="3701566" y="1654272"/>
                </a:cubicBezTo>
                <a:cubicBezTo>
                  <a:pt x="3754011" y="1627323"/>
                  <a:pt x="3815612" y="1611402"/>
                  <a:pt x="3868857" y="1584986"/>
                </a:cubicBezTo>
                <a:cubicBezTo>
                  <a:pt x="3938814" y="1548965"/>
                  <a:pt x="4013660" y="1516057"/>
                  <a:pt x="4074638" y="1463047"/>
                </a:cubicBezTo>
                <a:cubicBezTo>
                  <a:pt x="4128506" y="1417332"/>
                  <a:pt x="4170995" y="1357563"/>
                  <a:pt x="4184329" y="1287210"/>
                </a:cubicBezTo>
                <a:cubicBezTo>
                  <a:pt x="4190818" y="1257414"/>
                  <a:pt x="4196507" y="1224773"/>
                  <a:pt x="4198463" y="1191953"/>
                </a:cubicBezTo>
                <a:cubicBezTo>
                  <a:pt x="4202196" y="1169096"/>
                  <a:pt x="4201663" y="1145615"/>
                  <a:pt x="4195974" y="11226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7" name="Google Shape;1127;p28"/>
          <p:cNvGrpSpPr/>
          <p:nvPr/>
        </p:nvGrpSpPr>
        <p:grpSpPr>
          <a:xfrm>
            <a:off x="7681512" y="348187"/>
            <a:ext cx="2100421" cy="2223588"/>
            <a:chOff x="15363023" y="696374"/>
            <a:chExt cx="4200842" cy="4447175"/>
          </a:xfrm>
        </p:grpSpPr>
        <p:grpSp>
          <p:nvGrpSpPr>
            <p:cNvPr id="1128" name="Google Shape;1128;p28"/>
            <p:cNvGrpSpPr/>
            <p:nvPr/>
          </p:nvGrpSpPr>
          <p:grpSpPr>
            <a:xfrm>
              <a:off x="15363023" y="696374"/>
              <a:ext cx="4200842" cy="4447175"/>
              <a:chOff x="15363023" y="696374"/>
              <a:chExt cx="4200842" cy="4447175"/>
            </a:xfrm>
          </p:grpSpPr>
          <p:sp>
            <p:nvSpPr>
              <p:cNvPr id="1129" name="Google Shape;1129;p28"/>
              <p:cNvSpPr/>
              <p:nvPr/>
            </p:nvSpPr>
            <p:spPr>
              <a:xfrm>
                <a:off x="15363023" y="696374"/>
                <a:ext cx="4200842" cy="4447175"/>
              </a:xfrm>
              <a:custGeom>
                <a:rect b="b" l="l" r="r" t="t"/>
                <a:pathLst>
                  <a:path extrusionOk="0" h="4447175" w="4200842">
                    <a:moveTo>
                      <a:pt x="4195974" y="1122668"/>
                    </a:moveTo>
                    <a:cubicBezTo>
                      <a:pt x="4190374" y="1085935"/>
                      <a:pt x="4176862" y="1051604"/>
                      <a:pt x="4150906" y="1023943"/>
                    </a:cubicBezTo>
                    <a:cubicBezTo>
                      <a:pt x="4102994" y="950744"/>
                      <a:pt x="4030993" y="892220"/>
                      <a:pt x="3960592" y="842057"/>
                    </a:cubicBezTo>
                    <a:cubicBezTo>
                      <a:pt x="3902280" y="793851"/>
                      <a:pt x="3836946" y="756229"/>
                      <a:pt x="3771611" y="718696"/>
                    </a:cubicBezTo>
                    <a:cubicBezTo>
                      <a:pt x="3491340" y="546682"/>
                      <a:pt x="3185025" y="422342"/>
                      <a:pt x="2876931" y="309920"/>
                    </a:cubicBezTo>
                    <a:cubicBezTo>
                      <a:pt x="2625283" y="210305"/>
                      <a:pt x="2365901" y="129547"/>
                      <a:pt x="2102163" y="68977"/>
                    </a:cubicBezTo>
                    <a:cubicBezTo>
                      <a:pt x="2017806" y="50300"/>
                      <a:pt x="1932116" y="37937"/>
                      <a:pt x="1846159" y="29398"/>
                    </a:cubicBezTo>
                    <a:cubicBezTo>
                      <a:pt x="1783580" y="28064"/>
                      <a:pt x="1721268" y="23706"/>
                      <a:pt x="1659223" y="14990"/>
                    </a:cubicBezTo>
                    <a:cubicBezTo>
                      <a:pt x="1588289" y="8942"/>
                      <a:pt x="1513798" y="-10181"/>
                      <a:pt x="1443486" y="6985"/>
                    </a:cubicBezTo>
                    <a:cubicBezTo>
                      <a:pt x="1404819" y="21483"/>
                      <a:pt x="1373352" y="51367"/>
                      <a:pt x="1348196" y="83386"/>
                    </a:cubicBezTo>
                    <a:cubicBezTo>
                      <a:pt x="1309706" y="122876"/>
                      <a:pt x="1286328" y="176241"/>
                      <a:pt x="1283306" y="231296"/>
                    </a:cubicBezTo>
                    <a:cubicBezTo>
                      <a:pt x="1276728" y="298358"/>
                      <a:pt x="1319573" y="366042"/>
                      <a:pt x="1380285" y="393525"/>
                    </a:cubicBezTo>
                    <a:cubicBezTo>
                      <a:pt x="1418686" y="405443"/>
                      <a:pt x="1458598" y="410513"/>
                      <a:pt x="1498687" y="414426"/>
                    </a:cubicBezTo>
                    <a:cubicBezTo>
                      <a:pt x="1440286" y="457207"/>
                      <a:pt x="1366863" y="541613"/>
                      <a:pt x="1336196" y="574343"/>
                    </a:cubicBezTo>
                    <a:cubicBezTo>
                      <a:pt x="1209260" y="712292"/>
                      <a:pt x="1078147" y="848105"/>
                      <a:pt x="971390" y="1002775"/>
                    </a:cubicBezTo>
                    <a:cubicBezTo>
                      <a:pt x="837521" y="1198980"/>
                      <a:pt x="712541" y="1401411"/>
                      <a:pt x="605073" y="1613448"/>
                    </a:cubicBezTo>
                    <a:cubicBezTo>
                      <a:pt x="540450" y="1754954"/>
                      <a:pt x="480716" y="1898772"/>
                      <a:pt x="422404" y="2043035"/>
                    </a:cubicBezTo>
                    <a:cubicBezTo>
                      <a:pt x="335202" y="2270637"/>
                      <a:pt x="286402" y="2510601"/>
                      <a:pt x="220267" y="2744784"/>
                    </a:cubicBezTo>
                    <a:cubicBezTo>
                      <a:pt x="161066" y="3022994"/>
                      <a:pt x="84176" y="3298357"/>
                      <a:pt x="51998" y="3581369"/>
                    </a:cubicBezTo>
                    <a:cubicBezTo>
                      <a:pt x="18753" y="3705531"/>
                      <a:pt x="6308" y="3835297"/>
                      <a:pt x="3197" y="3963817"/>
                    </a:cubicBezTo>
                    <a:cubicBezTo>
                      <a:pt x="5064" y="4031502"/>
                      <a:pt x="-16448" y="4148193"/>
                      <a:pt x="31820" y="4199957"/>
                    </a:cubicBezTo>
                    <a:cubicBezTo>
                      <a:pt x="58576" y="4224061"/>
                      <a:pt x="100976" y="4230553"/>
                      <a:pt x="132266" y="4211431"/>
                    </a:cubicBezTo>
                    <a:cubicBezTo>
                      <a:pt x="152799" y="4280449"/>
                      <a:pt x="106843" y="4421777"/>
                      <a:pt x="194222" y="4446770"/>
                    </a:cubicBezTo>
                    <a:cubicBezTo>
                      <a:pt x="353869" y="4460289"/>
                      <a:pt x="318046" y="4132450"/>
                      <a:pt x="308624" y="4031324"/>
                    </a:cubicBezTo>
                    <a:cubicBezTo>
                      <a:pt x="302313" y="3966130"/>
                      <a:pt x="297335" y="3901914"/>
                      <a:pt x="298935" y="3836275"/>
                    </a:cubicBezTo>
                    <a:cubicBezTo>
                      <a:pt x="309691" y="3832184"/>
                      <a:pt x="319558" y="3819021"/>
                      <a:pt x="326935" y="3810482"/>
                    </a:cubicBezTo>
                    <a:cubicBezTo>
                      <a:pt x="332536" y="3801588"/>
                      <a:pt x="344180" y="3795273"/>
                      <a:pt x="350758" y="3786646"/>
                    </a:cubicBezTo>
                    <a:cubicBezTo>
                      <a:pt x="373781" y="3766812"/>
                      <a:pt x="396181" y="3746266"/>
                      <a:pt x="420359" y="3727944"/>
                    </a:cubicBezTo>
                    <a:cubicBezTo>
                      <a:pt x="484805" y="3679293"/>
                      <a:pt x="555206" y="3638825"/>
                      <a:pt x="617696" y="3587150"/>
                    </a:cubicBezTo>
                    <a:cubicBezTo>
                      <a:pt x="767653" y="3473305"/>
                      <a:pt x="905700" y="3345051"/>
                      <a:pt x="1053791" y="3228715"/>
                    </a:cubicBezTo>
                    <a:cubicBezTo>
                      <a:pt x="1353885" y="2983237"/>
                      <a:pt x="1678334" y="2770044"/>
                      <a:pt x="2010784" y="2571348"/>
                    </a:cubicBezTo>
                    <a:cubicBezTo>
                      <a:pt x="2447324" y="2322223"/>
                      <a:pt x="2885642" y="2076210"/>
                      <a:pt x="3334449" y="1849587"/>
                    </a:cubicBezTo>
                    <a:cubicBezTo>
                      <a:pt x="3458096" y="1787150"/>
                      <a:pt x="3585475" y="1731117"/>
                      <a:pt x="3701566" y="1654272"/>
                    </a:cubicBezTo>
                    <a:cubicBezTo>
                      <a:pt x="3754011" y="1627323"/>
                      <a:pt x="3815612" y="1611402"/>
                      <a:pt x="3868857" y="1584986"/>
                    </a:cubicBezTo>
                    <a:cubicBezTo>
                      <a:pt x="3938814" y="1548965"/>
                      <a:pt x="4013660" y="1516057"/>
                      <a:pt x="4074638" y="1463047"/>
                    </a:cubicBezTo>
                    <a:cubicBezTo>
                      <a:pt x="4128506" y="1417332"/>
                      <a:pt x="4170995" y="1357563"/>
                      <a:pt x="4184329" y="1287210"/>
                    </a:cubicBezTo>
                    <a:cubicBezTo>
                      <a:pt x="4190818" y="1257414"/>
                      <a:pt x="4196507" y="1224773"/>
                      <a:pt x="4198463" y="1191953"/>
                    </a:cubicBezTo>
                    <a:cubicBezTo>
                      <a:pt x="4202196" y="1169096"/>
                      <a:pt x="4201663" y="1145615"/>
                      <a:pt x="4195974" y="1122668"/>
                    </a:cubicBezTo>
                    <a:close/>
                    <a:moveTo>
                      <a:pt x="996368" y="1040308"/>
                    </a:moveTo>
                    <a:cubicBezTo>
                      <a:pt x="1074414" y="922461"/>
                      <a:pt x="1167482" y="813240"/>
                      <a:pt x="1262061" y="706866"/>
                    </a:cubicBezTo>
                    <a:cubicBezTo>
                      <a:pt x="1390597" y="788781"/>
                      <a:pt x="1484198" y="956881"/>
                      <a:pt x="1416019" y="1105236"/>
                    </a:cubicBezTo>
                    <a:cubicBezTo>
                      <a:pt x="1384196" y="1175499"/>
                      <a:pt x="1323395" y="1222549"/>
                      <a:pt x="1268550" y="1273869"/>
                    </a:cubicBezTo>
                    <a:cubicBezTo>
                      <a:pt x="1246416" y="1297616"/>
                      <a:pt x="1225705" y="1323142"/>
                      <a:pt x="1198060" y="1340842"/>
                    </a:cubicBezTo>
                    <a:cubicBezTo>
                      <a:pt x="1147482" y="1383623"/>
                      <a:pt x="1075747" y="1396252"/>
                      <a:pt x="1012991" y="1376063"/>
                    </a:cubicBezTo>
                    <a:cubicBezTo>
                      <a:pt x="953345" y="1350625"/>
                      <a:pt x="897433" y="1315760"/>
                      <a:pt x="836455" y="1292813"/>
                    </a:cubicBezTo>
                    <a:cubicBezTo>
                      <a:pt x="888100" y="1207607"/>
                      <a:pt x="942056" y="1123646"/>
                      <a:pt x="996368" y="1040308"/>
                    </a:cubicBezTo>
                    <a:close/>
                    <a:moveTo>
                      <a:pt x="260357" y="4291656"/>
                    </a:moveTo>
                    <a:cubicBezTo>
                      <a:pt x="256357" y="4320206"/>
                      <a:pt x="250668" y="4349913"/>
                      <a:pt x="235378" y="4374816"/>
                    </a:cubicBezTo>
                    <a:cubicBezTo>
                      <a:pt x="217423" y="4403811"/>
                      <a:pt x="194044" y="4400165"/>
                      <a:pt x="194044" y="4364677"/>
                    </a:cubicBezTo>
                    <a:cubicBezTo>
                      <a:pt x="185600" y="4304375"/>
                      <a:pt x="208267" y="4204404"/>
                      <a:pt x="161511" y="4160200"/>
                    </a:cubicBezTo>
                    <a:cubicBezTo>
                      <a:pt x="141599" y="4143390"/>
                      <a:pt x="118488" y="4156643"/>
                      <a:pt x="99999" y="4167938"/>
                    </a:cubicBezTo>
                    <a:cubicBezTo>
                      <a:pt x="58931" y="4179056"/>
                      <a:pt x="55998" y="4131917"/>
                      <a:pt x="53776" y="4103100"/>
                    </a:cubicBezTo>
                    <a:cubicBezTo>
                      <a:pt x="51376" y="4062364"/>
                      <a:pt x="52442" y="4021363"/>
                      <a:pt x="52887" y="3980538"/>
                    </a:cubicBezTo>
                    <a:cubicBezTo>
                      <a:pt x="55109" y="3859756"/>
                      <a:pt x="57331" y="3737906"/>
                      <a:pt x="81154" y="3619080"/>
                    </a:cubicBezTo>
                    <a:cubicBezTo>
                      <a:pt x="81865" y="3614366"/>
                      <a:pt x="94754" y="3560201"/>
                      <a:pt x="103199" y="3512617"/>
                    </a:cubicBezTo>
                    <a:cubicBezTo>
                      <a:pt x="104710" y="3510304"/>
                      <a:pt x="106043" y="3507903"/>
                      <a:pt x="107732" y="3505768"/>
                    </a:cubicBezTo>
                    <a:cubicBezTo>
                      <a:pt x="108621" y="3501855"/>
                      <a:pt x="109599" y="3497941"/>
                      <a:pt x="110488" y="3493939"/>
                    </a:cubicBezTo>
                    <a:cubicBezTo>
                      <a:pt x="112621" y="3485045"/>
                      <a:pt x="114843" y="3476151"/>
                      <a:pt x="117154" y="3467346"/>
                    </a:cubicBezTo>
                    <a:cubicBezTo>
                      <a:pt x="119999" y="3456317"/>
                      <a:pt x="122843" y="3445288"/>
                      <a:pt x="125688" y="3434170"/>
                    </a:cubicBezTo>
                    <a:cubicBezTo>
                      <a:pt x="143199" y="3327263"/>
                      <a:pt x="165866" y="3220978"/>
                      <a:pt x="191111" y="3116471"/>
                    </a:cubicBezTo>
                    <a:cubicBezTo>
                      <a:pt x="220623" y="2993465"/>
                      <a:pt x="242312" y="2871526"/>
                      <a:pt x="272801" y="2748075"/>
                    </a:cubicBezTo>
                    <a:cubicBezTo>
                      <a:pt x="305424" y="2621600"/>
                      <a:pt x="340980" y="2496015"/>
                      <a:pt x="372981" y="2369362"/>
                    </a:cubicBezTo>
                    <a:cubicBezTo>
                      <a:pt x="418492" y="2172090"/>
                      <a:pt x="497071" y="1985045"/>
                      <a:pt x="576273" y="1799069"/>
                    </a:cubicBezTo>
                    <a:cubicBezTo>
                      <a:pt x="639918" y="1638796"/>
                      <a:pt x="720631" y="1486617"/>
                      <a:pt x="808721" y="1338529"/>
                    </a:cubicBezTo>
                    <a:cubicBezTo>
                      <a:pt x="836810" y="1355161"/>
                      <a:pt x="870500" y="1362543"/>
                      <a:pt x="898767" y="1379442"/>
                    </a:cubicBezTo>
                    <a:cubicBezTo>
                      <a:pt x="938145" y="1399632"/>
                      <a:pt x="976368" y="1424536"/>
                      <a:pt x="1020280" y="1433786"/>
                    </a:cubicBezTo>
                    <a:cubicBezTo>
                      <a:pt x="1170682" y="1462958"/>
                      <a:pt x="1244105" y="1376063"/>
                      <a:pt x="1339485" y="1280095"/>
                    </a:cubicBezTo>
                    <a:cubicBezTo>
                      <a:pt x="1528643" y="1134764"/>
                      <a:pt x="1540554" y="894266"/>
                      <a:pt x="1359485" y="736484"/>
                    </a:cubicBezTo>
                    <a:cubicBezTo>
                      <a:pt x="1350952" y="729102"/>
                      <a:pt x="1312818" y="700196"/>
                      <a:pt x="1281706" y="684631"/>
                    </a:cubicBezTo>
                    <a:cubicBezTo>
                      <a:pt x="1299751" y="664441"/>
                      <a:pt x="1317795" y="644251"/>
                      <a:pt x="1335751" y="624240"/>
                    </a:cubicBezTo>
                    <a:cubicBezTo>
                      <a:pt x="1397797" y="553353"/>
                      <a:pt x="1455575" y="477130"/>
                      <a:pt x="1528910" y="417361"/>
                    </a:cubicBezTo>
                    <a:cubicBezTo>
                      <a:pt x="1566510" y="420830"/>
                      <a:pt x="1604022" y="424477"/>
                      <a:pt x="1640645" y="433104"/>
                    </a:cubicBezTo>
                    <a:cubicBezTo>
                      <a:pt x="1814781" y="471616"/>
                      <a:pt x="1984117" y="527293"/>
                      <a:pt x="2152386" y="586350"/>
                    </a:cubicBezTo>
                    <a:cubicBezTo>
                      <a:pt x="2620482" y="746089"/>
                      <a:pt x="3076578" y="939982"/>
                      <a:pt x="3518008" y="1162870"/>
                    </a:cubicBezTo>
                    <a:cubicBezTo>
                      <a:pt x="3591609" y="1199336"/>
                      <a:pt x="3667432" y="1237936"/>
                      <a:pt x="3737211" y="1283385"/>
                    </a:cubicBezTo>
                    <a:cubicBezTo>
                      <a:pt x="3760234" y="1298061"/>
                      <a:pt x="3783523" y="1314426"/>
                      <a:pt x="3807345" y="1330436"/>
                    </a:cubicBezTo>
                    <a:cubicBezTo>
                      <a:pt x="3800767" y="1332036"/>
                      <a:pt x="3794367" y="1333460"/>
                      <a:pt x="3788412" y="1334349"/>
                    </a:cubicBezTo>
                    <a:cubicBezTo>
                      <a:pt x="3707522" y="1350270"/>
                      <a:pt x="3619609" y="1359075"/>
                      <a:pt x="3540497" y="1386558"/>
                    </a:cubicBezTo>
                    <a:cubicBezTo>
                      <a:pt x="3431695" y="1424536"/>
                      <a:pt x="3332227" y="1484482"/>
                      <a:pt x="3229825" y="1536691"/>
                    </a:cubicBezTo>
                    <a:cubicBezTo>
                      <a:pt x="3156935" y="1573780"/>
                      <a:pt x="3086623" y="1615226"/>
                      <a:pt x="3016755" y="1657829"/>
                    </a:cubicBezTo>
                    <a:cubicBezTo>
                      <a:pt x="2712395" y="1834912"/>
                      <a:pt x="2424568" y="2038677"/>
                      <a:pt x="2135497" y="2239240"/>
                    </a:cubicBezTo>
                    <a:cubicBezTo>
                      <a:pt x="1889715" y="2413744"/>
                      <a:pt x="1633000" y="2572238"/>
                      <a:pt x="1379130" y="2735090"/>
                    </a:cubicBezTo>
                    <a:cubicBezTo>
                      <a:pt x="1309973" y="2784363"/>
                      <a:pt x="1238150" y="2829457"/>
                      <a:pt x="1167038" y="2875795"/>
                    </a:cubicBezTo>
                    <a:cubicBezTo>
                      <a:pt x="1143571" y="2820651"/>
                      <a:pt x="1086236" y="2792991"/>
                      <a:pt x="1031835" y="2776537"/>
                    </a:cubicBezTo>
                    <a:cubicBezTo>
                      <a:pt x="896011" y="2729753"/>
                      <a:pt x="739386" y="2726640"/>
                      <a:pt x="610140" y="2795036"/>
                    </a:cubicBezTo>
                    <a:cubicBezTo>
                      <a:pt x="527205" y="2851158"/>
                      <a:pt x="462582" y="2935297"/>
                      <a:pt x="417692" y="3024150"/>
                    </a:cubicBezTo>
                    <a:cubicBezTo>
                      <a:pt x="381247" y="3115849"/>
                      <a:pt x="325247" y="3367019"/>
                      <a:pt x="404892" y="3443509"/>
                    </a:cubicBezTo>
                    <a:cubicBezTo>
                      <a:pt x="393959" y="3453648"/>
                      <a:pt x="383025" y="3463788"/>
                      <a:pt x="372181" y="3474105"/>
                    </a:cubicBezTo>
                    <a:cubicBezTo>
                      <a:pt x="354936" y="3475528"/>
                      <a:pt x="337602" y="3496074"/>
                      <a:pt x="322491" y="3522223"/>
                    </a:cubicBezTo>
                    <a:cubicBezTo>
                      <a:pt x="320002" y="3524624"/>
                      <a:pt x="317513" y="3527025"/>
                      <a:pt x="315024" y="3529516"/>
                    </a:cubicBezTo>
                    <a:cubicBezTo>
                      <a:pt x="315735" y="3530227"/>
                      <a:pt x="316446" y="3531028"/>
                      <a:pt x="317158" y="3531828"/>
                    </a:cubicBezTo>
                    <a:cubicBezTo>
                      <a:pt x="296979" y="3569361"/>
                      <a:pt x="281157" y="3614099"/>
                      <a:pt x="275201" y="3630553"/>
                    </a:cubicBezTo>
                    <a:cubicBezTo>
                      <a:pt x="253334" y="3692635"/>
                      <a:pt x="247201" y="3758185"/>
                      <a:pt x="237423" y="3822845"/>
                    </a:cubicBezTo>
                    <a:cubicBezTo>
                      <a:pt x="232356" y="3856998"/>
                      <a:pt x="228267" y="3891152"/>
                      <a:pt x="224978" y="3925484"/>
                    </a:cubicBezTo>
                    <a:cubicBezTo>
                      <a:pt x="222934" y="3938825"/>
                      <a:pt x="234578" y="3951721"/>
                      <a:pt x="248090" y="3950654"/>
                    </a:cubicBezTo>
                    <a:cubicBezTo>
                      <a:pt x="257512" y="4064054"/>
                      <a:pt x="273779" y="4177722"/>
                      <a:pt x="260357" y="4291656"/>
                    </a:cubicBezTo>
                    <a:close/>
                    <a:moveTo>
                      <a:pt x="444982" y="3409711"/>
                    </a:moveTo>
                    <a:cubicBezTo>
                      <a:pt x="444004" y="3408288"/>
                      <a:pt x="442848" y="3406954"/>
                      <a:pt x="441515" y="3405709"/>
                    </a:cubicBezTo>
                    <a:cubicBezTo>
                      <a:pt x="423381" y="3385164"/>
                      <a:pt x="421870" y="3355368"/>
                      <a:pt x="419381" y="3329219"/>
                    </a:cubicBezTo>
                    <a:cubicBezTo>
                      <a:pt x="416181" y="3241701"/>
                      <a:pt x="431915" y="3153916"/>
                      <a:pt x="457338" y="3069955"/>
                    </a:cubicBezTo>
                    <a:cubicBezTo>
                      <a:pt x="486582" y="2990085"/>
                      <a:pt x="544806" y="2921511"/>
                      <a:pt x="606051" y="2863343"/>
                    </a:cubicBezTo>
                    <a:cubicBezTo>
                      <a:pt x="635918" y="2835860"/>
                      <a:pt x="671207" y="2822341"/>
                      <a:pt x="710853" y="2811224"/>
                    </a:cubicBezTo>
                    <a:cubicBezTo>
                      <a:pt x="794409" y="2786409"/>
                      <a:pt x="882500" y="2788277"/>
                      <a:pt x="967301" y="2807577"/>
                    </a:cubicBezTo>
                    <a:cubicBezTo>
                      <a:pt x="1026324" y="2822163"/>
                      <a:pt x="1092992" y="2833993"/>
                      <a:pt x="1133881" y="2883177"/>
                    </a:cubicBezTo>
                    <a:cubicBezTo>
                      <a:pt x="1136281" y="2885401"/>
                      <a:pt x="1138948" y="2888781"/>
                      <a:pt x="1141793" y="2892249"/>
                    </a:cubicBezTo>
                    <a:cubicBezTo>
                      <a:pt x="1123748" y="2904079"/>
                      <a:pt x="1105792" y="2916086"/>
                      <a:pt x="1087925" y="2928271"/>
                    </a:cubicBezTo>
                    <a:cubicBezTo>
                      <a:pt x="956990" y="3019436"/>
                      <a:pt x="825699" y="3110334"/>
                      <a:pt x="699564" y="3207903"/>
                    </a:cubicBezTo>
                    <a:cubicBezTo>
                      <a:pt x="612184" y="3272119"/>
                      <a:pt x="528805" y="3341226"/>
                      <a:pt x="444982" y="3409711"/>
                    </a:cubicBezTo>
                    <a:close/>
                    <a:moveTo>
                      <a:pt x="4042460" y="1419822"/>
                    </a:moveTo>
                    <a:cubicBezTo>
                      <a:pt x="4039260" y="1424002"/>
                      <a:pt x="4035971" y="1428182"/>
                      <a:pt x="4032505" y="1432185"/>
                    </a:cubicBezTo>
                    <a:cubicBezTo>
                      <a:pt x="4016060" y="1451396"/>
                      <a:pt x="3993482" y="1467583"/>
                      <a:pt x="3968415" y="1472564"/>
                    </a:cubicBezTo>
                    <a:cubicBezTo>
                      <a:pt x="3947614" y="1485016"/>
                      <a:pt x="3926103" y="1496312"/>
                      <a:pt x="3904591" y="1506807"/>
                    </a:cubicBezTo>
                    <a:cubicBezTo>
                      <a:pt x="3837835" y="1545318"/>
                      <a:pt x="3759700" y="1569155"/>
                      <a:pt x="3688855" y="1600818"/>
                    </a:cubicBezTo>
                    <a:cubicBezTo>
                      <a:pt x="3663788" y="1612025"/>
                      <a:pt x="3641298" y="1627589"/>
                      <a:pt x="3618631" y="1642887"/>
                    </a:cubicBezTo>
                    <a:cubicBezTo>
                      <a:pt x="3561297" y="1680332"/>
                      <a:pt x="3498096" y="1707548"/>
                      <a:pt x="3437206" y="1738677"/>
                    </a:cubicBezTo>
                    <a:cubicBezTo>
                      <a:pt x="3015689" y="1947245"/>
                      <a:pt x="2600660" y="2172712"/>
                      <a:pt x="2192742" y="2407073"/>
                    </a:cubicBezTo>
                    <a:cubicBezTo>
                      <a:pt x="1923316" y="2556139"/>
                      <a:pt x="1660556" y="2717835"/>
                      <a:pt x="1408108" y="2894295"/>
                    </a:cubicBezTo>
                    <a:cubicBezTo>
                      <a:pt x="1159482" y="3068621"/>
                      <a:pt x="924456" y="3261179"/>
                      <a:pt x="694941" y="3459874"/>
                    </a:cubicBezTo>
                    <a:cubicBezTo>
                      <a:pt x="599740" y="3538232"/>
                      <a:pt x="500627" y="3610452"/>
                      <a:pt x="399025" y="3680183"/>
                    </a:cubicBezTo>
                    <a:cubicBezTo>
                      <a:pt x="374047" y="3698505"/>
                      <a:pt x="351825" y="3718872"/>
                      <a:pt x="329069" y="3739240"/>
                    </a:cubicBezTo>
                    <a:cubicBezTo>
                      <a:pt x="328891" y="3740218"/>
                      <a:pt x="328713" y="3741197"/>
                      <a:pt x="328535" y="3742264"/>
                    </a:cubicBezTo>
                    <a:cubicBezTo>
                      <a:pt x="325247" y="3743509"/>
                      <a:pt x="322313" y="3745733"/>
                      <a:pt x="319558" y="3748134"/>
                    </a:cubicBezTo>
                    <a:cubicBezTo>
                      <a:pt x="314935" y="3751425"/>
                      <a:pt x="309780" y="3755161"/>
                      <a:pt x="304713" y="3759341"/>
                    </a:cubicBezTo>
                    <a:cubicBezTo>
                      <a:pt x="317780" y="3694502"/>
                      <a:pt x="340002" y="3630731"/>
                      <a:pt x="368092" y="3570874"/>
                    </a:cubicBezTo>
                    <a:cubicBezTo>
                      <a:pt x="372625" y="3558511"/>
                      <a:pt x="383470" y="3544280"/>
                      <a:pt x="391292" y="3529516"/>
                    </a:cubicBezTo>
                    <a:cubicBezTo>
                      <a:pt x="421604" y="3500343"/>
                      <a:pt x="452715" y="3471970"/>
                      <a:pt x="485249" y="3445288"/>
                    </a:cubicBezTo>
                    <a:cubicBezTo>
                      <a:pt x="886233" y="3112024"/>
                      <a:pt x="1326418" y="2831324"/>
                      <a:pt x="1765447" y="2551692"/>
                    </a:cubicBezTo>
                    <a:cubicBezTo>
                      <a:pt x="2123053" y="2324713"/>
                      <a:pt x="2460391" y="2066783"/>
                      <a:pt x="2819241" y="1841316"/>
                    </a:cubicBezTo>
                    <a:cubicBezTo>
                      <a:pt x="2954443" y="1754776"/>
                      <a:pt x="3092134" y="1671526"/>
                      <a:pt x="3233381" y="1595304"/>
                    </a:cubicBezTo>
                    <a:cubicBezTo>
                      <a:pt x="3338005" y="1541939"/>
                      <a:pt x="3437917" y="1481814"/>
                      <a:pt x="3548675" y="1440189"/>
                    </a:cubicBezTo>
                    <a:cubicBezTo>
                      <a:pt x="3625654" y="1412795"/>
                      <a:pt x="3705210" y="1404346"/>
                      <a:pt x="3786545" y="1389048"/>
                    </a:cubicBezTo>
                    <a:cubicBezTo>
                      <a:pt x="3807612" y="1384779"/>
                      <a:pt x="3828679" y="1380332"/>
                      <a:pt x="3849924" y="1376774"/>
                    </a:cubicBezTo>
                    <a:cubicBezTo>
                      <a:pt x="3850990" y="1374995"/>
                      <a:pt x="3852146" y="1373305"/>
                      <a:pt x="3853213" y="1371616"/>
                    </a:cubicBezTo>
                    <a:cubicBezTo>
                      <a:pt x="3854279" y="1372505"/>
                      <a:pt x="3855524" y="1373216"/>
                      <a:pt x="3857035" y="1373839"/>
                    </a:cubicBezTo>
                    <a:cubicBezTo>
                      <a:pt x="3878191" y="1378642"/>
                      <a:pt x="3893213" y="1348758"/>
                      <a:pt x="3882191" y="1331592"/>
                    </a:cubicBezTo>
                    <a:cubicBezTo>
                      <a:pt x="3883347" y="1329813"/>
                      <a:pt x="3884058" y="1327767"/>
                      <a:pt x="3884147" y="1325633"/>
                    </a:cubicBezTo>
                    <a:cubicBezTo>
                      <a:pt x="3885836" y="1323320"/>
                      <a:pt x="3887347" y="1321008"/>
                      <a:pt x="3889035" y="1318784"/>
                    </a:cubicBezTo>
                    <a:cubicBezTo>
                      <a:pt x="3861657" y="1301974"/>
                      <a:pt x="3835257" y="1283030"/>
                      <a:pt x="3808234" y="1267109"/>
                    </a:cubicBezTo>
                    <a:cubicBezTo>
                      <a:pt x="3739078" y="1217035"/>
                      <a:pt x="3662277" y="1175944"/>
                      <a:pt x="3586275" y="1136899"/>
                    </a:cubicBezTo>
                    <a:cubicBezTo>
                      <a:pt x="3426895" y="1059164"/>
                      <a:pt x="3267426" y="978138"/>
                      <a:pt x="3105734" y="904494"/>
                    </a:cubicBezTo>
                    <a:cubicBezTo>
                      <a:pt x="2905909" y="821423"/>
                      <a:pt x="2708928" y="732037"/>
                      <a:pt x="2505725" y="657148"/>
                    </a:cubicBezTo>
                    <a:cubicBezTo>
                      <a:pt x="2266521" y="568918"/>
                      <a:pt x="2026518" y="481488"/>
                      <a:pt x="1779758" y="414515"/>
                    </a:cubicBezTo>
                    <a:cubicBezTo>
                      <a:pt x="1689623" y="389345"/>
                      <a:pt x="1597622" y="372268"/>
                      <a:pt x="1504287" y="365775"/>
                    </a:cubicBezTo>
                    <a:cubicBezTo>
                      <a:pt x="1464375" y="361506"/>
                      <a:pt x="1421708" y="364708"/>
                      <a:pt x="1384552" y="347364"/>
                    </a:cubicBezTo>
                    <a:cubicBezTo>
                      <a:pt x="1305440" y="306629"/>
                      <a:pt x="1296640" y="211373"/>
                      <a:pt x="1334773" y="138085"/>
                    </a:cubicBezTo>
                    <a:cubicBezTo>
                      <a:pt x="1366863" y="99395"/>
                      <a:pt x="1410686" y="68266"/>
                      <a:pt x="1461175" y="56170"/>
                    </a:cubicBezTo>
                    <a:cubicBezTo>
                      <a:pt x="1535932" y="48699"/>
                      <a:pt x="1610689" y="64886"/>
                      <a:pt x="1685001" y="72001"/>
                    </a:cubicBezTo>
                    <a:cubicBezTo>
                      <a:pt x="1738513" y="80095"/>
                      <a:pt x="1792203" y="81073"/>
                      <a:pt x="1846159" y="83030"/>
                    </a:cubicBezTo>
                    <a:cubicBezTo>
                      <a:pt x="1937627" y="92992"/>
                      <a:pt x="2029451" y="106155"/>
                      <a:pt x="2118964" y="127857"/>
                    </a:cubicBezTo>
                    <a:cubicBezTo>
                      <a:pt x="2348211" y="183178"/>
                      <a:pt x="2575860" y="250151"/>
                      <a:pt x="2795507" y="336425"/>
                    </a:cubicBezTo>
                    <a:cubicBezTo>
                      <a:pt x="2966177" y="397083"/>
                      <a:pt x="3133468" y="465835"/>
                      <a:pt x="3300849" y="535209"/>
                    </a:cubicBezTo>
                    <a:cubicBezTo>
                      <a:pt x="3471251" y="608675"/>
                      <a:pt x="3634543" y="697083"/>
                      <a:pt x="3792856" y="793673"/>
                    </a:cubicBezTo>
                    <a:cubicBezTo>
                      <a:pt x="3872769" y="841435"/>
                      <a:pt x="4021927" y="937225"/>
                      <a:pt x="4098461" y="1042798"/>
                    </a:cubicBezTo>
                    <a:cubicBezTo>
                      <a:pt x="4099261" y="1044399"/>
                      <a:pt x="4100328" y="1046000"/>
                      <a:pt x="4101661" y="1047601"/>
                    </a:cubicBezTo>
                    <a:cubicBezTo>
                      <a:pt x="4102017" y="1048046"/>
                      <a:pt x="4102461" y="1048491"/>
                      <a:pt x="4102817" y="1048936"/>
                    </a:cubicBezTo>
                    <a:cubicBezTo>
                      <a:pt x="4109217" y="1058096"/>
                      <a:pt x="4114995" y="1067257"/>
                      <a:pt x="4120150" y="1076507"/>
                    </a:cubicBezTo>
                    <a:cubicBezTo>
                      <a:pt x="4082550" y="1054806"/>
                      <a:pt x="4039082" y="1043243"/>
                      <a:pt x="3996593" y="1054984"/>
                    </a:cubicBezTo>
                    <a:cubicBezTo>
                      <a:pt x="3944325" y="1070459"/>
                      <a:pt x="3882902" y="1102745"/>
                      <a:pt x="3875080" y="1162336"/>
                    </a:cubicBezTo>
                    <a:cubicBezTo>
                      <a:pt x="3872946" y="1177545"/>
                      <a:pt x="3865569" y="1196312"/>
                      <a:pt x="3878013" y="1208852"/>
                    </a:cubicBezTo>
                    <a:cubicBezTo>
                      <a:pt x="3892502" y="1224239"/>
                      <a:pt x="3919792" y="1212588"/>
                      <a:pt x="3919525" y="1191687"/>
                    </a:cubicBezTo>
                    <a:cubicBezTo>
                      <a:pt x="3919792" y="1180747"/>
                      <a:pt x="3921392" y="1169985"/>
                      <a:pt x="3923347" y="1159312"/>
                    </a:cubicBezTo>
                    <a:cubicBezTo>
                      <a:pt x="3934370" y="1118666"/>
                      <a:pt x="3987081" y="1096341"/>
                      <a:pt x="4024771" y="1087002"/>
                    </a:cubicBezTo>
                    <a:cubicBezTo>
                      <a:pt x="4063972" y="1078909"/>
                      <a:pt x="4100417" y="1097231"/>
                      <a:pt x="4136151" y="1111461"/>
                    </a:cubicBezTo>
                    <a:cubicBezTo>
                      <a:pt x="4137573" y="1115375"/>
                      <a:pt x="4138817" y="1119199"/>
                      <a:pt x="4139973" y="1123113"/>
                    </a:cubicBezTo>
                    <a:cubicBezTo>
                      <a:pt x="4143617" y="1143214"/>
                      <a:pt x="4145306" y="1163937"/>
                      <a:pt x="4145040" y="1184927"/>
                    </a:cubicBezTo>
                    <a:cubicBezTo>
                      <a:pt x="4144684" y="1187506"/>
                      <a:pt x="4144417" y="1190086"/>
                      <a:pt x="4143884" y="1192665"/>
                    </a:cubicBezTo>
                    <a:cubicBezTo>
                      <a:pt x="4142284" y="1200314"/>
                      <a:pt x="4140062" y="1207696"/>
                      <a:pt x="4137217" y="1214723"/>
                    </a:cubicBezTo>
                    <a:cubicBezTo>
                      <a:pt x="4137217" y="1214900"/>
                      <a:pt x="4137217" y="1215078"/>
                      <a:pt x="4137217" y="1215256"/>
                    </a:cubicBezTo>
                    <a:cubicBezTo>
                      <a:pt x="4136862" y="1222549"/>
                      <a:pt x="4135884" y="1229665"/>
                      <a:pt x="4134817" y="1236869"/>
                    </a:cubicBezTo>
                    <a:cubicBezTo>
                      <a:pt x="4133306" y="1246919"/>
                      <a:pt x="4130995" y="1256881"/>
                      <a:pt x="4128595" y="1266753"/>
                    </a:cubicBezTo>
                    <a:cubicBezTo>
                      <a:pt x="4124239" y="1284898"/>
                      <a:pt x="4118550" y="1303042"/>
                      <a:pt x="4111261" y="1320118"/>
                    </a:cubicBezTo>
                    <a:cubicBezTo>
                      <a:pt x="4107972" y="1327678"/>
                      <a:pt x="4104861" y="1335416"/>
                      <a:pt x="4100683" y="1342532"/>
                    </a:cubicBezTo>
                    <a:cubicBezTo>
                      <a:pt x="4099439" y="1344577"/>
                      <a:pt x="4098283" y="1346623"/>
                      <a:pt x="4097039" y="1348669"/>
                    </a:cubicBezTo>
                    <a:cubicBezTo>
                      <a:pt x="4101572" y="1344310"/>
                      <a:pt x="4106017" y="1339863"/>
                      <a:pt x="4110461" y="1335505"/>
                    </a:cubicBezTo>
                    <a:cubicBezTo>
                      <a:pt x="4107172" y="1342354"/>
                      <a:pt x="4103706" y="1349113"/>
                      <a:pt x="4099972" y="1355517"/>
                    </a:cubicBezTo>
                    <a:cubicBezTo>
                      <a:pt x="4083794" y="1379620"/>
                      <a:pt x="4064149" y="1400877"/>
                      <a:pt x="4042460" y="14198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16359958" y="2293896"/>
                <a:ext cx="909625" cy="841213"/>
              </a:xfrm>
              <a:custGeom>
                <a:rect b="b" l="l" r="r" t="t"/>
                <a:pathLst>
                  <a:path extrusionOk="0" h="841213" w="909625">
                    <a:moveTo>
                      <a:pt x="141658" y="741866"/>
                    </a:moveTo>
                    <a:cubicBezTo>
                      <a:pt x="159169" y="762056"/>
                      <a:pt x="177214" y="781623"/>
                      <a:pt x="199970" y="796031"/>
                    </a:cubicBezTo>
                    <a:cubicBezTo>
                      <a:pt x="258104" y="830630"/>
                      <a:pt x="327794" y="840057"/>
                      <a:pt x="394373" y="841214"/>
                    </a:cubicBezTo>
                    <a:cubicBezTo>
                      <a:pt x="550464" y="840502"/>
                      <a:pt x="715711" y="767037"/>
                      <a:pt x="799268" y="631401"/>
                    </a:cubicBezTo>
                    <a:cubicBezTo>
                      <a:pt x="821135" y="599026"/>
                      <a:pt x="844513" y="567452"/>
                      <a:pt x="863625" y="533387"/>
                    </a:cubicBezTo>
                    <a:cubicBezTo>
                      <a:pt x="898470" y="464724"/>
                      <a:pt x="917936" y="383254"/>
                      <a:pt x="906203" y="306497"/>
                    </a:cubicBezTo>
                    <a:cubicBezTo>
                      <a:pt x="893492" y="234988"/>
                      <a:pt x="872869" y="163390"/>
                      <a:pt x="821846" y="109314"/>
                    </a:cubicBezTo>
                    <a:cubicBezTo>
                      <a:pt x="800335" y="89213"/>
                      <a:pt x="750467" y="18060"/>
                      <a:pt x="719178" y="46521"/>
                    </a:cubicBezTo>
                    <a:cubicBezTo>
                      <a:pt x="627354" y="449"/>
                      <a:pt x="430107" y="-18051"/>
                      <a:pt x="334639" y="21973"/>
                    </a:cubicBezTo>
                    <a:cubicBezTo>
                      <a:pt x="211881" y="68311"/>
                      <a:pt x="108591" y="158676"/>
                      <a:pt x="42990" y="271988"/>
                    </a:cubicBezTo>
                    <a:cubicBezTo>
                      <a:pt x="-14434" y="370624"/>
                      <a:pt x="-12300" y="496654"/>
                      <a:pt x="37301" y="597959"/>
                    </a:cubicBezTo>
                    <a:cubicBezTo>
                      <a:pt x="62545" y="652213"/>
                      <a:pt x="102279" y="697395"/>
                      <a:pt x="141658" y="741866"/>
                    </a:cubicBezTo>
                    <a:close/>
                    <a:moveTo>
                      <a:pt x="106279" y="262738"/>
                    </a:moveTo>
                    <a:cubicBezTo>
                      <a:pt x="160147" y="181979"/>
                      <a:pt x="235970" y="114472"/>
                      <a:pt x="324416" y="73381"/>
                    </a:cubicBezTo>
                    <a:cubicBezTo>
                      <a:pt x="381573" y="43675"/>
                      <a:pt x="444240" y="35937"/>
                      <a:pt x="508241" y="38961"/>
                    </a:cubicBezTo>
                    <a:cubicBezTo>
                      <a:pt x="576953" y="40651"/>
                      <a:pt x="648066" y="43497"/>
                      <a:pt x="711711" y="72314"/>
                    </a:cubicBezTo>
                    <a:cubicBezTo>
                      <a:pt x="714111" y="83787"/>
                      <a:pt x="725489" y="89213"/>
                      <a:pt x="733667" y="96328"/>
                    </a:cubicBezTo>
                    <a:cubicBezTo>
                      <a:pt x="759712" y="119809"/>
                      <a:pt x="780957" y="140977"/>
                      <a:pt x="802112" y="170683"/>
                    </a:cubicBezTo>
                    <a:cubicBezTo>
                      <a:pt x="832513" y="210618"/>
                      <a:pt x="841313" y="260781"/>
                      <a:pt x="852069" y="308632"/>
                    </a:cubicBezTo>
                    <a:cubicBezTo>
                      <a:pt x="863269" y="362352"/>
                      <a:pt x="849935" y="417407"/>
                      <a:pt x="833935" y="468904"/>
                    </a:cubicBezTo>
                    <a:cubicBezTo>
                      <a:pt x="816602" y="517022"/>
                      <a:pt x="783890" y="557401"/>
                      <a:pt x="756067" y="599648"/>
                    </a:cubicBezTo>
                    <a:cubicBezTo>
                      <a:pt x="736245" y="628199"/>
                      <a:pt x="716333" y="656927"/>
                      <a:pt x="690288" y="680140"/>
                    </a:cubicBezTo>
                    <a:cubicBezTo>
                      <a:pt x="607354" y="745868"/>
                      <a:pt x="502730" y="788293"/>
                      <a:pt x="396151" y="787671"/>
                    </a:cubicBezTo>
                    <a:cubicBezTo>
                      <a:pt x="333394" y="785892"/>
                      <a:pt x="262193" y="779755"/>
                      <a:pt x="211170" y="738308"/>
                    </a:cubicBezTo>
                    <a:cubicBezTo>
                      <a:pt x="170725" y="696773"/>
                      <a:pt x="128591" y="651323"/>
                      <a:pt x="97479" y="600716"/>
                    </a:cubicBezTo>
                    <a:cubicBezTo>
                      <a:pt x="34812" y="498077"/>
                      <a:pt x="33567" y="360751"/>
                      <a:pt x="106279" y="2627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17553259" y="1625448"/>
                <a:ext cx="859858" cy="785412"/>
              </a:xfrm>
              <a:custGeom>
                <a:rect b="b" l="l" r="r" t="t"/>
                <a:pathLst>
                  <a:path extrusionOk="0" h="785412" w="859858">
                    <a:moveTo>
                      <a:pt x="93884" y="644617"/>
                    </a:moveTo>
                    <a:cubicBezTo>
                      <a:pt x="195308" y="753481"/>
                      <a:pt x="286509" y="783899"/>
                      <a:pt x="432911" y="785411"/>
                    </a:cubicBezTo>
                    <a:cubicBezTo>
                      <a:pt x="563047" y="785856"/>
                      <a:pt x="679760" y="710878"/>
                      <a:pt x="765006" y="617312"/>
                    </a:cubicBezTo>
                    <a:cubicBezTo>
                      <a:pt x="837451" y="546336"/>
                      <a:pt x="866963" y="440940"/>
                      <a:pt x="858429" y="341415"/>
                    </a:cubicBezTo>
                    <a:cubicBezTo>
                      <a:pt x="850518" y="279956"/>
                      <a:pt x="826962" y="222411"/>
                      <a:pt x="794784" y="169847"/>
                    </a:cubicBezTo>
                    <a:cubicBezTo>
                      <a:pt x="763583" y="111501"/>
                      <a:pt x="717449" y="59114"/>
                      <a:pt x="654070" y="35812"/>
                    </a:cubicBezTo>
                    <a:cubicBezTo>
                      <a:pt x="630781" y="29230"/>
                      <a:pt x="594603" y="11353"/>
                      <a:pt x="573536" y="29052"/>
                    </a:cubicBezTo>
                    <a:cubicBezTo>
                      <a:pt x="420911" y="-29471"/>
                      <a:pt x="310687" y="3793"/>
                      <a:pt x="184019" y="98604"/>
                    </a:cubicBezTo>
                    <a:cubicBezTo>
                      <a:pt x="80906" y="163087"/>
                      <a:pt x="27127" y="278622"/>
                      <a:pt x="5172" y="394780"/>
                    </a:cubicBezTo>
                    <a:cubicBezTo>
                      <a:pt x="-13407" y="492615"/>
                      <a:pt x="18505" y="580045"/>
                      <a:pt x="93884" y="644617"/>
                    </a:cubicBezTo>
                    <a:close/>
                    <a:moveTo>
                      <a:pt x="52283" y="430267"/>
                    </a:moveTo>
                    <a:cubicBezTo>
                      <a:pt x="58683" y="355290"/>
                      <a:pt x="86062" y="282091"/>
                      <a:pt x="124996" y="217786"/>
                    </a:cubicBezTo>
                    <a:cubicBezTo>
                      <a:pt x="156374" y="171981"/>
                      <a:pt x="202952" y="139873"/>
                      <a:pt x="247664" y="108210"/>
                    </a:cubicBezTo>
                    <a:cubicBezTo>
                      <a:pt x="350777" y="32610"/>
                      <a:pt x="444467" y="19624"/>
                      <a:pt x="567047" y="55912"/>
                    </a:cubicBezTo>
                    <a:cubicBezTo>
                      <a:pt x="571580" y="71566"/>
                      <a:pt x="588558" y="74056"/>
                      <a:pt x="602337" y="76458"/>
                    </a:cubicBezTo>
                    <a:cubicBezTo>
                      <a:pt x="698694" y="92734"/>
                      <a:pt x="748028" y="186479"/>
                      <a:pt x="784828" y="267504"/>
                    </a:cubicBezTo>
                    <a:cubicBezTo>
                      <a:pt x="822607" y="365251"/>
                      <a:pt x="809895" y="484166"/>
                      <a:pt x="740472" y="564836"/>
                    </a:cubicBezTo>
                    <a:cubicBezTo>
                      <a:pt x="661271" y="655201"/>
                      <a:pt x="553447" y="734270"/>
                      <a:pt x="428289" y="731957"/>
                    </a:cubicBezTo>
                    <a:cubicBezTo>
                      <a:pt x="378689" y="729111"/>
                      <a:pt x="327932" y="726710"/>
                      <a:pt x="280020" y="712746"/>
                    </a:cubicBezTo>
                    <a:cubicBezTo>
                      <a:pt x="241353" y="698248"/>
                      <a:pt x="205975" y="675746"/>
                      <a:pt x="174596" y="649064"/>
                    </a:cubicBezTo>
                    <a:cubicBezTo>
                      <a:pt x="107573" y="588583"/>
                      <a:pt x="40372" y="529704"/>
                      <a:pt x="52283" y="4302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15976292" y="2721621"/>
                <a:ext cx="224997" cy="363632"/>
              </a:xfrm>
              <a:custGeom>
                <a:rect b="b" l="l" r="r" t="t"/>
                <a:pathLst>
                  <a:path extrusionOk="0" h="363632" w="224997">
                    <a:moveTo>
                      <a:pt x="30204" y="362882"/>
                    </a:moveTo>
                    <a:cubicBezTo>
                      <a:pt x="45671" y="358879"/>
                      <a:pt x="48338" y="342336"/>
                      <a:pt x="44693" y="328817"/>
                    </a:cubicBezTo>
                    <a:cubicBezTo>
                      <a:pt x="44249" y="312185"/>
                      <a:pt x="48427" y="294930"/>
                      <a:pt x="57227" y="280611"/>
                    </a:cubicBezTo>
                    <a:cubicBezTo>
                      <a:pt x="86916" y="243077"/>
                      <a:pt x="140428" y="222621"/>
                      <a:pt x="150384" y="171390"/>
                    </a:cubicBezTo>
                    <a:cubicBezTo>
                      <a:pt x="154473" y="146754"/>
                      <a:pt x="143450" y="122739"/>
                      <a:pt x="144695" y="98103"/>
                    </a:cubicBezTo>
                    <a:cubicBezTo>
                      <a:pt x="148962" y="61192"/>
                      <a:pt x="183896" y="35755"/>
                      <a:pt x="213852" y="18322"/>
                    </a:cubicBezTo>
                    <a:cubicBezTo>
                      <a:pt x="227274" y="13964"/>
                      <a:pt x="230118" y="1690"/>
                      <a:pt x="213763" y="0"/>
                    </a:cubicBezTo>
                    <a:cubicBezTo>
                      <a:pt x="166295" y="3913"/>
                      <a:pt x="115806" y="41803"/>
                      <a:pt x="106917" y="90009"/>
                    </a:cubicBezTo>
                    <a:cubicBezTo>
                      <a:pt x="100872" y="116602"/>
                      <a:pt x="116872" y="144530"/>
                      <a:pt x="107539" y="169967"/>
                    </a:cubicBezTo>
                    <a:cubicBezTo>
                      <a:pt x="92783" y="197450"/>
                      <a:pt x="62382" y="210791"/>
                      <a:pt x="41049" y="232404"/>
                    </a:cubicBezTo>
                    <a:cubicBezTo>
                      <a:pt x="8426" y="259709"/>
                      <a:pt x="-7307" y="306226"/>
                      <a:pt x="3270" y="347584"/>
                    </a:cubicBezTo>
                    <a:cubicBezTo>
                      <a:pt x="6115" y="359146"/>
                      <a:pt x="19093" y="365995"/>
                      <a:pt x="30204" y="3628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17117848" y="1557883"/>
                <a:ext cx="316066" cy="370826"/>
              </a:xfrm>
              <a:custGeom>
                <a:rect b="b" l="l" r="r" t="t"/>
                <a:pathLst>
                  <a:path extrusionOk="0" h="370826" w="316066">
                    <a:moveTo>
                      <a:pt x="51066" y="345920"/>
                    </a:moveTo>
                    <a:cubicBezTo>
                      <a:pt x="49377" y="325908"/>
                      <a:pt x="55689" y="303673"/>
                      <a:pt x="73378" y="292377"/>
                    </a:cubicBezTo>
                    <a:cubicBezTo>
                      <a:pt x="108845" y="270409"/>
                      <a:pt x="160223" y="266050"/>
                      <a:pt x="179602" y="224159"/>
                    </a:cubicBezTo>
                    <a:cubicBezTo>
                      <a:pt x="195513" y="190361"/>
                      <a:pt x="165912" y="159587"/>
                      <a:pt x="164401" y="126145"/>
                    </a:cubicBezTo>
                    <a:cubicBezTo>
                      <a:pt x="161112" y="95105"/>
                      <a:pt x="176668" y="67266"/>
                      <a:pt x="203602" y="52057"/>
                    </a:cubicBezTo>
                    <a:cubicBezTo>
                      <a:pt x="235247" y="31156"/>
                      <a:pt x="271514" y="15680"/>
                      <a:pt x="310092" y="12923"/>
                    </a:cubicBezTo>
                    <a:cubicBezTo>
                      <a:pt x="316670" y="14168"/>
                      <a:pt x="318715" y="4029"/>
                      <a:pt x="311604" y="3495"/>
                    </a:cubicBezTo>
                    <a:cubicBezTo>
                      <a:pt x="294359" y="916"/>
                      <a:pt x="275692" y="-2464"/>
                      <a:pt x="258269" y="2694"/>
                    </a:cubicBezTo>
                    <a:cubicBezTo>
                      <a:pt x="158090" y="25997"/>
                      <a:pt x="92934" y="81675"/>
                      <a:pt x="136401" y="189827"/>
                    </a:cubicBezTo>
                    <a:cubicBezTo>
                      <a:pt x="141557" y="199789"/>
                      <a:pt x="138268" y="207883"/>
                      <a:pt x="128579" y="213486"/>
                    </a:cubicBezTo>
                    <a:cubicBezTo>
                      <a:pt x="61022" y="243637"/>
                      <a:pt x="-6979" y="256178"/>
                      <a:pt x="577" y="349300"/>
                    </a:cubicBezTo>
                    <a:cubicBezTo>
                      <a:pt x="4399" y="380163"/>
                      <a:pt x="51599" y="376783"/>
                      <a:pt x="51066" y="3459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17989309" y="1904069"/>
                <a:ext cx="33770" cy="32138"/>
              </a:xfrm>
              <a:custGeom>
                <a:rect b="b" l="l" r="r" t="t"/>
                <a:pathLst>
                  <a:path extrusionOk="0" h="32138" w="33770">
                    <a:moveTo>
                      <a:pt x="27796" y="3470"/>
                    </a:moveTo>
                    <a:cubicBezTo>
                      <a:pt x="12952" y="-8537"/>
                      <a:pt x="-9715" y="13342"/>
                      <a:pt x="4507" y="27662"/>
                    </a:cubicBezTo>
                    <a:cubicBezTo>
                      <a:pt x="19441" y="42159"/>
                      <a:pt x="45574" y="18056"/>
                      <a:pt x="27796" y="34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17792934" y="1991562"/>
                <a:ext cx="27677" cy="30299"/>
              </a:xfrm>
              <a:custGeom>
                <a:rect b="b" l="l" r="r" t="t"/>
                <a:pathLst>
                  <a:path extrusionOk="0" h="30299" w="27677">
                    <a:moveTo>
                      <a:pt x="6478" y="28666"/>
                    </a:moveTo>
                    <a:cubicBezTo>
                      <a:pt x="11545" y="31512"/>
                      <a:pt x="18390" y="30445"/>
                      <a:pt x="22745" y="26976"/>
                    </a:cubicBezTo>
                    <a:lnTo>
                      <a:pt x="22657" y="26976"/>
                    </a:lnTo>
                    <a:cubicBezTo>
                      <a:pt x="32257" y="19861"/>
                      <a:pt x="26567" y="6875"/>
                      <a:pt x="18301" y="1272"/>
                    </a:cubicBezTo>
                    <a:cubicBezTo>
                      <a:pt x="3278" y="-6199"/>
                      <a:pt x="-7477" y="21373"/>
                      <a:pt x="6478" y="286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18051181" y="1771351"/>
                <a:ext cx="33151" cy="32273"/>
              </a:xfrm>
              <a:custGeom>
                <a:rect b="b" l="l" r="r" t="t"/>
                <a:pathLst>
                  <a:path extrusionOk="0" h="32273" w="33151">
                    <a:moveTo>
                      <a:pt x="31880" y="16383"/>
                    </a:moveTo>
                    <a:lnTo>
                      <a:pt x="31880" y="16383"/>
                    </a:lnTo>
                    <a:cubicBezTo>
                      <a:pt x="34280" y="13359"/>
                      <a:pt x="33124" y="8645"/>
                      <a:pt x="29747" y="7044"/>
                    </a:cubicBezTo>
                    <a:cubicBezTo>
                      <a:pt x="17391" y="-11011"/>
                      <a:pt x="-9632" y="9357"/>
                      <a:pt x="3524" y="26522"/>
                    </a:cubicBezTo>
                    <a:cubicBezTo>
                      <a:pt x="12769" y="38618"/>
                      <a:pt x="30191" y="29902"/>
                      <a:pt x="31880" y="163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18151042" y="2083711"/>
                <a:ext cx="50616" cy="38861"/>
              </a:xfrm>
              <a:custGeom>
                <a:rect b="b" l="l" r="r" t="t"/>
                <a:pathLst>
                  <a:path extrusionOk="0" h="38861" w="50616">
                    <a:moveTo>
                      <a:pt x="32022" y="32574"/>
                    </a:moveTo>
                    <a:cubicBezTo>
                      <a:pt x="32377" y="32752"/>
                      <a:pt x="32733" y="32841"/>
                      <a:pt x="33089" y="33019"/>
                    </a:cubicBezTo>
                    <a:lnTo>
                      <a:pt x="33089" y="33019"/>
                    </a:lnTo>
                    <a:cubicBezTo>
                      <a:pt x="33266" y="33552"/>
                      <a:pt x="33533" y="33997"/>
                      <a:pt x="33800" y="34531"/>
                    </a:cubicBezTo>
                    <a:cubicBezTo>
                      <a:pt x="38866" y="43425"/>
                      <a:pt x="53089" y="37377"/>
                      <a:pt x="50244" y="27593"/>
                    </a:cubicBezTo>
                    <a:cubicBezTo>
                      <a:pt x="46511" y="17098"/>
                      <a:pt x="41000" y="5091"/>
                      <a:pt x="28822" y="2868"/>
                    </a:cubicBezTo>
                    <a:cubicBezTo>
                      <a:pt x="16200" y="-5315"/>
                      <a:pt x="-2112" y="5091"/>
                      <a:pt x="199" y="20478"/>
                    </a:cubicBezTo>
                    <a:cubicBezTo>
                      <a:pt x="2066" y="34353"/>
                      <a:pt x="21533" y="42447"/>
                      <a:pt x="32022" y="325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16721498" y="2632374"/>
                <a:ext cx="36936" cy="39413"/>
              </a:xfrm>
              <a:custGeom>
                <a:rect b="b" l="l" r="r" t="t"/>
                <a:pathLst>
                  <a:path extrusionOk="0" h="39413" w="36936">
                    <a:moveTo>
                      <a:pt x="13453" y="38817"/>
                    </a:moveTo>
                    <a:cubicBezTo>
                      <a:pt x="38520" y="44243"/>
                      <a:pt x="45631" y="11156"/>
                      <a:pt x="24387" y="839"/>
                    </a:cubicBezTo>
                    <a:cubicBezTo>
                      <a:pt x="1453" y="-6098"/>
                      <a:pt x="-11258" y="32058"/>
                      <a:pt x="13453" y="388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16934069" y="2787039"/>
                <a:ext cx="35283" cy="35716"/>
              </a:xfrm>
              <a:custGeom>
                <a:rect b="b" l="l" r="r" t="t"/>
                <a:pathLst>
                  <a:path extrusionOk="0" h="35716" w="35283">
                    <a:moveTo>
                      <a:pt x="15021" y="35530"/>
                    </a:moveTo>
                    <a:cubicBezTo>
                      <a:pt x="36621" y="38465"/>
                      <a:pt x="43910" y="5824"/>
                      <a:pt x="22132" y="665"/>
                    </a:cubicBezTo>
                    <a:cubicBezTo>
                      <a:pt x="-1868" y="-5383"/>
                      <a:pt x="-9424" y="31706"/>
                      <a:pt x="15021" y="355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16947189" y="2522659"/>
                <a:ext cx="36221" cy="36341"/>
              </a:xfrm>
              <a:custGeom>
                <a:rect b="b" l="l" r="r" t="t"/>
                <a:pathLst>
                  <a:path extrusionOk="0" h="36341" w="36221">
                    <a:moveTo>
                      <a:pt x="11144" y="34953"/>
                    </a:moveTo>
                    <a:cubicBezTo>
                      <a:pt x="22345" y="39845"/>
                      <a:pt x="36656" y="31218"/>
                      <a:pt x="36212" y="18321"/>
                    </a:cubicBezTo>
                    <a:cubicBezTo>
                      <a:pt x="35323" y="13074"/>
                      <a:pt x="37634" y="6581"/>
                      <a:pt x="31767" y="3557"/>
                    </a:cubicBezTo>
                    <a:cubicBezTo>
                      <a:pt x="8033" y="-10585"/>
                      <a:pt x="-14011" y="21078"/>
                      <a:pt x="11144" y="34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16726463" y="2780281"/>
                <a:ext cx="36894" cy="39599"/>
              </a:xfrm>
              <a:custGeom>
                <a:rect b="b" l="l" r="r" t="t"/>
                <a:pathLst>
                  <a:path extrusionOk="0" h="39599" w="36894">
                    <a:moveTo>
                      <a:pt x="23423" y="664"/>
                    </a:moveTo>
                    <a:cubicBezTo>
                      <a:pt x="401" y="-4940"/>
                      <a:pt x="-8755" y="26457"/>
                      <a:pt x="10268" y="37752"/>
                    </a:cubicBezTo>
                    <a:cubicBezTo>
                      <a:pt x="33557" y="48692"/>
                      <a:pt x="49557" y="7779"/>
                      <a:pt x="23423" y="6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16070067" y="3620854"/>
                <a:ext cx="37087" cy="39184"/>
              </a:xfrm>
              <a:custGeom>
                <a:rect b="b" l="l" r="r" t="t"/>
                <a:pathLst>
                  <a:path extrusionOk="0" h="39184" w="37087">
                    <a:moveTo>
                      <a:pt x="14297" y="39012"/>
                    </a:moveTo>
                    <a:cubicBezTo>
                      <a:pt x="25853" y="40968"/>
                      <a:pt x="39275" y="25937"/>
                      <a:pt x="36786" y="14730"/>
                    </a:cubicBezTo>
                    <a:cubicBezTo>
                      <a:pt x="34742" y="5481"/>
                      <a:pt x="26564" y="-1368"/>
                      <a:pt x="16608" y="233"/>
                    </a:cubicBezTo>
                    <a:cubicBezTo>
                      <a:pt x="-3126" y="2635"/>
                      <a:pt x="-6948" y="36076"/>
                      <a:pt x="14297" y="390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15936133" y="3799270"/>
                <a:ext cx="38125" cy="43382"/>
              </a:xfrm>
              <a:custGeom>
                <a:rect b="b" l="l" r="r" t="t"/>
                <a:pathLst>
                  <a:path extrusionOk="0" h="43382" w="38125">
                    <a:moveTo>
                      <a:pt x="4674" y="37323"/>
                    </a:moveTo>
                    <a:cubicBezTo>
                      <a:pt x="9296" y="45505"/>
                      <a:pt x="21830" y="45327"/>
                      <a:pt x="26274" y="37234"/>
                    </a:cubicBezTo>
                    <a:cubicBezTo>
                      <a:pt x="33207" y="32698"/>
                      <a:pt x="39341" y="24960"/>
                      <a:pt x="37919" y="16154"/>
                    </a:cubicBezTo>
                    <a:cubicBezTo>
                      <a:pt x="27430" y="-18355"/>
                      <a:pt x="-13727" y="8950"/>
                      <a:pt x="4674" y="373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16276459" y="3624944"/>
                <a:ext cx="35997" cy="38122"/>
              </a:xfrm>
              <a:custGeom>
                <a:rect b="b" l="l" r="r" t="t"/>
                <a:pathLst>
                  <a:path extrusionOk="0" h="38122" w="35997">
                    <a:moveTo>
                      <a:pt x="11108" y="36700"/>
                    </a:moveTo>
                    <a:cubicBezTo>
                      <a:pt x="22397" y="41681"/>
                      <a:pt x="35909" y="32965"/>
                      <a:pt x="35998" y="20157"/>
                    </a:cubicBezTo>
                    <a:cubicBezTo>
                      <a:pt x="35820" y="12864"/>
                      <a:pt x="35642" y="2458"/>
                      <a:pt x="27020" y="145"/>
                    </a:cubicBezTo>
                    <a:cubicBezTo>
                      <a:pt x="4708" y="-2167"/>
                      <a:pt x="-12003" y="23715"/>
                      <a:pt x="11108" y="367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16578556" y="1635363"/>
                <a:ext cx="34780" cy="41081"/>
              </a:xfrm>
              <a:custGeom>
                <a:rect b="b" l="l" r="r" t="t"/>
                <a:pathLst>
                  <a:path extrusionOk="0" h="41081" w="34780">
                    <a:moveTo>
                      <a:pt x="12659" y="40483"/>
                    </a:moveTo>
                    <a:cubicBezTo>
                      <a:pt x="21637" y="42973"/>
                      <a:pt x="31682" y="37459"/>
                      <a:pt x="34171" y="28298"/>
                    </a:cubicBezTo>
                    <a:cubicBezTo>
                      <a:pt x="35504" y="23495"/>
                      <a:pt x="34615" y="18070"/>
                      <a:pt x="31860" y="13889"/>
                    </a:cubicBezTo>
                    <a:cubicBezTo>
                      <a:pt x="31593" y="7486"/>
                      <a:pt x="28038" y="993"/>
                      <a:pt x="21104" y="103"/>
                    </a:cubicBezTo>
                    <a:cubicBezTo>
                      <a:pt x="14260" y="-786"/>
                      <a:pt x="9548" y="4195"/>
                      <a:pt x="6615" y="9887"/>
                    </a:cubicBezTo>
                    <a:cubicBezTo>
                      <a:pt x="-4674" y="18070"/>
                      <a:pt x="-763" y="37103"/>
                      <a:pt x="12659" y="404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16488886" y="1896384"/>
                <a:ext cx="33558" cy="34219"/>
              </a:xfrm>
              <a:custGeom>
                <a:rect b="b" l="l" r="r" t="t"/>
                <a:pathLst>
                  <a:path extrusionOk="0" h="34219" w="33558">
                    <a:moveTo>
                      <a:pt x="10774" y="32768"/>
                    </a:moveTo>
                    <a:cubicBezTo>
                      <a:pt x="27041" y="40239"/>
                      <a:pt x="41441" y="17025"/>
                      <a:pt x="28641" y="5107"/>
                    </a:cubicBezTo>
                    <a:cubicBezTo>
                      <a:pt x="8551" y="-12859"/>
                      <a:pt x="-13760" y="21472"/>
                      <a:pt x="10774" y="327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7" name="Google Shape;1147;p28"/>
            <p:cNvSpPr/>
            <p:nvPr/>
          </p:nvSpPr>
          <p:spPr>
            <a:xfrm>
              <a:off x="15667736" y="750440"/>
              <a:ext cx="3840639" cy="3705096"/>
            </a:xfrm>
            <a:custGeom>
              <a:rect b="b" l="l" r="r" t="t"/>
              <a:pathLst>
                <a:path extrusionOk="0" h="3705096" w="3840639">
                  <a:moveTo>
                    <a:pt x="3835438" y="1068246"/>
                  </a:moveTo>
                  <a:cubicBezTo>
                    <a:pt x="3839260" y="1088969"/>
                    <a:pt x="3840949" y="1110582"/>
                    <a:pt x="3840593" y="1132195"/>
                  </a:cubicBezTo>
                  <a:cubicBezTo>
                    <a:pt x="3840238" y="1134330"/>
                    <a:pt x="3839882" y="1136375"/>
                    <a:pt x="3839527" y="1138510"/>
                  </a:cubicBezTo>
                  <a:cubicBezTo>
                    <a:pt x="3837927" y="1146159"/>
                    <a:pt x="3835616" y="1153541"/>
                    <a:pt x="3832860" y="1160479"/>
                  </a:cubicBezTo>
                  <a:cubicBezTo>
                    <a:pt x="3832860" y="1160656"/>
                    <a:pt x="3832860" y="1160834"/>
                    <a:pt x="3832860" y="1161012"/>
                  </a:cubicBezTo>
                  <a:cubicBezTo>
                    <a:pt x="3832504" y="1168305"/>
                    <a:pt x="3831526" y="1175421"/>
                    <a:pt x="3830460" y="1182625"/>
                  </a:cubicBezTo>
                  <a:cubicBezTo>
                    <a:pt x="3828949" y="1192675"/>
                    <a:pt x="3826638" y="1202637"/>
                    <a:pt x="3824238" y="1212509"/>
                  </a:cubicBezTo>
                  <a:cubicBezTo>
                    <a:pt x="3819882" y="1230653"/>
                    <a:pt x="3814193" y="1248797"/>
                    <a:pt x="3806904" y="1265874"/>
                  </a:cubicBezTo>
                  <a:cubicBezTo>
                    <a:pt x="3803615" y="1273434"/>
                    <a:pt x="3800504" y="1281172"/>
                    <a:pt x="3796326" y="1288288"/>
                  </a:cubicBezTo>
                  <a:cubicBezTo>
                    <a:pt x="3795082" y="1290333"/>
                    <a:pt x="3793926" y="1292379"/>
                    <a:pt x="3792681" y="1294336"/>
                  </a:cubicBezTo>
                  <a:cubicBezTo>
                    <a:pt x="3797304" y="1289889"/>
                    <a:pt x="3801837" y="1285441"/>
                    <a:pt x="3806282" y="1280994"/>
                  </a:cubicBezTo>
                  <a:cubicBezTo>
                    <a:pt x="3802993" y="1287932"/>
                    <a:pt x="3799437" y="1294691"/>
                    <a:pt x="3795615" y="1301184"/>
                  </a:cubicBezTo>
                  <a:cubicBezTo>
                    <a:pt x="3779170" y="1325376"/>
                    <a:pt x="3759526" y="1346544"/>
                    <a:pt x="3737747" y="1365578"/>
                  </a:cubicBezTo>
                  <a:cubicBezTo>
                    <a:pt x="3734547" y="1369758"/>
                    <a:pt x="3731258" y="1373938"/>
                    <a:pt x="3727792" y="1377941"/>
                  </a:cubicBezTo>
                  <a:cubicBezTo>
                    <a:pt x="3711347" y="1397152"/>
                    <a:pt x="3688769" y="1413339"/>
                    <a:pt x="3663702" y="1418320"/>
                  </a:cubicBezTo>
                  <a:cubicBezTo>
                    <a:pt x="3642901" y="1430772"/>
                    <a:pt x="3621390" y="1442068"/>
                    <a:pt x="3599878" y="1452563"/>
                  </a:cubicBezTo>
                  <a:cubicBezTo>
                    <a:pt x="3533122" y="1491074"/>
                    <a:pt x="3454987" y="1514911"/>
                    <a:pt x="3384142" y="1546574"/>
                  </a:cubicBezTo>
                  <a:cubicBezTo>
                    <a:pt x="3359075" y="1557780"/>
                    <a:pt x="3336585" y="1573345"/>
                    <a:pt x="3313919" y="1588643"/>
                  </a:cubicBezTo>
                  <a:cubicBezTo>
                    <a:pt x="3256584" y="1626088"/>
                    <a:pt x="3193383" y="1653304"/>
                    <a:pt x="3132493" y="1684433"/>
                  </a:cubicBezTo>
                  <a:cubicBezTo>
                    <a:pt x="2710976" y="1893001"/>
                    <a:pt x="2295947" y="2118468"/>
                    <a:pt x="1888030" y="2352829"/>
                  </a:cubicBezTo>
                  <a:cubicBezTo>
                    <a:pt x="1618603" y="2501895"/>
                    <a:pt x="1355843" y="2663591"/>
                    <a:pt x="1103395" y="2840051"/>
                  </a:cubicBezTo>
                  <a:cubicBezTo>
                    <a:pt x="854769" y="3014376"/>
                    <a:pt x="619743" y="3206935"/>
                    <a:pt x="390228" y="3405630"/>
                  </a:cubicBezTo>
                  <a:cubicBezTo>
                    <a:pt x="295027" y="3483988"/>
                    <a:pt x="195914" y="3556208"/>
                    <a:pt x="94313" y="3625939"/>
                  </a:cubicBezTo>
                  <a:cubicBezTo>
                    <a:pt x="69423" y="3644261"/>
                    <a:pt x="47112" y="3664628"/>
                    <a:pt x="24356" y="3684996"/>
                  </a:cubicBezTo>
                  <a:cubicBezTo>
                    <a:pt x="24178" y="3685974"/>
                    <a:pt x="24000" y="3686952"/>
                    <a:pt x="23912" y="3687931"/>
                  </a:cubicBezTo>
                  <a:cubicBezTo>
                    <a:pt x="20623" y="3689176"/>
                    <a:pt x="17600" y="3691399"/>
                    <a:pt x="14934" y="3693890"/>
                  </a:cubicBezTo>
                  <a:cubicBezTo>
                    <a:pt x="10311" y="3697270"/>
                    <a:pt x="5067" y="3701005"/>
                    <a:pt x="0" y="3705097"/>
                  </a:cubicBezTo>
                  <a:cubicBezTo>
                    <a:pt x="13067" y="3640169"/>
                    <a:pt x="35378" y="3576487"/>
                    <a:pt x="63468" y="3516629"/>
                  </a:cubicBezTo>
                  <a:cubicBezTo>
                    <a:pt x="68001" y="3504089"/>
                    <a:pt x="79112" y="3489769"/>
                    <a:pt x="86935" y="3474916"/>
                  </a:cubicBezTo>
                  <a:cubicBezTo>
                    <a:pt x="117246" y="3445743"/>
                    <a:pt x="148269" y="3417637"/>
                    <a:pt x="180714" y="3391044"/>
                  </a:cubicBezTo>
                  <a:cubicBezTo>
                    <a:pt x="581698" y="3057780"/>
                    <a:pt x="1021883" y="2777080"/>
                    <a:pt x="1460912" y="2497448"/>
                  </a:cubicBezTo>
                  <a:cubicBezTo>
                    <a:pt x="1818517" y="2270469"/>
                    <a:pt x="2155856" y="2012539"/>
                    <a:pt x="2514706" y="1787072"/>
                  </a:cubicBezTo>
                  <a:cubicBezTo>
                    <a:pt x="2649908" y="1700532"/>
                    <a:pt x="2787599" y="1617282"/>
                    <a:pt x="2928846" y="1541059"/>
                  </a:cubicBezTo>
                  <a:cubicBezTo>
                    <a:pt x="3033470" y="1487694"/>
                    <a:pt x="3133382" y="1427570"/>
                    <a:pt x="3244140" y="1385945"/>
                  </a:cubicBezTo>
                  <a:cubicBezTo>
                    <a:pt x="3321119" y="1358551"/>
                    <a:pt x="3400675" y="1350102"/>
                    <a:pt x="3482010" y="1334804"/>
                  </a:cubicBezTo>
                  <a:cubicBezTo>
                    <a:pt x="3503077" y="1330535"/>
                    <a:pt x="3524144" y="1326088"/>
                    <a:pt x="3545389" y="1322530"/>
                  </a:cubicBezTo>
                  <a:cubicBezTo>
                    <a:pt x="3546456" y="1320751"/>
                    <a:pt x="3547522" y="1319061"/>
                    <a:pt x="3548678" y="1317371"/>
                  </a:cubicBezTo>
                  <a:cubicBezTo>
                    <a:pt x="3549744" y="1318261"/>
                    <a:pt x="3551078" y="1318972"/>
                    <a:pt x="3552589" y="1319595"/>
                  </a:cubicBezTo>
                  <a:cubicBezTo>
                    <a:pt x="3573656" y="1324398"/>
                    <a:pt x="3588856" y="1294424"/>
                    <a:pt x="3577834" y="1277259"/>
                  </a:cubicBezTo>
                  <a:cubicBezTo>
                    <a:pt x="3578989" y="1275480"/>
                    <a:pt x="3579700" y="1273345"/>
                    <a:pt x="3579789" y="1271211"/>
                  </a:cubicBezTo>
                  <a:cubicBezTo>
                    <a:pt x="3581389" y="1268987"/>
                    <a:pt x="3583078" y="1266764"/>
                    <a:pt x="3584678" y="1264540"/>
                  </a:cubicBezTo>
                  <a:cubicBezTo>
                    <a:pt x="3557300" y="1247730"/>
                    <a:pt x="3530900" y="1228786"/>
                    <a:pt x="3503877" y="1212865"/>
                  </a:cubicBezTo>
                  <a:cubicBezTo>
                    <a:pt x="3434720" y="1162791"/>
                    <a:pt x="3357919" y="1121700"/>
                    <a:pt x="3281918" y="1082655"/>
                  </a:cubicBezTo>
                  <a:cubicBezTo>
                    <a:pt x="3122538" y="1004920"/>
                    <a:pt x="2963069" y="923894"/>
                    <a:pt x="2801377" y="850250"/>
                  </a:cubicBezTo>
                  <a:cubicBezTo>
                    <a:pt x="2601552" y="767179"/>
                    <a:pt x="2404571" y="677793"/>
                    <a:pt x="2201368" y="602904"/>
                  </a:cubicBezTo>
                  <a:cubicBezTo>
                    <a:pt x="1962164" y="514674"/>
                    <a:pt x="1722160" y="427244"/>
                    <a:pt x="1475401" y="360271"/>
                  </a:cubicBezTo>
                  <a:cubicBezTo>
                    <a:pt x="1385266" y="335101"/>
                    <a:pt x="1293265" y="318024"/>
                    <a:pt x="1199930" y="311531"/>
                  </a:cubicBezTo>
                  <a:cubicBezTo>
                    <a:pt x="1160018" y="307262"/>
                    <a:pt x="1117351" y="310464"/>
                    <a:pt x="1080195" y="293120"/>
                  </a:cubicBezTo>
                  <a:cubicBezTo>
                    <a:pt x="1001082" y="252385"/>
                    <a:pt x="992282" y="157129"/>
                    <a:pt x="1030416" y="83841"/>
                  </a:cubicBezTo>
                  <a:cubicBezTo>
                    <a:pt x="1062505" y="45151"/>
                    <a:pt x="1106328" y="14022"/>
                    <a:pt x="1156818" y="1926"/>
                  </a:cubicBezTo>
                  <a:cubicBezTo>
                    <a:pt x="1231575" y="-5545"/>
                    <a:pt x="1306332" y="10642"/>
                    <a:pt x="1380644" y="17757"/>
                  </a:cubicBezTo>
                  <a:cubicBezTo>
                    <a:pt x="1434156" y="25851"/>
                    <a:pt x="1487845" y="26829"/>
                    <a:pt x="1541802" y="28786"/>
                  </a:cubicBezTo>
                  <a:cubicBezTo>
                    <a:pt x="1633270" y="38747"/>
                    <a:pt x="1725094" y="51911"/>
                    <a:pt x="1814606" y="73613"/>
                  </a:cubicBezTo>
                  <a:cubicBezTo>
                    <a:pt x="2043854" y="128934"/>
                    <a:pt x="2271502" y="195907"/>
                    <a:pt x="2491150" y="282181"/>
                  </a:cubicBezTo>
                  <a:cubicBezTo>
                    <a:pt x="2661819" y="342839"/>
                    <a:pt x="2829111" y="411591"/>
                    <a:pt x="2996491" y="480965"/>
                  </a:cubicBezTo>
                  <a:cubicBezTo>
                    <a:pt x="3166894" y="554431"/>
                    <a:pt x="3330185" y="642839"/>
                    <a:pt x="3488499" y="739429"/>
                  </a:cubicBezTo>
                  <a:cubicBezTo>
                    <a:pt x="3568411" y="787102"/>
                    <a:pt x="3717303" y="882803"/>
                    <a:pt x="3793926" y="988199"/>
                  </a:cubicBezTo>
                  <a:cubicBezTo>
                    <a:pt x="3794726" y="989889"/>
                    <a:pt x="3795882" y="991667"/>
                    <a:pt x="3797304" y="993357"/>
                  </a:cubicBezTo>
                  <a:cubicBezTo>
                    <a:pt x="3797837" y="994069"/>
                    <a:pt x="3798548" y="994780"/>
                    <a:pt x="3799082" y="995492"/>
                  </a:cubicBezTo>
                  <a:cubicBezTo>
                    <a:pt x="3805304" y="1004386"/>
                    <a:pt x="3810904" y="1013280"/>
                    <a:pt x="3815882" y="1022263"/>
                  </a:cubicBezTo>
                  <a:cubicBezTo>
                    <a:pt x="3778281" y="1000562"/>
                    <a:pt x="3734725" y="988999"/>
                    <a:pt x="3692236" y="1000651"/>
                  </a:cubicBezTo>
                  <a:cubicBezTo>
                    <a:pt x="3639968" y="1016126"/>
                    <a:pt x="3578545" y="1048412"/>
                    <a:pt x="3570722" y="1108003"/>
                  </a:cubicBezTo>
                  <a:cubicBezTo>
                    <a:pt x="3568589" y="1123212"/>
                    <a:pt x="3561211" y="1141979"/>
                    <a:pt x="3573656" y="1154519"/>
                  </a:cubicBezTo>
                  <a:cubicBezTo>
                    <a:pt x="3588145" y="1169906"/>
                    <a:pt x="3615434" y="1158255"/>
                    <a:pt x="3615168" y="1137354"/>
                  </a:cubicBezTo>
                  <a:cubicBezTo>
                    <a:pt x="3615434" y="1126414"/>
                    <a:pt x="3617034" y="1115741"/>
                    <a:pt x="3618990" y="1104979"/>
                  </a:cubicBezTo>
                  <a:cubicBezTo>
                    <a:pt x="3630012" y="1064333"/>
                    <a:pt x="3682724" y="1042008"/>
                    <a:pt x="3720325" y="1032669"/>
                  </a:cubicBezTo>
                  <a:cubicBezTo>
                    <a:pt x="3759614" y="1024576"/>
                    <a:pt x="3796148" y="1042898"/>
                    <a:pt x="3831971" y="1057217"/>
                  </a:cubicBezTo>
                  <a:cubicBezTo>
                    <a:pt x="3833127" y="1061042"/>
                    <a:pt x="3834371" y="1064599"/>
                    <a:pt x="3835438" y="10682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15414975" y="1113735"/>
              <a:ext cx="3755392" cy="3976790"/>
            </a:xfrm>
            <a:custGeom>
              <a:rect b="b" l="l" r="r" t="t"/>
              <a:pathLst>
                <a:path extrusionOk="0" h="3976790" w="3755392">
                  <a:moveTo>
                    <a:pt x="775080" y="1626208"/>
                  </a:moveTo>
                  <a:cubicBezTo>
                    <a:pt x="788502" y="1621849"/>
                    <a:pt x="791347" y="1609575"/>
                    <a:pt x="774991" y="1607886"/>
                  </a:cubicBezTo>
                  <a:cubicBezTo>
                    <a:pt x="727612" y="1611799"/>
                    <a:pt x="677123" y="1649688"/>
                    <a:pt x="668234" y="1697895"/>
                  </a:cubicBezTo>
                  <a:cubicBezTo>
                    <a:pt x="662278" y="1724488"/>
                    <a:pt x="678278" y="1752416"/>
                    <a:pt x="668856" y="1777853"/>
                  </a:cubicBezTo>
                  <a:cubicBezTo>
                    <a:pt x="654100" y="1805336"/>
                    <a:pt x="623700" y="1818677"/>
                    <a:pt x="602366" y="1840290"/>
                  </a:cubicBezTo>
                  <a:cubicBezTo>
                    <a:pt x="569743" y="1867506"/>
                    <a:pt x="554010" y="1914111"/>
                    <a:pt x="564588" y="1955469"/>
                  </a:cubicBezTo>
                  <a:cubicBezTo>
                    <a:pt x="567343" y="1967032"/>
                    <a:pt x="580410" y="1973880"/>
                    <a:pt x="591521" y="1970767"/>
                  </a:cubicBezTo>
                  <a:cubicBezTo>
                    <a:pt x="606988" y="1966765"/>
                    <a:pt x="609655" y="1950133"/>
                    <a:pt x="606011" y="1936703"/>
                  </a:cubicBezTo>
                  <a:cubicBezTo>
                    <a:pt x="605655" y="1920070"/>
                    <a:pt x="609744" y="1902727"/>
                    <a:pt x="618544" y="1888496"/>
                  </a:cubicBezTo>
                  <a:cubicBezTo>
                    <a:pt x="648233" y="1850963"/>
                    <a:pt x="701745" y="1830506"/>
                    <a:pt x="711701" y="1779276"/>
                  </a:cubicBezTo>
                  <a:cubicBezTo>
                    <a:pt x="715790" y="1754639"/>
                    <a:pt x="704768" y="1730625"/>
                    <a:pt x="706012" y="1705988"/>
                  </a:cubicBezTo>
                  <a:cubicBezTo>
                    <a:pt x="710190" y="1668989"/>
                    <a:pt x="745124" y="1643640"/>
                    <a:pt x="775080" y="1626208"/>
                  </a:cubicBezTo>
                  <a:close/>
                  <a:moveTo>
                    <a:pt x="1808696" y="1713459"/>
                  </a:moveTo>
                  <a:cubicBezTo>
                    <a:pt x="1843541" y="1644796"/>
                    <a:pt x="1862919" y="1563326"/>
                    <a:pt x="1851186" y="1486569"/>
                  </a:cubicBezTo>
                  <a:cubicBezTo>
                    <a:pt x="1838474" y="1415060"/>
                    <a:pt x="1817852" y="1343462"/>
                    <a:pt x="1766829" y="1289386"/>
                  </a:cubicBezTo>
                  <a:cubicBezTo>
                    <a:pt x="1745228" y="1269285"/>
                    <a:pt x="1695450" y="1198132"/>
                    <a:pt x="1664071" y="1226682"/>
                  </a:cubicBezTo>
                  <a:cubicBezTo>
                    <a:pt x="1572248" y="1180521"/>
                    <a:pt x="1375000" y="1162022"/>
                    <a:pt x="1279532" y="1202134"/>
                  </a:cubicBezTo>
                  <a:cubicBezTo>
                    <a:pt x="1156775" y="1248473"/>
                    <a:pt x="1053484" y="1338837"/>
                    <a:pt x="987883" y="1452149"/>
                  </a:cubicBezTo>
                  <a:cubicBezTo>
                    <a:pt x="930460" y="1550785"/>
                    <a:pt x="932505" y="1676815"/>
                    <a:pt x="982194" y="1778120"/>
                  </a:cubicBezTo>
                  <a:cubicBezTo>
                    <a:pt x="1007439" y="1832552"/>
                    <a:pt x="1047173" y="1877734"/>
                    <a:pt x="1086551" y="1922116"/>
                  </a:cubicBezTo>
                  <a:cubicBezTo>
                    <a:pt x="1104063" y="1942306"/>
                    <a:pt x="1122107" y="1961873"/>
                    <a:pt x="1144863" y="1976281"/>
                  </a:cubicBezTo>
                  <a:cubicBezTo>
                    <a:pt x="1202909" y="2010880"/>
                    <a:pt x="1272688" y="2020308"/>
                    <a:pt x="1339266" y="2021464"/>
                  </a:cubicBezTo>
                  <a:cubicBezTo>
                    <a:pt x="1495358" y="2020752"/>
                    <a:pt x="1660605" y="1947286"/>
                    <a:pt x="1744162" y="1811651"/>
                  </a:cubicBezTo>
                  <a:cubicBezTo>
                    <a:pt x="1766206" y="1779098"/>
                    <a:pt x="1789496" y="1747524"/>
                    <a:pt x="1808696" y="1713459"/>
                  </a:cubicBezTo>
                  <a:close/>
                  <a:moveTo>
                    <a:pt x="2012966" y="457160"/>
                  </a:moveTo>
                  <a:cubicBezTo>
                    <a:pt x="2019544" y="458405"/>
                    <a:pt x="2021588" y="448265"/>
                    <a:pt x="2014388" y="447732"/>
                  </a:cubicBezTo>
                  <a:cubicBezTo>
                    <a:pt x="1997143" y="445153"/>
                    <a:pt x="1978476" y="441773"/>
                    <a:pt x="1961054" y="446931"/>
                  </a:cubicBezTo>
                  <a:cubicBezTo>
                    <a:pt x="1860875" y="470234"/>
                    <a:pt x="1795718" y="526000"/>
                    <a:pt x="1839185" y="634064"/>
                  </a:cubicBezTo>
                  <a:cubicBezTo>
                    <a:pt x="1844341" y="644115"/>
                    <a:pt x="1841052" y="652120"/>
                    <a:pt x="1831363" y="657723"/>
                  </a:cubicBezTo>
                  <a:cubicBezTo>
                    <a:pt x="1763806" y="687874"/>
                    <a:pt x="1695805" y="700415"/>
                    <a:pt x="1703361" y="793537"/>
                  </a:cubicBezTo>
                  <a:cubicBezTo>
                    <a:pt x="1707094" y="824310"/>
                    <a:pt x="1754473" y="820931"/>
                    <a:pt x="1753762" y="790068"/>
                  </a:cubicBezTo>
                  <a:cubicBezTo>
                    <a:pt x="1752073" y="770056"/>
                    <a:pt x="1758384" y="747821"/>
                    <a:pt x="1776162" y="736525"/>
                  </a:cubicBezTo>
                  <a:cubicBezTo>
                    <a:pt x="1811540" y="714557"/>
                    <a:pt x="1863008" y="710198"/>
                    <a:pt x="1882386" y="668307"/>
                  </a:cubicBezTo>
                  <a:cubicBezTo>
                    <a:pt x="1898297" y="634509"/>
                    <a:pt x="1868697" y="603735"/>
                    <a:pt x="1867186" y="570293"/>
                  </a:cubicBezTo>
                  <a:cubicBezTo>
                    <a:pt x="1863897" y="539253"/>
                    <a:pt x="1879453" y="511414"/>
                    <a:pt x="1906386" y="496205"/>
                  </a:cubicBezTo>
                  <a:cubicBezTo>
                    <a:pt x="1938120" y="475393"/>
                    <a:pt x="1974387" y="460006"/>
                    <a:pt x="2012966" y="457160"/>
                  </a:cubicBezTo>
                  <a:close/>
                  <a:moveTo>
                    <a:pt x="2903291" y="1128935"/>
                  </a:moveTo>
                  <a:cubicBezTo>
                    <a:pt x="2975736" y="1057960"/>
                    <a:pt x="3005248" y="952653"/>
                    <a:pt x="2996715" y="853039"/>
                  </a:cubicBezTo>
                  <a:cubicBezTo>
                    <a:pt x="2988803" y="791580"/>
                    <a:pt x="2965247" y="734035"/>
                    <a:pt x="2933069" y="681470"/>
                  </a:cubicBezTo>
                  <a:cubicBezTo>
                    <a:pt x="2901869" y="623125"/>
                    <a:pt x="2855735" y="570738"/>
                    <a:pt x="2792356" y="547435"/>
                  </a:cubicBezTo>
                  <a:cubicBezTo>
                    <a:pt x="2768978" y="540854"/>
                    <a:pt x="2732888" y="522976"/>
                    <a:pt x="2711821" y="540676"/>
                  </a:cubicBezTo>
                  <a:cubicBezTo>
                    <a:pt x="2559197" y="482152"/>
                    <a:pt x="2449062" y="515416"/>
                    <a:pt x="2322304" y="610228"/>
                  </a:cubicBezTo>
                  <a:cubicBezTo>
                    <a:pt x="2219191" y="674711"/>
                    <a:pt x="2165413" y="790335"/>
                    <a:pt x="2143457" y="906404"/>
                  </a:cubicBezTo>
                  <a:cubicBezTo>
                    <a:pt x="2124879" y="1004239"/>
                    <a:pt x="2156879" y="1091758"/>
                    <a:pt x="2232258" y="1156240"/>
                  </a:cubicBezTo>
                  <a:cubicBezTo>
                    <a:pt x="2333682" y="1265105"/>
                    <a:pt x="2424883" y="1295523"/>
                    <a:pt x="2571286" y="1297035"/>
                  </a:cubicBezTo>
                  <a:cubicBezTo>
                    <a:pt x="2701332" y="1297568"/>
                    <a:pt x="2818045" y="1222591"/>
                    <a:pt x="2903291" y="1128935"/>
                  </a:cubicBezTo>
                  <a:close/>
                  <a:moveTo>
                    <a:pt x="3755393" y="913074"/>
                  </a:moveTo>
                  <a:cubicBezTo>
                    <a:pt x="3748904" y="914675"/>
                    <a:pt x="3742504" y="916187"/>
                    <a:pt x="3736548" y="916988"/>
                  </a:cubicBezTo>
                  <a:cubicBezTo>
                    <a:pt x="3655658" y="932908"/>
                    <a:pt x="3567746" y="941713"/>
                    <a:pt x="3488633" y="969196"/>
                  </a:cubicBezTo>
                  <a:cubicBezTo>
                    <a:pt x="3379832" y="1007174"/>
                    <a:pt x="3280363" y="1067121"/>
                    <a:pt x="3177962" y="1119330"/>
                  </a:cubicBezTo>
                  <a:cubicBezTo>
                    <a:pt x="3105072" y="1156418"/>
                    <a:pt x="3034760" y="1197865"/>
                    <a:pt x="2964892" y="1240468"/>
                  </a:cubicBezTo>
                  <a:cubicBezTo>
                    <a:pt x="2660532" y="1417551"/>
                    <a:pt x="2372705" y="1621316"/>
                    <a:pt x="2083634" y="1821879"/>
                  </a:cubicBezTo>
                  <a:cubicBezTo>
                    <a:pt x="1837852" y="1996382"/>
                    <a:pt x="1581137" y="2154876"/>
                    <a:pt x="1327266" y="2317728"/>
                  </a:cubicBezTo>
                  <a:cubicBezTo>
                    <a:pt x="1258110" y="2367002"/>
                    <a:pt x="1186286" y="2412095"/>
                    <a:pt x="1115174" y="2458434"/>
                  </a:cubicBezTo>
                  <a:cubicBezTo>
                    <a:pt x="1091796" y="2403290"/>
                    <a:pt x="1034373" y="2375629"/>
                    <a:pt x="979972" y="2359264"/>
                  </a:cubicBezTo>
                  <a:cubicBezTo>
                    <a:pt x="844148" y="2312481"/>
                    <a:pt x="687523" y="2309368"/>
                    <a:pt x="558276" y="2377764"/>
                  </a:cubicBezTo>
                  <a:cubicBezTo>
                    <a:pt x="475342" y="2433886"/>
                    <a:pt x="410719" y="2518025"/>
                    <a:pt x="365829" y="2606877"/>
                  </a:cubicBezTo>
                  <a:cubicBezTo>
                    <a:pt x="329384" y="2698576"/>
                    <a:pt x="273294" y="2949658"/>
                    <a:pt x="352851" y="3026237"/>
                  </a:cubicBezTo>
                  <a:cubicBezTo>
                    <a:pt x="341917" y="3036287"/>
                    <a:pt x="331073" y="3046426"/>
                    <a:pt x="320228" y="3056744"/>
                  </a:cubicBezTo>
                  <a:cubicBezTo>
                    <a:pt x="320228" y="3056744"/>
                    <a:pt x="320228" y="3056744"/>
                    <a:pt x="320139" y="3056744"/>
                  </a:cubicBezTo>
                  <a:cubicBezTo>
                    <a:pt x="302984" y="3058256"/>
                    <a:pt x="285828" y="3078623"/>
                    <a:pt x="270716" y="3104505"/>
                  </a:cubicBezTo>
                  <a:cubicBezTo>
                    <a:pt x="268139" y="3106996"/>
                    <a:pt x="265561" y="3109575"/>
                    <a:pt x="262983" y="3112065"/>
                  </a:cubicBezTo>
                  <a:cubicBezTo>
                    <a:pt x="263783" y="3112777"/>
                    <a:pt x="264494" y="3113577"/>
                    <a:pt x="265205" y="3114289"/>
                  </a:cubicBezTo>
                  <a:cubicBezTo>
                    <a:pt x="245027" y="3151733"/>
                    <a:pt x="229205" y="3196649"/>
                    <a:pt x="223160" y="3213014"/>
                  </a:cubicBezTo>
                  <a:cubicBezTo>
                    <a:pt x="201293" y="3275006"/>
                    <a:pt x="195160" y="3340645"/>
                    <a:pt x="185382" y="3405306"/>
                  </a:cubicBezTo>
                  <a:cubicBezTo>
                    <a:pt x="180315" y="3439459"/>
                    <a:pt x="176226" y="3473613"/>
                    <a:pt x="172937" y="3507944"/>
                  </a:cubicBezTo>
                  <a:cubicBezTo>
                    <a:pt x="170981" y="3521285"/>
                    <a:pt x="182537" y="3534182"/>
                    <a:pt x="196049" y="3533115"/>
                  </a:cubicBezTo>
                  <a:cubicBezTo>
                    <a:pt x="205293" y="3646604"/>
                    <a:pt x="221560" y="3760272"/>
                    <a:pt x="208138" y="3874206"/>
                  </a:cubicBezTo>
                  <a:cubicBezTo>
                    <a:pt x="204138" y="3902756"/>
                    <a:pt x="198449" y="3932462"/>
                    <a:pt x="183159" y="3957366"/>
                  </a:cubicBezTo>
                  <a:cubicBezTo>
                    <a:pt x="165204" y="3986361"/>
                    <a:pt x="141914" y="3982803"/>
                    <a:pt x="141825" y="3947316"/>
                  </a:cubicBezTo>
                  <a:cubicBezTo>
                    <a:pt x="133470" y="3887013"/>
                    <a:pt x="156048" y="3787043"/>
                    <a:pt x="109292" y="3742839"/>
                  </a:cubicBezTo>
                  <a:cubicBezTo>
                    <a:pt x="89469" y="3726029"/>
                    <a:pt x="66269" y="3739281"/>
                    <a:pt x="47780" y="3750577"/>
                  </a:cubicBezTo>
                  <a:cubicBezTo>
                    <a:pt x="6712" y="3761694"/>
                    <a:pt x="3779" y="3714555"/>
                    <a:pt x="1557" y="3685649"/>
                  </a:cubicBezTo>
                  <a:cubicBezTo>
                    <a:pt x="-932" y="3644914"/>
                    <a:pt x="223" y="3603912"/>
                    <a:pt x="579" y="3563177"/>
                  </a:cubicBezTo>
                  <a:cubicBezTo>
                    <a:pt x="2801" y="3442394"/>
                    <a:pt x="4934" y="3320544"/>
                    <a:pt x="28935" y="3201718"/>
                  </a:cubicBezTo>
                  <a:cubicBezTo>
                    <a:pt x="29646" y="3196915"/>
                    <a:pt x="42624" y="3142394"/>
                    <a:pt x="51157" y="3094633"/>
                  </a:cubicBezTo>
                  <a:cubicBezTo>
                    <a:pt x="52491" y="3092498"/>
                    <a:pt x="54002" y="3090364"/>
                    <a:pt x="55513" y="3088318"/>
                  </a:cubicBezTo>
                  <a:cubicBezTo>
                    <a:pt x="56491" y="3084404"/>
                    <a:pt x="57380" y="3080491"/>
                    <a:pt x="58269" y="3076489"/>
                  </a:cubicBezTo>
                  <a:cubicBezTo>
                    <a:pt x="60402" y="3067595"/>
                    <a:pt x="62624" y="3058700"/>
                    <a:pt x="64935" y="3049895"/>
                  </a:cubicBezTo>
                  <a:cubicBezTo>
                    <a:pt x="67780" y="3038866"/>
                    <a:pt x="70713" y="3027749"/>
                    <a:pt x="73558" y="3016720"/>
                  </a:cubicBezTo>
                  <a:cubicBezTo>
                    <a:pt x="91069" y="2909812"/>
                    <a:pt x="113736" y="2803527"/>
                    <a:pt x="138981" y="2699110"/>
                  </a:cubicBezTo>
                  <a:cubicBezTo>
                    <a:pt x="168493" y="2576103"/>
                    <a:pt x="190182" y="2454165"/>
                    <a:pt x="220671" y="2330714"/>
                  </a:cubicBezTo>
                  <a:cubicBezTo>
                    <a:pt x="253294" y="2204239"/>
                    <a:pt x="288850" y="2078653"/>
                    <a:pt x="320850" y="1952001"/>
                  </a:cubicBezTo>
                  <a:cubicBezTo>
                    <a:pt x="366362" y="1754728"/>
                    <a:pt x="444941" y="1567684"/>
                    <a:pt x="524231" y="1381707"/>
                  </a:cubicBezTo>
                  <a:cubicBezTo>
                    <a:pt x="587877" y="1221523"/>
                    <a:pt x="668500" y="1069256"/>
                    <a:pt x="756502" y="921257"/>
                  </a:cubicBezTo>
                  <a:cubicBezTo>
                    <a:pt x="784591" y="937889"/>
                    <a:pt x="818369" y="945182"/>
                    <a:pt x="846636" y="962081"/>
                  </a:cubicBezTo>
                  <a:cubicBezTo>
                    <a:pt x="886015" y="982271"/>
                    <a:pt x="924238" y="1007174"/>
                    <a:pt x="968061" y="1016424"/>
                  </a:cubicBezTo>
                  <a:cubicBezTo>
                    <a:pt x="1118463" y="1045597"/>
                    <a:pt x="1191886" y="958701"/>
                    <a:pt x="1287266" y="862733"/>
                  </a:cubicBezTo>
                  <a:cubicBezTo>
                    <a:pt x="1476424" y="717403"/>
                    <a:pt x="1488335" y="476816"/>
                    <a:pt x="1307266" y="319122"/>
                  </a:cubicBezTo>
                  <a:cubicBezTo>
                    <a:pt x="1298644" y="311740"/>
                    <a:pt x="1260687" y="282834"/>
                    <a:pt x="1229576" y="267269"/>
                  </a:cubicBezTo>
                  <a:cubicBezTo>
                    <a:pt x="1247620" y="247080"/>
                    <a:pt x="1265576" y="226890"/>
                    <a:pt x="1283621" y="206878"/>
                  </a:cubicBezTo>
                  <a:cubicBezTo>
                    <a:pt x="1345667" y="136081"/>
                    <a:pt x="1403178" y="59680"/>
                    <a:pt x="1476424" y="0"/>
                  </a:cubicBezTo>
                  <a:cubicBezTo>
                    <a:pt x="1514114" y="3469"/>
                    <a:pt x="1551892" y="7115"/>
                    <a:pt x="1588604" y="15832"/>
                  </a:cubicBezTo>
                  <a:cubicBezTo>
                    <a:pt x="1762740" y="54343"/>
                    <a:pt x="1932076" y="110021"/>
                    <a:pt x="2100345" y="169078"/>
                  </a:cubicBezTo>
                  <a:cubicBezTo>
                    <a:pt x="2568441" y="328817"/>
                    <a:pt x="3024537" y="522710"/>
                    <a:pt x="3465966" y="745597"/>
                  </a:cubicBezTo>
                  <a:cubicBezTo>
                    <a:pt x="3539567" y="782063"/>
                    <a:pt x="3615391" y="820664"/>
                    <a:pt x="3685170" y="866113"/>
                  </a:cubicBezTo>
                  <a:cubicBezTo>
                    <a:pt x="3708459" y="880699"/>
                    <a:pt x="3731659" y="896976"/>
                    <a:pt x="3755393" y="9130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16410963" y="2332279"/>
              <a:ext cx="805208" cy="749384"/>
            </a:xfrm>
            <a:custGeom>
              <a:rect b="b" l="l" r="r" t="t"/>
              <a:pathLst>
                <a:path extrusionOk="0" h="749384" w="805208">
                  <a:moveTo>
                    <a:pt x="324078" y="338912"/>
                  </a:moveTo>
                  <a:cubicBezTo>
                    <a:pt x="349145" y="344338"/>
                    <a:pt x="356256" y="311252"/>
                    <a:pt x="335011" y="300934"/>
                  </a:cubicBezTo>
                  <a:cubicBezTo>
                    <a:pt x="311989" y="293997"/>
                    <a:pt x="299277" y="332153"/>
                    <a:pt x="324078" y="338912"/>
                  </a:cubicBezTo>
                  <a:close/>
                  <a:moveTo>
                    <a:pt x="325767" y="485666"/>
                  </a:moveTo>
                  <a:cubicBezTo>
                    <a:pt x="349056" y="496695"/>
                    <a:pt x="365056" y="455782"/>
                    <a:pt x="338923" y="448577"/>
                  </a:cubicBezTo>
                  <a:cubicBezTo>
                    <a:pt x="315900" y="443063"/>
                    <a:pt x="306744" y="474370"/>
                    <a:pt x="325767" y="485666"/>
                  </a:cubicBezTo>
                  <a:close/>
                  <a:moveTo>
                    <a:pt x="538126" y="490291"/>
                  </a:moveTo>
                  <a:cubicBezTo>
                    <a:pt x="559726" y="493226"/>
                    <a:pt x="567015" y="460585"/>
                    <a:pt x="545237" y="455426"/>
                  </a:cubicBezTo>
                  <a:cubicBezTo>
                    <a:pt x="521148" y="449378"/>
                    <a:pt x="513681" y="486466"/>
                    <a:pt x="538126" y="490291"/>
                  </a:cubicBezTo>
                  <a:close/>
                  <a:moveTo>
                    <a:pt x="547370" y="225334"/>
                  </a:moveTo>
                  <a:cubicBezTo>
                    <a:pt x="558659" y="230226"/>
                    <a:pt x="572971" y="221599"/>
                    <a:pt x="572437" y="208702"/>
                  </a:cubicBezTo>
                  <a:cubicBezTo>
                    <a:pt x="571548" y="203365"/>
                    <a:pt x="573860" y="196962"/>
                    <a:pt x="567993" y="193938"/>
                  </a:cubicBezTo>
                  <a:cubicBezTo>
                    <a:pt x="544259" y="179796"/>
                    <a:pt x="522214" y="211459"/>
                    <a:pt x="547370" y="225334"/>
                  </a:cubicBezTo>
                  <a:close/>
                  <a:moveTo>
                    <a:pt x="801063" y="270250"/>
                  </a:moveTo>
                  <a:cubicBezTo>
                    <a:pt x="812263" y="323970"/>
                    <a:pt x="798930" y="379025"/>
                    <a:pt x="782930" y="430522"/>
                  </a:cubicBezTo>
                  <a:cubicBezTo>
                    <a:pt x="765596" y="478640"/>
                    <a:pt x="732884" y="519019"/>
                    <a:pt x="705062" y="561266"/>
                  </a:cubicBezTo>
                  <a:cubicBezTo>
                    <a:pt x="685239" y="589817"/>
                    <a:pt x="665328" y="618545"/>
                    <a:pt x="639283" y="641847"/>
                  </a:cubicBezTo>
                  <a:cubicBezTo>
                    <a:pt x="556348" y="707664"/>
                    <a:pt x="451724" y="750000"/>
                    <a:pt x="345145" y="749378"/>
                  </a:cubicBezTo>
                  <a:cubicBezTo>
                    <a:pt x="282388" y="747599"/>
                    <a:pt x="211187" y="741551"/>
                    <a:pt x="160164" y="700015"/>
                  </a:cubicBezTo>
                  <a:cubicBezTo>
                    <a:pt x="119719" y="658479"/>
                    <a:pt x="77585" y="613030"/>
                    <a:pt x="46474" y="562423"/>
                  </a:cubicBezTo>
                  <a:cubicBezTo>
                    <a:pt x="-16283" y="459784"/>
                    <a:pt x="-17527" y="322458"/>
                    <a:pt x="55274" y="224356"/>
                  </a:cubicBezTo>
                  <a:cubicBezTo>
                    <a:pt x="109141" y="143686"/>
                    <a:pt x="184876" y="76090"/>
                    <a:pt x="273411" y="35088"/>
                  </a:cubicBezTo>
                  <a:cubicBezTo>
                    <a:pt x="330478" y="5382"/>
                    <a:pt x="393235" y="-2356"/>
                    <a:pt x="457236" y="579"/>
                  </a:cubicBezTo>
                  <a:cubicBezTo>
                    <a:pt x="525948" y="2269"/>
                    <a:pt x="597060" y="5115"/>
                    <a:pt x="660705" y="33932"/>
                  </a:cubicBezTo>
                  <a:cubicBezTo>
                    <a:pt x="663105" y="45405"/>
                    <a:pt x="674395" y="50742"/>
                    <a:pt x="682661" y="57946"/>
                  </a:cubicBezTo>
                  <a:cubicBezTo>
                    <a:pt x="708706" y="81427"/>
                    <a:pt x="729951" y="102595"/>
                    <a:pt x="751107" y="132301"/>
                  </a:cubicBezTo>
                  <a:cubicBezTo>
                    <a:pt x="781596" y="172236"/>
                    <a:pt x="790396" y="222399"/>
                    <a:pt x="801063" y="27025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8"/>
            <p:cNvSpPr/>
            <p:nvPr/>
          </p:nvSpPr>
          <p:spPr>
            <a:xfrm>
              <a:off x="16199388" y="1403151"/>
              <a:ext cx="602478" cy="678650"/>
            </a:xfrm>
            <a:custGeom>
              <a:rect b="b" l="l" r="r" t="t"/>
              <a:pathLst>
                <a:path extrusionOk="0" h="678650" w="602478">
                  <a:moveTo>
                    <a:pt x="300182" y="526000"/>
                  </a:moveTo>
                  <a:cubicBezTo>
                    <a:pt x="316449" y="533472"/>
                    <a:pt x="330850" y="510258"/>
                    <a:pt x="318049" y="498340"/>
                  </a:cubicBezTo>
                  <a:cubicBezTo>
                    <a:pt x="298049" y="480373"/>
                    <a:pt x="275738" y="514705"/>
                    <a:pt x="300182" y="526000"/>
                  </a:cubicBezTo>
                  <a:close/>
                  <a:moveTo>
                    <a:pt x="413340" y="260510"/>
                  </a:moveTo>
                  <a:cubicBezTo>
                    <a:pt x="414673" y="255707"/>
                    <a:pt x="413695" y="250282"/>
                    <a:pt x="410940" y="246190"/>
                  </a:cubicBezTo>
                  <a:cubicBezTo>
                    <a:pt x="410673" y="239786"/>
                    <a:pt x="407117" y="233205"/>
                    <a:pt x="400273" y="232404"/>
                  </a:cubicBezTo>
                  <a:cubicBezTo>
                    <a:pt x="393428" y="231426"/>
                    <a:pt x="388628" y="236496"/>
                    <a:pt x="385695" y="242188"/>
                  </a:cubicBezTo>
                  <a:cubicBezTo>
                    <a:pt x="374406" y="250371"/>
                    <a:pt x="378317" y="269404"/>
                    <a:pt x="391828" y="272784"/>
                  </a:cubicBezTo>
                  <a:cubicBezTo>
                    <a:pt x="400806" y="275185"/>
                    <a:pt x="410851" y="269671"/>
                    <a:pt x="413340" y="260510"/>
                  </a:cubicBezTo>
                  <a:close/>
                  <a:moveTo>
                    <a:pt x="425607" y="0"/>
                  </a:moveTo>
                  <a:cubicBezTo>
                    <a:pt x="554142" y="81826"/>
                    <a:pt x="647743" y="250015"/>
                    <a:pt x="579565" y="398458"/>
                  </a:cubicBezTo>
                  <a:cubicBezTo>
                    <a:pt x="547653" y="468722"/>
                    <a:pt x="486941" y="515772"/>
                    <a:pt x="432096" y="567091"/>
                  </a:cubicBezTo>
                  <a:cubicBezTo>
                    <a:pt x="409962" y="590928"/>
                    <a:pt x="389339" y="616365"/>
                    <a:pt x="361606" y="634064"/>
                  </a:cubicBezTo>
                  <a:cubicBezTo>
                    <a:pt x="311027" y="676845"/>
                    <a:pt x="239293" y="689475"/>
                    <a:pt x="176536" y="669196"/>
                  </a:cubicBezTo>
                  <a:cubicBezTo>
                    <a:pt x="116891" y="643759"/>
                    <a:pt x="61068" y="608894"/>
                    <a:pt x="0" y="585947"/>
                  </a:cubicBezTo>
                  <a:cubicBezTo>
                    <a:pt x="51734" y="500741"/>
                    <a:pt x="105779" y="416780"/>
                    <a:pt x="160003" y="333442"/>
                  </a:cubicBezTo>
                  <a:cubicBezTo>
                    <a:pt x="237959" y="215594"/>
                    <a:pt x="331116" y="106463"/>
                    <a:pt x="425607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15782081" y="3489313"/>
              <a:ext cx="722733" cy="616771"/>
            </a:xfrm>
            <a:custGeom>
              <a:rect b="b" l="l" r="r" t="t"/>
              <a:pathLst>
                <a:path extrusionOk="0" h="616771" w="722733">
                  <a:moveTo>
                    <a:pt x="180325" y="347190"/>
                  </a:moveTo>
                  <a:cubicBezTo>
                    <a:pt x="187348" y="342654"/>
                    <a:pt x="193392" y="334916"/>
                    <a:pt x="191970" y="326111"/>
                  </a:cubicBezTo>
                  <a:cubicBezTo>
                    <a:pt x="181481" y="291691"/>
                    <a:pt x="140236" y="318996"/>
                    <a:pt x="158725" y="347279"/>
                  </a:cubicBezTo>
                  <a:cubicBezTo>
                    <a:pt x="163347" y="355462"/>
                    <a:pt x="175881" y="355284"/>
                    <a:pt x="180325" y="347190"/>
                  </a:cubicBezTo>
                  <a:close/>
                  <a:moveTo>
                    <a:pt x="302283" y="170552"/>
                  </a:moveTo>
                  <a:cubicBezTo>
                    <a:pt x="313839" y="172509"/>
                    <a:pt x="327261" y="157478"/>
                    <a:pt x="324772" y="146271"/>
                  </a:cubicBezTo>
                  <a:cubicBezTo>
                    <a:pt x="322639" y="137021"/>
                    <a:pt x="314550" y="130173"/>
                    <a:pt x="304594" y="131774"/>
                  </a:cubicBezTo>
                  <a:cubicBezTo>
                    <a:pt x="284860" y="134175"/>
                    <a:pt x="280949" y="167617"/>
                    <a:pt x="302283" y="170552"/>
                  </a:cubicBezTo>
                  <a:close/>
                  <a:moveTo>
                    <a:pt x="530375" y="155788"/>
                  </a:moveTo>
                  <a:cubicBezTo>
                    <a:pt x="530197" y="148495"/>
                    <a:pt x="530020" y="138089"/>
                    <a:pt x="521397" y="135776"/>
                  </a:cubicBezTo>
                  <a:cubicBezTo>
                    <a:pt x="499175" y="133375"/>
                    <a:pt x="482374" y="159257"/>
                    <a:pt x="505486" y="172331"/>
                  </a:cubicBezTo>
                  <a:cubicBezTo>
                    <a:pt x="516775" y="177312"/>
                    <a:pt x="530286" y="168595"/>
                    <a:pt x="530375" y="155788"/>
                  </a:cubicBezTo>
                  <a:close/>
                  <a:moveTo>
                    <a:pt x="714823" y="90327"/>
                  </a:moveTo>
                  <a:cubicBezTo>
                    <a:pt x="717223" y="92551"/>
                    <a:pt x="719889" y="95841"/>
                    <a:pt x="722734" y="99399"/>
                  </a:cubicBezTo>
                  <a:cubicBezTo>
                    <a:pt x="704689" y="111228"/>
                    <a:pt x="686733" y="123235"/>
                    <a:pt x="668955" y="135420"/>
                  </a:cubicBezTo>
                  <a:cubicBezTo>
                    <a:pt x="538020" y="226585"/>
                    <a:pt x="406729" y="317484"/>
                    <a:pt x="280594" y="415052"/>
                  </a:cubicBezTo>
                  <a:cubicBezTo>
                    <a:pt x="193214" y="479180"/>
                    <a:pt x="109924" y="548287"/>
                    <a:pt x="26012" y="616772"/>
                  </a:cubicBezTo>
                  <a:cubicBezTo>
                    <a:pt x="25034" y="615438"/>
                    <a:pt x="23878" y="614015"/>
                    <a:pt x="22545" y="612770"/>
                  </a:cubicBezTo>
                  <a:cubicBezTo>
                    <a:pt x="4500" y="592224"/>
                    <a:pt x="2900" y="562429"/>
                    <a:pt x="411" y="536280"/>
                  </a:cubicBezTo>
                  <a:cubicBezTo>
                    <a:pt x="-2789" y="448761"/>
                    <a:pt x="12945" y="360976"/>
                    <a:pt x="38368" y="277104"/>
                  </a:cubicBezTo>
                  <a:cubicBezTo>
                    <a:pt x="67612" y="197235"/>
                    <a:pt x="125836" y="128661"/>
                    <a:pt x="187081" y="70493"/>
                  </a:cubicBezTo>
                  <a:cubicBezTo>
                    <a:pt x="216948" y="43010"/>
                    <a:pt x="252238" y="29491"/>
                    <a:pt x="291972" y="18373"/>
                  </a:cubicBezTo>
                  <a:cubicBezTo>
                    <a:pt x="375528" y="-6441"/>
                    <a:pt x="463619" y="-4574"/>
                    <a:pt x="548420" y="14727"/>
                  </a:cubicBezTo>
                  <a:cubicBezTo>
                    <a:pt x="607265" y="29313"/>
                    <a:pt x="673933" y="41142"/>
                    <a:pt x="714823" y="90327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8"/>
            <p:cNvSpPr/>
            <p:nvPr/>
          </p:nvSpPr>
          <p:spPr>
            <a:xfrm>
              <a:off x="17604163" y="1662002"/>
              <a:ext cx="754811" cy="695452"/>
            </a:xfrm>
            <a:custGeom>
              <a:rect b="b" l="l" r="r" t="t"/>
              <a:pathLst>
                <a:path extrusionOk="0" h="695452" w="754811">
                  <a:moveTo>
                    <a:pt x="211340" y="356536"/>
                  </a:moveTo>
                  <a:cubicBezTo>
                    <a:pt x="220940" y="349331"/>
                    <a:pt x="215251" y="336435"/>
                    <a:pt x="207073" y="330832"/>
                  </a:cubicBezTo>
                  <a:cubicBezTo>
                    <a:pt x="192051" y="323360"/>
                    <a:pt x="181295" y="350932"/>
                    <a:pt x="195251" y="358226"/>
                  </a:cubicBezTo>
                  <a:cubicBezTo>
                    <a:pt x="200318" y="360983"/>
                    <a:pt x="207073" y="360004"/>
                    <a:pt x="211518" y="356536"/>
                  </a:cubicBezTo>
                  <a:cubicBezTo>
                    <a:pt x="211429" y="356536"/>
                    <a:pt x="211429" y="356536"/>
                    <a:pt x="211340" y="356536"/>
                  </a:cubicBezTo>
                  <a:close/>
                  <a:moveTo>
                    <a:pt x="389654" y="269729"/>
                  </a:moveTo>
                  <a:cubicBezTo>
                    <a:pt x="404676" y="284226"/>
                    <a:pt x="430810" y="260123"/>
                    <a:pt x="412943" y="245537"/>
                  </a:cubicBezTo>
                  <a:cubicBezTo>
                    <a:pt x="398009" y="233530"/>
                    <a:pt x="375431" y="255498"/>
                    <a:pt x="389654" y="269729"/>
                  </a:cubicBezTo>
                  <a:close/>
                  <a:moveTo>
                    <a:pt x="478900" y="125732"/>
                  </a:moveTo>
                  <a:cubicBezTo>
                    <a:pt x="481300" y="122797"/>
                    <a:pt x="480144" y="117994"/>
                    <a:pt x="476766" y="116482"/>
                  </a:cubicBezTo>
                  <a:cubicBezTo>
                    <a:pt x="464410" y="98427"/>
                    <a:pt x="437299" y="118706"/>
                    <a:pt x="450455" y="135961"/>
                  </a:cubicBezTo>
                  <a:cubicBezTo>
                    <a:pt x="453566" y="139963"/>
                    <a:pt x="457566" y="141742"/>
                    <a:pt x="461655" y="141742"/>
                  </a:cubicBezTo>
                  <a:cubicBezTo>
                    <a:pt x="469744" y="141653"/>
                    <a:pt x="477744" y="134715"/>
                    <a:pt x="478900" y="125732"/>
                  </a:cubicBezTo>
                  <a:close/>
                  <a:moveTo>
                    <a:pt x="580679" y="456239"/>
                  </a:moveTo>
                  <a:cubicBezTo>
                    <a:pt x="585746" y="465133"/>
                    <a:pt x="599968" y="458996"/>
                    <a:pt x="597124" y="449302"/>
                  </a:cubicBezTo>
                  <a:cubicBezTo>
                    <a:pt x="593390" y="438807"/>
                    <a:pt x="587879" y="426800"/>
                    <a:pt x="575701" y="424576"/>
                  </a:cubicBezTo>
                  <a:cubicBezTo>
                    <a:pt x="563079" y="416393"/>
                    <a:pt x="544767" y="426800"/>
                    <a:pt x="547078" y="442275"/>
                  </a:cubicBezTo>
                  <a:cubicBezTo>
                    <a:pt x="548945" y="456150"/>
                    <a:pt x="568412" y="464244"/>
                    <a:pt x="578901" y="454371"/>
                  </a:cubicBezTo>
                  <a:cubicBezTo>
                    <a:pt x="579257" y="454549"/>
                    <a:pt x="579612" y="454727"/>
                    <a:pt x="579968" y="454816"/>
                  </a:cubicBezTo>
                  <a:cubicBezTo>
                    <a:pt x="580146" y="455261"/>
                    <a:pt x="580412" y="455706"/>
                    <a:pt x="580679" y="456239"/>
                  </a:cubicBezTo>
                  <a:close/>
                  <a:moveTo>
                    <a:pt x="733926" y="230950"/>
                  </a:moveTo>
                  <a:cubicBezTo>
                    <a:pt x="771704" y="328697"/>
                    <a:pt x="758993" y="447701"/>
                    <a:pt x="689569" y="528282"/>
                  </a:cubicBezTo>
                  <a:cubicBezTo>
                    <a:pt x="610368" y="618646"/>
                    <a:pt x="502544" y="697715"/>
                    <a:pt x="377476" y="695403"/>
                  </a:cubicBezTo>
                  <a:cubicBezTo>
                    <a:pt x="327875" y="692646"/>
                    <a:pt x="277119" y="690156"/>
                    <a:pt x="229207" y="676192"/>
                  </a:cubicBezTo>
                  <a:cubicBezTo>
                    <a:pt x="190540" y="661694"/>
                    <a:pt x="155161" y="639281"/>
                    <a:pt x="123783" y="612598"/>
                  </a:cubicBezTo>
                  <a:cubicBezTo>
                    <a:pt x="56671" y="552118"/>
                    <a:pt x="-10530" y="493239"/>
                    <a:pt x="1381" y="393802"/>
                  </a:cubicBezTo>
                  <a:cubicBezTo>
                    <a:pt x="7781" y="318825"/>
                    <a:pt x="35070" y="245625"/>
                    <a:pt x="74093" y="181321"/>
                  </a:cubicBezTo>
                  <a:cubicBezTo>
                    <a:pt x="105471" y="135605"/>
                    <a:pt x="152050" y="103408"/>
                    <a:pt x="196851" y="71745"/>
                  </a:cubicBezTo>
                  <a:cubicBezTo>
                    <a:pt x="299963" y="-3856"/>
                    <a:pt x="393654" y="-16841"/>
                    <a:pt x="516145" y="19358"/>
                  </a:cubicBezTo>
                  <a:cubicBezTo>
                    <a:pt x="520767" y="35101"/>
                    <a:pt x="537656" y="37502"/>
                    <a:pt x="551434" y="39904"/>
                  </a:cubicBezTo>
                  <a:cubicBezTo>
                    <a:pt x="647702" y="56180"/>
                    <a:pt x="697125" y="149924"/>
                    <a:pt x="733926" y="23095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3" name="Google Shape;1153;p28"/>
          <p:cNvSpPr/>
          <p:nvPr/>
        </p:nvSpPr>
        <p:spPr>
          <a:xfrm rot="-2456596">
            <a:off x="230850" y="-118348"/>
            <a:ext cx="2321338" cy="840357"/>
          </a:xfrm>
          <a:custGeom>
            <a:rect b="b" l="l" r="r" t="t"/>
            <a:pathLst>
              <a:path extrusionOk="0" h="1681512" w="4644882">
                <a:moveTo>
                  <a:pt x="4385617" y="237599"/>
                </a:moveTo>
                <a:cubicBezTo>
                  <a:pt x="4405405" y="222742"/>
                  <a:pt x="4425285" y="208071"/>
                  <a:pt x="4445352" y="193493"/>
                </a:cubicBezTo>
                <a:cubicBezTo>
                  <a:pt x="4464025" y="179936"/>
                  <a:pt x="4483255" y="167123"/>
                  <a:pt x="4502021" y="153566"/>
                </a:cubicBezTo>
                <a:cubicBezTo>
                  <a:pt x="4510939" y="147066"/>
                  <a:pt x="4519950" y="140381"/>
                  <a:pt x="4528497" y="133324"/>
                </a:cubicBezTo>
                <a:cubicBezTo>
                  <a:pt x="4537230" y="126081"/>
                  <a:pt x="4545870" y="118653"/>
                  <a:pt x="4554417" y="111132"/>
                </a:cubicBezTo>
                <a:cubicBezTo>
                  <a:pt x="4562406" y="104075"/>
                  <a:pt x="4570488" y="96833"/>
                  <a:pt x="4579035" y="90240"/>
                </a:cubicBezTo>
                <a:cubicBezTo>
                  <a:pt x="4587303" y="83833"/>
                  <a:pt x="4595664" y="77612"/>
                  <a:pt x="4604025" y="71484"/>
                </a:cubicBezTo>
                <a:cubicBezTo>
                  <a:pt x="4614802" y="63498"/>
                  <a:pt x="4625392" y="55606"/>
                  <a:pt x="4634497" y="45763"/>
                </a:cubicBezTo>
                <a:cubicBezTo>
                  <a:pt x="4642021" y="37592"/>
                  <a:pt x="4647874" y="25614"/>
                  <a:pt x="4643229" y="14564"/>
                </a:cubicBezTo>
                <a:cubicBezTo>
                  <a:pt x="4640907" y="9086"/>
                  <a:pt x="4636819" y="4258"/>
                  <a:pt x="4631245" y="1936"/>
                </a:cubicBezTo>
                <a:cubicBezTo>
                  <a:pt x="4625764" y="-385"/>
                  <a:pt x="4619818" y="-199"/>
                  <a:pt x="4613966" y="358"/>
                </a:cubicBezTo>
                <a:cubicBezTo>
                  <a:pt x="4604768" y="1193"/>
                  <a:pt x="4595478" y="1936"/>
                  <a:pt x="4586281" y="2586"/>
                </a:cubicBezTo>
                <a:cubicBezTo>
                  <a:pt x="4577827" y="3143"/>
                  <a:pt x="4569466" y="3700"/>
                  <a:pt x="4561012" y="3886"/>
                </a:cubicBezTo>
                <a:cubicBezTo>
                  <a:pt x="4539367" y="4443"/>
                  <a:pt x="4517814" y="4350"/>
                  <a:pt x="4496261" y="4536"/>
                </a:cubicBezTo>
                <a:cubicBezTo>
                  <a:pt x="4472850" y="4815"/>
                  <a:pt x="4449347" y="5279"/>
                  <a:pt x="4425935" y="5372"/>
                </a:cubicBezTo>
                <a:cubicBezTo>
                  <a:pt x="4379207" y="5558"/>
                  <a:pt x="4332478" y="5093"/>
                  <a:pt x="4285749" y="4258"/>
                </a:cubicBezTo>
                <a:cubicBezTo>
                  <a:pt x="4262524" y="3886"/>
                  <a:pt x="4239206" y="3329"/>
                  <a:pt x="4215981" y="3236"/>
                </a:cubicBezTo>
                <a:cubicBezTo>
                  <a:pt x="4191920" y="3143"/>
                  <a:pt x="4167952" y="3143"/>
                  <a:pt x="4143891" y="3143"/>
                </a:cubicBezTo>
                <a:cubicBezTo>
                  <a:pt x="4094096" y="3236"/>
                  <a:pt x="4044208" y="3515"/>
                  <a:pt x="3994414" y="4536"/>
                </a:cubicBezTo>
                <a:cubicBezTo>
                  <a:pt x="3945827" y="5465"/>
                  <a:pt x="3897240" y="6858"/>
                  <a:pt x="3848654" y="7507"/>
                </a:cubicBezTo>
                <a:cubicBezTo>
                  <a:pt x="3795979" y="8250"/>
                  <a:pt x="3743305" y="8529"/>
                  <a:pt x="3690723" y="8529"/>
                </a:cubicBezTo>
                <a:cubicBezTo>
                  <a:pt x="3594107" y="8622"/>
                  <a:pt x="3497491" y="8529"/>
                  <a:pt x="3400968" y="10200"/>
                </a:cubicBezTo>
                <a:cubicBezTo>
                  <a:pt x="3347736" y="11036"/>
                  <a:pt x="3294504" y="12336"/>
                  <a:pt x="3241272" y="13822"/>
                </a:cubicBezTo>
                <a:cubicBezTo>
                  <a:pt x="3193336" y="15121"/>
                  <a:pt x="3145399" y="16421"/>
                  <a:pt x="3097463" y="17443"/>
                </a:cubicBezTo>
                <a:cubicBezTo>
                  <a:pt x="2995737" y="19578"/>
                  <a:pt x="2894011" y="20878"/>
                  <a:pt x="2792285" y="23107"/>
                </a:cubicBezTo>
                <a:cubicBezTo>
                  <a:pt x="2595244" y="27378"/>
                  <a:pt x="2398481" y="41306"/>
                  <a:pt x="2201533" y="49384"/>
                </a:cubicBezTo>
                <a:cubicBezTo>
                  <a:pt x="2152760" y="51427"/>
                  <a:pt x="2103988" y="53284"/>
                  <a:pt x="2055308" y="55606"/>
                </a:cubicBezTo>
                <a:cubicBezTo>
                  <a:pt x="2002076" y="58113"/>
                  <a:pt x="1948937" y="60805"/>
                  <a:pt x="1895706" y="63591"/>
                </a:cubicBezTo>
                <a:cubicBezTo>
                  <a:pt x="1797882" y="68698"/>
                  <a:pt x="1700058" y="73155"/>
                  <a:pt x="1602234" y="77612"/>
                </a:cubicBezTo>
                <a:cubicBezTo>
                  <a:pt x="1553368" y="79840"/>
                  <a:pt x="1504503" y="82069"/>
                  <a:pt x="1455637" y="84390"/>
                </a:cubicBezTo>
                <a:cubicBezTo>
                  <a:pt x="1408072" y="86619"/>
                  <a:pt x="1360508" y="89219"/>
                  <a:pt x="1312943" y="91261"/>
                </a:cubicBezTo>
                <a:cubicBezTo>
                  <a:pt x="1213725" y="95533"/>
                  <a:pt x="1114322" y="98597"/>
                  <a:pt x="1015012" y="102868"/>
                </a:cubicBezTo>
                <a:cubicBezTo>
                  <a:pt x="965031" y="105004"/>
                  <a:pt x="915051" y="107139"/>
                  <a:pt x="865164" y="109832"/>
                </a:cubicBezTo>
                <a:cubicBezTo>
                  <a:pt x="863584" y="109925"/>
                  <a:pt x="862005" y="110018"/>
                  <a:pt x="860519" y="110111"/>
                </a:cubicBezTo>
                <a:cubicBezTo>
                  <a:pt x="848256" y="110389"/>
                  <a:pt x="835900" y="111039"/>
                  <a:pt x="823730" y="112153"/>
                </a:cubicBezTo>
                <a:cubicBezTo>
                  <a:pt x="787871" y="114196"/>
                  <a:pt x="752104" y="116239"/>
                  <a:pt x="716245" y="117446"/>
                </a:cubicBezTo>
                <a:cubicBezTo>
                  <a:pt x="669423" y="118932"/>
                  <a:pt x="622508" y="117910"/>
                  <a:pt x="575594" y="117446"/>
                </a:cubicBezTo>
                <a:cubicBezTo>
                  <a:pt x="552554" y="117168"/>
                  <a:pt x="529422" y="116889"/>
                  <a:pt x="506383" y="116239"/>
                </a:cubicBezTo>
                <a:cubicBezTo>
                  <a:pt x="497557" y="116053"/>
                  <a:pt x="488732" y="115589"/>
                  <a:pt x="479906" y="115403"/>
                </a:cubicBezTo>
                <a:cubicBezTo>
                  <a:pt x="403914" y="103704"/>
                  <a:pt x="326064" y="100082"/>
                  <a:pt x="249607" y="108625"/>
                </a:cubicBezTo>
                <a:cubicBezTo>
                  <a:pt x="210403" y="112432"/>
                  <a:pt x="171664" y="118189"/>
                  <a:pt x="132645" y="123389"/>
                </a:cubicBezTo>
                <a:cubicBezTo>
                  <a:pt x="115459" y="126081"/>
                  <a:pt x="86753" y="122182"/>
                  <a:pt x="85638" y="146416"/>
                </a:cubicBezTo>
                <a:cubicBezTo>
                  <a:pt x="85081" y="155237"/>
                  <a:pt x="91119" y="163501"/>
                  <a:pt x="98737" y="167494"/>
                </a:cubicBezTo>
                <a:cubicBezTo>
                  <a:pt x="115087" y="175665"/>
                  <a:pt x="128186" y="181608"/>
                  <a:pt x="145280" y="191636"/>
                </a:cubicBezTo>
                <a:cubicBezTo>
                  <a:pt x="173336" y="209371"/>
                  <a:pt x="205201" y="218564"/>
                  <a:pt x="235858" y="230635"/>
                </a:cubicBezTo>
                <a:cubicBezTo>
                  <a:pt x="280078" y="249484"/>
                  <a:pt x="324670" y="268240"/>
                  <a:pt x="371492" y="279290"/>
                </a:cubicBezTo>
                <a:cubicBezTo>
                  <a:pt x="333310" y="297303"/>
                  <a:pt x="295592" y="316153"/>
                  <a:pt x="257968" y="335095"/>
                </a:cubicBezTo>
                <a:cubicBezTo>
                  <a:pt x="210031" y="360165"/>
                  <a:pt x="156149" y="375486"/>
                  <a:pt x="113694" y="409842"/>
                </a:cubicBezTo>
                <a:cubicBezTo>
                  <a:pt x="97065" y="421820"/>
                  <a:pt x="85081" y="446240"/>
                  <a:pt x="102732" y="462676"/>
                </a:cubicBezTo>
                <a:cubicBezTo>
                  <a:pt x="136733" y="498238"/>
                  <a:pt x="180303" y="522009"/>
                  <a:pt x="222759" y="545779"/>
                </a:cubicBezTo>
                <a:cubicBezTo>
                  <a:pt x="280914" y="581435"/>
                  <a:pt x="338234" y="618577"/>
                  <a:pt x="395367" y="655811"/>
                </a:cubicBezTo>
                <a:cubicBezTo>
                  <a:pt x="303953" y="701959"/>
                  <a:pt x="208824" y="741050"/>
                  <a:pt x="122798" y="797227"/>
                </a:cubicBezTo>
                <a:cubicBezTo>
                  <a:pt x="97622" y="815055"/>
                  <a:pt x="31198" y="843839"/>
                  <a:pt x="61948" y="881724"/>
                </a:cubicBezTo>
                <a:cubicBezTo>
                  <a:pt x="104775" y="908837"/>
                  <a:pt x="151318" y="931122"/>
                  <a:pt x="197861" y="951271"/>
                </a:cubicBezTo>
                <a:cubicBezTo>
                  <a:pt x="239388" y="966777"/>
                  <a:pt x="283794" y="971977"/>
                  <a:pt x="326900" y="981541"/>
                </a:cubicBezTo>
                <a:cubicBezTo>
                  <a:pt x="263077" y="1011161"/>
                  <a:pt x="197769" y="1037253"/>
                  <a:pt x="133853" y="1066781"/>
                </a:cubicBezTo>
                <a:cubicBezTo>
                  <a:pt x="103939" y="1082287"/>
                  <a:pt x="3235" y="1120357"/>
                  <a:pt x="66129" y="1157684"/>
                </a:cubicBezTo>
                <a:cubicBezTo>
                  <a:pt x="118246" y="1185540"/>
                  <a:pt x="169434" y="1210518"/>
                  <a:pt x="223502" y="1235774"/>
                </a:cubicBezTo>
                <a:cubicBezTo>
                  <a:pt x="273947" y="1257502"/>
                  <a:pt x="328108" y="1268923"/>
                  <a:pt x="378645" y="1290279"/>
                </a:cubicBezTo>
                <a:cubicBezTo>
                  <a:pt x="282772" y="1345806"/>
                  <a:pt x="185599" y="1398918"/>
                  <a:pt x="92327" y="1458715"/>
                </a:cubicBezTo>
                <a:cubicBezTo>
                  <a:pt x="62877" y="1476358"/>
                  <a:pt x="35379" y="1496878"/>
                  <a:pt x="8066" y="1517585"/>
                </a:cubicBezTo>
                <a:cubicBezTo>
                  <a:pt x="-1038" y="1524363"/>
                  <a:pt x="-2617" y="1538012"/>
                  <a:pt x="4257" y="1546833"/>
                </a:cubicBezTo>
                <a:cubicBezTo>
                  <a:pt x="10853" y="1555376"/>
                  <a:pt x="22652" y="1557047"/>
                  <a:pt x="31477" y="1551662"/>
                </a:cubicBezTo>
                <a:cubicBezTo>
                  <a:pt x="33707" y="1552498"/>
                  <a:pt x="36029" y="1552962"/>
                  <a:pt x="38445" y="1552869"/>
                </a:cubicBezTo>
                <a:cubicBezTo>
                  <a:pt x="55817" y="1552219"/>
                  <a:pt x="73282" y="1551569"/>
                  <a:pt x="90655" y="1550455"/>
                </a:cubicBezTo>
                <a:cubicBezTo>
                  <a:pt x="108491" y="1549341"/>
                  <a:pt x="126328" y="1548041"/>
                  <a:pt x="144165" y="1546741"/>
                </a:cubicBezTo>
                <a:cubicBezTo>
                  <a:pt x="172500" y="1544791"/>
                  <a:pt x="201577" y="1543212"/>
                  <a:pt x="230562" y="1542841"/>
                </a:cubicBezTo>
                <a:cubicBezTo>
                  <a:pt x="258247" y="1542469"/>
                  <a:pt x="285838" y="1542284"/>
                  <a:pt x="313429" y="1542191"/>
                </a:cubicBezTo>
                <a:cubicBezTo>
                  <a:pt x="343436" y="1542098"/>
                  <a:pt x="373443" y="1541912"/>
                  <a:pt x="403450" y="1541169"/>
                </a:cubicBezTo>
                <a:cubicBezTo>
                  <a:pt x="434385" y="1540334"/>
                  <a:pt x="465321" y="1539312"/>
                  <a:pt x="496257" y="1538291"/>
                </a:cubicBezTo>
                <a:cubicBezTo>
                  <a:pt x="543357" y="1536620"/>
                  <a:pt x="590365" y="1535134"/>
                  <a:pt x="637372" y="1534762"/>
                </a:cubicBezTo>
                <a:cubicBezTo>
                  <a:pt x="686052" y="1534391"/>
                  <a:pt x="734825" y="1534762"/>
                  <a:pt x="783504" y="1534113"/>
                </a:cubicBezTo>
                <a:cubicBezTo>
                  <a:pt x="832463" y="1533463"/>
                  <a:pt x="881514" y="1532070"/>
                  <a:pt x="930565" y="1530306"/>
                </a:cubicBezTo>
                <a:cubicBezTo>
                  <a:pt x="957321" y="1529377"/>
                  <a:pt x="983983" y="1528634"/>
                  <a:pt x="1010738" y="1527891"/>
                </a:cubicBezTo>
                <a:cubicBezTo>
                  <a:pt x="1024302" y="1527520"/>
                  <a:pt x="1037772" y="1527613"/>
                  <a:pt x="1051243" y="1527520"/>
                </a:cubicBezTo>
                <a:cubicBezTo>
                  <a:pt x="1061833" y="1527427"/>
                  <a:pt x="1072424" y="1527520"/>
                  <a:pt x="1083107" y="1527520"/>
                </a:cubicBezTo>
                <a:cubicBezTo>
                  <a:pt x="1134203" y="1527706"/>
                  <a:pt x="1185205" y="1528727"/>
                  <a:pt x="1236207" y="1530213"/>
                </a:cubicBezTo>
                <a:cubicBezTo>
                  <a:pt x="1285444" y="1531698"/>
                  <a:pt x="1334774" y="1533741"/>
                  <a:pt x="1384104" y="1535227"/>
                </a:cubicBezTo>
                <a:cubicBezTo>
                  <a:pt x="1408258" y="1535877"/>
                  <a:pt x="1432319" y="1536434"/>
                  <a:pt x="1456473" y="1536898"/>
                </a:cubicBezTo>
                <a:cubicBezTo>
                  <a:pt x="1481185" y="1537455"/>
                  <a:pt x="1505989" y="1537734"/>
                  <a:pt x="1530701" y="1538477"/>
                </a:cubicBezTo>
                <a:cubicBezTo>
                  <a:pt x="1554855" y="1539219"/>
                  <a:pt x="1579102" y="1539869"/>
                  <a:pt x="1603349" y="1541077"/>
                </a:cubicBezTo>
                <a:cubicBezTo>
                  <a:pt x="1627967" y="1542284"/>
                  <a:pt x="1652586" y="1543769"/>
                  <a:pt x="1677204" y="1545441"/>
                </a:cubicBezTo>
                <a:cubicBezTo>
                  <a:pt x="1696713" y="1547019"/>
                  <a:pt x="1716315" y="1548505"/>
                  <a:pt x="1735824" y="1550455"/>
                </a:cubicBezTo>
                <a:cubicBezTo>
                  <a:pt x="1759235" y="1552776"/>
                  <a:pt x="1782646" y="1555190"/>
                  <a:pt x="1806057" y="1557605"/>
                </a:cubicBezTo>
                <a:cubicBezTo>
                  <a:pt x="1845354" y="1561690"/>
                  <a:pt x="1884650" y="1565776"/>
                  <a:pt x="1924040" y="1569211"/>
                </a:cubicBezTo>
                <a:cubicBezTo>
                  <a:pt x="2008951" y="1576547"/>
                  <a:pt x="2094047" y="1582582"/>
                  <a:pt x="2179051" y="1588803"/>
                </a:cubicBezTo>
                <a:cubicBezTo>
                  <a:pt x="2226523" y="1592239"/>
                  <a:pt x="2273995" y="1595582"/>
                  <a:pt x="2321374" y="1599389"/>
                </a:cubicBezTo>
                <a:cubicBezTo>
                  <a:pt x="2373770" y="1603660"/>
                  <a:pt x="2426166" y="1608117"/>
                  <a:pt x="2478468" y="1612760"/>
                </a:cubicBezTo>
                <a:cubicBezTo>
                  <a:pt x="2504016" y="1615081"/>
                  <a:pt x="2529564" y="1617402"/>
                  <a:pt x="2555204" y="1619724"/>
                </a:cubicBezTo>
                <a:cubicBezTo>
                  <a:pt x="2576664" y="1621581"/>
                  <a:pt x="2598217" y="1623623"/>
                  <a:pt x="2619770" y="1625109"/>
                </a:cubicBezTo>
                <a:cubicBezTo>
                  <a:pt x="2644295" y="1626873"/>
                  <a:pt x="2668728" y="1628730"/>
                  <a:pt x="2693254" y="1630123"/>
                </a:cubicBezTo>
                <a:cubicBezTo>
                  <a:pt x="2707932" y="1630959"/>
                  <a:pt x="2722610" y="1631980"/>
                  <a:pt x="2737289" y="1632630"/>
                </a:cubicBezTo>
                <a:cubicBezTo>
                  <a:pt x="2750016" y="1633187"/>
                  <a:pt x="2762836" y="1633652"/>
                  <a:pt x="2775563" y="1634209"/>
                </a:cubicBezTo>
                <a:cubicBezTo>
                  <a:pt x="2822199" y="1636159"/>
                  <a:pt x="2868928" y="1637180"/>
                  <a:pt x="2915564" y="1638201"/>
                </a:cubicBezTo>
                <a:cubicBezTo>
                  <a:pt x="2968517" y="1639316"/>
                  <a:pt x="3021470" y="1640616"/>
                  <a:pt x="3074423" y="1642287"/>
                </a:cubicBezTo>
                <a:cubicBezTo>
                  <a:pt x="3173548" y="1645351"/>
                  <a:pt x="3272579" y="1652222"/>
                  <a:pt x="3371611" y="1658258"/>
                </a:cubicBezTo>
                <a:cubicBezTo>
                  <a:pt x="3466834" y="1664108"/>
                  <a:pt x="3562149" y="1667822"/>
                  <a:pt x="3657465" y="1671536"/>
                </a:cubicBezTo>
                <a:cubicBezTo>
                  <a:pt x="3707167" y="1673486"/>
                  <a:pt x="3756868" y="1675621"/>
                  <a:pt x="3806477" y="1677571"/>
                </a:cubicBezTo>
                <a:cubicBezTo>
                  <a:pt x="3856457" y="1679521"/>
                  <a:pt x="3906530" y="1681285"/>
                  <a:pt x="3956604" y="1681471"/>
                </a:cubicBezTo>
                <a:cubicBezTo>
                  <a:pt x="3971189" y="1681471"/>
                  <a:pt x="3985774" y="1681564"/>
                  <a:pt x="4000174" y="1681471"/>
                </a:cubicBezTo>
                <a:cubicBezTo>
                  <a:pt x="4037241" y="1681471"/>
                  <a:pt x="4074308" y="1681285"/>
                  <a:pt x="4111375" y="1680914"/>
                </a:cubicBezTo>
                <a:cubicBezTo>
                  <a:pt x="4158476" y="1680450"/>
                  <a:pt x="4205576" y="1678964"/>
                  <a:pt x="4252677" y="1677850"/>
                </a:cubicBezTo>
                <a:cubicBezTo>
                  <a:pt x="4277667" y="1677293"/>
                  <a:pt x="4302657" y="1676643"/>
                  <a:pt x="4327647" y="1676550"/>
                </a:cubicBezTo>
                <a:cubicBezTo>
                  <a:pt x="4354217" y="1676550"/>
                  <a:pt x="4380693" y="1676550"/>
                  <a:pt x="4407170" y="1676550"/>
                </a:cubicBezTo>
                <a:cubicBezTo>
                  <a:pt x="4430673" y="1676643"/>
                  <a:pt x="4454177" y="1676736"/>
                  <a:pt x="4477681" y="1677014"/>
                </a:cubicBezTo>
                <a:cubicBezTo>
                  <a:pt x="4488736" y="1677107"/>
                  <a:pt x="4499977" y="1677386"/>
                  <a:pt x="4511032" y="1676828"/>
                </a:cubicBezTo>
                <a:cubicBezTo>
                  <a:pt x="4518371" y="1676550"/>
                  <a:pt x="4525618" y="1676086"/>
                  <a:pt x="4532492" y="1673207"/>
                </a:cubicBezTo>
                <a:cubicBezTo>
                  <a:pt x="4537323" y="1671164"/>
                  <a:pt x="4540667" y="1667543"/>
                  <a:pt x="4543176" y="1662993"/>
                </a:cubicBezTo>
                <a:cubicBezTo>
                  <a:pt x="4546613" y="1656679"/>
                  <a:pt x="4547263" y="1648322"/>
                  <a:pt x="4543176" y="1642101"/>
                </a:cubicBezTo>
                <a:cubicBezTo>
                  <a:pt x="4541782" y="1640058"/>
                  <a:pt x="4540574" y="1637830"/>
                  <a:pt x="4538809" y="1636159"/>
                </a:cubicBezTo>
                <a:cubicBezTo>
                  <a:pt x="4537416" y="1634952"/>
                  <a:pt x="4536022" y="1633744"/>
                  <a:pt x="4534722" y="1632537"/>
                </a:cubicBezTo>
                <a:cubicBezTo>
                  <a:pt x="4531842" y="1630216"/>
                  <a:pt x="4528869" y="1627988"/>
                  <a:pt x="4525896" y="1625852"/>
                </a:cubicBezTo>
                <a:cubicBezTo>
                  <a:pt x="4519300" y="1621116"/>
                  <a:pt x="4512519" y="1616474"/>
                  <a:pt x="4505551" y="1612388"/>
                </a:cubicBezTo>
                <a:cubicBezTo>
                  <a:pt x="4489851" y="1603381"/>
                  <a:pt x="4473593" y="1595117"/>
                  <a:pt x="4456964" y="1588060"/>
                </a:cubicBezTo>
                <a:cubicBezTo>
                  <a:pt x="4438013" y="1579982"/>
                  <a:pt x="4418968" y="1572461"/>
                  <a:pt x="4399645" y="1565126"/>
                </a:cubicBezTo>
                <a:cubicBezTo>
                  <a:pt x="4382551" y="1558626"/>
                  <a:pt x="4365365" y="1552219"/>
                  <a:pt x="4348364" y="1545534"/>
                </a:cubicBezTo>
                <a:cubicBezTo>
                  <a:pt x="4311575" y="1531048"/>
                  <a:pt x="4275344" y="1515078"/>
                  <a:pt x="4239299" y="1498828"/>
                </a:cubicBezTo>
                <a:cubicBezTo>
                  <a:pt x="4230288" y="1494835"/>
                  <a:pt x="4221276" y="1490843"/>
                  <a:pt x="4212265" y="1486850"/>
                </a:cubicBezTo>
                <a:cubicBezTo>
                  <a:pt x="4205112" y="1483693"/>
                  <a:pt x="4197866" y="1480629"/>
                  <a:pt x="4190526" y="1477843"/>
                </a:cubicBezTo>
                <a:cubicBezTo>
                  <a:pt x="4180865" y="1474222"/>
                  <a:pt x="4171203" y="1470601"/>
                  <a:pt x="4161541" y="1467258"/>
                </a:cubicBezTo>
                <a:cubicBezTo>
                  <a:pt x="4159312" y="1466515"/>
                  <a:pt x="4157175" y="1465679"/>
                  <a:pt x="4154946" y="1464937"/>
                </a:cubicBezTo>
                <a:cubicBezTo>
                  <a:pt x="4179378" y="1457787"/>
                  <a:pt x="4203997" y="1451101"/>
                  <a:pt x="4228523" y="1444045"/>
                </a:cubicBezTo>
                <a:cubicBezTo>
                  <a:pt x="4266519" y="1433088"/>
                  <a:pt x="4304422" y="1421760"/>
                  <a:pt x="4342047" y="1409503"/>
                </a:cubicBezTo>
                <a:cubicBezTo>
                  <a:pt x="4364807" y="1402168"/>
                  <a:pt x="4387754" y="1395018"/>
                  <a:pt x="4410050" y="1386475"/>
                </a:cubicBezTo>
                <a:cubicBezTo>
                  <a:pt x="4416367" y="1384061"/>
                  <a:pt x="4422684" y="1381740"/>
                  <a:pt x="4428908" y="1379047"/>
                </a:cubicBezTo>
                <a:cubicBezTo>
                  <a:pt x="4432532" y="1377562"/>
                  <a:pt x="4436062" y="1375983"/>
                  <a:pt x="4439592" y="1374312"/>
                </a:cubicBezTo>
                <a:cubicBezTo>
                  <a:pt x="4443586" y="1372455"/>
                  <a:pt x="4447860" y="1370505"/>
                  <a:pt x="4451576" y="1368090"/>
                </a:cubicBezTo>
                <a:cubicBezTo>
                  <a:pt x="4457429" y="1364283"/>
                  <a:pt x="4463746" y="1360105"/>
                  <a:pt x="4467369" y="1353977"/>
                </a:cubicBezTo>
                <a:cubicBezTo>
                  <a:pt x="4470342" y="1348870"/>
                  <a:pt x="4472479" y="1343206"/>
                  <a:pt x="4471643" y="1337263"/>
                </a:cubicBezTo>
                <a:cubicBezTo>
                  <a:pt x="4470435" y="1328628"/>
                  <a:pt x="4464025" y="1322221"/>
                  <a:pt x="4458358" y="1316185"/>
                </a:cubicBezTo>
                <a:cubicBezTo>
                  <a:pt x="4452226" y="1309686"/>
                  <a:pt x="4445816" y="1303371"/>
                  <a:pt x="4439220" y="1297243"/>
                </a:cubicBezTo>
                <a:cubicBezTo>
                  <a:pt x="4422405" y="1281458"/>
                  <a:pt x="4404290" y="1267159"/>
                  <a:pt x="4385152" y="1254159"/>
                </a:cubicBezTo>
                <a:cubicBezTo>
                  <a:pt x="4366201" y="1241252"/>
                  <a:pt x="4346506" y="1229646"/>
                  <a:pt x="4326811" y="1217946"/>
                </a:cubicBezTo>
                <a:cubicBezTo>
                  <a:pt x="4306837" y="1206061"/>
                  <a:pt x="4286771" y="1194454"/>
                  <a:pt x="4266612" y="1182848"/>
                </a:cubicBezTo>
                <a:cubicBezTo>
                  <a:pt x="4245709" y="1170870"/>
                  <a:pt x="4225085" y="1158427"/>
                  <a:pt x="4204554" y="1145799"/>
                </a:cubicBezTo>
                <a:cubicBezTo>
                  <a:pt x="4184952" y="1133728"/>
                  <a:pt x="4165257" y="1121936"/>
                  <a:pt x="4145934" y="1109400"/>
                </a:cubicBezTo>
                <a:cubicBezTo>
                  <a:pt x="4142590" y="1107079"/>
                  <a:pt x="4139245" y="1104851"/>
                  <a:pt x="4135994" y="1102529"/>
                </a:cubicBezTo>
                <a:cubicBezTo>
                  <a:pt x="4139803" y="1101508"/>
                  <a:pt x="4143612" y="1100487"/>
                  <a:pt x="4147421" y="1099465"/>
                </a:cubicBezTo>
                <a:cubicBezTo>
                  <a:pt x="4161356" y="1095658"/>
                  <a:pt x="4175384" y="1092037"/>
                  <a:pt x="4189319" y="1088044"/>
                </a:cubicBezTo>
                <a:cubicBezTo>
                  <a:pt x="4219140" y="1079594"/>
                  <a:pt x="4248961" y="1070866"/>
                  <a:pt x="4278689" y="1061952"/>
                </a:cubicBezTo>
                <a:cubicBezTo>
                  <a:pt x="4309625" y="1052760"/>
                  <a:pt x="4340189" y="1042546"/>
                  <a:pt x="4370846" y="1032518"/>
                </a:cubicBezTo>
                <a:cubicBezTo>
                  <a:pt x="4399552" y="1023139"/>
                  <a:pt x="4428537" y="1014597"/>
                  <a:pt x="4457429" y="1005590"/>
                </a:cubicBezTo>
                <a:cubicBezTo>
                  <a:pt x="4468577" y="1002155"/>
                  <a:pt x="4479632" y="998719"/>
                  <a:pt x="4490687" y="995191"/>
                </a:cubicBezTo>
                <a:cubicBezTo>
                  <a:pt x="4497840" y="992869"/>
                  <a:pt x="4504994" y="990548"/>
                  <a:pt x="4512147" y="988134"/>
                </a:cubicBezTo>
                <a:cubicBezTo>
                  <a:pt x="4517257" y="986369"/>
                  <a:pt x="4522366" y="984605"/>
                  <a:pt x="4527290" y="982562"/>
                </a:cubicBezTo>
                <a:cubicBezTo>
                  <a:pt x="4532864" y="980148"/>
                  <a:pt x="4537416" y="977920"/>
                  <a:pt x="4542804" y="975041"/>
                </a:cubicBezTo>
                <a:cubicBezTo>
                  <a:pt x="4546334" y="973184"/>
                  <a:pt x="4549493" y="970399"/>
                  <a:pt x="4552094" y="967427"/>
                </a:cubicBezTo>
                <a:cubicBezTo>
                  <a:pt x="4554231" y="965013"/>
                  <a:pt x="4556089" y="962878"/>
                  <a:pt x="4557389" y="959906"/>
                </a:cubicBezTo>
                <a:cubicBezTo>
                  <a:pt x="4558690" y="956935"/>
                  <a:pt x="4558876" y="953964"/>
                  <a:pt x="4559247" y="950714"/>
                </a:cubicBezTo>
                <a:cubicBezTo>
                  <a:pt x="4559526" y="947928"/>
                  <a:pt x="4559433" y="945142"/>
                  <a:pt x="4558690" y="942357"/>
                </a:cubicBezTo>
                <a:cubicBezTo>
                  <a:pt x="4557111" y="936693"/>
                  <a:pt x="4553116" y="931957"/>
                  <a:pt x="4549214" y="927779"/>
                </a:cubicBezTo>
                <a:cubicBezTo>
                  <a:pt x="4546148" y="924436"/>
                  <a:pt x="4542897" y="921093"/>
                  <a:pt x="4539553" y="917844"/>
                </a:cubicBezTo>
                <a:cubicBezTo>
                  <a:pt x="4531656" y="910137"/>
                  <a:pt x="4523202" y="902894"/>
                  <a:pt x="4514841" y="895744"/>
                </a:cubicBezTo>
                <a:cubicBezTo>
                  <a:pt x="4506480" y="888688"/>
                  <a:pt x="4498119" y="881538"/>
                  <a:pt x="4489758" y="874481"/>
                </a:cubicBezTo>
                <a:cubicBezTo>
                  <a:pt x="4472386" y="859810"/>
                  <a:pt x="4454642" y="845418"/>
                  <a:pt x="4435783" y="832697"/>
                </a:cubicBezTo>
                <a:cubicBezTo>
                  <a:pt x="4425192" y="825547"/>
                  <a:pt x="4414602" y="818397"/>
                  <a:pt x="4403454" y="812083"/>
                </a:cubicBezTo>
                <a:cubicBezTo>
                  <a:pt x="4392306" y="805769"/>
                  <a:pt x="4381158" y="799548"/>
                  <a:pt x="4369917" y="793513"/>
                </a:cubicBezTo>
                <a:cubicBezTo>
                  <a:pt x="4349479" y="782370"/>
                  <a:pt x="4329134" y="771228"/>
                  <a:pt x="4308881" y="759714"/>
                </a:cubicBezTo>
                <a:cubicBezTo>
                  <a:pt x="4287886" y="747736"/>
                  <a:pt x="4267169" y="735572"/>
                  <a:pt x="4246545" y="722944"/>
                </a:cubicBezTo>
                <a:cubicBezTo>
                  <a:pt x="4236419" y="716723"/>
                  <a:pt x="4226479" y="710223"/>
                  <a:pt x="4216446" y="703909"/>
                </a:cubicBezTo>
                <a:cubicBezTo>
                  <a:pt x="4214309" y="702609"/>
                  <a:pt x="4212265" y="701309"/>
                  <a:pt x="4210129" y="700009"/>
                </a:cubicBezTo>
                <a:cubicBezTo>
                  <a:pt x="4212358" y="698895"/>
                  <a:pt x="4214681" y="697688"/>
                  <a:pt x="4216910" y="696574"/>
                </a:cubicBezTo>
                <a:cubicBezTo>
                  <a:pt x="4250540" y="680417"/>
                  <a:pt x="4285006" y="666118"/>
                  <a:pt x="4319379" y="651725"/>
                </a:cubicBezTo>
                <a:cubicBezTo>
                  <a:pt x="4351337" y="638354"/>
                  <a:pt x="4383387" y="625448"/>
                  <a:pt x="4415345" y="612077"/>
                </a:cubicBezTo>
                <a:cubicBezTo>
                  <a:pt x="4436898" y="603070"/>
                  <a:pt x="4458358" y="593506"/>
                  <a:pt x="4479725" y="583849"/>
                </a:cubicBezTo>
                <a:cubicBezTo>
                  <a:pt x="4501742" y="573914"/>
                  <a:pt x="4523852" y="564257"/>
                  <a:pt x="4545127" y="552743"/>
                </a:cubicBezTo>
                <a:cubicBezTo>
                  <a:pt x="4556832" y="546429"/>
                  <a:pt x="4568352" y="540115"/>
                  <a:pt x="4579778" y="533430"/>
                </a:cubicBezTo>
                <a:cubicBezTo>
                  <a:pt x="4583123" y="531480"/>
                  <a:pt x="4586467" y="529623"/>
                  <a:pt x="4589719" y="527487"/>
                </a:cubicBezTo>
                <a:cubicBezTo>
                  <a:pt x="4593435" y="525073"/>
                  <a:pt x="4597801" y="522566"/>
                  <a:pt x="4601238" y="519688"/>
                </a:cubicBezTo>
                <a:cubicBezTo>
                  <a:pt x="4606626" y="515231"/>
                  <a:pt x="4612479" y="510309"/>
                  <a:pt x="4615266" y="503624"/>
                </a:cubicBezTo>
                <a:cubicBezTo>
                  <a:pt x="4617031" y="499446"/>
                  <a:pt x="4618796" y="495546"/>
                  <a:pt x="4618796" y="490903"/>
                </a:cubicBezTo>
                <a:cubicBezTo>
                  <a:pt x="4618796" y="487839"/>
                  <a:pt x="4618239" y="484589"/>
                  <a:pt x="4617496" y="481711"/>
                </a:cubicBezTo>
                <a:cubicBezTo>
                  <a:pt x="4616010" y="476511"/>
                  <a:pt x="4612479" y="472332"/>
                  <a:pt x="4608206" y="468990"/>
                </a:cubicBezTo>
                <a:cubicBezTo>
                  <a:pt x="4601981" y="464068"/>
                  <a:pt x="4595478" y="459518"/>
                  <a:pt x="4588883" y="455062"/>
                </a:cubicBezTo>
                <a:cubicBezTo>
                  <a:pt x="4570302" y="442433"/>
                  <a:pt x="4551258" y="430641"/>
                  <a:pt x="4531470" y="420056"/>
                </a:cubicBezTo>
                <a:cubicBezTo>
                  <a:pt x="4511497" y="409378"/>
                  <a:pt x="4491059" y="399907"/>
                  <a:pt x="4470528" y="390343"/>
                </a:cubicBezTo>
                <a:cubicBezTo>
                  <a:pt x="4427979" y="370565"/>
                  <a:pt x="4386082" y="349487"/>
                  <a:pt x="4344183" y="328502"/>
                </a:cubicBezTo>
                <a:cubicBezTo>
                  <a:pt x="4333500" y="323117"/>
                  <a:pt x="4320308" y="316431"/>
                  <a:pt x="4306930" y="310210"/>
                </a:cubicBezTo>
                <a:cubicBezTo>
                  <a:pt x="4302100" y="307982"/>
                  <a:pt x="4297176" y="305753"/>
                  <a:pt x="4292252" y="303617"/>
                </a:cubicBezTo>
                <a:cubicBezTo>
                  <a:pt x="4305630" y="294889"/>
                  <a:pt x="4319100" y="286254"/>
                  <a:pt x="4332199" y="277061"/>
                </a:cubicBezTo>
                <a:cubicBezTo>
                  <a:pt x="4350222" y="264155"/>
                  <a:pt x="4367873" y="250877"/>
                  <a:pt x="4385617" y="2375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28"/>
          <p:cNvSpPr/>
          <p:nvPr/>
        </p:nvSpPr>
        <p:spPr>
          <a:xfrm rot="-2456596">
            <a:off x="238488" y="-121207"/>
            <a:ext cx="2312617" cy="840310"/>
          </a:xfrm>
          <a:custGeom>
            <a:rect b="b" l="l" r="r" t="t"/>
            <a:pathLst>
              <a:path extrusionOk="0" h="1681419" w="4627433">
                <a:moveTo>
                  <a:pt x="3939061" y="1681378"/>
                </a:moveTo>
                <a:cubicBezTo>
                  <a:pt x="3888988" y="1681193"/>
                  <a:pt x="3838915" y="1679428"/>
                  <a:pt x="3788935" y="1677478"/>
                </a:cubicBezTo>
                <a:cubicBezTo>
                  <a:pt x="3739326" y="1675528"/>
                  <a:pt x="3689624" y="1673393"/>
                  <a:pt x="3639923" y="1671443"/>
                </a:cubicBezTo>
                <a:cubicBezTo>
                  <a:pt x="3544607" y="1667729"/>
                  <a:pt x="3449292" y="1664015"/>
                  <a:pt x="3354069" y="1658165"/>
                </a:cubicBezTo>
                <a:cubicBezTo>
                  <a:pt x="3255037" y="1652129"/>
                  <a:pt x="3156006" y="1645258"/>
                  <a:pt x="3056881" y="1642194"/>
                </a:cubicBezTo>
                <a:cubicBezTo>
                  <a:pt x="3003928" y="1640523"/>
                  <a:pt x="2950975" y="1639223"/>
                  <a:pt x="2898022" y="1638109"/>
                </a:cubicBezTo>
                <a:cubicBezTo>
                  <a:pt x="2851386" y="1637087"/>
                  <a:pt x="2804657" y="1636066"/>
                  <a:pt x="2758021" y="1634116"/>
                </a:cubicBezTo>
                <a:cubicBezTo>
                  <a:pt x="2745294" y="1633559"/>
                  <a:pt x="2732474" y="1633094"/>
                  <a:pt x="2719746" y="1632537"/>
                </a:cubicBezTo>
                <a:cubicBezTo>
                  <a:pt x="2705068" y="1631887"/>
                  <a:pt x="2690390" y="1630866"/>
                  <a:pt x="2675712" y="1630030"/>
                </a:cubicBezTo>
                <a:cubicBezTo>
                  <a:pt x="2651186" y="1628637"/>
                  <a:pt x="2626753" y="1626780"/>
                  <a:pt x="2602228" y="1625016"/>
                </a:cubicBezTo>
                <a:cubicBezTo>
                  <a:pt x="2580675" y="1623530"/>
                  <a:pt x="2559122" y="1621488"/>
                  <a:pt x="2537662" y="1619631"/>
                </a:cubicBezTo>
                <a:cubicBezTo>
                  <a:pt x="2512022" y="1617309"/>
                  <a:pt x="2486474" y="1614988"/>
                  <a:pt x="2460927" y="1612667"/>
                </a:cubicBezTo>
                <a:cubicBezTo>
                  <a:pt x="2408624" y="1608024"/>
                  <a:pt x="2356228" y="1603567"/>
                  <a:pt x="2303832" y="1599296"/>
                </a:cubicBezTo>
                <a:cubicBezTo>
                  <a:pt x="2256453" y="1595489"/>
                  <a:pt x="2208981" y="1592146"/>
                  <a:pt x="2161509" y="1588710"/>
                </a:cubicBezTo>
                <a:cubicBezTo>
                  <a:pt x="2076505" y="1582489"/>
                  <a:pt x="1991409" y="1576454"/>
                  <a:pt x="1906498" y="1569118"/>
                </a:cubicBezTo>
                <a:cubicBezTo>
                  <a:pt x="1867108" y="1565683"/>
                  <a:pt x="1827811" y="1561597"/>
                  <a:pt x="1788515" y="1557512"/>
                </a:cubicBezTo>
                <a:cubicBezTo>
                  <a:pt x="1765104" y="1555097"/>
                  <a:pt x="1741693" y="1552683"/>
                  <a:pt x="1718282" y="1550362"/>
                </a:cubicBezTo>
                <a:cubicBezTo>
                  <a:pt x="1698773" y="1548412"/>
                  <a:pt x="1679171" y="1546926"/>
                  <a:pt x="1659662" y="1545348"/>
                </a:cubicBezTo>
                <a:cubicBezTo>
                  <a:pt x="1635044" y="1543676"/>
                  <a:pt x="1610425" y="1542191"/>
                  <a:pt x="1585806" y="1540984"/>
                </a:cubicBezTo>
                <a:cubicBezTo>
                  <a:pt x="1561559" y="1539777"/>
                  <a:pt x="1537313" y="1539127"/>
                  <a:pt x="1513159" y="1538384"/>
                </a:cubicBezTo>
                <a:cubicBezTo>
                  <a:pt x="1488447" y="1537641"/>
                  <a:pt x="1463643" y="1537362"/>
                  <a:pt x="1438931" y="1536805"/>
                </a:cubicBezTo>
                <a:cubicBezTo>
                  <a:pt x="1414777" y="1536341"/>
                  <a:pt x="1390716" y="1535784"/>
                  <a:pt x="1366562" y="1535134"/>
                </a:cubicBezTo>
                <a:cubicBezTo>
                  <a:pt x="1317232" y="1533648"/>
                  <a:pt x="1267902" y="1531605"/>
                  <a:pt x="1218665" y="1530120"/>
                </a:cubicBezTo>
                <a:cubicBezTo>
                  <a:pt x="1167663" y="1528634"/>
                  <a:pt x="1116660" y="1527613"/>
                  <a:pt x="1065565" y="1527427"/>
                </a:cubicBezTo>
                <a:cubicBezTo>
                  <a:pt x="1054882" y="1527427"/>
                  <a:pt x="1044291" y="1527334"/>
                  <a:pt x="1033701" y="1527427"/>
                </a:cubicBezTo>
                <a:cubicBezTo>
                  <a:pt x="1020230" y="1527520"/>
                  <a:pt x="1006760" y="1527427"/>
                  <a:pt x="993196" y="1527798"/>
                </a:cubicBezTo>
                <a:cubicBezTo>
                  <a:pt x="966441" y="1528541"/>
                  <a:pt x="939778" y="1529284"/>
                  <a:pt x="913023" y="1530213"/>
                </a:cubicBezTo>
                <a:cubicBezTo>
                  <a:pt x="863972" y="1531977"/>
                  <a:pt x="814921" y="1533370"/>
                  <a:pt x="765962" y="1534020"/>
                </a:cubicBezTo>
                <a:cubicBezTo>
                  <a:pt x="717282" y="1534670"/>
                  <a:pt x="668510" y="1534298"/>
                  <a:pt x="619830" y="1534670"/>
                </a:cubicBezTo>
                <a:cubicBezTo>
                  <a:pt x="572823" y="1535041"/>
                  <a:pt x="525815" y="1536527"/>
                  <a:pt x="478715" y="1538198"/>
                </a:cubicBezTo>
                <a:cubicBezTo>
                  <a:pt x="447779" y="1539219"/>
                  <a:pt x="416843" y="1540241"/>
                  <a:pt x="385907" y="1541077"/>
                </a:cubicBezTo>
                <a:cubicBezTo>
                  <a:pt x="355901" y="1541819"/>
                  <a:pt x="325894" y="1542005"/>
                  <a:pt x="295887" y="1542098"/>
                </a:cubicBezTo>
                <a:cubicBezTo>
                  <a:pt x="268296" y="1542191"/>
                  <a:pt x="240704" y="1542377"/>
                  <a:pt x="213020" y="1542748"/>
                </a:cubicBezTo>
                <a:cubicBezTo>
                  <a:pt x="184035" y="1543119"/>
                  <a:pt x="154958" y="1544698"/>
                  <a:pt x="126623" y="1546648"/>
                </a:cubicBezTo>
                <a:cubicBezTo>
                  <a:pt x="108786" y="1547948"/>
                  <a:pt x="90949" y="1549248"/>
                  <a:pt x="73112" y="1550362"/>
                </a:cubicBezTo>
                <a:cubicBezTo>
                  <a:pt x="55740" y="1551476"/>
                  <a:pt x="38275" y="1552126"/>
                  <a:pt x="20903" y="1552776"/>
                </a:cubicBezTo>
                <a:cubicBezTo>
                  <a:pt x="9569" y="1553147"/>
                  <a:pt x="0" y="1542934"/>
                  <a:pt x="0" y="1531884"/>
                </a:cubicBezTo>
                <a:cubicBezTo>
                  <a:pt x="0" y="1526406"/>
                  <a:pt x="2230" y="1521020"/>
                  <a:pt x="6131" y="1517120"/>
                </a:cubicBezTo>
                <a:cubicBezTo>
                  <a:pt x="10126" y="1513128"/>
                  <a:pt x="15329" y="1511178"/>
                  <a:pt x="20903" y="1510992"/>
                </a:cubicBezTo>
                <a:cubicBezTo>
                  <a:pt x="39761" y="1510342"/>
                  <a:pt x="58527" y="1509506"/>
                  <a:pt x="76178" y="1508392"/>
                </a:cubicBezTo>
                <a:cubicBezTo>
                  <a:pt x="122071" y="1505049"/>
                  <a:pt x="167964" y="1501614"/>
                  <a:pt x="213949" y="1500964"/>
                </a:cubicBezTo>
                <a:cubicBezTo>
                  <a:pt x="261793" y="1500314"/>
                  <a:pt x="309543" y="1500592"/>
                  <a:pt x="357387" y="1499757"/>
                </a:cubicBezTo>
                <a:cubicBezTo>
                  <a:pt x="453725" y="1497993"/>
                  <a:pt x="549876" y="1492793"/>
                  <a:pt x="646214" y="1492607"/>
                </a:cubicBezTo>
                <a:cubicBezTo>
                  <a:pt x="697495" y="1492514"/>
                  <a:pt x="748776" y="1492421"/>
                  <a:pt x="800057" y="1491586"/>
                </a:cubicBezTo>
                <a:cubicBezTo>
                  <a:pt x="848643" y="1490843"/>
                  <a:pt x="897230" y="1488800"/>
                  <a:pt x="945817" y="1487036"/>
                </a:cubicBezTo>
                <a:cubicBezTo>
                  <a:pt x="994497" y="1485272"/>
                  <a:pt x="1043269" y="1484807"/>
                  <a:pt x="1091949" y="1485457"/>
                </a:cubicBezTo>
                <a:cubicBezTo>
                  <a:pt x="1141279" y="1486014"/>
                  <a:pt x="1190702" y="1486943"/>
                  <a:pt x="1240032" y="1488707"/>
                </a:cubicBezTo>
                <a:cubicBezTo>
                  <a:pt x="1291777" y="1490564"/>
                  <a:pt x="1343523" y="1492421"/>
                  <a:pt x="1395175" y="1493721"/>
                </a:cubicBezTo>
                <a:cubicBezTo>
                  <a:pt x="1445063" y="1495021"/>
                  <a:pt x="1494857" y="1495671"/>
                  <a:pt x="1544652" y="1497250"/>
                </a:cubicBezTo>
                <a:cubicBezTo>
                  <a:pt x="1594168" y="1498735"/>
                  <a:pt x="1643683" y="1501799"/>
                  <a:pt x="1693106" y="1505885"/>
                </a:cubicBezTo>
                <a:cubicBezTo>
                  <a:pt x="1743830" y="1510156"/>
                  <a:pt x="1794460" y="1515820"/>
                  <a:pt x="1845091" y="1520927"/>
                </a:cubicBezTo>
                <a:cubicBezTo>
                  <a:pt x="1941057" y="1530677"/>
                  <a:pt x="2037301" y="1537455"/>
                  <a:pt x="2133453" y="1544512"/>
                </a:cubicBezTo>
                <a:cubicBezTo>
                  <a:pt x="2232763" y="1551755"/>
                  <a:pt x="2332167" y="1558812"/>
                  <a:pt x="2431291" y="1567818"/>
                </a:cubicBezTo>
                <a:cubicBezTo>
                  <a:pt x="2469938" y="1571347"/>
                  <a:pt x="2508584" y="1575061"/>
                  <a:pt x="2547324" y="1578311"/>
                </a:cubicBezTo>
                <a:cubicBezTo>
                  <a:pt x="2567018" y="1579982"/>
                  <a:pt x="2586620" y="1581654"/>
                  <a:pt x="2606315" y="1583325"/>
                </a:cubicBezTo>
                <a:cubicBezTo>
                  <a:pt x="2625824" y="1584996"/>
                  <a:pt x="2645426" y="1586110"/>
                  <a:pt x="2664935" y="1587503"/>
                </a:cubicBezTo>
                <a:cubicBezTo>
                  <a:pt x="2687417" y="1588803"/>
                  <a:pt x="2709992" y="1590196"/>
                  <a:pt x="2732567" y="1591125"/>
                </a:cubicBezTo>
                <a:cubicBezTo>
                  <a:pt x="2759229" y="1592239"/>
                  <a:pt x="2785799" y="1593260"/>
                  <a:pt x="2812368" y="1594003"/>
                </a:cubicBezTo>
                <a:cubicBezTo>
                  <a:pt x="2860211" y="1595396"/>
                  <a:pt x="2908055" y="1596231"/>
                  <a:pt x="2955899" y="1597346"/>
                </a:cubicBezTo>
                <a:cubicBezTo>
                  <a:pt x="3008016" y="1598646"/>
                  <a:pt x="3060133" y="1600131"/>
                  <a:pt x="3112343" y="1602360"/>
                </a:cubicBezTo>
                <a:cubicBezTo>
                  <a:pt x="3159257" y="1604310"/>
                  <a:pt x="3206172" y="1607003"/>
                  <a:pt x="3252993" y="1609974"/>
                </a:cubicBezTo>
                <a:cubicBezTo>
                  <a:pt x="3305204" y="1613224"/>
                  <a:pt x="3357506" y="1616381"/>
                  <a:pt x="3409716" y="1619259"/>
                </a:cubicBezTo>
                <a:cubicBezTo>
                  <a:pt x="3458303" y="1621952"/>
                  <a:pt x="3506890" y="1623995"/>
                  <a:pt x="3555476" y="1626038"/>
                </a:cubicBezTo>
                <a:cubicBezTo>
                  <a:pt x="3602949" y="1627988"/>
                  <a:pt x="3650328" y="1629752"/>
                  <a:pt x="3697707" y="1631702"/>
                </a:cubicBezTo>
                <a:cubicBezTo>
                  <a:pt x="3748244" y="1633744"/>
                  <a:pt x="3798782" y="1636066"/>
                  <a:pt x="3849320" y="1637551"/>
                </a:cubicBezTo>
                <a:cubicBezTo>
                  <a:pt x="3948816" y="1640523"/>
                  <a:pt x="4048312" y="1639687"/>
                  <a:pt x="4147808" y="1638109"/>
                </a:cubicBezTo>
                <a:cubicBezTo>
                  <a:pt x="4173727" y="1637737"/>
                  <a:pt x="4199554" y="1636809"/>
                  <a:pt x="4225380" y="1636159"/>
                </a:cubicBezTo>
                <a:cubicBezTo>
                  <a:pt x="4249813" y="1635509"/>
                  <a:pt x="4274153" y="1635044"/>
                  <a:pt x="4298585" y="1634673"/>
                </a:cubicBezTo>
                <a:cubicBezTo>
                  <a:pt x="4321811" y="1634301"/>
                  <a:pt x="4345128" y="1634394"/>
                  <a:pt x="4368353" y="1634487"/>
                </a:cubicBezTo>
                <a:cubicBezTo>
                  <a:pt x="4393529" y="1634580"/>
                  <a:pt x="4418798" y="1634673"/>
                  <a:pt x="4443974" y="1634859"/>
                </a:cubicBezTo>
                <a:cubicBezTo>
                  <a:pt x="4444067" y="1634859"/>
                  <a:pt x="4444160" y="1634859"/>
                  <a:pt x="4444253" y="1634859"/>
                </a:cubicBezTo>
                <a:cubicBezTo>
                  <a:pt x="4438865" y="1632352"/>
                  <a:pt x="4433569" y="1629845"/>
                  <a:pt x="4428181" y="1627337"/>
                </a:cubicBezTo>
                <a:cubicBezTo>
                  <a:pt x="4422979" y="1624923"/>
                  <a:pt x="4417684" y="1622788"/>
                  <a:pt x="4412388" y="1620559"/>
                </a:cubicBezTo>
                <a:cubicBezTo>
                  <a:pt x="4401890" y="1616102"/>
                  <a:pt x="4391207" y="1611831"/>
                  <a:pt x="4380524" y="1607745"/>
                </a:cubicBezTo>
                <a:cubicBezTo>
                  <a:pt x="4356091" y="1598460"/>
                  <a:pt x="4331658" y="1589267"/>
                  <a:pt x="4307318" y="1579611"/>
                </a:cubicBezTo>
                <a:cubicBezTo>
                  <a:pt x="4286416" y="1571347"/>
                  <a:pt x="4265792" y="1562433"/>
                  <a:pt x="4245354" y="1553333"/>
                </a:cubicBezTo>
                <a:cubicBezTo>
                  <a:pt x="4233555" y="1548133"/>
                  <a:pt x="4221757" y="1542841"/>
                  <a:pt x="4210052" y="1537548"/>
                </a:cubicBezTo>
                <a:cubicBezTo>
                  <a:pt x="4199182" y="1532627"/>
                  <a:pt x="4188406" y="1527613"/>
                  <a:pt x="4177443" y="1523063"/>
                </a:cubicBezTo>
                <a:cubicBezTo>
                  <a:pt x="4166388" y="1518420"/>
                  <a:pt x="4155333" y="1513963"/>
                  <a:pt x="4144092" y="1509785"/>
                </a:cubicBezTo>
                <a:cubicBezTo>
                  <a:pt x="4132758" y="1505514"/>
                  <a:pt x="4121332" y="1501707"/>
                  <a:pt x="4109905" y="1497621"/>
                </a:cubicBezTo>
                <a:cubicBezTo>
                  <a:pt x="4104424" y="1495671"/>
                  <a:pt x="4099129" y="1493257"/>
                  <a:pt x="4093833" y="1490750"/>
                </a:cubicBezTo>
                <a:cubicBezTo>
                  <a:pt x="4090860" y="1489264"/>
                  <a:pt x="4087795" y="1487779"/>
                  <a:pt x="4085194" y="1485736"/>
                </a:cubicBezTo>
                <a:cubicBezTo>
                  <a:pt x="4082035" y="1483414"/>
                  <a:pt x="4078876" y="1481279"/>
                  <a:pt x="4076461" y="1478215"/>
                </a:cubicBezTo>
                <a:cubicBezTo>
                  <a:pt x="4074510" y="1475708"/>
                  <a:pt x="4072466" y="1473386"/>
                  <a:pt x="4071259" y="1470508"/>
                </a:cubicBezTo>
                <a:cubicBezTo>
                  <a:pt x="4069215" y="1465587"/>
                  <a:pt x="4068564" y="1459551"/>
                  <a:pt x="4069958" y="1454351"/>
                </a:cubicBezTo>
                <a:cubicBezTo>
                  <a:pt x="4071537" y="1448687"/>
                  <a:pt x="4075625" y="1443023"/>
                  <a:pt x="4080734" y="1440052"/>
                </a:cubicBezTo>
                <a:cubicBezTo>
                  <a:pt x="4083893" y="1438195"/>
                  <a:pt x="4086587" y="1436988"/>
                  <a:pt x="4090024" y="1435688"/>
                </a:cubicBezTo>
                <a:cubicBezTo>
                  <a:pt x="4092718" y="1434666"/>
                  <a:pt x="4095505" y="1433831"/>
                  <a:pt x="4098293" y="1432995"/>
                </a:cubicBezTo>
                <a:cubicBezTo>
                  <a:pt x="4103588" y="1431324"/>
                  <a:pt x="4108976" y="1429745"/>
                  <a:pt x="4114271" y="1428167"/>
                </a:cubicBezTo>
                <a:cubicBezTo>
                  <a:pt x="4125234" y="1424824"/>
                  <a:pt x="4136289" y="1421760"/>
                  <a:pt x="4147344" y="1418603"/>
                </a:cubicBezTo>
                <a:cubicBezTo>
                  <a:pt x="4171219" y="1411824"/>
                  <a:pt x="4195095" y="1405139"/>
                  <a:pt x="4218970" y="1398268"/>
                </a:cubicBezTo>
                <a:cubicBezTo>
                  <a:pt x="4266163" y="1384618"/>
                  <a:pt x="4312985" y="1369947"/>
                  <a:pt x="4359435" y="1354162"/>
                </a:cubicBezTo>
                <a:cubicBezTo>
                  <a:pt x="4367425" y="1351377"/>
                  <a:pt x="4375321" y="1348591"/>
                  <a:pt x="4383217" y="1345527"/>
                </a:cubicBezTo>
                <a:cubicBezTo>
                  <a:pt x="4390650" y="1342741"/>
                  <a:pt x="4397896" y="1339770"/>
                  <a:pt x="4405049" y="1336427"/>
                </a:cubicBezTo>
                <a:cubicBezTo>
                  <a:pt x="4397803" y="1328999"/>
                  <a:pt x="4390185" y="1321849"/>
                  <a:pt x="4382567" y="1314885"/>
                </a:cubicBezTo>
                <a:cubicBezTo>
                  <a:pt x="4376343" y="1309686"/>
                  <a:pt x="4370118" y="1304393"/>
                  <a:pt x="4363616" y="1299564"/>
                </a:cubicBezTo>
                <a:cubicBezTo>
                  <a:pt x="4359342" y="1296407"/>
                  <a:pt x="4355162" y="1293250"/>
                  <a:pt x="4350981" y="1290093"/>
                </a:cubicBezTo>
                <a:cubicBezTo>
                  <a:pt x="4346801" y="1286936"/>
                  <a:pt x="4342341" y="1284151"/>
                  <a:pt x="4338068" y="1281179"/>
                </a:cubicBezTo>
                <a:cubicBezTo>
                  <a:pt x="4298957" y="1256016"/>
                  <a:pt x="4258638" y="1232803"/>
                  <a:pt x="4218506" y="1209311"/>
                </a:cubicBezTo>
                <a:cubicBezTo>
                  <a:pt x="4198160" y="1197333"/>
                  <a:pt x="4178094" y="1184612"/>
                  <a:pt x="4158027" y="1172169"/>
                </a:cubicBezTo>
                <a:cubicBezTo>
                  <a:pt x="4138611" y="1160098"/>
                  <a:pt x="4119195" y="1148120"/>
                  <a:pt x="4100429" y="1135121"/>
                </a:cubicBezTo>
                <a:cubicBezTo>
                  <a:pt x="4096156" y="1132150"/>
                  <a:pt x="4091975" y="1129178"/>
                  <a:pt x="4087795" y="1126207"/>
                </a:cubicBezTo>
                <a:cubicBezTo>
                  <a:pt x="4085472" y="1124536"/>
                  <a:pt x="4083150" y="1122864"/>
                  <a:pt x="4080827" y="1121286"/>
                </a:cubicBezTo>
                <a:cubicBezTo>
                  <a:pt x="4078783" y="1119707"/>
                  <a:pt x="4076647" y="1118222"/>
                  <a:pt x="4074510" y="1116643"/>
                </a:cubicBezTo>
                <a:cubicBezTo>
                  <a:pt x="4072559" y="1115065"/>
                  <a:pt x="4070794" y="1113579"/>
                  <a:pt x="4068936" y="1111907"/>
                </a:cubicBezTo>
                <a:cubicBezTo>
                  <a:pt x="4067078" y="1109865"/>
                  <a:pt x="4065127" y="1107915"/>
                  <a:pt x="4063641" y="1105501"/>
                </a:cubicBezTo>
                <a:cubicBezTo>
                  <a:pt x="4062340" y="1103365"/>
                  <a:pt x="4061225" y="1100858"/>
                  <a:pt x="4060575" y="1098351"/>
                </a:cubicBezTo>
                <a:cubicBezTo>
                  <a:pt x="4058903" y="1092223"/>
                  <a:pt x="4060482" y="1086280"/>
                  <a:pt x="4063548" y="1080894"/>
                </a:cubicBezTo>
                <a:cubicBezTo>
                  <a:pt x="4069215" y="1071331"/>
                  <a:pt x="4081199" y="1069195"/>
                  <a:pt x="4091046" y="1066409"/>
                </a:cubicBezTo>
                <a:cubicBezTo>
                  <a:pt x="4102380" y="1063252"/>
                  <a:pt x="4113714" y="1060188"/>
                  <a:pt x="4125141" y="1057124"/>
                </a:cubicBezTo>
                <a:cubicBezTo>
                  <a:pt x="4149016" y="1050717"/>
                  <a:pt x="4172705" y="1044124"/>
                  <a:pt x="4196395" y="1037160"/>
                </a:cubicBezTo>
                <a:cubicBezTo>
                  <a:pt x="4218691" y="1030661"/>
                  <a:pt x="4240987" y="1024254"/>
                  <a:pt x="4263098" y="1017290"/>
                </a:cubicBezTo>
                <a:cubicBezTo>
                  <a:pt x="4300072" y="1005683"/>
                  <a:pt x="4336675" y="993426"/>
                  <a:pt x="4373649" y="981912"/>
                </a:cubicBezTo>
                <a:cubicBezTo>
                  <a:pt x="4392136" y="976156"/>
                  <a:pt x="4410716" y="970492"/>
                  <a:pt x="4429203" y="964642"/>
                </a:cubicBezTo>
                <a:cubicBezTo>
                  <a:pt x="4447040" y="959071"/>
                  <a:pt x="4464877" y="953592"/>
                  <a:pt x="4481320" y="948114"/>
                </a:cubicBezTo>
                <a:cubicBezTo>
                  <a:pt x="4481785" y="947928"/>
                  <a:pt x="4482156" y="947835"/>
                  <a:pt x="4482621" y="947650"/>
                </a:cubicBezTo>
                <a:lnTo>
                  <a:pt x="4482621" y="947650"/>
                </a:lnTo>
                <a:cubicBezTo>
                  <a:pt x="4485315" y="946628"/>
                  <a:pt x="4488009" y="945700"/>
                  <a:pt x="4490703" y="944585"/>
                </a:cubicBezTo>
                <a:cubicBezTo>
                  <a:pt x="4487266" y="941336"/>
                  <a:pt x="4483735" y="938086"/>
                  <a:pt x="4480113" y="934929"/>
                </a:cubicBezTo>
                <a:cubicBezTo>
                  <a:pt x="4467478" y="924065"/>
                  <a:pt x="4454751" y="913201"/>
                  <a:pt x="4442023" y="902430"/>
                </a:cubicBezTo>
                <a:cubicBezTo>
                  <a:pt x="4427995" y="890545"/>
                  <a:pt x="4413410" y="879495"/>
                  <a:pt x="4400776" y="870117"/>
                </a:cubicBezTo>
                <a:cubicBezTo>
                  <a:pt x="4395480" y="866496"/>
                  <a:pt x="4390185" y="862967"/>
                  <a:pt x="4384890" y="859439"/>
                </a:cubicBezTo>
                <a:cubicBezTo>
                  <a:pt x="4379873" y="856096"/>
                  <a:pt x="4374671" y="853125"/>
                  <a:pt x="4369561" y="849968"/>
                </a:cubicBezTo>
                <a:cubicBezTo>
                  <a:pt x="4359807" y="844025"/>
                  <a:pt x="4349681" y="838454"/>
                  <a:pt x="4339554" y="832975"/>
                </a:cubicBezTo>
                <a:cubicBezTo>
                  <a:pt x="4318838" y="821740"/>
                  <a:pt x="4298121" y="810691"/>
                  <a:pt x="4277683" y="798991"/>
                </a:cubicBezTo>
                <a:cubicBezTo>
                  <a:pt x="4256687" y="787013"/>
                  <a:pt x="4235785" y="775128"/>
                  <a:pt x="4215254" y="762500"/>
                </a:cubicBezTo>
                <a:cubicBezTo>
                  <a:pt x="4195373" y="750243"/>
                  <a:pt x="4175678" y="737522"/>
                  <a:pt x="4155705" y="725358"/>
                </a:cubicBezTo>
                <a:cubicBezTo>
                  <a:pt x="4145764" y="719323"/>
                  <a:pt x="4134059" y="711152"/>
                  <a:pt x="4134059" y="698059"/>
                </a:cubicBezTo>
                <a:cubicBezTo>
                  <a:pt x="4134059" y="692952"/>
                  <a:pt x="4135545" y="687660"/>
                  <a:pt x="4138704" y="683667"/>
                </a:cubicBezTo>
                <a:cubicBezTo>
                  <a:pt x="4142234" y="679117"/>
                  <a:pt x="4147437" y="676332"/>
                  <a:pt x="4152360" y="673546"/>
                </a:cubicBezTo>
                <a:cubicBezTo>
                  <a:pt x="4172334" y="662218"/>
                  <a:pt x="4193237" y="652561"/>
                  <a:pt x="4214046" y="643090"/>
                </a:cubicBezTo>
                <a:cubicBezTo>
                  <a:pt x="4237736" y="632319"/>
                  <a:pt x="4261890" y="622476"/>
                  <a:pt x="4285951" y="612448"/>
                </a:cubicBezTo>
                <a:cubicBezTo>
                  <a:pt x="4306946" y="603720"/>
                  <a:pt x="4327942" y="594992"/>
                  <a:pt x="4348937" y="586449"/>
                </a:cubicBezTo>
                <a:cubicBezTo>
                  <a:pt x="4372534" y="576793"/>
                  <a:pt x="4395852" y="566950"/>
                  <a:pt x="4419170" y="556829"/>
                </a:cubicBezTo>
                <a:cubicBezTo>
                  <a:pt x="4443045" y="546429"/>
                  <a:pt x="4466735" y="535473"/>
                  <a:pt x="4488659" y="525166"/>
                </a:cubicBezTo>
                <a:cubicBezTo>
                  <a:pt x="4498693" y="520059"/>
                  <a:pt x="4508633" y="514952"/>
                  <a:pt x="4518573" y="509567"/>
                </a:cubicBezTo>
                <a:cubicBezTo>
                  <a:pt x="4529535" y="503624"/>
                  <a:pt x="4540498" y="497496"/>
                  <a:pt x="4551088" y="490810"/>
                </a:cubicBezTo>
                <a:cubicBezTo>
                  <a:pt x="4548673" y="489139"/>
                  <a:pt x="4546350" y="487560"/>
                  <a:pt x="4543935" y="485889"/>
                </a:cubicBezTo>
                <a:cubicBezTo>
                  <a:pt x="4533716" y="479111"/>
                  <a:pt x="4523311" y="472518"/>
                  <a:pt x="4512720" y="466297"/>
                </a:cubicBezTo>
                <a:cubicBezTo>
                  <a:pt x="4501386" y="459611"/>
                  <a:pt x="4489681" y="453483"/>
                  <a:pt x="4477976" y="447355"/>
                </a:cubicBezTo>
                <a:cubicBezTo>
                  <a:pt x="4463390" y="440205"/>
                  <a:pt x="4448712" y="433427"/>
                  <a:pt x="4434034" y="426648"/>
                </a:cubicBezTo>
                <a:cubicBezTo>
                  <a:pt x="4418427" y="419313"/>
                  <a:pt x="4402819" y="411792"/>
                  <a:pt x="4387398" y="404271"/>
                </a:cubicBezTo>
                <a:cubicBezTo>
                  <a:pt x="4356741" y="389321"/>
                  <a:pt x="4326270" y="374000"/>
                  <a:pt x="4298214" y="359887"/>
                </a:cubicBezTo>
                <a:cubicBezTo>
                  <a:pt x="4283721" y="352644"/>
                  <a:pt x="4269043" y="345680"/>
                  <a:pt x="4254179" y="339273"/>
                </a:cubicBezTo>
                <a:cubicBezTo>
                  <a:pt x="4246283" y="335930"/>
                  <a:pt x="4238107" y="332866"/>
                  <a:pt x="4230489" y="328874"/>
                </a:cubicBezTo>
                <a:cubicBezTo>
                  <a:pt x="4225752" y="326367"/>
                  <a:pt x="4221014" y="323767"/>
                  <a:pt x="4217669" y="319403"/>
                </a:cubicBezTo>
                <a:cubicBezTo>
                  <a:pt x="4215161" y="316153"/>
                  <a:pt x="4213953" y="312438"/>
                  <a:pt x="4213303" y="308353"/>
                </a:cubicBezTo>
                <a:cubicBezTo>
                  <a:pt x="4212188" y="300553"/>
                  <a:pt x="4215997" y="292846"/>
                  <a:pt x="4221943" y="288018"/>
                </a:cubicBezTo>
                <a:cubicBezTo>
                  <a:pt x="4226588" y="284304"/>
                  <a:pt x="4231790" y="281147"/>
                  <a:pt x="4236714" y="277804"/>
                </a:cubicBezTo>
                <a:cubicBezTo>
                  <a:pt x="4250556" y="268612"/>
                  <a:pt x="4264584" y="259698"/>
                  <a:pt x="4278519" y="250598"/>
                </a:cubicBezTo>
                <a:cubicBezTo>
                  <a:pt x="4304345" y="232956"/>
                  <a:pt x="4329242" y="214014"/>
                  <a:pt x="4354233" y="195350"/>
                </a:cubicBezTo>
                <a:cubicBezTo>
                  <a:pt x="4366217" y="186343"/>
                  <a:pt x="4378294" y="177337"/>
                  <a:pt x="4390464" y="168423"/>
                </a:cubicBezTo>
                <a:cubicBezTo>
                  <a:pt x="4404213" y="158487"/>
                  <a:pt x="4418148" y="148738"/>
                  <a:pt x="4432176" y="138988"/>
                </a:cubicBezTo>
                <a:cubicBezTo>
                  <a:pt x="4445461" y="129703"/>
                  <a:pt x="4458652" y="120232"/>
                  <a:pt x="4471751" y="110575"/>
                </a:cubicBezTo>
                <a:cubicBezTo>
                  <a:pt x="4485036" y="100640"/>
                  <a:pt x="4497671" y="89683"/>
                  <a:pt x="4510212" y="78633"/>
                </a:cubicBezTo>
                <a:cubicBezTo>
                  <a:pt x="4521546" y="68698"/>
                  <a:pt x="4533065" y="58855"/>
                  <a:pt x="4545143" y="49756"/>
                </a:cubicBezTo>
                <a:cubicBezTo>
                  <a:pt x="4547465" y="47992"/>
                  <a:pt x="4549880" y="46227"/>
                  <a:pt x="4552203" y="44463"/>
                </a:cubicBezTo>
                <a:cubicBezTo>
                  <a:pt x="4548023" y="44649"/>
                  <a:pt x="4543749" y="44835"/>
                  <a:pt x="4539476" y="44927"/>
                </a:cubicBezTo>
                <a:cubicBezTo>
                  <a:pt x="4517551" y="45485"/>
                  <a:pt x="4495534" y="45299"/>
                  <a:pt x="4473516" y="45485"/>
                </a:cubicBezTo>
                <a:cubicBezTo>
                  <a:pt x="4450106" y="45763"/>
                  <a:pt x="4426602" y="46135"/>
                  <a:pt x="4403191" y="46227"/>
                </a:cubicBezTo>
                <a:cubicBezTo>
                  <a:pt x="4380245" y="46320"/>
                  <a:pt x="4357205" y="46227"/>
                  <a:pt x="4334166" y="46042"/>
                </a:cubicBezTo>
                <a:cubicBezTo>
                  <a:pt x="4287345" y="45670"/>
                  <a:pt x="4240523" y="44185"/>
                  <a:pt x="4193701" y="43999"/>
                </a:cubicBezTo>
                <a:cubicBezTo>
                  <a:pt x="4142420" y="43813"/>
                  <a:pt x="4091232" y="43999"/>
                  <a:pt x="4039951" y="44370"/>
                </a:cubicBezTo>
                <a:cubicBezTo>
                  <a:pt x="3989878" y="44742"/>
                  <a:pt x="3939805" y="46042"/>
                  <a:pt x="3889731" y="47156"/>
                </a:cubicBezTo>
                <a:cubicBezTo>
                  <a:pt x="3840216" y="48177"/>
                  <a:pt x="3790700" y="48920"/>
                  <a:pt x="3741091" y="49106"/>
                </a:cubicBezTo>
                <a:cubicBezTo>
                  <a:pt x="3703559" y="49292"/>
                  <a:pt x="3666121" y="49199"/>
                  <a:pt x="3628589" y="49199"/>
                </a:cubicBezTo>
                <a:cubicBezTo>
                  <a:pt x="3569319" y="49199"/>
                  <a:pt x="3510048" y="49199"/>
                  <a:pt x="3450778" y="49849"/>
                </a:cubicBezTo>
                <a:cubicBezTo>
                  <a:pt x="3398847" y="50499"/>
                  <a:pt x="3346916" y="51241"/>
                  <a:pt x="3295077" y="52449"/>
                </a:cubicBezTo>
                <a:cubicBezTo>
                  <a:pt x="3244818" y="53656"/>
                  <a:pt x="3194652" y="55141"/>
                  <a:pt x="3144393" y="56441"/>
                </a:cubicBezTo>
                <a:cubicBezTo>
                  <a:pt x="3044618" y="59041"/>
                  <a:pt x="2944844" y="60434"/>
                  <a:pt x="2845069" y="62013"/>
                </a:cubicBezTo>
                <a:cubicBezTo>
                  <a:pt x="2748824" y="63498"/>
                  <a:pt x="2652672" y="66655"/>
                  <a:pt x="2556521" y="71205"/>
                </a:cubicBezTo>
                <a:cubicBezTo>
                  <a:pt x="2453959" y="76033"/>
                  <a:pt x="2351490" y="81419"/>
                  <a:pt x="2248928" y="86247"/>
                </a:cubicBezTo>
                <a:cubicBezTo>
                  <a:pt x="2202014" y="88940"/>
                  <a:pt x="2155192" y="90797"/>
                  <a:pt x="2108370" y="92654"/>
                </a:cubicBezTo>
                <a:cubicBezTo>
                  <a:pt x="2054952" y="94790"/>
                  <a:pt x="2001442" y="97204"/>
                  <a:pt x="1948024" y="99804"/>
                </a:cubicBezTo>
                <a:cubicBezTo>
                  <a:pt x="1901760" y="102032"/>
                  <a:pt x="1855496" y="104539"/>
                  <a:pt x="1809231" y="106768"/>
                </a:cubicBezTo>
                <a:cubicBezTo>
                  <a:pt x="1756464" y="109275"/>
                  <a:pt x="1703697" y="111596"/>
                  <a:pt x="1650837" y="113825"/>
                </a:cubicBezTo>
                <a:cubicBezTo>
                  <a:pt x="1554592" y="117817"/>
                  <a:pt x="1458347" y="121996"/>
                  <a:pt x="1362103" y="126267"/>
                </a:cubicBezTo>
                <a:cubicBezTo>
                  <a:pt x="1310264" y="128588"/>
                  <a:pt x="1258426" y="130631"/>
                  <a:pt x="1206588" y="132303"/>
                </a:cubicBezTo>
                <a:cubicBezTo>
                  <a:pt x="1159766" y="133788"/>
                  <a:pt x="1112944" y="135181"/>
                  <a:pt x="1066123" y="136760"/>
                </a:cubicBezTo>
                <a:cubicBezTo>
                  <a:pt x="1016607" y="138524"/>
                  <a:pt x="967091" y="140009"/>
                  <a:pt x="917575" y="141959"/>
                </a:cubicBezTo>
                <a:cubicBezTo>
                  <a:pt x="868524" y="143909"/>
                  <a:pt x="819566" y="146045"/>
                  <a:pt x="770514" y="148273"/>
                </a:cubicBezTo>
                <a:cubicBezTo>
                  <a:pt x="744131" y="149481"/>
                  <a:pt x="717654" y="150316"/>
                  <a:pt x="691270" y="150966"/>
                </a:cubicBezTo>
                <a:cubicBezTo>
                  <a:pt x="681051" y="151152"/>
                  <a:pt x="670832" y="150966"/>
                  <a:pt x="660613" y="150873"/>
                </a:cubicBezTo>
                <a:cubicBezTo>
                  <a:pt x="647050" y="150688"/>
                  <a:pt x="633487" y="150502"/>
                  <a:pt x="620016" y="150316"/>
                </a:cubicBezTo>
                <a:cubicBezTo>
                  <a:pt x="597070" y="149945"/>
                  <a:pt x="574030" y="149016"/>
                  <a:pt x="551084" y="147809"/>
                </a:cubicBezTo>
                <a:cubicBezTo>
                  <a:pt x="540493" y="147252"/>
                  <a:pt x="529903" y="146695"/>
                  <a:pt x="519312" y="146045"/>
                </a:cubicBezTo>
                <a:cubicBezTo>
                  <a:pt x="507978" y="145395"/>
                  <a:pt x="496552" y="144745"/>
                  <a:pt x="485311" y="143538"/>
                </a:cubicBezTo>
                <a:cubicBezTo>
                  <a:pt x="475463" y="142424"/>
                  <a:pt x="465616" y="141217"/>
                  <a:pt x="455861" y="139917"/>
                </a:cubicBezTo>
                <a:cubicBezTo>
                  <a:pt x="452331" y="139452"/>
                  <a:pt x="448801" y="138895"/>
                  <a:pt x="445271" y="138060"/>
                </a:cubicBezTo>
                <a:cubicBezTo>
                  <a:pt x="441555" y="137224"/>
                  <a:pt x="438210" y="136388"/>
                  <a:pt x="435145" y="134160"/>
                </a:cubicBezTo>
                <a:cubicBezTo>
                  <a:pt x="435052" y="134067"/>
                  <a:pt x="434866" y="133974"/>
                  <a:pt x="434773" y="133881"/>
                </a:cubicBezTo>
                <a:cubicBezTo>
                  <a:pt x="430964" y="130910"/>
                  <a:pt x="430035" y="124967"/>
                  <a:pt x="433101" y="121160"/>
                </a:cubicBezTo>
                <a:cubicBezTo>
                  <a:pt x="435052" y="118746"/>
                  <a:pt x="436910" y="117539"/>
                  <a:pt x="439697" y="116332"/>
                </a:cubicBezTo>
                <a:cubicBezTo>
                  <a:pt x="443970" y="114475"/>
                  <a:pt x="449358" y="115032"/>
                  <a:pt x="453910" y="115032"/>
                </a:cubicBezTo>
                <a:cubicBezTo>
                  <a:pt x="465523" y="115125"/>
                  <a:pt x="477228" y="115868"/>
                  <a:pt x="488841" y="116146"/>
                </a:cubicBezTo>
                <a:cubicBezTo>
                  <a:pt x="511880" y="116796"/>
                  <a:pt x="535012" y="117075"/>
                  <a:pt x="558052" y="117353"/>
                </a:cubicBezTo>
                <a:cubicBezTo>
                  <a:pt x="604966" y="117817"/>
                  <a:pt x="651881" y="118839"/>
                  <a:pt x="698702" y="117353"/>
                </a:cubicBezTo>
                <a:cubicBezTo>
                  <a:pt x="748404" y="115682"/>
                  <a:pt x="798106" y="112432"/>
                  <a:pt x="847714" y="109832"/>
                </a:cubicBezTo>
                <a:cubicBezTo>
                  <a:pt x="897602" y="107139"/>
                  <a:pt x="947582" y="105004"/>
                  <a:pt x="997562" y="102868"/>
                </a:cubicBezTo>
                <a:cubicBezTo>
                  <a:pt x="1096873" y="98597"/>
                  <a:pt x="1196276" y="95533"/>
                  <a:pt x="1295493" y="91261"/>
                </a:cubicBezTo>
                <a:cubicBezTo>
                  <a:pt x="1343058" y="89219"/>
                  <a:pt x="1390623" y="86619"/>
                  <a:pt x="1438188" y="84390"/>
                </a:cubicBezTo>
                <a:cubicBezTo>
                  <a:pt x="1487054" y="82069"/>
                  <a:pt x="1535919" y="79840"/>
                  <a:pt x="1584785" y="77612"/>
                </a:cubicBezTo>
                <a:cubicBezTo>
                  <a:pt x="1682608" y="73155"/>
                  <a:pt x="1780432" y="68698"/>
                  <a:pt x="1878256" y="63591"/>
                </a:cubicBezTo>
                <a:cubicBezTo>
                  <a:pt x="1931488" y="60805"/>
                  <a:pt x="1984627" y="58113"/>
                  <a:pt x="2037859" y="55606"/>
                </a:cubicBezTo>
                <a:cubicBezTo>
                  <a:pt x="2086539" y="53284"/>
                  <a:pt x="2135311" y="51427"/>
                  <a:pt x="2184084" y="49384"/>
                </a:cubicBezTo>
                <a:cubicBezTo>
                  <a:pt x="2381032" y="41306"/>
                  <a:pt x="2577795" y="27378"/>
                  <a:pt x="2774836" y="23107"/>
                </a:cubicBezTo>
                <a:cubicBezTo>
                  <a:pt x="2876562" y="20878"/>
                  <a:pt x="2978288" y="19578"/>
                  <a:pt x="3080013" y="17443"/>
                </a:cubicBezTo>
                <a:cubicBezTo>
                  <a:pt x="3127950" y="16421"/>
                  <a:pt x="3175886" y="15121"/>
                  <a:pt x="3223823" y="13822"/>
                </a:cubicBezTo>
                <a:cubicBezTo>
                  <a:pt x="3277055" y="12336"/>
                  <a:pt x="3330286" y="11036"/>
                  <a:pt x="3383518" y="10200"/>
                </a:cubicBezTo>
                <a:cubicBezTo>
                  <a:pt x="3480042" y="8529"/>
                  <a:pt x="3576658" y="8622"/>
                  <a:pt x="3673274" y="8529"/>
                </a:cubicBezTo>
                <a:cubicBezTo>
                  <a:pt x="3725856" y="8529"/>
                  <a:pt x="3778530" y="8250"/>
                  <a:pt x="3831204" y="7507"/>
                </a:cubicBezTo>
                <a:cubicBezTo>
                  <a:pt x="3879791" y="6858"/>
                  <a:pt x="3928378" y="5465"/>
                  <a:pt x="3976965" y="4536"/>
                </a:cubicBezTo>
                <a:cubicBezTo>
                  <a:pt x="4026759" y="3515"/>
                  <a:pt x="4076647" y="3236"/>
                  <a:pt x="4126441" y="3143"/>
                </a:cubicBezTo>
                <a:cubicBezTo>
                  <a:pt x="4150502" y="3143"/>
                  <a:pt x="4174471" y="3143"/>
                  <a:pt x="4198532" y="3236"/>
                </a:cubicBezTo>
                <a:cubicBezTo>
                  <a:pt x="4221757" y="3329"/>
                  <a:pt x="4245075" y="3886"/>
                  <a:pt x="4268300" y="4258"/>
                </a:cubicBezTo>
                <a:cubicBezTo>
                  <a:pt x="4315029" y="5093"/>
                  <a:pt x="4361757" y="5558"/>
                  <a:pt x="4408486" y="5372"/>
                </a:cubicBezTo>
                <a:cubicBezTo>
                  <a:pt x="4431897" y="5279"/>
                  <a:pt x="4455401" y="4815"/>
                  <a:pt x="4478812" y="4536"/>
                </a:cubicBezTo>
                <a:cubicBezTo>
                  <a:pt x="4500365" y="4350"/>
                  <a:pt x="4521918" y="4443"/>
                  <a:pt x="4543563" y="3886"/>
                </a:cubicBezTo>
                <a:cubicBezTo>
                  <a:pt x="4552017" y="3700"/>
                  <a:pt x="4560378" y="3143"/>
                  <a:pt x="4568832" y="2586"/>
                </a:cubicBezTo>
                <a:cubicBezTo>
                  <a:pt x="4578029" y="1936"/>
                  <a:pt x="4587319" y="1193"/>
                  <a:pt x="4596516" y="358"/>
                </a:cubicBezTo>
                <a:cubicBezTo>
                  <a:pt x="4602369" y="-199"/>
                  <a:pt x="4608315" y="-385"/>
                  <a:pt x="4613796" y="1936"/>
                </a:cubicBezTo>
                <a:cubicBezTo>
                  <a:pt x="4619370" y="4258"/>
                  <a:pt x="4623457" y="9086"/>
                  <a:pt x="4625780" y="14564"/>
                </a:cubicBezTo>
                <a:cubicBezTo>
                  <a:pt x="4630425" y="25614"/>
                  <a:pt x="4624572" y="37592"/>
                  <a:pt x="4617047" y="45763"/>
                </a:cubicBezTo>
                <a:cubicBezTo>
                  <a:pt x="4607943" y="55606"/>
                  <a:pt x="4597353" y="63498"/>
                  <a:pt x="4586576" y="71484"/>
                </a:cubicBezTo>
                <a:cubicBezTo>
                  <a:pt x="4578215" y="77612"/>
                  <a:pt x="4569854" y="83833"/>
                  <a:pt x="4561586" y="90240"/>
                </a:cubicBezTo>
                <a:cubicBezTo>
                  <a:pt x="4553039" y="96833"/>
                  <a:pt x="4544957" y="104075"/>
                  <a:pt x="4536967" y="111132"/>
                </a:cubicBezTo>
                <a:cubicBezTo>
                  <a:pt x="4528420" y="118653"/>
                  <a:pt x="4519781" y="126081"/>
                  <a:pt x="4511048" y="133324"/>
                </a:cubicBezTo>
                <a:cubicBezTo>
                  <a:pt x="4502501" y="140381"/>
                  <a:pt x="4493490" y="147066"/>
                  <a:pt x="4484572" y="153566"/>
                </a:cubicBezTo>
                <a:cubicBezTo>
                  <a:pt x="4465806" y="167123"/>
                  <a:pt x="4446575" y="179936"/>
                  <a:pt x="4427902" y="193493"/>
                </a:cubicBezTo>
                <a:cubicBezTo>
                  <a:pt x="4407836" y="208071"/>
                  <a:pt x="4387955" y="222742"/>
                  <a:pt x="4368168" y="237599"/>
                </a:cubicBezTo>
                <a:cubicBezTo>
                  <a:pt x="4350424" y="250877"/>
                  <a:pt x="4332773" y="264155"/>
                  <a:pt x="4314657" y="276968"/>
                </a:cubicBezTo>
                <a:cubicBezTo>
                  <a:pt x="4301558" y="286161"/>
                  <a:pt x="4288088" y="294796"/>
                  <a:pt x="4274710" y="303525"/>
                </a:cubicBezTo>
                <a:cubicBezTo>
                  <a:pt x="4279634" y="305660"/>
                  <a:pt x="4284557" y="307889"/>
                  <a:pt x="4289388" y="310117"/>
                </a:cubicBezTo>
                <a:cubicBezTo>
                  <a:pt x="4302766" y="316338"/>
                  <a:pt x="4315958" y="323024"/>
                  <a:pt x="4326641" y="328409"/>
                </a:cubicBezTo>
                <a:cubicBezTo>
                  <a:pt x="4368539" y="349394"/>
                  <a:pt x="4410437" y="370472"/>
                  <a:pt x="4452986" y="390250"/>
                </a:cubicBezTo>
                <a:cubicBezTo>
                  <a:pt x="4473516" y="399814"/>
                  <a:pt x="4493955" y="409285"/>
                  <a:pt x="4513928" y="419963"/>
                </a:cubicBezTo>
                <a:cubicBezTo>
                  <a:pt x="4533716" y="430548"/>
                  <a:pt x="4552760" y="442341"/>
                  <a:pt x="4571340" y="454969"/>
                </a:cubicBezTo>
                <a:cubicBezTo>
                  <a:pt x="4577936" y="459426"/>
                  <a:pt x="4584439" y="463975"/>
                  <a:pt x="4590664" y="468897"/>
                </a:cubicBezTo>
                <a:cubicBezTo>
                  <a:pt x="4594937" y="472239"/>
                  <a:pt x="4598467" y="476418"/>
                  <a:pt x="4599954" y="481618"/>
                </a:cubicBezTo>
                <a:cubicBezTo>
                  <a:pt x="4600697" y="484496"/>
                  <a:pt x="4601254" y="487746"/>
                  <a:pt x="4601254" y="490810"/>
                </a:cubicBezTo>
                <a:cubicBezTo>
                  <a:pt x="4601254" y="495453"/>
                  <a:pt x="4599489" y="499353"/>
                  <a:pt x="4597724" y="503531"/>
                </a:cubicBezTo>
                <a:cubicBezTo>
                  <a:pt x="4594937" y="510217"/>
                  <a:pt x="4589084" y="515138"/>
                  <a:pt x="4583696" y="519595"/>
                </a:cubicBezTo>
                <a:cubicBezTo>
                  <a:pt x="4580259" y="522473"/>
                  <a:pt x="4575893" y="524980"/>
                  <a:pt x="4572176" y="527394"/>
                </a:cubicBezTo>
                <a:cubicBezTo>
                  <a:pt x="4568925" y="529530"/>
                  <a:pt x="4565581" y="531387"/>
                  <a:pt x="4562236" y="533337"/>
                </a:cubicBezTo>
                <a:cubicBezTo>
                  <a:pt x="4550809" y="540023"/>
                  <a:pt x="4539290" y="546337"/>
                  <a:pt x="4527584" y="552651"/>
                </a:cubicBezTo>
                <a:cubicBezTo>
                  <a:pt x="4506310" y="564164"/>
                  <a:pt x="4484200" y="573821"/>
                  <a:pt x="4462183" y="583757"/>
                </a:cubicBezTo>
                <a:cubicBezTo>
                  <a:pt x="4440816" y="593413"/>
                  <a:pt x="4419356" y="602977"/>
                  <a:pt x="4397803" y="611984"/>
                </a:cubicBezTo>
                <a:cubicBezTo>
                  <a:pt x="4365845" y="625355"/>
                  <a:pt x="4333795" y="638262"/>
                  <a:pt x="4301837" y="651632"/>
                </a:cubicBezTo>
                <a:cubicBezTo>
                  <a:pt x="4267464" y="666025"/>
                  <a:pt x="4232998" y="680324"/>
                  <a:pt x="4199368" y="696481"/>
                </a:cubicBezTo>
                <a:cubicBezTo>
                  <a:pt x="4197138" y="697595"/>
                  <a:pt x="4194816" y="698802"/>
                  <a:pt x="4192586" y="699916"/>
                </a:cubicBezTo>
                <a:cubicBezTo>
                  <a:pt x="4194723" y="701216"/>
                  <a:pt x="4196767" y="702516"/>
                  <a:pt x="4198903" y="703816"/>
                </a:cubicBezTo>
                <a:cubicBezTo>
                  <a:pt x="4208937" y="710130"/>
                  <a:pt x="4218877" y="716630"/>
                  <a:pt x="4229003" y="722851"/>
                </a:cubicBezTo>
                <a:cubicBezTo>
                  <a:pt x="4249627" y="735479"/>
                  <a:pt x="4270344" y="747643"/>
                  <a:pt x="4291339" y="759621"/>
                </a:cubicBezTo>
                <a:cubicBezTo>
                  <a:pt x="4311591" y="771135"/>
                  <a:pt x="4331937" y="782277"/>
                  <a:pt x="4352375" y="793420"/>
                </a:cubicBezTo>
                <a:cubicBezTo>
                  <a:pt x="4363616" y="799455"/>
                  <a:pt x="4374763" y="805677"/>
                  <a:pt x="4385912" y="811991"/>
                </a:cubicBezTo>
                <a:cubicBezTo>
                  <a:pt x="4397060" y="818305"/>
                  <a:pt x="4407650" y="825454"/>
                  <a:pt x="4418241" y="832604"/>
                </a:cubicBezTo>
                <a:cubicBezTo>
                  <a:pt x="4437100" y="845325"/>
                  <a:pt x="4454844" y="859717"/>
                  <a:pt x="4472216" y="874388"/>
                </a:cubicBezTo>
                <a:cubicBezTo>
                  <a:pt x="4480577" y="881445"/>
                  <a:pt x="4488938" y="888595"/>
                  <a:pt x="4497299" y="895652"/>
                </a:cubicBezTo>
                <a:cubicBezTo>
                  <a:pt x="4505660" y="902801"/>
                  <a:pt x="4514114" y="910044"/>
                  <a:pt x="4522010" y="917751"/>
                </a:cubicBezTo>
                <a:cubicBezTo>
                  <a:pt x="4525355" y="921001"/>
                  <a:pt x="4528606" y="924343"/>
                  <a:pt x="4531672" y="927686"/>
                </a:cubicBezTo>
                <a:cubicBezTo>
                  <a:pt x="4535574" y="931864"/>
                  <a:pt x="4539569" y="936600"/>
                  <a:pt x="4541148" y="942264"/>
                </a:cubicBezTo>
                <a:cubicBezTo>
                  <a:pt x="4541891" y="945050"/>
                  <a:pt x="4541984" y="947835"/>
                  <a:pt x="4541705" y="950621"/>
                </a:cubicBezTo>
                <a:cubicBezTo>
                  <a:pt x="4541334" y="953871"/>
                  <a:pt x="4541148" y="956842"/>
                  <a:pt x="4539847" y="959813"/>
                </a:cubicBezTo>
                <a:cubicBezTo>
                  <a:pt x="4538547" y="962785"/>
                  <a:pt x="4536689" y="964920"/>
                  <a:pt x="4534552" y="967334"/>
                </a:cubicBezTo>
                <a:cubicBezTo>
                  <a:pt x="4531951" y="970306"/>
                  <a:pt x="4528792" y="973091"/>
                  <a:pt x="4525262" y="974948"/>
                </a:cubicBezTo>
                <a:cubicBezTo>
                  <a:pt x="4519874" y="977827"/>
                  <a:pt x="4515322" y="980055"/>
                  <a:pt x="4509747" y="982470"/>
                </a:cubicBezTo>
                <a:cubicBezTo>
                  <a:pt x="4504824" y="984512"/>
                  <a:pt x="4499714" y="986277"/>
                  <a:pt x="4494605" y="988041"/>
                </a:cubicBezTo>
                <a:cubicBezTo>
                  <a:pt x="4487451" y="990455"/>
                  <a:pt x="4480298" y="992776"/>
                  <a:pt x="4473145" y="995098"/>
                </a:cubicBezTo>
                <a:cubicBezTo>
                  <a:pt x="4462090" y="998626"/>
                  <a:pt x="4451035" y="1002062"/>
                  <a:pt x="4439887" y="1005497"/>
                </a:cubicBezTo>
                <a:cubicBezTo>
                  <a:pt x="4410995" y="1014504"/>
                  <a:pt x="4382010" y="1023047"/>
                  <a:pt x="4353304" y="1032425"/>
                </a:cubicBezTo>
                <a:cubicBezTo>
                  <a:pt x="4322647" y="1042453"/>
                  <a:pt x="4292082" y="1052667"/>
                  <a:pt x="4261147" y="1061859"/>
                </a:cubicBezTo>
                <a:cubicBezTo>
                  <a:pt x="4231419" y="1070773"/>
                  <a:pt x="4201598" y="1079502"/>
                  <a:pt x="4171777" y="1087951"/>
                </a:cubicBezTo>
                <a:cubicBezTo>
                  <a:pt x="4157842" y="1091944"/>
                  <a:pt x="4143814" y="1095565"/>
                  <a:pt x="4129879" y="1099372"/>
                </a:cubicBezTo>
                <a:cubicBezTo>
                  <a:pt x="4126070" y="1100394"/>
                  <a:pt x="4122261" y="1101415"/>
                  <a:pt x="4118452" y="1102436"/>
                </a:cubicBezTo>
                <a:cubicBezTo>
                  <a:pt x="4121703" y="1104758"/>
                  <a:pt x="4125048" y="1106986"/>
                  <a:pt x="4128392" y="1109308"/>
                </a:cubicBezTo>
                <a:cubicBezTo>
                  <a:pt x="4147715" y="1121843"/>
                  <a:pt x="4167410" y="1133635"/>
                  <a:pt x="4187012" y="1145706"/>
                </a:cubicBezTo>
                <a:cubicBezTo>
                  <a:pt x="4207543" y="1158334"/>
                  <a:pt x="4228167" y="1170777"/>
                  <a:pt x="4249069" y="1182755"/>
                </a:cubicBezTo>
                <a:cubicBezTo>
                  <a:pt x="4269229" y="1194361"/>
                  <a:pt x="4289295" y="1205968"/>
                  <a:pt x="4309269" y="1217853"/>
                </a:cubicBezTo>
                <a:cubicBezTo>
                  <a:pt x="4328964" y="1229553"/>
                  <a:pt x="4348659" y="1241160"/>
                  <a:pt x="4367610" y="1254066"/>
                </a:cubicBezTo>
                <a:cubicBezTo>
                  <a:pt x="4386748" y="1267066"/>
                  <a:pt x="4404863" y="1281365"/>
                  <a:pt x="4421678" y="1297150"/>
                </a:cubicBezTo>
                <a:cubicBezTo>
                  <a:pt x="4428274" y="1303279"/>
                  <a:pt x="4434684" y="1309593"/>
                  <a:pt x="4440816" y="1316092"/>
                </a:cubicBezTo>
                <a:cubicBezTo>
                  <a:pt x="4446482" y="1322128"/>
                  <a:pt x="4452893" y="1328535"/>
                  <a:pt x="4454100" y="1337170"/>
                </a:cubicBezTo>
                <a:cubicBezTo>
                  <a:pt x="4454936" y="1343113"/>
                  <a:pt x="4452800" y="1348777"/>
                  <a:pt x="4449827" y="1353884"/>
                </a:cubicBezTo>
                <a:cubicBezTo>
                  <a:pt x="4446204" y="1360012"/>
                  <a:pt x="4439887" y="1364191"/>
                  <a:pt x="4434034" y="1367998"/>
                </a:cubicBezTo>
                <a:cubicBezTo>
                  <a:pt x="4430318" y="1370412"/>
                  <a:pt x="4426045" y="1372362"/>
                  <a:pt x="4422050" y="1374219"/>
                </a:cubicBezTo>
                <a:cubicBezTo>
                  <a:pt x="4418520" y="1375890"/>
                  <a:pt x="4414989" y="1377469"/>
                  <a:pt x="4411366" y="1378954"/>
                </a:cubicBezTo>
                <a:cubicBezTo>
                  <a:pt x="4405142" y="1381647"/>
                  <a:pt x="4398825" y="1383968"/>
                  <a:pt x="4392507" y="1386383"/>
                </a:cubicBezTo>
                <a:cubicBezTo>
                  <a:pt x="4370211" y="1394925"/>
                  <a:pt x="4347265" y="1402075"/>
                  <a:pt x="4324505" y="1409410"/>
                </a:cubicBezTo>
                <a:cubicBezTo>
                  <a:pt x="4286880" y="1421667"/>
                  <a:pt x="4248977" y="1432995"/>
                  <a:pt x="4210981" y="1443952"/>
                </a:cubicBezTo>
                <a:cubicBezTo>
                  <a:pt x="4186455" y="1451009"/>
                  <a:pt x="4161836" y="1457694"/>
                  <a:pt x="4137403" y="1464844"/>
                </a:cubicBezTo>
                <a:cubicBezTo>
                  <a:pt x="4139633" y="1465587"/>
                  <a:pt x="4141770" y="1466422"/>
                  <a:pt x="4143999" y="1467165"/>
                </a:cubicBezTo>
                <a:cubicBezTo>
                  <a:pt x="4153661" y="1470508"/>
                  <a:pt x="4163323" y="1474129"/>
                  <a:pt x="4172984" y="1477750"/>
                </a:cubicBezTo>
                <a:cubicBezTo>
                  <a:pt x="4180323" y="1480536"/>
                  <a:pt x="4187569" y="1483600"/>
                  <a:pt x="4194723" y="1486757"/>
                </a:cubicBezTo>
                <a:cubicBezTo>
                  <a:pt x="4203734" y="1490750"/>
                  <a:pt x="4212745" y="1494743"/>
                  <a:pt x="4221757" y="1498735"/>
                </a:cubicBezTo>
                <a:cubicBezTo>
                  <a:pt x="4257802" y="1514985"/>
                  <a:pt x="4294033" y="1530955"/>
                  <a:pt x="4330822" y="1545441"/>
                </a:cubicBezTo>
                <a:cubicBezTo>
                  <a:pt x="4347822" y="1552126"/>
                  <a:pt x="4365009" y="1558533"/>
                  <a:pt x="4382103" y="1565033"/>
                </a:cubicBezTo>
                <a:cubicBezTo>
                  <a:pt x="4401426" y="1572368"/>
                  <a:pt x="4420470" y="1579889"/>
                  <a:pt x="4439422" y="1587968"/>
                </a:cubicBezTo>
                <a:cubicBezTo>
                  <a:pt x="4456051" y="1595024"/>
                  <a:pt x="4472309" y="1603288"/>
                  <a:pt x="4488009" y="1612295"/>
                </a:cubicBezTo>
                <a:cubicBezTo>
                  <a:pt x="4494976" y="1616381"/>
                  <a:pt x="4501758" y="1621023"/>
                  <a:pt x="4508354" y="1625759"/>
                </a:cubicBezTo>
                <a:cubicBezTo>
                  <a:pt x="4511327" y="1627895"/>
                  <a:pt x="4514300" y="1630123"/>
                  <a:pt x="4517180" y="1632444"/>
                </a:cubicBezTo>
                <a:cubicBezTo>
                  <a:pt x="4518480" y="1633652"/>
                  <a:pt x="4519874" y="1634859"/>
                  <a:pt x="4521267" y="1636066"/>
                </a:cubicBezTo>
                <a:cubicBezTo>
                  <a:pt x="4523032" y="1637737"/>
                  <a:pt x="4524240" y="1639966"/>
                  <a:pt x="4525634" y="1642008"/>
                </a:cubicBezTo>
                <a:cubicBezTo>
                  <a:pt x="4529721" y="1648230"/>
                  <a:pt x="4529071" y="1656586"/>
                  <a:pt x="4525634" y="1662900"/>
                </a:cubicBezTo>
                <a:cubicBezTo>
                  <a:pt x="4523125" y="1667450"/>
                  <a:pt x="4519781" y="1671072"/>
                  <a:pt x="4514950" y="1673114"/>
                </a:cubicBezTo>
                <a:cubicBezTo>
                  <a:pt x="4508075" y="1675993"/>
                  <a:pt x="4500829" y="1676457"/>
                  <a:pt x="4493490" y="1676736"/>
                </a:cubicBezTo>
                <a:cubicBezTo>
                  <a:pt x="4482435" y="1677293"/>
                  <a:pt x="4471194" y="1677014"/>
                  <a:pt x="4460139" y="1676921"/>
                </a:cubicBezTo>
                <a:cubicBezTo>
                  <a:pt x="4436635" y="1676643"/>
                  <a:pt x="4413131" y="1676550"/>
                  <a:pt x="4389628" y="1676457"/>
                </a:cubicBezTo>
                <a:cubicBezTo>
                  <a:pt x="4363151" y="1676457"/>
                  <a:pt x="4336675" y="1676457"/>
                  <a:pt x="4310105" y="1676457"/>
                </a:cubicBezTo>
                <a:cubicBezTo>
                  <a:pt x="4285115" y="1676550"/>
                  <a:pt x="4260125" y="1677200"/>
                  <a:pt x="4235134" y="1677757"/>
                </a:cubicBezTo>
                <a:cubicBezTo>
                  <a:pt x="4188034" y="1678871"/>
                  <a:pt x="4140934" y="1680357"/>
                  <a:pt x="4093833" y="1680821"/>
                </a:cubicBezTo>
                <a:cubicBezTo>
                  <a:pt x="4056766" y="1681193"/>
                  <a:pt x="4019699" y="1681378"/>
                  <a:pt x="3982632" y="1681378"/>
                </a:cubicBezTo>
                <a:cubicBezTo>
                  <a:pt x="3968232" y="1681471"/>
                  <a:pt x="3953647" y="1681378"/>
                  <a:pt x="3939061" y="16813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28"/>
          <p:cNvSpPr/>
          <p:nvPr/>
        </p:nvSpPr>
        <p:spPr>
          <a:xfrm rot="-2456596">
            <a:off x="449635" y="531073"/>
            <a:ext cx="502002" cy="725115"/>
          </a:xfrm>
          <a:custGeom>
            <a:rect b="b" l="l" r="r" t="t"/>
            <a:pathLst>
              <a:path extrusionOk="0" h="1450919" w="1004481">
                <a:moveTo>
                  <a:pt x="4257" y="1442944"/>
                </a:moveTo>
                <a:cubicBezTo>
                  <a:pt x="-2617" y="1434123"/>
                  <a:pt x="-1038" y="1420473"/>
                  <a:pt x="8066" y="1413695"/>
                </a:cubicBezTo>
                <a:cubicBezTo>
                  <a:pt x="35379" y="1392989"/>
                  <a:pt x="62877" y="1372468"/>
                  <a:pt x="92327" y="1354826"/>
                </a:cubicBezTo>
                <a:cubicBezTo>
                  <a:pt x="185599" y="1295028"/>
                  <a:pt x="282772" y="1241916"/>
                  <a:pt x="378645" y="1186390"/>
                </a:cubicBezTo>
                <a:cubicBezTo>
                  <a:pt x="328108" y="1165033"/>
                  <a:pt x="273947" y="1153612"/>
                  <a:pt x="223502" y="1131885"/>
                </a:cubicBezTo>
                <a:cubicBezTo>
                  <a:pt x="169434" y="1106629"/>
                  <a:pt x="118246" y="1081651"/>
                  <a:pt x="66129" y="1053795"/>
                </a:cubicBezTo>
                <a:cubicBezTo>
                  <a:pt x="3235" y="1016468"/>
                  <a:pt x="103939" y="978398"/>
                  <a:pt x="133853" y="962891"/>
                </a:cubicBezTo>
                <a:cubicBezTo>
                  <a:pt x="197769" y="933364"/>
                  <a:pt x="263077" y="907272"/>
                  <a:pt x="326900" y="877652"/>
                </a:cubicBezTo>
                <a:cubicBezTo>
                  <a:pt x="283794" y="868088"/>
                  <a:pt x="239388" y="862888"/>
                  <a:pt x="197861" y="847381"/>
                </a:cubicBezTo>
                <a:cubicBezTo>
                  <a:pt x="151318" y="827232"/>
                  <a:pt x="104775" y="804947"/>
                  <a:pt x="61948" y="777834"/>
                </a:cubicBezTo>
                <a:cubicBezTo>
                  <a:pt x="31198" y="739950"/>
                  <a:pt x="97622" y="711165"/>
                  <a:pt x="122798" y="693337"/>
                </a:cubicBezTo>
                <a:cubicBezTo>
                  <a:pt x="208824" y="637161"/>
                  <a:pt x="303953" y="598070"/>
                  <a:pt x="395367" y="551921"/>
                </a:cubicBezTo>
                <a:cubicBezTo>
                  <a:pt x="338234" y="514687"/>
                  <a:pt x="280914" y="477546"/>
                  <a:pt x="222759" y="441890"/>
                </a:cubicBezTo>
                <a:cubicBezTo>
                  <a:pt x="180303" y="418120"/>
                  <a:pt x="136733" y="394349"/>
                  <a:pt x="102732" y="358786"/>
                </a:cubicBezTo>
                <a:cubicBezTo>
                  <a:pt x="85081" y="342351"/>
                  <a:pt x="97065" y="317931"/>
                  <a:pt x="113694" y="305952"/>
                </a:cubicBezTo>
                <a:cubicBezTo>
                  <a:pt x="156149" y="271597"/>
                  <a:pt x="210031" y="256276"/>
                  <a:pt x="257968" y="231205"/>
                </a:cubicBezTo>
                <a:cubicBezTo>
                  <a:pt x="295592" y="212263"/>
                  <a:pt x="333310" y="193414"/>
                  <a:pt x="371492" y="175400"/>
                </a:cubicBezTo>
                <a:cubicBezTo>
                  <a:pt x="324670" y="164351"/>
                  <a:pt x="280078" y="145594"/>
                  <a:pt x="235858" y="126745"/>
                </a:cubicBezTo>
                <a:cubicBezTo>
                  <a:pt x="205201" y="114674"/>
                  <a:pt x="173336" y="105482"/>
                  <a:pt x="145280" y="87747"/>
                </a:cubicBezTo>
                <a:cubicBezTo>
                  <a:pt x="128186" y="77718"/>
                  <a:pt x="115087" y="71776"/>
                  <a:pt x="98737" y="63605"/>
                </a:cubicBezTo>
                <a:cubicBezTo>
                  <a:pt x="91119" y="59612"/>
                  <a:pt x="85081" y="51348"/>
                  <a:pt x="85638" y="42527"/>
                </a:cubicBezTo>
                <a:cubicBezTo>
                  <a:pt x="86753" y="18292"/>
                  <a:pt x="115459" y="22192"/>
                  <a:pt x="132645" y="19499"/>
                </a:cubicBezTo>
                <a:cubicBezTo>
                  <a:pt x="171664" y="14299"/>
                  <a:pt x="210403" y="8543"/>
                  <a:pt x="249607" y="4736"/>
                </a:cubicBezTo>
                <a:cubicBezTo>
                  <a:pt x="335632" y="-4921"/>
                  <a:pt x="423330" y="836"/>
                  <a:pt x="508241" y="16157"/>
                </a:cubicBezTo>
                <a:cubicBezTo>
                  <a:pt x="555341" y="17735"/>
                  <a:pt x="602999" y="20056"/>
                  <a:pt x="649728" y="22192"/>
                </a:cubicBezTo>
                <a:cubicBezTo>
                  <a:pt x="671467" y="22285"/>
                  <a:pt x="693112" y="25628"/>
                  <a:pt x="714851" y="24328"/>
                </a:cubicBezTo>
                <a:cubicBezTo>
                  <a:pt x="740492" y="23399"/>
                  <a:pt x="761766" y="16249"/>
                  <a:pt x="786384" y="12814"/>
                </a:cubicBezTo>
                <a:cubicBezTo>
                  <a:pt x="830233" y="5850"/>
                  <a:pt x="874732" y="4364"/>
                  <a:pt x="919046" y="7521"/>
                </a:cubicBezTo>
                <a:cubicBezTo>
                  <a:pt x="943850" y="8821"/>
                  <a:pt x="968840" y="10957"/>
                  <a:pt x="993645" y="7521"/>
                </a:cubicBezTo>
                <a:cubicBezTo>
                  <a:pt x="1005814" y="6036"/>
                  <a:pt x="1009159" y="24792"/>
                  <a:pt x="996246" y="26742"/>
                </a:cubicBezTo>
                <a:cubicBezTo>
                  <a:pt x="922669" y="34449"/>
                  <a:pt x="847513" y="24978"/>
                  <a:pt x="774586" y="41877"/>
                </a:cubicBezTo>
                <a:cubicBezTo>
                  <a:pt x="716616" y="58405"/>
                  <a:pt x="656045" y="50512"/>
                  <a:pt x="596682" y="49862"/>
                </a:cubicBezTo>
                <a:cubicBezTo>
                  <a:pt x="563795" y="49677"/>
                  <a:pt x="531002" y="51070"/>
                  <a:pt x="498208" y="47263"/>
                </a:cubicBezTo>
                <a:cubicBezTo>
                  <a:pt x="473589" y="42806"/>
                  <a:pt x="451479" y="38906"/>
                  <a:pt x="426768" y="37327"/>
                </a:cubicBezTo>
                <a:cubicBezTo>
                  <a:pt x="339441" y="31013"/>
                  <a:pt x="252022" y="39463"/>
                  <a:pt x="165532" y="51627"/>
                </a:cubicBezTo>
                <a:cubicBezTo>
                  <a:pt x="195539" y="70569"/>
                  <a:pt x="230098" y="79204"/>
                  <a:pt x="262334" y="93411"/>
                </a:cubicBezTo>
                <a:cubicBezTo>
                  <a:pt x="287603" y="104646"/>
                  <a:pt x="313336" y="114953"/>
                  <a:pt x="338791" y="123960"/>
                </a:cubicBezTo>
                <a:cubicBezTo>
                  <a:pt x="372049" y="138073"/>
                  <a:pt x="409395" y="138259"/>
                  <a:pt x="442561" y="151166"/>
                </a:cubicBezTo>
                <a:cubicBezTo>
                  <a:pt x="457239" y="159894"/>
                  <a:pt x="454638" y="182364"/>
                  <a:pt x="438659" y="187750"/>
                </a:cubicBezTo>
                <a:cubicBezTo>
                  <a:pt x="416177" y="198707"/>
                  <a:pt x="389422" y="211428"/>
                  <a:pt x="368333" y="222199"/>
                </a:cubicBezTo>
                <a:cubicBezTo>
                  <a:pt x="328108" y="242069"/>
                  <a:pt x="291319" y="261383"/>
                  <a:pt x="251558" y="280418"/>
                </a:cubicBezTo>
                <a:cubicBezTo>
                  <a:pt x="214212" y="298524"/>
                  <a:pt x="173614" y="311617"/>
                  <a:pt x="140635" y="337523"/>
                </a:cubicBezTo>
                <a:cubicBezTo>
                  <a:pt x="175008" y="370021"/>
                  <a:pt x="218114" y="390449"/>
                  <a:pt x="258339" y="414313"/>
                </a:cubicBezTo>
                <a:cubicBezTo>
                  <a:pt x="313336" y="451175"/>
                  <a:pt x="371120" y="484138"/>
                  <a:pt x="425095" y="522208"/>
                </a:cubicBezTo>
                <a:cubicBezTo>
                  <a:pt x="456217" y="545329"/>
                  <a:pt x="452687" y="570214"/>
                  <a:pt x="417849" y="586370"/>
                </a:cubicBezTo>
                <a:cubicBezTo>
                  <a:pt x="386635" y="604569"/>
                  <a:pt x="353191" y="618219"/>
                  <a:pt x="320490" y="633540"/>
                </a:cubicBezTo>
                <a:cubicBezTo>
                  <a:pt x="245798" y="669010"/>
                  <a:pt x="172035" y="707730"/>
                  <a:pt x="104125" y="755085"/>
                </a:cubicBezTo>
                <a:cubicBezTo>
                  <a:pt x="140449" y="774120"/>
                  <a:pt x="176030" y="793619"/>
                  <a:pt x="213933" y="808940"/>
                </a:cubicBezTo>
                <a:cubicBezTo>
                  <a:pt x="248771" y="821568"/>
                  <a:pt x="290576" y="827418"/>
                  <a:pt x="325321" y="834939"/>
                </a:cubicBezTo>
                <a:cubicBezTo>
                  <a:pt x="351147" y="841996"/>
                  <a:pt x="424352" y="847196"/>
                  <a:pt x="395739" y="888887"/>
                </a:cubicBezTo>
                <a:cubicBezTo>
                  <a:pt x="373907" y="903372"/>
                  <a:pt x="347709" y="911265"/>
                  <a:pt x="324113" y="923057"/>
                </a:cubicBezTo>
                <a:cubicBezTo>
                  <a:pt x="250443" y="958527"/>
                  <a:pt x="172314" y="984898"/>
                  <a:pt x="101152" y="1025475"/>
                </a:cubicBezTo>
                <a:cubicBezTo>
                  <a:pt x="158193" y="1052588"/>
                  <a:pt x="212447" y="1084344"/>
                  <a:pt x="271996" y="1105700"/>
                </a:cubicBezTo>
                <a:cubicBezTo>
                  <a:pt x="303210" y="1121021"/>
                  <a:pt x="474518" y="1151198"/>
                  <a:pt x="428904" y="1203753"/>
                </a:cubicBezTo>
                <a:cubicBezTo>
                  <a:pt x="342321" y="1259280"/>
                  <a:pt x="248678" y="1303942"/>
                  <a:pt x="162466" y="1360397"/>
                </a:cubicBezTo>
                <a:cubicBezTo>
                  <a:pt x="138684" y="1375440"/>
                  <a:pt x="114344" y="1389553"/>
                  <a:pt x="90655" y="1404781"/>
                </a:cubicBezTo>
                <a:cubicBezTo>
                  <a:pt x="71146" y="1418152"/>
                  <a:pt x="52380" y="1432544"/>
                  <a:pt x="33335" y="1446565"/>
                </a:cubicBezTo>
                <a:cubicBezTo>
                  <a:pt x="24417" y="1453436"/>
                  <a:pt x="11318" y="1452137"/>
                  <a:pt x="4257" y="14429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28"/>
          <p:cNvSpPr/>
          <p:nvPr/>
        </p:nvSpPr>
        <p:spPr>
          <a:xfrm rot="-2456596">
            <a:off x="275628" y="-98925"/>
            <a:ext cx="2238481" cy="797426"/>
          </a:xfrm>
          <a:custGeom>
            <a:rect b="b" l="l" r="r" t="t"/>
            <a:pathLst>
              <a:path extrusionOk="0" h="1595611" w="4479090">
                <a:moveTo>
                  <a:pt x="4439515" y="422371"/>
                </a:moveTo>
                <a:cubicBezTo>
                  <a:pt x="4428181" y="415685"/>
                  <a:pt x="4416476" y="409557"/>
                  <a:pt x="4404770" y="403429"/>
                </a:cubicBezTo>
                <a:cubicBezTo>
                  <a:pt x="4390185" y="396279"/>
                  <a:pt x="4375507" y="389501"/>
                  <a:pt x="4360829" y="382722"/>
                </a:cubicBezTo>
                <a:cubicBezTo>
                  <a:pt x="4345221" y="375387"/>
                  <a:pt x="4329614" y="367866"/>
                  <a:pt x="4314193" y="360345"/>
                </a:cubicBezTo>
                <a:cubicBezTo>
                  <a:pt x="4283536" y="345395"/>
                  <a:pt x="4253064" y="330074"/>
                  <a:pt x="4225008" y="315961"/>
                </a:cubicBezTo>
                <a:cubicBezTo>
                  <a:pt x="4210516" y="308718"/>
                  <a:pt x="4195838" y="301754"/>
                  <a:pt x="4180974" y="295347"/>
                </a:cubicBezTo>
                <a:cubicBezTo>
                  <a:pt x="4173077" y="292004"/>
                  <a:pt x="4164902" y="288940"/>
                  <a:pt x="4157284" y="284948"/>
                </a:cubicBezTo>
                <a:cubicBezTo>
                  <a:pt x="4152546" y="282440"/>
                  <a:pt x="4147808" y="279841"/>
                  <a:pt x="4144464" y="275476"/>
                </a:cubicBezTo>
                <a:cubicBezTo>
                  <a:pt x="4141955" y="272227"/>
                  <a:pt x="4140748" y="268512"/>
                  <a:pt x="4140098" y="264427"/>
                </a:cubicBezTo>
                <a:cubicBezTo>
                  <a:pt x="4138983" y="256627"/>
                  <a:pt x="4142792" y="248920"/>
                  <a:pt x="4148737" y="244092"/>
                </a:cubicBezTo>
                <a:cubicBezTo>
                  <a:pt x="4153382" y="240378"/>
                  <a:pt x="4158585" y="237221"/>
                  <a:pt x="4163508" y="233878"/>
                </a:cubicBezTo>
                <a:cubicBezTo>
                  <a:pt x="4177351" y="224686"/>
                  <a:pt x="4191378" y="215772"/>
                  <a:pt x="4205314" y="206672"/>
                </a:cubicBezTo>
                <a:cubicBezTo>
                  <a:pt x="4231140" y="189030"/>
                  <a:pt x="4256037" y="170088"/>
                  <a:pt x="4281120" y="151424"/>
                </a:cubicBezTo>
                <a:cubicBezTo>
                  <a:pt x="4293104" y="142417"/>
                  <a:pt x="4305181" y="133411"/>
                  <a:pt x="4317351" y="124497"/>
                </a:cubicBezTo>
                <a:cubicBezTo>
                  <a:pt x="4331100" y="114561"/>
                  <a:pt x="4345036" y="104812"/>
                  <a:pt x="4359064" y="95062"/>
                </a:cubicBezTo>
                <a:cubicBezTo>
                  <a:pt x="4372348" y="85777"/>
                  <a:pt x="4385540" y="76306"/>
                  <a:pt x="4398639" y="66649"/>
                </a:cubicBezTo>
                <a:cubicBezTo>
                  <a:pt x="4411924" y="56714"/>
                  <a:pt x="4424558" y="45757"/>
                  <a:pt x="4437100" y="34707"/>
                </a:cubicBezTo>
                <a:cubicBezTo>
                  <a:pt x="4448433" y="24772"/>
                  <a:pt x="4459953" y="14929"/>
                  <a:pt x="4472030" y="5830"/>
                </a:cubicBezTo>
                <a:cubicBezTo>
                  <a:pt x="4474353" y="4066"/>
                  <a:pt x="4476675" y="2301"/>
                  <a:pt x="4479090" y="537"/>
                </a:cubicBezTo>
                <a:cubicBezTo>
                  <a:pt x="4474817" y="723"/>
                  <a:pt x="4470636" y="909"/>
                  <a:pt x="4466456" y="1001"/>
                </a:cubicBezTo>
                <a:cubicBezTo>
                  <a:pt x="4444532" y="1559"/>
                  <a:pt x="4422514" y="1373"/>
                  <a:pt x="4400497" y="1559"/>
                </a:cubicBezTo>
                <a:cubicBezTo>
                  <a:pt x="4377086" y="1837"/>
                  <a:pt x="4353582" y="2208"/>
                  <a:pt x="4330171" y="2301"/>
                </a:cubicBezTo>
                <a:cubicBezTo>
                  <a:pt x="4307225" y="2394"/>
                  <a:pt x="4284186" y="2301"/>
                  <a:pt x="4261147" y="2116"/>
                </a:cubicBezTo>
                <a:cubicBezTo>
                  <a:pt x="4214325" y="1744"/>
                  <a:pt x="4167503" y="259"/>
                  <a:pt x="4120681" y="73"/>
                </a:cubicBezTo>
                <a:cubicBezTo>
                  <a:pt x="4069400" y="-113"/>
                  <a:pt x="4018213" y="73"/>
                  <a:pt x="3966931" y="444"/>
                </a:cubicBezTo>
                <a:cubicBezTo>
                  <a:pt x="3916858" y="816"/>
                  <a:pt x="3866785" y="2116"/>
                  <a:pt x="3816712" y="3230"/>
                </a:cubicBezTo>
                <a:cubicBezTo>
                  <a:pt x="3767196" y="4251"/>
                  <a:pt x="3717680" y="4994"/>
                  <a:pt x="3668072" y="5180"/>
                </a:cubicBezTo>
                <a:cubicBezTo>
                  <a:pt x="3630540" y="5366"/>
                  <a:pt x="3593101" y="5273"/>
                  <a:pt x="3555569" y="5273"/>
                </a:cubicBezTo>
                <a:cubicBezTo>
                  <a:pt x="3496299" y="5273"/>
                  <a:pt x="3437029" y="5273"/>
                  <a:pt x="3377759" y="5923"/>
                </a:cubicBezTo>
                <a:cubicBezTo>
                  <a:pt x="3325827" y="6573"/>
                  <a:pt x="3273896" y="7315"/>
                  <a:pt x="3222058" y="8523"/>
                </a:cubicBezTo>
                <a:cubicBezTo>
                  <a:pt x="3171799" y="9730"/>
                  <a:pt x="3121633" y="11215"/>
                  <a:pt x="3071374" y="12515"/>
                </a:cubicBezTo>
                <a:cubicBezTo>
                  <a:pt x="2971599" y="15115"/>
                  <a:pt x="2871824" y="16508"/>
                  <a:pt x="2772049" y="18086"/>
                </a:cubicBezTo>
                <a:cubicBezTo>
                  <a:pt x="2675805" y="19572"/>
                  <a:pt x="2579653" y="22729"/>
                  <a:pt x="2483501" y="27279"/>
                </a:cubicBezTo>
                <a:cubicBezTo>
                  <a:pt x="2380939" y="32107"/>
                  <a:pt x="2278470" y="37493"/>
                  <a:pt x="2175909" y="42321"/>
                </a:cubicBezTo>
                <a:cubicBezTo>
                  <a:pt x="2128994" y="44643"/>
                  <a:pt x="2082079" y="46500"/>
                  <a:pt x="2035258" y="48357"/>
                </a:cubicBezTo>
                <a:cubicBezTo>
                  <a:pt x="1981840" y="50492"/>
                  <a:pt x="1928330" y="52907"/>
                  <a:pt x="1874912" y="55506"/>
                </a:cubicBezTo>
                <a:cubicBezTo>
                  <a:pt x="1828648" y="57735"/>
                  <a:pt x="1782383" y="60242"/>
                  <a:pt x="1736119" y="62470"/>
                </a:cubicBezTo>
                <a:cubicBezTo>
                  <a:pt x="1683352" y="64977"/>
                  <a:pt x="1630584" y="67299"/>
                  <a:pt x="1577724" y="69527"/>
                </a:cubicBezTo>
                <a:cubicBezTo>
                  <a:pt x="1481480" y="73520"/>
                  <a:pt x="1385235" y="77698"/>
                  <a:pt x="1288990" y="81970"/>
                </a:cubicBezTo>
                <a:cubicBezTo>
                  <a:pt x="1237152" y="84291"/>
                  <a:pt x="1185314" y="86334"/>
                  <a:pt x="1133475" y="88005"/>
                </a:cubicBezTo>
                <a:cubicBezTo>
                  <a:pt x="1086654" y="89491"/>
                  <a:pt x="1039832" y="90884"/>
                  <a:pt x="993010" y="92462"/>
                </a:cubicBezTo>
                <a:cubicBezTo>
                  <a:pt x="943494" y="94226"/>
                  <a:pt x="893979" y="95712"/>
                  <a:pt x="844463" y="97662"/>
                </a:cubicBezTo>
                <a:cubicBezTo>
                  <a:pt x="795412" y="99612"/>
                  <a:pt x="746453" y="101747"/>
                  <a:pt x="697402" y="103976"/>
                </a:cubicBezTo>
                <a:cubicBezTo>
                  <a:pt x="688205" y="104347"/>
                  <a:pt x="679100" y="104719"/>
                  <a:pt x="669903" y="105090"/>
                </a:cubicBezTo>
                <a:cubicBezTo>
                  <a:pt x="616300" y="116883"/>
                  <a:pt x="560560" y="110197"/>
                  <a:pt x="505935" y="109547"/>
                </a:cubicBezTo>
                <a:cubicBezTo>
                  <a:pt x="473048" y="109361"/>
                  <a:pt x="440161" y="110754"/>
                  <a:pt x="407460" y="106947"/>
                </a:cubicBezTo>
                <a:cubicBezTo>
                  <a:pt x="382842" y="102490"/>
                  <a:pt x="360731" y="98590"/>
                  <a:pt x="336020" y="97012"/>
                </a:cubicBezTo>
                <a:cubicBezTo>
                  <a:pt x="248694" y="90698"/>
                  <a:pt x="161275" y="99148"/>
                  <a:pt x="74785" y="111311"/>
                </a:cubicBezTo>
                <a:cubicBezTo>
                  <a:pt x="104791" y="130254"/>
                  <a:pt x="139350" y="138889"/>
                  <a:pt x="171587" y="153095"/>
                </a:cubicBezTo>
                <a:cubicBezTo>
                  <a:pt x="196856" y="164424"/>
                  <a:pt x="222496" y="174638"/>
                  <a:pt x="248044" y="183737"/>
                </a:cubicBezTo>
                <a:cubicBezTo>
                  <a:pt x="281302" y="197851"/>
                  <a:pt x="318648" y="198037"/>
                  <a:pt x="351813" y="210943"/>
                </a:cubicBezTo>
                <a:cubicBezTo>
                  <a:pt x="366491" y="219671"/>
                  <a:pt x="363890" y="242235"/>
                  <a:pt x="347911" y="247528"/>
                </a:cubicBezTo>
                <a:cubicBezTo>
                  <a:pt x="325429" y="258484"/>
                  <a:pt x="298674" y="271205"/>
                  <a:pt x="277586" y="281976"/>
                </a:cubicBezTo>
                <a:cubicBezTo>
                  <a:pt x="237360" y="301847"/>
                  <a:pt x="200572" y="321253"/>
                  <a:pt x="160810" y="340195"/>
                </a:cubicBezTo>
                <a:cubicBezTo>
                  <a:pt x="123464" y="358302"/>
                  <a:pt x="82867" y="371394"/>
                  <a:pt x="49887" y="397300"/>
                </a:cubicBezTo>
                <a:cubicBezTo>
                  <a:pt x="84260" y="429892"/>
                  <a:pt x="127459" y="450227"/>
                  <a:pt x="167685" y="474183"/>
                </a:cubicBezTo>
                <a:cubicBezTo>
                  <a:pt x="222682" y="511046"/>
                  <a:pt x="280466" y="544009"/>
                  <a:pt x="334441" y="582079"/>
                </a:cubicBezTo>
                <a:cubicBezTo>
                  <a:pt x="365562" y="605199"/>
                  <a:pt x="362032" y="630084"/>
                  <a:pt x="327195" y="646241"/>
                </a:cubicBezTo>
                <a:cubicBezTo>
                  <a:pt x="295980" y="664440"/>
                  <a:pt x="262536" y="678182"/>
                  <a:pt x="229835" y="693410"/>
                </a:cubicBezTo>
                <a:cubicBezTo>
                  <a:pt x="155143" y="728973"/>
                  <a:pt x="81381" y="767600"/>
                  <a:pt x="13471" y="814955"/>
                </a:cubicBezTo>
                <a:cubicBezTo>
                  <a:pt x="49795" y="833990"/>
                  <a:pt x="85375" y="853490"/>
                  <a:pt x="123279" y="868811"/>
                </a:cubicBezTo>
                <a:cubicBezTo>
                  <a:pt x="158116" y="881439"/>
                  <a:pt x="199921" y="887288"/>
                  <a:pt x="234759" y="894810"/>
                </a:cubicBezTo>
                <a:cubicBezTo>
                  <a:pt x="260585" y="901866"/>
                  <a:pt x="333790" y="907159"/>
                  <a:pt x="305177" y="948757"/>
                </a:cubicBezTo>
                <a:cubicBezTo>
                  <a:pt x="283346" y="963243"/>
                  <a:pt x="257148" y="971135"/>
                  <a:pt x="233551" y="982928"/>
                </a:cubicBezTo>
                <a:cubicBezTo>
                  <a:pt x="159881" y="1018490"/>
                  <a:pt x="81752" y="1044768"/>
                  <a:pt x="10591" y="1085345"/>
                </a:cubicBezTo>
                <a:cubicBezTo>
                  <a:pt x="67631" y="1112458"/>
                  <a:pt x="121885" y="1144214"/>
                  <a:pt x="181341" y="1165478"/>
                </a:cubicBezTo>
                <a:cubicBezTo>
                  <a:pt x="212556" y="1180799"/>
                  <a:pt x="383957" y="1211069"/>
                  <a:pt x="338343" y="1263531"/>
                </a:cubicBezTo>
                <a:cubicBezTo>
                  <a:pt x="251760" y="1319057"/>
                  <a:pt x="158116" y="1363720"/>
                  <a:pt x="71905" y="1420175"/>
                </a:cubicBezTo>
                <a:cubicBezTo>
                  <a:pt x="48122" y="1435217"/>
                  <a:pt x="23782" y="1449424"/>
                  <a:pt x="93" y="1464559"/>
                </a:cubicBezTo>
                <a:cubicBezTo>
                  <a:pt x="93" y="1464559"/>
                  <a:pt x="0" y="1464559"/>
                  <a:pt x="0" y="1464652"/>
                </a:cubicBezTo>
                <a:cubicBezTo>
                  <a:pt x="1022" y="1464652"/>
                  <a:pt x="1951" y="1464559"/>
                  <a:pt x="2880" y="1464466"/>
                </a:cubicBezTo>
                <a:cubicBezTo>
                  <a:pt x="48773" y="1461123"/>
                  <a:pt x="94665" y="1457688"/>
                  <a:pt x="140651" y="1457038"/>
                </a:cubicBezTo>
                <a:cubicBezTo>
                  <a:pt x="188495" y="1456388"/>
                  <a:pt x="236245" y="1456666"/>
                  <a:pt x="284089" y="1455831"/>
                </a:cubicBezTo>
                <a:cubicBezTo>
                  <a:pt x="380426" y="1454066"/>
                  <a:pt x="476578" y="1448867"/>
                  <a:pt x="572916" y="1448681"/>
                </a:cubicBezTo>
                <a:cubicBezTo>
                  <a:pt x="624196" y="1448588"/>
                  <a:pt x="675477" y="1448495"/>
                  <a:pt x="726758" y="1447660"/>
                </a:cubicBezTo>
                <a:cubicBezTo>
                  <a:pt x="775345" y="1446917"/>
                  <a:pt x="823932" y="1444874"/>
                  <a:pt x="872519" y="1443110"/>
                </a:cubicBezTo>
                <a:cubicBezTo>
                  <a:pt x="921198" y="1441346"/>
                  <a:pt x="969971" y="1440881"/>
                  <a:pt x="1018651" y="1441531"/>
                </a:cubicBezTo>
                <a:cubicBezTo>
                  <a:pt x="1067981" y="1442088"/>
                  <a:pt x="1117404" y="1443017"/>
                  <a:pt x="1166734" y="1444781"/>
                </a:cubicBezTo>
                <a:cubicBezTo>
                  <a:pt x="1218479" y="1446638"/>
                  <a:pt x="1270225" y="1448495"/>
                  <a:pt x="1321877" y="1449795"/>
                </a:cubicBezTo>
                <a:cubicBezTo>
                  <a:pt x="1371764" y="1451095"/>
                  <a:pt x="1421559" y="1451745"/>
                  <a:pt x="1471353" y="1453324"/>
                </a:cubicBezTo>
                <a:cubicBezTo>
                  <a:pt x="1520869" y="1454809"/>
                  <a:pt x="1570385" y="1457873"/>
                  <a:pt x="1619808" y="1461959"/>
                </a:cubicBezTo>
                <a:cubicBezTo>
                  <a:pt x="1670531" y="1466230"/>
                  <a:pt x="1721162" y="1471894"/>
                  <a:pt x="1771793" y="1477001"/>
                </a:cubicBezTo>
                <a:cubicBezTo>
                  <a:pt x="1867759" y="1486751"/>
                  <a:pt x="1964003" y="1493529"/>
                  <a:pt x="2060155" y="1500586"/>
                </a:cubicBezTo>
                <a:cubicBezTo>
                  <a:pt x="2159465" y="1507829"/>
                  <a:pt x="2258869" y="1514886"/>
                  <a:pt x="2357993" y="1523892"/>
                </a:cubicBezTo>
                <a:cubicBezTo>
                  <a:pt x="2396639" y="1527421"/>
                  <a:pt x="2435286" y="1531135"/>
                  <a:pt x="2474025" y="1534385"/>
                </a:cubicBezTo>
                <a:cubicBezTo>
                  <a:pt x="2493720" y="1536056"/>
                  <a:pt x="2513322" y="1537727"/>
                  <a:pt x="2533017" y="1539399"/>
                </a:cubicBezTo>
                <a:cubicBezTo>
                  <a:pt x="2552526" y="1541070"/>
                  <a:pt x="2572128" y="1542184"/>
                  <a:pt x="2591544" y="1543577"/>
                </a:cubicBezTo>
                <a:cubicBezTo>
                  <a:pt x="2614119" y="1544877"/>
                  <a:pt x="2636601" y="1546270"/>
                  <a:pt x="2659175" y="1547199"/>
                </a:cubicBezTo>
                <a:cubicBezTo>
                  <a:pt x="2685838" y="1548313"/>
                  <a:pt x="2712407" y="1549334"/>
                  <a:pt x="2738977" y="1550077"/>
                </a:cubicBezTo>
                <a:cubicBezTo>
                  <a:pt x="2786820" y="1551470"/>
                  <a:pt x="2834664" y="1552305"/>
                  <a:pt x="2882508" y="1553420"/>
                </a:cubicBezTo>
                <a:cubicBezTo>
                  <a:pt x="2934624" y="1554720"/>
                  <a:pt x="2986742" y="1556205"/>
                  <a:pt x="3038952" y="1558434"/>
                </a:cubicBezTo>
                <a:cubicBezTo>
                  <a:pt x="3085866" y="1560384"/>
                  <a:pt x="3132781" y="1563077"/>
                  <a:pt x="3179602" y="1566048"/>
                </a:cubicBezTo>
                <a:cubicBezTo>
                  <a:pt x="3231812" y="1569298"/>
                  <a:pt x="3284115" y="1572455"/>
                  <a:pt x="3336325" y="1575333"/>
                </a:cubicBezTo>
                <a:cubicBezTo>
                  <a:pt x="3384912" y="1578026"/>
                  <a:pt x="3433499" y="1580069"/>
                  <a:pt x="3482085" y="1582111"/>
                </a:cubicBezTo>
                <a:cubicBezTo>
                  <a:pt x="3529557" y="1584061"/>
                  <a:pt x="3576937" y="1585826"/>
                  <a:pt x="3624316" y="1587775"/>
                </a:cubicBezTo>
                <a:cubicBezTo>
                  <a:pt x="3674853" y="1589818"/>
                  <a:pt x="3725391" y="1592140"/>
                  <a:pt x="3775929" y="1593625"/>
                </a:cubicBezTo>
                <a:cubicBezTo>
                  <a:pt x="3875425" y="1596597"/>
                  <a:pt x="3974921" y="1595761"/>
                  <a:pt x="4074417" y="1594182"/>
                </a:cubicBezTo>
                <a:cubicBezTo>
                  <a:pt x="4100336" y="1593811"/>
                  <a:pt x="4126163" y="1592882"/>
                  <a:pt x="4151989" y="1592233"/>
                </a:cubicBezTo>
                <a:cubicBezTo>
                  <a:pt x="4176422" y="1591582"/>
                  <a:pt x="4200762" y="1591118"/>
                  <a:pt x="4225194" y="1590747"/>
                </a:cubicBezTo>
                <a:cubicBezTo>
                  <a:pt x="4248419" y="1590375"/>
                  <a:pt x="4271737" y="1590468"/>
                  <a:pt x="4294962" y="1590561"/>
                </a:cubicBezTo>
                <a:cubicBezTo>
                  <a:pt x="4320138" y="1590654"/>
                  <a:pt x="4345407" y="1590747"/>
                  <a:pt x="4370583" y="1590933"/>
                </a:cubicBezTo>
                <a:cubicBezTo>
                  <a:pt x="4370676" y="1590933"/>
                  <a:pt x="4370769" y="1590933"/>
                  <a:pt x="4370862" y="1590933"/>
                </a:cubicBezTo>
                <a:cubicBezTo>
                  <a:pt x="4365474" y="1588426"/>
                  <a:pt x="4360178" y="1585918"/>
                  <a:pt x="4354790" y="1583411"/>
                </a:cubicBezTo>
                <a:cubicBezTo>
                  <a:pt x="4349588" y="1580997"/>
                  <a:pt x="4344292" y="1578862"/>
                  <a:pt x="4338997" y="1576633"/>
                </a:cubicBezTo>
                <a:cubicBezTo>
                  <a:pt x="4328499" y="1572176"/>
                  <a:pt x="4317816" y="1567905"/>
                  <a:pt x="4307132" y="1563819"/>
                </a:cubicBezTo>
                <a:cubicBezTo>
                  <a:pt x="4282700" y="1554534"/>
                  <a:pt x="4258267" y="1545341"/>
                  <a:pt x="4233927" y="1535685"/>
                </a:cubicBezTo>
                <a:cubicBezTo>
                  <a:pt x="4213024" y="1527421"/>
                  <a:pt x="4192400" y="1518507"/>
                  <a:pt x="4171962" y="1509407"/>
                </a:cubicBezTo>
                <a:cubicBezTo>
                  <a:pt x="4160164" y="1504207"/>
                  <a:pt x="4148366" y="1498915"/>
                  <a:pt x="4136660" y="1493622"/>
                </a:cubicBezTo>
                <a:cubicBezTo>
                  <a:pt x="4125791" y="1488701"/>
                  <a:pt x="4115014" y="1483687"/>
                  <a:pt x="4104052" y="1479137"/>
                </a:cubicBezTo>
                <a:cubicBezTo>
                  <a:pt x="4092997" y="1474494"/>
                  <a:pt x="4081942" y="1470037"/>
                  <a:pt x="4070701" y="1465859"/>
                </a:cubicBezTo>
                <a:cubicBezTo>
                  <a:pt x="4059367" y="1461588"/>
                  <a:pt x="4047940" y="1457781"/>
                  <a:pt x="4036514" y="1453695"/>
                </a:cubicBezTo>
                <a:cubicBezTo>
                  <a:pt x="4031033" y="1451745"/>
                  <a:pt x="4025737" y="1449331"/>
                  <a:pt x="4020442" y="1446824"/>
                </a:cubicBezTo>
                <a:cubicBezTo>
                  <a:pt x="4017469" y="1445338"/>
                  <a:pt x="4014404" y="1443852"/>
                  <a:pt x="4011802" y="1441810"/>
                </a:cubicBezTo>
                <a:cubicBezTo>
                  <a:pt x="4008644" y="1439488"/>
                  <a:pt x="4005485" y="1437353"/>
                  <a:pt x="4003070" y="1434289"/>
                </a:cubicBezTo>
                <a:cubicBezTo>
                  <a:pt x="4001119" y="1431782"/>
                  <a:pt x="3999075" y="1429460"/>
                  <a:pt x="3997867" y="1426582"/>
                </a:cubicBezTo>
                <a:cubicBezTo>
                  <a:pt x="3995824" y="1421660"/>
                  <a:pt x="3995173" y="1415625"/>
                  <a:pt x="3996567" y="1410425"/>
                </a:cubicBezTo>
                <a:cubicBezTo>
                  <a:pt x="3998146" y="1404761"/>
                  <a:pt x="4002234" y="1399097"/>
                  <a:pt x="4007343" y="1396126"/>
                </a:cubicBezTo>
                <a:cubicBezTo>
                  <a:pt x="4010502" y="1394269"/>
                  <a:pt x="4013196" y="1393062"/>
                  <a:pt x="4016633" y="1391762"/>
                </a:cubicBezTo>
                <a:cubicBezTo>
                  <a:pt x="4019327" y="1390740"/>
                  <a:pt x="4022114" y="1389905"/>
                  <a:pt x="4024901" y="1389069"/>
                </a:cubicBezTo>
                <a:cubicBezTo>
                  <a:pt x="4030196" y="1387398"/>
                  <a:pt x="4035585" y="1385819"/>
                  <a:pt x="4040880" y="1384241"/>
                </a:cubicBezTo>
                <a:cubicBezTo>
                  <a:pt x="4051842" y="1380898"/>
                  <a:pt x="4062898" y="1377834"/>
                  <a:pt x="4073953" y="1374677"/>
                </a:cubicBezTo>
                <a:cubicBezTo>
                  <a:pt x="4097828" y="1367898"/>
                  <a:pt x="4121703" y="1361213"/>
                  <a:pt x="4145579" y="1354342"/>
                </a:cubicBezTo>
                <a:cubicBezTo>
                  <a:pt x="4192679" y="1340692"/>
                  <a:pt x="4239501" y="1326021"/>
                  <a:pt x="4286044" y="1310236"/>
                </a:cubicBezTo>
                <a:cubicBezTo>
                  <a:pt x="4294033" y="1307451"/>
                  <a:pt x="4301930" y="1304665"/>
                  <a:pt x="4309826" y="1301601"/>
                </a:cubicBezTo>
                <a:cubicBezTo>
                  <a:pt x="4317165" y="1298815"/>
                  <a:pt x="4324505" y="1295844"/>
                  <a:pt x="4331658" y="1292501"/>
                </a:cubicBezTo>
                <a:cubicBezTo>
                  <a:pt x="4324412" y="1285073"/>
                  <a:pt x="4316794" y="1277923"/>
                  <a:pt x="4309176" y="1270959"/>
                </a:cubicBezTo>
                <a:cubicBezTo>
                  <a:pt x="4302952" y="1265759"/>
                  <a:pt x="4296727" y="1260467"/>
                  <a:pt x="4290224" y="1255638"/>
                </a:cubicBezTo>
                <a:cubicBezTo>
                  <a:pt x="4285951" y="1252481"/>
                  <a:pt x="4281770" y="1249324"/>
                  <a:pt x="4277590" y="1246167"/>
                </a:cubicBezTo>
                <a:cubicBezTo>
                  <a:pt x="4273410" y="1243010"/>
                  <a:pt x="4268950" y="1240225"/>
                  <a:pt x="4264584" y="1237253"/>
                </a:cubicBezTo>
                <a:cubicBezTo>
                  <a:pt x="4225473" y="1212090"/>
                  <a:pt x="4185154" y="1188877"/>
                  <a:pt x="4145114" y="1165385"/>
                </a:cubicBezTo>
                <a:cubicBezTo>
                  <a:pt x="4124769" y="1153407"/>
                  <a:pt x="4104703" y="1140686"/>
                  <a:pt x="4084636" y="1128243"/>
                </a:cubicBezTo>
                <a:cubicBezTo>
                  <a:pt x="4065220" y="1116172"/>
                  <a:pt x="4045804" y="1104194"/>
                  <a:pt x="4027038" y="1091195"/>
                </a:cubicBezTo>
                <a:cubicBezTo>
                  <a:pt x="4022765" y="1088223"/>
                  <a:pt x="4018584" y="1085252"/>
                  <a:pt x="4014404" y="1082281"/>
                </a:cubicBezTo>
                <a:cubicBezTo>
                  <a:pt x="4012081" y="1080609"/>
                  <a:pt x="4009759" y="1078938"/>
                  <a:pt x="4007436" y="1077360"/>
                </a:cubicBezTo>
                <a:cubicBezTo>
                  <a:pt x="4005392" y="1075781"/>
                  <a:pt x="4003255" y="1074295"/>
                  <a:pt x="4001119" y="1072717"/>
                </a:cubicBezTo>
                <a:cubicBezTo>
                  <a:pt x="3999168" y="1071138"/>
                  <a:pt x="3997403" y="1069653"/>
                  <a:pt x="3995545" y="1067981"/>
                </a:cubicBezTo>
                <a:cubicBezTo>
                  <a:pt x="3993687" y="1065939"/>
                  <a:pt x="3991736" y="1063989"/>
                  <a:pt x="3990250" y="1061575"/>
                </a:cubicBezTo>
                <a:cubicBezTo>
                  <a:pt x="3988949" y="1059439"/>
                  <a:pt x="3987834" y="1056932"/>
                  <a:pt x="3987184" y="1054425"/>
                </a:cubicBezTo>
                <a:cubicBezTo>
                  <a:pt x="3985512" y="1048296"/>
                  <a:pt x="3987091" y="1042354"/>
                  <a:pt x="3990157" y="1036968"/>
                </a:cubicBezTo>
                <a:cubicBezTo>
                  <a:pt x="3995824" y="1027404"/>
                  <a:pt x="4007808" y="1025269"/>
                  <a:pt x="4017655" y="1022483"/>
                </a:cubicBezTo>
                <a:cubicBezTo>
                  <a:pt x="4028989" y="1019326"/>
                  <a:pt x="4040323" y="1016262"/>
                  <a:pt x="4051749" y="1013198"/>
                </a:cubicBezTo>
                <a:cubicBezTo>
                  <a:pt x="4075625" y="1006791"/>
                  <a:pt x="4099314" y="1000198"/>
                  <a:pt x="4123004" y="993234"/>
                </a:cubicBezTo>
                <a:cubicBezTo>
                  <a:pt x="4145300" y="986735"/>
                  <a:pt x="4167596" y="980328"/>
                  <a:pt x="4189706" y="973364"/>
                </a:cubicBezTo>
                <a:cubicBezTo>
                  <a:pt x="4226681" y="961757"/>
                  <a:pt x="4263283" y="949500"/>
                  <a:pt x="4300258" y="937986"/>
                </a:cubicBezTo>
                <a:cubicBezTo>
                  <a:pt x="4318745" y="932230"/>
                  <a:pt x="4337325" y="926565"/>
                  <a:pt x="4355812" y="920716"/>
                </a:cubicBezTo>
                <a:cubicBezTo>
                  <a:pt x="4373556" y="915144"/>
                  <a:pt x="4391486" y="909759"/>
                  <a:pt x="4407929" y="904188"/>
                </a:cubicBezTo>
                <a:cubicBezTo>
                  <a:pt x="4408301" y="904002"/>
                  <a:pt x="4408765" y="903909"/>
                  <a:pt x="4409137" y="903724"/>
                </a:cubicBezTo>
                <a:lnTo>
                  <a:pt x="4409137" y="903724"/>
                </a:lnTo>
                <a:cubicBezTo>
                  <a:pt x="4411831" y="902702"/>
                  <a:pt x="4414525" y="901774"/>
                  <a:pt x="4417219" y="900659"/>
                </a:cubicBezTo>
                <a:cubicBezTo>
                  <a:pt x="4413782" y="897317"/>
                  <a:pt x="4410251" y="894160"/>
                  <a:pt x="4406628" y="891003"/>
                </a:cubicBezTo>
                <a:cubicBezTo>
                  <a:pt x="4393994" y="880046"/>
                  <a:pt x="4381360" y="869275"/>
                  <a:pt x="4368539" y="858504"/>
                </a:cubicBezTo>
                <a:cubicBezTo>
                  <a:pt x="4354511" y="846619"/>
                  <a:pt x="4339926" y="835569"/>
                  <a:pt x="4327292" y="826191"/>
                </a:cubicBezTo>
                <a:cubicBezTo>
                  <a:pt x="4321996" y="822569"/>
                  <a:pt x="4316701" y="819041"/>
                  <a:pt x="4311406" y="815513"/>
                </a:cubicBezTo>
                <a:cubicBezTo>
                  <a:pt x="4306389" y="812170"/>
                  <a:pt x="4301187" y="809199"/>
                  <a:pt x="4296077" y="806042"/>
                </a:cubicBezTo>
                <a:cubicBezTo>
                  <a:pt x="4286323" y="800099"/>
                  <a:pt x="4276196" y="794528"/>
                  <a:pt x="4266070" y="789049"/>
                </a:cubicBezTo>
                <a:cubicBezTo>
                  <a:pt x="4245353" y="777814"/>
                  <a:pt x="4224637" y="766765"/>
                  <a:pt x="4204199" y="755065"/>
                </a:cubicBezTo>
                <a:cubicBezTo>
                  <a:pt x="4183203" y="743087"/>
                  <a:pt x="4162301" y="731202"/>
                  <a:pt x="4141770" y="718574"/>
                </a:cubicBezTo>
                <a:cubicBezTo>
                  <a:pt x="4121889" y="706317"/>
                  <a:pt x="4102194" y="693596"/>
                  <a:pt x="4082221" y="681432"/>
                </a:cubicBezTo>
                <a:cubicBezTo>
                  <a:pt x="4072280" y="675397"/>
                  <a:pt x="4060575" y="667226"/>
                  <a:pt x="4060575" y="654133"/>
                </a:cubicBezTo>
                <a:cubicBezTo>
                  <a:pt x="4060575" y="649026"/>
                  <a:pt x="4062061" y="643734"/>
                  <a:pt x="4065220" y="639741"/>
                </a:cubicBezTo>
                <a:cubicBezTo>
                  <a:pt x="4068750" y="635191"/>
                  <a:pt x="4073953" y="632405"/>
                  <a:pt x="4078876" y="629620"/>
                </a:cubicBezTo>
                <a:cubicBezTo>
                  <a:pt x="4098850" y="618292"/>
                  <a:pt x="4119752" y="608635"/>
                  <a:pt x="4140562" y="599164"/>
                </a:cubicBezTo>
                <a:cubicBezTo>
                  <a:pt x="4164252" y="588393"/>
                  <a:pt x="4188406" y="578550"/>
                  <a:pt x="4212467" y="568522"/>
                </a:cubicBezTo>
                <a:cubicBezTo>
                  <a:pt x="4233462" y="559794"/>
                  <a:pt x="4254458" y="551066"/>
                  <a:pt x="4275453" y="542523"/>
                </a:cubicBezTo>
                <a:cubicBezTo>
                  <a:pt x="4299050" y="532866"/>
                  <a:pt x="4322368" y="523024"/>
                  <a:pt x="4345686" y="512903"/>
                </a:cubicBezTo>
                <a:cubicBezTo>
                  <a:pt x="4369561" y="502503"/>
                  <a:pt x="4393251" y="491547"/>
                  <a:pt x="4415175" y="481240"/>
                </a:cubicBezTo>
                <a:cubicBezTo>
                  <a:pt x="4425208" y="476133"/>
                  <a:pt x="4435149" y="471026"/>
                  <a:pt x="4445089" y="465640"/>
                </a:cubicBezTo>
                <a:cubicBezTo>
                  <a:pt x="4456051" y="459698"/>
                  <a:pt x="4467014" y="453570"/>
                  <a:pt x="4477604" y="446884"/>
                </a:cubicBezTo>
                <a:cubicBezTo>
                  <a:pt x="4475281" y="445213"/>
                  <a:pt x="4472866" y="443541"/>
                  <a:pt x="4470451" y="441963"/>
                </a:cubicBezTo>
                <a:cubicBezTo>
                  <a:pt x="4460418" y="435185"/>
                  <a:pt x="4450013" y="428685"/>
                  <a:pt x="4439515" y="4223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28"/>
          <p:cNvSpPr/>
          <p:nvPr/>
        </p:nvSpPr>
        <p:spPr>
          <a:xfrm rot="-2456596">
            <a:off x="6520918" y="4626080"/>
            <a:ext cx="2321338" cy="840357"/>
          </a:xfrm>
          <a:custGeom>
            <a:rect b="b" l="l" r="r" t="t"/>
            <a:pathLst>
              <a:path extrusionOk="0" h="1681512" w="4644882">
                <a:moveTo>
                  <a:pt x="4385617" y="237599"/>
                </a:moveTo>
                <a:cubicBezTo>
                  <a:pt x="4405405" y="222742"/>
                  <a:pt x="4425285" y="208071"/>
                  <a:pt x="4445352" y="193493"/>
                </a:cubicBezTo>
                <a:cubicBezTo>
                  <a:pt x="4464025" y="179936"/>
                  <a:pt x="4483255" y="167123"/>
                  <a:pt x="4502021" y="153566"/>
                </a:cubicBezTo>
                <a:cubicBezTo>
                  <a:pt x="4510939" y="147066"/>
                  <a:pt x="4519950" y="140381"/>
                  <a:pt x="4528497" y="133324"/>
                </a:cubicBezTo>
                <a:cubicBezTo>
                  <a:pt x="4537230" y="126081"/>
                  <a:pt x="4545870" y="118653"/>
                  <a:pt x="4554417" y="111132"/>
                </a:cubicBezTo>
                <a:cubicBezTo>
                  <a:pt x="4562406" y="104075"/>
                  <a:pt x="4570488" y="96833"/>
                  <a:pt x="4579035" y="90240"/>
                </a:cubicBezTo>
                <a:cubicBezTo>
                  <a:pt x="4587303" y="83833"/>
                  <a:pt x="4595664" y="77612"/>
                  <a:pt x="4604025" y="71484"/>
                </a:cubicBezTo>
                <a:cubicBezTo>
                  <a:pt x="4614802" y="63498"/>
                  <a:pt x="4625392" y="55606"/>
                  <a:pt x="4634497" y="45763"/>
                </a:cubicBezTo>
                <a:cubicBezTo>
                  <a:pt x="4642021" y="37592"/>
                  <a:pt x="4647874" y="25614"/>
                  <a:pt x="4643229" y="14564"/>
                </a:cubicBezTo>
                <a:cubicBezTo>
                  <a:pt x="4640907" y="9086"/>
                  <a:pt x="4636819" y="4258"/>
                  <a:pt x="4631245" y="1936"/>
                </a:cubicBezTo>
                <a:cubicBezTo>
                  <a:pt x="4625764" y="-385"/>
                  <a:pt x="4619818" y="-199"/>
                  <a:pt x="4613966" y="358"/>
                </a:cubicBezTo>
                <a:cubicBezTo>
                  <a:pt x="4604768" y="1193"/>
                  <a:pt x="4595478" y="1936"/>
                  <a:pt x="4586281" y="2586"/>
                </a:cubicBezTo>
                <a:cubicBezTo>
                  <a:pt x="4577827" y="3143"/>
                  <a:pt x="4569466" y="3700"/>
                  <a:pt x="4561012" y="3886"/>
                </a:cubicBezTo>
                <a:cubicBezTo>
                  <a:pt x="4539367" y="4443"/>
                  <a:pt x="4517814" y="4350"/>
                  <a:pt x="4496261" y="4536"/>
                </a:cubicBezTo>
                <a:cubicBezTo>
                  <a:pt x="4472850" y="4815"/>
                  <a:pt x="4449347" y="5279"/>
                  <a:pt x="4425935" y="5372"/>
                </a:cubicBezTo>
                <a:cubicBezTo>
                  <a:pt x="4379207" y="5558"/>
                  <a:pt x="4332478" y="5093"/>
                  <a:pt x="4285749" y="4258"/>
                </a:cubicBezTo>
                <a:cubicBezTo>
                  <a:pt x="4262524" y="3886"/>
                  <a:pt x="4239206" y="3329"/>
                  <a:pt x="4215981" y="3236"/>
                </a:cubicBezTo>
                <a:cubicBezTo>
                  <a:pt x="4191920" y="3143"/>
                  <a:pt x="4167952" y="3143"/>
                  <a:pt x="4143891" y="3143"/>
                </a:cubicBezTo>
                <a:cubicBezTo>
                  <a:pt x="4094096" y="3236"/>
                  <a:pt x="4044208" y="3515"/>
                  <a:pt x="3994414" y="4536"/>
                </a:cubicBezTo>
                <a:cubicBezTo>
                  <a:pt x="3945827" y="5465"/>
                  <a:pt x="3897240" y="6858"/>
                  <a:pt x="3848654" y="7507"/>
                </a:cubicBezTo>
                <a:cubicBezTo>
                  <a:pt x="3795979" y="8250"/>
                  <a:pt x="3743305" y="8529"/>
                  <a:pt x="3690723" y="8529"/>
                </a:cubicBezTo>
                <a:cubicBezTo>
                  <a:pt x="3594107" y="8622"/>
                  <a:pt x="3497491" y="8529"/>
                  <a:pt x="3400968" y="10200"/>
                </a:cubicBezTo>
                <a:cubicBezTo>
                  <a:pt x="3347736" y="11036"/>
                  <a:pt x="3294504" y="12336"/>
                  <a:pt x="3241272" y="13822"/>
                </a:cubicBezTo>
                <a:cubicBezTo>
                  <a:pt x="3193336" y="15121"/>
                  <a:pt x="3145399" y="16421"/>
                  <a:pt x="3097463" y="17443"/>
                </a:cubicBezTo>
                <a:cubicBezTo>
                  <a:pt x="2995737" y="19578"/>
                  <a:pt x="2894011" y="20878"/>
                  <a:pt x="2792285" y="23107"/>
                </a:cubicBezTo>
                <a:cubicBezTo>
                  <a:pt x="2595244" y="27378"/>
                  <a:pt x="2398481" y="41306"/>
                  <a:pt x="2201533" y="49384"/>
                </a:cubicBezTo>
                <a:cubicBezTo>
                  <a:pt x="2152760" y="51427"/>
                  <a:pt x="2103988" y="53284"/>
                  <a:pt x="2055308" y="55606"/>
                </a:cubicBezTo>
                <a:cubicBezTo>
                  <a:pt x="2002076" y="58113"/>
                  <a:pt x="1948937" y="60805"/>
                  <a:pt x="1895706" y="63591"/>
                </a:cubicBezTo>
                <a:cubicBezTo>
                  <a:pt x="1797882" y="68698"/>
                  <a:pt x="1700058" y="73155"/>
                  <a:pt x="1602234" y="77612"/>
                </a:cubicBezTo>
                <a:cubicBezTo>
                  <a:pt x="1553368" y="79840"/>
                  <a:pt x="1504503" y="82069"/>
                  <a:pt x="1455637" y="84390"/>
                </a:cubicBezTo>
                <a:cubicBezTo>
                  <a:pt x="1408072" y="86619"/>
                  <a:pt x="1360508" y="89219"/>
                  <a:pt x="1312943" y="91261"/>
                </a:cubicBezTo>
                <a:cubicBezTo>
                  <a:pt x="1213725" y="95533"/>
                  <a:pt x="1114322" y="98597"/>
                  <a:pt x="1015012" y="102868"/>
                </a:cubicBezTo>
                <a:cubicBezTo>
                  <a:pt x="965031" y="105004"/>
                  <a:pt x="915051" y="107139"/>
                  <a:pt x="865164" y="109832"/>
                </a:cubicBezTo>
                <a:cubicBezTo>
                  <a:pt x="863584" y="109925"/>
                  <a:pt x="862005" y="110018"/>
                  <a:pt x="860519" y="110111"/>
                </a:cubicBezTo>
                <a:cubicBezTo>
                  <a:pt x="848256" y="110389"/>
                  <a:pt x="835900" y="111039"/>
                  <a:pt x="823730" y="112153"/>
                </a:cubicBezTo>
                <a:cubicBezTo>
                  <a:pt x="787871" y="114196"/>
                  <a:pt x="752104" y="116239"/>
                  <a:pt x="716245" y="117446"/>
                </a:cubicBezTo>
                <a:cubicBezTo>
                  <a:pt x="669423" y="118932"/>
                  <a:pt x="622508" y="117910"/>
                  <a:pt x="575594" y="117446"/>
                </a:cubicBezTo>
                <a:cubicBezTo>
                  <a:pt x="552554" y="117168"/>
                  <a:pt x="529422" y="116889"/>
                  <a:pt x="506383" y="116239"/>
                </a:cubicBezTo>
                <a:cubicBezTo>
                  <a:pt x="497557" y="116053"/>
                  <a:pt x="488732" y="115589"/>
                  <a:pt x="479906" y="115403"/>
                </a:cubicBezTo>
                <a:cubicBezTo>
                  <a:pt x="403914" y="103704"/>
                  <a:pt x="326064" y="100082"/>
                  <a:pt x="249607" y="108625"/>
                </a:cubicBezTo>
                <a:cubicBezTo>
                  <a:pt x="210403" y="112432"/>
                  <a:pt x="171664" y="118189"/>
                  <a:pt x="132645" y="123389"/>
                </a:cubicBezTo>
                <a:cubicBezTo>
                  <a:pt x="115459" y="126081"/>
                  <a:pt x="86753" y="122182"/>
                  <a:pt x="85638" y="146416"/>
                </a:cubicBezTo>
                <a:cubicBezTo>
                  <a:pt x="85081" y="155237"/>
                  <a:pt x="91119" y="163501"/>
                  <a:pt x="98737" y="167494"/>
                </a:cubicBezTo>
                <a:cubicBezTo>
                  <a:pt x="115087" y="175665"/>
                  <a:pt x="128186" y="181608"/>
                  <a:pt x="145280" y="191636"/>
                </a:cubicBezTo>
                <a:cubicBezTo>
                  <a:pt x="173336" y="209371"/>
                  <a:pt x="205201" y="218564"/>
                  <a:pt x="235858" y="230635"/>
                </a:cubicBezTo>
                <a:cubicBezTo>
                  <a:pt x="280078" y="249484"/>
                  <a:pt x="324670" y="268240"/>
                  <a:pt x="371492" y="279290"/>
                </a:cubicBezTo>
                <a:cubicBezTo>
                  <a:pt x="333310" y="297303"/>
                  <a:pt x="295592" y="316153"/>
                  <a:pt x="257968" y="335095"/>
                </a:cubicBezTo>
                <a:cubicBezTo>
                  <a:pt x="210031" y="360165"/>
                  <a:pt x="156149" y="375486"/>
                  <a:pt x="113694" y="409842"/>
                </a:cubicBezTo>
                <a:cubicBezTo>
                  <a:pt x="97065" y="421820"/>
                  <a:pt x="85081" y="446240"/>
                  <a:pt x="102732" y="462676"/>
                </a:cubicBezTo>
                <a:cubicBezTo>
                  <a:pt x="136733" y="498238"/>
                  <a:pt x="180303" y="522009"/>
                  <a:pt x="222759" y="545779"/>
                </a:cubicBezTo>
                <a:cubicBezTo>
                  <a:pt x="280914" y="581435"/>
                  <a:pt x="338234" y="618577"/>
                  <a:pt x="395367" y="655811"/>
                </a:cubicBezTo>
                <a:cubicBezTo>
                  <a:pt x="303953" y="701959"/>
                  <a:pt x="208824" y="741050"/>
                  <a:pt x="122798" y="797227"/>
                </a:cubicBezTo>
                <a:cubicBezTo>
                  <a:pt x="97622" y="815055"/>
                  <a:pt x="31198" y="843839"/>
                  <a:pt x="61948" y="881724"/>
                </a:cubicBezTo>
                <a:cubicBezTo>
                  <a:pt x="104775" y="908837"/>
                  <a:pt x="151318" y="931122"/>
                  <a:pt x="197861" y="951271"/>
                </a:cubicBezTo>
                <a:cubicBezTo>
                  <a:pt x="239388" y="966777"/>
                  <a:pt x="283794" y="971977"/>
                  <a:pt x="326900" y="981541"/>
                </a:cubicBezTo>
                <a:cubicBezTo>
                  <a:pt x="263077" y="1011161"/>
                  <a:pt x="197769" y="1037253"/>
                  <a:pt x="133853" y="1066781"/>
                </a:cubicBezTo>
                <a:cubicBezTo>
                  <a:pt x="103939" y="1082287"/>
                  <a:pt x="3235" y="1120357"/>
                  <a:pt x="66129" y="1157684"/>
                </a:cubicBezTo>
                <a:cubicBezTo>
                  <a:pt x="118246" y="1185540"/>
                  <a:pt x="169434" y="1210518"/>
                  <a:pt x="223502" y="1235774"/>
                </a:cubicBezTo>
                <a:cubicBezTo>
                  <a:pt x="273947" y="1257502"/>
                  <a:pt x="328108" y="1268923"/>
                  <a:pt x="378645" y="1290279"/>
                </a:cubicBezTo>
                <a:cubicBezTo>
                  <a:pt x="282772" y="1345806"/>
                  <a:pt x="185599" y="1398918"/>
                  <a:pt x="92327" y="1458715"/>
                </a:cubicBezTo>
                <a:cubicBezTo>
                  <a:pt x="62877" y="1476358"/>
                  <a:pt x="35379" y="1496878"/>
                  <a:pt x="8066" y="1517585"/>
                </a:cubicBezTo>
                <a:cubicBezTo>
                  <a:pt x="-1038" y="1524363"/>
                  <a:pt x="-2617" y="1538012"/>
                  <a:pt x="4257" y="1546833"/>
                </a:cubicBezTo>
                <a:cubicBezTo>
                  <a:pt x="10853" y="1555376"/>
                  <a:pt x="22652" y="1557047"/>
                  <a:pt x="31477" y="1551662"/>
                </a:cubicBezTo>
                <a:cubicBezTo>
                  <a:pt x="33707" y="1552498"/>
                  <a:pt x="36029" y="1552962"/>
                  <a:pt x="38445" y="1552869"/>
                </a:cubicBezTo>
                <a:cubicBezTo>
                  <a:pt x="55817" y="1552219"/>
                  <a:pt x="73282" y="1551569"/>
                  <a:pt x="90655" y="1550455"/>
                </a:cubicBezTo>
                <a:cubicBezTo>
                  <a:pt x="108491" y="1549341"/>
                  <a:pt x="126328" y="1548041"/>
                  <a:pt x="144165" y="1546741"/>
                </a:cubicBezTo>
                <a:cubicBezTo>
                  <a:pt x="172500" y="1544791"/>
                  <a:pt x="201577" y="1543212"/>
                  <a:pt x="230562" y="1542841"/>
                </a:cubicBezTo>
                <a:cubicBezTo>
                  <a:pt x="258247" y="1542469"/>
                  <a:pt x="285838" y="1542284"/>
                  <a:pt x="313429" y="1542191"/>
                </a:cubicBezTo>
                <a:cubicBezTo>
                  <a:pt x="343436" y="1542098"/>
                  <a:pt x="373443" y="1541912"/>
                  <a:pt x="403450" y="1541169"/>
                </a:cubicBezTo>
                <a:cubicBezTo>
                  <a:pt x="434385" y="1540334"/>
                  <a:pt x="465321" y="1539312"/>
                  <a:pt x="496257" y="1538291"/>
                </a:cubicBezTo>
                <a:cubicBezTo>
                  <a:pt x="543357" y="1536620"/>
                  <a:pt x="590365" y="1535134"/>
                  <a:pt x="637372" y="1534762"/>
                </a:cubicBezTo>
                <a:cubicBezTo>
                  <a:pt x="686052" y="1534391"/>
                  <a:pt x="734825" y="1534762"/>
                  <a:pt x="783504" y="1534113"/>
                </a:cubicBezTo>
                <a:cubicBezTo>
                  <a:pt x="832463" y="1533463"/>
                  <a:pt x="881514" y="1532070"/>
                  <a:pt x="930565" y="1530306"/>
                </a:cubicBezTo>
                <a:cubicBezTo>
                  <a:pt x="957321" y="1529377"/>
                  <a:pt x="983983" y="1528634"/>
                  <a:pt x="1010738" y="1527891"/>
                </a:cubicBezTo>
                <a:cubicBezTo>
                  <a:pt x="1024302" y="1527520"/>
                  <a:pt x="1037772" y="1527613"/>
                  <a:pt x="1051243" y="1527520"/>
                </a:cubicBezTo>
                <a:cubicBezTo>
                  <a:pt x="1061833" y="1527427"/>
                  <a:pt x="1072424" y="1527520"/>
                  <a:pt x="1083107" y="1527520"/>
                </a:cubicBezTo>
                <a:cubicBezTo>
                  <a:pt x="1134203" y="1527706"/>
                  <a:pt x="1185205" y="1528727"/>
                  <a:pt x="1236207" y="1530213"/>
                </a:cubicBezTo>
                <a:cubicBezTo>
                  <a:pt x="1285444" y="1531698"/>
                  <a:pt x="1334774" y="1533741"/>
                  <a:pt x="1384104" y="1535227"/>
                </a:cubicBezTo>
                <a:cubicBezTo>
                  <a:pt x="1408258" y="1535877"/>
                  <a:pt x="1432319" y="1536434"/>
                  <a:pt x="1456473" y="1536898"/>
                </a:cubicBezTo>
                <a:cubicBezTo>
                  <a:pt x="1481185" y="1537455"/>
                  <a:pt x="1505989" y="1537734"/>
                  <a:pt x="1530701" y="1538477"/>
                </a:cubicBezTo>
                <a:cubicBezTo>
                  <a:pt x="1554855" y="1539219"/>
                  <a:pt x="1579102" y="1539869"/>
                  <a:pt x="1603349" y="1541077"/>
                </a:cubicBezTo>
                <a:cubicBezTo>
                  <a:pt x="1627967" y="1542284"/>
                  <a:pt x="1652586" y="1543769"/>
                  <a:pt x="1677204" y="1545441"/>
                </a:cubicBezTo>
                <a:cubicBezTo>
                  <a:pt x="1696713" y="1547019"/>
                  <a:pt x="1716315" y="1548505"/>
                  <a:pt x="1735824" y="1550455"/>
                </a:cubicBezTo>
                <a:cubicBezTo>
                  <a:pt x="1759235" y="1552776"/>
                  <a:pt x="1782646" y="1555190"/>
                  <a:pt x="1806057" y="1557605"/>
                </a:cubicBezTo>
                <a:cubicBezTo>
                  <a:pt x="1845354" y="1561690"/>
                  <a:pt x="1884650" y="1565776"/>
                  <a:pt x="1924040" y="1569211"/>
                </a:cubicBezTo>
                <a:cubicBezTo>
                  <a:pt x="2008951" y="1576547"/>
                  <a:pt x="2094047" y="1582582"/>
                  <a:pt x="2179051" y="1588803"/>
                </a:cubicBezTo>
                <a:cubicBezTo>
                  <a:pt x="2226523" y="1592239"/>
                  <a:pt x="2273995" y="1595582"/>
                  <a:pt x="2321374" y="1599389"/>
                </a:cubicBezTo>
                <a:cubicBezTo>
                  <a:pt x="2373770" y="1603660"/>
                  <a:pt x="2426166" y="1608117"/>
                  <a:pt x="2478468" y="1612760"/>
                </a:cubicBezTo>
                <a:cubicBezTo>
                  <a:pt x="2504016" y="1615081"/>
                  <a:pt x="2529564" y="1617402"/>
                  <a:pt x="2555204" y="1619724"/>
                </a:cubicBezTo>
                <a:cubicBezTo>
                  <a:pt x="2576664" y="1621581"/>
                  <a:pt x="2598217" y="1623623"/>
                  <a:pt x="2619770" y="1625109"/>
                </a:cubicBezTo>
                <a:cubicBezTo>
                  <a:pt x="2644295" y="1626873"/>
                  <a:pt x="2668728" y="1628730"/>
                  <a:pt x="2693254" y="1630123"/>
                </a:cubicBezTo>
                <a:cubicBezTo>
                  <a:pt x="2707932" y="1630959"/>
                  <a:pt x="2722610" y="1631980"/>
                  <a:pt x="2737289" y="1632630"/>
                </a:cubicBezTo>
                <a:cubicBezTo>
                  <a:pt x="2750016" y="1633187"/>
                  <a:pt x="2762836" y="1633652"/>
                  <a:pt x="2775563" y="1634209"/>
                </a:cubicBezTo>
                <a:cubicBezTo>
                  <a:pt x="2822199" y="1636159"/>
                  <a:pt x="2868928" y="1637180"/>
                  <a:pt x="2915564" y="1638201"/>
                </a:cubicBezTo>
                <a:cubicBezTo>
                  <a:pt x="2968517" y="1639316"/>
                  <a:pt x="3021470" y="1640616"/>
                  <a:pt x="3074423" y="1642287"/>
                </a:cubicBezTo>
                <a:cubicBezTo>
                  <a:pt x="3173548" y="1645351"/>
                  <a:pt x="3272579" y="1652222"/>
                  <a:pt x="3371611" y="1658258"/>
                </a:cubicBezTo>
                <a:cubicBezTo>
                  <a:pt x="3466834" y="1664108"/>
                  <a:pt x="3562149" y="1667822"/>
                  <a:pt x="3657465" y="1671536"/>
                </a:cubicBezTo>
                <a:cubicBezTo>
                  <a:pt x="3707167" y="1673486"/>
                  <a:pt x="3756868" y="1675621"/>
                  <a:pt x="3806477" y="1677571"/>
                </a:cubicBezTo>
                <a:cubicBezTo>
                  <a:pt x="3856457" y="1679521"/>
                  <a:pt x="3906530" y="1681285"/>
                  <a:pt x="3956604" y="1681471"/>
                </a:cubicBezTo>
                <a:cubicBezTo>
                  <a:pt x="3971189" y="1681471"/>
                  <a:pt x="3985774" y="1681564"/>
                  <a:pt x="4000174" y="1681471"/>
                </a:cubicBezTo>
                <a:cubicBezTo>
                  <a:pt x="4037241" y="1681471"/>
                  <a:pt x="4074308" y="1681285"/>
                  <a:pt x="4111375" y="1680914"/>
                </a:cubicBezTo>
                <a:cubicBezTo>
                  <a:pt x="4158476" y="1680450"/>
                  <a:pt x="4205576" y="1678964"/>
                  <a:pt x="4252677" y="1677850"/>
                </a:cubicBezTo>
                <a:cubicBezTo>
                  <a:pt x="4277667" y="1677293"/>
                  <a:pt x="4302657" y="1676643"/>
                  <a:pt x="4327647" y="1676550"/>
                </a:cubicBezTo>
                <a:cubicBezTo>
                  <a:pt x="4354217" y="1676550"/>
                  <a:pt x="4380693" y="1676550"/>
                  <a:pt x="4407170" y="1676550"/>
                </a:cubicBezTo>
                <a:cubicBezTo>
                  <a:pt x="4430673" y="1676643"/>
                  <a:pt x="4454177" y="1676736"/>
                  <a:pt x="4477681" y="1677014"/>
                </a:cubicBezTo>
                <a:cubicBezTo>
                  <a:pt x="4488736" y="1677107"/>
                  <a:pt x="4499977" y="1677386"/>
                  <a:pt x="4511032" y="1676828"/>
                </a:cubicBezTo>
                <a:cubicBezTo>
                  <a:pt x="4518371" y="1676550"/>
                  <a:pt x="4525618" y="1676086"/>
                  <a:pt x="4532492" y="1673207"/>
                </a:cubicBezTo>
                <a:cubicBezTo>
                  <a:pt x="4537323" y="1671164"/>
                  <a:pt x="4540667" y="1667543"/>
                  <a:pt x="4543176" y="1662993"/>
                </a:cubicBezTo>
                <a:cubicBezTo>
                  <a:pt x="4546613" y="1656679"/>
                  <a:pt x="4547263" y="1648322"/>
                  <a:pt x="4543176" y="1642101"/>
                </a:cubicBezTo>
                <a:cubicBezTo>
                  <a:pt x="4541782" y="1640058"/>
                  <a:pt x="4540574" y="1637830"/>
                  <a:pt x="4538809" y="1636159"/>
                </a:cubicBezTo>
                <a:cubicBezTo>
                  <a:pt x="4537416" y="1634952"/>
                  <a:pt x="4536022" y="1633744"/>
                  <a:pt x="4534722" y="1632537"/>
                </a:cubicBezTo>
                <a:cubicBezTo>
                  <a:pt x="4531842" y="1630216"/>
                  <a:pt x="4528869" y="1627988"/>
                  <a:pt x="4525896" y="1625852"/>
                </a:cubicBezTo>
                <a:cubicBezTo>
                  <a:pt x="4519300" y="1621116"/>
                  <a:pt x="4512519" y="1616474"/>
                  <a:pt x="4505551" y="1612388"/>
                </a:cubicBezTo>
                <a:cubicBezTo>
                  <a:pt x="4489851" y="1603381"/>
                  <a:pt x="4473593" y="1595117"/>
                  <a:pt x="4456964" y="1588060"/>
                </a:cubicBezTo>
                <a:cubicBezTo>
                  <a:pt x="4438013" y="1579982"/>
                  <a:pt x="4418968" y="1572461"/>
                  <a:pt x="4399645" y="1565126"/>
                </a:cubicBezTo>
                <a:cubicBezTo>
                  <a:pt x="4382551" y="1558626"/>
                  <a:pt x="4365365" y="1552219"/>
                  <a:pt x="4348364" y="1545534"/>
                </a:cubicBezTo>
                <a:cubicBezTo>
                  <a:pt x="4311575" y="1531048"/>
                  <a:pt x="4275344" y="1515078"/>
                  <a:pt x="4239299" y="1498828"/>
                </a:cubicBezTo>
                <a:cubicBezTo>
                  <a:pt x="4230288" y="1494835"/>
                  <a:pt x="4221276" y="1490843"/>
                  <a:pt x="4212265" y="1486850"/>
                </a:cubicBezTo>
                <a:cubicBezTo>
                  <a:pt x="4205112" y="1483693"/>
                  <a:pt x="4197866" y="1480629"/>
                  <a:pt x="4190526" y="1477843"/>
                </a:cubicBezTo>
                <a:cubicBezTo>
                  <a:pt x="4180865" y="1474222"/>
                  <a:pt x="4171203" y="1470601"/>
                  <a:pt x="4161541" y="1467258"/>
                </a:cubicBezTo>
                <a:cubicBezTo>
                  <a:pt x="4159312" y="1466515"/>
                  <a:pt x="4157175" y="1465679"/>
                  <a:pt x="4154946" y="1464937"/>
                </a:cubicBezTo>
                <a:cubicBezTo>
                  <a:pt x="4179378" y="1457787"/>
                  <a:pt x="4203997" y="1451101"/>
                  <a:pt x="4228523" y="1444045"/>
                </a:cubicBezTo>
                <a:cubicBezTo>
                  <a:pt x="4266519" y="1433088"/>
                  <a:pt x="4304422" y="1421760"/>
                  <a:pt x="4342047" y="1409503"/>
                </a:cubicBezTo>
                <a:cubicBezTo>
                  <a:pt x="4364807" y="1402168"/>
                  <a:pt x="4387754" y="1395018"/>
                  <a:pt x="4410050" y="1386475"/>
                </a:cubicBezTo>
                <a:cubicBezTo>
                  <a:pt x="4416367" y="1384061"/>
                  <a:pt x="4422684" y="1381740"/>
                  <a:pt x="4428908" y="1379047"/>
                </a:cubicBezTo>
                <a:cubicBezTo>
                  <a:pt x="4432532" y="1377562"/>
                  <a:pt x="4436062" y="1375983"/>
                  <a:pt x="4439592" y="1374312"/>
                </a:cubicBezTo>
                <a:cubicBezTo>
                  <a:pt x="4443586" y="1372455"/>
                  <a:pt x="4447860" y="1370505"/>
                  <a:pt x="4451576" y="1368090"/>
                </a:cubicBezTo>
                <a:cubicBezTo>
                  <a:pt x="4457429" y="1364283"/>
                  <a:pt x="4463746" y="1360105"/>
                  <a:pt x="4467369" y="1353977"/>
                </a:cubicBezTo>
                <a:cubicBezTo>
                  <a:pt x="4470342" y="1348870"/>
                  <a:pt x="4472479" y="1343206"/>
                  <a:pt x="4471643" y="1337263"/>
                </a:cubicBezTo>
                <a:cubicBezTo>
                  <a:pt x="4470435" y="1328628"/>
                  <a:pt x="4464025" y="1322221"/>
                  <a:pt x="4458358" y="1316185"/>
                </a:cubicBezTo>
                <a:cubicBezTo>
                  <a:pt x="4452226" y="1309686"/>
                  <a:pt x="4445816" y="1303371"/>
                  <a:pt x="4439220" y="1297243"/>
                </a:cubicBezTo>
                <a:cubicBezTo>
                  <a:pt x="4422405" y="1281458"/>
                  <a:pt x="4404290" y="1267159"/>
                  <a:pt x="4385152" y="1254159"/>
                </a:cubicBezTo>
                <a:cubicBezTo>
                  <a:pt x="4366201" y="1241252"/>
                  <a:pt x="4346506" y="1229646"/>
                  <a:pt x="4326811" y="1217946"/>
                </a:cubicBezTo>
                <a:cubicBezTo>
                  <a:pt x="4306837" y="1206061"/>
                  <a:pt x="4286771" y="1194454"/>
                  <a:pt x="4266612" y="1182848"/>
                </a:cubicBezTo>
                <a:cubicBezTo>
                  <a:pt x="4245709" y="1170870"/>
                  <a:pt x="4225085" y="1158427"/>
                  <a:pt x="4204554" y="1145799"/>
                </a:cubicBezTo>
                <a:cubicBezTo>
                  <a:pt x="4184952" y="1133728"/>
                  <a:pt x="4165257" y="1121936"/>
                  <a:pt x="4145934" y="1109400"/>
                </a:cubicBezTo>
                <a:cubicBezTo>
                  <a:pt x="4142590" y="1107079"/>
                  <a:pt x="4139245" y="1104851"/>
                  <a:pt x="4135994" y="1102529"/>
                </a:cubicBezTo>
                <a:cubicBezTo>
                  <a:pt x="4139803" y="1101508"/>
                  <a:pt x="4143612" y="1100487"/>
                  <a:pt x="4147421" y="1099465"/>
                </a:cubicBezTo>
                <a:cubicBezTo>
                  <a:pt x="4161356" y="1095658"/>
                  <a:pt x="4175384" y="1092037"/>
                  <a:pt x="4189319" y="1088044"/>
                </a:cubicBezTo>
                <a:cubicBezTo>
                  <a:pt x="4219140" y="1079594"/>
                  <a:pt x="4248961" y="1070866"/>
                  <a:pt x="4278689" y="1061952"/>
                </a:cubicBezTo>
                <a:cubicBezTo>
                  <a:pt x="4309625" y="1052760"/>
                  <a:pt x="4340189" y="1042546"/>
                  <a:pt x="4370846" y="1032518"/>
                </a:cubicBezTo>
                <a:cubicBezTo>
                  <a:pt x="4399552" y="1023139"/>
                  <a:pt x="4428537" y="1014597"/>
                  <a:pt x="4457429" y="1005590"/>
                </a:cubicBezTo>
                <a:cubicBezTo>
                  <a:pt x="4468577" y="1002155"/>
                  <a:pt x="4479632" y="998719"/>
                  <a:pt x="4490687" y="995191"/>
                </a:cubicBezTo>
                <a:cubicBezTo>
                  <a:pt x="4497840" y="992869"/>
                  <a:pt x="4504994" y="990548"/>
                  <a:pt x="4512147" y="988134"/>
                </a:cubicBezTo>
                <a:cubicBezTo>
                  <a:pt x="4517257" y="986369"/>
                  <a:pt x="4522366" y="984605"/>
                  <a:pt x="4527290" y="982562"/>
                </a:cubicBezTo>
                <a:cubicBezTo>
                  <a:pt x="4532864" y="980148"/>
                  <a:pt x="4537416" y="977920"/>
                  <a:pt x="4542804" y="975041"/>
                </a:cubicBezTo>
                <a:cubicBezTo>
                  <a:pt x="4546334" y="973184"/>
                  <a:pt x="4549493" y="970399"/>
                  <a:pt x="4552094" y="967427"/>
                </a:cubicBezTo>
                <a:cubicBezTo>
                  <a:pt x="4554231" y="965013"/>
                  <a:pt x="4556089" y="962878"/>
                  <a:pt x="4557389" y="959906"/>
                </a:cubicBezTo>
                <a:cubicBezTo>
                  <a:pt x="4558690" y="956935"/>
                  <a:pt x="4558876" y="953964"/>
                  <a:pt x="4559247" y="950714"/>
                </a:cubicBezTo>
                <a:cubicBezTo>
                  <a:pt x="4559526" y="947928"/>
                  <a:pt x="4559433" y="945142"/>
                  <a:pt x="4558690" y="942357"/>
                </a:cubicBezTo>
                <a:cubicBezTo>
                  <a:pt x="4557111" y="936693"/>
                  <a:pt x="4553116" y="931957"/>
                  <a:pt x="4549214" y="927779"/>
                </a:cubicBezTo>
                <a:cubicBezTo>
                  <a:pt x="4546148" y="924436"/>
                  <a:pt x="4542897" y="921093"/>
                  <a:pt x="4539553" y="917844"/>
                </a:cubicBezTo>
                <a:cubicBezTo>
                  <a:pt x="4531656" y="910137"/>
                  <a:pt x="4523202" y="902894"/>
                  <a:pt x="4514841" y="895744"/>
                </a:cubicBezTo>
                <a:cubicBezTo>
                  <a:pt x="4506480" y="888688"/>
                  <a:pt x="4498119" y="881538"/>
                  <a:pt x="4489758" y="874481"/>
                </a:cubicBezTo>
                <a:cubicBezTo>
                  <a:pt x="4472386" y="859810"/>
                  <a:pt x="4454642" y="845418"/>
                  <a:pt x="4435783" y="832697"/>
                </a:cubicBezTo>
                <a:cubicBezTo>
                  <a:pt x="4425192" y="825547"/>
                  <a:pt x="4414602" y="818397"/>
                  <a:pt x="4403454" y="812083"/>
                </a:cubicBezTo>
                <a:cubicBezTo>
                  <a:pt x="4392306" y="805769"/>
                  <a:pt x="4381158" y="799548"/>
                  <a:pt x="4369917" y="793513"/>
                </a:cubicBezTo>
                <a:cubicBezTo>
                  <a:pt x="4349479" y="782370"/>
                  <a:pt x="4329134" y="771228"/>
                  <a:pt x="4308881" y="759714"/>
                </a:cubicBezTo>
                <a:cubicBezTo>
                  <a:pt x="4287886" y="747736"/>
                  <a:pt x="4267169" y="735572"/>
                  <a:pt x="4246545" y="722944"/>
                </a:cubicBezTo>
                <a:cubicBezTo>
                  <a:pt x="4236419" y="716723"/>
                  <a:pt x="4226479" y="710223"/>
                  <a:pt x="4216446" y="703909"/>
                </a:cubicBezTo>
                <a:cubicBezTo>
                  <a:pt x="4214309" y="702609"/>
                  <a:pt x="4212265" y="701309"/>
                  <a:pt x="4210129" y="700009"/>
                </a:cubicBezTo>
                <a:cubicBezTo>
                  <a:pt x="4212358" y="698895"/>
                  <a:pt x="4214681" y="697688"/>
                  <a:pt x="4216910" y="696574"/>
                </a:cubicBezTo>
                <a:cubicBezTo>
                  <a:pt x="4250540" y="680417"/>
                  <a:pt x="4285006" y="666118"/>
                  <a:pt x="4319379" y="651725"/>
                </a:cubicBezTo>
                <a:cubicBezTo>
                  <a:pt x="4351337" y="638354"/>
                  <a:pt x="4383387" y="625448"/>
                  <a:pt x="4415345" y="612077"/>
                </a:cubicBezTo>
                <a:cubicBezTo>
                  <a:pt x="4436898" y="603070"/>
                  <a:pt x="4458358" y="593506"/>
                  <a:pt x="4479725" y="583849"/>
                </a:cubicBezTo>
                <a:cubicBezTo>
                  <a:pt x="4501742" y="573914"/>
                  <a:pt x="4523852" y="564257"/>
                  <a:pt x="4545127" y="552743"/>
                </a:cubicBezTo>
                <a:cubicBezTo>
                  <a:pt x="4556832" y="546429"/>
                  <a:pt x="4568352" y="540115"/>
                  <a:pt x="4579778" y="533430"/>
                </a:cubicBezTo>
                <a:cubicBezTo>
                  <a:pt x="4583123" y="531480"/>
                  <a:pt x="4586467" y="529623"/>
                  <a:pt x="4589719" y="527487"/>
                </a:cubicBezTo>
                <a:cubicBezTo>
                  <a:pt x="4593435" y="525073"/>
                  <a:pt x="4597801" y="522566"/>
                  <a:pt x="4601238" y="519688"/>
                </a:cubicBezTo>
                <a:cubicBezTo>
                  <a:pt x="4606626" y="515231"/>
                  <a:pt x="4612479" y="510309"/>
                  <a:pt x="4615266" y="503624"/>
                </a:cubicBezTo>
                <a:cubicBezTo>
                  <a:pt x="4617031" y="499446"/>
                  <a:pt x="4618796" y="495546"/>
                  <a:pt x="4618796" y="490903"/>
                </a:cubicBezTo>
                <a:cubicBezTo>
                  <a:pt x="4618796" y="487839"/>
                  <a:pt x="4618239" y="484589"/>
                  <a:pt x="4617496" y="481711"/>
                </a:cubicBezTo>
                <a:cubicBezTo>
                  <a:pt x="4616010" y="476511"/>
                  <a:pt x="4612479" y="472332"/>
                  <a:pt x="4608206" y="468990"/>
                </a:cubicBezTo>
                <a:cubicBezTo>
                  <a:pt x="4601981" y="464068"/>
                  <a:pt x="4595478" y="459518"/>
                  <a:pt x="4588883" y="455062"/>
                </a:cubicBezTo>
                <a:cubicBezTo>
                  <a:pt x="4570302" y="442433"/>
                  <a:pt x="4551258" y="430641"/>
                  <a:pt x="4531470" y="420056"/>
                </a:cubicBezTo>
                <a:cubicBezTo>
                  <a:pt x="4511497" y="409378"/>
                  <a:pt x="4491059" y="399907"/>
                  <a:pt x="4470528" y="390343"/>
                </a:cubicBezTo>
                <a:cubicBezTo>
                  <a:pt x="4427979" y="370565"/>
                  <a:pt x="4386082" y="349487"/>
                  <a:pt x="4344183" y="328502"/>
                </a:cubicBezTo>
                <a:cubicBezTo>
                  <a:pt x="4333500" y="323117"/>
                  <a:pt x="4320308" y="316431"/>
                  <a:pt x="4306930" y="310210"/>
                </a:cubicBezTo>
                <a:cubicBezTo>
                  <a:pt x="4302100" y="307982"/>
                  <a:pt x="4297176" y="305753"/>
                  <a:pt x="4292252" y="303617"/>
                </a:cubicBezTo>
                <a:cubicBezTo>
                  <a:pt x="4305630" y="294889"/>
                  <a:pt x="4319100" y="286254"/>
                  <a:pt x="4332199" y="277061"/>
                </a:cubicBezTo>
                <a:cubicBezTo>
                  <a:pt x="4350222" y="264155"/>
                  <a:pt x="4367873" y="250877"/>
                  <a:pt x="4385617" y="2375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28"/>
          <p:cNvSpPr/>
          <p:nvPr/>
        </p:nvSpPr>
        <p:spPr>
          <a:xfrm rot="-2456596">
            <a:off x="6528556" y="4623220"/>
            <a:ext cx="2312617" cy="840310"/>
          </a:xfrm>
          <a:custGeom>
            <a:rect b="b" l="l" r="r" t="t"/>
            <a:pathLst>
              <a:path extrusionOk="0" h="1681419" w="4627433">
                <a:moveTo>
                  <a:pt x="3939061" y="1681378"/>
                </a:moveTo>
                <a:cubicBezTo>
                  <a:pt x="3888988" y="1681193"/>
                  <a:pt x="3838915" y="1679428"/>
                  <a:pt x="3788935" y="1677478"/>
                </a:cubicBezTo>
                <a:cubicBezTo>
                  <a:pt x="3739326" y="1675528"/>
                  <a:pt x="3689624" y="1673393"/>
                  <a:pt x="3639923" y="1671443"/>
                </a:cubicBezTo>
                <a:cubicBezTo>
                  <a:pt x="3544607" y="1667729"/>
                  <a:pt x="3449292" y="1664015"/>
                  <a:pt x="3354069" y="1658165"/>
                </a:cubicBezTo>
                <a:cubicBezTo>
                  <a:pt x="3255037" y="1652129"/>
                  <a:pt x="3156006" y="1645258"/>
                  <a:pt x="3056881" y="1642194"/>
                </a:cubicBezTo>
                <a:cubicBezTo>
                  <a:pt x="3003928" y="1640523"/>
                  <a:pt x="2950975" y="1639223"/>
                  <a:pt x="2898022" y="1638109"/>
                </a:cubicBezTo>
                <a:cubicBezTo>
                  <a:pt x="2851386" y="1637087"/>
                  <a:pt x="2804657" y="1636066"/>
                  <a:pt x="2758021" y="1634116"/>
                </a:cubicBezTo>
                <a:cubicBezTo>
                  <a:pt x="2745294" y="1633559"/>
                  <a:pt x="2732474" y="1633094"/>
                  <a:pt x="2719746" y="1632537"/>
                </a:cubicBezTo>
                <a:cubicBezTo>
                  <a:pt x="2705068" y="1631887"/>
                  <a:pt x="2690390" y="1630866"/>
                  <a:pt x="2675712" y="1630030"/>
                </a:cubicBezTo>
                <a:cubicBezTo>
                  <a:pt x="2651186" y="1628637"/>
                  <a:pt x="2626753" y="1626780"/>
                  <a:pt x="2602228" y="1625016"/>
                </a:cubicBezTo>
                <a:cubicBezTo>
                  <a:pt x="2580675" y="1623530"/>
                  <a:pt x="2559122" y="1621488"/>
                  <a:pt x="2537662" y="1619631"/>
                </a:cubicBezTo>
                <a:cubicBezTo>
                  <a:pt x="2512022" y="1617309"/>
                  <a:pt x="2486474" y="1614988"/>
                  <a:pt x="2460927" y="1612667"/>
                </a:cubicBezTo>
                <a:cubicBezTo>
                  <a:pt x="2408624" y="1608024"/>
                  <a:pt x="2356228" y="1603567"/>
                  <a:pt x="2303832" y="1599296"/>
                </a:cubicBezTo>
                <a:cubicBezTo>
                  <a:pt x="2256453" y="1595489"/>
                  <a:pt x="2208981" y="1592146"/>
                  <a:pt x="2161509" y="1588710"/>
                </a:cubicBezTo>
                <a:cubicBezTo>
                  <a:pt x="2076505" y="1582489"/>
                  <a:pt x="1991409" y="1576454"/>
                  <a:pt x="1906498" y="1569118"/>
                </a:cubicBezTo>
                <a:cubicBezTo>
                  <a:pt x="1867108" y="1565683"/>
                  <a:pt x="1827811" y="1561597"/>
                  <a:pt x="1788515" y="1557512"/>
                </a:cubicBezTo>
                <a:cubicBezTo>
                  <a:pt x="1765104" y="1555097"/>
                  <a:pt x="1741693" y="1552683"/>
                  <a:pt x="1718282" y="1550362"/>
                </a:cubicBezTo>
                <a:cubicBezTo>
                  <a:pt x="1698773" y="1548412"/>
                  <a:pt x="1679171" y="1546926"/>
                  <a:pt x="1659662" y="1545348"/>
                </a:cubicBezTo>
                <a:cubicBezTo>
                  <a:pt x="1635044" y="1543676"/>
                  <a:pt x="1610425" y="1542191"/>
                  <a:pt x="1585806" y="1540984"/>
                </a:cubicBezTo>
                <a:cubicBezTo>
                  <a:pt x="1561559" y="1539777"/>
                  <a:pt x="1537313" y="1539127"/>
                  <a:pt x="1513159" y="1538384"/>
                </a:cubicBezTo>
                <a:cubicBezTo>
                  <a:pt x="1488447" y="1537641"/>
                  <a:pt x="1463643" y="1537362"/>
                  <a:pt x="1438931" y="1536805"/>
                </a:cubicBezTo>
                <a:cubicBezTo>
                  <a:pt x="1414777" y="1536341"/>
                  <a:pt x="1390716" y="1535784"/>
                  <a:pt x="1366562" y="1535134"/>
                </a:cubicBezTo>
                <a:cubicBezTo>
                  <a:pt x="1317232" y="1533648"/>
                  <a:pt x="1267902" y="1531605"/>
                  <a:pt x="1218665" y="1530120"/>
                </a:cubicBezTo>
                <a:cubicBezTo>
                  <a:pt x="1167663" y="1528634"/>
                  <a:pt x="1116660" y="1527613"/>
                  <a:pt x="1065565" y="1527427"/>
                </a:cubicBezTo>
                <a:cubicBezTo>
                  <a:pt x="1054882" y="1527427"/>
                  <a:pt x="1044291" y="1527334"/>
                  <a:pt x="1033701" y="1527427"/>
                </a:cubicBezTo>
                <a:cubicBezTo>
                  <a:pt x="1020230" y="1527520"/>
                  <a:pt x="1006760" y="1527427"/>
                  <a:pt x="993196" y="1527798"/>
                </a:cubicBezTo>
                <a:cubicBezTo>
                  <a:pt x="966441" y="1528541"/>
                  <a:pt x="939778" y="1529284"/>
                  <a:pt x="913023" y="1530213"/>
                </a:cubicBezTo>
                <a:cubicBezTo>
                  <a:pt x="863972" y="1531977"/>
                  <a:pt x="814921" y="1533370"/>
                  <a:pt x="765962" y="1534020"/>
                </a:cubicBezTo>
                <a:cubicBezTo>
                  <a:pt x="717282" y="1534670"/>
                  <a:pt x="668510" y="1534298"/>
                  <a:pt x="619830" y="1534670"/>
                </a:cubicBezTo>
                <a:cubicBezTo>
                  <a:pt x="572823" y="1535041"/>
                  <a:pt x="525815" y="1536527"/>
                  <a:pt x="478715" y="1538198"/>
                </a:cubicBezTo>
                <a:cubicBezTo>
                  <a:pt x="447779" y="1539219"/>
                  <a:pt x="416843" y="1540241"/>
                  <a:pt x="385907" y="1541077"/>
                </a:cubicBezTo>
                <a:cubicBezTo>
                  <a:pt x="355901" y="1541819"/>
                  <a:pt x="325894" y="1542005"/>
                  <a:pt x="295887" y="1542098"/>
                </a:cubicBezTo>
                <a:cubicBezTo>
                  <a:pt x="268296" y="1542191"/>
                  <a:pt x="240704" y="1542377"/>
                  <a:pt x="213020" y="1542748"/>
                </a:cubicBezTo>
                <a:cubicBezTo>
                  <a:pt x="184035" y="1543119"/>
                  <a:pt x="154958" y="1544698"/>
                  <a:pt x="126623" y="1546648"/>
                </a:cubicBezTo>
                <a:cubicBezTo>
                  <a:pt x="108786" y="1547948"/>
                  <a:pt x="90949" y="1549248"/>
                  <a:pt x="73112" y="1550362"/>
                </a:cubicBezTo>
                <a:cubicBezTo>
                  <a:pt x="55740" y="1551476"/>
                  <a:pt x="38275" y="1552126"/>
                  <a:pt x="20903" y="1552776"/>
                </a:cubicBezTo>
                <a:cubicBezTo>
                  <a:pt x="9569" y="1553147"/>
                  <a:pt x="0" y="1542934"/>
                  <a:pt x="0" y="1531884"/>
                </a:cubicBezTo>
                <a:cubicBezTo>
                  <a:pt x="0" y="1526406"/>
                  <a:pt x="2230" y="1521020"/>
                  <a:pt x="6131" y="1517120"/>
                </a:cubicBezTo>
                <a:cubicBezTo>
                  <a:pt x="10126" y="1513128"/>
                  <a:pt x="15329" y="1511178"/>
                  <a:pt x="20903" y="1510992"/>
                </a:cubicBezTo>
                <a:cubicBezTo>
                  <a:pt x="39761" y="1510342"/>
                  <a:pt x="58527" y="1509506"/>
                  <a:pt x="76178" y="1508392"/>
                </a:cubicBezTo>
                <a:cubicBezTo>
                  <a:pt x="122071" y="1505049"/>
                  <a:pt x="167964" y="1501614"/>
                  <a:pt x="213949" y="1500964"/>
                </a:cubicBezTo>
                <a:cubicBezTo>
                  <a:pt x="261793" y="1500314"/>
                  <a:pt x="309543" y="1500592"/>
                  <a:pt x="357387" y="1499757"/>
                </a:cubicBezTo>
                <a:cubicBezTo>
                  <a:pt x="453725" y="1497993"/>
                  <a:pt x="549876" y="1492793"/>
                  <a:pt x="646214" y="1492607"/>
                </a:cubicBezTo>
                <a:cubicBezTo>
                  <a:pt x="697495" y="1492514"/>
                  <a:pt x="748776" y="1492421"/>
                  <a:pt x="800057" y="1491586"/>
                </a:cubicBezTo>
                <a:cubicBezTo>
                  <a:pt x="848643" y="1490843"/>
                  <a:pt x="897230" y="1488800"/>
                  <a:pt x="945817" y="1487036"/>
                </a:cubicBezTo>
                <a:cubicBezTo>
                  <a:pt x="994497" y="1485272"/>
                  <a:pt x="1043269" y="1484807"/>
                  <a:pt x="1091949" y="1485457"/>
                </a:cubicBezTo>
                <a:cubicBezTo>
                  <a:pt x="1141279" y="1486014"/>
                  <a:pt x="1190702" y="1486943"/>
                  <a:pt x="1240032" y="1488707"/>
                </a:cubicBezTo>
                <a:cubicBezTo>
                  <a:pt x="1291777" y="1490564"/>
                  <a:pt x="1343523" y="1492421"/>
                  <a:pt x="1395175" y="1493721"/>
                </a:cubicBezTo>
                <a:cubicBezTo>
                  <a:pt x="1445063" y="1495021"/>
                  <a:pt x="1494857" y="1495671"/>
                  <a:pt x="1544652" y="1497250"/>
                </a:cubicBezTo>
                <a:cubicBezTo>
                  <a:pt x="1594168" y="1498735"/>
                  <a:pt x="1643683" y="1501799"/>
                  <a:pt x="1693106" y="1505885"/>
                </a:cubicBezTo>
                <a:cubicBezTo>
                  <a:pt x="1743830" y="1510156"/>
                  <a:pt x="1794460" y="1515820"/>
                  <a:pt x="1845091" y="1520927"/>
                </a:cubicBezTo>
                <a:cubicBezTo>
                  <a:pt x="1941057" y="1530677"/>
                  <a:pt x="2037301" y="1537455"/>
                  <a:pt x="2133453" y="1544512"/>
                </a:cubicBezTo>
                <a:cubicBezTo>
                  <a:pt x="2232763" y="1551755"/>
                  <a:pt x="2332167" y="1558812"/>
                  <a:pt x="2431291" y="1567818"/>
                </a:cubicBezTo>
                <a:cubicBezTo>
                  <a:pt x="2469938" y="1571347"/>
                  <a:pt x="2508584" y="1575061"/>
                  <a:pt x="2547324" y="1578311"/>
                </a:cubicBezTo>
                <a:cubicBezTo>
                  <a:pt x="2567018" y="1579982"/>
                  <a:pt x="2586620" y="1581654"/>
                  <a:pt x="2606315" y="1583325"/>
                </a:cubicBezTo>
                <a:cubicBezTo>
                  <a:pt x="2625824" y="1584996"/>
                  <a:pt x="2645426" y="1586110"/>
                  <a:pt x="2664935" y="1587503"/>
                </a:cubicBezTo>
                <a:cubicBezTo>
                  <a:pt x="2687417" y="1588803"/>
                  <a:pt x="2709992" y="1590196"/>
                  <a:pt x="2732567" y="1591125"/>
                </a:cubicBezTo>
                <a:cubicBezTo>
                  <a:pt x="2759229" y="1592239"/>
                  <a:pt x="2785799" y="1593260"/>
                  <a:pt x="2812368" y="1594003"/>
                </a:cubicBezTo>
                <a:cubicBezTo>
                  <a:pt x="2860211" y="1595396"/>
                  <a:pt x="2908055" y="1596231"/>
                  <a:pt x="2955899" y="1597346"/>
                </a:cubicBezTo>
                <a:cubicBezTo>
                  <a:pt x="3008016" y="1598646"/>
                  <a:pt x="3060133" y="1600131"/>
                  <a:pt x="3112343" y="1602360"/>
                </a:cubicBezTo>
                <a:cubicBezTo>
                  <a:pt x="3159257" y="1604310"/>
                  <a:pt x="3206172" y="1607003"/>
                  <a:pt x="3252993" y="1609974"/>
                </a:cubicBezTo>
                <a:cubicBezTo>
                  <a:pt x="3305204" y="1613224"/>
                  <a:pt x="3357506" y="1616381"/>
                  <a:pt x="3409716" y="1619259"/>
                </a:cubicBezTo>
                <a:cubicBezTo>
                  <a:pt x="3458303" y="1621952"/>
                  <a:pt x="3506890" y="1623995"/>
                  <a:pt x="3555476" y="1626038"/>
                </a:cubicBezTo>
                <a:cubicBezTo>
                  <a:pt x="3602949" y="1627988"/>
                  <a:pt x="3650328" y="1629752"/>
                  <a:pt x="3697707" y="1631702"/>
                </a:cubicBezTo>
                <a:cubicBezTo>
                  <a:pt x="3748244" y="1633744"/>
                  <a:pt x="3798782" y="1636066"/>
                  <a:pt x="3849320" y="1637551"/>
                </a:cubicBezTo>
                <a:cubicBezTo>
                  <a:pt x="3948816" y="1640523"/>
                  <a:pt x="4048312" y="1639687"/>
                  <a:pt x="4147808" y="1638109"/>
                </a:cubicBezTo>
                <a:cubicBezTo>
                  <a:pt x="4173727" y="1637737"/>
                  <a:pt x="4199554" y="1636809"/>
                  <a:pt x="4225380" y="1636159"/>
                </a:cubicBezTo>
                <a:cubicBezTo>
                  <a:pt x="4249813" y="1635509"/>
                  <a:pt x="4274153" y="1635044"/>
                  <a:pt x="4298585" y="1634673"/>
                </a:cubicBezTo>
                <a:cubicBezTo>
                  <a:pt x="4321811" y="1634301"/>
                  <a:pt x="4345128" y="1634394"/>
                  <a:pt x="4368353" y="1634487"/>
                </a:cubicBezTo>
                <a:cubicBezTo>
                  <a:pt x="4393529" y="1634580"/>
                  <a:pt x="4418798" y="1634673"/>
                  <a:pt x="4443974" y="1634859"/>
                </a:cubicBezTo>
                <a:cubicBezTo>
                  <a:pt x="4444067" y="1634859"/>
                  <a:pt x="4444160" y="1634859"/>
                  <a:pt x="4444253" y="1634859"/>
                </a:cubicBezTo>
                <a:cubicBezTo>
                  <a:pt x="4438865" y="1632352"/>
                  <a:pt x="4433569" y="1629845"/>
                  <a:pt x="4428181" y="1627337"/>
                </a:cubicBezTo>
                <a:cubicBezTo>
                  <a:pt x="4422979" y="1624923"/>
                  <a:pt x="4417684" y="1622788"/>
                  <a:pt x="4412388" y="1620559"/>
                </a:cubicBezTo>
                <a:cubicBezTo>
                  <a:pt x="4401890" y="1616102"/>
                  <a:pt x="4391207" y="1611831"/>
                  <a:pt x="4380524" y="1607745"/>
                </a:cubicBezTo>
                <a:cubicBezTo>
                  <a:pt x="4356091" y="1598460"/>
                  <a:pt x="4331658" y="1589267"/>
                  <a:pt x="4307318" y="1579611"/>
                </a:cubicBezTo>
                <a:cubicBezTo>
                  <a:pt x="4286416" y="1571347"/>
                  <a:pt x="4265792" y="1562433"/>
                  <a:pt x="4245354" y="1553333"/>
                </a:cubicBezTo>
                <a:cubicBezTo>
                  <a:pt x="4233555" y="1548133"/>
                  <a:pt x="4221757" y="1542841"/>
                  <a:pt x="4210052" y="1537548"/>
                </a:cubicBezTo>
                <a:cubicBezTo>
                  <a:pt x="4199182" y="1532627"/>
                  <a:pt x="4188406" y="1527613"/>
                  <a:pt x="4177443" y="1523063"/>
                </a:cubicBezTo>
                <a:cubicBezTo>
                  <a:pt x="4166388" y="1518420"/>
                  <a:pt x="4155333" y="1513963"/>
                  <a:pt x="4144092" y="1509785"/>
                </a:cubicBezTo>
                <a:cubicBezTo>
                  <a:pt x="4132758" y="1505514"/>
                  <a:pt x="4121332" y="1501707"/>
                  <a:pt x="4109905" y="1497621"/>
                </a:cubicBezTo>
                <a:cubicBezTo>
                  <a:pt x="4104424" y="1495671"/>
                  <a:pt x="4099129" y="1493257"/>
                  <a:pt x="4093833" y="1490750"/>
                </a:cubicBezTo>
                <a:cubicBezTo>
                  <a:pt x="4090860" y="1489264"/>
                  <a:pt x="4087795" y="1487779"/>
                  <a:pt x="4085194" y="1485736"/>
                </a:cubicBezTo>
                <a:cubicBezTo>
                  <a:pt x="4082035" y="1483414"/>
                  <a:pt x="4078876" y="1481279"/>
                  <a:pt x="4076461" y="1478215"/>
                </a:cubicBezTo>
                <a:cubicBezTo>
                  <a:pt x="4074510" y="1475708"/>
                  <a:pt x="4072466" y="1473386"/>
                  <a:pt x="4071259" y="1470508"/>
                </a:cubicBezTo>
                <a:cubicBezTo>
                  <a:pt x="4069215" y="1465587"/>
                  <a:pt x="4068564" y="1459551"/>
                  <a:pt x="4069958" y="1454351"/>
                </a:cubicBezTo>
                <a:cubicBezTo>
                  <a:pt x="4071537" y="1448687"/>
                  <a:pt x="4075625" y="1443023"/>
                  <a:pt x="4080734" y="1440052"/>
                </a:cubicBezTo>
                <a:cubicBezTo>
                  <a:pt x="4083893" y="1438195"/>
                  <a:pt x="4086587" y="1436988"/>
                  <a:pt x="4090024" y="1435688"/>
                </a:cubicBezTo>
                <a:cubicBezTo>
                  <a:pt x="4092718" y="1434666"/>
                  <a:pt x="4095505" y="1433831"/>
                  <a:pt x="4098293" y="1432995"/>
                </a:cubicBezTo>
                <a:cubicBezTo>
                  <a:pt x="4103588" y="1431324"/>
                  <a:pt x="4108976" y="1429745"/>
                  <a:pt x="4114271" y="1428167"/>
                </a:cubicBezTo>
                <a:cubicBezTo>
                  <a:pt x="4125234" y="1424824"/>
                  <a:pt x="4136289" y="1421760"/>
                  <a:pt x="4147344" y="1418603"/>
                </a:cubicBezTo>
                <a:cubicBezTo>
                  <a:pt x="4171219" y="1411824"/>
                  <a:pt x="4195095" y="1405139"/>
                  <a:pt x="4218970" y="1398268"/>
                </a:cubicBezTo>
                <a:cubicBezTo>
                  <a:pt x="4266163" y="1384618"/>
                  <a:pt x="4312985" y="1369947"/>
                  <a:pt x="4359435" y="1354162"/>
                </a:cubicBezTo>
                <a:cubicBezTo>
                  <a:pt x="4367425" y="1351377"/>
                  <a:pt x="4375321" y="1348591"/>
                  <a:pt x="4383217" y="1345527"/>
                </a:cubicBezTo>
                <a:cubicBezTo>
                  <a:pt x="4390650" y="1342741"/>
                  <a:pt x="4397896" y="1339770"/>
                  <a:pt x="4405049" y="1336427"/>
                </a:cubicBezTo>
                <a:cubicBezTo>
                  <a:pt x="4397803" y="1328999"/>
                  <a:pt x="4390185" y="1321849"/>
                  <a:pt x="4382567" y="1314885"/>
                </a:cubicBezTo>
                <a:cubicBezTo>
                  <a:pt x="4376343" y="1309686"/>
                  <a:pt x="4370118" y="1304393"/>
                  <a:pt x="4363616" y="1299564"/>
                </a:cubicBezTo>
                <a:cubicBezTo>
                  <a:pt x="4359342" y="1296407"/>
                  <a:pt x="4355162" y="1293250"/>
                  <a:pt x="4350981" y="1290093"/>
                </a:cubicBezTo>
                <a:cubicBezTo>
                  <a:pt x="4346801" y="1286936"/>
                  <a:pt x="4342341" y="1284151"/>
                  <a:pt x="4338068" y="1281179"/>
                </a:cubicBezTo>
                <a:cubicBezTo>
                  <a:pt x="4298957" y="1256016"/>
                  <a:pt x="4258638" y="1232803"/>
                  <a:pt x="4218506" y="1209311"/>
                </a:cubicBezTo>
                <a:cubicBezTo>
                  <a:pt x="4198160" y="1197333"/>
                  <a:pt x="4178094" y="1184612"/>
                  <a:pt x="4158027" y="1172169"/>
                </a:cubicBezTo>
                <a:cubicBezTo>
                  <a:pt x="4138611" y="1160098"/>
                  <a:pt x="4119195" y="1148120"/>
                  <a:pt x="4100429" y="1135121"/>
                </a:cubicBezTo>
                <a:cubicBezTo>
                  <a:pt x="4096156" y="1132150"/>
                  <a:pt x="4091975" y="1129178"/>
                  <a:pt x="4087795" y="1126207"/>
                </a:cubicBezTo>
                <a:cubicBezTo>
                  <a:pt x="4085472" y="1124536"/>
                  <a:pt x="4083150" y="1122864"/>
                  <a:pt x="4080827" y="1121286"/>
                </a:cubicBezTo>
                <a:cubicBezTo>
                  <a:pt x="4078783" y="1119707"/>
                  <a:pt x="4076647" y="1118222"/>
                  <a:pt x="4074510" y="1116643"/>
                </a:cubicBezTo>
                <a:cubicBezTo>
                  <a:pt x="4072559" y="1115065"/>
                  <a:pt x="4070794" y="1113579"/>
                  <a:pt x="4068936" y="1111907"/>
                </a:cubicBezTo>
                <a:cubicBezTo>
                  <a:pt x="4067078" y="1109865"/>
                  <a:pt x="4065127" y="1107915"/>
                  <a:pt x="4063641" y="1105501"/>
                </a:cubicBezTo>
                <a:cubicBezTo>
                  <a:pt x="4062340" y="1103365"/>
                  <a:pt x="4061225" y="1100858"/>
                  <a:pt x="4060575" y="1098351"/>
                </a:cubicBezTo>
                <a:cubicBezTo>
                  <a:pt x="4058903" y="1092223"/>
                  <a:pt x="4060482" y="1086280"/>
                  <a:pt x="4063548" y="1080894"/>
                </a:cubicBezTo>
                <a:cubicBezTo>
                  <a:pt x="4069215" y="1071331"/>
                  <a:pt x="4081199" y="1069195"/>
                  <a:pt x="4091046" y="1066409"/>
                </a:cubicBezTo>
                <a:cubicBezTo>
                  <a:pt x="4102380" y="1063252"/>
                  <a:pt x="4113714" y="1060188"/>
                  <a:pt x="4125141" y="1057124"/>
                </a:cubicBezTo>
                <a:cubicBezTo>
                  <a:pt x="4149016" y="1050717"/>
                  <a:pt x="4172705" y="1044124"/>
                  <a:pt x="4196395" y="1037160"/>
                </a:cubicBezTo>
                <a:cubicBezTo>
                  <a:pt x="4218691" y="1030661"/>
                  <a:pt x="4240987" y="1024254"/>
                  <a:pt x="4263098" y="1017290"/>
                </a:cubicBezTo>
                <a:cubicBezTo>
                  <a:pt x="4300072" y="1005683"/>
                  <a:pt x="4336675" y="993426"/>
                  <a:pt x="4373649" y="981912"/>
                </a:cubicBezTo>
                <a:cubicBezTo>
                  <a:pt x="4392136" y="976156"/>
                  <a:pt x="4410716" y="970492"/>
                  <a:pt x="4429203" y="964642"/>
                </a:cubicBezTo>
                <a:cubicBezTo>
                  <a:pt x="4447040" y="959071"/>
                  <a:pt x="4464877" y="953592"/>
                  <a:pt x="4481320" y="948114"/>
                </a:cubicBezTo>
                <a:cubicBezTo>
                  <a:pt x="4481785" y="947928"/>
                  <a:pt x="4482156" y="947835"/>
                  <a:pt x="4482621" y="947650"/>
                </a:cubicBezTo>
                <a:lnTo>
                  <a:pt x="4482621" y="947650"/>
                </a:lnTo>
                <a:cubicBezTo>
                  <a:pt x="4485315" y="946628"/>
                  <a:pt x="4488009" y="945700"/>
                  <a:pt x="4490703" y="944585"/>
                </a:cubicBezTo>
                <a:cubicBezTo>
                  <a:pt x="4487266" y="941336"/>
                  <a:pt x="4483735" y="938086"/>
                  <a:pt x="4480113" y="934929"/>
                </a:cubicBezTo>
                <a:cubicBezTo>
                  <a:pt x="4467478" y="924065"/>
                  <a:pt x="4454751" y="913201"/>
                  <a:pt x="4442023" y="902430"/>
                </a:cubicBezTo>
                <a:cubicBezTo>
                  <a:pt x="4427995" y="890545"/>
                  <a:pt x="4413410" y="879495"/>
                  <a:pt x="4400776" y="870117"/>
                </a:cubicBezTo>
                <a:cubicBezTo>
                  <a:pt x="4395480" y="866496"/>
                  <a:pt x="4390185" y="862967"/>
                  <a:pt x="4384890" y="859439"/>
                </a:cubicBezTo>
                <a:cubicBezTo>
                  <a:pt x="4379873" y="856096"/>
                  <a:pt x="4374671" y="853125"/>
                  <a:pt x="4369561" y="849968"/>
                </a:cubicBezTo>
                <a:cubicBezTo>
                  <a:pt x="4359807" y="844025"/>
                  <a:pt x="4349681" y="838454"/>
                  <a:pt x="4339554" y="832975"/>
                </a:cubicBezTo>
                <a:cubicBezTo>
                  <a:pt x="4318838" y="821740"/>
                  <a:pt x="4298121" y="810691"/>
                  <a:pt x="4277683" y="798991"/>
                </a:cubicBezTo>
                <a:cubicBezTo>
                  <a:pt x="4256687" y="787013"/>
                  <a:pt x="4235785" y="775128"/>
                  <a:pt x="4215254" y="762500"/>
                </a:cubicBezTo>
                <a:cubicBezTo>
                  <a:pt x="4195373" y="750243"/>
                  <a:pt x="4175678" y="737522"/>
                  <a:pt x="4155705" y="725358"/>
                </a:cubicBezTo>
                <a:cubicBezTo>
                  <a:pt x="4145764" y="719323"/>
                  <a:pt x="4134059" y="711152"/>
                  <a:pt x="4134059" y="698059"/>
                </a:cubicBezTo>
                <a:cubicBezTo>
                  <a:pt x="4134059" y="692952"/>
                  <a:pt x="4135545" y="687660"/>
                  <a:pt x="4138704" y="683667"/>
                </a:cubicBezTo>
                <a:cubicBezTo>
                  <a:pt x="4142234" y="679117"/>
                  <a:pt x="4147437" y="676332"/>
                  <a:pt x="4152360" y="673546"/>
                </a:cubicBezTo>
                <a:cubicBezTo>
                  <a:pt x="4172334" y="662218"/>
                  <a:pt x="4193237" y="652561"/>
                  <a:pt x="4214046" y="643090"/>
                </a:cubicBezTo>
                <a:cubicBezTo>
                  <a:pt x="4237736" y="632319"/>
                  <a:pt x="4261890" y="622476"/>
                  <a:pt x="4285951" y="612448"/>
                </a:cubicBezTo>
                <a:cubicBezTo>
                  <a:pt x="4306946" y="603720"/>
                  <a:pt x="4327942" y="594992"/>
                  <a:pt x="4348937" y="586449"/>
                </a:cubicBezTo>
                <a:cubicBezTo>
                  <a:pt x="4372534" y="576793"/>
                  <a:pt x="4395852" y="566950"/>
                  <a:pt x="4419170" y="556829"/>
                </a:cubicBezTo>
                <a:cubicBezTo>
                  <a:pt x="4443045" y="546429"/>
                  <a:pt x="4466735" y="535473"/>
                  <a:pt x="4488659" y="525166"/>
                </a:cubicBezTo>
                <a:cubicBezTo>
                  <a:pt x="4498693" y="520059"/>
                  <a:pt x="4508633" y="514952"/>
                  <a:pt x="4518573" y="509567"/>
                </a:cubicBezTo>
                <a:cubicBezTo>
                  <a:pt x="4529535" y="503624"/>
                  <a:pt x="4540498" y="497496"/>
                  <a:pt x="4551088" y="490810"/>
                </a:cubicBezTo>
                <a:cubicBezTo>
                  <a:pt x="4548673" y="489139"/>
                  <a:pt x="4546350" y="487560"/>
                  <a:pt x="4543935" y="485889"/>
                </a:cubicBezTo>
                <a:cubicBezTo>
                  <a:pt x="4533716" y="479111"/>
                  <a:pt x="4523311" y="472518"/>
                  <a:pt x="4512720" y="466297"/>
                </a:cubicBezTo>
                <a:cubicBezTo>
                  <a:pt x="4501386" y="459611"/>
                  <a:pt x="4489681" y="453483"/>
                  <a:pt x="4477976" y="447355"/>
                </a:cubicBezTo>
                <a:cubicBezTo>
                  <a:pt x="4463390" y="440205"/>
                  <a:pt x="4448712" y="433427"/>
                  <a:pt x="4434034" y="426648"/>
                </a:cubicBezTo>
                <a:cubicBezTo>
                  <a:pt x="4418427" y="419313"/>
                  <a:pt x="4402819" y="411792"/>
                  <a:pt x="4387398" y="404271"/>
                </a:cubicBezTo>
                <a:cubicBezTo>
                  <a:pt x="4356741" y="389321"/>
                  <a:pt x="4326270" y="374000"/>
                  <a:pt x="4298214" y="359887"/>
                </a:cubicBezTo>
                <a:cubicBezTo>
                  <a:pt x="4283721" y="352644"/>
                  <a:pt x="4269043" y="345680"/>
                  <a:pt x="4254179" y="339273"/>
                </a:cubicBezTo>
                <a:cubicBezTo>
                  <a:pt x="4246283" y="335930"/>
                  <a:pt x="4238107" y="332866"/>
                  <a:pt x="4230489" y="328874"/>
                </a:cubicBezTo>
                <a:cubicBezTo>
                  <a:pt x="4225752" y="326367"/>
                  <a:pt x="4221014" y="323767"/>
                  <a:pt x="4217669" y="319403"/>
                </a:cubicBezTo>
                <a:cubicBezTo>
                  <a:pt x="4215161" y="316153"/>
                  <a:pt x="4213953" y="312438"/>
                  <a:pt x="4213303" y="308353"/>
                </a:cubicBezTo>
                <a:cubicBezTo>
                  <a:pt x="4212188" y="300553"/>
                  <a:pt x="4215997" y="292846"/>
                  <a:pt x="4221943" y="288018"/>
                </a:cubicBezTo>
                <a:cubicBezTo>
                  <a:pt x="4226588" y="284304"/>
                  <a:pt x="4231790" y="281147"/>
                  <a:pt x="4236714" y="277804"/>
                </a:cubicBezTo>
                <a:cubicBezTo>
                  <a:pt x="4250556" y="268612"/>
                  <a:pt x="4264584" y="259698"/>
                  <a:pt x="4278519" y="250598"/>
                </a:cubicBezTo>
                <a:cubicBezTo>
                  <a:pt x="4304345" y="232956"/>
                  <a:pt x="4329242" y="214014"/>
                  <a:pt x="4354233" y="195350"/>
                </a:cubicBezTo>
                <a:cubicBezTo>
                  <a:pt x="4366217" y="186343"/>
                  <a:pt x="4378294" y="177337"/>
                  <a:pt x="4390464" y="168423"/>
                </a:cubicBezTo>
                <a:cubicBezTo>
                  <a:pt x="4404213" y="158487"/>
                  <a:pt x="4418148" y="148738"/>
                  <a:pt x="4432176" y="138988"/>
                </a:cubicBezTo>
                <a:cubicBezTo>
                  <a:pt x="4445461" y="129703"/>
                  <a:pt x="4458652" y="120232"/>
                  <a:pt x="4471751" y="110575"/>
                </a:cubicBezTo>
                <a:cubicBezTo>
                  <a:pt x="4485036" y="100640"/>
                  <a:pt x="4497671" y="89683"/>
                  <a:pt x="4510212" y="78633"/>
                </a:cubicBezTo>
                <a:cubicBezTo>
                  <a:pt x="4521546" y="68698"/>
                  <a:pt x="4533065" y="58855"/>
                  <a:pt x="4545143" y="49756"/>
                </a:cubicBezTo>
                <a:cubicBezTo>
                  <a:pt x="4547465" y="47992"/>
                  <a:pt x="4549880" y="46227"/>
                  <a:pt x="4552203" y="44463"/>
                </a:cubicBezTo>
                <a:cubicBezTo>
                  <a:pt x="4548023" y="44649"/>
                  <a:pt x="4543749" y="44835"/>
                  <a:pt x="4539476" y="44927"/>
                </a:cubicBezTo>
                <a:cubicBezTo>
                  <a:pt x="4517551" y="45485"/>
                  <a:pt x="4495534" y="45299"/>
                  <a:pt x="4473516" y="45485"/>
                </a:cubicBezTo>
                <a:cubicBezTo>
                  <a:pt x="4450106" y="45763"/>
                  <a:pt x="4426602" y="46135"/>
                  <a:pt x="4403191" y="46227"/>
                </a:cubicBezTo>
                <a:cubicBezTo>
                  <a:pt x="4380245" y="46320"/>
                  <a:pt x="4357205" y="46227"/>
                  <a:pt x="4334166" y="46042"/>
                </a:cubicBezTo>
                <a:cubicBezTo>
                  <a:pt x="4287345" y="45670"/>
                  <a:pt x="4240523" y="44185"/>
                  <a:pt x="4193701" y="43999"/>
                </a:cubicBezTo>
                <a:cubicBezTo>
                  <a:pt x="4142420" y="43813"/>
                  <a:pt x="4091232" y="43999"/>
                  <a:pt x="4039951" y="44370"/>
                </a:cubicBezTo>
                <a:cubicBezTo>
                  <a:pt x="3989878" y="44742"/>
                  <a:pt x="3939805" y="46042"/>
                  <a:pt x="3889731" y="47156"/>
                </a:cubicBezTo>
                <a:cubicBezTo>
                  <a:pt x="3840216" y="48177"/>
                  <a:pt x="3790700" y="48920"/>
                  <a:pt x="3741091" y="49106"/>
                </a:cubicBezTo>
                <a:cubicBezTo>
                  <a:pt x="3703559" y="49292"/>
                  <a:pt x="3666121" y="49199"/>
                  <a:pt x="3628589" y="49199"/>
                </a:cubicBezTo>
                <a:cubicBezTo>
                  <a:pt x="3569319" y="49199"/>
                  <a:pt x="3510048" y="49199"/>
                  <a:pt x="3450778" y="49849"/>
                </a:cubicBezTo>
                <a:cubicBezTo>
                  <a:pt x="3398847" y="50499"/>
                  <a:pt x="3346916" y="51241"/>
                  <a:pt x="3295077" y="52449"/>
                </a:cubicBezTo>
                <a:cubicBezTo>
                  <a:pt x="3244818" y="53656"/>
                  <a:pt x="3194652" y="55141"/>
                  <a:pt x="3144393" y="56441"/>
                </a:cubicBezTo>
                <a:cubicBezTo>
                  <a:pt x="3044618" y="59041"/>
                  <a:pt x="2944844" y="60434"/>
                  <a:pt x="2845069" y="62013"/>
                </a:cubicBezTo>
                <a:cubicBezTo>
                  <a:pt x="2748824" y="63498"/>
                  <a:pt x="2652672" y="66655"/>
                  <a:pt x="2556521" y="71205"/>
                </a:cubicBezTo>
                <a:cubicBezTo>
                  <a:pt x="2453959" y="76033"/>
                  <a:pt x="2351490" y="81419"/>
                  <a:pt x="2248928" y="86247"/>
                </a:cubicBezTo>
                <a:cubicBezTo>
                  <a:pt x="2202014" y="88940"/>
                  <a:pt x="2155192" y="90797"/>
                  <a:pt x="2108370" y="92654"/>
                </a:cubicBezTo>
                <a:cubicBezTo>
                  <a:pt x="2054952" y="94790"/>
                  <a:pt x="2001442" y="97204"/>
                  <a:pt x="1948024" y="99804"/>
                </a:cubicBezTo>
                <a:cubicBezTo>
                  <a:pt x="1901760" y="102032"/>
                  <a:pt x="1855496" y="104539"/>
                  <a:pt x="1809231" y="106768"/>
                </a:cubicBezTo>
                <a:cubicBezTo>
                  <a:pt x="1756464" y="109275"/>
                  <a:pt x="1703697" y="111596"/>
                  <a:pt x="1650837" y="113825"/>
                </a:cubicBezTo>
                <a:cubicBezTo>
                  <a:pt x="1554592" y="117817"/>
                  <a:pt x="1458347" y="121996"/>
                  <a:pt x="1362103" y="126267"/>
                </a:cubicBezTo>
                <a:cubicBezTo>
                  <a:pt x="1310264" y="128588"/>
                  <a:pt x="1258426" y="130631"/>
                  <a:pt x="1206588" y="132303"/>
                </a:cubicBezTo>
                <a:cubicBezTo>
                  <a:pt x="1159766" y="133788"/>
                  <a:pt x="1112944" y="135181"/>
                  <a:pt x="1066123" y="136760"/>
                </a:cubicBezTo>
                <a:cubicBezTo>
                  <a:pt x="1016607" y="138524"/>
                  <a:pt x="967091" y="140009"/>
                  <a:pt x="917575" y="141959"/>
                </a:cubicBezTo>
                <a:cubicBezTo>
                  <a:pt x="868524" y="143909"/>
                  <a:pt x="819566" y="146045"/>
                  <a:pt x="770514" y="148273"/>
                </a:cubicBezTo>
                <a:cubicBezTo>
                  <a:pt x="744131" y="149481"/>
                  <a:pt x="717654" y="150316"/>
                  <a:pt x="691270" y="150966"/>
                </a:cubicBezTo>
                <a:cubicBezTo>
                  <a:pt x="681051" y="151152"/>
                  <a:pt x="670832" y="150966"/>
                  <a:pt x="660613" y="150873"/>
                </a:cubicBezTo>
                <a:cubicBezTo>
                  <a:pt x="647050" y="150688"/>
                  <a:pt x="633487" y="150502"/>
                  <a:pt x="620016" y="150316"/>
                </a:cubicBezTo>
                <a:cubicBezTo>
                  <a:pt x="597070" y="149945"/>
                  <a:pt x="574030" y="149016"/>
                  <a:pt x="551084" y="147809"/>
                </a:cubicBezTo>
                <a:cubicBezTo>
                  <a:pt x="540493" y="147252"/>
                  <a:pt x="529903" y="146695"/>
                  <a:pt x="519312" y="146045"/>
                </a:cubicBezTo>
                <a:cubicBezTo>
                  <a:pt x="507978" y="145395"/>
                  <a:pt x="496552" y="144745"/>
                  <a:pt x="485311" y="143538"/>
                </a:cubicBezTo>
                <a:cubicBezTo>
                  <a:pt x="475463" y="142424"/>
                  <a:pt x="465616" y="141217"/>
                  <a:pt x="455861" y="139917"/>
                </a:cubicBezTo>
                <a:cubicBezTo>
                  <a:pt x="452331" y="139452"/>
                  <a:pt x="448801" y="138895"/>
                  <a:pt x="445271" y="138060"/>
                </a:cubicBezTo>
                <a:cubicBezTo>
                  <a:pt x="441555" y="137224"/>
                  <a:pt x="438210" y="136388"/>
                  <a:pt x="435145" y="134160"/>
                </a:cubicBezTo>
                <a:cubicBezTo>
                  <a:pt x="435052" y="134067"/>
                  <a:pt x="434866" y="133974"/>
                  <a:pt x="434773" y="133881"/>
                </a:cubicBezTo>
                <a:cubicBezTo>
                  <a:pt x="430964" y="130910"/>
                  <a:pt x="430035" y="124967"/>
                  <a:pt x="433101" y="121160"/>
                </a:cubicBezTo>
                <a:cubicBezTo>
                  <a:pt x="435052" y="118746"/>
                  <a:pt x="436910" y="117539"/>
                  <a:pt x="439697" y="116332"/>
                </a:cubicBezTo>
                <a:cubicBezTo>
                  <a:pt x="443970" y="114475"/>
                  <a:pt x="449358" y="115032"/>
                  <a:pt x="453910" y="115032"/>
                </a:cubicBezTo>
                <a:cubicBezTo>
                  <a:pt x="465523" y="115125"/>
                  <a:pt x="477228" y="115868"/>
                  <a:pt x="488841" y="116146"/>
                </a:cubicBezTo>
                <a:cubicBezTo>
                  <a:pt x="511880" y="116796"/>
                  <a:pt x="535012" y="117075"/>
                  <a:pt x="558052" y="117353"/>
                </a:cubicBezTo>
                <a:cubicBezTo>
                  <a:pt x="604966" y="117817"/>
                  <a:pt x="651881" y="118839"/>
                  <a:pt x="698702" y="117353"/>
                </a:cubicBezTo>
                <a:cubicBezTo>
                  <a:pt x="748404" y="115682"/>
                  <a:pt x="798106" y="112432"/>
                  <a:pt x="847714" y="109832"/>
                </a:cubicBezTo>
                <a:cubicBezTo>
                  <a:pt x="897602" y="107139"/>
                  <a:pt x="947582" y="105004"/>
                  <a:pt x="997562" y="102868"/>
                </a:cubicBezTo>
                <a:cubicBezTo>
                  <a:pt x="1096873" y="98597"/>
                  <a:pt x="1196276" y="95533"/>
                  <a:pt x="1295493" y="91261"/>
                </a:cubicBezTo>
                <a:cubicBezTo>
                  <a:pt x="1343058" y="89219"/>
                  <a:pt x="1390623" y="86619"/>
                  <a:pt x="1438188" y="84390"/>
                </a:cubicBezTo>
                <a:cubicBezTo>
                  <a:pt x="1487054" y="82069"/>
                  <a:pt x="1535919" y="79840"/>
                  <a:pt x="1584785" y="77612"/>
                </a:cubicBezTo>
                <a:cubicBezTo>
                  <a:pt x="1682608" y="73155"/>
                  <a:pt x="1780432" y="68698"/>
                  <a:pt x="1878256" y="63591"/>
                </a:cubicBezTo>
                <a:cubicBezTo>
                  <a:pt x="1931488" y="60805"/>
                  <a:pt x="1984627" y="58113"/>
                  <a:pt x="2037859" y="55606"/>
                </a:cubicBezTo>
                <a:cubicBezTo>
                  <a:pt x="2086539" y="53284"/>
                  <a:pt x="2135311" y="51427"/>
                  <a:pt x="2184084" y="49384"/>
                </a:cubicBezTo>
                <a:cubicBezTo>
                  <a:pt x="2381032" y="41306"/>
                  <a:pt x="2577795" y="27378"/>
                  <a:pt x="2774836" y="23107"/>
                </a:cubicBezTo>
                <a:cubicBezTo>
                  <a:pt x="2876562" y="20878"/>
                  <a:pt x="2978288" y="19578"/>
                  <a:pt x="3080013" y="17443"/>
                </a:cubicBezTo>
                <a:cubicBezTo>
                  <a:pt x="3127950" y="16421"/>
                  <a:pt x="3175886" y="15121"/>
                  <a:pt x="3223823" y="13822"/>
                </a:cubicBezTo>
                <a:cubicBezTo>
                  <a:pt x="3277055" y="12336"/>
                  <a:pt x="3330286" y="11036"/>
                  <a:pt x="3383518" y="10200"/>
                </a:cubicBezTo>
                <a:cubicBezTo>
                  <a:pt x="3480042" y="8529"/>
                  <a:pt x="3576658" y="8622"/>
                  <a:pt x="3673274" y="8529"/>
                </a:cubicBezTo>
                <a:cubicBezTo>
                  <a:pt x="3725856" y="8529"/>
                  <a:pt x="3778530" y="8250"/>
                  <a:pt x="3831204" y="7507"/>
                </a:cubicBezTo>
                <a:cubicBezTo>
                  <a:pt x="3879791" y="6858"/>
                  <a:pt x="3928378" y="5465"/>
                  <a:pt x="3976965" y="4536"/>
                </a:cubicBezTo>
                <a:cubicBezTo>
                  <a:pt x="4026759" y="3515"/>
                  <a:pt x="4076647" y="3236"/>
                  <a:pt x="4126441" y="3143"/>
                </a:cubicBezTo>
                <a:cubicBezTo>
                  <a:pt x="4150502" y="3143"/>
                  <a:pt x="4174471" y="3143"/>
                  <a:pt x="4198532" y="3236"/>
                </a:cubicBezTo>
                <a:cubicBezTo>
                  <a:pt x="4221757" y="3329"/>
                  <a:pt x="4245075" y="3886"/>
                  <a:pt x="4268300" y="4258"/>
                </a:cubicBezTo>
                <a:cubicBezTo>
                  <a:pt x="4315029" y="5093"/>
                  <a:pt x="4361757" y="5558"/>
                  <a:pt x="4408486" y="5372"/>
                </a:cubicBezTo>
                <a:cubicBezTo>
                  <a:pt x="4431897" y="5279"/>
                  <a:pt x="4455401" y="4815"/>
                  <a:pt x="4478812" y="4536"/>
                </a:cubicBezTo>
                <a:cubicBezTo>
                  <a:pt x="4500365" y="4350"/>
                  <a:pt x="4521918" y="4443"/>
                  <a:pt x="4543563" y="3886"/>
                </a:cubicBezTo>
                <a:cubicBezTo>
                  <a:pt x="4552017" y="3700"/>
                  <a:pt x="4560378" y="3143"/>
                  <a:pt x="4568832" y="2586"/>
                </a:cubicBezTo>
                <a:cubicBezTo>
                  <a:pt x="4578029" y="1936"/>
                  <a:pt x="4587319" y="1193"/>
                  <a:pt x="4596516" y="358"/>
                </a:cubicBezTo>
                <a:cubicBezTo>
                  <a:pt x="4602369" y="-199"/>
                  <a:pt x="4608315" y="-385"/>
                  <a:pt x="4613796" y="1936"/>
                </a:cubicBezTo>
                <a:cubicBezTo>
                  <a:pt x="4619370" y="4258"/>
                  <a:pt x="4623457" y="9086"/>
                  <a:pt x="4625780" y="14564"/>
                </a:cubicBezTo>
                <a:cubicBezTo>
                  <a:pt x="4630425" y="25614"/>
                  <a:pt x="4624572" y="37592"/>
                  <a:pt x="4617047" y="45763"/>
                </a:cubicBezTo>
                <a:cubicBezTo>
                  <a:pt x="4607943" y="55606"/>
                  <a:pt x="4597353" y="63498"/>
                  <a:pt x="4586576" y="71484"/>
                </a:cubicBezTo>
                <a:cubicBezTo>
                  <a:pt x="4578215" y="77612"/>
                  <a:pt x="4569854" y="83833"/>
                  <a:pt x="4561586" y="90240"/>
                </a:cubicBezTo>
                <a:cubicBezTo>
                  <a:pt x="4553039" y="96833"/>
                  <a:pt x="4544957" y="104075"/>
                  <a:pt x="4536967" y="111132"/>
                </a:cubicBezTo>
                <a:cubicBezTo>
                  <a:pt x="4528420" y="118653"/>
                  <a:pt x="4519781" y="126081"/>
                  <a:pt x="4511048" y="133324"/>
                </a:cubicBezTo>
                <a:cubicBezTo>
                  <a:pt x="4502501" y="140381"/>
                  <a:pt x="4493490" y="147066"/>
                  <a:pt x="4484572" y="153566"/>
                </a:cubicBezTo>
                <a:cubicBezTo>
                  <a:pt x="4465806" y="167123"/>
                  <a:pt x="4446575" y="179936"/>
                  <a:pt x="4427902" y="193493"/>
                </a:cubicBezTo>
                <a:cubicBezTo>
                  <a:pt x="4407836" y="208071"/>
                  <a:pt x="4387955" y="222742"/>
                  <a:pt x="4368168" y="237599"/>
                </a:cubicBezTo>
                <a:cubicBezTo>
                  <a:pt x="4350424" y="250877"/>
                  <a:pt x="4332773" y="264155"/>
                  <a:pt x="4314657" y="276968"/>
                </a:cubicBezTo>
                <a:cubicBezTo>
                  <a:pt x="4301558" y="286161"/>
                  <a:pt x="4288088" y="294796"/>
                  <a:pt x="4274710" y="303525"/>
                </a:cubicBezTo>
                <a:cubicBezTo>
                  <a:pt x="4279634" y="305660"/>
                  <a:pt x="4284557" y="307889"/>
                  <a:pt x="4289388" y="310117"/>
                </a:cubicBezTo>
                <a:cubicBezTo>
                  <a:pt x="4302766" y="316338"/>
                  <a:pt x="4315958" y="323024"/>
                  <a:pt x="4326641" y="328409"/>
                </a:cubicBezTo>
                <a:cubicBezTo>
                  <a:pt x="4368539" y="349394"/>
                  <a:pt x="4410437" y="370472"/>
                  <a:pt x="4452986" y="390250"/>
                </a:cubicBezTo>
                <a:cubicBezTo>
                  <a:pt x="4473516" y="399814"/>
                  <a:pt x="4493955" y="409285"/>
                  <a:pt x="4513928" y="419963"/>
                </a:cubicBezTo>
                <a:cubicBezTo>
                  <a:pt x="4533716" y="430548"/>
                  <a:pt x="4552760" y="442341"/>
                  <a:pt x="4571340" y="454969"/>
                </a:cubicBezTo>
                <a:cubicBezTo>
                  <a:pt x="4577936" y="459426"/>
                  <a:pt x="4584439" y="463975"/>
                  <a:pt x="4590664" y="468897"/>
                </a:cubicBezTo>
                <a:cubicBezTo>
                  <a:pt x="4594937" y="472239"/>
                  <a:pt x="4598467" y="476418"/>
                  <a:pt x="4599954" y="481618"/>
                </a:cubicBezTo>
                <a:cubicBezTo>
                  <a:pt x="4600697" y="484496"/>
                  <a:pt x="4601254" y="487746"/>
                  <a:pt x="4601254" y="490810"/>
                </a:cubicBezTo>
                <a:cubicBezTo>
                  <a:pt x="4601254" y="495453"/>
                  <a:pt x="4599489" y="499353"/>
                  <a:pt x="4597724" y="503531"/>
                </a:cubicBezTo>
                <a:cubicBezTo>
                  <a:pt x="4594937" y="510217"/>
                  <a:pt x="4589084" y="515138"/>
                  <a:pt x="4583696" y="519595"/>
                </a:cubicBezTo>
                <a:cubicBezTo>
                  <a:pt x="4580259" y="522473"/>
                  <a:pt x="4575893" y="524980"/>
                  <a:pt x="4572176" y="527394"/>
                </a:cubicBezTo>
                <a:cubicBezTo>
                  <a:pt x="4568925" y="529530"/>
                  <a:pt x="4565581" y="531387"/>
                  <a:pt x="4562236" y="533337"/>
                </a:cubicBezTo>
                <a:cubicBezTo>
                  <a:pt x="4550809" y="540023"/>
                  <a:pt x="4539290" y="546337"/>
                  <a:pt x="4527584" y="552651"/>
                </a:cubicBezTo>
                <a:cubicBezTo>
                  <a:pt x="4506310" y="564164"/>
                  <a:pt x="4484200" y="573821"/>
                  <a:pt x="4462183" y="583757"/>
                </a:cubicBezTo>
                <a:cubicBezTo>
                  <a:pt x="4440816" y="593413"/>
                  <a:pt x="4419356" y="602977"/>
                  <a:pt x="4397803" y="611984"/>
                </a:cubicBezTo>
                <a:cubicBezTo>
                  <a:pt x="4365845" y="625355"/>
                  <a:pt x="4333795" y="638262"/>
                  <a:pt x="4301837" y="651632"/>
                </a:cubicBezTo>
                <a:cubicBezTo>
                  <a:pt x="4267464" y="666025"/>
                  <a:pt x="4232998" y="680324"/>
                  <a:pt x="4199368" y="696481"/>
                </a:cubicBezTo>
                <a:cubicBezTo>
                  <a:pt x="4197138" y="697595"/>
                  <a:pt x="4194816" y="698802"/>
                  <a:pt x="4192586" y="699916"/>
                </a:cubicBezTo>
                <a:cubicBezTo>
                  <a:pt x="4194723" y="701216"/>
                  <a:pt x="4196767" y="702516"/>
                  <a:pt x="4198903" y="703816"/>
                </a:cubicBezTo>
                <a:cubicBezTo>
                  <a:pt x="4208937" y="710130"/>
                  <a:pt x="4218877" y="716630"/>
                  <a:pt x="4229003" y="722851"/>
                </a:cubicBezTo>
                <a:cubicBezTo>
                  <a:pt x="4249627" y="735479"/>
                  <a:pt x="4270344" y="747643"/>
                  <a:pt x="4291339" y="759621"/>
                </a:cubicBezTo>
                <a:cubicBezTo>
                  <a:pt x="4311591" y="771135"/>
                  <a:pt x="4331937" y="782277"/>
                  <a:pt x="4352375" y="793420"/>
                </a:cubicBezTo>
                <a:cubicBezTo>
                  <a:pt x="4363616" y="799455"/>
                  <a:pt x="4374763" y="805677"/>
                  <a:pt x="4385912" y="811991"/>
                </a:cubicBezTo>
                <a:cubicBezTo>
                  <a:pt x="4397060" y="818305"/>
                  <a:pt x="4407650" y="825454"/>
                  <a:pt x="4418241" y="832604"/>
                </a:cubicBezTo>
                <a:cubicBezTo>
                  <a:pt x="4437100" y="845325"/>
                  <a:pt x="4454844" y="859717"/>
                  <a:pt x="4472216" y="874388"/>
                </a:cubicBezTo>
                <a:cubicBezTo>
                  <a:pt x="4480577" y="881445"/>
                  <a:pt x="4488938" y="888595"/>
                  <a:pt x="4497299" y="895652"/>
                </a:cubicBezTo>
                <a:cubicBezTo>
                  <a:pt x="4505660" y="902801"/>
                  <a:pt x="4514114" y="910044"/>
                  <a:pt x="4522010" y="917751"/>
                </a:cubicBezTo>
                <a:cubicBezTo>
                  <a:pt x="4525355" y="921001"/>
                  <a:pt x="4528606" y="924343"/>
                  <a:pt x="4531672" y="927686"/>
                </a:cubicBezTo>
                <a:cubicBezTo>
                  <a:pt x="4535574" y="931864"/>
                  <a:pt x="4539569" y="936600"/>
                  <a:pt x="4541148" y="942264"/>
                </a:cubicBezTo>
                <a:cubicBezTo>
                  <a:pt x="4541891" y="945050"/>
                  <a:pt x="4541984" y="947835"/>
                  <a:pt x="4541705" y="950621"/>
                </a:cubicBezTo>
                <a:cubicBezTo>
                  <a:pt x="4541334" y="953871"/>
                  <a:pt x="4541148" y="956842"/>
                  <a:pt x="4539847" y="959813"/>
                </a:cubicBezTo>
                <a:cubicBezTo>
                  <a:pt x="4538547" y="962785"/>
                  <a:pt x="4536689" y="964920"/>
                  <a:pt x="4534552" y="967334"/>
                </a:cubicBezTo>
                <a:cubicBezTo>
                  <a:pt x="4531951" y="970306"/>
                  <a:pt x="4528792" y="973091"/>
                  <a:pt x="4525262" y="974948"/>
                </a:cubicBezTo>
                <a:cubicBezTo>
                  <a:pt x="4519874" y="977827"/>
                  <a:pt x="4515322" y="980055"/>
                  <a:pt x="4509747" y="982470"/>
                </a:cubicBezTo>
                <a:cubicBezTo>
                  <a:pt x="4504824" y="984512"/>
                  <a:pt x="4499714" y="986277"/>
                  <a:pt x="4494605" y="988041"/>
                </a:cubicBezTo>
                <a:cubicBezTo>
                  <a:pt x="4487451" y="990455"/>
                  <a:pt x="4480298" y="992776"/>
                  <a:pt x="4473145" y="995098"/>
                </a:cubicBezTo>
                <a:cubicBezTo>
                  <a:pt x="4462090" y="998626"/>
                  <a:pt x="4451035" y="1002062"/>
                  <a:pt x="4439887" y="1005497"/>
                </a:cubicBezTo>
                <a:cubicBezTo>
                  <a:pt x="4410995" y="1014504"/>
                  <a:pt x="4382010" y="1023047"/>
                  <a:pt x="4353304" y="1032425"/>
                </a:cubicBezTo>
                <a:cubicBezTo>
                  <a:pt x="4322647" y="1042453"/>
                  <a:pt x="4292082" y="1052667"/>
                  <a:pt x="4261147" y="1061859"/>
                </a:cubicBezTo>
                <a:cubicBezTo>
                  <a:pt x="4231419" y="1070773"/>
                  <a:pt x="4201598" y="1079502"/>
                  <a:pt x="4171777" y="1087951"/>
                </a:cubicBezTo>
                <a:cubicBezTo>
                  <a:pt x="4157842" y="1091944"/>
                  <a:pt x="4143814" y="1095565"/>
                  <a:pt x="4129879" y="1099372"/>
                </a:cubicBezTo>
                <a:cubicBezTo>
                  <a:pt x="4126070" y="1100394"/>
                  <a:pt x="4122261" y="1101415"/>
                  <a:pt x="4118452" y="1102436"/>
                </a:cubicBezTo>
                <a:cubicBezTo>
                  <a:pt x="4121703" y="1104758"/>
                  <a:pt x="4125048" y="1106986"/>
                  <a:pt x="4128392" y="1109308"/>
                </a:cubicBezTo>
                <a:cubicBezTo>
                  <a:pt x="4147715" y="1121843"/>
                  <a:pt x="4167410" y="1133635"/>
                  <a:pt x="4187012" y="1145706"/>
                </a:cubicBezTo>
                <a:cubicBezTo>
                  <a:pt x="4207543" y="1158334"/>
                  <a:pt x="4228167" y="1170777"/>
                  <a:pt x="4249069" y="1182755"/>
                </a:cubicBezTo>
                <a:cubicBezTo>
                  <a:pt x="4269229" y="1194361"/>
                  <a:pt x="4289295" y="1205968"/>
                  <a:pt x="4309269" y="1217853"/>
                </a:cubicBezTo>
                <a:cubicBezTo>
                  <a:pt x="4328964" y="1229553"/>
                  <a:pt x="4348659" y="1241160"/>
                  <a:pt x="4367610" y="1254066"/>
                </a:cubicBezTo>
                <a:cubicBezTo>
                  <a:pt x="4386748" y="1267066"/>
                  <a:pt x="4404863" y="1281365"/>
                  <a:pt x="4421678" y="1297150"/>
                </a:cubicBezTo>
                <a:cubicBezTo>
                  <a:pt x="4428274" y="1303279"/>
                  <a:pt x="4434684" y="1309593"/>
                  <a:pt x="4440816" y="1316092"/>
                </a:cubicBezTo>
                <a:cubicBezTo>
                  <a:pt x="4446482" y="1322128"/>
                  <a:pt x="4452893" y="1328535"/>
                  <a:pt x="4454100" y="1337170"/>
                </a:cubicBezTo>
                <a:cubicBezTo>
                  <a:pt x="4454936" y="1343113"/>
                  <a:pt x="4452800" y="1348777"/>
                  <a:pt x="4449827" y="1353884"/>
                </a:cubicBezTo>
                <a:cubicBezTo>
                  <a:pt x="4446204" y="1360012"/>
                  <a:pt x="4439887" y="1364191"/>
                  <a:pt x="4434034" y="1367998"/>
                </a:cubicBezTo>
                <a:cubicBezTo>
                  <a:pt x="4430318" y="1370412"/>
                  <a:pt x="4426045" y="1372362"/>
                  <a:pt x="4422050" y="1374219"/>
                </a:cubicBezTo>
                <a:cubicBezTo>
                  <a:pt x="4418520" y="1375890"/>
                  <a:pt x="4414989" y="1377469"/>
                  <a:pt x="4411366" y="1378954"/>
                </a:cubicBezTo>
                <a:cubicBezTo>
                  <a:pt x="4405142" y="1381647"/>
                  <a:pt x="4398825" y="1383968"/>
                  <a:pt x="4392507" y="1386383"/>
                </a:cubicBezTo>
                <a:cubicBezTo>
                  <a:pt x="4370211" y="1394925"/>
                  <a:pt x="4347265" y="1402075"/>
                  <a:pt x="4324505" y="1409410"/>
                </a:cubicBezTo>
                <a:cubicBezTo>
                  <a:pt x="4286880" y="1421667"/>
                  <a:pt x="4248977" y="1432995"/>
                  <a:pt x="4210981" y="1443952"/>
                </a:cubicBezTo>
                <a:cubicBezTo>
                  <a:pt x="4186455" y="1451009"/>
                  <a:pt x="4161836" y="1457694"/>
                  <a:pt x="4137403" y="1464844"/>
                </a:cubicBezTo>
                <a:cubicBezTo>
                  <a:pt x="4139633" y="1465587"/>
                  <a:pt x="4141770" y="1466422"/>
                  <a:pt x="4143999" y="1467165"/>
                </a:cubicBezTo>
                <a:cubicBezTo>
                  <a:pt x="4153661" y="1470508"/>
                  <a:pt x="4163323" y="1474129"/>
                  <a:pt x="4172984" y="1477750"/>
                </a:cubicBezTo>
                <a:cubicBezTo>
                  <a:pt x="4180323" y="1480536"/>
                  <a:pt x="4187569" y="1483600"/>
                  <a:pt x="4194723" y="1486757"/>
                </a:cubicBezTo>
                <a:cubicBezTo>
                  <a:pt x="4203734" y="1490750"/>
                  <a:pt x="4212745" y="1494743"/>
                  <a:pt x="4221757" y="1498735"/>
                </a:cubicBezTo>
                <a:cubicBezTo>
                  <a:pt x="4257802" y="1514985"/>
                  <a:pt x="4294033" y="1530955"/>
                  <a:pt x="4330822" y="1545441"/>
                </a:cubicBezTo>
                <a:cubicBezTo>
                  <a:pt x="4347822" y="1552126"/>
                  <a:pt x="4365009" y="1558533"/>
                  <a:pt x="4382103" y="1565033"/>
                </a:cubicBezTo>
                <a:cubicBezTo>
                  <a:pt x="4401426" y="1572368"/>
                  <a:pt x="4420470" y="1579889"/>
                  <a:pt x="4439422" y="1587968"/>
                </a:cubicBezTo>
                <a:cubicBezTo>
                  <a:pt x="4456051" y="1595024"/>
                  <a:pt x="4472309" y="1603288"/>
                  <a:pt x="4488009" y="1612295"/>
                </a:cubicBezTo>
                <a:cubicBezTo>
                  <a:pt x="4494976" y="1616381"/>
                  <a:pt x="4501758" y="1621023"/>
                  <a:pt x="4508354" y="1625759"/>
                </a:cubicBezTo>
                <a:cubicBezTo>
                  <a:pt x="4511327" y="1627895"/>
                  <a:pt x="4514300" y="1630123"/>
                  <a:pt x="4517180" y="1632444"/>
                </a:cubicBezTo>
                <a:cubicBezTo>
                  <a:pt x="4518480" y="1633652"/>
                  <a:pt x="4519874" y="1634859"/>
                  <a:pt x="4521267" y="1636066"/>
                </a:cubicBezTo>
                <a:cubicBezTo>
                  <a:pt x="4523032" y="1637737"/>
                  <a:pt x="4524240" y="1639966"/>
                  <a:pt x="4525634" y="1642008"/>
                </a:cubicBezTo>
                <a:cubicBezTo>
                  <a:pt x="4529721" y="1648230"/>
                  <a:pt x="4529071" y="1656586"/>
                  <a:pt x="4525634" y="1662900"/>
                </a:cubicBezTo>
                <a:cubicBezTo>
                  <a:pt x="4523125" y="1667450"/>
                  <a:pt x="4519781" y="1671072"/>
                  <a:pt x="4514950" y="1673114"/>
                </a:cubicBezTo>
                <a:cubicBezTo>
                  <a:pt x="4508075" y="1675993"/>
                  <a:pt x="4500829" y="1676457"/>
                  <a:pt x="4493490" y="1676736"/>
                </a:cubicBezTo>
                <a:cubicBezTo>
                  <a:pt x="4482435" y="1677293"/>
                  <a:pt x="4471194" y="1677014"/>
                  <a:pt x="4460139" y="1676921"/>
                </a:cubicBezTo>
                <a:cubicBezTo>
                  <a:pt x="4436635" y="1676643"/>
                  <a:pt x="4413131" y="1676550"/>
                  <a:pt x="4389628" y="1676457"/>
                </a:cubicBezTo>
                <a:cubicBezTo>
                  <a:pt x="4363151" y="1676457"/>
                  <a:pt x="4336675" y="1676457"/>
                  <a:pt x="4310105" y="1676457"/>
                </a:cubicBezTo>
                <a:cubicBezTo>
                  <a:pt x="4285115" y="1676550"/>
                  <a:pt x="4260125" y="1677200"/>
                  <a:pt x="4235134" y="1677757"/>
                </a:cubicBezTo>
                <a:cubicBezTo>
                  <a:pt x="4188034" y="1678871"/>
                  <a:pt x="4140934" y="1680357"/>
                  <a:pt x="4093833" y="1680821"/>
                </a:cubicBezTo>
                <a:cubicBezTo>
                  <a:pt x="4056766" y="1681193"/>
                  <a:pt x="4019699" y="1681378"/>
                  <a:pt x="3982632" y="1681378"/>
                </a:cubicBezTo>
                <a:cubicBezTo>
                  <a:pt x="3968232" y="1681471"/>
                  <a:pt x="3953647" y="1681378"/>
                  <a:pt x="3939061" y="16813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28"/>
          <p:cNvSpPr/>
          <p:nvPr/>
        </p:nvSpPr>
        <p:spPr>
          <a:xfrm rot="-2456596">
            <a:off x="6739702" y="5275500"/>
            <a:ext cx="502002" cy="725115"/>
          </a:xfrm>
          <a:custGeom>
            <a:rect b="b" l="l" r="r" t="t"/>
            <a:pathLst>
              <a:path extrusionOk="0" h="1450919" w="1004481">
                <a:moveTo>
                  <a:pt x="4257" y="1442944"/>
                </a:moveTo>
                <a:cubicBezTo>
                  <a:pt x="-2617" y="1434123"/>
                  <a:pt x="-1038" y="1420473"/>
                  <a:pt x="8066" y="1413695"/>
                </a:cubicBezTo>
                <a:cubicBezTo>
                  <a:pt x="35379" y="1392989"/>
                  <a:pt x="62877" y="1372468"/>
                  <a:pt x="92327" y="1354826"/>
                </a:cubicBezTo>
                <a:cubicBezTo>
                  <a:pt x="185599" y="1295028"/>
                  <a:pt x="282772" y="1241916"/>
                  <a:pt x="378645" y="1186390"/>
                </a:cubicBezTo>
                <a:cubicBezTo>
                  <a:pt x="328108" y="1165033"/>
                  <a:pt x="273947" y="1153612"/>
                  <a:pt x="223502" y="1131885"/>
                </a:cubicBezTo>
                <a:cubicBezTo>
                  <a:pt x="169434" y="1106629"/>
                  <a:pt x="118246" y="1081651"/>
                  <a:pt x="66129" y="1053795"/>
                </a:cubicBezTo>
                <a:cubicBezTo>
                  <a:pt x="3235" y="1016468"/>
                  <a:pt x="103939" y="978398"/>
                  <a:pt x="133853" y="962891"/>
                </a:cubicBezTo>
                <a:cubicBezTo>
                  <a:pt x="197769" y="933364"/>
                  <a:pt x="263077" y="907272"/>
                  <a:pt x="326900" y="877652"/>
                </a:cubicBezTo>
                <a:cubicBezTo>
                  <a:pt x="283794" y="868088"/>
                  <a:pt x="239388" y="862888"/>
                  <a:pt x="197861" y="847381"/>
                </a:cubicBezTo>
                <a:cubicBezTo>
                  <a:pt x="151318" y="827232"/>
                  <a:pt x="104775" y="804947"/>
                  <a:pt x="61948" y="777834"/>
                </a:cubicBezTo>
                <a:cubicBezTo>
                  <a:pt x="31198" y="739950"/>
                  <a:pt x="97622" y="711165"/>
                  <a:pt x="122798" y="693337"/>
                </a:cubicBezTo>
                <a:cubicBezTo>
                  <a:pt x="208824" y="637161"/>
                  <a:pt x="303953" y="598070"/>
                  <a:pt x="395367" y="551921"/>
                </a:cubicBezTo>
                <a:cubicBezTo>
                  <a:pt x="338234" y="514687"/>
                  <a:pt x="280914" y="477546"/>
                  <a:pt x="222759" y="441890"/>
                </a:cubicBezTo>
                <a:cubicBezTo>
                  <a:pt x="180303" y="418120"/>
                  <a:pt x="136733" y="394349"/>
                  <a:pt x="102732" y="358786"/>
                </a:cubicBezTo>
                <a:cubicBezTo>
                  <a:pt x="85081" y="342351"/>
                  <a:pt x="97065" y="317931"/>
                  <a:pt x="113694" y="305952"/>
                </a:cubicBezTo>
                <a:cubicBezTo>
                  <a:pt x="156149" y="271597"/>
                  <a:pt x="210031" y="256276"/>
                  <a:pt x="257968" y="231205"/>
                </a:cubicBezTo>
                <a:cubicBezTo>
                  <a:pt x="295592" y="212263"/>
                  <a:pt x="333310" y="193414"/>
                  <a:pt x="371492" y="175400"/>
                </a:cubicBezTo>
                <a:cubicBezTo>
                  <a:pt x="324670" y="164351"/>
                  <a:pt x="280078" y="145594"/>
                  <a:pt x="235858" y="126745"/>
                </a:cubicBezTo>
                <a:cubicBezTo>
                  <a:pt x="205201" y="114674"/>
                  <a:pt x="173336" y="105482"/>
                  <a:pt x="145280" y="87747"/>
                </a:cubicBezTo>
                <a:cubicBezTo>
                  <a:pt x="128186" y="77718"/>
                  <a:pt x="115087" y="71776"/>
                  <a:pt x="98737" y="63605"/>
                </a:cubicBezTo>
                <a:cubicBezTo>
                  <a:pt x="91119" y="59612"/>
                  <a:pt x="85081" y="51348"/>
                  <a:pt x="85638" y="42527"/>
                </a:cubicBezTo>
                <a:cubicBezTo>
                  <a:pt x="86753" y="18292"/>
                  <a:pt x="115459" y="22192"/>
                  <a:pt x="132645" y="19499"/>
                </a:cubicBezTo>
                <a:cubicBezTo>
                  <a:pt x="171664" y="14299"/>
                  <a:pt x="210403" y="8543"/>
                  <a:pt x="249607" y="4736"/>
                </a:cubicBezTo>
                <a:cubicBezTo>
                  <a:pt x="335632" y="-4921"/>
                  <a:pt x="423330" y="836"/>
                  <a:pt x="508241" y="16157"/>
                </a:cubicBezTo>
                <a:cubicBezTo>
                  <a:pt x="555341" y="17735"/>
                  <a:pt x="602999" y="20056"/>
                  <a:pt x="649728" y="22192"/>
                </a:cubicBezTo>
                <a:cubicBezTo>
                  <a:pt x="671467" y="22285"/>
                  <a:pt x="693112" y="25628"/>
                  <a:pt x="714851" y="24328"/>
                </a:cubicBezTo>
                <a:cubicBezTo>
                  <a:pt x="740492" y="23399"/>
                  <a:pt x="761766" y="16249"/>
                  <a:pt x="786384" y="12814"/>
                </a:cubicBezTo>
                <a:cubicBezTo>
                  <a:pt x="830233" y="5850"/>
                  <a:pt x="874732" y="4364"/>
                  <a:pt x="919046" y="7521"/>
                </a:cubicBezTo>
                <a:cubicBezTo>
                  <a:pt x="943850" y="8821"/>
                  <a:pt x="968840" y="10957"/>
                  <a:pt x="993645" y="7521"/>
                </a:cubicBezTo>
                <a:cubicBezTo>
                  <a:pt x="1005814" y="6036"/>
                  <a:pt x="1009159" y="24792"/>
                  <a:pt x="996246" y="26742"/>
                </a:cubicBezTo>
                <a:cubicBezTo>
                  <a:pt x="922669" y="34449"/>
                  <a:pt x="847513" y="24978"/>
                  <a:pt x="774586" y="41877"/>
                </a:cubicBezTo>
                <a:cubicBezTo>
                  <a:pt x="716616" y="58405"/>
                  <a:pt x="656045" y="50512"/>
                  <a:pt x="596682" y="49862"/>
                </a:cubicBezTo>
                <a:cubicBezTo>
                  <a:pt x="563795" y="49677"/>
                  <a:pt x="531002" y="51070"/>
                  <a:pt x="498208" y="47263"/>
                </a:cubicBezTo>
                <a:cubicBezTo>
                  <a:pt x="473589" y="42806"/>
                  <a:pt x="451479" y="38906"/>
                  <a:pt x="426768" y="37327"/>
                </a:cubicBezTo>
                <a:cubicBezTo>
                  <a:pt x="339441" y="31013"/>
                  <a:pt x="252022" y="39463"/>
                  <a:pt x="165532" y="51627"/>
                </a:cubicBezTo>
                <a:cubicBezTo>
                  <a:pt x="195539" y="70569"/>
                  <a:pt x="230098" y="79204"/>
                  <a:pt x="262334" y="93411"/>
                </a:cubicBezTo>
                <a:cubicBezTo>
                  <a:pt x="287603" y="104646"/>
                  <a:pt x="313336" y="114953"/>
                  <a:pt x="338791" y="123960"/>
                </a:cubicBezTo>
                <a:cubicBezTo>
                  <a:pt x="372049" y="138073"/>
                  <a:pt x="409395" y="138259"/>
                  <a:pt x="442561" y="151166"/>
                </a:cubicBezTo>
                <a:cubicBezTo>
                  <a:pt x="457239" y="159894"/>
                  <a:pt x="454638" y="182364"/>
                  <a:pt x="438659" y="187750"/>
                </a:cubicBezTo>
                <a:cubicBezTo>
                  <a:pt x="416177" y="198707"/>
                  <a:pt x="389422" y="211428"/>
                  <a:pt x="368333" y="222199"/>
                </a:cubicBezTo>
                <a:cubicBezTo>
                  <a:pt x="328108" y="242069"/>
                  <a:pt x="291319" y="261383"/>
                  <a:pt x="251558" y="280418"/>
                </a:cubicBezTo>
                <a:cubicBezTo>
                  <a:pt x="214212" y="298524"/>
                  <a:pt x="173614" y="311617"/>
                  <a:pt x="140635" y="337523"/>
                </a:cubicBezTo>
                <a:cubicBezTo>
                  <a:pt x="175008" y="370021"/>
                  <a:pt x="218114" y="390449"/>
                  <a:pt x="258339" y="414313"/>
                </a:cubicBezTo>
                <a:cubicBezTo>
                  <a:pt x="313336" y="451175"/>
                  <a:pt x="371120" y="484138"/>
                  <a:pt x="425095" y="522208"/>
                </a:cubicBezTo>
                <a:cubicBezTo>
                  <a:pt x="456217" y="545329"/>
                  <a:pt x="452687" y="570214"/>
                  <a:pt x="417849" y="586370"/>
                </a:cubicBezTo>
                <a:cubicBezTo>
                  <a:pt x="386635" y="604569"/>
                  <a:pt x="353191" y="618219"/>
                  <a:pt x="320490" y="633540"/>
                </a:cubicBezTo>
                <a:cubicBezTo>
                  <a:pt x="245798" y="669010"/>
                  <a:pt x="172035" y="707730"/>
                  <a:pt x="104125" y="755085"/>
                </a:cubicBezTo>
                <a:cubicBezTo>
                  <a:pt x="140449" y="774120"/>
                  <a:pt x="176030" y="793619"/>
                  <a:pt x="213933" y="808940"/>
                </a:cubicBezTo>
                <a:cubicBezTo>
                  <a:pt x="248771" y="821568"/>
                  <a:pt x="290576" y="827418"/>
                  <a:pt x="325321" y="834939"/>
                </a:cubicBezTo>
                <a:cubicBezTo>
                  <a:pt x="351147" y="841996"/>
                  <a:pt x="424352" y="847196"/>
                  <a:pt x="395739" y="888887"/>
                </a:cubicBezTo>
                <a:cubicBezTo>
                  <a:pt x="373907" y="903372"/>
                  <a:pt x="347709" y="911265"/>
                  <a:pt x="324113" y="923057"/>
                </a:cubicBezTo>
                <a:cubicBezTo>
                  <a:pt x="250443" y="958527"/>
                  <a:pt x="172314" y="984898"/>
                  <a:pt x="101152" y="1025475"/>
                </a:cubicBezTo>
                <a:cubicBezTo>
                  <a:pt x="158193" y="1052588"/>
                  <a:pt x="212447" y="1084344"/>
                  <a:pt x="271996" y="1105700"/>
                </a:cubicBezTo>
                <a:cubicBezTo>
                  <a:pt x="303210" y="1121021"/>
                  <a:pt x="474518" y="1151198"/>
                  <a:pt x="428904" y="1203753"/>
                </a:cubicBezTo>
                <a:cubicBezTo>
                  <a:pt x="342321" y="1259280"/>
                  <a:pt x="248678" y="1303942"/>
                  <a:pt x="162466" y="1360397"/>
                </a:cubicBezTo>
                <a:cubicBezTo>
                  <a:pt x="138684" y="1375440"/>
                  <a:pt x="114344" y="1389553"/>
                  <a:pt x="90655" y="1404781"/>
                </a:cubicBezTo>
                <a:cubicBezTo>
                  <a:pt x="71146" y="1418152"/>
                  <a:pt x="52380" y="1432544"/>
                  <a:pt x="33335" y="1446565"/>
                </a:cubicBezTo>
                <a:cubicBezTo>
                  <a:pt x="24417" y="1453436"/>
                  <a:pt x="11318" y="1452137"/>
                  <a:pt x="4257" y="14429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28"/>
          <p:cNvSpPr/>
          <p:nvPr/>
        </p:nvSpPr>
        <p:spPr>
          <a:xfrm rot="-2456596">
            <a:off x="6565695" y="4645502"/>
            <a:ext cx="2238481" cy="797426"/>
          </a:xfrm>
          <a:custGeom>
            <a:rect b="b" l="l" r="r" t="t"/>
            <a:pathLst>
              <a:path extrusionOk="0" h="1595611" w="4479090">
                <a:moveTo>
                  <a:pt x="4439515" y="422371"/>
                </a:moveTo>
                <a:cubicBezTo>
                  <a:pt x="4428181" y="415685"/>
                  <a:pt x="4416476" y="409557"/>
                  <a:pt x="4404770" y="403429"/>
                </a:cubicBezTo>
                <a:cubicBezTo>
                  <a:pt x="4390185" y="396279"/>
                  <a:pt x="4375507" y="389501"/>
                  <a:pt x="4360829" y="382722"/>
                </a:cubicBezTo>
                <a:cubicBezTo>
                  <a:pt x="4345221" y="375387"/>
                  <a:pt x="4329614" y="367866"/>
                  <a:pt x="4314193" y="360345"/>
                </a:cubicBezTo>
                <a:cubicBezTo>
                  <a:pt x="4283536" y="345395"/>
                  <a:pt x="4253064" y="330074"/>
                  <a:pt x="4225008" y="315961"/>
                </a:cubicBezTo>
                <a:cubicBezTo>
                  <a:pt x="4210516" y="308718"/>
                  <a:pt x="4195838" y="301754"/>
                  <a:pt x="4180974" y="295347"/>
                </a:cubicBezTo>
                <a:cubicBezTo>
                  <a:pt x="4173077" y="292004"/>
                  <a:pt x="4164902" y="288940"/>
                  <a:pt x="4157284" y="284948"/>
                </a:cubicBezTo>
                <a:cubicBezTo>
                  <a:pt x="4152546" y="282440"/>
                  <a:pt x="4147808" y="279841"/>
                  <a:pt x="4144464" y="275476"/>
                </a:cubicBezTo>
                <a:cubicBezTo>
                  <a:pt x="4141955" y="272227"/>
                  <a:pt x="4140748" y="268512"/>
                  <a:pt x="4140098" y="264427"/>
                </a:cubicBezTo>
                <a:cubicBezTo>
                  <a:pt x="4138983" y="256627"/>
                  <a:pt x="4142792" y="248920"/>
                  <a:pt x="4148737" y="244092"/>
                </a:cubicBezTo>
                <a:cubicBezTo>
                  <a:pt x="4153382" y="240378"/>
                  <a:pt x="4158585" y="237221"/>
                  <a:pt x="4163508" y="233878"/>
                </a:cubicBezTo>
                <a:cubicBezTo>
                  <a:pt x="4177351" y="224686"/>
                  <a:pt x="4191378" y="215772"/>
                  <a:pt x="4205314" y="206672"/>
                </a:cubicBezTo>
                <a:cubicBezTo>
                  <a:pt x="4231140" y="189030"/>
                  <a:pt x="4256037" y="170088"/>
                  <a:pt x="4281120" y="151424"/>
                </a:cubicBezTo>
                <a:cubicBezTo>
                  <a:pt x="4293104" y="142417"/>
                  <a:pt x="4305181" y="133411"/>
                  <a:pt x="4317351" y="124497"/>
                </a:cubicBezTo>
                <a:cubicBezTo>
                  <a:pt x="4331100" y="114561"/>
                  <a:pt x="4345036" y="104812"/>
                  <a:pt x="4359064" y="95062"/>
                </a:cubicBezTo>
                <a:cubicBezTo>
                  <a:pt x="4372348" y="85777"/>
                  <a:pt x="4385540" y="76306"/>
                  <a:pt x="4398639" y="66649"/>
                </a:cubicBezTo>
                <a:cubicBezTo>
                  <a:pt x="4411924" y="56714"/>
                  <a:pt x="4424558" y="45757"/>
                  <a:pt x="4437100" y="34707"/>
                </a:cubicBezTo>
                <a:cubicBezTo>
                  <a:pt x="4448433" y="24772"/>
                  <a:pt x="4459953" y="14929"/>
                  <a:pt x="4472030" y="5830"/>
                </a:cubicBezTo>
                <a:cubicBezTo>
                  <a:pt x="4474353" y="4066"/>
                  <a:pt x="4476675" y="2301"/>
                  <a:pt x="4479090" y="537"/>
                </a:cubicBezTo>
                <a:cubicBezTo>
                  <a:pt x="4474817" y="723"/>
                  <a:pt x="4470636" y="909"/>
                  <a:pt x="4466456" y="1001"/>
                </a:cubicBezTo>
                <a:cubicBezTo>
                  <a:pt x="4444532" y="1559"/>
                  <a:pt x="4422514" y="1373"/>
                  <a:pt x="4400497" y="1559"/>
                </a:cubicBezTo>
                <a:cubicBezTo>
                  <a:pt x="4377086" y="1837"/>
                  <a:pt x="4353582" y="2208"/>
                  <a:pt x="4330171" y="2301"/>
                </a:cubicBezTo>
                <a:cubicBezTo>
                  <a:pt x="4307225" y="2394"/>
                  <a:pt x="4284186" y="2301"/>
                  <a:pt x="4261147" y="2116"/>
                </a:cubicBezTo>
                <a:cubicBezTo>
                  <a:pt x="4214325" y="1744"/>
                  <a:pt x="4167503" y="259"/>
                  <a:pt x="4120681" y="73"/>
                </a:cubicBezTo>
                <a:cubicBezTo>
                  <a:pt x="4069400" y="-113"/>
                  <a:pt x="4018213" y="73"/>
                  <a:pt x="3966931" y="444"/>
                </a:cubicBezTo>
                <a:cubicBezTo>
                  <a:pt x="3916858" y="816"/>
                  <a:pt x="3866785" y="2116"/>
                  <a:pt x="3816712" y="3230"/>
                </a:cubicBezTo>
                <a:cubicBezTo>
                  <a:pt x="3767196" y="4251"/>
                  <a:pt x="3717680" y="4994"/>
                  <a:pt x="3668072" y="5180"/>
                </a:cubicBezTo>
                <a:cubicBezTo>
                  <a:pt x="3630540" y="5366"/>
                  <a:pt x="3593101" y="5273"/>
                  <a:pt x="3555569" y="5273"/>
                </a:cubicBezTo>
                <a:cubicBezTo>
                  <a:pt x="3496299" y="5273"/>
                  <a:pt x="3437029" y="5273"/>
                  <a:pt x="3377759" y="5923"/>
                </a:cubicBezTo>
                <a:cubicBezTo>
                  <a:pt x="3325827" y="6573"/>
                  <a:pt x="3273896" y="7315"/>
                  <a:pt x="3222058" y="8523"/>
                </a:cubicBezTo>
                <a:cubicBezTo>
                  <a:pt x="3171799" y="9730"/>
                  <a:pt x="3121633" y="11215"/>
                  <a:pt x="3071374" y="12515"/>
                </a:cubicBezTo>
                <a:cubicBezTo>
                  <a:pt x="2971599" y="15115"/>
                  <a:pt x="2871824" y="16508"/>
                  <a:pt x="2772049" y="18086"/>
                </a:cubicBezTo>
                <a:cubicBezTo>
                  <a:pt x="2675805" y="19572"/>
                  <a:pt x="2579653" y="22729"/>
                  <a:pt x="2483501" y="27279"/>
                </a:cubicBezTo>
                <a:cubicBezTo>
                  <a:pt x="2380939" y="32107"/>
                  <a:pt x="2278470" y="37493"/>
                  <a:pt x="2175909" y="42321"/>
                </a:cubicBezTo>
                <a:cubicBezTo>
                  <a:pt x="2128994" y="44643"/>
                  <a:pt x="2082079" y="46500"/>
                  <a:pt x="2035258" y="48357"/>
                </a:cubicBezTo>
                <a:cubicBezTo>
                  <a:pt x="1981840" y="50492"/>
                  <a:pt x="1928330" y="52907"/>
                  <a:pt x="1874912" y="55506"/>
                </a:cubicBezTo>
                <a:cubicBezTo>
                  <a:pt x="1828648" y="57735"/>
                  <a:pt x="1782383" y="60242"/>
                  <a:pt x="1736119" y="62470"/>
                </a:cubicBezTo>
                <a:cubicBezTo>
                  <a:pt x="1683352" y="64977"/>
                  <a:pt x="1630584" y="67299"/>
                  <a:pt x="1577724" y="69527"/>
                </a:cubicBezTo>
                <a:cubicBezTo>
                  <a:pt x="1481480" y="73520"/>
                  <a:pt x="1385235" y="77698"/>
                  <a:pt x="1288990" y="81970"/>
                </a:cubicBezTo>
                <a:cubicBezTo>
                  <a:pt x="1237152" y="84291"/>
                  <a:pt x="1185314" y="86334"/>
                  <a:pt x="1133475" y="88005"/>
                </a:cubicBezTo>
                <a:cubicBezTo>
                  <a:pt x="1086654" y="89491"/>
                  <a:pt x="1039832" y="90884"/>
                  <a:pt x="993010" y="92462"/>
                </a:cubicBezTo>
                <a:cubicBezTo>
                  <a:pt x="943494" y="94226"/>
                  <a:pt x="893979" y="95712"/>
                  <a:pt x="844463" y="97662"/>
                </a:cubicBezTo>
                <a:cubicBezTo>
                  <a:pt x="795412" y="99612"/>
                  <a:pt x="746453" y="101747"/>
                  <a:pt x="697402" y="103976"/>
                </a:cubicBezTo>
                <a:cubicBezTo>
                  <a:pt x="688205" y="104347"/>
                  <a:pt x="679100" y="104719"/>
                  <a:pt x="669903" y="105090"/>
                </a:cubicBezTo>
                <a:cubicBezTo>
                  <a:pt x="616300" y="116883"/>
                  <a:pt x="560560" y="110197"/>
                  <a:pt x="505935" y="109547"/>
                </a:cubicBezTo>
                <a:cubicBezTo>
                  <a:pt x="473048" y="109361"/>
                  <a:pt x="440161" y="110754"/>
                  <a:pt x="407460" y="106947"/>
                </a:cubicBezTo>
                <a:cubicBezTo>
                  <a:pt x="382842" y="102490"/>
                  <a:pt x="360731" y="98590"/>
                  <a:pt x="336020" y="97012"/>
                </a:cubicBezTo>
                <a:cubicBezTo>
                  <a:pt x="248694" y="90698"/>
                  <a:pt x="161275" y="99148"/>
                  <a:pt x="74785" y="111311"/>
                </a:cubicBezTo>
                <a:cubicBezTo>
                  <a:pt x="104791" y="130254"/>
                  <a:pt x="139350" y="138889"/>
                  <a:pt x="171587" y="153095"/>
                </a:cubicBezTo>
                <a:cubicBezTo>
                  <a:pt x="196856" y="164424"/>
                  <a:pt x="222496" y="174638"/>
                  <a:pt x="248044" y="183737"/>
                </a:cubicBezTo>
                <a:cubicBezTo>
                  <a:pt x="281302" y="197851"/>
                  <a:pt x="318648" y="198037"/>
                  <a:pt x="351813" y="210943"/>
                </a:cubicBezTo>
                <a:cubicBezTo>
                  <a:pt x="366491" y="219671"/>
                  <a:pt x="363890" y="242235"/>
                  <a:pt x="347911" y="247528"/>
                </a:cubicBezTo>
                <a:cubicBezTo>
                  <a:pt x="325429" y="258484"/>
                  <a:pt x="298674" y="271205"/>
                  <a:pt x="277586" y="281976"/>
                </a:cubicBezTo>
                <a:cubicBezTo>
                  <a:pt x="237360" y="301847"/>
                  <a:pt x="200572" y="321253"/>
                  <a:pt x="160810" y="340195"/>
                </a:cubicBezTo>
                <a:cubicBezTo>
                  <a:pt x="123464" y="358302"/>
                  <a:pt x="82867" y="371394"/>
                  <a:pt x="49887" y="397300"/>
                </a:cubicBezTo>
                <a:cubicBezTo>
                  <a:pt x="84260" y="429892"/>
                  <a:pt x="127459" y="450227"/>
                  <a:pt x="167685" y="474183"/>
                </a:cubicBezTo>
                <a:cubicBezTo>
                  <a:pt x="222682" y="511046"/>
                  <a:pt x="280466" y="544009"/>
                  <a:pt x="334441" y="582079"/>
                </a:cubicBezTo>
                <a:cubicBezTo>
                  <a:pt x="365562" y="605199"/>
                  <a:pt x="362032" y="630084"/>
                  <a:pt x="327195" y="646241"/>
                </a:cubicBezTo>
                <a:cubicBezTo>
                  <a:pt x="295980" y="664440"/>
                  <a:pt x="262536" y="678182"/>
                  <a:pt x="229835" y="693410"/>
                </a:cubicBezTo>
                <a:cubicBezTo>
                  <a:pt x="155143" y="728973"/>
                  <a:pt x="81381" y="767600"/>
                  <a:pt x="13471" y="814955"/>
                </a:cubicBezTo>
                <a:cubicBezTo>
                  <a:pt x="49795" y="833990"/>
                  <a:pt x="85375" y="853490"/>
                  <a:pt x="123279" y="868811"/>
                </a:cubicBezTo>
                <a:cubicBezTo>
                  <a:pt x="158116" y="881439"/>
                  <a:pt x="199921" y="887288"/>
                  <a:pt x="234759" y="894810"/>
                </a:cubicBezTo>
                <a:cubicBezTo>
                  <a:pt x="260585" y="901866"/>
                  <a:pt x="333790" y="907159"/>
                  <a:pt x="305177" y="948757"/>
                </a:cubicBezTo>
                <a:cubicBezTo>
                  <a:pt x="283346" y="963243"/>
                  <a:pt x="257148" y="971135"/>
                  <a:pt x="233551" y="982928"/>
                </a:cubicBezTo>
                <a:cubicBezTo>
                  <a:pt x="159881" y="1018490"/>
                  <a:pt x="81752" y="1044768"/>
                  <a:pt x="10591" y="1085345"/>
                </a:cubicBezTo>
                <a:cubicBezTo>
                  <a:pt x="67631" y="1112458"/>
                  <a:pt x="121885" y="1144214"/>
                  <a:pt x="181341" y="1165478"/>
                </a:cubicBezTo>
                <a:cubicBezTo>
                  <a:pt x="212556" y="1180799"/>
                  <a:pt x="383957" y="1211069"/>
                  <a:pt x="338343" y="1263531"/>
                </a:cubicBezTo>
                <a:cubicBezTo>
                  <a:pt x="251760" y="1319057"/>
                  <a:pt x="158116" y="1363720"/>
                  <a:pt x="71905" y="1420175"/>
                </a:cubicBezTo>
                <a:cubicBezTo>
                  <a:pt x="48122" y="1435217"/>
                  <a:pt x="23782" y="1449424"/>
                  <a:pt x="93" y="1464559"/>
                </a:cubicBezTo>
                <a:cubicBezTo>
                  <a:pt x="93" y="1464559"/>
                  <a:pt x="0" y="1464559"/>
                  <a:pt x="0" y="1464652"/>
                </a:cubicBezTo>
                <a:cubicBezTo>
                  <a:pt x="1022" y="1464652"/>
                  <a:pt x="1951" y="1464559"/>
                  <a:pt x="2880" y="1464466"/>
                </a:cubicBezTo>
                <a:cubicBezTo>
                  <a:pt x="48773" y="1461123"/>
                  <a:pt x="94665" y="1457688"/>
                  <a:pt x="140651" y="1457038"/>
                </a:cubicBezTo>
                <a:cubicBezTo>
                  <a:pt x="188495" y="1456388"/>
                  <a:pt x="236245" y="1456666"/>
                  <a:pt x="284089" y="1455831"/>
                </a:cubicBezTo>
                <a:cubicBezTo>
                  <a:pt x="380426" y="1454066"/>
                  <a:pt x="476578" y="1448867"/>
                  <a:pt x="572916" y="1448681"/>
                </a:cubicBezTo>
                <a:cubicBezTo>
                  <a:pt x="624196" y="1448588"/>
                  <a:pt x="675477" y="1448495"/>
                  <a:pt x="726758" y="1447660"/>
                </a:cubicBezTo>
                <a:cubicBezTo>
                  <a:pt x="775345" y="1446917"/>
                  <a:pt x="823932" y="1444874"/>
                  <a:pt x="872519" y="1443110"/>
                </a:cubicBezTo>
                <a:cubicBezTo>
                  <a:pt x="921198" y="1441346"/>
                  <a:pt x="969971" y="1440881"/>
                  <a:pt x="1018651" y="1441531"/>
                </a:cubicBezTo>
                <a:cubicBezTo>
                  <a:pt x="1067981" y="1442088"/>
                  <a:pt x="1117404" y="1443017"/>
                  <a:pt x="1166734" y="1444781"/>
                </a:cubicBezTo>
                <a:cubicBezTo>
                  <a:pt x="1218479" y="1446638"/>
                  <a:pt x="1270225" y="1448495"/>
                  <a:pt x="1321877" y="1449795"/>
                </a:cubicBezTo>
                <a:cubicBezTo>
                  <a:pt x="1371764" y="1451095"/>
                  <a:pt x="1421559" y="1451745"/>
                  <a:pt x="1471353" y="1453324"/>
                </a:cubicBezTo>
                <a:cubicBezTo>
                  <a:pt x="1520869" y="1454809"/>
                  <a:pt x="1570385" y="1457873"/>
                  <a:pt x="1619808" y="1461959"/>
                </a:cubicBezTo>
                <a:cubicBezTo>
                  <a:pt x="1670531" y="1466230"/>
                  <a:pt x="1721162" y="1471894"/>
                  <a:pt x="1771793" y="1477001"/>
                </a:cubicBezTo>
                <a:cubicBezTo>
                  <a:pt x="1867759" y="1486751"/>
                  <a:pt x="1964003" y="1493529"/>
                  <a:pt x="2060155" y="1500586"/>
                </a:cubicBezTo>
                <a:cubicBezTo>
                  <a:pt x="2159465" y="1507829"/>
                  <a:pt x="2258869" y="1514886"/>
                  <a:pt x="2357993" y="1523892"/>
                </a:cubicBezTo>
                <a:cubicBezTo>
                  <a:pt x="2396639" y="1527421"/>
                  <a:pt x="2435286" y="1531135"/>
                  <a:pt x="2474025" y="1534385"/>
                </a:cubicBezTo>
                <a:cubicBezTo>
                  <a:pt x="2493720" y="1536056"/>
                  <a:pt x="2513322" y="1537727"/>
                  <a:pt x="2533017" y="1539399"/>
                </a:cubicBezTo>
                <a:cubicBezTo>
                  <a:pt x="2552526" y="1541070"/>
                  <a:pt x="2572128" y="1542184"/>
                  <a:pt x="2591544" y="1543577"/>
                </a:cubicBezTo>
                <a:cubicBezTo>
                  <a:pt x="2614119" y="1544877"/>
                  <a:pt x="2636601" y="1546270"/>
                  <a:pt x="2659175" y="1547199"/>
                </a:cubicBezTo>
                <a:cubicBezTo>
                  <a:pt x="2685838" y="1548313"/>
                  <a:pt x="2712407" y="1549334"/>
                  <a:pt x="2738977" y="1550077"/>
                </a:cubicBezTo>
                <a:cubicBezTo>
                  <a:pt x="2786820" y="1551470"/>
                  <a:pt x="2834664" y="1552305"/>
                  <a:pt x="2882508" y="1553420"/>
                </a:cubicBezTo>
                <a:cubicBezTo>
                  <a:pt x="2934624" y="1554720"/>
                  <a:pt x="2986742" y="1556205"/>
                  <a:pt x="3038952" y="1558434"/>
                </a:cubicBezTo>
                <a:cubicBezTo>
                  <a:pt x="3085866" y="1560384"/>
                  <a:pt x="3132781" y="1563077"/>
                  <a:pt x="3179602" y="1566048"/>
                </a:cubicBezTo>
                <a:cubicBezTo>
                  <a:pt x="3231812" y="1569298"/>
                  <a:pt x="3284115" y="1572455"/>
                  <a:pt x="3336325" y="1575333"/>
                </a:cubicBezTo>
                <a:cubicBezTo>
                  <a:pt x="3384912" y="1578026"/>
                  <a:pt x="3433499" y="1580069"/>
                  <a:pt x="3482085" y="1582111"/>
                </a:cubicBezTo>
                <a:cubicBezTo>
                  <a:pt x="3529557" y="1584061"/>
                  <a:pt x="3576937" y="1585826"/>
                  <a:pt x="3624316" y="1587775"/>
                </a:cubicBezTo>
                <a:cubicBezTo>
                  <a:pt x="3674853" y="1589818"/>
                  <a:pt x="3725391" y="1592140"/>
                  <a:pt x="3775929" y="1593625"/>
                </a:cubicBezTo>
                <a:cubicBezTo>
                  <a:pt x="3875425" y="1596597"/>
                  <a:pt x="3974921" y="1595761"/>
                  <a:pt x="4074417" y="1594182"/>
                </a:cubicBezTo>
                <a:cubicBezTo>
                  <a:pt x="4100336" y="1593811"/>
                  <a:pt x="4126163" y="1592882"/>
                  <a:pt x="4151989" y="1592233"/>
                </a:cubicBezTo>
                <a:cubicBezTo>
                  <a:pt x="4176422" y="1591582"/>
                  <a:pt x="4200762" y="1591118"/>
                  <a:pt x="4225194" y="1590747"/>
                </a:cubicBezTo>
                <a:cubicBezTo>
                  <a:pt x="4248419" y="1590375"/>
                  <a:pt x="4271737" y="1590468"/>
                  <a:pt x="4294962" y="1590561"/>
                </a:cubicBezTo>
                <a:cubicBezTo>
                  <a:pt x="4320138" y="1590654"/>
                  <a:pt x="4345407" y="1590747"/>
                  <a:pt x="4370583" y="1590933"/>
                </a:cubicBezTo>
                <a:cubicBezTo>
                  <a:pt x="4370676" y="1590933"/>
                  <a:pt x="4370769" y="1590933"/>
                  <a:pt x="4370862" y="1590933"/>
                </a:cubicBezTo>
                <a:cubicBezTo>
                  <a:pt x="4365474" y="1588426"/>
                  <a:pt x="4360178" y="1585918"/>
                  <a:pt x="4354790" y="1583411"/>
                </a:cubicBezTo>
                <a:cubicBezTo>
                  <a:pt x="4349588" y="1580997"/>
                  <a:pt x="4344292" y="1578862"/>
                  <a:pt x="4338997" y="1576633"/>
                </a:cubicBezTo>
                <a:cubicBezTo>
                  <a:pt x="4328499" y="1572176"/>
                  <a:pt x="4317816" y="1567905"/>
                  <a:pt x="4307132" y="1563819"/>
                </a:cubicBezTo>
                <a:cubicBezTo>
                  <a:pt x="4282700" y="1554534"/>
                  <a:pt x="4258267" y="1545341"/>
                  <a:pt x="4233927" y="1535685"/>
                </a:cubicBezTo>
                <a:cubicBezTo>
                  <a:pt x="4213024" y="1527421"/>
                  <a:pt x="4192400" y="1518507"/>
                  <a:pt x="4171962" y="1509407"/>
                </a:cubicBezTo>
                <a:cubicBezTo>
                  <a:pt x="4160164" y="1504207"/>
                  <a:pt x="4148366" y="1498915"/>
                  <a:pt x="4136660" y="1493622"/>
                </a:cubicBezTo>
                <a:cubicBezTo>
                  <a:pt x="4125791" y="1488701"/>
                  <a:pt x="4115014" y="1483687"/>
                  <a:pt x="4104052" y="1479137"/>
                </a:cubicBezTo>
                <a:cubicBezTo>
                  <a:pt x="4092997" y="1474494"/>
                  <a:pt x="4081942" y="1470037"/>
                  <a:pt x="4070701" y="1465859"/>
                </a:cubicBezTo>
                <a:cubicBezTo>
                  <a:pt x="4059367" y="1461588"/>
                  <a:pt x="4047940" y="1457781"/>
                  <a:pt x="4036514" y="1453695"/>
                </a:cubicBezTo>
                <a:cubicBezTo>
                  <a:pt x="4031033" y="1451745"/>
                  <a:pt x="4025737" y="1449331"/>
                  <a:pt x="4020442" y="1446824"/>
                </a:cubicBezTo>
                <a:cubicBezTo>
                  <a:pt x="4017469" y="1445338"/>
                  <a:pt x="4014404" y="1443852"/>
                  <a:pt x="4011802" y="1441810"/>
                </a:cubicBezTo>
                <a:cubicBezTo>
                  <a:pt x="4008644" y="1439488"/>
                  <a:pt x="4005485" y="1437353"/>
                  <a:pt x="4003070" y="1434289"/>
                </a:cubicBezTo>
                <a:cubicBezTo>
                  <a:pt x="4001119" y="1431782"/>
                  <a:pt x="3999075" y="1429460"/>
                  <a:pt x="3997867" y="1426582"/>
                </a:cubicBezTo>
                <a:cubicBezTo>
                  <a:pt x="3995824" y="1421660"/>
                  <a:pt x="3995173" y="1415625"/>
                  <a:pt x="3996567" y="1410425"/>
                </a:cubicBezTo>
                <a:cubicBezTo>
                  <a:pt x="3998146" y="1404761"/>
                  <a:pt x="4002234" y="1399097"/>
                  <a:pt x="4007343" y="1396126"/>
                </a:cubicBezTo>
                <a:cubicBezTo>
                  <a:pt x="4010502" y="1394269"/>
                  <a:pt x="4013196" y="1393062"/>
                  <a:pt x="4016633" y="1391762"/>
                </a:cubicBezTo>
                <a:cubicBezTo>
                  <a:pt x="4019327" y="1390740"/>
                  <a:pt x="4022114" y="1389905"/>
                  <a:pt x="4024901" y="1389069"/>
                </a:cubicBezTo>
                <a:cubicBezTo>
                  <a:pt x="4030196" y="1387398"/>
                  <a:pt x="4035585" y="1385819"/>
                  <a:pt x="4040880" y="1384241"/>
                </a:cubicBezTo>
                <a:cubicBezTo>
                  <a:pt x="4051842" y="1380898"/>
                  <a:pt x="4062898" y="1377834"/>
                  <a:pt x="4073953" y="1374677"/>
                </a:cubicBezTo>
                <a:cubicBezTo>
                  <a:pt x="4097828" y="1367898"/>
                  <a:pt x="4121703" y="1361213"/>
                  <a:pt x="4145579" y="1354342"/>
                </a:cubicBezTo>
                <a:cubicBezTo>
                  <a:pt x="4192679" y="1340692"/>
                  <a:pt x="4239501" y="1326021"/>
                  <a:pt x="4286044" y="1310236"/>
                </a:cubicBezTo>
                <a:cubicBezTo>
                  <a:pt x="4294033" y="1307451"/>
                  <a:pt x="4301930" y="1304665"/>
                  <a:pt x="4309826" y="1301601"/>
                </a:cubicBezTo>
                <a:cubicBezTo>
                  <a:pt x="4317165" y="1298815"/>
                  <a:pt x="4324505" y="1295844"/>
                  <a:pt x="4331658" y="1292501"/>
                </a:cubicBezTo>
                <a:cubicBezTo>
                  <a:pt x="4324412" y="1285073"/>
                  <a:pt x="4316794" y="1277923"/>
                  <a:pt x="4309176" y="1270959"/>
                </a:cubicBezTo>
                <a:cubicBezTo>
                  <a:pt x="4302952" y="1265759"/>
                  <a:pt x="4296727" y="1260467"/>
                  <a:pt x="4290224" y="1255638"/>
                </a:cubicBezTo>
                <a:cubicBezTo>
                  <a:pt x="4285951" y="1252481"/>
                  <a:pt x="4281770" y="1249324"/>
                  <a:pt x="4277590" y="1246167"/>
                </a:cubicBezTo>
                <a:cubicBezTo>
                  <a:pt x="4273410" y="1243010"/>
                  <a:pt x="4268950" y="1240225"/>
                  <a:pt x="4264584" y="1237253"/>
                </a:cubicBezTo>
                <a:cubicBezTo>
                  <a:pt x="4225473" y="1212090"/>
                  <a:pt x="4185154" y="1188877"/>
                  <a:pt x="4145114" y="1165385"/>
                </a:cubicBezTo>
                <a:cubicBezTo>
                  <a:pt x="4124769" y="1153407"/>
                  <a:pt x="4104703" y="1140686"/>
                  <a:pt x="4084636" y="1128243"/>
                </a:cubicBezTo>
                <a:cubicBezTo>
                  <a:pt x="4065220" y="1116172"/>
                  <a:pt x="4045804" y="1104194"/>
                  <a:pt x="4027038" y="1091195"/>
                </a:cubicBezTo>
                <a:cubicBezTo>
                  <a:pt x="4022765" y="1088223"/>
                  <a:pt x="4018584" y="1085252"/>
                  <a:pt x="4014404" y="1082281"/>
                </a:cubicBezTo>
                <a:cubicBezTo>
                  <a:pt x="4012081" y="1080609"/>
                  <a:pt x="4009759" y="1078938"/>
                  <a:pt x="4007436" y="1077360"/>
                </a:cubicBezTo>
                <a:cubicBezTo>
                  <a:pt x="4005392" y="1075781"/>
                  <a:pt x="4003255" y="1074295"/>
                  <a:pt x="4001119" y="1072717"/>
                </a:cubicBezTo>
                <a:cubicBezTo>
                  <a:pt x="3999168" y="1071138"/>
                  <a:pt x="3997403" y="1069653"/>
                  <a:pt x="3995545" y="1067981"/>
                </a:cubicBezTo>
                <a:cubicBezTo>
                  <a:pt x="3993687" y="1065939"/>
                  <a:pt x="3991736" y="1063989"/>
                  <a:pt x="3990250" y="1061575"/>
                </a:cubicBezTo>
                <a:cubicBezTo>
                  <a:pt x="3988949" y="1059439"/>
                  <a:pt x="3987834" y="1056932"/>
                  <a:pt x="3987184" y="1054425"/>
                </a:cubicBezTo>
                <a:cubicBezTo>
                  <a:pt x="3985512" y="1048296"/>
                  <a:pt x="3987091" y="1042354"/>
                  <a:pt x="3990157" y="1036968"/>
                </a:cubicBezTo>
                <a:cubicBezTo>
                  <a:pt x="3995824" y="1027404"/>
                  <a:pt x="4007808" y="1025269"/>
                  <a:pt x="4017655" y="1022483"/>
                </a:cubicBezTo>
                <a:cubicBezTo>
                  <a:pt x="4028989" y="1019326"/>
                  <a:pt x="4040323" y="1016262"/>
                  <a:pt x="4051749" y="1013198"/>
                </a:cubicBezTo>
                <a:cubicBezTo>
                  <a:pt x="4075625" y="1006791"/>
                  <a:pt x="4099314" y="1000198"/>
                  <a:pt x="4123004" y="993234"/>
                </a:cubicBezTo>
                <a:cubicBezTo>
                  <a:pt x="4145300" y="986735"/>
                  <a:pt x="4167596" y="980328"/>
                  <a:pt x="4189706" y="973364"/>
                </a:cubicBezTo>
                <a:cubicBezTo>
                  <a:pt x="4226681" y="961757"/>
                  <a:pt x="4263283" y="949500"/>
                  <a:pt x="4300258" y="937986"/>
                </a:cubicBezTo>
                <a:cubicBezTo>
                  <a:pt x="4318745" y="932230"/>
                  <a:pt x="4337325" y="926565"/>
                  <a:pt x="4355812" y="920716"/>
                </a:cubicBezTo>
                <a:cubicBezTo>
                  <a:pt x="4373556" y="915144"/>
                  <a:pt x="4391486" y="909759"/>
                  <a:pt x="4407929" y="904188"/>
                </a:cubicBezTo>
                <a:cubicBezTo>
                  <a:pt x="4408301" y="904002"/>
                  <a:pt x="4408765" y="903909"/>
                  <a:pt x="4409137" y="903724"/>
                </a:cubicBezTo>
                <a:lnTo>
                  <a:pt x="4409137" y="903724"/>
                </a:lnTo>
                <a:cubicBezTo>
                  <a:pt x="4411831" y="902702"/>
                  <a:pt x="4414525" y="901774"/>
                  <a:pt x="4417219" y="900659"/>
                </a:cubicBezTo>
                <a:cubicBezTo>
                  <a:pt x="4413782" y="897317"/>
                  <a:pt x="4410251" y="894160"/>
                  <a:pt x="4406628" y="891003"/>
                </a:cubicBezTo>
                <a:cubicBezTo>
                  <a:pt x="4393994" y="880046"/>
                  <a:pt x="4381360" y="869275"/>
                  <a:pt x="4368539" y="858504"/>
                </a:cubicBezTo>
                <a:cubicBezTo>
                  <a:pt x="4354511" y="846619"/>
                  <a:pt x="4339926" y="835569"/>
                  <a:pt x="4327292" y="826191"/>
                </a:cubicBezTo>
                <a:cubicBezTo>
                  <a:pt x="4321996" y="822569"/>
                  <a:pt x="4316701" y="819041"/>
                  <a:pt x="4311406" y="815513"/>
                </a:cubicBezTo>
                <a:cubicBezTo>
                  <a:pt x="4306389" y="812170"/>
                  <a:pt x="4301187" y="809199"/>
                  <a:pt x="4296077" y="806042"/>
                </a:cubicBezTo>
                <a:cubicBezTo>
                  <a:pt x="4286323" y="800099"/>
                  <a:pt x="4276196" y="794528"/>
                  <a:pt x="4266070" y="789049"/>
                </a:cubicBezTo>
                <a:cubicBezTo>
                  <a:pt x="4245353" y="777814"/>
                  <a:pt x="4224637" y="766765"/>
                  <a:pt x="4204199" y="755065"/>
                </a:cubicBezTo>
                <a:cubicBezTo>
                  <a:pt x="4183203" y="743087"/>
                  <a:pt x="4162301" y="731202"/>
                  <a:pt x="4141770" y="718574"/>
                </a:cubicBezTo>
                <a:cubicBezTo>
                  <a:pt x="4121889" y="706317"/>
                  <a:pt x="4102194" y="693596"/>
                  <a:pt x="4082221" y="681432"/>
                </a:cubicBezTo>
                <a:cubicBezTo>
                  <a:pt x="4072280" y="675397"/>
                  <a:pt x="4060575" y="667226"/>
                  <a:pt x="4060575" y="654133"/>
                </a:cubicBezTo>
                <a:cubicBezTo>
                  <a:pt x="4060575" y="649026"/>
                  <a:pt x="4062061" y="643734"/>
                  <a:pt x="4065220" y="639741"/>
                </a:cubicBezTo>
                <a:cubicBezTo>
                  <a:pt x="4068750" y="635191"/>
                  <a:pt x="4073953" y="632405"/>
                  <a:pt x="4078876" y="629620"/>
                </a:cubicBezTo>
                <a:cubicBezTo>
                  <a:pt x="4098850" y="618292"/>
                  <a:pt x="4119752" y="608635"/>
                  <a:pt x="4140562" y="599164"/>
                </a:cubicBezTo>
                <a:cubicBezTo>
                  <a:pt x="4164252" y="588393"/>
                  <a:pt x="4188406" y="578550"/>
                  <a:pt x="4212467" y="568522"/>
                </a:cubicBezTo>
                <a:cubicBezTo>
                  <a:pt x="4233462" y="559794"/>
                  <a:pt x="4254458" y="551066"/>
                  <a:pt x="4275453" y="542523"/>
                </a:cubicBezTo>
                <a:cubicBezTo>
                  <a:pt x="4299050" y="532866"/>
                  <a:pt x="4322368" y="523024"/>
                  <a:pt x="4345686" y="512903"/>
                </a:cubicBezTo>
                <a:cubicBezTo>
                  <a:pt x="4369561" y="502503"/>
                  <a:pt x="4393251" y="491547"/>
                  <a:pt x="4415175" y="481240"/>
                </a:cubicBezTo>
                <a:cubicBezTo>
                  <a:pt x="4425208" y="476133"/>
                  <a:pt x="4435149" y="471026"/>
                  <a:pt x="4445089" y="465640"/>
                </a:cubicBezTo>
                <a:cubicBezTo>
                  <a:pt x="4456051" y="459698"/>
                  <a:pt x="4467014" y="453570"/>
                  <a:pt x="4477604" y="446884"/>
                </a:cubicBezTo>
                <a:cubicBezTo>
                  <a:pt x="4475281" y="445213"/>
                  <a:pt x="4472866" y="443541"/>
                  <a:pt x="4470451" y="441963"/>
                </a:cubicBezTo>
                <a:cubicBezTo>
                  <a:pt x="4460418" y="435185"/>
                  <a:pt x="4450013" y="428685"/>
                  <a:pt x="4439515" y="422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4860614" y="697201"/>
            <a:ext cx="3642750" cy="809567"/>
            <a:chOff x="0" y="66675"/>
            <a:chExt cx="9714000" cy="2158845"/>
          </a:xfrm>
        </p:grpSpPr>
        <p:sp>
          <p:nvSpPr>
            <p:cNvPr id="1166" name="Google Shape;1166;p29"/>
            <p:cNvSpPr txBox="1"/>
            <p:nvPr/>
          </p:nvSpPr>
          <p:spPr>
            <a:xfrm>
              <a:off x="0" y="66675"/>
              <a:ext cx="97140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2 out 5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67" name="Google Shape;1167;p29"/>
            <p:cNvSpPr txBox="1"/>
            <p:nvPr/>
          </p:nvSpPr>
          <p:spPr>
            <a:xfrm>
              <a:off x="0" y="1609920"/>
              <a:ext cx="9714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168" name="Google Shape;1168;p29"/>
          <p:cNvGrpSpPr/>
          <p:nvPr/>
        </p:nvGrpSpPr>
        <p:grpSpPr>
          <a:xfrm>
            <a:off x="4860614" y="2168092"/>
            <a:ext cx="3642750" cy="809567"/>
            <a:chOff x="0" y="66675"/>
            <a:chExt cx="9714000" cy="2158845"/>
          </a:xfrm>
        </p:grpSpPr>
        <p:sp>
          <p:nvSpPr>
            <p:cNvPr id="1169" name="Google Shape;1169;p29"/>
            <p:cNvSpPr txBox="1"/>
            <p:nvPr/>
          </p:nvSpPr>
          <p:spPr>
            <a:xfrm>
              <a:off x="0" y="66675"/>
              <a:ext cx="97140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95%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70" name="Google Shape;1170;p29"/>
            <p:cNvSpPr txBox="1"/>
            <p:nvPr/>
          </p:nvSpPr>
          <p:spPr>
            <a:xfrm>
              <a:off x="0" y="1609920"/>
              <a:ext cx="9714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171" name="Google Shape;1171;p29"/>
          <p:cNvGrpSpPr/>
          <p:nvPr/>
        </p:nvGrpSpPr>
        <p:grpSpPr>
          <a:xfrm>
            <a:off x="4860614" y="3638982"/>
            <a:ext cx="3642750" cy="809567"/>
            <a:chOff x="0" y="66675"/>
            <a:chExt cx="9714000" cy="2158845"/>
          </a:xfrm>
        </p:grpSpPr>
        <p:sp>
          <p:nvSpPr>
            <p:cNvPr id="1172" name="Google Shape;1172;p29"/>
            <p:cNvSpPr txBox="1"/>
            <p:nvPr/>
          </p:nvSpPr>
          <p:spPr>
            <a:xfrm>
              <a:off x="0" y="66675"/>
              <a:ext cx="97140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123 million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73" name="Google Shape;1173;p29"/>
            <p:cNvSpPr txBox="1"/>
            <p:nvPr/>
          </p:nvSpPr>
          <p:spPr>
            <a:xfrm>
              <a:off x="0" y="1609920"/>
              <a:ext cx="9714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174" name="Google Shape;1174;p29"/>
          <p:cNvSpPr/>
          <p:nvPr/>
        </p:nvSpPr>
        <p:spPr>
          <a:xfrm flipH="1" rot="-310108">
            <a:off x="649826" y="840628"/>
            <a:ext cx="3779423" cy="3473029"/>
          </a:xfrm>
          <a:custGeom>
            <a:rect b="b" l="l" r="r" t="t"/>
            <a:pathLst>
              <a:path extrusionOk="0" h="6952579" w="7565942">
                <a:moveTo>
                  <a:pt x="7565117" y="3131894"/>
                </a:moveTo>
                <a:cubicBezTo>
                  <a:pt x="7562696" y="3056522"/>
                  <a:pt x="7544235" y="2983269"/>
                  <a:pt x="7526379" y="2910469"/>
                </a:cubicBezTo>
                <a:cubicBezTo>
                  <a:pt x="7519872" y="2861583"/>
                  <a:pt x="7513668" y="2812697"/>
                  <a:pt x="7501260" y="2764871"/>
                </a:cubicBezTo>
                <a:cubicBezTo>
                  <a:pt x="7493240" y="2728698"/>
                  <a:pt x="7493996" y="2691012"/>
                  <a:pt x="7484463" y="2655293"/>
                </a:cubicBezTo>
                <a:cubicBezTo>
                  <a:pt x="7481286" y="2644850"/>
                  <a:pt x="7474325" y="2636374"/>
                  <a:pt x="7465246" y="2631380"/>
                </a:cubicBezTo>
                <a:cubicBezTo>
                  <a:pt x="7408198" y="2357588"/>
                  <a:pt x="7282602" y="2106044"/>
                  <a:pt x="7147020" y="1863582"/>
                </a:cubicBezTo>
                <a:cubicBezTo>
                  <a:pt x="7071360" y="1726610"/>
                  <a:pt x="7003569" y="1583736"/>
                  <a:pt x="6901882" y="1463564"/>
                </a:cubicBezTo>
                <a:cubicBezTo>
                  <a:pt x="6697751" y="1219285"/>
                  <a:pt x="6473949" y="987115"/>
                  <a:pt x="6222304" y="791419"/>
                </a:cubicBezTo>
                <a:cubicBezTo>
                  <a:pt x="6010456" y="639161"/>
                  <a:pt x="5775002" y="516417"/>
                  <a:pt x="5540759" y="402299"/>
                </a:cubicBezTo>
                <a:cubicBezTo>
                  <a:pt x="5339352" y="309218"/>
                  <a:pt x="5125688" y="246106"/>
                  <a:pt x="4910511" y="193436"/>
                </a:cubicBezTo>
                <a:cubicBezTo>
                  <a:pt x="4603635" y="114734"/>
                  <a:pt x="4292672" y="48745"/>
                  <a:pt x="3976111" y="26346"/>
                </a:cubicBezTo>
                <a:cubicBezTo>
                  <a:pt x="3732788" y="8335"/>
                  <a:pt x="3488709" y="-3470"/>
                  <a:pt x="3244782" y="919"/>
                </a:cubicBezTo>
                <a:cubicBezTo>
                  <a:pt x="2999795" y="11059"/>
                  <a:pt x="2756926" y="49199"/>
                  <a:pt x="2516933" y="98085"/>
                </a:cubicBezTo>
                <a:cubicBezTo>
                  <a:pt x="1687700" y="255792"/>
                  <a:pt x="916573" y="742685"/>
                  <a:pt x="463975" y="1461445"/>
                </a:cubicBezTo>
                <a:cubicBezTo>
                  <a:pt x="208396" y="1869333"/>
                  <a:pt x="38615" y="2225762"/>
                  <a:pt x="7897" y="2714320"/>
                </a:cubicBezTo>
                <a:cubicBezTo>
                  <a:pt x="-14196" y="2964501"/>
                  <a:pt x="10924" y="3218012"/>
                  <a:pt x="72511" y="3461080"/>
                </a:cubicBezTo>
                <a:cubicBezTo>
                  <a:pt x="102321" y="3566571"/>
                  <a:pt x="152559" y="3664040"/>
                  <a:pt x="196744" y="3763780"/>
                </a:cubicBezTo>
                <a:cubicBezTo>
                  <a:pt x="243048" y="3872146"/>
                  <a:pt x="278457" y="3985356"/>
                  <a:pt x="334748" y="4089333"/>
                </a:cubicBezTo>
                <a:cubicBezTo>
                  <a:pt x="429323" y="4262781"/>
                  <a:pt x="542964" y="4425633"/>
                  <a:pt x="664777" y="4581070"/>
                </a:cubicBezTo>
                <a:cubicBezTo>
                  <a:pt x="949864" y="4907077"/>
                  <a:pt x="1314696" y="5155442"/>
                  <a:pt x="1693147" y="5361278"/>
                </a:cubicBezTo>
                <a:cubicBezTo>
                  <a:pt x="2053591" y="5559698"/>
                  <a:pt x="2440516" y="5710291"/>
                  <a:pt x="2844843" y="5787631"/>
                </a:cubicBezTo>
                <a:cubicBezTo>
                  <a:pt x="2828198" y="5907802"/>
                  <a:pt x="2758742" y="6014353"/>
                  <a:pt x="2695339" y="6115606"/>
                </a:cubicBezTo>
                <a:cubicBezTo>
                  <a:pt x="2593198" y="6297074"/>
                  <a:pt x="2458826" y="6457051"/>
                  <a:pt x="2324303" y="6615212"/>
                </a:cubicBezTo>
                <a:cubicBezTo>
                  <a:pt x="2237294" y="6694519"/>
                  <a:pt x="2149528" y="6773826"/>
                  <a:pt x="2052835" y="6841480"/>
                </a:cubicBezTo>
                <a:cubicBezTo>
                  <a:pt x="2025597" y="6857220"/>
                  <a:pt x="2018939" y="6896269"/>
                  <a:pt x="2041788" y="6918668"/>
                </a:cubicBezTo>
                <a:cubicBezTo>
                  <a:pt x="2085368" y="6955295"/>
                  <a:pt x="2148469" y="6950300"/>
                  <a:pt x="2202036" y="6951966"/>
                </a:cubicBezTo>
                <a:cubicBezTo>
                  <a:pt x="2301605" y="6956657"/>
                  <a:pt x="2399055" y="6933652"/>
                  <a:pt x="2495597" y="6911252"/>
                </a:cubicBezTo>
                <a:cubicBezTo>
                  <a:pt x="2641772" y="6877955"/>
                  <a:pt x="2786736" y="6834064"/>
                  <a:pt x="2922319" y="6769740"/>
                </a:cubicBezTo>
                <a:cubicBezTo>
                  <a:pt x="3096942" y="6691947"/>
                  <a:pt x="3247354" y="6572985"/>
                  <a:pt x="3400339" y="6460078"/>
                </a:cubicBezTo>
                <a:cubicBezTo>
                  <a:pt x="3578139" y="6334912"/>
                  <a:pt x="3756999" y="6204751"/>
                  <a:pt x="3877753" y="6019953"/>
                </a:cubicBezTo>
                <a:cubicBezTo>
                  <a:pt x="4038455" y="6002850"/>
                  <a:pt x="4215197" y="6020710"/>
                  <a:pt x="4381043" y="5993466"/>
                </a:cubicBezTo>
                <a:cubicBezTo>
                  <a:pt x="4758132" y="5936256"/>
                  <a:pt x="5125537" y="5826073"/>
                  <a:pt x="5473422" y="5670032"/>
                </a:cubicBezTo>
                <a:cubicBezTo>
                  <a:pt x="5756995" y="5550314"/>
                  <a:pt x="6028160" y="5401991"/>
                  <a:pt x="6269969" y="5210534"/>
                </a:cubicBezTo>
                <a:cubicBezTo>
                  <a:pt x="6549760" y="4988655"/>
                  <a:pt x="6788695" y="4719555"/>
                  <a:pt x="6994641" y="4428660"/>
                </a:cubicBezTo>
                <a:cubicBezTo>
                  <a:pt x="7058195" y="4332401"/>
                  <a:pt x="7124927" y="4238111"/>
                  <a:pt x="7190146" y="4142911"/>
                </a:cubicBezTo>
                <a:cubicBezTo>
                  <a:pt x="7259753" y="4022285"/>
                  <a:pt x="7329966" y="3901206"/>
                  <a:pt x="7386862" y="3773920"/>
                </a:cubicBezTo>
                <a:cubicBezTo>
                  <a:pt x="7451627" y="3641641"/>
                  <a:pt x="7500503" y="3502096"/>
                  <a:pt x="7531675" y="3357860"/>
                </a:cubicBezTo>
                <a:cubicBezTo>
                  <a:pt x="7550439" y="3284001"/>
                  <a:pt x="7570262" y="3208931"/>
                  <a:pt x="7565117" y="31318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29"/>
          <p:cNvSpPr/>
          <p:nvPr/>
        </p:nvSpPr>
        <p:spPr>
          <a:xfrm flipH="1" rot="-310108">
            <a:off x="649826" y="840628"/>
            <a:ext cx="3779423" cy="3473029"/>
          </a:xfrm>
          <a:custGeom>
            <a:rect b="b" l="l" r="r" t="t"/>
            <a:pathLst>
              <a:path extrusionOk="0" h="6952579" w="7565942">
                <a:moveTo>
                  <a:pt x="2202036" y="6951966"/>
                </a:moveTo>
                <a:cubicBezTo>
                  <a:pt x="2148469" y="6950300"/>
                  <a:pt x="2085368" y="6955295"/>
                  <a:pt x="2041788" y="6918668"/>
                </a:cubicBezTo>
                <a:cubicBezTo>
                  <a:pt x="2018939" y="6896269"/>
                  <a:pt x="2025597" y="6857220"/>
                  <a:pt x="2052835" y="6841480"/>
                </a:cubicBezTo>
                <a:cubicBezTo>
                  <a:pt x="2149528" y="6773826"/>
                  <a:pt x="2237294" y="6694519"/>
                  <a:pt x="2324303" y="6615212"/>
                </a:cubicBezTo>
                <a:cubicBezTo>
                  <a:pt x="2458826" y="6457051"/>
                  <a:pt x="2593198" y="6297074"/>
                  <a:pt x="2695339" y="6115606"/>
                </a:cubicBezTo>
                <a:cubicBezTo>
                  <a:pt x="2758742" y="6014353"/>
                  <a:pt x="2828198" y="5907802"/>
                  <a:pt x="2844843" y="5787631"/>
                </a:cubicBezTo>
                <a:cubicBezTo>
                  <a:pt x="2440516" y="5710291"/>
                  <a:pt x="2053591" y="5559698"/>
                  <a:pt x="1693147" y="5361278"/>
                </a:cubicBezTo>
                <a:cubicBezTo>
                  <a:pt x="1314696" y="5155442"/>
                  <a:pt x="949864" y="4907077"/>
                  <a:pt x="664777" y="4581070"/>
                </a:cubicBezTo>
                <a:cubicBezTo>
                  <a:pt x="542964" y="4425633"/>
                  <a:pt x="429323" y="4262781"/>
                  <a:pt x="334748" y="4089333"/>
                </a:cubicBezTo>
                <a:cubicBezTo>
                  <a:pt x="278457" y="3985356"/>
                  <a:pt x="243048" y="3872146"/>
                  <a:pt x="196744" y="3763780"/>
                </a:cubicBezTo>
                <a:cubicBezTo>
                  <a:pt x="152559" y="3664040"/>
                  <a:pt x="102321" y="3566571"/>
                  <a:pt x="72511" y="3461080"/>
                </a:cubicBezTo>
                <a:cubicBezTo>
                  <a:pt x="10924" y="3218012"/>
                  <a:pt x="-14196" y="2964501"/>
                  <a:pt x="7897" y="2714320"/>
                </a:cubicBezTo>
                <a:cubicBezTo>
                  <a:pt x="38615" y="2225762"/>
                  <a:pt x="208396" y="1869333"/>
                  <a:pt x="463975" y="1461445"/>
                </a:cubicBezTo>
                <a:cubicBezTo>
                  <a:pt x="916573" y="742685"/>
                  <a:pt x="1687700" y="255792"/>
                  <a:pt x="2516933" y="98085"/>
                </a:cubicBezTo>
                <a:cubicBezTo>
                  <a:pt x="2756926" y="49199"/>
                  <a:pt x="2999795" y="11059"/>
                  <a:pt x="3244782" y="919"/>
                </a:cubicBezTo>
                <a:cubicBezTo>
                  <a:pt x="3488709" y="-3470"/>
                  <a:pt x="3732788" y="8335"/>
                  <a:pt x="3976111" y="26346"/>
                </a:cubicBezTo>
                <a:cubicBezTo>
                  <a:pt x="4292672" y="48745"/>
                  <a:pt x="4603635" y="114734"/>
                  <a:pt x="4910511" y="193436"/>
                </a:cubicBezTo>
                <a:cubicBezTo>
                  <a:pt x="5125688" y="246106"/>
                  <a:pt x="5339352" y="309218"/>
                  <a:pt x="5540759" y="402299"/>
                </a:cubicBezTo>
                <a:cubicBezTo>
                  <a:pt x="5775002" y="516417"/>
                  <a:pt x="6010456" y="639161"/>
                  <a:pt x="6222304" y="791419"/>
                </a:cubicBezTo>
                <a:cubicBezTo>
                  <a:pt x="6473949" y="987115"/>
                  <a:pt x="6697751" y="1219285"/>
                  <a:pt x="6901882" y="1463564"/>
                </a:cubicBezTo>
                <a:cubicBezTo>
                  <a:pt x="7003569" y="1583736"/>
                  <a:pt x="7071360" y="1726610"/>
                  <a:pt x="7147020" y="1863582"/>
                </a:cubicBezTo>
                <a:cubicBezTo>
                  <a:pt x="7282602" y="2106044"/>
                  <a:pt x="7408198" y="2357588"/>
                  <a:pt x="7465246" y="2631380"/>
                </a:cubicBezTo>
                <a:cubicBezTo>
                  <a:pt x="7474325" y="2636374"/>
                  <a:pt x="7481286" y="2644850"/>
                  <a:pt x="7484463" y="2655293"/>
                </a:cubicBezTo>
                <a:cubicBezTo>
                  <a:pt x="7493996" y="2691012"/>
                  <a:pt x="7493240" y="2728698"/>
                  <a:pt x="7501260" y="2764871"/>
                </a:cubicBezTo>
                <a:cubicBezTo>
                  <a:pt x="7513668" y="2812697"/>
                  <a:pt x="7519872" y="2861583"/>
                  <a:pt x="7526379" y="2910469"/>
                </a:cubicBezTo>
                <a:cubicBezTo>
                  <a:pt x="7544235" y="2983269"/>
                  <a:pt x="7562696" y="3056522"/>
                  <a:pt x="7565117" y="3131894"/>
                </a:cubicBezTo>
                <a:cubicBezTo>
                  <a:pt x="7570262" y="3208931"/>
                  <a:pt x="7550439" y="3284001"/>
                  <a:pt x="7531675" y="3357860"/>
                </a:cubicBezTo>
                <a:cubicBezTo>
                  <a:pt x="7500503" y="3502096"/>
                  <a:pt x="7451627" y="3641641"/>
                  <a:pt x="7386862" y="3773920"/>
                </a:cubicBezTo>
                <a:cubicBezTo>
                  <a:pt x="7329966" y="3901206"/>
                  <a:pt x="7259753" y="4022285"/>
                  <a:pt x="7190146" y="4142911"/>
                </a:cubicBezTo>
                <a:cubicBezTo>
                  <a:pt x="7124927" y="4238111"/>
                  <a:pt x="7058195" y="4332401"/>
                  <a:pt x="6994641" y="4428660"/>
                </a:cubicBezTo>
                <a:cubicBezTo>
                  <a:pt x="6788695" y="4719555"/>
                  <a:pt x="6549760" y="4988655"/>
                  <a:pt x="6269969" y="5210534"/>
                </a:cubicBezTo>
                <a:cubicBezTo>
                  <a:pt x="6028160" y="5401991"/>
                  <a:pt x="5756995" y="5550314"/>
                  <a:pt x="5473422" y="5670032"/>
                </a:cubicBezTo>
                <a:cubicBezTo>
                  <a:pt x="5125537" y="5826073"/>
                  <a:pt x="4758132" y="5936256"/>
                  <a:pt x="4381043" y="5993466"/>
                </a:cubicBezTo>
                <a:cubicBezTo>
                  <a:pt x="4215197" y="6020710"/>
                  <a:pt x="4038455" y="6002850"/>
                  <a:pt x="3877753" y="6019953"/>
                </a:cubicBezTo>
                <a:cubicBezTo>
                  <a:pt x="3756999" y="6204751"/>
                  <a:pt x="3578139" y="6334912"/>
                  <a:pt x="3400339" y="6460078"/>
                </a:cubicBezTo>
                <a:cubicBezTo>
                  <a:pt x="3247354" y="6572985"/>
                  <a:pt x="3096942" y="6691947"/>
                  <a:pt x="2922319" y="6769740"/>
                </a:cubicBezTo>
                <a:cubicBezTo>
                  <a:pt x="2786736" y="6834064"/>
                  <a:pt x="2641772" y="6877955"/>
                  <a:pt x="2495597" y="6911252"/>
                </a:cubicBezTo>
                <a:cubicBezTo>
                  <a:pt x="2399055" y="6933652"/>
                  <a:pt x="2301605" y="6956657"/>
                  <a:pt x="2202036" y="6951966"/>
                </a:cubicBezTo>
                <a:close/>
                <a:moveTo>
                  <a:pt x="2211115" y="6869026"/>
                </a:moveTo>
                <a:cubicBezTo>
                  <a:pt x="2335349" y="6871750"/>
                  <a:pt x="2455951" y="6834972"/>
                  <a:pt x="2575645" y="6806821"/>
                </a:cubicBezTo>
                <a:cubicBezTo>
                  <a:pt x="2711076" y="6769589"/>
                  <a:pt x="2842725" y="6721308"/>
                  <a:pt x="2966807" y="6655471"/>
                </a:cubicBezTo>
                <a:cubicBezTo>
                  <a:pt x="3077573" y="6597655"/>
                  <a:pt x="3177142" y="6520467"/>
                  <a:pt x="3277618" y="6448273"/>
                </a:cubicBezTo>
                <a:cubicBezTo>
                  <a:pt x="3395345" y="6359582"/>
                  <a:pt x="3517309" y="6276037"/>
                  <a:pt x="3630345" y="6181292"/>
                </a:cubicBezTo>
                <a:cubicBezTo>
                  <a:pt x="3699649" y="6118330"/>
                  <a:pt x="3758362" y="6044774"/>
                  <a:pt x="3812534" y="5968645"/>
                </a:cubicBezTo>
                <a:cubicBezTo>
                  <a:pt x="3860502" y="5912949"/>
                  <a:pt x="3970512" y="5935046"/>
                  <a:pt x="4038303" y="5929748"/>
                </a:cubicBezTo>
                <a:cubicBezTo>
                  <a:pt x="4114266" y="5930808"/>
                  <a:pt x="4196433" y="5927024"/>
                  <a:pt x="4267705" y="5922029"/>
                </a:cubicBezTo>
                <a:cubicBezTo>
                  <a:pt x="4690039" y="5878441"/>
                  <a:pt x="5100267" y="5748128"/>
                  <a:pt x="5485981" y="5573319"/>
                </a:cubicBezTo>
                <a:cubicBezTo>
                  <a:pt x="5773186" y="5451331"/>
                  <a:pt x="6044654" y="5292263"/>
                  <a:pt x="6284647" y="5092027"/>
                </a:cubicBezTo>
                <a:cubicBezTo>
                  <a:pt x="6572004" y="4849262"/>
                  <a:pt x="6815478" y="4555642"/>
                  <a:pt x="7020516" y="4242348"/>
                </a:cubicBezTo>
                <a:cubicBezTo>
                  <a:pt x="7100716" y="4135646"/>
                  <a:pt x="7166237" y="4020469"/>
                  <a:pt x="7229792" y="3903325"/>
                </a:cubicBezTo>
                <a:cubicBezTo>
                  <a:pt x="7319827" y="3736840"/>
                  <a:pt x="7398362" y="3562333"/>
                  <a:pt x="7441640" y="3378897"/>
                </a:cubicBezTo>
                <a:cubicBezTo>
                  <a:pt x="7475535" y="3252066"/>
                  <a:pt x="7455107" y="3118273"/>
                  <a:pt x="7451627" y="2988717"/>
                </a:cubicBezTo>
                <a:cubicBezTo>
                  <a:pt x="7445877" y="2912134"/>
                  <a:pt x="7432409" y="2836610"/>
                  <a:pt x="7416521" y="2761541"/>
                </a:cubicBezTo>
                <a:cubicBezTo>
                  <a:pt x="7364315" y="2439620"/>
                  <a:pt x="7216022" y="2144336"/>
                  <a:pt x="7056379" y="1864490"/>
                </a:cubicBezTo>
                <a:cubicBezTo>
                  <a:pt x="7009470" y="1780642"/>
                  <a:pt x="6966192" y="1694827"/>
                  <a:pt x="6913987" y="1614006"/>
                </a:cubicBezTo>
                <a:cubicBezTo>
                  <a:pt x="6834242" y="1501553"/>
                  <a:pt x="6744055" y="1396819"/>
                  <a:pt x="6647210" y="1298895"/>
                </a:cubicBezTo>
                <a:cubicBezTo>
                  <a:pt x="6480002" y="1122270"/>
                  <a:pt x="6307497" y="948066"/>
                  <a:pt x="6106696" y="809279"/>
                </a:cubicBezTo>
                <a:cubicBezTo>
                  <a:pt x="5860195" y="655204"/>
                  <a:pt x="5604767" y="509606"/>
                  <a:pt x="5332694" y="405477"/>
                </a:cubicBezTo>
                <a:cubicBezTo>
                  <a:pt x="5077569" y="310127"/>
                  <a:pt x="4800804" y="251251"/>
                  <a:pt x="4538113" y="190560"/>
                </a:cubicBezTo>
                <a:cubicBezTo>
                  <a:pt x="4114417" y="100961"/>
                  <a:pt x="3679070" y="81437"/>
                  <a:pt x="3247505" y="83707"/>
                </a:cubicBezTo>
                <a:cubicBezTo>
                  <a:pt x="2677332" y="118064"/>
                  <a:pt x="2101711" y="240808"/>
                  <a:pt x="1596000" y="513995"/>
                </a:cubicBezTo>
                <a:cubicBezTo>
                  <a:pt x="1124033" y="780371"/>
                  <a:pt x="715318" y="1167221"/>
                  <a:pt x="451870" y="1642762"/>
                </a:cubicBezTo>
                <a:cubicBezTo>
                  <a:pt x="334597" y="1838458"/>
                  <a:pt x="232456" y="2045656"/>
                  <a:pt x="166178" y="2264357"/>
                </a:cubicBezTo>
                <a:cubicBezTo>
                  <a:pt x="130618" y="2393004"/>
                  <a:pt x="112005" y="2524981"/>
                  <a:pt x="96571" y="2657261"/>
                </a:cubicBezTo>
                <a:cubicBezTo>
                  <a:pt x="66609" y="2921064"/>
                  <a:pt x="87189" y="3190921"/>
                  <a:pt x="154980" y="3447459"/>
                </a:cubicBezTo>
                <a:cubicBezTo>
                  <a:pt x="188119" y="3561274"/>
                  <a:pt x="246680" y="3665100"/>
                  <a:pt x="291017" y="3774526"/>
                </a:cubicBezTo>
                <a:cubicBezTo>
                  <a:pt x="353361" y="3948578"/>
                  <a:pt x="432955" y="4114003"/>
                  <a:pt x="538122" y="4265656"/>
                </a:cubicBezTo>
                <a:cubicBezTo>
                  <a:pt x="622559" y="4386433"/>
                  <a:pt x="704423" y="4510843"/>
                  <a:pt x="807623" y="4616788"/>
                </a:cubicBezTo>
                <a:cubicBezTo>
                  <a:pt x="1081058" y="4889823"/>
                  <a:pt x="1400948" y="5112005"/>
                  <a:pt x="1740813" y="5292717"/>
                </a:cubicBezTo>
                <a:cubicBezTo>
                  <a:pt x="2088546" y="5482510"/>
                  <a:pt x="2461398" y="5630984"/>
                  <a:pt x="2851501" y="5703026"/>
                </a:cubicBezTo>
                <a:cubicBezTo>
                  <a:pt x="3032631" y="5731026"/>
                  <a:pt x="2836823" y="6045380"/>
                  <a:pt x="2784164" y="6129984"/>
                </a:cubicBezTo>
                <a:cubicBezTo>
                  <a:pt x="2718340" y="6239864"/>
                  <a:pt x="2652667" y="6350047"/>
                  <a:pt x="2568382" y="6447214"/>
                </a:cubicBezTo>
                <a:cubicBezTo>
                  <a:pt x="2506492" y="6524099"/>
                  <a:pt x="2448385" y="6604315"/>
                  <a:pt x="2380594" y="6676357"/>
                </a:cubicBezTo>
                <a:cubicBezTo>
                  <a:pt x="2308111" y="6742346"/>
                  <a:pt x="2235024" y="6808334"/>
                  <a:pt x="2156943" y="6867966"/>
                </a:cubicBezTo>
                <a:cubicBezTo>
                  <a:pt x="2175101" y="6868723"/>
                  <a:pt x="2193108" y="6868874"/>
                  <a:pt x="2211115" y="68690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29"/>
          <p:cNvSpPr/>
          <p:nvPr/>
        </p:nvSpPr>
        <p:spPr>
          <a:xfrm flipH="1" rot="-310108">
            <a:off x="702133" y="881845"/>
            <a:ext cx="3685337" cy="3389636"/>
          </a:xfrm>
          <a:custGeom>
            <a:rect b="b" l="l" r="r" t="t"/>
            <a:pathLst>
              <a:path extrusionOk="0" h="6785637" w="7377594">
                <a:moveTo>
                  <a:pt x="7368243" y="2905201"/>
                </a:moveTo>
                <a:cubicBezTo>
                  <a:pt x="7371875" y="3034756"/>
                  <a:pt x="7392152" y="3168701"/>
                  <a:pt x="7358408" y="3295381"/>
                </a:cubicBezTo>
                <a:cubicBezTo>
                  <a:pt x="7315130" y="3478817"/>
                  <a:pt x="7236595" y="3653323"/>
                  <a:pt x="7146560" y="3819808"/>
                </a:cubicBezTo>
                <a:cubicBezTo>
                  <a:pt x="7083005" y="3936953"/>
                  <a:pt x="7017332" y="4051979"/>
                  <a:pt x="6937284" y="4158832"/>
                </a:cubicBezTo>
                <a:cubicBezTo>
                  <a:pt x="6732246" y="4472126"/>
                  <a:pt x="6488772" y="4765745"/>
                  <a:pt x="6201415" y="5008510"/>
                </a:cubicBezTo>
                <a:cubicBezTo>
                  <a:pt x="5961574" y="5208746"/>
                  <a:pt x="5690106" y="5367815"/>
                  <a:pt x="5402749" y="5489803"/>
                </a:cubicBezTo>
                <a:cubicBezTo>
                  <a:pt x="5017186" y="5664461"/>
                  <a:pt x="4606806" y="5794924"/>
                  <a:pt x="4184472" y="5838513"/>
                </a:cubicBezTo>
                <a:cubicBezTo>
                  <a:pt x="4113200" y="5843507"/>
                  <a:pt x="4030883" y="5847291"/>
                  <a:pt x="3955071" y="5846232"/>
                </a:cubicBezTo>
                <a:cubicBezTo>
                  <a:pt x="3887280" y="5851529"/>
                  <a:pt x="3777270" y="5829583"/>
                  <a:pt x="3729302" y="5885128"/>
                </a:cubicBezTo>
                <a:cubicBezTo>
                  <a:pt x="3675281" y="5961409"/>
                  <a:pt x="3616417" y="6034965"/>
                  <a:pt x="3547113" y="6097927"/>
                </a:cubicBezTo>
                <a:cubicBezTo>
                  <a:pt x="3434077" y="6192672"/>
                  <a:pt x="3312113" y="6276217"/>
                  <a:pt x="3194386" y="6364756"/>
                </a:cubicBezTo>
                <a:cubicBezTo>
                  <a:pt x="3093909" y="6436951"/>
                  <a:pt x="2994341" y="6513988"/>
                  <a:pt x="2883575" y="6571954"/>
                </a:cubicBezTo>
                <a:cubicBezTo>
                  <a:pt x="2759492" y="6637792"/>
                  <a:pt x="2627844" y="6686072"/>
                  <a:pt x="2492413" y="6723304"/>
                </a:cubicBezTo>
                <a:cubicBezTo>
                  <a:pt x="2372719" y="6751456"/>
                  <a:pt x="2252117" y="6788082"/>
                  <a:pt x="2127883" y="6785509"/>
                </a:cubicBezTo>
                <a:cubicBezTo>
                  <a:pt x="2109876" y="6785358"/>
                  <a:pt x="2091869" y="6785206"/>
                  <a:pt x="2074013" y="6784450"/>
                </a:cubicBezTo>
                <a:cubicBezTo>
                  <a:pt x="2151943" y="6724818"/>
                  <a:pt x="2225030" y="6658830"/>
                  <a:pt x="2297664" y="6592841"/>
                </a:cubicBezTo>
                <a:cubicBezTo>
                  <a:pt x="2365455" y="6520950"/>
                  <a:pt x="2423562" y="6440734"/>
                  <a:pt x="2485452" y="6363697"/>
                </a:cubicBezTo>
                <a:cubicBezTo>
                  <a:pt x="2569737" y="6266530"/>
                  <a:pt x="2635410" y="6156499"/>
                  <a:pt x="2701234" y="6046468"/>
                </a:cubicBezTo>
                <a:cubicBezTo>
                  <a:pt x="2753894" y="5961863"/>
                  <a:pt x="2949702" y="5647509"/>
                  <a:pt x="2768572" y="5619510"/>
                </a:cubicBezTo>
                <a:cubicBezTo>
                  <a:pt x="2378469" y="5547467"/>
                  <a:pt x="2005465" y="5398842"/>
                  <a:pt x="1657883" y="5209200"/>
                </a:cubicBezTo>
                <a:cubicBezTo>
                  <a:pt x="1318019" y="5028640"/>
                  <a:pt x="997977" y="4806306"/>
                  <a:pt x="724693" y="4533272"/>
                </a:cubicBezTo>
                <a:cubicBezTo>
                  <a:pt x="621493" y="4427478"/>
                  <a:pt x="539478" y="4302917"/>
                  <a:pt x="455041" y="4182140"/>
                </a:cubicBezTo>
                <a:cubicBezTo>
                  <a:pt x="349874" y="4030487"/>
                  <a:pt x="270280" y="3865062"/>
                  <a:pt x="207936" y="3691009"/>
                </a:cubicBezTo>
                <a:cubicBezTo>
                  <a:pt x="163599" y="3581432"/>
                  <a:pt x="105038" y="3477757"/>
                  <a:pt x="71899" y="3363942"/>
                </a:cubicBezTo>
                <a:cubicBezTo>
                  <a:pt x="3957" y="3107404"/>
                  <a:pt x="-16472" y="2837547"/>
                  <a:pt x="13338" y="2573744"/>
                </a:cubicBezTo>
                <a:cubicBezTo>
                  <a:pt x="28773" y="2441616"/>
                  <a:pt x="47385" y="2309487"/>
                  <a:pt x="82946" y="2180840"/>
                </a:cubicBezTo>
                <a:cubicBezTo>
                  <a:pt x="149224" y="1962291"/>
                  <a:pt x="251365" y="1754941"/>
                  <a:pt x="368638" y="1559246"/>
                </a:cubicBezTo>
                <a:cubicBezTo>
                  <a:pt x="632237" y="1083705"/>
                  <a:pt x="1040952" y="696854"/>
                  <a:pt x="1512768" y="430478"/>
                </a:cubicBezTo>
                <a:cubicBezTo>
                  <a:pt x="2018479" y="157292"/>
                  <a:pt x="2594100" y="34698"/>
                  <a:pt x="3164273" y="191"/>
                </a:cubicBezTo>
                <a:cubicBezTo>
                  <a:pt x="3595838" y="-2231"/>
                  <a:pt x="4031185" y="17596"/>
                  <a:pt x="4454881" y="107044"/>
                </a:cubicBezTo>
                <a:cubicBezTo>
                  <a:pt x="4717572" y="167735"/>
                  <a:pt x="4994336" y="226610"/>
                  <a:pt x="5249462" y="321961"/>
                </a:cubicBezTo>
                <a:cubicBezTo>
                  <a:pt x="5521535" y="426241"/>
                  <a:pt x="5776812" y="571688"/>
                  <a:pt x="6023463" y="725913"/>
                </a:cubicBezTo>
                <a:cubicBezTo>
                  <a:pt x="6224265" y="864701"/>
                  <a:pt x="6396769" y="1038905"/>
                  <a:pt x="6563978" y="1215530"/>
                </a:cubicBezTo>
                <a:cubicBezTo>
                  <a:pt x="6660823" y="1313454"/>
                  <a:pt x="6751009" y="1418188"/>
                  <a:pt x="6830755" y="1530641"/>
                </a:cubicBezTo>
                <a:cubicBezTo>
                  <a:pt x="6882960" y="1611462"/>
                  <a:pt x="6926238" y="1697126"/>
                  <a:pt x="6973147" y="1780974"/>
                </a:cubicBezTo>
                <a:cubicBezTo>
                  <a:pt x="7132790" y="2060819"/>
                  <a:pt x="7281083" y="2356103"/>
                  <a:pt x="7333288" y="2678024"/>
                </a:cubicBezTo>
                <a:cubicBezTo>
                  <a:pt x="7349177" y="2753094"/>
                  <a:pt x="7362493" y="2828618"/>
                  <a:pt x="7368243" y="29052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7" name="Google Shape;1177;p29"/>
          <p:cNvGrpSpPr/>
          <p:nvPr/>
        </p:nvGrpSpPr>
        <p:grpSpPr>
          <a:xfrm rot="-298095">
            <a:off x="1505410" y="1380784"/>
            <a:ext cx="2052263" cy="1968465"/>
            <a:chOff x="3010637" y="2761096"/>
            <a:chExt cx="4104702" cy="3937032"/>
          </a:xfrm>
        </p:grpSpPr>
        <p:sp>
          <p:nvSpPr>
            <p:cNvPr id="1178" name="Google Shape;1178;p29"/>
            <p:cNvSpPr/>
            <p:nvPr/>
          </p:nvSpPr>
          <p:spPr>
            <a:xfrm>
              <a:off x="3368899" y="2848147"/>
              <a:ext cx="929016" cy="1715259"/>
            </a:xfrm>
            <a:custGeom>
              <a:rect b="b" l="l" r="r" t="t"/>
              <a:pathLst>
                <a:path extrusionOk="0" h="1715259" w="929016">
                  <a:moveTo>
                    <a:pt x="83890" y="1627508"/>
                  </a:moveTo>
                  <a:cubicBezTo>
                    <a:pt x="146523" y="1652134"/>
                    <a:pt x="214410" y="1653776"/>
                    <a:pt x="280326" y="1662805"/>
                  </a:cubicBezTo>
                  <a:cubicBezTo>
                    <a:pt x="352891" y="1671917"/>
                    <a:pt x="424964" y="1687185"/>
                    <a:pt x="498187" y="1689238"/>
                  </a:cubicBezTo>
                  <a:cubicBezTo>
                    <a:pt x="562625" y="1686693"/>
                    <a:pt x="626243" y="1692029"/>
                    <a:pt x="689615" y="1703521"/>
                  </a:cubicBezTo>
                  <a:cubicBezTo>
                    <a:pt x="739114" y="1707625"/>
                    <a:pt x="788695" y="1709678"/>
                    <a:pt x="838194" y="1714356"/>
                  </a:cubicBezTo>
                  <a:cubicBezTo>
                    <a:pt x="842216" y="1714931"/>
                    <a:pt x="846156" y="1715177"/>
                    <a:pt x="849850" y="1715259"/>
                  </a:cubicBezTo>
                  <a:cubicBezTo>
                    <a:pt x="892700" y="1715259"/>
                    <a:pt x="913222" y="1677581"/>
                    <a:pt x="922169" y="1637522"/>
                  </a:cubicBezTo>
                  <a:cubicBezTo>
                    <a:pt x="933826" y="1591635"/>
                    <a:pt x="934564" y="1534420"/>
                    <a:pt x="892207" y="1503966"/>
                  </a:cubicBezTo>
                  <a:cubicBezTo>
                    <a:pt x="864544" y="1480325"/>
                    <a:pt x="829656" y="1468504"/>
                    <a:pt x="794933" y="1459474"/>
                  </a:cubicBezTo>
                  <a:cubicBezTo>
                    <a:pt x="744531" y="1441908"/>
                    <a:pt x="691421" y="1440841"/>
                    <a:pt x="639295" y="1432386"/>
                  </a:cubicBezTo>
                  <a:cubicBezTo>
                    <a:pt x="534633" y="1406117"/>
                    <a:pt x="428330" y="1387976"/>
                    <a:pt x="323997" y="1360395"/>
                  </a:cubicBezTo>
                  <a:cubicBezTo>
                    <a:pt x="319400" y="1305150"/>
                    <a:pt x="345504" y="1251300"/>
                    <a:pt x="356503" y="1197697"/>
                  </a:cubicBezTo>
                  <a:cubicBezTo>
                    <a:pt x="365533" y="1162646"/>
                    <a:pt x="371115" y="1126691"/>
                    <a:pt x="378092" y="1091229"/>
                  </a:cubicBezTo>
                  <a:cubicBezTo>
                    <a:pt x="413800" y="906204"/>
                    <a:pt x="450576" y="719865"/>
                    <a:pt x="485463" y="534347"/>
                  </a:cubicBezTo>
                  <a:cubicBezTo>
                    <a:pt x="500731" y="414088"/>
                    <a:pt x="544894" y="297606"/>
                    <a:pt x="540462" y="175131"/>
                  </a:cubicBezTo>
                  <a:cubicBezTo>
                    <a:pt x="538574" y="114222"/>
                    <a:pt x="517641" y="42314"/>
                    <a:pt x="459523" y="12926"/>
                  </a:cubicBezTo>
                  <a:cubicBezTo>
                    <a:pt x="405263" y="-5543"/>
                    <a:pt x="332616" y="-9566"/>
                    <a:pt x="291490" y="37306"/>
                  </a:cubicBezTo>
                  <a:cubicBezTo>
                    <a:pt x="272199" y="59634"/>
                    <a:pt x="253401" y="85163"/>
                    <a:pt x="248804" y="115043"/>
                  </a:cubicBezTo>
                  <a:cubicBezTo>
                    <a:pt x="239528" y="140244"/>
                    <a:pt x="228939" y="165199"/>
                    <a:pt x="220566" y="190728"/>
                  </a:cubicBezTo>
                  <a:cubicBezTo>
                    <a:pt x="174269" y="330195"/>
                    <a:pt x="145784" y="474751"/>
                    <a:pt x="110651" y="617255"/>
                  </a:cubicBezTo>
                  <a:cubicBezTo>
                    <a:pt x="72480" y="794647"/>
                    <a:pt x="49824" y="974911"/>
                    <a:pt x="22160" y="1154191"/>
                  </a:cubicBezTo>
                  <a:cubicBezTo>
                    <a:pt x="8452" y="1262710"/>
                    <a:pt x="-3" y="1371805"/>
                    <a:pt x="735" y="1481310"/>
                  </a:cubicBezTo>
                  <a:cubicBezTo>
                    <a:pt x="-4764" y="1545420"/>
                    <a:pt x="20354" y="1604523"/>
                    <a:pt x="83890" y="1627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4055581" y="2884254"/>
              <a:ext cx="1003804" cy="1477298"/>
            </a:xfrm>
            <a:custGeom>
              <a:rect b="b" l="l" r="r" t="t"/>
              <a:pathLst>
                <a:path extrusionOk="0" h="1477298" w="1003804">
                  <a:moveTo>
                    <a:pt x="349589" y="1427554"/>
                  </a:moveTo>
                  <a:cubicBezTo>
                    <a:pt x="421087" y="1461210"/>
                    <a:pt x="498988" y="1478448"/>
                    <a:pt x="578039" y="1476970"/>
                  </a:cubicBezTo>
                  <a:cubicBezTo>
                    <a:pt x="584770" y="1477217"/>
                    <a:pt x="591665" y="1477299"/>
                    <a:pt x="598561" y="1477299"/>
                  </a:cubicBezTo>
                  <a:cubicBezTo>
                    <a:pt x="632299" y="1477299"/>
                    <a:pt x="666693" y="1474672"/>
                    <a:pt x="697148" y="1459486"/>
                  </a:cubicBezTo>
                  <a:cubicBezTo>
                    <a:pt x="764049" y="1427882"/>
                    <a:pt x="787526" y="1336847"/>
                    <a:pt x="728177" y="1285953"/>
                  </a:cubicBezTo>
                  <a:cubicBezTo>
                    <a:pt x="705275" y="1263953"/>
                    <a:pt x="677201" y="1248438"/>
                    <a:pt x="647731" y="1237110"/>
                  </a:cubicBezTo>
                  <a:cubicBezTo>
                    <a:pt x="580337" y="1209365"/>
                    <a:pt x="510234" y="1185806"/>
                    <a:pt x="447930" y="1147307"/>
                  </a:cubicBezTo>
                  <a:cubicBezTo>
                    <a:pt x="375282" y="1089353"/>
                    <a:pt x="275218" y="1028362"/>
                    <a:pt x="287859" y="921237"/>
                  </a:cubicBezTo>
                  <a:cubicBezTo>
                    <a:pt x="336127" y="890701"/>
                    <a:pt x="394245" y="883313"/>
                    <a:pt x="450064" y="878469"/>
                  </a:cubicBezTo>
                  <a:cubicBezTo>
                    <a:pt x="504078" y="874529"/>
                    <a:pt x="561293" y="882902"/>
                    <a:pt x="612680" y="862134"/>
                  </a:cubicBezTo>
                  <a:cubicBezTo>
                    <a:pt x="675969" y="828971"/>
                    <a:pt x="688200" y="748935"/>
                    <a:pt x="704946" y="685810"/>
                  </a:cubicBezTo>
                  <a:cubicBezTo>
                    <a:pt x="732856" y="600439"/>
                    <a:pt x="668992" y="563417"/>
                    <a:pt x="618754" y="508336"/>
                  </a:cubicBezTo>
                  <a:cubicBezTo>
                    <a:pt x="583457" y="466061"/>
                    <a:pt x="554972" y="411391"/>
                    <a:pt x="552263" y="354833"/>
                  </a:cubicBezTo>
                  <a:cubicBezTo>
                    <a:pt x="537323" y="221112"/>
                    <a:pt x="670798" y="250910"/>
                    <a:pt x="755348" y="273894"/>
                  </a:cubicBezTo>
                  <a:cubicBezTo>
                    <a:pt x="828734" y="293349"/>
                    <a:pt x="925926" y="332012"/>
                    <a:pt x="981500" y="257805"/>
                  </a:cubicBezTo>
                  <a:cubicBezTo>
                    <a:pt x="1053983" y="165292"/>
                    <a:pt x="932575" y="94861"/>
                    <a:pt x="862801" y="52996"/>
                  </a:cubicBezTo>
                  <a:cubicBezTo>
                    <a:pt x="822742" y="37564"/>
                    <a:pt x="781206" y="32146"/>
                    <a:pt x="738438" y="24922"/>
                  </a:cubicBezTo>
                  <a:cubicBezTo>
                    <a:pt x="628359" y="-7913"/>
                    <a:pt x="499645" y="-16778"/>
                    <a:pt x="400976" y="51519"/>
                  </a:cubicBezTo>
                  <a:cubicBezTo>
                    <a:pt x="319873" y="118420"/>
                    <a:pt x="293031" y="230880"/>
                    <a:pt x="288926" y="331766"/>
                  </a:cubicBezTo>
                  <a:cubicBezTo>
                    <a:pt x="292210" y="440040"/>
                    <a:pt x="348440" y="543388"/>
                    <a:pt x="422975" y="619729"/>
                  </a:cubicBezTo>
                  <a:cubicBezTo>
                    <a:pt x="368715" y="619155"/>
                    <a:pt x="313635" y="613901"/>
                    <a:pt x="260770" y="629744"/>
                  </a:cubicBezTo>
                  <a:cubicBezTo>
                    <a:pt x="162922" y="656997"/>
                    <a:pt x="79192" y="729481"/>
                    <a:pt x="35440" y="820926"/>
                  </a:cubicBezTo>
                  <a:cubicBezTo>
                    <a:pt x="-11022" y="918610"/>
                    <a:pt x="-9873" y="1060950"/>
                    <a:pt x="27641" y="1161426"/>
                  </a:cubicBezTo>
                  <a:cubicBezTo>
                    <a:pt x="85349" y="1296706"/>
                    <a:pt x="216853" y="1377891"/>
                    <a:pt x="349589" y="14275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4826850" y="3157874"/>
              <a:ext cx="1153342" cy="1396666"/>
            </a:xfrm>
            <a:custGeom>
              <a:rect b="b" l="l" r="r" t="t"/>
              <a:pathLst>
                <a:path extrusionOk="0" h="1396666" w="1153342">
                  <a:moveTo>
                    <a:pt x="121741" y="150577"/>
                  </a:moveTo>
                  <a:cubicBezTo>
                    <a:pt x="98428" y="153614"/>
                    <a:pt x="73720" y="152383"/>
                    <a:pt x="52869" y="165435"/>
                  </a:cubicBezTo>
                  <a:cubicBezTo>
                    <a:pt x="12728" y="189404"/>
                    <a:pt x="-10502" y="236933"/>
                    <a:pt x="4684" y="282492"/>
                  </a:cubicBezTo>
                  <a:cubicBezTo>
                    <a:pt x="15027" y="342087"/>
                    <a:pt x="47534" y="376728"/>
                    <a:pt x="109838" y="374430"/>
                  </a:cubicBezTo>
                  <a:cubicBezTo>
                    <a:pt x="178792" y="379273"/>
                    <a:pt x="248320" y="384773"/>
                    <a:pt x="316863" y="372870"/>
                  </a:cubicBezTo>
                  <a:cubicBezTo>
                    <a:pt x="374078" y="359736"/>
                    <a:pt x="431704" y="352102"/>
                    <a:pt x="489986" y="340610"/>
                  </a:cubicBezTo>
                  <a:cubicBezTo>
                    <a:pt x="490561" y="502404"/>
                    <a:pt x="498769" y="663707"/>
                    <a:pt x="518224" y="824352"/>
                  </a:cubicBezTo>
                  <a:cubicBezTo>
                    <a:pt x="529634" y="926387"/>
                    <a:pt x="538992" y="1022019"/>
                    <a:pt x="565671" y="1122166"/>
                  </a:cubicBezTo>
                  <a:cubicBezTo>
                    <a:pt x="588573" y="1202201"/>
                    <a:pt x="578230" y="1381317"/>
                    <a:pt x="684370" y="1396667"/>
                  </a:cubicBezTo>
                  <a:cubicBezTo>
                    <a:pt x="767607" y="1392891"/>
                    <a:pt x="793218" y="1293319"/>
                    <a:pt x="800688" y="1224775"/>
                  </a:cubicBezTo>
                  <a:cubicBezTo>
                    <a:pt x="805613" y="1183075"/>
                    <a:pt x="803725" y="1141128"/>
                    <a:pt x="801591" y="1099263"/>
                  </a:cubicBezTo>
                  <a:cubicBezTo>
                    <a:pt x="801837" y="1065607"/>
                    <a:pt x="804135" y="1031787"/>
                    <a:pt x="801837" y="998131"/>
                  </a:cubicBezTo>
                  <a:cubicBezTo>
                    <a:pt x="804382" y="874425"/>
                    <a:pt x="791904" y="750966"/>
                    <a:pt x="780823" y="627752"/>
                  </a:cubicBezTo>
                  <a:cubicBezTo>
                    <a:pt x="773599" y="555351"/>
                    <a:pt x="767935" y="482703"/>
                    <a:pt x="765062" y="409974"/>
                  </a:cubicBezTo>
                  <a:cubicBezTo>
                    <a:pt x="761696" y="365318"/>
                    <a:pt x="753077" y="320991"/>
                    <a:pt x="753159" y="276007"/>
                  </a:cubicBezTo>
                  <a:cubicBezTo>
                    <a:pt x="819650" y="268865"/>
                    <a:pt x="885074" y="251709"/>
                    <a:pt x="949184" y="232911"/>
                  </a:cubicBezTo>
                  <a:cubicBezTo>
                    <a:pt x="1008862" y="216986"/>
                    <a:pt x="1068950" y="196053"/>
                    <a:pt x="1116397" y="155092"/>
                  </a:cubicBezTo>
                  <a:cubicBezTo>
                    <a:pt x="1179276" y="106742"/>
                    <a:pt x="1158590" y="13819"/>
                    <a:pt x="1079375" y="1423"/>
                  </a:cubicBezTo>
                  <a:cubicBezTo>
                    <a:pt x="960677" y="-7688"/>
                    <a:pt x="843291" y="29251"/>
                    <a:pt x="726645" y="46654"/>
                  </a:cubicBezTo>
                  <a:cubicBezTo>
                    <a:pt x="639303" y="66355"/>
                    <a:pt x="550156" y="72840"/>
                    <a:pt x="462076" y="87698"/>
                  </a:cubicBezTo>
                  <a:cubicBezTo>
                    <a:pt x="379742" y="102884"/>
                    <a:pt x="298640" y="123980"/>
                    <a:pt x="216880" y="142122"/>
                  </a:cubicBezTo>
                  <a:cubicBezTo>
                    <a:pt x="185277" y="145898"/>
                    <a:pt x="153345" y="146801"/>
                    <a:pt x="121741" y="1505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6187888" y="2761096"/>
              <a:ext cx="201427" cy="335671"/>
            </a:xfrm>
            <a:custGeom>
              <a:rect b="b" l="l" r="r" t="t"/>
              <a:pathLst>
                <a:path extrusionOk="0" h="335671" w="201427">
                  <a:moveTo>
                    <a:pt x="39710" y="335159"/>
                  </a:moveTo>
                  <a:cubicBezTo>
                    <a:pt x="43075" y="335569"/>
                    <a:pt x="46441" y="335733"/>
                    <a:pt x="49725" y="335651"/>
                  </a:cubicBezTo>
                  <a:cubicBezTo>
                    <a:pt x="100619" y="335651"/>
                    <a:pt x="138954" y="287302"/>
                    <a:pt x="158409" y="244041"/>
                  </a:cubicBezTo>
                  <a:cubicBezTo>
                    <a:pt x="187057" y="183707"/>
                    <a:pt x="234504" y="59508"/>
                    <a:pt x="166699" y="11898"/>
                  </a:cubicBezTo>
                  <a:cubicBezTo>
                    <a:pt x="154386" y="3525"/>
                    <a:pt x="132797" y="-4356"/>
                    <a:pt x="118678" y="2786"/>
                  </a:cubicBezTo>
                  <a:cubicBezTo>
                    <a:pt x="109895" y="3607"/>
                    <a:pt x="101440" y="6726"/>
                    <a:pt x="93970" y="11405"/>
                  </a:cubicBezTo>
                  <a:cubicBezTo>
                    <a:pt x="60396" y="12308"/>
                    <a:pt x="26165" y="34964"/>
                    <a:pt x="17464" y="67799"/>
                  </a:cubicBezTo>
                  <a:cubicBezTo>
                    <a:pt x="6464" y="107694"/>
                    <a:pt x="33553" y="144469"/>
                    <a:pt x="35113" y="183707"/>
                  </a:cubicBezTo>
                  <a:cubicBezTo>
                    <a:pt x="35277" y="209811"/>
                    <a:pt x="24359" y="234437"/>
                    <a:pt x="12375" y="257093"/>
                  </a:cubicBezTo>
                  <a:cubicBezTo>
                    <a:pt x="4412" y="271869"/>
                    <a:pt x="-4289" y="288287"/>
                    <a:pt x="2360" y="305443"/>
                  </a:cubicBezTo>
                  <a:cubicBezTo>
                    <a:pt x="8024" y="321368"/>
                    <a:pt x="23210" y="332696"/>
                    <a:pt x="39710" y="3351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6064999" y="3058846"/>
              <a:ext cx="1050340" cy="1508336"/>
            </a:xfrm>
            <a:custGeom>
              <a:rect b="b" l="l" r="r" t="t"/>
              <a:pathLst>
                <a:path extrusionOk="0" h="1508336" w="1050340">
                  <a:moveTo>
                    <a:pt x="965252" y="53251"/>
                  </a:moveTo>
                  <a:cubicBezTo>
                    <a:pt x="918380" y="21484"/>
                    <a:pt x="862232" y="3917"/>
                    <a:pt x="805838" y="141"/>
                  </a:cubicBezTo>
                  <a:cubicBezTo>
                    <a:pt x="789420" y="-680"/>
                    <a:pt x="773249" y="2275"/>
                    <a:pt x="756995" y="4163"/>
                  </a:cubicBezTo>
                  <a:cubicBezTo>
                    <a:pt x="751331" y="4902"/>
                    <a:pt x="746324" y="7939"/>
                    <a:pt x="743287" y="12372"/>
                  </a:cubicBezTo>
                  <a:cubicBezTo>
                    <a:pt x="652416" y="12536"/>
                    <a:pt x="555060" y="29692"/>
                    <a:pt x="484300" y="90519"/>
                  </a:cubicBezTo>
                  <a:cubicBezTo>
                    <a:pt x="367572" y="192226"/>
                    <a:pt x="277111" y="337603"/>
                    <a:pt x="299029" y="497674"/>
                  </a:cubicBezTo>
                  <a:cubicBezTo>
                    <a:pt x="304446" y="597082"/>
                    <a:pt x="373564" y="674901"/>
                    <a:pt x="431108" y="750504"/>
                  </a:cubicBezTo>
                  <a:cubicBezTo>
                    <a:pt x="462629" y="788346"/>
                    <a:pt x="484300" y="832838"/>
                    <a:pt x="507695" y="875934"/>
                  </a:cubicBezTo>
                  <a:cubicBezTo>
                    <a:pt x="553993" y="973946"/>
                    <a:pt x="603738" y="1110458"/>
                    <a:pt x="522964" y="1203627"/>
                  </a:cubicBezTo>
                  <a:cubicBezTo>
                    <a:pt x="506464" y="1219470"/>
                    <a:pt x="491852" y="1238515"/>
                    <a:pt x="471741" y="1249843"/>
                  </a:cubicBezTo>
                  <a:cubicBezTo>
                    <a:pt x="439070" y="1261828"/>
                    <a:pt x="398026" y="1268969"/>
                    <a:pt x="362072" y="1261335"/>
                  </a:cubicBezTo>
                  <a:cubicBezTo>
                    <a:pt x="289096" y="1230388"/>
                    <a:pt x="225478" y="1178262"/>
                    <a:pt x="172449" y="1119898"/>
                  </a:cubicBezTo>
                  <a:cubicBezTo>
                    <a:pt x="159562" y="1103399"/>
                    <a:pt x="148480" y="1085586"/>
                    <a:pt x="136167" y="1068676"/>
                  </a:cubicBezTo>
                  <a:cubicBezTo>
                    <a:pt x="131323" y="1061534"/>
                    <a:pt x="123936" y="1056526"/>
                    <a:pt x="115480" y="1054967"/>
                  </a:cubicBezTo>
                  <a:cubicBezTo>
                    <a:pt x="63109" y="1047168"/>
                    <a:pt x="16811" y="1092973"/>
                    <a:pt x="5483" y="1141405"/>
                  </a:cubicBezTo>
                  <a:cubicBezTo>
                    <a:pt x="-17994" y="1236627"/>
                    <a:pt x="37251" y="1321752"/>
                    <a:pt x="107764" y="1380609"/>
                  </a:cubicBezTo>
                  <a:cubicBezTo>
                    <a:pt x="182300" y="1451614"/>
                    <a:pt x="278917" y="1507762"/>
                    <a:pt x="384318" y="1507844"/>
                  </a:cubicBezTo>
                  <a:cubicBezTo>
                    <a:pt x="389899" y="1508091"/>
                    <a:pt x="395482" y="1508255"/>
                    <a:pt x="401228" y="1508337"/>
                  </a:cubicBezTo>
                  <a:cubicBezTo>
                    <a:pt x="468950" y="1508337"/>
                    <a:pt x="534538" y="1489457"/>
                    <a:pt x="594134" y="1457278"/>
                  </a:cubicBezTo>
                  <a:cubicBezTo>
                    <a:pt x="648311" y="1426249"/>
                    <a:pt x="701668" y="1390623"/>
                    <a:pt x="740414" y="1340960"/>
                  </a:cubicBezTo>
                  <a:cubicBezTo>
                    <a:pt x="836210" y="1210769"/>
                    <a:pt x="822584" y="980431"/>
                    <a:pt x="783674" y="830457"/>
                  </a:cubicBezTo>
                  <a:cubicBezTo>
                    <a:pt x="755354" y="742459"/>
                    <a:pt x="714392" y="659879"/>
                    <a:pt x="670639" y="578777"/>
                  </a:cubicBezTo>
                  <a:cubicBezTo>
                    <a:pt x="642812" y="513681"/>
                    <a:pt x="602260" y="447108"/>
                    <a:pt x="606693" y="374050"/>
                  </a:cubicBezTo>
                  <a:cubicBezTo>
                    <a:pt x="610879" y="342610"/>
                    <a:pt x="612768" y="309365"/>
                    <a:pt x="627954" y="280963"/>
                  </a:cubicBezTo>
                  <a:cubicBezTo>
                    <a:pt x="654960" y="237128"/>
                    <a:pt x="710944" y="205770"/>
                    <a:pt x="762824" y="216031"/>
                  </a:cubicBezTo>
                  <a:cubicBezTo>
                    <a:pt x="786137" y="220874"/>
                    <a:pt x="803129" y="238359"/>
                    <a:pt x="818643" y="255187"/>
                  </a:cubicBezTo>
                  <a:cubicBezTo>
                    <a:pt x="841300" y="279157"/>
                    <a:pt x="863956" y="303373"/>
                    <a:pt x="888172" y="325782"/>
                  </a:cubicBezTo>
                  <a:cubicBezTo>
                    <a:pt x="940872" y="362640"/>
                    <a:pt x="1014258" y="328820"/>
                    <a:pt x="1040280" y="275052"/>
                  </a:cubicBezTo>
                  <a:cubicBezTo>
                    <a:pt x="1072048" y="195756"/>
                    <a:pt x="1023534" y="106937"/>
                    <a:pt x="965252" y="53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3010637" y="4779710"/>
              <a:ext cx="1555426" cy="1507289"/>
            </a:xfrm>
            <a:custGeom>
              <a:rect b="b" l="l" r="r" t="t"/>
              <a:pathLst>
                <a:path extrusionOk="0" h="1507289" w="1555426">
                  <a:moveTo>
                    <a:pt x="1206307" y="327609"/>
                  </a:moveTo>
                  <a:cubicBezTo>
                    <a:pt x="1254492" y="325146"/>
                    <a:pt x="1302513" y="321616"/>
                    <a:pt x="1350371" y="316116"/>
                  </a:cubicBezTo>
                  <a:cubicBezTo>
                    <a:pt x="1419653" y="308975"/>
                    <a:pt x="1501083" y="302326"/>
                    <a:pt x="1543359" y="238872"/>
                  </a:cubicBezTo>
                  <a:cubicBezTo>
                    <a:pt x="1570858" y="180508"/>
                    <a:pt x="1545575" y="108763"/>
                    <a:pt x="1524889" y="51466"/>
                  </a:cubicBezTo>
                  <a:cubicBezTo>
                    <a:pt x="1508307" y="10258"/>
                    <a:pt x="1484994" y="-5585"/>
                    <a:pt x="1440749" y="1721"/>
                  </a:cubicBezTo>
                  <a:cubicBezTo>
                    <a:pt x="1397899" y="5168"/>
                    <a:pt x="1355050" y="9765"/>
                    <a:pt x="1311954" y="8862"/>
                  </a:cubicBezTo>
                  <a:cubicBezTo>
                    <a:pt x="1157711" y="5825"/>
                    <a:pt x="1004043" y="15511"/>
                    <a:pt x="850046" y="21668"/>
                  </a:cubicBezTo>
                  <a:cubicBezTo>
                    <a:pt x="790615" y="21340"/>
                    <a:pt x="731183" y="15758"/>
                    <a:pt x="671752" y="18056"/>
                  </a:cubicBezTo>
                  <a:cubicBezTo>
                    <a:pt x="568157" y="23556"/>
                    <a:pt x="465137" y="39071"/>
                    <a:pt x="361461" y="45391"/>
                  </a:cubicBezTo>
                  <a:cubicBezTo>
                    <a:pt x="290044" y="30780"/>
                    <a:pt x="217233" y="55981"/>
                    <a:pt x="149510" y="77652"/>
                  </a:cubicBezTo>
                  <a:cubicBezTo>
                    <a:pt x="100997" y="93577"/>
                    <a:pt x="46162" y="118449"/>
                    <a:pt x="21125" y="165321"/>
                  </a:cubicBezTo>
                  <a:cubicBezTo>
                    <a:pt x="3066" y="207843"/>
                    <a:pt x="-7441" y="257095"/>
                    <a:pt x="6267" y="302244"/>
                  </a:cubicBezTo>
                  <a:cubicBezTo>
                    <a:pt x="21618" y="367421"/>
                    <a:pt x="83758" y="373167"/>
                    <a:pt x="140152" y="367503"/>
                  </a:cubicBezTo>
                  <a:cubicBezTo>
                    <a:pt x="203852" y="364712"/>
                    <a:pt x="267142" y="356421"/>
                    <a:pt x="330924" y="354944"/>
                  </a:cubicBezTo>
                  <a:cubicBezTo>
                    <a:pt x="360804" y="354451"/>
                    <a:pt x="390848" y="355026"/>
                    <a:pt x="420974" y="355682"/>
                  </a:cubicBezTo>
                  <a:cubicBezTo>
                    <a:pt x="451018" y="356257"/>
                    <a:pt x="481145" y="356914"/>
                    <a:pt x="511106" y="356421"/>
                  </a:cubicBezTo>
                  <a:cubicBezTo>
                    <a:pt x="526293" y="357242"/>
                    <a:pt x="541725" y="356586"/>
                    <a:pt x="557158" y="355929"/>
                  </a:cubicBezTo>
                  <a:cubicBezTo>
                    <a:pt x="588351" y="354615"/>
                    <a:pt x="619544" y="353384"/>
                    <a:pt x="649178" y="363645"/>
                  </a:cubicBezTo>
                  <a:cubicBezTo>
                    <a:pt x="653036" y="517231"/>
                    <a:pt x="652626" y="671474"/>
                    <a:pt x="656320" y="824978"/>
                  </a:cubicBezTo>
                  <a:cubicBezTo>
                    <a:pt x="658618" y="907476"/>
                    <a:pt x="671095" y="989317"/>
                    <a:pt x="673640" y="1071897"/>
                  </a:cubicBezTo>
                  <a:cubicBezTo>
                    <a:pt x="673722" y="1148239"/>
                    <a:pt x="667730" y="1224416"/>
                    <a:pt x="670274" y="1300840"/>
                  </a:cubicBezTo>
                  <a:cubicBezTo>
                    <a:pt x="674461" y="1362980"/>
                    <a:pt x="657551" y="1508850"/>
                    <a:pt x="749079" y="1507208"/>
                  </a:cubicBezTo>
                  <a:cubicBezTo>
                    <a:pt x="750146" y="1507290"/>
                    <a:pt x="751213" y="1507290"/>
                    <a:pt x="752198" y="1507290"/>
                  </a:cubicBezTo>
                  <a:cubicBezTo>
                    <a:pt x="815159" y="1507290"/>
                    <a:pt x="877628" y="1487671"/>
                    <a:pt x="930903" y="1454261"/>
                  </a:cubicBezTo>
                  <a:cubicBezTo>
                    <a:pt x="953148" y="1437515"/>
                    <a:pt x="951343" y="1407143"/>
                    <a:pt x="951260" y="1382106"/>
                  </a:cubicBezTo>
                  <a:cubicBezTo>
                    <a:pt x="945596" y="1309295"/>
                    <a:pt x="959469" y="1237222"/>
                    <a:pt x="955529" y="1164328"/>
                  </a:cubicBezTo>
                  <a:cubicBezTo>
                    <a:pt x="959387" y="1000317"/>
                    <a:pt x="965626" y="836141"/>
                    <a:pt x="963327" y="671884"/>
                  </a:cubicBezTo>
                  <a:cubicBezTo>
                    <a:pt x="960783" y="561640"/>
                    <a:pt x="952492" y="449263"/>
                    <a:pt x="979088" y="340989"/>
                  </a:cubicBezTo>
                  <a:cubicBezTo>
                    <a:pt x="1055101" y="342384"/>
                    <a:pt x="1130540" y="331795"/>
                    <a:pt x="1206307" y="3276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4096519" y="5156631"/>
              <a:ext cx="888706" cy="1541497"/>
            </a:xfrm>
            <a:custGeom>
              <a:rect b="b" l="l" r="r" t="t"/>
              <a:pathLst>
                <a:path extrusionOk="0" h="1541497" w="888706">
                  <a:moveTo>
                    <a:pt x="848377" y="1089161"/>
                  </a:moveTo>
                  <a:cubicBezTo>
                    <a:pt x="835900" y="1008305"/>
                    <a:pt x="822356" y="927120"/>
                    <a:pt x="803968" y="847331"/>
                  </a:cubicBezTo>
                  <a:cubicBezTo>
                    <a:pt x="787386" y="780512"/>
                    <a:pt x="779260" y="712215"/>
                    <a:pt x="768834" y="644328"/>
                  </a:cubicBezTo>
                  <a:cubicBezTo>
                    <a:pt x="752171" y="548286"/>
                    <a:pt x="733290" y="452654"/>
                    <a:pt x="716298" y="356775"/>
                  </a:cubicBezTo>
                  <a:cubicBezTo>
                    <a:pt x="701440" y="278710"/>
                    <a:pt x="690687" y="199496"/>
                    <a:pt x="663434" y="124550"/>
                  </a:cubicBezTo>
                  <a:cubicBezTo>
                    <a:pt x="653173" y="75543"/>
                    <a:pt x="621159" y="33843"/>
                    <a:pt x="572809" y="17836"/>
                  </a:cubicBezTo>
                  <a:cubicBezTo>
                    <a:pt x="518795" y="-4739"/>
                    <a:pt x="355359" y="-17298"/>
                    <a:pt x="333688" y="52312"/>
                  </a:cubicBezTo>
                  <a:cubicBezTo>
                    <a:pt x="246675" y="211562"/>
                    <a:pt x="216713" y="392976"/>
                    <a:pt x="162946" y="564621"/>
                  </a:cubicBezTo>
                  <a:cubicBezTo>
                    <a:pt x="137745" y="643343"/>
                    <a:pt x="109506" y="721409"/>
                    <a:pt x="94238" y="802922"/>
                  </a:cubicBezTo>
                  <a:cubicBezTo>
                    <a:pt x="84880" y="851518"/>
                    <a:pt x="81022" y="900934"/>
                    <a:pt x="76754" y="950187"/>
                  </a:cubicBezTo>
                  <a:cubicBezTo>
                    <a:pt x="70515" y="1014051"/>
                    <a:pt x="54508" y="1076274"/>
                    <a:pt x="45642" y="1139809"/>
                  </a:cubicBezTo>
                  <a:cubicBezTo>
                    <a:pt x="37844" y="1204166"/>
                    <a:pt x="26434" y="1268030"/>
                    <a:pt x="11165" y="1331074"/>
                  </a:cubicBezTo>
                  <a:cubicBezTo>
                    <a:pt x="3121" y="1370886"/>
                    <a:pt x="-81" y="1411848"/>
                    <a:pt x="2" y="1452481"/>
                  </a:cubicBezTo>
                  <a:cubicBezTo>
                    <a:pt x="330" y="1482279"/>
                    <a:pt x="26598" y="1501980"/>
                    <a:pt x="51553" y="1512980"/>
                  </a:cubicBezTo>
                  <a:cubicBezTo>
                    <a:pt x="168445" y="1562889"/>
                    <a:pt x="198490" y="1489667"/>
                    <a:pt x="218519" y="1388699"/>
                  </a:cubicBezTo>
                  <a:cubicBezTo>
                    <a:pt x="236004" y="1295529"/>
                    <a:pt x="250944" y="1201867"/>
                    <a:pt x="264077" y="1108041"/>
                  </a:cubicBezTo>
                  <a:cubicBezTo>
                    <a:pt x="292151" y="1094333"/>
                    <a:pt x="323509" y="1094579"/>
                    <a:pt x="354374" y="1094907"/>
                  </a:cubicBezTo>
                  <a:cubicBezTo>
                    <a:pt x="360777" y="1094989"/>
                    <a:pt x="367180" y="1095072"/>
                    <a:pt x="373500" y="1094989"/>
                  </a:cubicBezTo>
                  <a:cubicBezTo>
                    <a:pt x="414873" y="1094661"/>
                    <a:pt x="455916" y="1090064"/>
                    <a:pt x="497206" y="1088340"/>
                  </a:cubicBezTo>
                  <a:cubicBezTo>
                    <a:pt x="514034" y="1088915"/>
                    <a:pt x="530944" y="1088340"/>
                    <a:pt x="547855" y="1087848"/>
                  </a:cubicBezTo>
                  <a:cubicBezTo>
                    <a:pt x="567966" y="1087191"/>
                    <a:pt x="588159" y="1086534"/>
                    <a:pt x="608189" y="1087930"/>
                  </a:cubicBezTo>
                  <a:cubicBezTo>
                    <a:pt x="626659" y="1104840"/>
                    <a:pt x="628136" y="1131929"/>
                    <a:pt x="634211" y="1155981"/>
                  </a:cubicBezTo>
                  <a:cubicBezTo>
                    <a:pt x="650875" y="1258918"/>
                    <a:pt x="660889" y="1362759"/>
                    <a:pt x="676157" y="1465861"/>
                  </a:cubicBezTo>
                  <a:cubicBezTo>
                    <a:pt x="676650" y="1525457"/>
                    <a:pt x="717694" y="1538345"/>
                    <a:pt x="769573" y="1541382"/>
                  </a:cubicBezTo>
                  <a:cubicBezTo>
                    <a:pt x="772446" y="1541464"/>
                    <a:pt x="775155" y="1541546"/>
                    <a:pt x="777946" y="1541464"/>
                  </a:cubicBezTo>
                  <a:cubicBezTo>
                    <a:pt x="921435" y="1541464"/>
                    <a:pt x="887533" y="1387303"/>
                    <a:pt x="879324" y="1287649"/>
                  </a:cubicBezTo>
                  <a:cubicBezTo>
                    <a:pt x="873414" y="1220912"/>
                    <a:pt x="859623" y="1155160"/>
                    <a:pt x="848377" y="1089161"/>
                  </a:cubicBezTo>
                  <a:close/>
                  <a:moveTo>
                    <a:pt x="309226" y="682417"/>
                  </a:moveTo>
                  <a:cubicBezTo>
                    <a:pt x="314233" y="638500"/>
                    <a:pt x="327449" y="595486"/>
                    <a:pt x="336561" y="552144"/>
                  </a:cubicBezTo>
                  <a:cubicBezTo>
                    <a:pt x="357247" y="452818"/>
                    <a:pt x="377605" y="353164"/>
                    <a:pt x="406828" y="255808"/>
                  </a:cubicBezTo>
                  <a:cubicBezTo>
                    <a:pt x="411507" y="247024"/>
                    <a:pt x="416186" y="238241"/>
                    <a:pt x="420454" y="229293"/>
                  </a:cubicBezTo>
                  <a:cubicBezTo>
                    <a:pt x="430469" y="226913"/>
                    <a:pt x="435394" y="215749"/>
                    <a:pt x="441469" y="207868"/>
                  </a:cubicBezTo>
                  <a:lnTo>
                    <a:pt x="441469" y="207786"/>
                  </a:lnTo>
                  <a:cubicBezTo>
                    <a:pt x="525280" y="201466"/>
                    <a:pt x="548675" y="288150"/>
                    <a:pt x="550810" y="355708"/>
                  </a:cubicBezTo>
                  <a:cubicBezTo>
                    <a:pt x="555242" y="420065"/>
                    <a:pt x="556802" y="484504"/>
                    <a:pt x="558690" y="548860"/>
                  </a:cubicBezTo>
                  <a:cubicBezTo>
                    <a:pt x="557705" y="644657"/>
                    <a:pt x="568048" y="751781"/>
                    <a:pt x="522571" y="839861"/>
                  </a:cubicBezTo>
                  <a:cubicBezTo>
                    <a:pt x="516989" y="849219"/>
                    <a:pt x="507139" y="852503"/>
                    <a:pt x="496878" y="853652"/>
                  </a:cubicBezTo>
                  <a:cubicBezTo>
                    <a:pt x="462155" y="858495"/>
                    <a:pt x="427268" y="862435"/>
                    <a:pt x="392298" y="864405"/>
                  </a:cubicBezTo>
                  <a:cubicBezTo>
                    <a:pt x="362747" y="864652"/>
                    <a:pt x="331718" y="862517"/>
                    <a:pt x="305450" y="847823"/>
                  </a:cubicBezTo>
                  <a:cubicBezTo>
                    <a:pt x="303562" y="793482"/>
                    <a:pt x="303398" y="736677"/>
                    <a:pt x="309226" y="682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4984308" y="4504719"/>
              <a:ext cx="842912" cy="1597748"/>
            </a:xfrm>
            <a:custGeom>
              <a:rect b="b" l="l" r="r" t="t"/>
              <a:pathLst>
                <a:path extrusionOk="0" h="1597748" w="842912">
                  <a:moveTo>
                    <a:pt x="665146" y="1321934"/>
                  </a:moveTo>
                  <a:cubicBezTo>
                    <a:pt x="624267" y="1314711"/>
                    <a:pt x="585111" y="1300673"/>
                    <a:pt x="544642" y="1292136"/>
                  </a:cubicBezTo>
                  <a:cubicBezTo>
                    <a:pt x="497934" y="1283763"/>
                    <a:pt x="451718" y="1275062"/>
                    <a:pt x="406981" y="1257331"/>
                  </a:cubicBezTo>
                  <a:cubicBezTo>
                    <a:pt x="361094" y="1240257"/>
                    <a:pt x="313647" y="1227205"/>
                    <a:pt x="267678" y="1211116"/>
                  </a:cubicBezTo>
                  <a:cubicBezTo>
                    <a:pt x="249783" y="1148155"/>
                    <a:pt x="255529" y="1081417"/>
                    <a:pt x="252820" y="1016650"/>
                  </a:cubicBezTo>
                  <a:cubicBezTo>
                    <a:pt x="250193" y="917488"/>
                    <a:pt x="262589" y="818737"/>
                    <a:pt x="268088" y="719903"/>
                  </a:cubicBezTo>
                  <a:cubicBezTo>
                    <a:pt x="273506" y="587578"/>
                    <a:pt x="276297" y="455335"/>
                    <a:pt x="284013" y="323174"/>
                  </a:cubicBezTo>
                  <a:cubicBezTo>
                    <a:pt x="288446" y="274332"/>
                    <a:pt x="292797" y="225326"/>
                    <a:pt x="293207" y="176319"/>
                  </a:cubicBezTo>
                  <a:cubicBezTo>
                    <a:pt x="292797" y="135111"/>
                    <a:pt x="300841" y="87747"/>
                    <a:pt x="273588" y="53024"/>
                  </a:cubicBezTo>
                  <a:cubicBezTo>
                    <a:pt x="242477" y="6972"/>
                    <a:pt x="119920" y="-28900"/>
                    <a:pt x="90615" y="33076"/>
                  </a:cubicBezTo>
                  <a:cubicBezTo>
                    <a:pt x="87085" y="34308"/>
                    <a:pt x="85526" y="38330"/>
                    <a:pt x="84212" y="41613"/>
                  </a:cubicBezTo>
                  <a:cubicBezTo>
                    <a:pt x="77563" y="64352"/>
                    <a:pt x="74033" y="87911"/>
                    <a:pt x="69354" y="111142"/>
                  </a:cubicBezTo>
                  <a:cubicBezTo>
                    <a:pt x="51377" y="200289"/>
                    <a:pt x="32497" y="289272"/>
                    <a:pt x="21415" y="379568"/>
                  </a:cubicBezTo>
                  <a:cubicBezTo>
                    <a:pt x="11565" y="446716"/>
                    <a:pt x="6721" y="514356"/>
                    <a:pt x="5983" y="582243"/>
                  </a:cubicBezTo>
                  <a:cubicBezTo>
                    <a:pt x="-338" y="717441"/>
                    <a:pt x="-3293" y="852557"/>
                    <a:pt x="5490" y="987755"/>
                  </a:cubicBezTo>
                  <a:cubicBezTo>
                    <a:pt x="5244" y="1089955"/>
                    <a:pt x="4423" y="1192072"/>
                    <a:pt x="12878" y="1294024"/>
                  </a:cubicBezTo>
                  <a:cubicBezTo>
                    <a:pt x="20594" y="1369791"/>
                    <a:pt x="7378" y="1434230"/>
                    <a:pt x="81996" y="1480199"/>
                  </a:cubicBezTo>
                  <a:cubicBezTo>
                    <a:pt x="126816" y="1517221"/>
                    <a:pt x="184113" y="1526004"/>
                    <a:pt x="239194" y="1537578"/>
                  </a:cubicBezTo>
                  <a:cubicBezTo>
                    <a:pt x="304371" y="1554817"/>
                    <a:pt x="371437" y="1559167"/>
                    <a:pt x="438584" y="1561220"/>
                  </a:cubicBezTo>
                  <a:cubicBezTo>
                    <a:pt x="490464" y="1564667"/>
                    <a:pt x="542507" y="1567787"/>
                    <a:pt x="593894" y="1576734"/>
                  </a:cubicBezTo>
                  <a:cubicBezTo>
                    <a:pt x="641587" y="1582973"/>
                    <a:pt x="688705" y="1596517"/>
                    <a:pt x="737055" y="1596928"/>
                  </a:cubicBezTo>
                  <a:cubicBezTo>
                    <a:pt x="741406" y="1597338"/>
                    <a:pt x="745592" y="1597502"/>
                    <a:pt x="749532" y="1597749"/>
                  </a:cubicBezTo>
                  <a:cubicBezTo>
                    <a:pt x="796487" y="1597749"/>
                    <a:pt x="824232" y="1570660"/>
                    <a:pt x="832933" y="1521653"/>
                  </a:cubicBezTo>
                  <a:cubicBezTo>
                    <a:pt x="836463" y="1482990"/>
                    <a:pt x="850090" y="1441454"/>
                    <a:pt x="838023" y="1403529"/>
                  </a:cubicBezTo>
                  <a:cubicBezTo>
                    <a:pt x="806173" y="1344344"/>
                    <a:pt x="724250" y="1336956"/>
                    <a:pt x="665146" y="13219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5904655" y="4755707"/>
              <a:ext cx="794345" cy="1542539"/>
            </a:xfrm>
            <a:custGeom>
              <a:rect b="b" l="l" r="r" t="t"/>
              <a:pathLst>
                <a:path extrusionOk="0" h="1542539" w="794345">
                  <a:moveTo>
                    <a:pt x="676905" y="348082"/>
                  </a:moveTo>
                  <a:cubicBezTo>
                    <a:pt x="711546" y="294807"/>
                    <a:pt x="752836" y="245637"/>
                    <a:pt x="781074" y="188504"/>
                  </a:cubicBezTo>
                  <a:cubicBezTo>
                    <a:pt x="797656" y="158953"/>
                    <a:pt x="798641" y="123573"/>
                    <a:pt x="784358" y="92872"/>
                  </a:cubicBezTo>
                  <a:cubicBezTo>
                    <a:pt x="769746" y="59298"/>
                    <a:pt x="750784" y="21538"/>
                    <a:pt x="717785" y="3150"/>
                  </a:cubicBezTo>
                  <a:cubicBezTo>
                    <a:pt x="640540" y="-21312"/>
                    <a:pt x="577743" y="103215"/>
                    <a:pt x="533252" y="151565"/>
                  </a:cubicBezTo>
                  <a:cubicBezTo>
                    <a:pt x="427769" y="281345"/>
                    <a:pt x="339279" y="423849"/>
                    <a:pt x="245863" y="562413"/>
                  </a:cubicBezTo>
                  <a:cubicBezTo>
                    <a:pt x="261870" y="456356"/>
                    <a:pt x="258504" y="348411"/>
                    <a:pt x="266549" y="241615"/>
                  </a:cubicBezTo>
                  <a:cubicBezTo>
                    <a:pt x="269012" y="208944"/>
                    <a:pt x="266303" y="176437"/>
                    <a:pt x="265071" y="143766"/>
                  </a:cubicBezTo>
                  <a:cubicBezTo>
                    <a:pt x="262609" y="115200"/>
                    <a:pt x="271885" y="79984"/>
                    <a:pt x="249146" y="57821"/>
                  </a:cubicBezTo>
                  <a:cubicBezTo>
                    <a:pt x="214259" y="28023"/>
                    <a:pt x="160574" y="25724"/>
                    <a:pt x="117478" y="35246"/>
                  </a:cubicBezTo>
                  <a:cubicBezTo>
                    <a:pt x="68636" y="50679"/>
                    <a:pt x="69210" y="107648"/>
                    <a:pt x="72576" y="150990"/>
                  </a:cubicBezTo>
                  <a:cubicBezTo>
                    <a:pt x="75367" y="206810"/>
                    <a:pt x="66830" y="266898"/>
                    <a:pt x="63054" y="323374"/>
                  </a:cubicBezTo>
                  <a:cubicBezTo>
                    <a:pt x="61987" y="365321"/>
                    <a:pt x="56979" y="407268"/>
                    <a:pt x="52957" y="448886"/>
                  </a:cubicBezTo>
                  <a:cubicBezTo>
                    <a:pt x="42614" y="574644"/>
                    <a:pt x="18316" y="700567"/>
                    <a:pt x="11995" y="827228"/>
                  </a:cubicBezTo>
                  <a:cubicBezTo>
                    <a:pt x="9697" y="925979"/>
                    <a:pt x="9451" y="1024813"/>
                    <a:pt x="2227" y="1123482"/>
                  </a:cubicBezTo>
                  <a:cubicBezTo>
                    <a:pt x="-482" y="1220838"/>
                    <a:pt x="-1303" y="1318604"/>
                    <a:pt x="3130" y="1415960"/>
                  </a:cubicBezTo>
                  <a:cubicBezTo>
                    <a:pt x="8712" y="1487212"/>
                    <a:pt x="1324" y="1532197"/>
                    <a:pt x="88829" y="1540159"/>
                  </a:cubicBezTo>
                  <a:cubicBezTo>
                    <a:pt x="102456" y="1541718"/>
                    <a:pt x="114933" y="1542457"/>
                    <a:pt x="126015" y="1542539"/>
                  </a:cubicBezTo>
                  <a:cubicBezTo>
                    <a:pt x="252676" y="1542539"/>
                    <a:pt x="237162" y="1446743"/>
                    <a:pt x="245452" y="1330835"/>
                  </a:cubicBezTo>
                  <a:cubicBezTo>
                    <a:pt x="249803" y="1265658"/>
                    <a:pt x="252102" y="1200398"/>
                    <a:pt x="253497" y="1135057"/>
                  </a:cubicBezTo>
                  <a:cubicBezTo>
                    <a:pt x="257191" y="1059372"/>
                    <a:pt x="261952" y="983851"/>
                    <a:pt x="254893" y="908166"/>
                  </a:cubicBezTo>
                  <a:cubicBezTo>
                    <a:pt x="289615" y="953971"/>
                    <a:pt x="322286" y="1001172"/>
                    <a:pt x="355778" y="1047797"/>
                  </a:cubicBezTo>
                  <a:cubicBezTo>
                    <a:pt x="384673" y="1086132"/>
                    <a:pt x="417098" y="1121758"/>
                    <a:pt x="443448" y="1162063"/>
                  </a:cubicBezTo>
                  <a:cubicBezTo>
                    <a:pt x="499267" y="1241935"/>
                    <a:pt x="545319" y="1332559"/>
                    <a:pt x="625108" y="1391744"/>
                  </a:cubicBezTo>
                  <a:cubicBezTo>
                    <a:pt x="666398" y="1415057"/>
                    <a:pt x="748075" y="1397819"/>
                    <a:pt x="772948" y="1356036"/>
                  </a:cubicBezTo>
                  <a:cubicBezTo>
                    <a:pt x="810872" y="1272800"/>
                    <a:pt x="745695" y="1186443"/>
                    <a:pt x="715897" y="1110430"/>
                  </a:cubicBezTo>
                  <a:cubicBezTo>
                    <a:pt x="681666" y="1038029"/>
                    <a:pt x="630361" y="975396"/>
                    <a:pt x="584557" y="910218"/>
                  </a:cubicBezTo>
                  <a:cubicBezTo>
                    <a:pt x="529065" y="839295"/>
                    <a:pt x="482686" y="760080"/>
                    <a:pt x="419889" y="695313"/>
                  </a:cubicBezTo>
                  <a:cubicBezTo>
                    <a:pt x="445336" y="656650"/>
                    <a:pt x="481290" y="625867"/>
                    <a:pt x="508297" y="588271"/>
                  </a:cubicBezTo>
                  <a:cubicBezTo>
                    <a:pt x="568632" y="511272"/>
                    <a:pt x="622645" y="429513"/>
                    <a:pt x="676905" y="3480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6746962" y="4673275"/>
              <a:ext cx="331876" cy="1013992"/>
            </a:xfrm>
            <a:custGeom>
              <a:rect b="b" l="l" r="r" t="t"/>
              <a:pathLst>
                <a:path extrusionOk="0" h="1013992" w="331876">
                  <a:moveTo>
                    <a:pt x="234940" y="4808"/>
                  </a:moveTo>
                  <a:cubicBezTo>
                    <a:pt x="197426" y="2837"/>
                    <a:pt x="159830" y="-1103"/>
                    <a:pt x="122151" y="293"/>
                  </a:cubicBezTo>
                  <a:cubicBezTo>
                    <a:pt x="108607" y="1032"/>
                    <a:pt x="99003" y="15725"/>
                    <a:pt x="102697" y="28449"/>
                  </a:cubicBezTo>
                  <a:cubicBezTo>
                    <a:pt x="69862" y="248690"/>
                    <a:pt x="35959" y="469424"/>
                    <a:pt x="16176" y="691471"/>
                  </a:cubicBezTo>
                  <a:cubicBezTo>
                    <a:pt x="6162" y="776185"/>
                    <a:pt x="-4182" y="861474"/>
                    <a:pt x="1729" y="947009"/>
                  </a:cubicBezTo>
                  <a:cubicBezTo>
                    <a:pt x="7639" y="1001844"/>
                    <a:pt x="79219" y="1011448"/>
                    <a:pt x="123793" y="1013911"/>
                  </a:cubicBezTo>
                  <a:cubicBezTo>
                    <a:pt x="123793" y="1013911"/>
                    <a:pt x="123793" y="1013911"/>
                    <a:pt x="123793" y="1013993"/>
                  </a:cubicBezTo>
                  <a:cubicBezTo>
                    <a:pt x="206127" y="1013993"/>
                    <a:pt x="215649" y="843907"/>
                    <a:pt x="227388" y="781849"/>
                  </a:cubicBezTo>
                  <a:cubicBezTo>
                    <a:pt x="238388" y="702060"/>
                    <a:pt x="247828" y="622107"/>
                    <a:pt x="258335" y="542235"/>
                  </a:cubicBezTo>
                  <a:cubicBezTo>
                    <a:pt x="276722" y="388485"/>
                    <a:pt x="321706" y="238840"/>
                    <a:pt x="330572" y="83776"/>
                  </a:cubicBezTo>
                  <a:cubicBezTo>
                    <a:pt x="340915" y="16218"/>
                    <a:pt x="287968" y="9733"/>
                    <a:pt x="234940" y="48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6758296" y="5806393"/>
              <a:ext cx="250255" cy="266855"/>
            </a:xfrm>
            <a:custGeom>
              <a:rect b="b" l="l" r="r" t="t"/>
              <a:pathLst>
                <a:path extrusionOk="0" h="266855" w="250255">
                  <a:moveTo>
                    <a:pt x="186584" y="4745"/>
                  </a:moveTo>
                  <a:cubicBezTo>
                    <a:pt x="178786" y="148"/>
                    <a:pt x="168607" y="66"/>
                    <a:pt x="161301" y="5730"/>
                  </a:cubicBezTo>
                  <a:cubicBezTo>
                    <a:pt x="84549" y="-15859"/>
                    <a:pt x="18879" y="25103"/>
                    <a:pt x="2051" y="102594"/>
                  </a:cubicBezTo>
                  <a:cubicBezTo>
                    <a:pt x="-11329" y="172696"/>
                    <a:pt x="42520" y="249613"/>
                    <a:pt x="111967" y="263814"/>
                  </a:cubicBezTo>
                  <a:cubicBezTo>
                    <a:pt x="120668" y="265948"/>
                    <a:pt x="129041" y="266933"/>
                    <a:pt x="136921" y="266851"/>
                  </a:cubicBezTo>
                  <a:cubicBezTo>
                    <a:pt x="215151" y="266851"/>
                    <a:pt x="262680" y="171957"/>
                    <a:pt x="247411" y="98571"/>
                  </a:cubicBezTo>
                  <a:cubicBezTo>
                    <a:pt x="243471" y="58759"/>
                    <a:pt x="224673" y="21245"/>
                    <a:pt x="186584" y="47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29"/>
          <p:cNvGrpSpPr/>
          <p:nvPr/>
        </p:nvGrpSpPr>
        <p:grpSpPr>
          <a:xfrm rot="-298095">
            <a:off x="1505409" y="1380754"/>
            <a:ext cx="2052263" cy="1968495"/>
            <a:chOff x="3010637" y="2761036"/>
            <a:chExt cx="4104702" cy="3937092"/>
          </a:xfrm>
        </p:grpSpPr>
        <p:sp>
          <p:nvSpPr>
            <p:cNvPr id="1190" name="Google Shape;1190;p29"/>
            <p:cNvSpPr/>
            <p:nvPr/>
          </p:nvSpPr>
          <p:spPr>
            <a:xfrm>
              <a:off x="3368899" y="2848147"/>
              <a:ext cx="929016" cy="1715259"/>
            </a:xfrm>
            <a:custGeom>
              <a:rect b="b" l="l" r="r" t="t"/>
              <a:pathLst>
                <a:path extrusionOk="0" h="1715259" w="929016">
                  <a:moveTo>
                    <a:pt x="838194" y="1714356"/>
                  </a:moveTo>
                  <a:cubicBezTo>
                    <a:pt x="788695" y="1709678"/>
                    <a:pt x="739114" y="1707625"/>
                    <a:pt x="689615" y="1703521"/>
                  </a:cubicBezTo>
                  <a:cubicBezTo>
                    <a:pt x="626243" y="1692029"/>
                    <a:pt x="562625" y="1686693"/>
                    <a:pt x="498187" y="1689238"/>
                  </a:cubicBezTo>
                  <a:cubicBezTo>
                    <a:pt x="424964" y="1687185"/>
                    <a:pt x="352891" y="1671917"/>
                    <a:pt x="280326" y="1662805"/>
                  </a:cubicBezTo>
                  <a:cubicBezTo>
                    <a:pt x="214410" y="1653776"/>
                    <a:pt x="146523" y="1652134"/>
                    <a:pt x="83890" y="1627508"/>
                  </a:cubicBezTo>
                  <a:cubicBezTo>
                    <a:pt x="20354" y="1604523"/>
                    <a:pt x="-4764" y="1545420"/>
                    <a:pt x="735" y="1481310"/>
                  </a:cubicBezTo>
                  <a:cubicBezTo>
                    <a:pt x="-3" y="1371805"/>
                    <a:pt x="8452" y="1262710"/>
                    <a:pt x="22160" y="1154191"/>
                  </a:cubicBezTo>
                  <a:cubicBezTo>
                    <a:pt x="49824" y="974911"/>
                    <a:pt x="72480" y="794647"/>
                    <a:pt x="110651" y="617255"/>
                  </a:cubicBezTo>
                  <a:cubicBezTo>
                    <a:pt x="145784" y="474751"/>
                    <a:pt x="174269" y="330195"/>
                    <a:pt x="220566" y="190728"/>
                  </a:cubicBezTo>
                  <a:cubicBezTo>
                    <a:pt x="228939" y="165199"/>
                    <a:pt x="239528" y="140244"/>
                    <a:pt x="248804" y="115043"/>
                  </a:cubicBezTo>
                  <a:cubicBezTo>
                    <a:pt x="253401" y="85163"/>
                    <a:pt x="272199" y="59634"/>
                    <a:pt x="291490" y="37306"/>
                  </a:cubicBezTo>
                  <a:cubicBezTo>
                    <a:pt x="332616" y="-9566"/>
                    <a:pt x="405263" y="-5543"/>
                    <a:pt x="459523" y="12926"/>
                  </a:cubicBezTo>
                  <a:cubicBezTo>
                    <a:pt x="517641" y="42314"/>
                    <a:pt x="538574" y="114222"/>
                    <a:pt x="540462" y="175131"/>
                  </a:cubicBezTo>
                  <a:cubicBezTo>
                    <a:pt x="544894" y="297606"/>
                    <a:pt x="500731" y="414088"/>
                    <a:pt x="485463" y="534347"/>
                  </a:cubicBezTo>
                  <a:cubicBezTo>
                    <a:pt x="450576" y="719865"/>
                    <a:pt x="413800" y="906204"/>
                    <a:pt x="378092" y="1091229"/>
                  </a:cubicBezTo>
                  <a:cubicBezTo>
                    <a:pt x="371115" y="1126691"/>
                    <a:pt x="365533" y="1162646"/>
                    <a:pt x="356503" y="1197697"/>
                  </a:cubicBezTo>
                  <a:cubicBezTo>
                    <a:pt x="345504" y="1251300"/>
                    <a:pt x="319400" y="1305150"/>
                    <a:pt x="323997" y="1360395"/>
                  </a:cubicBezTo>
                  <a:cubicBezTo>
                    <a:pt x="428330" y="1387976"/>
                    <a:pt x="534633" y="1406117"/>
                    <a:pt x="639295" y="1432386"/>
                  </a:cubicBezTo>
                  <a:cubicBezTo>
                    <a:pt x="691421" y="1440841"/>
                    <a:pt x="744531" y="1441908"/>
                    <a:pt x="794933" y="1459474"/>
                  </a:cubicBezTo>
                  <a:cubicBezTo>
                    <a:pt x="829656" y="1468504"/>
                    <a:pt x="864544" y="1480325"/>
                    <a:pt x="892207" y="1503966"/>
                  </a:cubicBezTo>
                  <a:cubicBezTo>
                    <a:pt x="934564" y="1534420"/>
                    <a:pt x="933826" y="1591635"/>
                    <a:pt x="922169" y="1637522"/>
                  </a:cubicBezTo>
                  <a:cubicBezTo>
                    <a:pt x="913222" y="1677581"/>
                    <a:pt x="892700" y="1715259"/>
                    <a:pt x="849850" y="1715259"/>
                  </a:cubicBezTo>
                  <a:cubicBezTo>
                    <a:pt x="846156" y="1715177"/>
                    <a:pt x="842216" y="1714931"/>
                    <a:pt x="838194" y="1714356"/>
                  </a:cubicBezTo>
                  <a:close/>
                  <a:moveTo>
                    <a:pt x="684033" y="1657552"/>
                  </a:moveTo>
                  <a:cubicBezTo>
                    <a:pt x="739853" y="1662723"/>
                    <a:pt x="795836" y="1665843"/>
                    <a:pt x="851738" y="1669537"/>
                  </a:cubicBezTo>
                  <a:cubicBezTo>
                    <a:pt x="879484" y="1668059"/>
                    <a:pt x="888842" y="1583263"/>
                    <a:pt x="880961" y="1562002"/>
                  </a:cubicBezTo>
                  <a:cubicBezTo>
                    <a:pt x="858059" y="1507496"/>
                    <a:pt x="734681" y="1489190"/>
                    <a:pt x="680339" y="1483362"/>
                  </a:cubicBezTo>
                  <a:cubicBezTo>
                    <a:pt x="627639" y="1478765"/>
                    <a:pt x="576334" y="1464400"/>
                    <a:pt x="525111" y="1451676"/>
                  </a:cubicBezTo>
                  <a:cubicBezTo>
                    <a:pt x="453941" y="1435094"/>
                    <a:pt x="381786" y="1424259"/>
                    <a:pt x="311519" y="1403819"/>
                  </a:cubicBezTo>
                  <a:cubicBezTo>
                    <a:pt x="241827" y="1384446"/>
                    <a:pt x="298878" y="1253434"/>
                    <a:pt x="308154" y="1205003"/>
                  </a:cubicBezTo>
                  <a:cubicBezTo>
                    <a:pt x="348623" y="1026955"/>
                    <a:pt x="377764" y="846772"/>
                    <a:pt x="414293" y="667903"/>
                  </a:cubicBezTo>
                  <a:cubicBezTo>
                    <a:pt x="438180" y="557003"/>
                    <a:pt x="451479" y="444215"/>
                    <a:pt x="479553" y="334299"/>
                  </a:cubicBezTo>
                  <a:cubicBezTo>
                    <a:pt x="493590" y="253935"/>
                    <a:pt x="526343" y="83275"/>
                    <a:pt x="427099" y="49948"/>
                  </a:cubicBezTo>
                  <a:cubicBezTo>
                    <a:pt x="359212" y="35993"/>
                    <a:pt x="323504" y="52657"/>
                    <a:pt x="288288" y="112252"/>
                  </a:cubicBezTo>
                  <a:cubicBezTo>
                    <a:pt x="282214" y="121118"/>
                    <a:pt x="277535" y="134580"/>
                    <a:pt x="266043" y="137781"/>
                  </a:cubicBezTo>
                  <a:cubicBezTo>
                    <a:pt x="224506" y="262719"/>
                    <a:pt x="199470" y="391925"/>
                    <a:pt x="171067" y="520228"/>
                  </a:cubicBezTo>
                  <a:cubicBezTo>
                    <a:pt x="126494" y="700738"/>
                    <a:pt x="106054" y="885436"/>
                    <a:pt x="77077" y="1068819"/>
                  </a:cubicBezTo>
                  <a:cubicBezTo>
                    <a:pt x="60085" y="1183250"/>
                    <a:pt x="47607" y="1298665"/>
                    <a:pt x="45473" y="1414408"/>
                  </a:cubicBezTo>
                  <a:cubicBezTo>
                    <a:pt x="48018" y="1476959"/>
                    <a:pt x="25936" y="1563069"/>
                    <a:pt x="103591" y="1587039"/>
                  </a:cubicBezTo>
                  <a:cubicBezTo>
                    <a:pt x="169590" y="1611008"/>
                    <a:pt x="240760" y="1610351"/>
                    <a:pt x="309385" y="1621433"/>
                  </a:cubicBezTo>
                  <a:cubicBezTo>
                    <a:pt x="381704" y="1631448"/>
                    <a:pt x="453941" y="1646142"/>
                    <a:pt x="527328" y="1644336"/>
                  </a:cubicBezTo>
                  <a:cubicBezTo>
                    <a:pt x="534469" y="1644089"/>
                    <a:pt x="541693" y="1643925"/>
                    <a:pt x="548835" y="1643925"/>
                  </a:cubicBezTo>
                  <a:cubicBezTo>
                    <a:pt x="594229" y="1643843"/>
                    <a:pt x="639377" y="1649097"/>
                    <a:pt x="684033" y="16575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4055581" y="2884254"/>
              <a:ext cx="1003804" cy="1477298"/>
            </a:xfrm>
            <a:custGeom>
              <a:rect b="b" l="l" r="r" t="t"/>
              <a:pathLst>
                <a:path extrusionOk="0" h="1477298" w="1003804">
                  <a:moveTo>
                    <a:pt x="578039" y="1476970"/>
                  </a:moveTo>
                  <a:cubicBezTo>
                    <a:pt x="498988" y="1478448"/>
                    <a:pt x="421087" y="1461210"/>
                    <a:pt x="349589" y="1427554"/>
                  </a:cubicBezTo>
                  <a:cubicBezTo>
                    <a:pt x="216853" y="1377891"/>
                    <a:pt x="85349" y="1296706"/>
                    <a:pt x="27641" y="1161426"/>
                  </a:cubicBezTo>
                  <a:cubicBezTo>
                    <a:pt x="-9873" y="1060950"/>
                    <a:pt x="-11022" y="918610"/>
                    <a:pt x="35440" y="820926"/>
                  </a:cubicBezTo>
                  <a:cubicBezTo>
                    <a:pt x="79192" y="729481"/>
                    <a:pt x="162922" y="656997"/>
                    <a:pt x="260770" y="629744"/>
                  </a:cubicBezTo>
                  <a:cubicBezTo>
                    <a:pt x="313635" y="613901"/>
                    <a:pt x="368715" y="619155"/>
                    <a:pt x="422975" y="619729"/>
                  </a:cubicBezTo>
                  <a:cubicBezTo>
                    <a:pt x="348440" y="543388"/>
                    <a:pt x="292210" y="440040"/>
                    <a:pt x="288926" y="331766"/>
                  </a:cubicBezTo>
                  <a:cubicBezTo>
                    <a:pt x="293031" y="230880"/>
                    <a:pt x="319873" y="118420"/>
                    <a:pt x="400976" y="51519"/>
                  </a:cubicBezTo>
                  <a:cubicBezTo>
                    <a:pt x="499645" y="-16778"/>
                    <a:pt x="628359" y="-7913"/>
                    <a:pt x="738438" y="24922"/>
                  </a:cubicBezTo>
                  <a:cubicBezTo>
                    <a:pt x="781206" y="32146"/>
                    <a:pt x="822742" y="37564"/>
                    <a:pt x="862801" y="52996"/>
                  </a:cubicBezTo>
                  <a:cubicBezTo>
                    <a:pt x="932575" y="94861"/>
                    <a:pt x="1053983" y="165292"/>
                    <a:pt x="981500" y="257805"/>
                  </a:cubicBezTo>
                  <a:cubicBezTo>
                    <a:pt x="925926" y="332012"/>
                    <a:pt x="828734" y="293349"/>
                    <a:pt x="755348" y="273894"/>
                  </a:cubicBezTo>
                  <a:cubicBezTo>
                    <a:pt x="670798" y="250910"/>
                    <a:pt x="537323" y="221112"/>
                    <a:pt x="552263" y="354833"/>
                  </a:cubicBezTo>
                  <a:cubicBezTo>
                    <a:pt x="554972" y="411391"/>
                    <a:pt x="583457" y="466061"/>
                    <a:pt x="618754" y="508336"/>
                  </a:cubicBezTo>
                  <a:cubicBezTo>
                    <a:pt x="668992" y="563417"/>
                    <a:pt x="732856" y="600439"/>
                    <a:pt x="704946" y="685810"/>
                  </a:cubicBezTo>
                  <a:cubicBezTo>
                    <a:pt x="688200" y="748935"/>
                    <a:pt x="675969" y="828971"/>
                    <a:pt x="612680" y="862134"/>
                  </a:cubicBezTo>
                  <a:cubicBezTo>
                    <a:pt x="561293" y="882902"/>
                    <a:pt x="504078" y="874529"/>
                    <a:pt x="450064" y="878469"/>
                  </a:cubicBezTo>
                  <a:cubicBezTo>
                    <a:pt x="394245" y="883313"/>
                    <a:pt x="336127" y="890701"/>
                    <a:pt x="287859" y="921237"/>
                  </a:cubicBezTo>
                  <a:cubicBezTo>
                    <a:pt x="275218" y="1028362"/>
                    <a:pt x="375282" y="1089353"/>
                    <a:pt x="447930" y="1147307"/>
                  </a:cubicBezTo>
                  <a:cubicBezTo>
                    <a:pt x="510234" y="1185806"/>
                    <a:pt x="580337" y="1209365"/>
                    <a:pt x="647731" y="1237110"/>
                  </a:cubicBezTo>
                  <a:cubicBezTo>
                    <a:pt x="677201" y="1248438"/>
                    <a:pt x="705275" y="1263953"/>
                    <a:pt x="728177" y="1285953"/>
                  </a:cubicBezTo>
                  <a:cubicBezTo>
                    <a:pt x="787526" y="1336847"/>
                    <a:pt x="764049" y="1427882"/>
                    <a:pt x="697148" y="1459486"/>
                  </a:cubicBezTo>
                  <a:cubicBezTo>
                    <a:pt x="666693" y="1474672"/>
                    <a:pt x="632299" y="1477299"/>
                    <a:pt x="598561" y="1477299"/>
                  </a:cubicBezTo>
                  <a:cubicBezTo>
                    <a:pt x="591665" y="1477299"/>
                    <a:pt x="584770" y="1477217"/>
                    <a:pt x="578039" y="1476970"/>
                  </a:cubicBezTo>
                  <a:close/>
                  <a:moveTo>
                    <a:pt x="678268" y="1418524"/>
                  </a:moveTo>
                  <a:cubicBezTo>
                    <a:pt x="745169" y="1377726"/>
                    <a:pt x="718080" y="1319526"/>
                    <a:pt x="657910" y="1290878"/>
                  </a:cubicBezTo>
                  <a:cubicBezTo>
                    <a:pt x="589613" y="1260259"/>
                    <a:pt x="518033" y="1236864"/>
                    <a:pt x="451542" y="1201977"/>
                  </a:cubicBezTo>
                  <a:cubicBezTo>
                    <a:pt x="423796" y="1187858"/>
                    <a:pt x="399580" y="1168075"/>
                    <a:pt x="376185" y="1147881"/>
                  </a:cubicBezTo>
                  <a:cubicBezTo>
                    <a:pt x="339738" y="1118001"/>
                    <a:pt x="300993" y="1089845"/>
                    <a:pt x="275464" y="1049376"/>
                  </a:cubicBezTo>
                  <a:cubicBezTo>
                    <a:pt x="247964" y="1008661"/>
                    <a:pt x="236226" y="955632"/>
                    <a:pt x="244681" y="907200"/>
                  </a:cubicBezTo>
                  <a:cubicBezTo>
                    <a:pt x="259621" y="866156"/>
                    <a:pt x="349999" y="845963"/>
                    <a:pt x="389976" y="840052"/>
                  </a:cubicBezTo>
                  <a:cubicBezTo>
                    <a:pt x="438326" y="831844"/>
                    <a:pt x="487250" y="832336"/>
                    <a:pt x="536010" y="831269"/>
                  </a:cubicBezTo>
                  <a:cubicBezTo>
                    <a:pt x="574591" y="829874"/>
                    <a:pt x="611695" y="822978"/>
                    <a:pt x="627291" y="783002"/>
                  </a:cubicBezTo>
                  <a:cubicBezTo>
                    <a:pt x="644284" y="745898"/>
                    <a:pt x="654462" y="706250"/>
                    <a:pt x="663000" y="666519"/>
                  </a:cubicBezTo>
                  <a:cubicBezTo>
                    <a:pt x="669485" y="644191"/>
                    <a:pt x="666365" y="621043"/>
                    <a:pt x="649291" y="604379"/>
                  </a:cubicBezTo>
                  <a:cubicBezTo>
                    <a:pt x="618754" y="570148"/>
                    <a:pt x="581815" y="541254"/>
                    <a:pt x="557763" y="501687"/>
                  </a:cubicBezTo>
                  <a:cubicBezTo>
                    <a:pt x="492257" y="406630"/>
                    <a:pt x="466646" y="220948"/>
                    <a:pt x="622694" y="208306"/>
                  </a:cubicBezTo>
                  <a:cubicBezTo>
                    <a:pt x="710200" y="204284"/>
                    <a:pt x="791549" y="244671"/>
                    <a:pt x="876674" y="255999"/>
                  </a:cubicBezTo>
                  <a:cubicBezTo>
                    <a:pt x="915583" y="263223"/>
                    <a:pt x="959746" y="234985"/>
                    <a:pt x="958761" y="193202"/>
                  </a:cubicBezTo>
                  <a:cubicBezTo>
                    <a:pt x="938814" y="147643"/>
                    <a:pt x="886442" y="122278"/>
                    <a:pt x="847040" y="95189"/>
                  </a:cubicBezTo>
                  <a:cubicBezTo>
                    <a:pt x="809033" y="81317"/>
                    <a:pt x="768400" y="73847"/>
                    <a:pt x="727931" y="69414"/>
                  </a:cubicBezTo>
                  <a:cubicBezTo>
                    <a:pt x="720953" y="66541"/>
                    <a:pt x="713894" y="63996"/>
                    <a:pt x="706588" y="61780"/>
                  </a:cubicBezTo>
                  <a:cubicBezTo>
                    <a:pt x="700842" y="60056"/>
                    <a:pt x="695096" y="58578"/>
                    <a:pt x="689185" y="57183"/>
                  </a:cubicBezTo>
                  <a:cubicBezTo>
                    <a:pt x="687708" y="56608"/>
                    <a:pt x="686230" y="56116"/>
                    <a:pt x="684589" y="55541"/>
                  </a:cubicBezTo>
                  <a:cubicBezTo>
                    <a:pt x="678514" y="53489"/>
                    <a:pt x="672193" y="51847"/>
                    <a:pt x="665955" y="50452"/>
                  </a:cubicBezTo>
                  <a:cubicBezTo>
                    <a:pt x="659306" y="48974"/>
                    <a:pt x="652574" y="47496"/>
                    <a:pt x="645925" y="46347"/>
                  </a:cubicBezTo>
                  <a:cubicBezTo>
                    <a:pt x="642724" y="45773"/>
                    <a:pt x="639605" y="45280"/>
                    <a:pt x="636485" y="44952"/>
                  </a:cubicBezTo>
                  <a:cubicBezTo>
                    <a:pt x="634844" y="44788"/>
                    <a:pt x="633202" y="44541"/>
                    <a:pt x="631478" y="44459"/>
                  </a:cubicBezTo>
                  <a:cubicBezTo>
                    <a:pt x="631888" y="43064"/>
                    <a:pt x="632463" y="41668"/>
                    <a:pt x="633202" y="40355"/>
                  </a:cubicBezTo>
                  <a:cubicBezTo>
                    <a:pt x="566793" y="33131"/>
                    <a:pt x="498824" y="42982"/>
                    <a:pt x="440378" y="76309"/>
                  </a:cubicBezTo>
                  <a:cubicBezTo>
                    <a:pt x="400647" y="100525"/>
                    <a:pt x="376432" y="143703"/>
                    <a:pt x="360342" y="186225"/>
                  </a:cubicBezTo>
                  <a:cubicBezTo>
                    <a:pt x="313963" y="317154"/>
                    <a:pt x="329642" y="420010"/>
                    <a:pt x="408692" y="533209"/>
                  </a:cubicBezTo>
                  <a:cubicBezTo>
                    <a:pt x="425520" y="558082"/>
                    <a:pt x="445960" y="580163"/>
                    <a:pt x="468124" y="600357"/>
                  </a:cubicBezTo>
                  <a:cubicBezTo>
                    <a:pt x="481422" y="611849"/>
                    <a:pt x="500302" y="627610"/>
                    <a:pt x="489630" y="646900"/>
                  </a:cubicBezTo>
                  <a:cubicBezTo>
                    <a:pt x="478877" y="668079"/>
                    <a:pt x="426915" y="666109"/>
                    <a:pt x="379879" y="664057"/>
                  </a:cubicBezTo>
                  <a:cubicBezTo>
                    <a:pt x="351723" y="662825"/>
                    <a:pt x="325373" y="661676"/>
                    <a:pt x="310597" y="665452"/>
                  </a:cubicBezTo>
                  <a:cubicBezTo>
                    <a:pt x="187384" y="681623"/>
                    <a:pt x="82312" y="781606"/>
                    <a:pt x="54484" y="901782"/>
                  </a:cubicBezTo>
                  <a:cubicBezTo>
                    <a:pt x="41104" y="986497"/>
                    <a:pt x="39051" y="1079913"/>
                    <a:pt x="76319" y="1159045"/>
                  </a:cubicBezTo>
                  <a:cubicBezTo>
                    <a:pt x="129922" y="1266005"/>
                    <a:pt x="235077" y="1334959"/>
                    <a:pt x="344253" y="1376003"/>
                  </a:cubicBezTo>
                  <a:cubicBezTo>
                    <a:pt x="416326" y="1410562"/>
                    <a:pt x="493735" y="1434285"/>
                    <a:pt x="574345" y="1431740"/>
                  </a:cubicBezTo>
                  <a:cubicBezTo>
                    <a:pt x="609068" y="1432233"/>
                    <a:pt x="646089" y="1434367"/>
                    <a:pt x="678268" y="1418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4826850" y="3157874"/>
              <a:ext cx="1153342" cy="1396666"/>
            </a:xfrm>
            <a:custGeom>
              <a:rect b="b" l="l" r="r" t="t"/>
              <a:pathLst>
                <a:path extrusionOk="0" h="1396666" w="1153342">
                  <a:moveTo>
                    <a:pt x="565671" y="1122166"/>
                  </a:moveTo>
                  <a:cubicBezTo>
                    <a:pt x="538992" y="1022019"/>
                    <a:pt x="529634" y="926387"/>
                    <a:pt x="518224" y="824352"/>
                  </a:cubicBezTo>
                  <a:cubicBezTo>
                    <a:pt x="498769" y="663707"/>
                    <a:pt x="490561" y="502404"/>
                    <a:pt x="489986" y="340610"/>
                  </a:cubicBezTo>
                  <a:cubicBezTo>
                    <a:pt x="431704" y="352102"/>
                    <a:pt x="374078" y="359736"/>
                    <a:pt x="316863" y="372870"/>
                  </a:cubicBezTo>
                  <a:cubicBezTo>
                    <a:pt x="248320" y="384773"/>
                    <a:pt x="178792" y="379273"/>
                    <a:pt x="109838" y="374430"/>
                  </a:cubicBezTo>
                  <a:cubicBezTo>
                    <a:pt x="47534" y="376728"/>
                    <a:pt x="15027" y="342087"/>
                    <a:pt x="4684" y="282492"/>
                  </a:cubicBezTo>
                  <a:cubicBezTo>
                    <a:pt x="-10502" y="236933"/>
                    <a:pt x="12728" y="189404"/>
                    <a:pt x="52869" y="165435"/>
                  </a:cubicBezTo>
                  <a:cubicBezTo>
                    <a:pt x="73720" y="152383"/>
                    <a:pt x="98428" y="153614"/>
                    <a:pt x="121741" y="150577"/>
                  </a:cubicBezTo>
                  <a:cubicBezTo>
                    <a:pt x="153345" y="146801"/>
                    <a:pt x="185277" y="145898"/>
                    <a:pt x="216880" y="142122"/>
                  </a:cubicBezTo>
                  <a:cubicBezTo>
                    <a:pt x="298640" y="123980"/>
                    <a:pt x="379742" y="102884"/>
                    <a:pt x="462076" y="87698"/>
                  </a:cubicBezTo>
                  <a:cubicBezTo>
                    <a:pt x="550156" y="72840"/>
                    <a:pt x="639303" y="66355"/>
                    <a:pt x="726645" y="46654"/>
                  </a:cubicBezTo>
                  <a:cubicBezTo>
                    <a:pt x="843291" y="29251"/>
                    <a:pt x="960677" y="-7688"/>
                    <a:pt x="1079375" y="1423"/>
                  </a:cubicBezTo>
                  <a:cubicBezTo>
                    <a:pt x="1158590" y="13819"/>
                    <a:pt x="1179276" y="106742"/>
                    <a:pt x="1116397" y="155092"/>
                  </a:cubicBezTo>
                  <a:cubicBezTo>
                    <a:pt x="1068950" y="196053"/>
                    <a:pt x="1008862" y="216986"/>
                    <a:pt x="949184" y="232911"/>
                  </a:cubicBezTo>
                  <a:cubicBezTo>
                    <a:pt x="885074" y="251709"/>
                    <a:pt x="819650" y="268865"/>
                    <a:pt x="753159" y="276007"/>
                  </a:cubicBezTo>
                  <a:cubicBezTo>
                    <a:pt x="753077" y="320991"/>
                    <a:pt x="761696" y="365318"/>
                    <a:pt x="765062" y="409974"/>
                  </a:cubicBezTo>
                  <a:cubicBezTo>
                    <a:pt x="767935" y="482703"/>
                    <a:pt x="773599" y="555351"/>
                    <a:pt x="780823" y="627752"/>
                  </a:cubicBezTo>
                  <a:cubicBezTo>
                    <a:pt x="791904" y="750966"/>
                    <a:pt x="804382" y="874425"/>
                    <a:pt x="801837" y="998131"/>
                  </a:cubicBezTo>
                  <a:cubicBezTo>
                    <a:pt x="804135" y="1031787"/>
                    <a:pt x="801837" y="1065607"/>
                    <a:pt x="801591" y="1099263"/>
                  </a:cubicBezTo>
                  <a:cubicBezTo>
                    <a:pt x="803725" y="1141128"/>
                    <a:pt x="805613" y="1183075"/>
                    <a:pt x="800688" y="1224775"/>
                  </a:cubicBezTo>
                  <a:cubicBezTo>
                    <a:pt x="793218" y="1293319"/>
                    <a:pt x="767607" y="1392891"/>
                    <a:pt x="684370" y="1396667"/>
                  </a:cubicBezTo>
                  <a:cubicBezTo>
                    <a:pt x="578230" y="1381317"/>
                    <a:pt x="588573" y="1202201"/>
                    <a:pt x="565671" y="1122166"/>
                  </a:cubicBezTo>
                  <a:close/>
                  <a:moveTo>
                    <a:pt x="524627" y="304327"/>
                  </a:moveTo>
                  <a:cubicBezTo>
                    <a:pt x="531686" y="310894"/>
                    <a:pt x="535463" y="320334"/>
                    <a:pt x="534888" y="329938"/>
                  </a:cubicBezTo>
                  <a:cubicBezTo>
                    <a:pt x="534970" y="347259"/>
                    <a:pt x="535463" y="364497"/>
                    <a:pt x="535709" y="381735"/>
                  </a:cubicBezTo>
                  <a:cubicBezTo>
                    <a:pt x="535627" y="429100"/>
                    <a:pt x="539485" y="476300"/>
                    <a:pt x="538007" y="523665"/>
                  </a:cubicBezTo>
                  <a:cubicBezTo>
                    <a:pt x="544410" y="635468"/>
                    <a:pt x="553522" y="747354"/>
                    <a:pt x="568462" y="858336"/>
                  </a:cubicBezTo>
                  <a:cubicBezTo>
                    <a:pt x="572074" y="919574"/>
                    <a:pt x="581103" y="979826"/>
                    <a:pt x="593581" y="1039914"/>
                  </a:cubicBezTo>
                  <a:cubicBezTo>
                    <a:pt x="601297" y="1084570"/>
                    <a:pt x="615334" y="1127912"/>
                    <a:pt x="620998" y="1172896"/>
                  </a:cubicBezTo>
                  <a:cubicBezTo>
                    <a:pt x="629535" y="1220178"/>
                    <a:pt x="635363" y="1337810"/>
                    <a:pt x="687325" y="1351765"/>
                  </a:cubicBezTo>
                  <a:cubicBezTo>
                    <a:pt x="722458" y="1345691"/>
                    <a:pt x="735839" y="1304729"/>
                    <a:pt x="746346" y="1275177"/>
                  </a:cubicBezTo>
                  <a:cubicBezTo>
                    <a:pt x="765636" y="1202694"/>
                    <a:pt x="754719" y="1128405"/>
                    <a:pt x="757510" y="1054608"/>
                  </a:cubicBezTo>
                  <a:cubicBezTo>
                    <a:pt x="762927" y="853986"/>
                    <a:pt x="733951" y="655169"/>
                    <a:pt x="722212" y="455204"/>
                  </a:cubicBezTo>
                  <a:cubicBezTo>
                    <a:pt x="721637" y="395937"/>
                    <a:pt x="708585" y="337572"/>
                    <a:pt x="708011" y="278387"/>
                  </a:cubicBezTo>
                  <a:cubicBezTo>
                    <a:pt x="708011" y="264761"/>
                    <a:pt x="709570" y="250067"/>
                    <a:pt x="720734" y="240791"/>
                  </a:cubicBezTo>
                  <a:cubicBezTo>
                    <a:pt x="740682" y="226344"/>
                    <a:pt x="768017" y="231351"/>
                    <a:pt x="791166" y="225933"/>
                  </a:cubicBezTo>
                  <a:cubicBezTo>
                    <a:pt x="879985" y="204180"/>
                    <a:pt x="975945" y="188583"/>
                    <a:pt x="1056145" y="143189"/>
                  </a:cubicBezTo>
                  <a:cubicBezTo>
                    <a:pt x="1127807" y="105182"/>
                    <a:pt x="1130023" y="39594"/>
                    <a:pt x="1037182" y="43206"/>
                  </a:cubicBezTo>
                  <a:cubicBezTo>
                    <a:pt x="912573" y="51989"/>
                    <a:pt x="790263" y="79653"/>
                    <a:pt x="668034" y="99847"/>
                  </a:cubicBezTo>
                  <a:cubicBezTo>
                    <a:pt x="598670" y="112324"/>
                    <a:pt x="527746" y="114048"/>
                    <a:pt x="458464" y="126443"/>
                  </a:cubicBezTo>
                  <a:cubicBezTo>
                    <a:pt x="369810" y="142040"/>
                    <a:pt x="282222" y="162644"/>
                    <a:pt x="193568" y="178158"/>
                  </a:cubicBezTo>
                  <a:cubicBezTo>
                    <a:pt x="172717" y="181852"/>
                    <a:pt x="151867" y="185710"/>
                    <a:pt x="130688" y="187434"/>
                  </a:cubicBezTo>
                  <a:cubicBezTo>
                    <a:pt x="128062" y="187352"/>
                    <a:pt x="125271" y="187516"/>
                    <a:pt x="122480" y="187680"/>
                  </a:cubicBezTo>
                  <a:cubicBezTo>
                    <a:pt x="113532" y="188091"/>
                    <a:pt x="104174" y="188583"/>
                    <a:pt x="96868" y="183412"/>
                  </a:cubicBezTo>
                  <a:cubicBezTo>
                    <a:pt x="70600" y="191621"/>
                    <a:pt x="50735" y="217150"/>
                    <a:pt x="44332" y="243336"/>
                  </a:cubicBezTo>
                  <a:cubicBezTo>
                    <a:pt x="46467" y="266238"/>
                    <a:pt x="49996" y="290208"/>
                    <a:pt x="61653" y="310401"/>
                  </a:cubicBezTo>
                  <a:cubicBezTo>
                    <a:pt x="74212" y="334535"/>
                    <a:pt x="104913" y="327229"/>
                    <a:pt x="127569" y="330513"/>
                  </a:cubicBezTo>
                  <a:cubicBezTo>
                    <a:pt x="209164" y="338639"/>
                    <a:pt x="290841" y="336834"/>
                    <a:pt x="370384" y="315901"/>
                  </a:cubicBezTo>
                  <a:cubicBezTo>
                    <a:pt x="404697" y="310155"/>
                    <a:pt x="439174" y="305394"/>
                    <a:pt x="473158" y="297842"/>
                  </a:cubicBezTo>
                  <a:cubicBezTo>
                    <a:pt x="480710" y="296446"/>
                    <a:pt x="488837" y="295133"/>
                    <a:pt x="496799" y="295133"/>
                  </a:cubicBezTo>
                  <a:cubicBezTo>
                    <a:pt x="506978" y="295133"/>
                    <a:pt x="516829" y="297267"/>
                    <a:pt x="524627" y="3043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6187806" y="2761036"/>
              <a:ext cx="201509" cy="335731"/>
            </a:xfrm>
            <a:custGeom>
              <a:rect b="b" l="l" r="r" t="t"/>
              <a:pathLst>
                <a:path extrusionOk="0" h="335731" w="201509">
                  <a:moveTo>
                    <a:pt x="39792" y="335218"/>
                  </a:moveTo>
                  <a:cubicBezTo>
                    <a:pt x="23293" y="332755"/>
                    <a:pt x="8106" y="321427"/>
                    <a:pt x="2360" y="305584"/>
                  </a:cubicBezTo>
                  <a:cubicBezTo>
                    <a:pt x="-4289" y="288428"/>
                    <a:pt x="4412" y="272011"/>
                    <a:pt x="12375" y="257235"/>
                  </a:cubicBezTo>
                  <a:cubicBezTo>
                    <a:pt x="24360" y="234579"/>
                    <a:pt x="35277" y="209952"/>
                    <a:pt x="35113" y="183848"/>
                  </a:cubicBezTo>
                  <a:cubicBezTo>
                    <a:pt x="33553" y="144611"/>
                    <a:pt x="6464" y="107835"/>
                    <a:pt x="17464" y="67941"/>
                  </a:cubicBezTo>
                  <a:cubicBezTo>
                    <a:pt x="27479" y="30180"/>
                    <a:pt x="71314" y="5800"/>
                    <a:pt x="108992" y="12614"/>
                  </a:cubicBezTo>
                  <a:cubicBezTo>
                    <a:pt x="120156" y="-8811"/>
                    <a:pt x="151021" y="1285"/>
                    <a:pt x="166782" y="11957"/>
                  </a:cubicBezTo>
                  <a:cubicBezTo>
                    <a:pt x="234586" y="59568"/>
                    <a:pt x="187139" y="183766"/>
                    <a:pt x="158491" y="244101"/>
                  </a:cubicBezTo>
                  <a:cubicBezTo>
                    <a:pt x="139036" y="287361"/>
                    <a:pt x="100701" y="335710"/>
                    <a:pt x="49807" y="335710"/>
                  </a:cubicBezTo>
                  <a:cubicBezTo>
                    <a:pt x="46523" y="335793"/>
                    <a:pt x="43158" y="335628"/>
                    <a:pt x="39792" y="335218"/>
                  </a:cubicBezTo>
                  <a:close/>
                  <a:moveTo>
                    <a:pt x="51284" y="77791"/>
                  </a:moveTo>
                  <a:cubicBezTo>
                    <a:pt x="50217" y="108246"/>
                    <a:pt x="69918" y="134760"/>
                    <a:pt x="74023" y="164640"/>
                  </a:cubicBezTo>
                  <a:cubicBezTo>
                    <a:pt x="83709" y="208967"/>
                    <a:pt x="63844" y="251653"/>
                    <a:pt x="44799" y="290480"/>
                  </a:cubicBezTo>
                  <a:cubicBezTo>
                    <a:pt x="46523" y="291301"/>
                    <a:pt x="48411" y="291547"/>
                    <a:pt x="50381" y="291547"/>
                  </a:cubicBezTo>
                  <a:cubicBezTo>
                    <a:pt x="117611" y="281368"/>
                    <a:pt x="163909" y="127536"/>
                    <a:pt x="154140" y="68105"/>
                  </a:cubicBezTo>
                  <a:cubicBezTo>
                    <a:pt x="152581" y="58090"/>
                    <a:pt x="145275" y="49881"/>
                    <a:pt x="135999" y="46270"/>
                  </a:cubicBezTo>
                  <a:cubicBezTo>
                    <a:pt x="126395" y="44874"/>
                    <a:pt x="115231" y="43889"/>
                    <a:pt x="110059" y="34285"/>
                  </a:cubicBezTo>
                  <a:cubicBezTo>
                    <a:pt x="109238" y="34203"/>
                    <a:pt x="108500" y="34203"/>
                    <a:pt x="107679" y="34203"/>
                  </a:cubicBezTo>
                  <a:cubicBezTo>
                    <a:pt x="82560" y="34285"/>
                    <a:pt x="53993" y="51441"/>
                    <a:pt x="51284" y="777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6260712" y="2763452"/>
              <a:ext cx="67622" cy="35234"/>
            </a:xfrm>
            <a:custGeom>
              <a:rect b="b" l="l" r="r" t="t"/>
              <a:pathLst>
                <a:path extrusionOk="0" h="35234" w="67622">
                  <a:moveTo>
                    <a:pt x="4318" y="34989"/>
                  </a:moveTo>
                  <a:cubicBezTo>
                    <a:pt x="-3891" y="30474"/>
                    <a:pt x="788" y="21280"/>
                    <a:pt x="8504" y="19720"/>
                  </a:cubicBezTo>
                  <a:cubicBezTo>
                    <a:pt x="19011" y="7900"/>
                    <a:pt x="34772" y="101"/>
                    <a:pt x="50697" y="183"/>
                  </a:cubicBezTo>
                  <a:cubicBezTo>
                    <a:pt x="56689" y="-802"/>
                    <a:pt x="65637" y="2154"/>
                    <a:pt x="62846" y="9706"/>
                  </a:cubicBezTo>
                  <a:cubicBezTo>
                    <a:pt x="64816" y="10034"/>
                    <a:pt x="67361" y="9870"/>
                    <a:pt x="67607" y="12414"/>
                  </a:cubicBezTo>
                  <a:cubicBezTo>
                    <a:pt x="67771" y="13974"/>
                    <a:pt x="66622" y="15370"/>
                    <a:pt x="65063" y="15534"/>
                  </a:cubicBezTo>
                  <a:cubicBezTo>
                    <a:pt x="57593" y="18489"/>
                    <a:pt x="49548" y="19392"/>
                    <a:pt x="41750" y="21362"/>
                  </a:cubicBezTo>
                  <a:cubicBezTo>
                    <a:pt x="29518" y="23496"/>
                    <a:pt x="18683" y="35235"/>
                    <a:pt x="6452" y="35235"/>
                  </a:cubicBezTo>
                  <a:cubicBezTo>
                    <a:pt x="5713" y="35071"/>
                    <a:pt x="5057" y="35071"/>
                    <a:pt x="4318" y="349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6270748" y="2781034"/>
              <a:ext cx="50037" cy="15353"/>
            </a:xfrm>
            <a:custGeom>
              <a:rect b="b" l="l" r="r" t="t"/>
              <a:pathLst>
                <a:path extrusionOk="0" h="15353" w="50037">
                  <a:moveTo>
                    <a:pt x="46490" y="15354"/>
                  </a:moveTo>
                  <a:cubicBezTo>
                    <a:pt x="44930" y="15107"/>
                    <a:pt x="44027" y="13630"/>
                    <a:pt x="44191" y="12070"/>
                  </a:cubicBezTo>
                  <a:cubicBezTo>
                    <a:pt x="44191" y="11824"/>
                    <a:pt x="44273" y="11578"/>
                    <a:pt x="44273" y="11496"/>
                  </a:cubicBezTo>
                  <a:cubicBezTo>
                    <a:pt x="45176" y="6488"/>
                    <a:pt x="37788" y="6652"/>
                    <a:pt x="34341" y="5832"/>
                  </a:cubicBezTo>
                  <a:cubicBezTo>
                    <a:pt x="23833" y="4929"/>
                    <a:pt x="13737" y="7884"/>
                    <a:pt x="3394" y="10018"/>
                  </a:cubicBezTo>
                  <a:cubicBezTo>
                    <a:pt x="-136" y="10839"/>
                    <a:pt x="-1450" y="5421"/>
                    <a:pt x="2080" y="4518"/>
                  </a:cubicBezTo>
                  <a:cubicBezTo>
                    <a:pt x="15789" y="1809"/>
                    <a:pt x="30401" y="-2870"/>
                    <a:pt x="44027" y="2384"/>
                  </a:cubicBezTo>
                  <a:cubicBezTo>
                    <a:pt x="50184" y="3779"/>
                    <a:pt x="52564" y="15354"/>
                    <a:pt x="46572" y="15354"/>
                  </a:cubicBezTo>
                  <a:lnTo>
                    <a:pt x="46490" y="15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6064999" y="3058846"/>
              <a:ext cx="1050340" cy="1508336"/>
            </a:xfrm>
            <a:custGeom>
              <a:rect b="b" l="l" r="r" t="t"/>
              <a:pathLst>
                <a:path extrusionOk="0" h="1508336" w="1050340">
                  <a:moveTo>
                    <a:pt x="384318" y="1507844"/>
                  </a:moveTo>
                  <a:cubicBezTo>
                    <a:pt x="278917" y="1507762"/>
                    <a:pt x="182300" y="1451614"/>
                    <a:pt x="107764" y="1380609"/>
                  </a:cubicBezTo>
                  <a:cubicBezTo>
                    <a:pt x="37251" y="1321752"/>
                    <a:pt x="-17994" y="1236627"/>
                    <a:pt x="5483" y="1141405"/>
                  </a:cubicBezTo>
                  <a:cubicBezTo>
                    <a:pt x="16811" y="1092973"/>
                    <a:pt x="63109" y="1047168"/>
                    <a:pt x="115480" y="1054967"/>
                  </a:cubicBezTo>
                  <a:cubicBezTo>
                    <a:pt x="123936" y="1056526"/>
                    <a:pt x="131323" y="1061534"/>
                    <a:pt x="136167" y="1068676"/>
                  </a:cubicBezTo>
                  <a:cubicBezTo>
                    <a:pt x="148480" y="1085586"/>
                    <a:pt x="159562" y="1103399"/>
                    <a:pt x="172449" y="1119898"/>
                  </a:cubicBezTo>
                  <a:cubicBezTo>
                    <a:pt x="225478" y="1178262"/>
                    <a:pt x="289096" y="1230388"/>
                    <a:pt x="362072" y="1261335"/>
                  </a:cubicBezTo>
                  <a:cubicBezTo>
                    <a:pt x="398026" y="1268969"/>
                    <a:pt x="439070" y="1261828"/>
                    <a:pt x="471741" y="1249843"/>
                  </a:cubicBezTo>
                  <a:cubicBezTo>
                    <a:pt x="491852" y="1238515"/>
                    <a:pt x="506464" y="1219470"/>
                    <a:pt x="522964" y="1203627"/>
                  </a:cubicBezTo>
                  <a:cubicBezTo>
                    <a:pt x="603738" y="1110458"/>
                    <a:pt x="553993" y="973946"/>
                    <a:pt x="507695" y="875934"/>
                  </a:cubicBezTo>
                  <a:cubicBezTo>
                    <a:pt x="484300" y="832838"/>
                    <a:pt x="462629" y="788346"/>
                    <a:pt x="431108" y="750504"/>
                  </a:cubicBezTo>
                  <a:cubicBezTo>
                    <a:pt x="373564" y="674901"/>
                    <a:pt x="304446" y="597082"/>
                    <a:pt x="299029" y="497674"/>
                  </a:cubicBezTo>
                  <a:cubicBezTo>
                    <a:pt x="277111" y="337603"/>
                    <a:pt x="367572" y="192226"/>
                    <a:pt x="484300" y="90519"/>
                  </a:cubicBezTo>
                  <a:cubicBezTo>
                    <a:pt x="555060" y="29692"/>
                    <a:pt x="652416" y="12536"/>
                    <a:pt x="743287" y="12372"/>
                  </a:cubicBezTo>
                  <a:cubicBezTo>
                    <a:pt x="746324" y="7939"/>
                    <a:pt x="751331" y="4902"/>
                    <a:pt x="756995" y="4163"/>
                  </a:cubicBezTo>
                  <a:cubicBezTo>
                    <a:pt x="773249" y="2275"/>
                    <a:pt x="789420" y="-680"/>
                    <a:pt x="805838" y="141"/>
                  </a:cubicBezTo>
                  <a:cubicBezTo>
                    <a:pt x="862232" y="3917"/>
                    <a:pt x="918380" y="21484"/>
                    <a:pt x="965252" y="53251"/>
                  </a:cubicBezTo>
                  <a:cubicBezTo>
                    <a:pt x="1023534" y="106937"/>
                    <a:pt x="1072048" y="195756"/>
                    <a:pt x="1040280" y="275052"/>
                  </a:cubicBezTo>
                  <a:cubicBezTo>
                    <a:pt x="1014258" y="328820"/>
                    <a:pt x="940872" y="362640"/>
                    <a:pt x="888172" y="325782"/>
                  </a:cubicBezTo>
                  <a:cubicBezTo>
                    <a:pt x="863956" y="303373"/>
                    <a:pt x="841300" y="279157"/>
                    <a:pt x="818643" y="255187"/>
                  </a:cubicBezTo>
                  <a:cubicBezTo>
                    <a:pt x="803129" y="238359"/>
                    <a:pt x="786137" y="220874"/>
                    <a:pt x="762824" y="216031"/>
                  </a:cubicBezTo>
                  <a:cubicBezTo>
                    <a:pt x="710944" y="205770"/>
                    <a:pt x="654960" y="237128"/>
                    <a:pt x="627954" y="280963"/>
                  </a:cubicBezTo>
                  <a:cubicBezTo>
                    <a:pt x="612768" y="309365"/>
                    <a:pt x="610879" y="342610"/>
                    <a:pt x="606693" y="374050"/>
                  </a:cubicBezTo>
                  <a:cubicBezTo>
                    <a:pt x="602260" y="447108"/>
                    <a:pt x="642812" y="513681"/>
                    <a:pt x="670639" y="578777"/>
                  </a:cubicBezTo>
                  <a:cubicBezTo>
                    <a:pt x="714392" y="659879"/>
                    <a:pt x="755354" y="742459"/>
                    <a:pt x="783674" y="830457"/>
                  </a:cubicBezTo>
                  <a:cubicBezTo>
                    <a:pt x="822584" y="980431"/>
                    <a:pt x="836210" y="1210769"/>
                    <a:pt x="740414" y="1340960"/>
                  </a:cubicBezTo>
                  <a:cubicBezTo>
                    <a:pt x="701668" y="1390623"/>
                    <a:pt x="648311" y="1426249"/>
                    <a:pt x="594134" y="1457278"/>
                  </a:cubicBezTo>
                  <a:cubicBezTo>
                    <a:pt x="534538" y="1489457"/>
                    <a:pt x="468950" y="1508337"/>
                    <a:pt x="401228" y="1508337"/>
                  </a:cubicBezTo>
                  <a:cubicBezTo>
                    <a:pt x="395482" y="1508255"/>
                    <a:pt x="389899" y="1508091"/>
                    <a:pt x="384318" y="1507844"/>
                  </a:cubicBezTo>
                  <a:close/>
                  <a:moveTo>
                    <a:pt x="47102" y="1207157"/>
                  </a:moveTo>
                  <a:cubicBezTo>
                    <a:pt x="53586" y="1261746"/>
                    <a:pt x="90280" y="1303528"/>
                    <a:pt x="129271" y="1339236"/>
                  </a:cubicBezTo>
                  <a:cubicBezTo>
                    <a:pt x="197322" y="1404824"/>
                    <a:pt x="283432" y="1461383"/>
                    <a:pt x="380870" y="1462696"/>
                  </a:cubicBezTo>
                  <a:cubicBezTo>
                    <a:pt x="455570" y="1467293"/>
                    <a:pt x="528217" y="1444801"/>
                    <a:pt x="591835" y="1406712"/>
                  </a:cubicBezTo>
                  <a:cubicBezTo>
                    <a:pt x="641745" y="1374698"/>
                    <a:pt x="693049" y="1339647"/>
                    <a:pt x="722272" y="1286454"/>
                  </a:cubicBezTo>
                  <a:cubicBezTo>
                    <a:pt x="771361" y="1189837"/>
                    <a:pt x="772838" y="1077623"/>
                    <a:pt x="761921" y="972140"/>
                  </a:cubicBezTo>
                  <a:cubicBezTo>
                    <a:pt x="757488" y="858203"/>
                    <a:pt x="710041" y="751817"/>
                    <a:pt x="658408" y="652163"/>
                  </a:cubicBezTo>
                  <a:cubicBezTo>
                    <a:pt x="616133" y="570650"/>
                    <a:pt x="568358" y="485443"/>
                    <a:pt x="560560" y="392438"/>
                  </a:cubicBezTo>
                  <a:cubicBezTo>
                    <a:pt x="563679" y="343678"/>
                    <a:pt x="567373" y="291059"/>
                    <a:pt x="594462" y="249031"/>
                  </a:cubicBezTo>
                  <a:cubicBezTo>
                    <a:pt x="627133" y="202733"/>
                    <a:pt x="681557" y="171704"/>
                    <a:pt x="738279" y="168667"/>
                  </a:cubicBezTo>
                  <a:cubicBezTo>
                    <a:pt x="791801" y="164398"/>
                    <a:pt x="828001" y="198300"/>
                    <a:pt x="858866" y="232203"/>
                  </a:cubicBezTo>
                  <a:cubicBezTo>
                    <a:pt x="899253" y="276612"/>
                    <a:pt x="930447" y="321021"/>
                    <a:pt x="979043" y="279813"/>
                  </a:cubicBezTo>
                  <a:cubicBezTo>
                    <a:pt x="1039213" y="229329"/>
                    <a:pt x="984789" y="137063"/>
                    <a:pt x="941693" y="92736"/>
                  </a:cubicBezTo>
                  <a:cubicBezTo>
                    <a:pt x="924126" y="74923"/>
                    <a:pt x="898022" y="73609"/>
                    <a:pt x="875530" y="65565"/>
                  </a:cubicBezTo>
                  <a:cubicBezTo>
                    <a:pt x="838591" y="53580"/>
                    <a:pt x="801405" y="43237"/>
                    <a:pt x="762331" y="45617"/>
                  </a:cubicBezTo>
                  <a:cubicBezTo>
                    <a:pt x="682050" y="48983"/>
                    <a:pt x="598648" y="59901"/>
                    <a:pt x="530680" y="106116"/>
                  </a:cubicBezTo>
                  <a:cubicBezTo>
                    <a:pt x="408862" y="205524"/>
                    <a:pt x="316595" y="348192"/>
                    <a:pt x="344833" y="511054"/>
                  </a:cubicBezTo>
                  <a:cubicBezTo>
                    <a:pt x="356982" y="594291"/>
                    <a:pt x="418138" y="658237"/>
                    <a:pt x="466487" y="723333"/>
                  </a:cubicBezTo>
                  <a:cubicBezTo>
                    <a:pt x="514673" y="785966"/>
                    <a:pt x="552926" y="857546"/>
                    <a:pt x="580343" y="931589"/>
                  </a:cubicBezTo>
                  <a:cubicBezTo>
                    <a:pt x="604394" y="1006863"/>
                    <a:pt x="625819" y="1089936"/>
                    <a:pt x="596760" y="1166852"/>
                  </a:cubicBezTo>
                  <a:cubicBezTo>
                    <a:pt x="580507" y="1213560"/>
                    <a:pt x="544388" y="1249186"/>
                    <a:pt x="507531" y="1280626"/>
                  </a:cubicBezTo>
                  <a:cubicBezTo>
                    <a:pt x="476748" y="1301886"/>
                    <a:pt x="436607" y="1307058"/>
                    <a:pt x="399996" y="1309685"/>
                  </a:cubicBezTo>
                  <a:cubicBezTo>
                    <a:pt x="334572" y="1313215"/>
                    <a:pt x="278260" y="1271021"/>
                    <a:pt x="228762" y="1233015"/>
                  </a:cubicBezTo>
                  <a:cubicBezTo>
                    <a:pt x="178852" y="1196486"/>
                    <a:pt x="135346" y="1151912"/>
                    <a:pt x="102593" y="1099212"/>
                  </a:cubicBezTo>
                  <a:cubicBezTo>
                    <a:pt x="53176" y="1105779"/>
                    <a:pt x="39878" y="1165211"/>
                    <a:pt x="47102" y="1207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3010637" y="4779710"/>
              <a:ext cx="1555426" cy="1507289"/>
            </a:xfrm>
            <a:custGeom>
              <a:rect b="b" l="l" r="r" t="t"/>
              <a:pathLst>
                <a:path extrusionOk="0" h="1507289" w="1555426">
                  <a:moveTo>
                    <a:pt x="749079" y="1507208"/>
                  </a:moveTo>
                  <a:cubicBezTo>
                    <a:pt x="657551" y="1508850"/>
                    <a:pt x="674461" y="1362980"/>
                    <a:pt x="670274" y="1300840"/>
                  </a:cubicBezTo>
                  <a:cubicBezTo>
                    <a:pt x="667730" y="1224416"/>
                    <a:pt x="673722" y="1148239"/>
                    <a:pt x="673640" y="1071897"/>
                  </a:cubicBezTo>
                  <a:cubicBezTo>
                    <a:pt x="671095" y="989317"/>
                    <a:pt x="658618" y="907476"/>
                    <a:pt x="656320" y="824978"/>
                  </a:cubicBezTo>
                  <a:cubicBezTo>
                    <a:pt x="652626" y="671474"/>
                    <a:pt x="653036" y="517231"/>
                    <a:pt x="649178" y="363645"/>
                  </a:cubicBezTo>
                  <a:cubicBezTo>
                    <a:pt x="619544" y="353384"/>
                    <a:pt x="588351" y="354615"/>
                    <a:pt x="557158" y="355929"/>
                  </a:cubicBezTo>
                  <a:cubicBezTo>
                    <a:pt x="541725" y="356586"/>
                    <a:pt x="526293" y="357242"/>
                    <a:pt x="511106" y="356421"/>
                  </a:cubicBezTo>
                  <a:cubicBezTo>
                    <a:pt x="481145" y="356914"/>
                    <a:pt x="451018" y="356257"/>
                    <a:pt x="420974" y="355682"/>
                  </a:cubicBezTo>
                  <a:cubicBezTo>
                    <a:pt x="390848" y="355026"/>
                    <a:pt x="360804" y="354451"/>
                    <a:pt x="330924" y="354944"/>
                  </a:cubicBezTo>
                  <a:cubicBezTo>
                    <a:pt x="267142" y="356421"/>
                    <a:pt x="203852" y="364712"/>
                    <a:pt x="140152" y="367503"/>
                  </a:cubicBezTo>
                  <a:cubicBezTo>
                    <a:pt x="83758" y="373167"/>
                    <a:pt x="21618" y="367421"/>
                    <a:pt x="6267" y="302244"/>
                  </a:cubicBezTo>
                  <a:cubicBezTo>
                    <a:pt x="-7441" y="257095"/>
                    <a:pt x="3066" y="207843"/>
                    <a:pt x="21125" y="165321"/>
                  </a:cubicBezTo>
                  <a:cubicBezTo>
                    <a:pt x="46162" y="118449"/>
                    <a:pt x="100997" y="93577"/>
                    <a:pt x="149510" y="77652"/>
                  </a:cubicBezTo>
                  <a:cubicBezTo>
                    <a:pt x="217233" y="55981"/>
                    <a:pt x="290044" y="30780"/>
                    <a:pt x="361461" y="45391"/>
                  </a:cubicBezTo>
                  <a:cubicBezTo>
                    <a:pt x="465137" y="39071"/>
                    <a:pt x="568157" y="23556"/>
                    <a:pt x="671752" y="18056"/>
                  </a:cubicBezTo>
                  <a:cubicBezTo>
                    <a:pt x="731183" y="15758"/>
                    <a:pt x="790615" y="21340"/>
                    <a:pt x="850046" y="21668"/>
                  </a:cubicBezTo>
                  <a:cubicBezTo>
                    <a:pt x="1004043" y="15511"/>
                    <a:pt x="1157711" y="5825"/>
                    <a:pt x="1311954" y="8862"/>
                  </a:cubicBezTo>
                  <a:cubicBezTo>
                    <a:pt x="1355050" y="9765"/>
                    <a:pt x="1397899" y="5168"/>
                    <a:pt x="1440749" y="1721"/>
                  </a:cubicBezTo>
                  <a:cubicBezTo>
                    <a:pt x="1484994" y="-5585"/>
                    <a:pt x="1508307" y="10258"/>
                    <a:pt x="1524889" y="51466"/>
                  </a:cubicBezTo>
                  <a:cubicBezTo>
                    <a:pt x="1545575" y="108763"/>
                    <a:pt x="1570858" y="180508"/>
                    <a:pt x="1543359" y="238872"/>
                  </a:cubicBezTo>
                  <a:cubicBezTo>
                    <a:pt x="1501083" y="302326"/>
                    <a:pt x="1419653" y="308975"/>
                    <a:pt x="1350371" y="316116"/>
                  </a:cubicBezTo>
                  <a:cubicBezTo>
                    <a:pt x="1302513" y="321616"/>
                    <a:pt x="1254492" y="325146"/>
                    <a:pt x="1206307" y="327609"/>
                  </a:cubicBezTo>
                  <a:cubicBezTo>
                    <a:pt x="1130540" y="331795"/>
                    <a:pt x="1055101" y="342384"/>
                    <a:pt x="979088" y="340989"/>
                  </a:cubicBezTo>
                  <a:cubicBezTo>
                    <a:pt x="952492" y="449263"/>
                    <a:pt x="960783" y="561640"/>
                    <a:pt x="963327" y="671884"/>
                  </a:cubicBezTo>
                  <a:cubicBezTo>
                    <a:pt x="965626" y="836141"/>
                    <a:pt x="959387" y="1000317"/>
                    <a:pt x="955529" y="1164328"/>
                  </a:cubicBezTo>
                  <a:cubicBezTo>
                    <a:pt x="959469" y="1237222"/>
                    <a:pt x="945596" y="1309295"/>
                    <a:pt x="951260" y="1382106"/>
                  </a:cubicBezTo>
                  <a:cubicBezTo>
                    <a:pt x="951343" y="1407143"/>
                    <a:pt x="953148" y="1437515"/>
                    <a:pt x="930903" y="1454261"/>
                  </a:cubicBezTo>
                  <a:cubicBezTo>
                    <a:pt x="877628" y="1487671"/>
                    <a:pt x="815159" y="1507290"/>
                    <a:pt x="752198" y="1507290"/>
                  </a:cubicBezTo>
                  <a:cubicBezTo>
                    <a:pt x="751213" y="1507290"/>
                    <a:pt x="750146" y="1507290"/>
                    <a:pt x="749079" y="1507208"/>
                  </a:cubicBezTo>
                  <a:close/>
                  <a:moveTo>
                    <a:pt x="761145" y="1462306"/>
                  </a:moveTo>
                  <a:cubicBezTo>
                    <a:pt x="811219" y="1460336"/>
                    <a:pt x="858830" y="1444329"/>
                    <a:pt x="902090" y="1419702"/>
                  </a:cubicBezTo>
                  <a:cubicBezTo>
                    <a:pt x="910791" y="1404680"/>
                    <a:pt x="904470" y="1382845"/>
                    <a:pt x="906112" y="1365525"/>
                  </a:cubicBezTo>
                  <a:cubicBezTo>
                    <a:pt x="900612" y="1301907"/>
                    <a:pt x="914239" y="1238781"/>
                    <a:pt x="910873" y="1175081"/>
                  </a:cubicBezTo>
                  <a:cubicBezTo>
                    <a:pt x="913336" y="1017555"/>
                    <a:pt x="919903" y="860029"/>
                    <a:pt x="919000" y="702421"/>
                  </a:cubicBezTo>
                  <a:cubicBezTo>
                    <a:pt x="917769" y="594722"/>
                    <a:pt x="908082" y="486448"/>
                    <a:pt x="925813" y="379488"/>
                  </a:cubicBezTo>
                  <a:cubicBezTo>
                    <a:pt x="938373" y="294691"/>
                    <a:pt x="945022" y="294938"/>
                    <a:pt x="1008311" y="295348"/>
                  </a:cubicBezTo>
                  <a:cubicBezTo>
                    <a:pt x="1016110" y="295348"/>
                    <a:pt x="1024811" y="295430"/>
                    <a:pt x="1034497" y="295266"/>
                  </a:cubicBezTo>
                  <a:cubicBezTo>
                    <a:pt x="1158532" y="284759"/>
                    <a:pt x="1283469" y="280983"/>
                    <a:pt x="1406847" y="263662"/>
                  </a:cubicBezTo>
                  <a:cubicBezTo>
                    <a:pt x="1451831" y="257752"/>
                    <a:pt x="1517009" y="236491"/>
                    <a:pt x="1510031" y="180426"/>
                  </a:cubicBezTo>
                  <a:cubicBezTo>
                    <a:pt x="1505927" y="134128"/>
                    <a:pt x="1496979" y="82987"/>
                    <a:pt x="1468823" y="45145"/>
                  </a:cubicBezTo>
                  <a:cubicBezTo>
                    <a:pt x="1433525" y="44981"/>
                    <a:pt x="1398392" y="50563"/>
                    <a:pt x="1363176" y="51794"/>
                  </a:cubicBezTo>
                  <a:cubicBezTo>
                    <a:pt x="1331655" y="52697"/>
                    <a:pt x="1300133" y="52287"/>
                    <a:pt x="1268611" y="51876"/>
                  </a:cubicBezTo>
                  <a:cubicBezTo>
                    <a:pt x="1235120" y="51466"/>
                    <a:pt x="1201710" y="50973"/>
                    <a:pt x="1168300" y="52205"/>
                  </a:cubicBezTo>
                  <a:cubicBezTo>
                    <a:pt x="1062325" y="50891"/>
                    <a:pt x="957581" y="59182"/>
                    <a:pt x="852016" y="60906"/>
                  </a:cubicBezTo>
                  <a:cubicBezTo>
                    <a:pt x="789137" y="59839"/>
                    <a:pt x="726340" y="53190"/>
                    <a:pt x="663379" y="54503"/>
                  </a:cubicBezTo>
                  <a:cubicBezTo>
                    <a:pt x="562740" y="59346"/>
                    <a:pt x="462429" y="71906"/>
                    <a:pt x="361543" y="73301"/>
                  </a:cubicBezTo>
                  <a:cubicBezTo>
                    <a:pt x="305805" y="86107"/>
                    <a:pt x="247441" y="90375"/>
                    <a:pt x="193427" y="111061"/>
                  </a:cubicBezTo>
                  <a:cubicBezTo>
                    <a:pt x="159936" y="120830"/>
                    <a:pt x="126280" y="130762"/>
                    <a:pt x="97385" y="150956"/>
                  </a:cubicBezTo>
                  <a:cubicBezTo>
                    <a:pt x="82116" y="160889"/>
                    <a:pt x="65535" y="171478"/>
                    <a:pt x="59542" y="189783"/>
                  </a:cubicBezTo>
                  <a:cubicBezTo>
                    <a:pt x="45587" y="226230"/>
                    <a:pt x="28595" y="304706"/>
                    <a:pt x="77273" y="320631"/>
                  </a:cubicBezTo>
                  <a:cubicBezTo>
                    <a:pt x="151727" y="329579"/>
                    <a:pt x="227001" y="312012"/>
                    <a:pt x="301783" y="310863"/>
                  </a:cubicBezTo>
                  <a:cubicBezTo>
                    <a:pt x="350133" y="308975"/>
                    <a:pt x="398482" y="309796"/>
                    <a:pt x="446832" y="310534"/>
                  </a:cubicBezTo>
                  <a:cubicBezTo>
                    <a:pt x="495838" y="311355"/>
                    <a:pt x="544845" y="312094"/>
                    <a:pt x="593851" y="310206"/>
                  </a:cubicBezTo>
                  <a:cubicBezTo>
                    <a:pt x="636536" y="310534"/>
                    <a:pt x="700236" y="315377"/>
                    <a:pt x="694737" y="372675"/>
                  </a:cubicBezTo>
                  <a:cubicBezTo>
                    <a:pt x="694819" y="436210"/>
                    <a:pt x="697281" y="499746"/>
                    <a:pt x="697692" y="563200"/>
                  </a:cubicBezTo>
                  <a:cubicBezTo>
                    <a:pt x="698595" y="666138"/>
                    <a:pt x="698102" y="769240"/>
                    <a:pt x="703602" y="871932"/>
                  </a:cubicBezTo>
                  <a:cubicBezTo>
                    <a:pt x="709841" y="955168"/>
                    <a:pt x="721251" y="1038323"/>
                    <a:pt x="718296" y="1121888"/>
                  </a:cubicBezTo>
                  <a:cubicBezTo>
                    <a:pt x="713863" y="1200939"/>
                    <a:pt x="714438" y="1280153"/>
                    <a:pt x="716161" y="1359204"/>
                  </a:cubicBezTo>
                  <a:cubicBezTo>
                    <a:pt x="717639" y="1390561"/>
                    <a:pt x="719363" y="1422822"/>
                    <a:pt x="731183" y="1452209"/>
                  </a:cubicBezTo>
                  <a:cubicBezTo>
                    <a:pt x="734221" y="1462306"/>
                    <a:pt x="744400" y="1462142"/>
                    <a:pt x="753758" y="1461978"/>
                  </a:cubicBezTo>
                  <a:cubicBezTo>
                    <a:pt x="754907" y="1461978"/>
                    <a:pt x="755974" y="1461895"/>
                    <a:pt x="757123" y="1461895"/>
                  </a:cubicBezTo>
                  <a:cubicBezTo>
                    <a:pt x="758601" y="1462142"/>
                    <a:pt x="759832" y="1462224"/>
                    <a:pt x="761145" y="14623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4096519" y="5156631"/>
              <a:ext cx="888706" cy="1541497"/>
            </a:xfrm>
            <a:custGeom>
              <a:rect b="b" l="l" r="r" t="t"/>
              <a:pathLst>
                <a:path extrusionOk="0" h="1541497" w="888706">
                  <a:moveTo>
                    <a:pt x="769573" y="1541382"/>
                  </a:moveTo>
                  <a:cubicBezTo>
                    <a:pt x="717694" y="1538345"/>
                    <a:pt x="676650" y="1525457"/>
                    <a:pt x="676157" y="1465861"/>
                  </a:cubicBezTo>
                  <a:cubicBezTo>
                    <a:pt x="660889" y="1362759"/>
                    <a:pt x="650875" y="1258918"/>
                    <a:pt x="634211" y="1155981"/>
                  </a:cubicBezTo>
                  <a:cubicBezTo>
                    <a:pt x="628136" y="1131929"/>
                    <a:pt x="626659" y="1104840"/>
                    <a:pt x="608189" y="1087930"/>
                  </a:cubicBezTo>
                  <a:cubicBezTo>
                    <a:pt x="588159" y="1086534"/>
                    <a:pt x="567966" y="1087191"/>
                    <a:pt x="547855" y="1087848"/>
                  </a:cubicBezTo>
                  <a:cubicBezTo>
                    <a:pt x="530944" y="1088340"/>
                    <a:pt x="514034" y="1088915"/>
                    <a:pt x="497206" y="1088340"/>
                  </a:cubicBezTo>
                  <a:cubicBezTo>
                    <a:pt x="455916" y="1090064"/>
                    <a:pt x="414873" y="1094661"/>
                    <a:pt x="373500" y="1094989"/>
                  </a:cubicBezTo>
                  <a:cubicBezTo>
                    <a:pt x="367180" y="1095072"/>
                    <a:pt x="360777" y="1094989"/>
                    <a:pt x="354374" y="1094907"/>
                  </a:cubicBezTo>
                  <a:cubicBezTo>
                    <a:pt x="323509" y="1094579"/>
                    <a:pt x="292151" y="1094333"/>
                    <a:pt x="264077" y="1108041"/>
                  </a:cubicBezTo>
                  <a:cubicBezTo>
                    <a:pt x="250944" y="1201867"/>
                    <a:pt x="236004" y="1295529"/>
                    <a:pt x="218519" y="1388699"/>
                  </a:cubicBezTo>
                  <a:cubicBezTo>
                    <a:pt x="198490" y="1489667"/>
                    <a:pt x="168445" y="1562889"/>
                    <a:pt x="51553" y="1512980"/>
                  </a:cubicBezTo>
                  <a:cubicBezTo>
                    <a:pt x="26598" y="1501980"/>
                    <a:pt x="330" y="1482279"/>
                    <a:pt x="2" y="1452481"/>
                  </a:cubicBezTo>
                  <a:cubicBezTo>
                    <a:pt x="-81" y="1411848"/>
                    <a:pt x="3121" y="1370886"/>
                    <a:pt x="11165" y="1331074"/>
                  </a:cubicBezTo>
                  <a:cubicBezTo>
                    <a:pt x="26434" y="1268030"/>
                    <a:pt x="37844" y="1204166"/>
                    <a:pt x="45642" y="1139809"/>
                  </a:cubicBezTo>
                  <a:cubicBezTo>
                    <a:pt x="54508" y="1076274"/>
                    <a:pt x="70515" y="1014051"/>
                    <a:pt x="76754" y="950187"/>
                  </a:cubicBezTo>
                  <a:cubicBezTo>
                    <a:pt x="81022" y="900934"/>
                    <a:pt x="84880" y="851518"/>
                    <a:pt x="94238" y="802922"/>
                  </a:cubicBezTo>
                  <a:cubicBezTo>
                    <a:pt x="109506" y="721409"/>
                    <a:pt x="137745" y="643343"/>
                    <a:pt x="162946" y="564621"/>
                  </a:cubicBezTo>
                  <a:cubicBezTo>
                    <a:pt x="216713" y="392976"/>
                    <a:pt x="246675" y="211562"/>
                    <a:pt x="333688" y="52312"/>
                  </a:cubicBezTo>
                  <a:cubicBezTo>
                    <a:pt x="355359" y="-17298"/>
                    <a:pt x="518795" y="-4739"/>
                    <a:pt x="572809" y="17836"/>
                  </a:cubicBezTo>
                  <a:cubicBezTo>
                    <a:pt x="621159" y="33843"/>
                    <a:pt x="653173" y="75543"/>
                    <a:pt x="663434" y="124550"/>
                  </a:cubicBezTo>
                  <a:cubicBezTo>
                    <a:pt x="690687" y="199496"/>
                    <a:pt x="701440" y="278710"/>
                    <a:pt x="716298" y="356775"/>
                  </a:cubicBezTo>
                  <a:cubicBezTo>
                    <a:pt x="733290" y="452654"/>
                    <a:pt x="752171" y="548286"/>
                    <a:pt x="768834" y="644328"/>
                  </a:cubicBezTo>
                  <a:cubicBezTo>
                    <a:pt x="779260" y="712215"/>
                    <a:pt x="787386" y="780512"/>
                    <a:pt x="803968" y="847331"/>
                  </a:cubicBezTo>
                  <a:cubicBezTo>
                    <a:pt x="822356" y="927120"/>
                    <a:pt x="835900" y="1008305"/>
                    <a:pt x="848377" y="1089161"/>
                  </a:cubicBezTo>
                  <a:cubicBezTo>
                    <a:pt x="859623" y="1155160"/>
                    <a:pt x="873414" y="1220912"/>
                    <a:pt x="879324" y="1287649"/>
                  </a:cubicBezTo>
                  <a:cubicBezTo>
                    <a:pt x="887533" y="1387303"/>
                    <a:pt x="921435" y="1541464"/>
                    <a:pt x="777946" y="1541464"/>
                  </a:cubicBezTo>
                  <a:cubicBezTo>
                    <a:pt x="775155" y="1541546"/>
                    <a:pt x="772446" y="1541464"/>
                    <a:pt x="769573" y="1541382"/>
                  </a:cubicBezTo>
                  <a:close/>
                  <a:moveTo>
                    <a:pt x="634950" y="1051483"/>
                  </a:moveTo>
                  <a:cubicBezTo>
                    <a:pt x="678866" y="1088587"/>
                    <a:pt x="677225" y="1154503"/>
                    <a:pt x="687239" y="1206875"/>
                  </a:cubicBezTo>
                  <a:cubicBezTo>
                    <a:pt x="696351" y="1270329"/>
                    <a:pt x="703575" y="1334029"/>
                    <a:pt x="711948" y="1397647"/>
                  </a:cubicBezTo>
                  <a:cubicBezTo>
                    <a:pt x="716298" y="1426541"/>
                    <a:pt x="719089" y="1455929"/>
                    <a:pt x="724589" y="1484659"/>
                  </a:cubicBezTo>
                  <a:cubicBezTo>
                    <a:pt x="741745" y="1496890"/>
                    <a:pt x="766454" y="1495413"/>
                    <a:pt x="786894" y="1496973"/>
                  </a:cubicBezTo>
                  <a:cubicBezTo>
                    <a:pt x="832699" y="1495741"/>
                    <a:pt x="847392" y="1451086"/>
                    <a:pt x="843698" y="1411848"/>
                  </a:cubicBezTo>
                  <a:cubicBezTo>
                    <a:pt x="840251" y="1342320"/>
                    <a:pt x="833766" y="1273038"/>
                    <a:pt x="823176" y="1204248"/>
                  </a:cubicBezTo>
                  <a:cubicBezTo>
                    <a:pt x="800028" y="1078654"/>
                    <a:pt x="783118" y="951911"/>
                    <a:pt x="753484" y="827712"/>
                  </a:cubicBezTo>
                  <a:cubicBezTo>
                    <a:pt x="740678" y="772385"/>
                    <a:pt x="733701" y="710573"/>
                    <a:pt x="725328" y="655985"/>
                  </a:cubicBezTo>
                  <a:cubicBezTo>
                    <a:pt x="708828" y="560845"/>
                    <a:pt x="690194" y="466116"/>
                    <a:pt x="673284" y="371141"/>
                  </a:cubicBezTo>
                  <a:cubicBezTo>
                    <a:pt x="658344" y="293814"/>
                    <a:pt x="648248" y="215092"/>
                    <a:pt x="621487" y="140639"/>
                  </a:cubicBezTo>
                  <a:cubicBezTo>
                    <a:pt x="609995" y="75954"/>
                    <a:pt x="560988" y="52394"/>
                    <a:pt x="500079" y="47469"/>
                  </a:cubicBezTo>
                  <a:cubicBezTo>
                    <a:pt x="459610" y="42626"/>
                    <a:pt x="416925" y="42872"/>
                    <a:pt x="379739" y="61506"/>
                  </a:cubicBezTo>
                  <a:cubicBezTo>
                    <a:pt x="370545" y="69633"/>
                    <a:pt x="358971" y="79648"/>
                    <a:pt x="346083" y="72752"/>
                  </a:cubicBezTo>
                  <a:cubicBezTo>
                    <a:pt x="331225" y="127258"/>
                    <a:pt x="309390" y="179466"/>
                    <a:pt x="292316" y="233316"/>
                  </a:cubicBezTo>
                  <a:cubicBezTo>
                    <a:pt x="268100" y="306456"/>
                    <a:pt x="252749" y="380663"/>
                    <a:pt x="234280" y="454788"/>
                  </a:cubicBezTo>
                  <a:cubicBezTo>
                    <a:pt x="207848" y="566756"/>
                    <a:pt x="164669" y="674126"/>
                    <a:pt x="140125" y="786586"/>
                  </a:cubicBezTo>
                  <a:cubicBezTo>
                    <a:pt x="126416" y="848809"/>
                    <a:pt x="123954" y="912755"/>
                    <a:pt x="117223" y="975880"/>
                  </a:cubicBezTo>
                  <a:cubicBezTo>
                    <a:pt x="102611" y="1071594"/>
                    <a:pt x="85865" y="1167062"/>
                    <a:pt x="71910" y="1262941"/>
                  </a:cubicBezTo>
                  <a:cubicBezTo>
                    <a:pt x="64112" y="1302097"/>
                    <a:pt x="53030" y="1340678"/>
                    <a:pt x="48762" y="1380490"/>
                  </a:cubicBezTo>
                  <a:cubicBezTo>
                    <a:pt x="46545" y="1402982"/>
                    <a:pt x="45232" y="1425556"/>
                    <a:pt x="44903" y="1448213"/>
                  </a:cubicBezTo>
                  <a:cubicBezTo>
                    <a:pt x="44329" y="1453959"/>
                    <a:pt x="48023" y="1458473"/>
                    <a:pt x="52456" y="1461757"/>
                  </a:cubicBezTo>
                  <a:cubicBezTo>
                    <a:pt x="70925" y="1474234"/>
                    <a:pt x="121081" y="1494756"/>
                    <a:pt x="139058" y="1476861"/>
                  </a:cubicBezTo>
                  <a:cubicBezTo>
                    <a:pt x="173535" y="1429579"/>
                    <a:pt x="174602" y="1366535"/>
                    <a:pt x="186915" y="1311044"/>
                  </a:cubicBezTo>
                  <a:cubicBezTo>
                    <a:pt x="201198" y="1236673"/>
                    <a:pt x="208258" y="1160577"/>
                    <a:pt x="223608" y="1086617"/>
                  </a:cubicBezTo>
                  <a:cubicBezTo>
                    <a:pt x="251272" y="1049513"/>
                    <a:pt x="306681" y="1049841"/>
                    <a:pt x="354128" y="1050088"/>
                  </a:cubicBezTo>
                  <a:cubicBezTo>
                    <a:pt x="365948" y="1050170"/>
                    <a:pt x="377194" y="1050252"/>
                    <a:pt x="387537" y="1049759"/>
                  </a:cubicBezTo>
                  <a:cubicBezTo>
                    <a:pt x="442372" y="1047050"/>
                    <a:pt x="496878" y="1042043"/>
                    <a:pt x="551877" y="1043192"/>
                  </a:cubicBezTo>
                  <a:cubicBezTo>
                    <a:pt x="558690" y="1043192"/>
                    <a:pt x="565750" y="1042782"/>
                    <a:pt x="572809" y="1042371"/>
                  </a:cubicBezTo>
                  <a:cubicBezTo>
                    <a:pt x="579622" y="1041961"/>
                    <a:pt x="586518" y="1041550"/>
                    <a:pt x="593413" y="1041550"/>
                  </a:cubicBezTo>
                  <a:cubicBezTo>
                    <a:pt x="607861" y="1041632"/>
                    <a:pt x="622308" y="1043521"/>
                    <a:pt x="634950" y="10514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4357262" y="5319005"/>
              <a:ext cx="343354" cy="746768"/>
            </a:xfrm>
            <a:custGeom>
              <a:rect b="b" l="l" r="r" t="t"/>
              <a:pathLst>
                <a:path extrusionOk="0" h="746768" w="343354">
                  <a:moveTo>
                    <a:pt x="98556" y="745784"/>
                  </a:moveTo>
                  <a:cubicBezTo>
                    <a:pt x="64490" y="741351"/>
                    <a:pt x="7767" y="733799"/>
                    <a:pt x="954" y="692755"/>
                  </a:cubicBezTo>
                  <a:cubicBezTo>
                    <a:pt x="-934" y="636279"/>
                    <a:pt x="-360" y="579310"/>
                    <a:pt x="5797" y="522998"/>
                  </a:cubicBezTo>
                  <a:cubicBezTo>
                    <a:pt x="15894" y="447231"/>
                    <a:pt x="41833" y="374666"/>
                    <a:pt x="56527" y="300294"/>
                  </a:cubicBezTo>
                  <a:cubicBezTo>
                    <a:pt x="77624" y="217304"/>
                    <a:pt x="97981" y="132507"/>
                    <a:pt x="135249" y="55099"/>
                  </a:cubicBezTo>
                  <a:cubicBezTo>
                    <a:pt x="129093" y="42293"/>
                    <a:pt x="138697" y="28256"/>
                    <a:pt x="145510" y="17585"/>
                  </a:cubicBezTo>
                  <a:cubicBezTo>
                    <a:pt x="155443" y="3876"/>
                    <a:pt x="172681" y="-1049"/>
                    <a:pt x="188934" y="182"/>
                  </a:cubicBezTo>
                  <a:cubicBezTo>
                    <a:pt x="231374" y="511"/>
                    <a:pt x="273567" y="20786"/>
                    <a:pt x="297783" y="56002"/>
                  </a:cubicBezTo>
                  <a:cubicBezTo>
                    <a:pt x="330125" y="103695"/>
                    <a:pt x="333737" y="163783"/>
                    <a:pt x="336610" y="219684"/>
                  </a:cubicBezTo>
                  <a:cubicBezTo>
                    <a:pt x="339155" y="264422"/>
                    <a:pt x="340797" y="309078"/>
                    <a:pt x="341782" y="353898"/>
                  </a:cubicBezTo>
                  <a:cubicBezTo>
                    <a:pt x="341946" y="454455"/>
                    <a:pt x="358446" y="649742"/>
                    <a:pt x="280709" y="721815"/>
                  </a:cubicBezTo>
                  <a:cubicBezTo>
                    <a:pt x="264866" y="734210"/>
                    <a:pt x="244015" y="735195"/>
                    <a:pt x="224889" y="738068"/>
                  </a:cubicBezTo>
                  <a:cubicBezTo>
                    <a:pt x="191151" y="741680"/>
                    <a:pt x="157249" y="746769"/>
                    <a:pt x="123264" y="746769"/>
                  </a:cubicBezTo>
                  <a:cubicBezTo>
                    <a:pt x="115138" y="746769"/>
                    <a:pt x="106847" y="746523"/>
                    <a:pt x="98556" y="745784"/>
                  </a:cubicBezTo>
                  <a:close/>
                  <a:moveTo>
                    <a:pt x="75818" y="389770"/>
                  </a:moveTo>
                  <a:cubicBezTo>
                    <a:pt x="66706" y="433112"/>
                    <a:pt x="53490" y="476126"/>
                    <a:pt x="48483" y="520043"/>
                  </a:cubicBezTo>
                  <a:cubicBezTo>
                    <a:pt x="42654" y="574303"/>
                    <a:pt x="42818" y="631108"/>
                    <a:pt x="44707" y="685368"/>
                  </a:cubicBezTo>
                  <a:cubicBezTo>
                    <a:pt x="70975" y="700061"/>
                    <a:pt x="102004" y="702195"/>
                    <a:pt x="131555" y="701949"/>
                  </a:cubicBezTo>
                  <a:cubicBezTo>
                    <a:pt x="166525" y="699979"/>
                    <a:pt x="201412" y="696039"/>
                    <a:pt x="236135" y="691196"/>
                  </a:cubicBezTo>
                  <a:cubicBezTo>
                    <a:pt x="246396" y="690047"/>
                    <a:pt x="256246" y="686763"/>
                    <a:pt x="261828" y="677405"/>
                  </a:cubicBezTo>
                  <a:cubicBezTo>
                    <a:pt x="307305" y="589325"/>
                    <a:pt x="296962" y="482201"/>
                    <a:pt x="297947" y="386404"/>
                  </a:cubicBezTo>
                  <a:cubicBezTo>
                    <a:pt x="296059" y="322048"/>
                    <a:pt x="294499" y="257609"/>
                    <a:pt x="290067" y="193252"/>
                  </a:cubicBezTo>
                  <a:cubicBezTo>
                    <a:pt x="287932" y="125694"/>
                    <a:pt x="264537" y="39009"/>
                    <a:pt x="180726" y="45330"/>
                  </a:cubicBezTo>
                  <a:lnTo>
                    <a:pt x="180726" y="45413"/>
                  </a:lnTo>
                  <a:cubicBezTo>
                    <a:pt x="173502" y="54688"/>
                    <a:pt x="168084" y="68561"/>
                    <a:pt x="153965" y="67330"/>
                  </a:cubicBezTo>
                  <a:cubicBezTo>
                    <a:pt x="120391" y="172977"/>
                    <a:pt x="98310" y="281579"/>
                    <a:pt x="75818" y="3897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4450317" y="5349057"/>
              <a:ext cx="75029" cy="156961"/>
            </a:xfrm>
            <a:custGeom>
              <a:rect b="b" l="l" r="r" t="t"/>
              <a:pathLst>
                <a:path extrusionOk="0" h="156961" w="75029">
                  <a:moveTo>
                    <a:pt x="4516" y="156797"/>
                  </a:moveTo>
                  <a:cubicBezTo>
                    <a:pt x="2136" y="156058"/>
                    <a:pt x="658" y="153432"/>
                    <a:pt x="1479" y="151051"/>
                  </a:cubicBezTo>
                  <a:cubicBezTo>
                    <a:pt x="1808" y="149984"/>
                    <a:pt x="2136" y="148999"/>
                    <a:pt x="2464" y="147932"/>
                  </a:cubicBezTo>
                  <a:cubicBezTo>
                    <a:pt x="822" y="146947"/>
                    <a:pt x="-327" y="144977"/>
                    <a:pt x="84" y="142924"/>
                  </a:cubicBezTo>
                  <a:cubicBezTo>
                    <a:pt x="5994" y="117395"/>
                    <a:pt x="18635" y="94082"/>
                    <a:pt x="27337" y="69538"/>
                  </a:cubicBezTo>
                  <a:cubicBezTo>
                    <a:pt x="35710" y="46225"/>
                    <a:pt x="45889" y="23651"/>
                    <a:pt x="57299" y="1652"/>
                  </a:cubicBezTo>
                  <a:cubicBezTo>
                    <a:pt x="57955" y="256"/>
                    <a:pt x="59597" y="-401"/>
                    <a:pt x="61075" y="256"/>
                  </a:cubicBezTo>
                  <a:cubicBezTo>
                    <a:pt x="63866" y="1734"/>
                    <a:pt x="62224" y="4689"/>
                    <a:pt x="60993" y="6741"/>
                  </a:cubicBezTo>
                  <a:cubicBezTo>
                    <a:pt x="69284" y="5263"/>
                    <a:pt x="67970" y="14868"/>
                    <a:pt x="65672" y="20039"/>
                  </a:cubicBezTo>
                  <a:cubicBezTo>
                    <a:pt x="68955" y="13226"/>
                    <a:pt x="73963" y="11584"/>
                    <a:pt x="75030" y="17330"/>
                  </a:cubicBezTo>
                  <a:cubicBezTo>
                    <a:pt x="66821" y="39740"/>
                    <a:pt x="53687" y="60673"/>
                    <a:pt x="43344" y="82262"/>
                  </a:cubicBezTo>
                  <a:cubicBezTo>
                    <a:pt x="31195" y="105739"/>
                    <a:pt x="19785" y="129708"/>
                    <a:pt x="10016" y="154252"/>
                  </a:cubicBezTo>
                  <a:cubicBezTo>
                    <a:pt x="9195" y="155894"/>
                    <a:pt x="7554" y="156962"/>
                    <a:pt x="5830" y="156962"/>
                  </a:cubicBezTo>
                  <a:cubicBezTo>
                    <a:pt x="5337" y="156962"/>
                    <a:pt x="4927" y="156962"/>
                    <a:pt x="4516" y="1567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4984308" y="4504719"/>
              <a:ext cx="842912" cy="1597748"/>
            </a:xfrm>
            <a:custGeom>
              <a:rect b="b" l="l" r="r" t="t"/>
              <a:pathLst>
                <a:path extrusionOk="0" h="1597748" w="842912">
                  <a:moveTo>
                    <a:pt x="737055" y="1596928"/>
                  </a:moveTo>
                  <a:cubicBezTo>
                    <a:pt x="688705" y="1596517"/>
                    <a:pt x="641587" y="1582973"/>
                    <a:pt x="593894" y="1576734"/>
                  </a:cubicBezTo>
                  <a:cubicBezTo>
                    <a:pt x="542507" y="1567787"/>
                    <a:pt x="490464" y="1564667"/>
                    <a:pt x="438584" y="1561220"/>
                  </a:cubicBezTo>
                  <a:cubicBezTo>
                    <a:pt x="371437" y="1559167"/>
                    <a:pt x="304371" y="1554817"/>
                    <a:pt x="239194" y="1537578"/>
                  </a:cubicBezTo>
                  <a:cubicBezTo>
                    <a:pt x="184113" y="1526004"/>
                    <a:pt x="126816" y="1517221"/>
                    <a:pt x="81996" y="1480199"/>
                  </a:cubicBezTo>
                  <a:cubicBezTo>
                    <a:pt x="7378" y="1434230"/>
                    <a:pt x="20594" y="1369791"/>
                    <a:pt x="12878" y="1294024"/>
                  </a:cubicBezTo>
                  <a:cubicBezTo>
                    <a:pt x="4423" y="1192072"/>
                    <a:pt x="5244" y="1089955"/>
                    <a:pt x="5490" y="987755"/>
                  </a:cubicBezTo>
                  <a:cubicBezTo>
                    <a:pt x="-3293" y="852557"/>
                    <a:pt x="-338" y="717441"/>
                    <a:pt x="5983" y="582243"/>
                  </a:cubicBezTo>
                  <a:cubicBezTo>
                    <a:pt x="6721" y="514356"/>
                    <a:pt x="11565" y="446716"/>
                    <a:pt x="21415" y="379568"/>
                  </a:cubicBezTo>
                  <a:cubicBezTo>
                    <a:pt x="32497" y="289272"/>
                    <a:pt x="51377" y="200289"/>
                    <a:pt x="69354" y="111142"/>
                  </a:cubicBezTo>
                  <a:cubicBezTo>
                    <a:pt x="74033" y="87911"/>
                    <a:pt x="77563" y="64352"/>
                    <a:pt x="84212" y="41613"/>
                  </a:cubicBezTo>
                  <a:cubicBezTo>
                    <a:pt x="85526" y="38330"/>
                    <a:pt x="87085" y="34308"/>
                    <a:pt x="90615" y="33076"/>
                  </a:cubicBezTo>
                  <a:cubicBezTo>
                    <a:pt x="119920" y="-28900"/>
                    <a:pt x="242477" y="6972"/>
                    <a:pt x="273588" y="53024"/>
                  </a:cubicBezTo>
                  <a:cubicBezTo>
                    <a:pt x="300841" y="87747"/>
                    <a:pt x="292797" y="135111"/>
                    <a:pt x="293207" y="176319"/>
                  </a:cubicBezTo>
                  <a:cubicBezTo>
                    <a:pt x="292797" y="225326"/>
                    <a:pt x="288446" y="274332"/>
                    <a:pt x="284013" y="323174"/>
                  </a:cubicBezTo>
                  <a:cubicBezTo>
                    <a:pt x="276297" y="455335"/>
                    <a:pt x="273506" y="587578"/>
                    <a:pt x="268088" y="719903"/>
                  </a:cubicBezTo>
                  <a:cubicBezTo>
                    <a:pt x="262589" y="818737"/>
                    <a:pt x="250193" y="917488"/>
                    <a:pt x="252820" y="1016650"/>
                  </a:cubicBezTo>
                  <a:cubicBezTo>
                    <a:pt x="255529" y="1081417"/>
                    <a:pt x="249783" y="1148155"/>
                    <a:pt x="267678" y="1211116"/>
                  </a:cubicBezTo>
                  <a:cubicBezTo>
                    <a:pt x="313647" y="1227205"/>
                    <a:pt x="361094" y="1240257"/>
                    <a:pt x="406981" y="1257331"/>
                  </a:cubicBezTo>
                  <a:cubicBezTo>
                    <a:pt x="451718" y="1275062"/>
                    <a:pt x="497934" y="1283763"/>
                    <a:pt x="544642" y="1292136"/>
                  </a:cubicBezTo>
                  <a:cubicBezTo>
                    <a:pt x="585111" y="1300673"/>
                    <a:pt x="624267" y="1314711"/>
                    <a:pt x="665146" y="1321934"/>
                  </a:cubicBezTo>
                  <a:cubicBezTo>
                    <a:pt x="724250" y="1336956"/>
                    <a:pt x="806173" y="1344344"/>
                    <a:pt x="838023" y="1403529"/>
                  </a:cubicBezTo>
                  <a:cubicBezTo>
                    <a:pt x="850090" y="1441454"/>
                    <a:pt x="836463" y="1482990"/>
                    <a:pt x="832933" y="1521653"/>
                  </a:cubicBezTo>
                  <a:cubicBezTo>
                    <a:pt x="824232" y="1570660"/>
                    <a:pt x="796487" y="1597749"/>
                    <a:pt x="749532" y="1597749"/>
                  </a:cubicBezTo>
                  <a:cubicBezTo>
                    <a:pt x="745592" y="1597502"/>
                    <a:pt x="741406" y="1597338"/>
                    <a:pt x="737055" y="1596928"/>
                  </a:cubicBezTo>
                  <a:close/>
                  <a:moveTo>
                    <a:pt x="747645" y="1551862"/>
                  </a:moveTo>
                  <a:cubicBezTo>
                    <a:pt x="797143" y="1557854"/>
                    <a:pt x="789509" y="1489886"/>
                    <a:pt x="795994" y="1457871"/>
                  </a:cubicBezTo>
                  <a:cubicBezTo>
                    <a:pt x="796158" y="1443916"/>
                    <a:pt x="802889" y="1426268"/>
                    <a:pt x="792382" y="1414611"/>
                  </a:cubicBezTo>
                  <a:cubicBezTo>
                    <a:pt x="767674" y="1390642"/>
                    <a:pt x="730652" y="1385142"/>
                    <a:pt x="698966" y="1374963"/>
                  </a:cubicBezTo>
                  <a:cubicBezTo>
                    <a:pt x="649714" y="1364620"/>
                    <a:pt x="600543" y="1354113"/>
                    <a:pt x="552358" y="1339747"/>
                  </a:cubicBezTo>
                  <a:cubicBezTo>
                    <a:pt x="474293" y="1327270"/>
                    <a:pt x="399265" y="1304285"/>
                    <a:pt x="325304" y="1276704"/>
                  </a:cubicBezTo>
                  <a:cubicBezTo>
                    <a:pt x="274327" y="1257742"/>
                    <a:pt x="222448" y="1262913"/>
                    <a:pt x="217522" y="1194616"/>
                  </a:cubicBezTo>
                  <a:cubicBezTo>
                    <a:pt x="199710" y="1053097"/>
                    <a:pt x="208246" y="909362"/>
                    <a:pt x="220149" y="767597"/>
                  </a:cubicBezTo>
                  <a:cubicBezTo>
                    <a:pt x="229261" y="618936"/>
                    <a:pt x="230000" y="469865"/>
                    <a:pt x="239194" y="321286"/>
                  </a:cubicBezTo>
                  <a:cubicBezTo>
                    <a:pt x="245596" y="254795"/>
                    <a:pt x="249701" y="188058"/>
                    <a:pt x="248798" y="121238"/>
                  </a:cubicBezTo>
                  <a:cubicBezTo>
                    <a:pt x="253313" y="67964"/>
                    <a:pt x="194948" y="44322"/>
                    <a:pt x="149800" y="45882"/>
                  </a:cubicBezTo>
                  <a:cubicBezTo>
                    <a:pt x="136666" y="43255"/>
                    <a:pt x="130263" y="52285"/>
                    <a:pt x="124107" y="61315"/>
                  </a:cubicBezTo>
                  <a:cubicBezTo>
                    <a:pt x="117458" y="71001"/>
                    <a:pt x="111055" y="80687"/>
                    <a:pt x="97100" y="75926"/>
                  </a:cubicBezTo>
                  <a:cubicBezTo>
                    <a:pt x="80436" y="216789"/>
                    <a:pt x="51788" y="357158"/>
                    <a:pt x="45385" y="498267"/>
                  </a:cubicBezTo>
                  <a:cubicBezTo>
                    <a:pt x="44153" y="601041"/>
                    <a:pt x="39803" y="703650"/>
                    <a:pt x="40295" y="806424"/>
                  </a:cubicBezTo>
                  <a:cubicBezTo>
                    <a:pt x="40624" y="881780"/>
                    <a:pt x="49161" y="955988"/>
                    <a:pt x="48914" y="1031262"/>
                  </a:cubicBezTo>
                  <a:cubicBezTo>
                    <a:pt x="46862" y="1134200"/>
                    <a:pt x="52116" y="1237138"/>
                    <a:pt x="60981" y="1339829"/>
                  </a:cubicBezTo>
                  <a:cubicBezTo>
                    <a:pt x="63772" y="1397865"/>
                    <a:pt x="66645" y="1419947"/>
                    <a:pt x="119674" y="1451879"/>
                  </a:cubicBezTo>
                  <a:cubicBezTo>
                    <a:pt x="160143" y="1481677"/>
                    <a:pt x="212269" y="1484057"/>
                    <a:pt x="259551" y="1496124"/>
                  </a:cubicBezTo>
                  <a:cubicBezTo>
                    <a:pt x="352557" y="1519601"/>
                    <a:pt x="449010" y="1513116"/>
                    <a:pt x="543657" y="1524280"/>
                  </a:cubicBezTo>
                  <a:cubicBezTo>
                    <a:pt x="612364" y="1530026"/>
                    <a:pt x="679594" y="1552026"/>
                    <a:pt x="748712" y="1551862"/>
                  </a:cubicBezTo>
                  <a:lnTo>
                    <a:pt x="747645" y="15518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5904655" y="4755707"/>
              <a:ext cx="794345" cy="1542539"/>
            </a:xfrm>
            <a:custGeom>
              <a:rect b="b" l="l" r="r" t="t"/>
              <a:pathLst>
                <a:path extrusionOk="0" h="1542539" w="794345">
                  <a:moveTo>
                    <a:pt x="88829" y="1540159"/>
                  </a:moveTo>
                  <a:cubicBezTo>
                    <a:pt x="1324" y="1532197"/>
                    <a:pt x="8712" y="1487212"/>
                    <a:pt x="3130" y="1415960"/>
                  </a:cubicBezTo>
                  <a:cubicBezTo>
                    <a:pt x="-1303" y="1318604"/>
                    <a:pt x="-482" y="1220838"/>
                    <a:pt x="2227" y="1123482"/>
                  </a:cubicBezTo>
                  <a:cubicBezTo>
                    <a:pt x="9451" y="1024813"/>
                    <a:pt x="9697" y="925979"/>
                    <a:pt x="11995" y="827228"/>
                  </a:cubicBezTo>
                  <a:cubicBezTo>
                    <a:pt x="18316" y="700567"/>
                    <a:pt x="42614" y="574644"/>
                    <a:pt x="52957" y="448886"/>
                  </a:cubicBezTo>
                  <a:cubicBezTo>
                    <a:pt x="56979" y="407268"/>
                    <a:pt x="61987" y="365321"/>
                    <a:pt x="63054" y="323374"/>
                  </a:cubicBezTo>
                  <a:cubicBezTo>
                    <a:pt x="66830" y="266898"/>
                    <a:pt x="75367" y="206810"/>
                    <a:pt x="72576" y="150990"/>
                  </a:cubicBezTo>
                  <a:cubicBezTo>
                    <a:pt x="69210" y="107648"/>
                    <a:pt x="68636" y="50679"/>
                    <a:pt x="117478" y="35246"/>
                  </a:cubicBezTo>
                  <a:cubicBezTo>
                    <a:pt x="160574" y="25724"/>
                    <a:pt x="214259" y="28023"/>
                    <a:pt x="249146" y="57821"/>
                  </a:cubicBezTo>
                  <a:cubicBezTo>
                    <a:pt x="271885" y="79984"/>
                    <a:pt x="262609" y="115200"/>
                    <a:pt x="265071" y="143766"/>
                  </a:cubicBezTo>
                  <a:cubicBezTo>
                    <a:pt x="266303" y="176437"/>
                    <a:pt x="269012" y="208944"/>
                    <a:pt x="266549" y="241615"/>
                  </a:cubicBezTo>
                  <a:cubicBezTo>
                    <a:pt x="258504" y="348411"/>
                    <a:pt x="261870" y="456356"/>
                    <a:pt x="245863" y="562413"/>
                  </a:cubicBezTo>
                  <a:cubicBezTo>
                    <a:pt x="339279" y="423849"/>
                    <a:pt x="427769" y="281345"/>
                    <a:pt x="533252" y="151565"/>
                  </a:cubicBezTo>
                  <a:cubicBezTo>
                    <a:pt x="577743" y="103215"/>
                    <a:pt x="640540" y="-21312"/>
                    <a:pt x="717785" y="3150"/>
                  </a:cubicBezTo>
                  <a:cubicBezTo>
                    <a:pt x="750784" y="21538"/>
                    <a:pt x="769746" y="59298"/>
                    <a:pt x="784358" y="92872"/>
                  </a:cubicBezTo>
                  <a:cubicBezTo>
                    <a:pt x="798641" y="123573"/>
                    <a:pt x="797656" y="158953"/>
                    <a:pt x="781074" y="188504"/>
                  </a:cubicBezTo>
                  <a:cubicBezTo>
                    <a:pt x="752836" y="245637"/>
                    <a:pt x="711546" y="294807"/>
                    <a:pt x="676905" y="348082"/>
                  </a:cubicBezTo>
                  <a:cubicBezTo>
                    <a:pt x="622645" y="429513"/>
                    <a:pt x="568632" y="511272"/>
                    <a:pt x="508297" y="588271"/>
                  </a:cubicBezTo>
                  <a:cubicBezTo>
                    <a:pt x="481290" y="625867"/>
                    <a:pt x="445336" y="656650"/>
                    <a:pt x="419889" y="695313"/>
                  </a:cubicBezTo>
                  <a:cubicBezTo>
                    <a:pt x="482686" y="760080"/>
                    <a:pt x="529065" y="839295"/>
                    <a:pt x="584557" y="910218"/>
                  </a:cubicBezTo>
                  <a:cubicBezTo>
                    <a:pt x="630361" y="975396"/>
                    <a:pt x="681666" y="1038029"/>
                    <a:pt x="715897" y="1110430"/>
                  </a:cubicBezTo>
                  <a:cubicBezTo>
                    <a:pt x="745695" y="1186443"/>
                    <a:pt x="810872" y="1272800"/>
                    <a:pt x="772948" y="1356036"/>
                  </a:cubicBezTo>
                  <a:cubicBezTo>
                    <a:pt x="748075" y="1397819"/>
                    <a:pt x="666398" y="1415057"/>
                    <a:pt x="625108" y="1391744"/>
                  </a:cubicBezTo>
                  <a:cubicBezTo>
                    <a:pt x="545319" y="1332559"/>
                    <a:pt x="499267" y="1241935"/>
                    <a:pt x="443448" y="1162063"/>
                  </a:cubicBezTo>
                  <a:cubicBezTo>
                    <a:pt x="417098" y="1121758"/>
                    <a:pt x="384673" y="1086132"/>
                    <a:pt x="355778" y="1047797"/>
                  </a:cubicBezTo>
                  <a:cubicBezTo>
                    <a:pt x="322286" y="1001172"/>
                    <a:pt x="289615" y="953971"/>
                    <a:pt x="254893" y="908166"/>
                  </a:cubicBezTo>
                  <a:cubicBezTo>
                    <a:pt x="261952" y="983851"/>
                    <a:pt x="257191" y="1059372"/>
                    <a:pt x="253497" y="1135057"/>
                  </a:cubicBezTo>
                  <a:cubicBezTo>
                    <a:pt x="252102" y="1200398"/>
                    <a:pt x="249803" y="1265658"/>
                    <a:pt x="245452" y="1330835"/>
                  </a:cubicBezTo>
                  <a:cubicBezTo>
                    <a:pt x="237162" y="1446743"/>
                    <a:pt x="252676" y="1542539"/>
                    <a:pt x="126015" y="1542539"/>
                  </a:cubicBezTo>
                  <a:cubicBezTo>
                    <a:pt x="114933" y="1542457"/>
                    <a:pt x="102456" y="1541718"/>
                    <a:pt x="88829" y="1540159"/>
                  </a:cubicBezTo>
                  <a:close/>
                  <a:moveTo>
                    <a:pt x="122814" y="1496406"/>
                  </a:moveTo>
                  <a:cubicBezTo>
                    <a:pt x="125686" y="1496406"/>
                    <a:pt x="128642" y="1496406"/>
                    <a:pt x="131515" y="1496488"/>
                  </a:cubicBezTo>
                  <a:cubicBezTo>
                    <a:pt x="152858" y="1495339"/>
                    <a:pt x="179536" y="1495667"/>
                    <a:pt x="185528" y="1470220"/>
                  </a:cubicBezTo>
                  <a:cubicBezTo>
                    <a:pt x="200551" y="1427124"/>
                    <a:pt x="196446" y="1380416"/>
                    <a:pt x="200304" y="1335514"/>
                  </a:cubicBezTo>
                  <a:cubicBezTo>
                    <a:pt x="204491" y="1270419"/>
                    <a:pt x="207364" y="1205159"/>
                    <a:pt x="208513" y="1139900"/>
                  </a:cubicBezTo>
                  <a:cubicBezTo>
                    <a:pt x="210401" y="1084326"/>
                    <a:pt x="215408" y="1028753"/>
                    <a:pt x="213684" y="973098"/>
                  </a:cubicBezTo>
                  <a:cubicBezTo>
                    <a:pt x="212043" y="933942"/>
                    <a:pt x="208923" y="894950"/>
                    <a:pt x="207035" y="855794"/>
                  </a:cubicBezTo>
                  <a:cubicBezTo>
                    <a:pt x="202274" y="833713"/>
                    <a:pt x="223699" y="812863"/>
                    <a:pt x="244796" y="824929"/>
                  </a:cubicBezTo>
                  <a:cubicBezTo>
                    <a:pt x="282310" y="860555"/>
                    <a:pt x="310794" y="911039"/>
                    <a:pt x="343629" y="952001"/>
                  </a:cubicBezTo>
                  <a:cubicBezTo>
                    <a:pt x="379173" y="1005933"/>
                    <a:pt x="419807" y="1055924"/>
                    <a:pt x="459783" y="1106572"/>
                  </a:cubicBezTo>
                  <a:cubicBezTo>
                    <a:pt x="516506" y="1181518"/>
                    <a:pt x="558371" y="1270665"/>
                    <a:pt x="627817" y="1334940"/>
                  </a:cubicBezTo>
                  <a:cubicBezTo>
                    <a:pt x="636108" y="1342082"/>
                    <a:pt x="643578" y="1350783"/>
                    <a:pt x="653428" y="1355626"/>
                  </a:cubicBezTo>
                  <a:cubicBezTo>
                    <a:pt x="664264" y="1357596"/>
                    <a:pt x="675263" y="1356611"/>
                    <a:pt x="686181" y="1355215"/>
                  </a:cubicBezTo>
                  <a:cubicBezTo>
                    <a:pt x="715732" y="1351029"/>
                    <a:pt x="743971" y="1339208"/>
                    <a:pt x="739292" y="1303993"/>
                  </a:cubicBezTo>
                  <a:cubicBezTo>
                    <a:pt x="738635" y="1251128"/>
                    <a:pt x="706456" y="1205077"/>
                    <a:pt x="688315" y="1157138"/>
                  </a:cubicBezTo>
                  <a:cubicBezTo>
                    <a:pt x="651704" y="1072013"/>
                    <a:pt x="593176" y="999201"/>
                    <a:pt x="539244" y="924584"/>
                  </a:cubicBezTo>
                  <a:cubicBezTo>
                    <a:pt x="495902" y="865809"/>
                    <a:pt x="454201" y="805803"/>
                    <a:pt x="408971" y="748424"/>
                  </a:cubicBezTo>
                  <a:cubicBezTo>
                    <a:pt x="400187" y="736521"/>
                    <a:pt x="387957" y="728148"/>
                    <a:pt x="378188" y="717312"/>
                  </a:cubicBezTo>
                  <a:cubicBezTo>
                    <a:pt x="363330" y="694574"/>
                    <a:pt x="382457" y="667814"/>
                    <a:pt x="396822" y="649919"/>
                  </a:cubicBezTo>
                  <a:cubicBezTo>
                    <a:pt x="483753" y="555025"/>
                    <a:pt x="556236" y="448722"/>
                    <a:pt x="627160" y="341679"/>
                  </a:cubicBezTo>
                  <a:cubicBezTo>
                    <a:pt x="653756" y="291770"/>
                    <a:pt x="766463" y="169460"/>
                    <a:pt x="746926" y="121356"/>
                  </a:cubicBezTo>
                  <a:cubicBezTo>
                    <a:pt x="737568" y="92954"/>
                    <a:pt x="722628" y="65865"/>
                    <a:pt x="701367" y="44769"/>
                  </a:cubicBezTo>
                  <a:cubicBezTo>
                    <a:pt x="680927" y="42881"/>
                    <a:pt x="665331" y="62664"/>
                    <a:pt x="651704" y="75469"/>
                  </a:cubicBezTo>
                  <a:cubicBezTo>
                    <a:pt x="595228" y="143110"/>
                    <a:pt x="541378" y="213130"/>
                    <a:pt x="487939" y="283233"/>
                  </a:cubicBezTo>
                  <a:cubicBezTo>
                    <a:pt x="434911" y="363269"/>
                    <a:pt x="379091" y="441416"/>
                    <a:pt x="326719" y="521944"/>
                  </a:cubicBezTo>
                  <a:cubicBezTo>
                    <a:pt x="300615" y="560689"/>
                    <a:pt x="275332" y="599927"/>
                    <a:pt x="249557" y="638919"/>
                  </a:cubicBezTo>
                  <a:cubicBezTo>
                    <a:pt x="236997" y="663709"/>
                    <a:pt x="208431" y="682015"/>
                    <a:pt x="192588" y="649262"/>
                  </a:cubicBezTo>
                  <a:cubicBezTo>
                    <a:pt x="186431" y="606576"/>
                    <a:pt x="204491" y="559048"/>
                    <a:pt x="207035" y="515787"/>
                  </a:cubicBezTo>
                  <a:cubicBezTo>
                    <a:pt x="214834" y="430580"/>
                    <a:pt x="214916" y="344799"/>
                    <a:pt x="220744" y="259592"/>
                  </a:cubicBezTo>
                  <a:cubicBezTo>
                    <a:pt x="224520" y="216660"/>
                    <a:pt x="221154" y="173728"/>
                    <a:pt x="220087" y="130797"/>
                  </a:cubicBezTo>
                  <a:cubicBezTo>
                    <a:pt x="219513" y="114789"/>
                    <a:pt x="220826" y="104775"/>
                    <a:pt x="218363" y="90491"/>
                  </a:cubicBezTo>
                  <a:cubicBezTo>
                    <a:pt x="199812" y="75305"/>
                    <a:pt x="172887" y="75798"/>
                    <a:pt x="149985" y="75387"/>
                  </a:cubicBezTo>
                  <a:cubicBezTo>
                    <a:pt x="99993" y="71940"/>
                    <a:pt x="105985" y="131782"/>
                    <a:pt x="103687" y="166258"/>
                  </a:cubicBezTo>
                  <a:cubicBezTo>
                    <a:pt x="102620" y="207056"/>
                    <a:pt x="99993" y="247771"/>
                    <a:pt x="97366" y="288487"/>
                  </a:cubicBezTo>
                  <a:cubicBezTo>
                    <a:pt x="87844" y="417529"/>
                    <a:pt x="78486" y="546652"/>
                    <a:pt x="62643" y="675120"/>
                  </a:cubicBezTo>
                  <a:cubicBezTo>
                    <a:pt x="47457" y="781669"/>
                    <a:pt x="49755" y="889204"/>
                    <a:pt x="49017" y="996575"/>
                  </a:cubicBezTo>
                  <a:cubicBezTo>
                    <a:pt x="47211" y="1062737"/>
                    <a:pt x="42039" y="1128900"/>
                    <a:pt x="42450" y="1195227"/>
                  </a:cubicBezTo>
                  <a:cubicBezTo>
                    <a:pt x="44256" y="1271404"/>
                    <a:pt x="41465" y="1348895"/>
                    <a:pt x="48032" y="1424087"/>
                  </a:cubicBezTo>
                  <a:cubicBezTo>
                    <a:pt x="51233" y="1443706"/>
                    <a:pt x="48935" y="1465787"/>
                    <a:pt x="55748" y="1484093"/>
                  </a:cubicBezTo>
                  <a:cubicBezTo>
                    <a:pt x="74218" y="1496406"/>
                    <a:pt x="96545" y="1496324"/>
                    <a:pt x="117806" y="1496242"/>
                  </a:cubicBezTo>
                  <a:cubicBezTo>
                    <a:pt x="119448" y="1496406"/>
                    <a:pt x="121172" y="1496406"/>
                    <a:pt x="122814" y="1496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746962" y="4673275"/>
              <a:ext cx="331876" cy="1013992"/>
            </a:xfrm>
            <a:custGeom>
              <a:rect b="b" l="l" r="r" t="t"/>
              <a:pathLst>
                <a:path extrusionOk="0" h="1013992" w="331876">
                  <a:moveTo>
                    <a:pt x="123793" y="1013911"/>
                  </a:moveTo>
                  <a:cubicBezTo>
                    <a:pt x="79219" y="1011448"/>
                    <a:pt x="7639" y="1001844"/>
                    <a:pt x="1729" y="947009"/>
                  </a:cubicBezTo>
                  <a:cubicBezTo>
                    <a:pt x="-4182" y="861474"/>
                    <a:pt x="6162" y="776185"/>
                    <a:pt x="16176" y="691471"/>
                  </a:cubicBezTo>
                  <a:cubicBezTo>
                    <a:pt x="35959" y="469424"/>
                    <a:pt x="69862" y="248690"/>
                    <a:pt x="102697" y="28449"/>
                  </a:cubicBezTo>
                  <a:cubicBezTo>
                    <a:pt x="99003" y="15725"/>
                    <a:pt x="108607" y="1032"/>
                    <a:pt x="122151" y="293"/>
                  </a:cubicBezTo>
                  <a:cubicBezTo>
                    <a:pt x="159830" y="-1103"/>
                    <a:pt x="197426" y="2837"/>
                    <a:pt x="234940" y="4808"/>
                  </a:cubicBezTo>
                  <a:cubicBezTo>
                    <a:pt x="287968" y="9733"/>
                    <a:pt x="340915" y="16218"/>
                    <a:pt x="330572" y="83776"/>
                  </a:cubicBezTo>
                  <a:cubicBezTo>
                    <a:pt x="321706" y="238840"/>
                    <a:pt x="276722" y="388485"/>
                    <a:pt x="258335" y="542235"/>
                  </a:cubicBezTo>
                  <a:cubicBezTo>
                    <a:pt x="247828" y="622107"/>
                    <a:pt x="238388" y="702060"/>
                    <a:pt x="227388" y="781849"/>
                  </a:cubicBezTo>
                  <a:cubicBezTo>
                    <a:pt x="215649" y="843907"/>
                    <a:pt x="206127" y="1013993"/>
                    <a:pt x="123793" y="1013993"/>
                  </a:cubicBezTo>
                  <a:cubicBezTo>
                    <a:pt x="123793" y="1013911"/>
                    <a:pt x="123793" y="1013911"/>
                    <a:pt x="123793" y="1013911"/>
                  </a:cubicBezTo>
                  <a:close/>
                  <a:moveTo>
                    <a:pt x="61899" y="656501"/>
                  </a:moveTo>
                  <a:cubicBezTo>
                    <a:pt x="54922" y="740969"/>
                    <a:pt x="40803" y="825438"/>
                    <a:pt x="44250" y="909906"/>
                  </a:cubicBezTo>
                  <a:cubicBezTo>
                    <a:pt x="45646" y="922301"/>
                    <a:pt x="42855" y="936666"/>
                    <a:pt x="47452" y="947912"/>
                  </a:cubicBezTo>
                  <a:cubicBezTo>
                    <a:pt x="69615" y="964904"/>
                    <a:pt x="99495" y="968106"/>
                    <a:pt x="126584" y="969173"/>
                  </a:cubicBezTo>
                  <a:cubicBezTo>
                    <a:pt x="180844" y="935599"/>
                    <a:pt x="199396" y="605607"/>
                    <a:pt x="215403" y="523683"/>
                  </a:cubicBezTo>
                  <a:cubicBezTo>
                    <a:pt x="232231" y="386925"/>
                    <a:pt x="270484" y="253697"/>
                    <a:pt x="282961" y="116283"/>
                  </a:cubicBezTo>
                  <a:lnTo>
                    <a:pt x="282879" y="116201"/>
                  </a:lnTo>
                  <a:cubicBezTo>
                    <a:pt x="284767" y="97649"/>
                    <a:pt x="285916" y="79179"/>
                    <a:pt x="285752" y="60463"/>
                  </a:cubicBezTo>
                  <a:cubicBezTo>
                    <a:pt x="236746" y="44128"/>
                    <a:pt x="182978" y="47822"/>
                    <a:pt x="131920" y="44866"/>
                  </a:cubicBezTo>
                  <a:cubicBezTo>
                    <a:pt x="110659" y="249100"/>
                    <a:pt x="78399" y="452021"/>
                    <a:pt x="61899" y="6565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6758296" y="5806393"/>
              <a:ext cx="250255" cy="266855"/>
            </a:xfrm>
            <a:custGeom>
              <a:rect b="b" l="l" r="r" t="t"/>
              <a:pathLst>
                <a:path extrusionOk="0" h="266855" w="250255">
                  <a:moveTo>
                    <a:pt x="111967" y="263814"/>
                  </a:moveTo>
                  <a:cubicBezTo>
                    <a:pt x="42520" y="249613"/>
                    <a:pt x="-11329" y="172696"/>
                    <a:pt x="2051" y="102594"/>
                  </a:cubicBezTo>
                  <a:cubicBezTo>
                    <a:pt x="18879" y="25103"/>
                    <a:pt x="84549" y="-15859"/>
                    <a:pt x="161301" y="5730"/>
                  </a:cubicBezTo>
                  <a:cubicBezTo>
                    <a:pt x="168607" y="66"/>
                    <a:pt x="178786" y="148"/>
                    <a:pt x="186584" y="4745"/>
                  </a:cubicBezTo>
                  <a:cubicBezTo>
                    <a:pt x="224673" y="21245"/>
                    <a:pt x="243471" y="58759"/>
                    <a:pt x="247411" y="98571"/>
                  </a:cubicBezTo>
                  <a:cubicBezTo>
                    <a:pt x="262680" y="171957"/>
                    <a:pt x="215151" y="266851"/>
                    <a:pt x="136921" y="266851"/>
                  </a:cubicBezTo>
                  <a:cubicBezTo>
                    <a:pt x="129041" y="266933"/>
                    <a:pt x="120668" y="265948"/>
                    <a:pt x="111967" y="263814"/>
                  </a:cubicBezTo>
                  <a:close/>
                  <a:moveTo>
                    <a:pt x="80855" y="38976"/>
                  </a:moveTo>
                  <a:cubicBezTo>
                    <a:pt x="49416" y="61878"/>
                    <a:pt x="29633" y="106205"/>
                    <a:pt x="41125" y="144294"/>
                  </a:cubicBezTo>
                  <a:cubicBezTo>
                    <a:pt x="54751" y="186897"/>
                    <a:pt x="91363" y="224001"/>
                    <a:pt x="137906" y="223919"/>
                  </a:cubicBezTo>
                  <a:cubicBezTo>
                    <a:pt x="209405" y="212673"/>
                    <a:pt x="219091" y="114742"/>
                    <a:pt x="189293" y="61550"/>
                  </a:cubicBezTo>
                  <a:cubicBezTo>
                    <a:pt x="178540" y="46938"/>
                    <a:pt x="151122" y="44968"/>
                    <a:pt x="152272" y="23051"/>
                  </a:cubicBezTo>
                  <a:cubicBezTo>
                    <a:pt x="151615" y="23051"/>
                    <a:pt x="151040" y="23051"/>
                    <a:pt x="150383" y="23051"/>
                  </a:cubicBezTo>
                  <a:cubicBezTo>
                    <a:pt x="125593" y="23133"/>
                    <a:pt x="102198" y="26663"/>
                    <a:pt x="80855" y="389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3413296" y="2893379"/>
              <a:ext cx="839252" cy="1624222"/>
            </a:xfrm>
            <a:custGeom>
              <a:rect b="b" l="l" r="r" t="t"/>
              <a:pathLst>
                <a:path extrusionOk="0" h="1624222" w="839252">
                  <a:moveTo>
                    <a:pt x="836565" y="1516688"/>
                  </a:moveTo>
                  <a:cubicBezTo>
                    <a:pt x="844445" y="1537948"/>
                    <a:pt x="835087" y="1622745"/>
                    <a:pt x="807341" y="1624222"/>
                  </a:cubicBezTo>
                  <a:cubicBezTo>
                    <a:pt x="751522" y="1620611"/>
                    <a:pt x="695456" y="1617409"/>
                    <a:pt x="639636" y="1612238"/>
                  </a:cubicBezTo>
                  <a:cubicBezTo>
                    <a:pt x="594981" y="1603783"/>
                    <a:pt x="549832" y="1598611"/>
                    <a:pt x="504438" y="1598611"/>
                  </a:cubicBezTo>
                  <a:cubicBezTo>
                    <a:pt x="497296" y="1598611"/>
                    <a:pt x="490073" y="1598775"/>
                    <a:pt x="482931" y="1599022"/>
                  </a:cubicBezTo>
                  <a:cubicBezTo>
                    <a:pt x="409545" y="1600828"/>
                    <a:pt x="337390" y="1586052"/>
                    <a:pt x="264988" y="1576119"/>
                  </a:cubicBezTo>
                  <a:cubicBezTo>
                    <a:pt x="196363" y="1565037"/>
                    <a:pt x="125111" y="1565694"/>
                    <a:pt x="59195" y="1541724"/>
                  </a:cubicBezTo>
                  <a:cubicBezTo>
                    <a:pt x="-18542" y="1517837"/>
                    <a:pt x="3621" y="1431727"/>
                    <a:pt x="1077" y="1369094"/>
                  </a:cubicBezTo>
                  <a:cubicBezTo>
                    <a:pt x="3211" y="1253351"/>
                    <a:pt x="15688" y="1137935"/>
                    <a:pt x="32680" y="1023505"/>
                  </a:cubicBezTo>
                  <a:cubicBezTo>
                    <a:pt x="61739" y="840121"/>
                    <a:pt x="82097" y="655424"/>
                    <a:pt x="126671" y="474914"/>
                  </a:cubicBezTo>
                  <a:cubicBezTo>
                    <a:pt x="155073" y="346611"/>
                    <a:pt x="180110" y="217405"/>
                    <a:pt x="221646" y="92467"/>
                  </a:cubicBezTo>
                  <a:cubicBezTo>
                    <a:pt x="233056" y="89266"/>
                    <a:pt x="237735" y="75804"/>
                    <a:pt x="243892" y="66938"/>
                  </a:cubicBezTo>
                  <a:cubicBezTo>
                    <a:pt x="279189" y="7342"/>
                    <a:pt x="314816" y="-9321"/>
                    <a:pt x="382702" y="4634"/>
                  </a:cubicBezTo>
                  <a:cubicBezTo>
                    <a:pt x="481946" y="37961"/>
                    <a:pt x="449193" y="208621"/>
                    <a:pt x="435156" y="288985"/>
                  </a:cubicBezTo>
                  <a:cubicBezTo>
                    <a:pt x="407082" y="398900"/>
                    <a:pt x="393784" y="511771"/>
                    <a:pt x="369896" y="622589"/>
                  </a:cubicBezTo>
                  <a:cubicBezTo>
                    <a:pt x="333367" y="801376"/>
                    <a:pt x="304226" y="981558"/>
                    <a:pt x="263757" y="1159689"/>
                  </a:cubicBezTo>
                  <a:cubicBezTo>
                    <a:pt x="254481" y="1208038"/>
                    <a:pt x="197512" y="1339132"/>
                    <a:pt x="267123" y="1358505"/>
                  </a:cubicBezTo>
                  <a:cubicBezTo>
                    <a:pt x="337390" y="1379027"/>
                    <a:pt x="409545" y="1389780"/>
                    <a:pt x="480715" y="1406362"/>
                  </a:cubicBezTo>
                  <a:cubicBezTo>
                    <a:pt x="531937" y="1419086"/>
                    <a:pt x="583160" y="1433451"/>
                    <a:pt x="635942" y="1438048"/>
                  </a:cubicBezTo>
                  <a:cubicBezTo>
                    <a:pt x="690284" y="1443876"/>
                    <a:pt x="813744" y="1462264"/>
                    <a:pt x="836565" y="15166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4100932" y="2922538"/>
              <a:ext cx="913344" cy="1393931"/>
            </a:xfrm>
            <a:custGeom>
              <a:rect b="b" l="l" r="r" t="t"/>
              <a:pathLst>
                <a:path extrusionOk="0" h="1393931" w="913344">
                  <a:moveTo>
                    <a:pt x="913329" y="155000"/>
                  </a:moveTo>
                  <a:cubicBezTo>
                    <a:pt x="914314" y="196783"/>
                    <a:pt x="870151" y="225021"/>
                    <a:pt x="831241" y="217797"/>
                  </a:cubicBezTo>
                  <a:cubicBezTo>
                    <a:pt x="746116" y="206469"/>
                    <a:pt x="664767" y="166082"/>
                    <a:pt x="577262" y="170104"/>
                  </a:cubicBezTo>
                  <a:cubicBezTo>
                    <a:pt x="421213" y="182663"/>
                    <a:pt x="446825" y="368346"/>
                    <a:pt x="512330" y="463485"/>
                  </a:cubicBezTo>
                  <a:cubicBezTo>
                    <a:pt x="536464" y="503051"/>
                    <a:pt x="573322" y="531946"/>
                    <a:pt x="603858" y="566177"/>
                  </a:cubicBezTo>
                  <a:cubicBezTo>
                    <a:pt x="620933" y="582841"/>
                    <a:pt x="624052" y="605989"/>
                    <a:pt x="617567" y="628317"/>
                  </a:cubicBezTo>
                  <a:cubicBezTo>
                    <a:pt x="609030" y="668048"/>
                    <a:pt x="598851" y="707778"/>
                    <a:pt x="581859" y="744800"/>
                  </a:cubicBezTo>
                  <a:cubicBezTo>
                    <a:pt x="566180" y="784776"/>
                    <a:pt x="529158" y="791672"/>
                    <a:pt x="490577" y="793067"/>
                  </a:cubicBezTo>
                  <a:cubicBezTo>
                    <a:pt x="441735" y="794134"/>
                    <a:pt x="392893" y="793560"/>
                    <a:pt x="344543" y="801850"/>
                  </a:cubicBezTo>
                  <a:cubicBezTo>
                    <a:pt x="304567" y="807761"/>
                    <a:pt x="214270" y="827954"/>
                    <a:pt x="199248" y="868998"/>
                  </a:cubicBezTo>
                  <a:cubicBezTo>
                    <a:pt x="190793" y="917430"/>
                    <a:pt x="202532" y="970458"/>
                    <a:pt x="230031" y="1011174"/>
                  </a:cubicBezTo>
                  <a:cubicBezTo>
                    <a:pt x="255643" y="1051643"/>
                    <a:pt x="294306" y="1079799"/>
                    <a:pt x="330753" y="1109679"/>
                  </a:cubicBezTo>
                  <a:cubicBezTo>
                    <a:pt x="354230" y="1129873"/>
                    <a:pt x="378364" y="1149656"/>
                    <a:pt x="406109" y="1163775"/>
                  </a:cubicBezTo>
                  <a:cubicBezTo>
                    <a:pt x="472600" y="1198662"/>
                    <a:pt x="544181" y="1222057"/>
                    <a:pt x="612477" y="1252676"/>
                  </a:cubicBezTo>
                  <a:cubicBezTo>
                    <a:pt x="672648" y="1281324"/>
                    <a:pt x="699737" y="1339524"/>
                    <a:pt x="632835" y="1380322"/>
                  </a:cubicBezTo>
                  <a:cubicBezTo>
                    <a:pt x="600657" y="1396083"/>
                    <a:pt x="563635" y="1394031"/>
                    <a:pt x="528666" y="1393620"/>
                  </a:cubicBezTo>
                  <a:cubicBezTo>
                    <a:pt x="448056" y="1396165"/>
                    <a:pt x="370647" y="1372360"/>
                    <a:pt x="298574" y="1337883"/>
                  </a:cubicBezTo>
                  <a:cubicBezTo>
                    <a:pt x="189316" y="1296839"/>
                    <a:pt x="84243" y="1227885"/>
                    <a:pt x="30640" y="1120925"/>
                  </a:cubicBezTo>
                  <a:cubicBezTo>
                    <a:pt x="-6545" y="1041793"/>
                    <a:pt x="-4575" y="948459"/>
                    <a:pt x="8805" y="863662"/>
                  </a:cubicBezTo>
                  <a:cubicBezTo>
                    <a:pt x="36715" y="743486"/>
                    <a:pt x="141787" y="643503"/>
                    <a:pt x="264918" y="627332"/>
                  </a:cubicBezTo>
                  <a:cubicBezTo>
                    <a:pt x="279612" y="623556"/>
                    <a:pt x="306044" y="624705"/>
                    <a:pt x="334200" y="625937"/>
                  </a:cubicBezTo>
                  <a:cubicBezTo>
                    <a:pt x="381237" y="627989"/>
                    <a:pt x="433280" y="629959"/>
                    <a:pt x="443951" y="608780"/>
                  </a:cubicBezTo>
                  <a:cubicBezTo>
                    <a:pt x="454623" y="589490"/>
                    <a:pt x="435743" y="573729"/>
                    <a:pt x="422445" y="562237"/>
                  </a:cubicBezTo>
                  <a:cubicBezTo>
                    <a:pt x="400281" y="542043"/>
                    <a:pt x="379841" y="519962"/>
                    <a:pt x="363013" y="495089"/>
                  </a:cubicBezTo>
                  <a:cubicBezTo>
                    <a:pt x="283963" y="381890"/>
                    <a:pt x="268366" y="279116"/>
                    <a:pt x="314663" y="148105"/>
                  </a:cubicBezTo>
                  <a:cubicBezTo>
                    <a:pt x="330753" y="105583"/>
                    <a:pt x="354968" y="62405"/>
                    <a:pt x="394699" y="38189"/>
                  </a:cubicBezTo>
                  <a:cubicBezTo>
                    <a:pt x="453227" y="4862"/>
                    <a:pt x="521114" y="-4989"/>
                    <a:pt x="587523" y="2235"/>
                  </a:cubicBezTo>
                  <a:cubicBezTo>
                    <a:pt x="586702" y="3548"/>
                    <a:pt x="586127" y="4944"/>
                    <a:pt x="585799" y="6339"/>
                  </a:cubicBezTo>
                  <a:cubicBezTo>
                    <a:pt x="587523" y="6421"/>
                    <a:pt x="589165" y="6668"/>
                    <a:pt x="590806" y="6832"/>
                  </a:cubicBezTo>
                  <a:cubicBezTo>
                    <a:pt x="594008" y="7160"/>
                    <a:pt x="597127" y="7653"/>
                    <a:pt x="600246" y="8227"/>
                  </a:cubicBezTo>
                  <a:cubicBezTo>
                    <a:pt x="606895" y="9376"/>
                    <a:pt x="613627" y="10854"/>
                    <a:pt x="620276" y="12332"/>
                  </a:cubicBezTo>
                  <a:cubicBezTo>
                    <a:pt x="626514" y="13727"/>
                    <a:pt x="632835" y="15287"/>
                    <a:pt x="638910" y="17421"/>
                  </a:cubicBezTo>
                  <a:cubicBezTo>
                    <a:pt x="640469" y="17914"/>
                    <a:pt x="642029" y="18488"/>
                    <a:pt x="643507" y="19063"/>
                  </a:cubicBezTo>
                  <a:cubicBezTo>
                    <a:pt x="649335" y="20458"/>
                    <a:pt x="655081" y="21936"/>
                    <a:pt x="660909" y="23660"/>
                  </a:cubicBezTo>
                  <a:cubicBezTo>
                    <a:pt x="668215" y="25876"/>
                    <a:pt x="675275" y="28421"/>
                    <a:pt x="682252" y="31294"/>
                  </a:cubicBezTo>
                  <a:cubicBezTo>
                    <a:pt x="722721" y="35809"/>
                    <a:pt x="763355" y="43197"/>
                    <a:pt x="801361" y="57069"/>
                  </a:cubicBezTo>
                  <a:cubicBezTo>
                    <a:pt x="840927" y="84076"/>
                    <a:pt x="893381" y="109441"/>
                    <a:pt x="913329" y="1550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4871264" y="3200937"/>
              <a:ext cx="1064098" cy="1308701"/>
            </a:xfrm>
            <a:custGeom>
              <a:rect b="b" l="l" r="r" t="t"/>
              <a:pathLst>
                <a:path extrusionOk="0" h="1308701" w="1064098">
                  <a:moveTo>
                    <a:pt x="992768" y="143"/>
                  </a:moveTo>
                  <a:cubicBezTo>
                    <a:pt x="1085609" y="-3469"/>
                    <a:pt x="1083393" y="62119"/>
                    <a:pt x="1011730" y="100126"/>
                  </a:cubicBezTo>
                  <a:cubicBezTo>
                    <a:pt x="931531" y="145520"/>
                    <a:pt x="835570" y="161117"/>
                    <a:pt x="746751" y="182870"/>
                  </a:cubicBezTo>
                  <a:cubicBezTo>
                    <a:pt x="723685" y="188288"/>
                    <a:pt x="696267" y="183199"/>
                    <a:pt x="676320" y="197728"/>
                  </a:cubicBezTo>
                  <a:cubicBezTo>
                    <a:pt x="665156" y="207004"/>
                    <a:pt x="663596" y="221698"/>
                    <a:pt x="663596" y="235324"/>
                  </a:cubicBezTo>
                  <a:cubicBezTo>
                    <a:pt x="664171" y="294509"/>
                    <a:pt x="677223" y="352874"/>
                    <a:pt x="677798" y="412141"/>
                  </a:cubicBezTo>
                  <a:cubicBezTo>
                    <a:pt x="689536" y="612106"/>
                    <a:pt x="718513" y="811005"/>
                    <a:pt x="713095" y="1011545"/>
                  </a:cubicBezTo>
                  <a:cubicBezTo>
                    <a:pt x="710304" y="1085259"/>
                    <a:pt x="721304" y="1159631"/>
                    <a:pt x="701932" y="1232114"/>
                  </a:cubicBezTo>
                  <a:cubicBezTo>
                    <a:pt x="691424" y="1261666"/>
                    <a:pt x="678044" y="1302628"/>
                    <a:pt x="642910" y="1308702"/>
                  </a:cubicBezTo>
                  <a:cubicBezTo>
                    <a:pt x="590867" y="1294747"/>
                    <a:pt x="585039" y="1177034"/>
                    <a:pt x="576584" y="1129833"/>
                  </a:cubicBezTo>
                  <a:cubicBezTo>
                    <a:pt x="570919" y="1084849"/>
                    <a:pt x="556800" y="1041507"/>
                    <a:pt x="549166" y="996851"/>
                  </a:cubicBezTo>
                  <a:cubicBezTo>
                    <a:pt x="536689" y="936763"/>
                    <a:pt x="527742" y="876511"/>
                    <a:pt x="524047" y="815273"/>
                  </a:cubicBezTo>
                  <a:cubicBezTo>
                    <a:pt x="509107" y="704291"/>
                    <a:pt x="499996" y="592405"/>
                    <a:pt x="493593" y="480602"/>
                  </a:cubicBezTo>
                  <a:cubicBezTo>
                    <a:pt x="495071" y="433155"/>
                    <a:pt x="491295" y="386037"/>
                    <a:pt x="491295" y="338673"/>
                  </a:cubicBezTo>
                  <a:cubicBezTo>
                    <a:pt x="491048" y="321516"/>
                    <a:pt x="490556" y="304196"/>
                    <a:pt x="490474" y="286875"/>
                  </a:cubicBezTo>
                  <a:cubicBezTo>
                    <a:pt x="491048" y="277271"/>
                    <a:pt x="487272" y="267749"/>
                    <a:pt x="480213" y="261264"/>
                  </a:cubicBezTo>
                  <a:cubicBezTo>
                    <a:pt x="472414" y="254204"/>
                    <a:pt x="462564" y="251988"/>
                    <a:pt x="452467" y="251988"/>
                  </a:cubicBezTo>
                  <a:cubicBezTo>
                    <a:pt x="444422" y="251988"/>
                    <a:pt x="436296" y="253383"/>
                    <a:pt x="428826" y="254697"/>
                  </a:cubicBezTo>
                  <a:cubicBezTo>
                    <a:pt x="394842" y="262249"/>
                    <a:pt x="360365" y="266928"/>
                    <a:pt x="326052" y="272756"/>
                  </a:cubicBezTo>
                  <a:cubicBezTo>
                    <a:pt x="246509" y="293606"/>
                    <a:pt x="164750" y="295412"/>
                    <a:pt x="83237" y="287368"/>
                  </a:cubicBezTo>
                  <a:cubicBezTo>
                    <a:pt x="60581" y="284002"/>
                    <a:pt x="29962" y="291390"/>
                    <a:pt x="17320" y="267256"/>
                  </a:cubicBezTo>
                  <a:cubicBezTo>
                    <a:pt x="5664" y="247063"/>
                    <a:pt x="2134" y="223093"/>
                    <a:pt x="0" y="200191"/>
                  </a:cubicBezTo>
                  <a:cubicBezTo>
                    <a:pt x="6403" y="174005"/>
                    <a:pt x="26268" y="148476"/>
                    <a:pt x="52536" y="140267"/>
                  </a:cubicBezTo>
                  <a:cubicBezTo>
                    <a:pt x="59760" y="145438"/>
                    <a:pt x="69200" y="144946"/>
                    <a:pt x="78147" y="144535"/>
                  </a:cubicBezTo>
                  <a:cubicBezTo>
                    <a:pt x="80938" y="144371"/>
                    <a:pt x="83729" y="144289"/>
                    <a:pt x="86356" y="144289"/>
                  </a:cubicBezTo>
                  <a:cubicBezTo>
                    <a:pt x="107535" y="142565"/>
                    <a:pt x="128385" y="138707"/>
                    <a:pt x="149235" y="135013"/>
                  </a:cubicBezTo>
                  <a:cubicBezTo>
                    <a:pt x="237890" y="119581"/>
                    <a:pt x="325477" y="98895"/>
                    <a:pt x="414132" y="83298"/>
                  </a:cubicBezTo>
                  <a:cubicBezTo>
                    <a:pt x="483496" y="70903"/>
                    <a:pt x="554420" y="69097"/>
                    <a:pt x="623702" y="56702"/>
                  </a:cubicBezTo>
                  <a:cubicBezTo>
                    <a:pt x="745848" y="36672"/>
                    <a:pt x="868159" y="8927"/>
                    <a:pt x="992768" y="1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32523" y="2795321"/>
              <a:ext cx="110641" cy="257262"/>
            </a:xfrm>
            <a:custGeom>
              <a:rect b="b" l="l" r="r" t="t"/>
              <a:pathLst>
                <a:path extrusionOk="0" h="257262" w="110641">
                  <a:moveTo>
                    <a:pt x="109341" y="33820"/>
                  </a:moveTo>
                  <a:cubicBezTo>
                    <a:pt x="119109" y="93252"/>
                    <a:pt x="72812" y="247084"/>
                    <a:pt x="5582" y="257263"/>
                  </a:cubicBezTo>
                  <a:cubicBezTo>
                    <a:pt x="3694" y="257181"/>
                    <a:pt x="1724" y="257016"/>
                    <a:pt x="0" y="256195"/>
                  </a:cubicBezTo>
                  <a:cubicBezTo>
                    <a:pt x="19044" y="217368"/>
                    <a:pt x="38910" y="174600"/>
                    <a:pt x="29223" y="130355"/>
                  </a:cubicBezTo>
                  <a:cubicBezTo>
                    <a:pt x="25119" y="100557"/>
                    <a:pt x="5418" y="73961"/>
                    <a:pt x="6485" y="43506"/>
                  </a:cubicBezTo>
                  <a:cubicBezTo>
                    <a:pt x="9194" y="17156"/>
                    <a:pt x="37760" y="0"/>
                    <a:pt x="62797" y="0"/>
                  </a:cubicBezTo>
                  <a:cubicBezTo>
                    <a:pt x="63618" y="0"/>
                    <a:pt x="64357" y="0"/>
                    <a:pt x="65178" y="82"/>
                  </a:cubicBezTo>
                  <a:cubicBezTo>
                    <a:pt x="70267" y="9686"/>
                    <a:pt x="81431" y="10671"/>
                    <a:pt x="91117" y="12067"/>
                  </a:cubicBezTo>
                  <a:cubicBezTo>
                    <a:pt x="100475" y="15679"/>
                    <a:pt x="107781" y="23805"/>
                    <a:pt x="109341" y="33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10217" y="3103875"/>
              <a:ext cx="960429" cy="1418178"/>
            </a:xfrm>
            <a:custGeom>
              <a:rect b="b" l="l" r="r" t="t"/>
              <a:pathLst>
                <a:path extrusionOk="0" h="1418178" w="960429">
                  <a:moveTo>
                    <a:pt x="896392" y="47624"/>
                  </a:moveTo>
                  <a:cubicBezTo>
                    <a:pt x="939488" y="91951"/>
                    <a:pt x="993913" y="184218"/>
                    <a:pt x="933742" y="234702"/>
                  </a:cubicBezTo>
                  <a:cubicBezTo>
                    <a:pt x="885146" y="275910"/>
                    <a:pt x="853953" y="231500"/>
                    <a:pt x="813566" y="187091"/>
                  </a:cubicBezTo>
                  <a:cubicBezTo>
                    <a:pt x="782701" y="153189"/>
                    <a:pt x="746500" y="119287"/>
                    <a:pt x="692979" y="123555"/>
                  </a:cubicBezTo>
                  <a:cubicBezTo>
                    <a:pt x="636257" y="126510"/>
                    <a:pt x="581833" y="157622"/>
                    <a:pt x="549162" y="203919"/>
                  </a:cubicBezTo>
                  <a:cubicBezTo>
                    <a:pt x="521991" y="245948"/>
                    <a:pt x="518297" y="298566"/>
                    <a:pt x="515259" y="347326"/>
                  </a:cubicBezTo>
                  <a:cubicBezTo>
                    <a:pt x="523058" y="440331"/>
                    <a:pt x="570833" y="525538"/>
                    <a:pt x="613108" y="607051"/>
                  </a:cubicBezTo>
                  <a:cubicBezTo>
                    <a:pt x="664823" y="706706"/>
                    <a:pt x="712270" y="813091"/>
                    <a:pt x="716621" y="927029"/>
                  </a:cubicBezTo>
                  <a:cubicBezTo>
                    <a:pt x="727538" y="1032511"/>
                    <a:pt x="726061" y="1144725"/>
                    <a:pt x="676972" y="1241342"/>
                  </a:cubicBezTo>
                  <a:cubicBezTo>
                    <a:pt x="647749" y="1294535"/>
                    <a:pt x="596444" y="1329587"/>
                    <a:pt x="546535" y="1361601"/>
                  </a:cubicBezTo>
                  <a:cubicBezTo>
                    <a:pt x="482917" y="1399772"/>
                    <a:pt x="410269" y="1422181"/>
                    <a:pt x="335570" y="1417585"/>
                  </a:cubicBezTo>
                  <a:cubicBezTo>
                    <a:pt x="238132" y="1416271"/>
                    <a:pt x="152021" y="1359713"/>
                    <a:pt x="83971" y="1294125"/>
                  </a:cubicBezTo>
                  <a:cubicBezTo>
                    <a:pt x="44897" y="1258417"/>
                    <a:pt x="8286" y="1216634"/>
                    <a:pt x="1801" y="1162046"/>
                  </a:cubicBezTo>
                  <a:cubicBezTo>
                    <a:pt x="-5340" y="1120099"/>
                    <a:pt x="7876" y="1060668"/>
                    <a:pt x="57293" y="1053936"/>
                  </a:cubicBezTo>
                  <a:cubicBezTo>
                    <a:pt x="90045" y="1106637"/>
                    <a:pt x="133634" y="1151210"/>
                    <a:pt x="183461" y="1187739"/>
                  </a:cubicBezTo>
                  <a:cubicBezTo>
                    <a:pt x="232960" y="1225746"/>
                    <a:pt x="289272" y="1267939"/>
                    <a:pt x="354696" y="1264409"/>
                  </a:cubicBezTo>
                  <a:cubicBezTo>
                    <a:pt x="391307" y="1261782"/>
                    <a:pt x="431448" y="1256611"/>
                    <a:pt x="462231" y="1235350"/>
                  </a:cubicBezTo>
                  <a:cubicBezTo>
                    <a:pt x="499170" y="1203910"/>
                    <a:pt x="535207" y="1168284"/>
                    <a:pt x="551460" y="1121577"/>
                  </a:cubicBezTo>
                  <a:cubicBezTo>
                    <a:pt x="580519" y="1044660"/>
                    <a:pt x="559094" y="961588"/>
                    <a:pt x="535042" y="886313"/>
                  </a:cubicBezTo>
                  <a:cubicBezTo>
                    <a:pt x="507625" y="812188"/>
                    <a:pt x="469372" y="740690"/>
                    <a:pt x="421187" y="678057"/>
                  </a:cubicBezTo>
                  <a:cubicBezTo>
                    <a:pt x="372837" y="612962"/>
                    <a:pt x="311682" y="549015"/>
                    <a:pt x="299533" y="465778"/>
                  </a:cubicBezTo>
                  <a:cubicBezTo>
                    <a:pt x="271377" y="302917"/>
                    <a:pt x="363562" y="160248"/>
                    <a:pt x="485380" y="60840"/>
                  </a:cubicBezTo>
                  <a:cubicBezTo>
                    <a:pt x="553348" y="14625"/>
                    <a:pt x="636749" y="3707"/>
                    <a:pt x="717031" y="342"/>
                  </a:cubicBezTo>
                  <a:cubicBezTo>
                    <a:pt x="756105" y="-2039"/>
                    <a:pt x="793290" y="8386"/>
                    <a:pt x="830230" y="20289"/>
                  </a:cubicBezTo>
                  <a:cubicBezTo>
                    <a:pt x="852722" y="28498"/>
                    <a:pt x="878826" y="29811"/>
                    <a:pt x="896392" y="476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790760" y="4718142"/>
              <a:ext cx="242051" cy="924306"/>
            </a:xfrm>
            <a:custGeom>
              <a:rect b="b" l="l" r="r" t="t"/>
              <a:pathLst>
                <a:path extrusionOk="0" h="924306" w="242051">
                  <a:moveTo>
                    <a:pt x="242036" y="15597"/>
                  </a:moveTo>
                  <a:cubicBezTo>
                    <a:pt x="242200" y="34313"/>
                    <a:pt x="241050" y="52782"/>
                    <a:pt x="239162" y="71334"/>
                  </a:cubicBezTo>
                  <a:lnTo>
                    <a:pt x="239245" y="71416"/>
                  </a:lnTo>
                  <a:cubicBezTo>
                    <a:pt x="226685" y="208913"/>
                    <a:pt x="188514" y="342059"/>
                    <a:pt x="171686" y="478817"/>
                  </a:cubicBezTo>
                  <a:cubicBezTo>
                    <a:pt x="155679" y="560823"/>
                    <a:pt x="137128" y="890733"/>
                    <a:pt x="82868" y="924307"/>
                  </a:cubicBezTo>
                  <a:cubicBezTo>
                    <a:pt x="55697" y="923240"/>
                    <a:pt x="25899" y="919956"/>
                    <a:pt x="3735" y="903046"/>
                  </a:cubicBezTo>
                  <a:cubicBezTo>
                    <a:pt x="-862" y="891800"/>
                    <a:pt x="1929" y="877435"/>
                    <a:pt x="534" y="865039"/>
                  </a:cubicBezTo>
                  <a:cubicBezTo>
                    <a:pt x="-2914" y="780571"/>
                    <a:pt x="11205" y="696103"/>
                    <a:pt x="18182" y="611635"/>
                  </a:cubicBezTo>
                  <a:cubicBezTo>
                    <a:pt x="34682" y="407155"/>
                    <a:pt x="66942" y="204234"/>
                    <a:pt x="88203" y="0"/>
                  </a:cubicBezTo>
                  <a:cubicBezTo>
                    <a:pt x="139262" y="2955"/>
                    <a:pt x="192947" y="-739"/>
                    <a:pt x="242036" y="15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796202" y="5829444"/>
              <a:ext cx="167274" cy="200868"/>
            </a:xfrm>
            <a:custGeom>
              <a:rect b="b" l="l" r="r" t="t"/>
              <a:pathLst>
                <a:path extrusionOk="0" h="200868" w="167274">
                  <a:moveTo>
                    <a:pt x="151469" y="38499"/>
                  </a:moveTo>
                  <a:cubicBezTo>
                    <a:pt x="181267" y="91692"/>
                    <a:pt x="171498" y="189622"/>
                    <a:pt x="100082" y="200868"/>
                  </a:cubicBezTo>
                  <a:cubicBezTo>
                    <a:pt x="53538" y="200950"/>
                    <a:pt x="16845" y="163847"/>
                    <a:pt x="3301" y="121243"/>
                  </a:cubicBezTo>
                  <a:cubicBezTo>
                    <a:pt x="-8191" y="83073"/>
                    <a:pt x="11592" y="38827"/>
                    <a:pt x="43031" y="15925"/>
                  </a:cubicBezTo>
                  <a:cubicBezTo>
                    <a:pt x="64374" y="3530"/>
                    <a:pt x="87769" y="0"/>
                    <a:pt x="112724" y="0"/>
                  </a:cubicBezTo>
                  <a:cubicBezTo>
                    <a:pt x="113380" y="0"/>
                    <a:pt x="113955" y="0"/>
                    <a:pt x="114612" y="0"/>
                  </a:cubicBezTo>
                  <a:cubicBezTo>
                    <a:pt x="113298" y="21917"/>
                    <a:pt x="140715" y="23888"/>
                    <a:pt x="151469" y="38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46999" y="4800667"/>
              <a:ext cx="706825" cy="1451692"/>
            </a:xfrm>
            <a:custGeom>
              <a:rect b="b" l="l" r="r" t="t"/>
              <a:pathLst>
                <a:path extrusionOk="0" h="1451692" w="706825">
                  <a:moveTo>
                    <a:pt x="704581" y="76560"/>
                  </a:moveTo>
                  <a:cubicBezTo>
                    <a:pt x="724036" y="124664"/>
                    <a:pt x="611330" y="246974"/>
                    <a:pt x="584816" y="296883"/>
                  </a:cubicBezTo>
                  <a:cubicBezTo>
                    <a:pt x="513892" y="403926"/>
                    <a:pt x="441326" y="510311"/>
                    <a:pt x="354478" y="605122"/>
                  </a:cubicBezTo>
                  <a:cubicBezTo>
                    <a:pt x="340112" y="623017"/>
                    <a:pt x="321068" y="649778"/>
                    <a:pt x="335844" y="672517"/>
                  </a:cubicBezTo>
                  <a:cubicBezTo>
                    <a:pt x="345612" y="683352"/>
                    <a:pt x="357843" y="691725"/>
                    <a:pt x="366627" y="703628"/>
                  </a:cubicBezTo>
                  <a:cubicBezTo>
                    <a:pt x="411857" y="761007"/>
                    <a:pt x="453557" y="821013"/>
                    <a:pt x="496900" y="879788"/>
                  </a:cubicBezTo>
                  <a:cubicBezTo>
                    <a:pt x="550831" y="954323"/>
                    <a:pt x="609360" y="1027217"/>
                    <a:pt x="645971" y="1112342"/>
                  </a:cubicBezTo>
                  <a:cubicBezTo>
                    <a:pt x="664112" y="1160199"/>
                    <a:pt x="696291" y="1206332"/>
                    <a:pt x="696947" y="1259197"/>
                  </a:cubicBezTo>
                  <a:cubicBezTo>
                    <a:pt x="701626" y="1294412"/>
                    <a:pt x="673388" y="1306233"/>
                    <a:pt x="643837" y="1310419"/>
                  </a:cubicBezTo>
                  <a:cubicBezTo>
                    <a:pt x="632919" y="1311815"/>
                    <a:pt x="621919" y="1312800"/>
                    <a:pt x="611084" y="1310830"/>
                  </a:cubicBezTo>
                  <a:cubicBezTo>
                    <a:pt x="601151" y="1306069"/>
                    <a:pt x="593681" y="1297285"/>
                    <a:pt x="585472" y="1290144"/>
                  </a:cubicBezTo>
                  <a:cubicBezTo>
                    <a:pt x="516026" y="1225869"/>
                    <a:pt x="474244" y="1136722"/>
                    <a:pt x="417439" y="1061776"/>
                  </a:cubicBezTo>
                  <a:cubicBezTo>
                    <a:pt x="377380" y="1011128"/>
                    <a:pt x="336829" y="961136"/>
                    <a:pt x="301285" y="907205"/>
                  </a:cubicBezTo>
                  <a:cubicBezTo>
                    <a:pt x="268450" y="866243"/>
                    <a:pt x="239965" y="815759"/>
                    <a:pt x="202451" y="780133"/>
                  </a:cubicBezTo>
                  <a:cubicBezTo>
                    <a:pt x="181273" y="767984"/>
                    <a:pt x="159848" y="788835"/>
                    <a:pt x="164691" y="810998"/>
                  </a:cubicBezTo>
                  <a:cubicBezTo>
                    <a:pt x="166661" y="850154"/>
                    <a:pt x="169781" y="889146"/>
                    <a:pt x="171340" y="928301"/>
                  </a:cubicBezTo>
                  <a:cubicBezTo>
                    <a:pt x="173064" y="983957"/>
                    <a:pt x="167975" y="1039530"/>
                    <a:pt x="166169" y="1095103"/>
                  </a:cubicBezTo>
                  <a:cubicBezTo>
                    <a:pt x="165019" y="1160363"/>
                    <a:pt x="162146" y="1225541"/>
                    <a:pt x="157960" y="1290718"/>
                  </a:cubicBezTo>
                  <a:cubicBezTo>
                    <a:pt x="154102" y="1335538"/>
                    <a:pt x="158206" y="1382246"/>
                    <a:pt x="143184" y="1425424"/>
                  </a:cubicBezTo>
                  <a:cubicBezTo>
                    <a:pt x="137192" y="1450871"/>
                    <a:pt x="110431" y="1450543"/>
                    <a:pt x="89170" y="1451692"/>
                  </a:cubicBezTo>
                  <a:cubicBezTo>
                    <a:pt x="86297" y="1451610"/>
                    <a:pt x="83424" y="1451610"/>
                    <a:pt x="80469" y="1451610"/>
                  </a:cubicBezTo>
                  <a:cubicBezTo>
                    <a:pt x="78827" y="1451610"/>
                    <a:pt x="77104" y="1451610"/>
                    <a:pt x="75380" y="1451610"/>
                  </a:cubicBezTo>
                  <a:cubicBezTo>
                    <a:pt x="54119" y="1451692"/>
                    <a:pt x="31791" y="1451774"/>
                    <a:pt x="13321" y="1439461"/>
                  </a:cubicBezTo>
                  <a:cubicBezTo>
                    <a:pt x="6426" y="1421156"/>
                    <a:pt x="8724" y="1399074"/>
                    <a:pt x="5605" y="1379455"/>
                  </a:cubicBezTo>
                  <a:cubicBezTo>
                    <a:pt x="-962" y="1304345"/>
                    <a:pt x="1829" y="1226854"/>
                    <a:pt x="23" y="1150595"/>
                  </a:cubicBezTo>
                  <a:cubicBezTo>
                    <a:pt x="-387" y="1084350"/>
                    <a:pt x="4784" y="1018187"/>
                    <a:pt x="6590" y="951943"/>
                  </a:cubicBezTo>
                  <a:cubicBezTo>
                    <a:pt x="7329" y="844572"/>
                    <a:pt x="4948" y="737037"/>
                    <a:pt x="20217" y="630487"/>
                  </a:cubicBezTo>
                  <a:cubicBezTo>
                    <a:pt x="36060" y="502020"/>
                    <a:pt x="45500" y="372897"/>
                    <a:pt x="54940" y="243855"/>
                  </a:cubicBezTo>
                  <a:cubicBezTo>
                    <a:pt x="57567" y="203057"/>
                    <a:pt x="60193" y="162424"/>
                    <a:pt x="61261" y="121626"/>
                  </a:cubicBezTo>
                  <a:cubicBezTo>
                    <a:pt x="63559" y="87149"/>
                    <a:pt x="57484" y="27308"/>
                    <a:pt x="107558" y="30755"/>
                  </a:cubicBezTo>
                  <a:cubicBezTo>
                    <a:pt x="130460" y="31084"/>
                    <a:pt x="157385" y="30591"/>
                    <a:pt x="175937" y="45859"/>
                  </a:cubicBezTo>
                  <a:cubicBezTo>
                    <a:pt x="178482" y="60225"/>
                    <a:pt x="177086" y="70157"/>
                    <a:pt x="177661" y="86164"/>
                  </a:cubicBezTo>
                  <a:cubicBezTo>
                    <a:pt x="178728" y="129096"/>
                    <a:pt x="182094" y="172028"/>
                    <a:pt x="178317" y="214960"/>
                  </a:cubicBezTo>
                  <a:cubicBezTo>
                    <a:pt x="172489" y="300249"/>
                    <a:pt x="172489" y="386030"/>
                    <a:pt x="164609" y="471155"/>
                  </a:cubicBezTo>
                  <a:cubicBezTo>
                    <a:pt x="162064" y="514333"/>
                    <a:pt x="144005" y="561944"/>
                    <a:pt x="150161" y="604630"/>
                  </a:cubicBezTo>
                  <a:cubicBezTo>
                    <a:pt x="166004" y="637383"/>
                    <a:pt x="194571" y="619077"/>
                    <a:pt x="207130" y="594287"/>
                  </a:cubicBezTo>
                  <a:cubicBezTo>
                    <a:pt x="232906" y="555295"/>
                    <a:pt x="258271" y="516057"/>
                    <a:pt x="284293" y="477312"/>
                  </a:cubicBezTo>
                  <a:cubicBezTo>
                    <a:pt x="336665" y="396866"/>
                    <a:pt x="392484" y="318719"/>
                    <a:pt x="445513" y="238601"/>
                  </a:cubicBezTo>
                  <a:cubicBezTo>
                    <a:pt x="498952" y="168580"/>
                    <a:pt x="552801" y="98478"/>
                    <a:pt x="609278" y="30837"/>
                  </a:cubicBezTo>
                  <a:cubicBezTo>
                    <a:pt x="622904" y="17950"/>
                    <a:pt x="638501" y="-1833"/>
                    <a:pt x="658941" y="137"/>
                  </a:cubicBezTo>
                  <a:cubicBezTo>
                    <a:pt x="680283" y="21151"/>
                    <a:pt x="695306" y="48158"/>
                    <a:pt x="704581" y="76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024647" y="4550082"/>
              <a:ext cx="757929" cy="1506869"/>
            </a:xfrm>
            <a:custGeom>
              <a:rect b="b" l="l" r="r" t="t"/>
              <a:pathLst>
                <a:path extrusionOk="0" h="1506869" w="757929">
                  <a:moveTo>
                    <a:pt x="752043" y="1369248"/>
                  </a:moveTo>
                  <a:cubicBezTo>
                    <a:pt x="762551" y="1380822"/>
                    <a:pt x="755820" y="1398553"/>
                    <a:pt x="755655" y="1412508"/>
                  </a:cubicBezTo>
                  <a:cubicBezTo>
                    <a:pt x="749170" y="1444522"/>
                    <a:pt x="756805" y="1512491"/>
                    <a:pt x="707306" y="1506498"/>
                  </a:cubicBezTo>
                  <a:lnTo>
                    <a:pt x="708455" y="1506416"/>
                  </a:lnTo>
                  <a:cubicBezTo>
                    <a:pt x="639337" y="1506580"/>
                    <a:pt x="572108" y="1484581"/>
                    <a:pt x="503400" y="1478835"/>
                  </a:cubicBezTo>
                  <a:cubicBezTo>
                    <a:pt x="408753" y="1467589"/>
                    <a:pt x="312300" y="1474156"/>
                    <a:pt x="219295" y="1450679"/>
                  </a:cubicBezTo>
                  <a:cubicBezTo>
                    <a:pt x="172012" y="1438612"/>
                    <a:pt x="119887" y="1436231"/>
                    <a:pt x="79417" y="1406433"/>
                  </a:cubicBezTo>
                  <a:cubicBezTo>
                    <a:pt x="26389" y="1374584"/>
                    <a:pt x="23516" y="1352420"/>
                    <a:pt x="20725" y="1294384"/>
                  </a:cubicBezTo>
                  <a:cubicBezTo>
                    <a:pt x="11859" y="1191774"/>
                    <a:pt x="6688" y="1088754"/>
                    <a:pt x="8658" y="985816"/>
                  </a:cubicBezTo>
                  <a:cubicBezTo>
                    <a:pt x="8904" y="910460"/>
                    <a:pt x="367" y="836335"/>
                    <a:pt x="39" y="760979"/>
                  </a:cubicBezTo>
                  <a:cubicBezTo>
                    <a:pt x="-454" y="658205"/>
                    <a:pt x="3897" y="555513"/>
                    <a:pt x="5128" y="452821"/>
                  </a:cubicBezTo>
                  <a:cubicBezTo>
                    <a:pt x="11531" y="311713"/>
                    <a:pt x="40180" y="171343"/>
                    <a:pt x="56843" y="30481"/>
                  </a:cubicBezTo>
                  <a:cubicBezTo>
                    <a:pt x="70798" y="35242"/>
                    <a:pt x="77201" y="25555"/>
                    <a:pt x="83850" y="15869"/>
                  </a:cubicBezTo>
                  <a:cubicBezTo>
                    <a:pt x="90089" y="6921"/>
                    <a:pt x="96492" y="-2108"/>
                    <a:pt x="109544" y="437"/>
                  </a:cubicBezTo>
                  <a:cubicBezTo>
                    <a:pt x="154692" y="-1123"/>
                    <a:pt x="213056" y="22518"/>
                    <a:pt x="208541" y="75793"/>
                  </a:cubicBezTo>
                  <a:cubicBezTo>
                    <a:pt x="209444" y="142612"/>
                    <a:pt x="205340" y="209432"/>
                    <a:pt x="198937" y="275840"/>
                  </a:cubicBezTo>
                  <a:cubicBezTo>
                    <a:pt x="189743" y="424419"/>
                    <a:pt x="189004" y="573490"/>
                    <a:pt x="179893" y="722151"/>
                  </a:cubicBezTo>
                  <a:cubicBezTo>
                    <a:pt x="167990" y="863916"/>
                    <a:pt x="159453" y="1007652"/>
                    <a:pt x="177266" y="1149171"/>
                  </a:cubicBezTo>
                  <a:cubicBezTo>
                    <a:pt x="182109" y="1217468"/>
                    <a:pt x="234070" y="1212296"/>
                    <a:pt x="285047" y="1231258"/>
                  </a:cubicBezTo>
                  <a:cubicBezTo>
                    <a:pt x="359008" y="1258840"/>
                    <a:pt x="434036" y="1281824"/>
                    <a:pt x="512101" y="1294302"/>
                  </a:cubicBezTo>
                  <a:cubicBezTo>
                    <a:pt x="560369" y="1308667"/>
                    <a:pt x="609539" y="1319174"/>
                    <a:pt x="658710" y="1329517"/>
                  </a:cubicBezTo>
                  <a:cubicBezTo>
                    <a:pt x="690314" y="1339778"/>
                    <a:pt x="727335" y="1345278"/>
                    <a:pt x="752043" y="13692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4141035" y="5201473"/>
              <a:ext cx="799644" cy="1452130"/>
            </a:xfrm>
            <a:custGeom>
              <a:rect b="b" l="l" r="r" t="t"/>
              <a:pathLst>
                <a:path extrusionOk="0" h="1452130" w="799644">
                  <a:moveTo>
                    <a:pt x="497100" y="839428"/>
                  </a:moveTo>
                  <a:cubicBezTo>
                    <a:pt x="574755" y="767355"/>
                    <a:pt x="558337" y="572151"/>
                    <a:pt x="558173" y="471512"/>
                  </a:cubicBezTo>
                  <a:cubicBezTo>
                    <a:pt x="557188" y="426691"/>
                    <a:pt x="555546" y="382036"/>
                    <a:pt x="553002" y="337298"/>
                  </a:cubicBezTo>
                  <a:cubicBezTo>
                    <a:pt x="550128" y="281478"/>
                    <a:pt x="546517" y="221308"/>
                    <a:pt x="514174" y="173615"/>
                  </a:cubicBezTo>
                  <a:cubicBezTo>
                    <a:pt x="489958" y="138318"/>
                    <a:pt x="447765" y="118124"/>
                    <a:pt x="405326" y="117796"/>
                  </a:cubicBezTo>
                  <a:cubicBezTo>
                    <a:pt x="388990" y="116483"/>
                    <a:pt x="371752" y="121490"/>
                    <a:pt x="361901" y="135198"/>
                  </a:cubicBezTo>
                  <a:cubicBezTo>
                    <a:pt x="355006" y="145870"/>
                    <a:pt x="345484" y="159907"/>
                    <a:pt x="351640" y="172712"/>
                  </a:cubicBezTo>
                  <a:cubicBezTo>
                    <a:pt x="314373" y="250121"/>
                    <a:pt x="294015" y="334918"/>
                    <a:pt x="272918" y="417908"/>
                  </a:cubicBezTo>
                  <a:cubicBezTo>
                    <a:pt x="258225" y="492280"/>
                    <a:pt x="232285" y="564763"/>
                    <a:pt x="222188" y="640612"/>
                  </a:cubicBezTo>
                  <a:cubicBezTo>
                    <a:pt x="216032" y="696924"/>
                    <a:pt x="215375" y="753893"/>
                    <a:pt x="217345" y="810369"/>
                  </a:cubicBezTo>
                  <a:cubicBezTo>
                    <a:pt x="224158" y="851413"/>
                    <a:pt x="280881" y="858965"/>
                    <a:pt x="314947" y="863398"/>
                  </a:cubicBezTo>
                  <a:cubicBezTo>
                    <a:pt x="323238" y="864137"/>
                    <a:pt x="331447" y="864383"/>
                    <a:pt x="339738" y="864383"/>
                  </a:cubicBezTo>
                  <a:cubicBezTo>
                    <a:pt x="373722" y="864383"/>
                    <a:pt x="407624" y="859293"/>
                    <a:pt x="441362" y="855682"/>
                  </a:cubicBezTo>
                  <a:cubicBezTo>
                    <a:pt x="460407" y="852808"/>
                    <a:pt x="481257" y="851741"/>
                    <a:pt x="497100" y="839428"/>
                  </a:cubicBezTo>
                  <a:close/>
                  <a:moveTo>
                    <a:pt x="799100" y="1367005"/>
                  </a:moveTo>
                  <a:cubicBezTo>
                    <a:pt x="802794" y="1406243"/>
                    <a:pt x="788101" y="1450899"/>
                    <a:pt x="742296" y="1452130"/>
                  </a:cubicBezTo>
                  <a:cubicBezTo>
                    <a:pt x="721856" y="1450571"/>
                    <a:pt x="697229" y="1452048"/>
                    <a:pt x="679991" y="1439817"/>
                  </a:cubicBezTo>
                  <a:cubicBezTo>
                    <a:pt x="674491" y="1411169"/>
                    <a:pt x="671700" y="1381699"/>
                    <a:pt x="667350" y="1352804"/>
                  </a:cubicBezTo>
                  <a:cubicBezTo>
                    <a:pt x="659059" y="1289186"/>
                    <a:pt x="651835" y="1225486"/>
                    <a:pt x="642641" y="1162033"/>
                  </a:cubicBezTo>
                  <a:cubicBezTo>
                    <a:pt x="632627" y="1109578"/>
                    <a:pt x="634268" y="1043662"/>
                    <a:pt x="590351" y="1006641"/>
                  </a:cubicBezTo>
                  <a:cubicBezTo>
                    <a:pt x="577628" y="998760"/>
                    <a:pt x="563262" y="996790"/>
                    <a:pt x="548569" y="996790"/>
                  </a:cubicBezTo>
                  <a:cubicBezTo>
                    <a:pt x="541673" y="996790"/>
                    <a:pt x="534778" y="997200"/>
                    <a:pt x="527965" y="997611"/>
                  </a:cubicBezTo>
                  <a:cubicBezTo>
                    <a:pt x="520905" y="998021"/>
                    <a:pt x="513846" y="998432"/>
                    <a:pt x="507032" y="998432"/>
                  </a:cubicBezTo>
                  <a:cubicBezTo>
                    <a:pt x="452116" y="997283"/>
                    <a:pt x="397528" y="1002290"/>
                    <a:pt x="342693" y="1004999"/>
                  </a:cubicBezTo>
                  <a:cubicBezTo>
                    <a:pt x="332432" y="1005491"/>
                    <a:pt x="321104" y="1005409"/>
                    <a:pt x="309283" y="1005327"/>
                  </a:cubicBezTo>
                  <a:cubicBezTo>
                    <a:pt x="261837" y="1004999"/>
                    <a:pt x="206427" y="1004670"/>
                    <a:pt x="178764" y="1041856"/>
                  </a:cubicBezTo>
                  <a:cubicBezTo>
                    <a:pt x="163496" y="1115817"/>
                    <a:pt x="156354" y="1191912"/>
                    <a:pt x="142071" y="1266284"/>
                  </a:cubicBezTo>
                  <a:cubicBezTo>
                    <a:pt x="129758" y="1321775"/>
                    <a:pt x="128608" y="1384736"/>
                    <a:pt x="94214" y="1432101"/>
                  </a:cubicBezTo>
                  <a:cubicBezTo>
                    <a:pt x="76236" y="1449996"/>
                    <a:pt x="26081" y="1429474"/>
                    <a:pt x="7611" y="1416997"/>
                  </a:cubicBezTo>
                  <a:cubicBezTo>
                    <a:pt x="3178" y="1413713"/>
                    <a:pt x="-516" y="1409198"/>
                    <a:pt x="59" y="1403452"/>
                  </a:cubicBezTo>
                  <a:cubicBezTo>
                    <a:pt x="387" y="1380878"/>
                    <a:pt x="1701" y="1358304"/>
                    <a:pt x="3917" y="1335730"/>
                  </a:cubicBezTo>
                  <a:cubicBezTo>
                    <a:pt x="8268" y="1295918"/>
                    <a:pt x="19350" y="1257336"/>
                    <a:pt x="27066" y="1218181"/>
                  </a:cubicBezTo>
                  <a:cubicBezTo>
                    <a:pt x="41021" y="1122302"/>
                    <a:pt x="57767" y="1026834"/>
                    <a:pt x="72378" y="931120"/>
                  </a:cubicBezTo>
                  <a:cubicBezTo>
                    <a:pt x="79192" y="867912"/>
                    <a:pt x="81654" y="804048"/>
                    <a:pt x="95281" y="741826"/>
                  </a:cubicBezTo>
                  <a:cubicBezTo>
                    <a:pt x="119743" y="629366"/>
                    <a:pt x="163003" y="521995"/>
                    <a:pt x="189435" y="410028"/>
                  </a:cubicBezTo>
                  <a:cubicBezTo>
                    <a:pt x="207905" y="335985"/>
                    <a:pt x="223173" y="261696"/>
                    <a:pt x="247471" y="188555"/>
                  </a:cubicBezTo>
                  <a:cubicBezTo>
                    <a:pt x="264463" y="134706"/>
                    <a:pt x="286381" y="82580"/>
                    <a:pt x="301239" y="27992"/>
                  </a:cubicBezTo>
                  <a:cubicBezTo>
                    <a:pt x="314126" y="34969"/>
                    <a:pt x="325701" y="24873"/>
                    <a:pt x="334895" y="16746"/>
                  </a:cubicBezTo>
                  <a:cubicBezTo>
                    <a:pt x="372080" y="-1970"/>
                    <a:pt x="414766" y="-2216"/>
                    <a:pt x="455235" y="2709"/>
                  </a:cubicBezTo>
                  <a:cubicBezTo>
                    <a:pt x="516226" y="7634"/>
                    <a:pt x="565150" y="31193"/>
                    <a:pt x="576643" y="95878"/>
                  </a:cubicBezTo>
                  <a:cubicBezTo>
                    <a:pt x="603403" y="170332"/>
                    <a:pt x="613582" y="249054"/>
                    <a:pt x="628440" y="326380"/>
                  </a:cubicBezTo>
                  <a:cubicBezTo>
                    <a:pt x="645350" y="421356"/>
                    <a:pt x="663984" y="516085"/>
                    <a:pt x="680484" y="611225"/>
                  </a:cubicBezTo>
                  <a:cubicBezTo>
                    <a:pt x="688856" y="665813"/>
                    <a:pt x="695752" y="727625"/>
                    <a:pt x="708640" y="782952"/>
                  </a:cubicBezTo>
                  <a:cubicBezTo>
                    <a:pt x="738355" y="907150"/>
                    <a:pt x="755183" y="1033894"/>
                    <a:pt x="778332" y="1159488"/>
                  </a:cubicBezTo>
                  <a:cubicBezTo>
                    <a:pt x="789168" y="1228113"/>
                    <a:pt x="795653" y="1297477"/>
                    <a:pt x="799100" y="1367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3055638" y="4825180"/>
              <a:ext cx="1465546" cy="1416918"/>
            </a:xfrm>
            <a:custGeom>
              <a:rect b="b" l="l" r="r" t="t"/>
              <a:pathLst>
                <a:path extrusionOk="0" h="1416918" w="1465546">
                  <a:moveTo>
                    <a:pt x="1465029" y="135038"/>
                  </a:moveTo>
                  <a:cubicBezTo>
                    <a:pt x="1472007" y="191104"/>
                    <a:pt x="1406829" y="212282"/>
                    <a:pt x="1361845" y="218275"/>
                  </a:cubicBezTo>
                  <a:cubicBezTo>
                    <a:pt x="1238467" y="235595"/>
                    <a:pt x="1113530" y="239371"/>
                    <a:pt x="989495" y="249878"/>
                  </a:cubicBezTo>
                  <a:cubicBezTo>
                    <a:pt x="979809" y="249960"/>
                    <a:pt x="971108" y="249960"/>
                    <a:pt x="963310" y="249960"/>
                  </a:cubicBezTo>
                  <a:cubicBezTo>
                    <a:pt x="900020" y="249632"/>
                    <a:pt x="893371" y="249304"/>
                    <a:pt x="880811" y="334100"/>
                  </a:cubicBezTo>
                  <a:cubicBezTo>
                    <a:pt x="863081" y="440978"/>
                    <a:pt x="872767" y="549334"/>
                    <a:pt x="873998" y="657033"/>
                  </a:cubicBezTo>
                  <a:cubicBezTo>
                    <a:pt x="874901" y="814723"/>
                    <a:pt x="868334" y="972250"/>
                    <a:pt x="865872" y="1129694"/>
                  </a:cubicBezTo>
                  <a:cubicBezTo>
                    <a:pt x="869237" y="1193393"/>
                    <a:pt x="855611" y="1256519"/>
                    <a:pt x="861110" y="1320137"/>
                  </a:cubicBezTo>
                  <a:cubicBezTo>
                    <a:pt x="859551" y="1337457"/>
                    <a:pt x="865789" y="1359211"/>
                    <a:pt x="857088" y="1374315"/>
                  </a:cubicBezTo>
                  <a:cubicBezTo>
                    <a:pt x="813828" y="1398941"/>
                    <a:pt x="766217" y="1415030"/>
                    <a:pt x="716144" y="1416918"/>
                  </a:cubicBezTo>
                  <a:cubicBezTo>
                    <a:pt x="714830" y="1416836"/>
                    <a:pt x="713599" y="1416754"/>
                    <a:pt x="712203" y="1416754"/>
                  </a:cubicBezTo>
                  <a:cubicBezTo>
                    <a:pt x="711136" y="1416754"/>
                    <a:pt x="709987" y="1416836"/>
                    <a:pt x="708838" y="1416836"/>
                  </a:cubicBezTo>
                  <a:cubicBezTo>
                    <a:pt x="699480" y="1417000"/>
                    <a:pt x="689301" y="1417164"/>
                    <a:pt x="686264" y="1407067"/>
                  </a:cubicBezTo>
                  <a:cubicBezTo>
                    <a:pt x="674361" y="1377680"/>
                    <a:pt x="672637" y="1345420"/>
                    <a:pt x="671242" y="1314062"/>
                  </a:cubicBezTo>
                  <a:cubicBezTo>
                    <a:pt x="669518" y="1235012"/>
                    <a:pt x="668943" y="1155797"/>
                    <a:pt x="673376" y="1076747"/>
                  </a:cubicBezTo>
                  <a:cubicBezTo>
                    <a:pt x="676331" y="993182"/>
                    <a:pt x="664921" y="910027"/>
                    <a:pt x="658682" y="826790"/>
                  </a:cubicBezTo>
                  <a:cubicBezTo>
                    <a:pt x="653182" y="724099"/>
                    <a:pt x="653675" y="620997"/>
                    <a:pt x="652772" y="518059"/>
                  </a:cubicBezTo>
                  <a:cubicBezTo>
                    <a:pt x="652280" y="454523"/>
                    <a:pt x="649899" y="391069"/>
                    <a:pt x="649817" y="327533"/>
                  </a:cubicBezTo>
                  <a:cubicBezTo>
                    <a:pt x="655399" y="270154"/>
                    <a:pt x="591617" y="265311"/>
                    <a:pt x="548931" y="265064"/>
                  </a:cubicBezTo>
                  <a:cubicBezTo>
                    <a:pt x="499925" y="266953"/>
                    <a:pt x="450919" y="266132"/>
                    <a:pt x="401912" y="265393"/>
                  </a:cubicBezTo>
                  <a:cubicBezTo>
                    <a:pt x="353480" y="264654"/>
                    <a:pt x="305131" y="263833"/>
                    <a:pt x="256863" y="265721"/>
                  </a:cubicBezTo>
                  <a:cubicBezTo>
                    <a:pt x="182081" y="266870"/>
                    <a:pt x="106807" y="284437"/>
                    <a:pt x="32354" y="275490"/>
                  </a:cubicBezTo>
                  <a:cubicBezTo>
                    <a:pt x="-16324" y="259565"/>
                    <a:pt x="668" y="181089"/>
                    <a:pt x="14623" y="144642"/>
                  </a:cubicBezTo>
                  <a:cubicBezTo>
                    <a:pt x="20615" y="126336"/>
                    <a:pt x="37197" y="115747"/>
                    <a:pt x="52465" y="105814"/>
                  </a:cubicBezTo>
                  <a:cubicBezTo>
                    <a:pt x="81442" y="85621"/>
                    <a:pt x="115016" y="75606"/>
                    <a:pt x="148508" y="65920"/>
                  </a:cubicBezTo>
                  <a:cubicBezTo>
                    <a:pt x="202439" y="45234"/>
                    <a:pt x="260886" y="40965"/>
                    <a:pt x="316623" y="28160"/>
                  </a:cubicBezTo>
                  <a:cubicBezTo>
                    <a:pt x="417509" y="26682"/>
                    <a:pt x="517820" y="14205"/>
                    <a:pt x="618459" y="9362"/>
                  </a:cubicBezTo>
                  <a:cubicBezTo>
                    <a:pt x="681421" y="7966"/>
                    <a:pt x="744218" y="14697"/>
                    <a:pt x="807097" y="15764"/>
                  </a:cubicBezTo>
                  <a:cubicBezTo>
                    <a:pt x="912579" y="14041"/>
                    <a:pt x="1017323" y="5750"/>
                    <a:pt x="1123381" y="7063"/>
                  </a:cubicBezTo>
                  <a:cubicBezTo>
                    <a:pt x="1156790" y="5914"/>
                    <a:pt x="1190200" y="6324"/>
                    <a:pt x="1223692" y="6735"/>
                  </a:cubicBezTo>
                  <a:cubicBezTo>
                    <a:pt x="1255213" y="7145"/>
                    <a:pt x="1286735" y="7638"/>
                    <a:pt x="1318257" y="6653"/>
                  </a:cubicBezTo>
                  <a:cubicBezTo>
                    <a:pt x="1353554" y="5421"/>
                    <a:pt x="1388688" y="-161"/>
                    <a:pt x="1423903" y="4"/>
                  </a:cubicBezTo>
                  <a:cubicBezTo>
                    <a:pt x="1451977" y="37600"/>
                    <a:pt x="1460925" y="88740"/>
                    <a:pt x="1465029" y="1350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"/>
          <p:cNvSpPr/>
          <p:nvPr/>
        </p:nvSpPr>
        <p:spPr>
          <a:xfrm>
            <a:off x="0" y="-76200"/>
            <a:ext cx="9144000" cy="198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2"/>
          <p:cNvSpPr/>
          <p:nvPr/>
        </p:nvSpPr>
        <p:spPr>
          <a:xfrm>
            <a:off x="5950582" y="301981"/>
            <a:ext cx="1303328" cy="1379754"/>
          </a:xfrm>
          <a:custGeom>
            <a:rect b="b" l="l" r="r" t="t"/>
            <a:pathLst>
              <a:path extrusionOk="0" h="2759507" w="2606656">
                <a:moveTo>
                  <a:pt x="2603635" y="696624"/>
                </a:moveTo>
                <a:cubicBezTo>
                  <a:pt x="2600160" y="673831"/>
                  <a:pt x="2591776" y="652528"/>
                  <a:pt x="2575671" y="635365"/>
                </a:cubicBezTo>
                <a:cubicBezTo>
                  <a:pt x="2545941" y="589944"/>
                  <a:pt x="2501264" y="553630"/>
                  <a:pt x="2457579" y="522503"/>
                </a:cubicBezTo>
                <a:cubicBezTo>
                  <a:pt x="2421396" y="492591"/>
                  <a:pt x="2380856" y="469246"/>
                  <a:pt x="2340315" y="445956"/>
                </a:cubicBezTo>
                <a:cubicBezTo>
                  <a:pt x="2166405" y="339221"/>
                  <a:pt x="1976333" y="262067"/>
                  <a:pt x="1785159" y="192308"/>
                </a:cubicBezTo>
                <a:cubicBezTo>
                  <a:pt x="1629009" y="130496"/>
                  <a:pt x="1468060" y="80385"/>
                  <a:pt x="1304409" y="42801"/>
                </a:cubicBezTo>
                <a:cubicBezTo>
                  <a:pt x="1252065" y="31211"/>
                  <a:pt x="1198893" y="23540"/>
                  <a:pt x="1145557" y="18242"/>
                </a:cubicBezTo>
                <a:cubicBezTo>
                  <a:pt x="1106726" y="17414"/>
                  <a:pt x="1068061" y="14710"/>
                  <a:pt x="1029561" y="9301"/>
                </a:cubicBezTo>
                <a:cubicBezTo>
                  <a:pt x="985546" y="5548"/>
                  <a:pt x="939324" y="-6317"/>
                  <a:pt x="895695" y="4334"/>
                </a:cubicBezTo>
                <a:cubicBezTo>
                  <a:pt x="871701" y="13330"/>
                  <a:pt x="852176" y="31874"/>
                  <a:pt x="836566" y="51742"/>
                </a:cubicBezTo>
                <a:cubicBezTo>
                  <a:pt x="812683" y="76245"/>
                  <a:pt x="798177" y="109359"/>
                  <a:pt x="796302" y="143521"/>
                </a:cubicBezTo>
                <a:cubicBezTo>
                  <a:pt x="792220" y="185133"/>
                  <a:pt x="818806" y="227132"/>
                  <a:pt x="856478" y="244185"/>
                </a:cubicBezTo>
                <a:cubicBezTo>
                  <a:pt x="880306" y="251581"/>
                  <a:pt x="905071" y="254727"/>
                  <a:pt x="929947" y="257155"/>
                </a:cubicBezTo>
                <a:cubicBezTo>
                  <a:pt x="893709" y="283701"/>
                  <a:pt x="848149" y="336075"/>
                  <a:pt x="829120" y="356385"/>
                </a:cubicBezTo>
                <a:cubicBezTo>
                  <a:pt x="750356" y="441983"/>
                  <a:pt x="668999" y="526256"/>
                  <a:pt x="602755" y="622230"/>
                </a:cubicBezTo>
                <a:cubicBezTo>
                  <a:pt x="519689" y="743977"/>
                  <a:pt x="442138" y="869587"/>
                  <a:pt x="375453" y="1001157"/>
                </a:cubicBezTo>
                <a:cubicBezTo>
                  <a:pt x="335353" y="1088963"/>
                  <a:pt x="298288" y="1178203"/>
                  <a:pt x="262105" y="1267720"/>
                </a:cubicBezTo>
                <a:cubicBezTo>
                  <a:pt x="207996" y="1408948"/>
                  <a:pt x="177714" y="1557848"/>
                  <a:pt x="136678" y="1703160"/>
                </a:cubicBezTo>
                <a:cubicBezTo>
                  <a:pt x="99943" y="1875791"/>
                  <a:pt x="52232" y="2046656"/>
                  <a:pt x="32265" y="2222268"/>
                </a:cubicBezTo>
                <a:cubicBezTo>
                  <a:pt x="11636" y="2299311"/>
                  <a:pt x="3914" y="2379832"/>
                  <a:pt x="1984" y="2459580"/>
                </a:cubicBezTo>
                <a:cubicBezTo>
                  <a:pt x="3142" y="2501579"/>
                  <a:pt x="-10206" y="2573987"/>
                  <a:pt x="19744" y="2606107"/>
                </a:cubicBezTo>
                <a:cubicBezTo>
                  <a:pt x="36347" y="2621063"/>
                  <a:pt x="62657" y="2625092"/>
                  <a:pt x="82072" y="2613226"/>
                </a:cubicBezTo>
                <a:cubicBezTo>
                  <a:pt x="94813" y="2656053"/>
                  <a:pt x="66297" y="2743748"/>
                  <a:pt x="120516" y="2759256"/>
                </a:cubicBezTo>
                <a:cubicBezTo>
                  <a:pt x="219579" y="2767645"/>
                  <a:pt x="197350" y="2564218"/>
                  <a:pt x="191504" y="2501468"/>
                </a:cubicBezTo>
                <a:cubicBezTo>
                  <a:pt x="187588" y="2461015"/>
                  <a:pt x="184499" y="2421169"/>
                  <a:pt x="185492" y="2380439"/>
                </a:cubicBezTo>
                <a:cubicBezTo>
                  <a:pt x="192166" y="2377900"/>
                  <a:pt x="198288" y="2369732"/>
                  <a:pt x="202866" y="2364434"/>
                </a:cubicBezTo>
                <a:cubicBezTo>
                  <a:pt x="206341" y="2358915"/>
                  <a:pt x="213567" y="2354997"/>
                  <a:pt x="217648" y="2349644"/>
                </a:cubicBezTo>
                <a:cubicBezTo>
                  <a:pt x="231934" y="2337337"/>
                  <a:pt x="245833" y="2324588"/>
                  <a:pt x="260836" y="2313219"/>
                </a:cubicBezTo>
                <a:cubicBezTo>
                  <a:pt x="300825" y="2283031"/>
                  <a:pt x="344510" y="2257920"/>
                  <a:pt x="383285" y="2225855"/>
                </a:cubicBezTo>
                <a:cubicBezTo>
                  <a:pt x="476335" y="2155213"/>
                  <a:pt x="561994" y="2075630"/>
                  <a:pt x="653886" y="2003443"/>
                </a:cubicBezTo>
                <a:cubicBezTo>
                  <a:pt x="840096" y="1851122"/>
                  <a:pt x="1041420" y="1718834"/>
                  <a:pt x="1247708" y="1595542"/>
                </a:cubicBezTo>
                <a:cubicBezTo>
                  <a:pt x="1518584" y="1440958"/>
                  <a:pt x="1790564" y="1288305"/>
                  <a:pt x="2069052" y="1147684"/>
                </a:cubicBezTo>
                <a:cubicBezTo>
                  <a:pt x="2145776" y="1108941"/>
                  <a:pt x="2224816" y="1074172"/>
                  <a:pt x="2296851" y="1026489"/>
                </a:cubicBezTo>
                <a:cubicBezTo>
                  <a:pt x="2329394" y="1009766"/>
                  <a:pt x="2367618" y="999888"/>
                  <a:pt x="2400657" y="983496"/>
                </a:cubicBezTo>
                <a:cubicBezTo>
                  <a:pt x="2444066" y="961145"/>
                  <a:pt x="2490508" y="940725"/>
                  <a:pt x="2528346" y="907832"/>
                </a:cubicBezTo>
                <a:cubicBezTo>
                  <a:pt x="2561771" y="879465"/>
                  <a:pt x="2588136" y="842378"/>
                  <a:pt x="2596410" y="798724"/>
                </a:cubicBezTo>
                <a:cubicBezTo>
                  <a:pt x="2600436" y="780236"/>
                  <a:pt x="2603966" y="759981"/>
                  <a:pt x="2605180" y="739617"/>
                </a:cubicBezTo>
                <a:cubicBezTo>
                  <a:pt x="2607496" y="725433"/>
                  <a:pt x="2607165" y="710863"/>
                  <a:pt x="2603635" y="6966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12"/>
          <p:cNvGrpSpPr/>
          <p:nvPr/>
        </p:nvGrpSpPr>
        <p:grpSpPr>
          <a:xfrm>
            <a:off x="5950582" y="301981"/>
            <a:ext cx="1303328" cy="1379754"/>
            <a:chOff x="11901165" y="603963"/>
            <a:chExt cx="2606656" cy="2759507"/>
          </a:xfrm>
        </p:grpSpPr>
        <p:grpSp>
          <p:nvGrpSpPr>
            <p:cNvPr id="363" name="Google Shape;363;p12"/>
            <p:cNvGrpSpPr/>
            <p:nvPr/>
          </p:nvGrpSpPr>
          <p:grpSpPr>
            <a:xfrm>
              <a:off x="11901165" y="603963"/>
              <a:ext cx="2606656" cy="2759507"/>
              <a:chOff x="11901165" y="603963"/>
              <a:chExt cx="2606656" cy="2759507"/>
            </a:xfrm>
          </p:grpSpPr>
          <p:sp>
            <p:nvSpPr>
              <p:cNvPr id="364" name="Google Shape;364;p12"/>
              <p:cNvSpPr/>
              <p:nvPr/>
            </p:nvSpPr>
            <p:spPr>
              <a:xfrm>
                <a:off x="11901165" y="603963"/>
                <a:ext cx="2606656" cy="2759507"/>
              </a:xfrm>
              <a:custGeom>
                <a:rect b="b" l="l" r="r" t="t"/>
                <a:pathLst>
                  <a:path extrusionOk="0" h="2759507" w="2606656">
                    <a:moveTo>
                      <a:pt x="2603635" y="696624"/>
                    </a:moveTo>
                    <a:cubicBezTo>
                      <a:pt x="2600160" y="673831"/>
                      <a:pt x="2591776" y="652528"/>
                      <a:pt x="2575671" y="635365"/>
                    </a:cubicBezTo>
                    <a:cubicBezTo>
                      <a:pt x="2545941" y="589944"/>
                      <a:pt x="2501264" y="553630"/>
                      <a:pt x="2457579" y="522503"/>
                    </a:cubicBezTo>
                    <a:cubicBezTo>
                      <a:pt x="2421396" y="492591"/>
                      <a:pt x="2380856" y="469246"/>
                      <a:pt x="2340315" y="445956"/>
                    </a:cubicBezTo>
                    <a:cubicBezTo>
                      <a:pt x="2166405" y="339221"/>
                      <a:pt x="1976333" y="262067"/>
                      <a:pt x="1785159" y="192308"/>
                    </a:cubicBezTo>
                    <a:cubicBezTo>
                      <a:pt x="1629009" y="130496"/>
                      <a:pt x="1468060" y="80385"/>
                      <a:pt x="1304409" y="42801"/>
                    </a:cubicBezTo>
                    <a:cubicBezTo>
                      <a:pt x="1252065" y="31211"/>
                      <a:pt x="1198893" y="23540"/>
                      <a:pt x="1145557" y="18242"/>
                    </a:cubicBezTo>
                    <a:cubicBezTo>
                      <a:pt x="1106726" y="17414"/>
                      <a:pt x="1068061" y="14710"/>
                      <a:pt x="1029561" y="9301"/>
                    </a:cubicBezTo>
                    <a:cubicBezTo>
                      <a:pt x="985546" y="5548"/>
                      <a:pt x="939324" y="-6317"/>
                      <a:pt x="895695" y="4334"/>
                    </a:cubicBezTo>
                    <a:cubicBezTo>
                      <a:pt x="871701" y="13330"/>
                      <a:pt x="852176" y="31874"/>
                      <a:pt x="836566" y="51742"/>
                    </a:cubicBezTo>
                    <a:cubicBezTo>
                      <a:pt x="812683" y="76245"/>
                      <a:pt x="798177" y="109359"/>
                      <a:pt x="796302" y="143521"/>
                    </a:cubicBezTo>
                    <a:cubicBezTo>
                      <a:pt x="792220" y="185133"/>
                      <a:pt x="818806" y="227132"/>
                      <a:pt x="856478" y="244185"/>
                    </a:cubicBezTo>
                    <a:cubicBezTo>
                      <a:pt x="880306" y="251581"/>
                      <a:pt x="905071" y="254727"/>
                      <a:pt x="929947" y="257155"/>
                    </a:cubicBezTo>
                    <a:cubicBezTo>
                      <a:pt x="893709" y="283701"/>
                      <a:pt x="848149" y="336075"/>
                      <a:pt x="829120" y="356385"/>
                    </a:cubicBezTo>
                    <a:cubicBezTo>
                      <a:pt x="750356" y="441983"/>
                      <a:pt x="668999" y="526256"/>
                      <a:pt x="602755" y="622230"/>
                    </a:cubicBezTo>
                    <a:cubicBezTo>
                      <a:pt x="519689" y="743977"/>
                      <a:pt x="442138" y="869587"/>
                      <a:pt x="375453" y="1001157"/>
                    </a:cubicBezTo>
                    <a:cubicBezTo>
                      <a:pt x="335353" y="1088963"/>
                      <a:pt x="298288" y="1178203"/>
                      <a:pt x="262105" y="1267720"/>
                    </a:cubicBezTo>
                    <a:cubicBezTo>
                      <a:pt x="207996" y="1408948"/>
                      <a:pt x="177714" y="1557848"/>
                      <a:pt x="136678" y="1703160"/>
                    </a:cubicBezTo>
                    <a:cubicBezTo>
                      <a:pt x="99943" y="1875791"/>
                      <a:pt x="52232" y="2046656"/>
                      <a:pt x="32265" y="2222268"/>
                    </a:cubicBezTo>
                    <a:cubicBezTo>
                      <a:pt x="11636" y="2299311"/>
                      <a:pt x="3914" y="2379832"/>
                      <a:pt x="1984" y="2459580"/>
                    </a:cubicBezTo>
                    <a:cubicBezTo>
                      <a:pt x="3142" y="2501579"/>
                      <a:pt x="-10206" y="2573987"/>
                      <a:pt x="19744" y="2606107"/>
                    </a:cubicBezTo>
                    <a:cubicBezTo>
                      <a:pt x="36347" y="2621063"/>
                      <a:pt x="62657" y="2625092"/>
                      <a:pt x="82072" y="2613226"/>
                    </a:cubicBezTo>
                    <a:cubicBezTo>
                      <a:pt x="94813" y="2656053"/>
                      <a:pt x="66297" y="2743748"/>
                      <a:pt x="120516" y="2759256"/>
                    </a:cubicBezTo>
                    <a:cubicBezTo>
                      <a:pt x="219579" y="2767645"/>
                      <a:pt x="197350" y="2564218"/>
                      <a:pt x="191504" y="2501468"/>
                    </a:cubicBezTo>
                    <a:cubicBezTo>
                      <a:pt x="187588" y="2461015"/>
                      <a:pt x="184499" y="2421169"/>
                      <a:pt x="185492" y="2380439"/>
                    </a:cubicBezTo>
                    <a:cubicBezTo>
                      <a:pt x="192166" y="2377900"/>
                      <a:pt x="198288" y="2369732"/>
                      <a:pt x="202866" y="2364434"/>
                    </a:cubicBezTo>
                    <a:cubicBezTo>
                      <a:pt x="206341" y="2358915"/>
                      <a:pt x="213567" y="2354997"/>
                      <a:pt x="217648" y="2349644"/>
                    </a:cubicBezTo>
                    <a:cubicBezTo>
                      <a:pt x="231934" y="2337337"/>
                      <a:pt x="245833" y="2324588"/>
                      <a:pt x="260836" y="2313219"/>
                    </a:cubicBezTo>
                    <a:cubicBezTo>
                      <a:pt x="300825" y="2283031"/>
                      <a:pt x="344510" y="2257920"/>
                      <a:pt x="383285" y="2225855"/>
                    </a:cubicBezTo>
                    <a:cubicBezTo>
                      <a:pt x="476335" y="2155213"/>
                      <a:pt x="561994" y="2075630"/>
                      <a:pt x="653886" y="2003443"/>
                    </a:cubicBezTo>
                    <a:cubicBezTo>
                      <a:pt x="840096" y="1851122"/>
                      <a:pt x="1041420" y="1718834"/>
                      <a:pt x="1247708" y="1595542"/>
                    </a:cubicBezTo>
                    <a:cubicBezTo>
                      <a:pt x="1518584" y="1440958"/>
                      <a:pt x="1790564" y="1288305"/>
                      <a:pt x="2069052" y="1147684"/>
                    </a:cubicBezTo>
                    <a:cubicBezTo>
                      <a:pt x="2145776" y="1108941"/>
                      <a:pt x="2224816" y="1074172"/>
                      <a:pt x="2296851" y="1026489"/>
                    </a:cubicBezTo>
                    <a:cubicBezTo>
                      <a:pt x="2329394" y="1009766"/>
                      <a:pt x="2367618" y="999888"/>
                      <a:pt x="2400657" y="983496"/>
                    </a:cubicBezTo>
                    <a:cubicBezTo>
                      <a:pt x="2444066" y="961145"/>
                      <a:pt x="2490508" y="940725"/>
                      <a:pt x="2528346" y="907832"/>
                    </a:cubicBezTo>
                    <a:cubicBezTo>
                      <a:pt x="2561771" y="879465"/>
                      <a:pt x="2588136" y="842378"/>
                      <a:pt x="2596410" y="798724"/>
                    </a:cubicBezTo>
                    <a:cubicBezTo>
                      <a:pt x="2600436" y="780236"/>
                      <a:pt x="2603966" y="759981"/>
                      <a:pt x="2605180" y="739617"/>
                    </a:cubicBezTo>
                    <a:cubicBezTo>
                      <a:pt x="2607496" y="725433"/>
                      <a:pt x="2607165" y="710863"/>
                      <a:pt x="2603635" y="696624"/>
                    </a:cubicBezTo>
                    <a:close/>
                    <a:moveTo>
                      <a:pt x="618254" y="645519"/>
                    </a:moveTo>
                    <a:cubicBezTo>
                      <a:pt x="666682" y="572394"/>
                      <a:pt x="724432" y="504622"/>
                      <a:pt x="783119" y="438616"/>
                    </a:cubicBezTo>
                    <a:cubicBezTo>
                      <a:pt x="862876" y="489445"/>
                      <a:pt x="920957" y="593752"/>
                      <a:pt x="878651" y="685807"/>
                    </a:cubicBezTo>
                    <a:cubicBezTo>
                      <a:pt x="858905" y="729407"/>
                      <a:pt x="821177" y="758602"/>
                      <a:pt x="787146" y="790446"/>
                    </a:cubicBezTo>
                    <a:cubicBezTo>
                      <a:pt x="773411" y="805181"/>
                      <a:pt x="760560" y="821020"/>
                      <a:pt x="743406" y="832003"/>
                    </a:cubicBezTo>
                    <a:cubicBezTo>
                      <a:pt x="712022" y="858549"/>
                      <a:pt x="667510" y="866386"/>
                      <a:pt x="628569" y="853858"/>
                    </a:cubicBezTo>
                    <a:cubicBezTo>
                      <a:pt x="591558" y="838074"/>
                      <a:pt x="556865" y="816440"/>
                      <a:pt x="519027" y="802201"/>
                    </a:cubicBezTo>
                    <a:cubicBezTo>
                      <a:pt x="551073" y="749330"/>
                      <a:pt x="584553" y="697231"/>
                      <a:pt x="618254" y="645519"/>
                    </a:cubicBezTo>
                    <a:close/>
                    <a:moveTo>
                      <a:pt x="161553" y="2663006"/>
                    </a:moveTo>
                    <a:cubicBezTo>
                      <a:pt x="159071" y="2680722"/>
                      <a:pt x="155541" y="2699155"/>
                      <a:pt x="146054" y="2714608"/>
                    </a:cubicBezTo>
                    <a:cubicBezTo>
                      <a:pt x="134912" y="2732600"/>
                      <a:pt x="120406" y="2730337"/>
                      <a:pt x="120406" y="2708317"/>
                    </a:cubicBezTo>
                    <a:cubicBezTo>
                      <a:pt x="115166" y="2670899"/>
                      <a:pt x="129231" y="2608866"/>
                      <a:pt x="100219" y="2581437"/>
                    </a:cubicBezTo>
                    <a:cubicBezTo>
                      <a:pt x="87863" y="2571006"/>
                      <a:pt x="73523" y="2579230"/>
                      <a:pt x="62050" y="2586239"/>
                    </a:cubicBezTo>
                    <a:cubicBezTo>
                      <a:pt x="36567" y="2593137"/>
                      <a:pt x="34747" y="2563887"/>
                      <a:pt x="33368" y="2546006"/>
                    </a:cubicBezTo>
                    <a:cubicBezTo>
                      <a:pt x="31879" y="2520729"/>
                      <a:pt x="32541" y="2495287"/>
                      <a:pt x="32817" y="2469956"/>
                    </a:cubicBezTo>
                    <a:cubicBezTo>
                      <a:pt x="34196" y="2395009"/>
                      <a:pt x="35574" y="2319400"/>
                      <a:pt x="50357" y="2245668"/>
                    </a:cubicBezTo>
                    <a:cubicBezTo>
                      <a:pt x="50798" y="2242743"/>
                      <a:pt x="58796" y="2209133"/>
                      <a:pt x="64036" y="2179606"/>
                    </a:cubicBezTo>
                    <a:cubicBezTo>
                      <a:pt x="64973" y="2178172"/>
                      <a:pt x="65801" y="2176681"/>
                      <a:pt x="66849" y="2175357"/>
                    </a:cubicBezTo>
                    <a:cubicBezTo>
                      <a:pt x="67400" y="2172929"/>
                      <a:pt x="68007" y="2170500"/>
                      <a:pt x="68558" y="2168017"/>
                    </a:cubicBezTo>
                    <a:cubicBezTo>
                      <a:pt x="69882" y="2162498"/>
                      <a:pt x="71261" y="2156979"/>
                      <a:pt x="72695" y="2151515"/>
                    </a:cubicBezTo>
                    <a:cubicBezTo>
                      <a:pt x="74460" y="2144672"/>
                      <a:pt x="76225" y="2137828"/>
                      <a:pt x="77990" y="2130930"/>
                    </a:cubicBezTo>
                    <a:cubicBezTo>
                      <a:pt x="88856" y="2064593"/>
                      <a:pt x="102921" y="1998642"/>
                      <a:pt x="118586" y="1933795"/>
                    </a:cubicBezTo>
                    <a:cubicBezTo>
                      <a:pt x="136898" y="1857469"/>
                      <a:pt x="150356" y="1781805"/>
                      <a:pt x="169275" y="1705202"/>
                    </a:cubicBezTo>
                    <a:cubicBezTo>
                      <a:pt x="189518" y="1626724"/>
                      <a:pt x="211581" y="1548797"/>
                      <a:pt x="231437" y="1470208"/>
                    </a:cubicBezTo>
                    <a:cubicBezTo>
                      <a:pt x="259678" y="1347799"/>
                      <a:pt x="308437" y="1231736"/>
                      <a:pt x="357582" y="1116336"/>
                    </a:cubicBezTo>
                    <a:cubicBezTo>
                      <a:pt x="397074" y="1016886"/>
                      <a:pt x="447157" y="922458"/>
                      <a:pt x="501818" y="830568"/>
                    </a:cubicBezTo>
                    <a:cubicBezTo>
                      <a:pt x="519247" y="840888"/>
                      <a:pt x="540152" y="845469"/>
                      <a:pt x="557692" y="855955"/>
                    </a:cubicBezTo>
                    <a:cubicBezTo>
                      <a:pt x="582126" y="868483"/>
                      <a:pt x="605844" y="883936"/>
                      <a:pt x="633092" y="889675"/>
                    </a:cubicBezTo>
                    <a:cubicBezTo>
                      <a:pt x="726417" y="907777"/>
                      <a:pt x="771977" y="853858"/>
                      <a:pt x="831161" y="794309"/>
                    </a:cubicBezTo>
                    <a:cubicBezTo>
                      <a:pt x="948535" y="704130"/>
                      <a:pt x="955926" y="554899"/>
                      <a:pt x="843571" y="456994"/>
                    </a:cubicBezTo>
                    <a:cubicBezTo>
                      <a:pt x="838276" y="452413"/>
                      <a:pt x="814614" y="434477"/>
                      <a:pt x="795309" y="424819"/>
                    </a:cubicBezTo>
                    <a:cubicBezTo>
                      <a:pt x="806506" y="412291"/>
                      <a:pt x="817703" y="399763"/>
                      <a:pt x="828844" y="387346"/>
                    </a:cubicBezTo>
                    <a:cubicBezTo>
                      <a:pt x="867344" y="343360"/>
                      <a:pt x="903196" y="296063"/>
                      <a:pt x="948701" y="258976"/>
                    </a:cubicBezTo>
                    <a:cubicBezTo>
                      <a:pt x="972032" y="261128"/>
                      <a:pt x="995308" y="263391"/>
                      <a:pt x="1018033" y="268745"/>
                    </a:cubicBezTo>
                    <a:cubicBezTo>
                      <a:pt x="1126086" y="292641"/>
                      <a:pt x="1231160" y="327190"/>
                      <a:pt x="1335573" y="363835"/>
                    </a:cubicBezTo>
                    <a:cubicBezTo>
                      <a:pt x="1626030" y="462954"/>
                      <a:pt x="1909041" y="583266"/>
                      <a:pt x="2182952" y="721570"/>
                    </a:cubicBezTo>
                    <a:cubicBezTo>
                      <a:pt x="2228622" y="744197"/>
                      <a:pt x="2275671" y="768149"/>
                      <a:pt x="2318969" y="796351"/>
                    </a:cubicBezTo>
                    <a:cubicBezTo>
                      <a:pt x="2333255" y="805457"/>
                      <a:pt x="2347706" y="815612"/>
                      <a:pt x="2362488" y="825546"/>
                    </a:cubicBezTo>
                    <a:cubicBezTo>
                      <a:pt x="2358407" y="826539"/>
                      <a:pt x="2354435" y="827422"/>
                      <a:pt x="2350740" y="827974"/>
                    </a:cubicBezTo>
                    <a:cubicBezTo>
                      <a:pt x="2300547" y="837853"/>
                      <a:pt x="2245996" y="843317"/>
                      <a:pt x="2196907" y="860370"/>
                    </a:cubicBezTo>
                    <a:cubicBezTo>
                      <a:pt x="2129394" y="883936"/>
                      <a:pt x="2067673" y="921133"/>
                      <a:pt x="2004132" y="953529"/>
                    </a:cubicBezTo>
                    <a:cubicBezTo>
                      <a:pt x="1958904" y="976543"/>
                      <a:pt x="1915274" y="1002261"/>
                      <a:pt x="1871921" y="1028696"/>
                    </a:cubicBezTo>
                    <a:cubicBezTo>
                      <a:pt x="1683063" y="1138577"/>
                      <a:pt x="1504464" y="1265015"/>
                      <a:pt x="1325093" y="1389466"/>
                    </a:cubicBezTo>
                    <a:cubicBezTo>
                      <a:pt x="1172584" y="1497747"/>
                      <a:pt x="1013290" y="1596094"/>
                      <a:pt x="855761" y="1697145"/>
                    </a:cubicBezTo>
                    <a:cubicBezTo>
                      <a:pt x="812849" y="1727719"/>
                      <a:pt x="768282" y="1755700"/>
                      <a:pt x="724156" y="1784454"/>
                    </a:cubicBezTo>
                    <a:cubicBezTo>
                      <a:pt x="709595" y="1750237"/>
                      <a:pt x="674018" y="1733073"/>
                      <a:pt x="640262" y="1722863"/>
                    </a:cubicBezTo>
                    <a:cubicBezTo>
                      <a:pt x="555982" y="1693833"/>
                      <a:pt x="458795" y="1691902"/>
                      <a:pt x="378597" y="1734342"/>
                    </a:cubicBezTo>
                    <a:cubicBezTo>
                      <a:pt x="327135" y="1769166"/>
                      <a:pt x="287036" y="1821375"/>
                      <a:pt x="259181" y="1876509"/>
                    </a:cubicBezTo>
                    <a:cubicBezTo>
                      <a:pt x="236567" y="1933409"/>
                      <a:pt x="201818" y="2089262"/>
                      <a:pt x="251239" y="2136725"/>
                    </a:cubicBezTo>
                    <a:cubicBezTo>
                      <a:pt x="244455" y="2143016"/>
                      <a:pt x="237670" y="2149308"/>
                      <a:pt x="230941" y="2155710"/>
                    </a:cubicBezTo>
                    <a:cubicBezTo>
                      <a:pt x="220241" y="2156593"/>
                      <a:pt x="209485" y="2169341"/>
                      <a:pt x="200108" y="2185567"/>
                    </a:cubicBezTo>
                    <a:cubicBezTo>
                      <a:pt x="198564" y="2187057"/>
                      <a:pt x="197019" y="2188547"/>
                      <a:pt x="195475" y="2190092"/>
                    </a:cubicBezTo>
                    <a:cubicBezTo>
                      <a:pt x="195916" y="2190534"/>
                      <a:pt x="196358" y="2191031"/>
                      <a:pt x="196799" y="2191527"/>
                    </a:cubicBezTo>
                    <a:cubicBezTo>
                      <a:pt x="184278" y="2214817"/>
                      <a:pt x="174460" y="2242577"/>
                      <a:pt x="170765" y="2252787"/>
                    </a:cubicBezTo>
                    <a:cubicBezTo>
                      <a:pt x="157196" y="2291309"/>
                      <a:pt x="153390" y="2331983"/>
                      <a:pt x="147323" y="2372106"/>
                    </a:cubicBezTo>
                    <a:cubicBezTo>
                      <a:pt x="144179" y="2393298"/>
                      <a:pt x="141642" y="2414491"/>
                      <a:pt x="139601" y="2435794"/>
                    </a:cubicBezTo>
                    <a:cubicBezTo>
                      <a:pt x="138332" y="2444072"/>
                      <a:pt x="145558" y="2452074"/>
                      <a:pt x="153942" y="2451412"/>
                    </a:cubicBezTo>
                    <a:cubicBezTo>
                      <a:pt x="159788" y="2521778"/>
                      <a:pt x="169882" y="2592309"/>
                      <a:pt x="161553" y="2663006"/>
                    </a:cubicBezTo>
                    <a:close/>
                    <a:moveTo>
                      <a:pt x="276115" y="2115753"/>
                    </a:moveTo>
                    <a:cubicBezTo>
                      <a:pt x="275508" y="2114870"/>
                      <a:pt x="274791" y="2114042"/>
                      <a:pt x="273964" y="2113269"/>
                    </a:cubicBezTo>
                    <a:cubicBezTo>
                      <a:pt x="262712" y="2100521"/>
                      <a:pt x="261774" y="2082032"/>
                      <a:pt x="260229" y="2065807"/>
                    </a:cubicBezTo>
                    <a:cubicBezTo>
                      <a:pt x="258244" y="2011501"/>
                      <a:pt x="268007" y="1957029"/>
                      <a:pt x="283782" y="1904931"/>
                    </a:cubicBezTo>
                    <a:cubicBezTo>
                      <a:pt x="301928" y="1855371"/>
                      <a:pt x="338056" y="1812821"/>
                      <a:pt x="376059" y="1776727"/>
                    </a:cubicBezTo>
                    <a:cubicBezTo>
                      <a:pt x="394592" y="1759674"/>
                      <a:pt x="416490" y="1751285"/>
                      <a:pt x="441090" y="1744386"/>
                    </a:cubicBezTo>
                    <a:cubicBezTo>
                      <a:pt x="492937" y="1728989"/>
                      <a:pt x="547598" y="1730148"/>
                      <a:pt x="600218" y="1742124"/>
                    </a:cubicBezTo>
                    <a:cubicBezTo>
                      <a:pt x="636842" y="1751175"/>
                      <a:pt x="678210" y="1758515"/>
                      <a:pt x="703582" y="1789034"/>
                    </a:cubicBezTo>
                    <a:cubicBezTo>
                      <a:pt x="705072" y="1790414"/>
                      <a:pt x="706726" y="1792511"/>
                      <a:pt x="708491" y="1794664"/>
                    </a:cubicBezTo>
                    <a:cubicBezTo>
                      <a:pt x="697295" y="1802004"/>
                      <a:pt x="686153" y="1809454"/>
                      <a:pt x="675066" y="1817015"/>
                    </a:cubicBezTo>
                    <a:cubicBezTo>
                      <a:pt x="593820" y="1873584"/>
                      <a:pt x="512353" y="1929987"/>
                      <a:pt x="434085" y="1990529"/>
                    </a:cubicBezTo>
                    <a:cubicBezTo>
                      <a:pt x="379865" y="2030376"/>
                      <a:pt x="328128" y="2073257"/>
                      <a:pt x="276115" y="2115753"/>
                    </a:cubicBezTo>
                    <a:close/>
                    <a:moveTo>
                      <a:pt x="2508379" y="881011"/>
                    </a:moveTo>
                    <a:cubicBezTo>
                      <a:pt x="2506393" y="883605"/>
                      <a:pt x="2504352" y="886198"/>
                      <a:pt x="2502201" y="888682"/>
                    </a:cubicBezTo>
                    <a:cubicBezTo>
                      <a:pt x="2491997" y="900603"/>
                      <a:pt x="2477987" y="910647"/>
                      <a:pt x="2462433" y="913738"/>
                    </a:cubicBezTo>
                    <a:cubicBezTo>
                      <a:pt x="2449526" y="921464"/>
                      <a:pt x="2436178" y="928473"/>
                      <a:pt x="2422830" y="934985"/>
                    </a:cubicBezTo>
                    <a:cubicBezTo>
                      <a:pt x="2381407" y="958882"/>
                      <a:pt x="2332924" y="973673"/>
                      <a:pt x="2288964" y="993320"/>
                    </a:cubicBezTo>
                    <a:cubicBezTo>
                      <a:pt x="2273409" y="1000274"/>
                      <a:pt x="2259455" y="1009932"/>
                      <a:pt x="2245390" y="1019425"/>
                    </a:cubicBezTo>
                    <a:cubicBezTo>
                      <a:pt x="2209813" y="1042659"/>
                      <a:pt x="2170597" y="1059547"/>
                      <a:pt x="2132814" y="1078863"/>
                    </a:cubicBezTo>
                    <a:cubicBezTo>
                      <a:pt x="1871259" y="1208281"/>
                      <a:pt x="1613730" y="1348185"/>
                      <a:pt x="1360614" y="1493608"/>
                    </a:cubicBezTo>
                    <a:cubicBezTo>
                      <a:pt x="1193433" y="1586105"/>
                      <a:pt x="1030388" y="1686438"/>
                      <a:pt x="873742" y="1795933"/>
                    </a:cubicBezTo>
                    <a:cubicBezTo>
                      <a:pt x="719468" y="1904103"/>
                      <a:pt x="573632" y="2023587"/>
                      <a:pt x="431217" y="2146879"/>
                    </a:cubicBezTo>
                    <a:cubicBezTo>
                      <a:pt x="372143" y="2195501"/>
                      <a:pt x="310643" y="2240314"/>
                      <a:pt x="247598" y="2283582"/>
                    </a:cubicBezTo>
                    <a:cubicBezTo>
                      <a:pt x="232099" y="2294951"/>
                      <a:pt x="218310" y="2307590"/>
                      <a:pt x="204190" y="2320228"/>
                    </a:cubicBezTo>
                    <a:cubicBezTo>
                      <a:pt x="204080" y="2320835"/>
                      <a:pt x="203969" y="2321442"/>
                      <a:pt x="203859" y="2322104"/>
                    </a:cubicBezTo>
                    <a:cubicBezTo>
                      <a:pt x="201818" y="2322877"/>
                      <a:pt x="199998" y="2324257"/>
                      <a:pt x="198288" y="2325747"/>
                    </a:cubicBezTo>
                    <a:cubicBezTo>
                      <a:pt x="195420" y="2327789"/>
                      <a:pt x="192221" y="2330107"/>
                      <a:pt x="189077" y="2332701"/>
                    </a:cubicBezTo>
                    <a:cubicBezTo>
                      <a:pt x="197185" y="2292468"/>
                      <a:pt x="210974" y="2252897"/>
                      <a:pt x="228404" y="2215755"/>
                    </a:cubicBezTo>
                    <a:cubicBezTo>
                      <a:pt x="231217" y="2208084"/>
                      <a:pt x="237946" y="2199254"/>
                      <a:pt x="242800" y="2190092"/>
                    </a:cubicBezTo>
                    <a:cubicBezTo>
                      <a:pt x="261608" y="2171990"/>
                      <a:pt x="280913" y="2154385"/>
                      <a:pt x="301101" y="2137828"/>
                    </a:cubicBezTo>
                    <a:cubicBezTo>
                      <a:pt x="549915" y="1931036"/>
                      <a:pt x="823053" y="1756859"/>
                      <a:pt x="1095474" y="1583345"/>
                    </a:cubicBezTo>
                    <a:cubicBezTo>
                      <a:pt x="1317371" y="1442503"/>
                      <a:pt x="1526692" y="1282455"/>
                      <a:pt x="1749362" y="1142551"/>
                    </a:cubicBezTo>
                    <a:cubicBezTo>
                      <a:pt x="1833256" y="1088852"/>
                      <a:pt x="1918694" y="1037195"/>
                      <a:pt x="2006339" y="989898"/>
                    </a:cubicBezTo>
                    <a:cubicBezTo>
                      <a:pt x="2071259" y="956785"/>
                      <a:pt x="2133255" y="919477"/>
                      <a:pt x="2201981" y="893649"/>
                    </a:cubicBezTo>
                    <a:cubicBezTo>
                      <a:pt x="2249747" y="876651"/>
                      <a:pt x="2299113" y="871408"/>
                      <a:pt x="2349581" y="861915"/>
                    </a:cubicBezTo>
                    <a:cubicBezTo>
                      <a:pt x="2362654" y="859266"/>
                      <a:pt x="2375726" y="856507"/>
                      <a:pt x="2388908" y="854299"/>
                    </a:cubicBezTo>
                    <a:cubicBezTo>
                      <a:pt x="2389570" y="853195"/>
                      <a:pt x="2390287" y="852147"/>
                      <a:pt x="2390949" y="851098"/>
                    </a:cubicBezTo>
                    <a:cubicBezTo>
                      <a:pt x="2391611" y="851650"/>
                      <a:pt x="2392383" y="852092"/>
                      <a:pt x="2393321" y="852478"/>
                    </a:cubicBezTo>
                    <a:cubicBezTo>
                      <a:pt x="2406448" y="855458"/>
                      <a:pt x="2415770" y="836915"/>
                      <a:pt x="2408931" y="826263"/>
                    </a:cubicBezTo>
                    <a:cubicBezTo>
                      <a:pt x="2409648" y="825159"/>
                      <a:pt x="2410089" y="823890"/>
                      <a:pt x="2410144" y="822566"/>
                    </a:cubicBezTo>
                    <a:cubicBezTo>
                      <a:pt x="2411192" y="821131"/>
                      <a:pt x="2412130" y="819696"/>
                      <a:pt x="2413178" y="818316"/>
                    </a:cubicBezTo>
                    <a:cubicBezTo>
                      <a:pt x="2396189" y="807885"/>
                      <a:pt x="2379808" y="796130"/>
                      <a:pt x="2363040" y="786251"/>
                    </a:cubicBezTo>
                    <a:cubicBezTo>
                      <a:pt x="2320128" y="755180"/>
                      <a:pt x="2272472" y="729683"/>
                      <a:pt x="2225312" y="705455"/>
                    </a:cubicBezTo>
                    <a:cubicBezTo>
                      <a:pt x="2126416" y="657219"/>
                      <a:pt x="2027464" y="606942"/>
                      <a:pt x="1927133" y="561246"/>
                    </a:cubicBezTo>
                    <a:cubicBezTo>
                      <a:pt x="1803140" y="509699"/>
                      <a:pt x="1680912" y="454235"/>
                      <a:pt x="1554822" y="407765"/>
                    </a:cubicBezTo>
                    <a:cubicBezTo>
                      <a:pt x="1406395" y="353018"/>
                      <a:pt x="1257470" y="298767"/>
                      <a:pt x="1104354" y="257210"/>
                    </a:cubicBezTo>
                    <a:cubicBezTo>
                      <a:pt x="1048425" y="241592"/>
                      <a:pt x="991337" y="230995"/>
                      <a:pt x="933422" y="226966"/>
                    </a:cubicBezTo>
                    <a:cubicBezTo>
                      <a:pt x="908657" y="224317"/>
                      <a:pt x="882181" y="226304"/>
                      <a:pt x="859126" y="215542"/>
                    </a:cubicBezTo>
                    <a:cubicBezTo>
                      <a:pt x="810036" y="190266"/>
                      <a:pt x="804575" y="131158"/>
                      <a:pt x="828238" y="85683"/>
                    </a:cubicBezTo>
                    <a:cubicBezTo>
                      <a:pt x="848149" y="61676"/>
                      <a:pt x="875342" y="42359"/>
                      <a:pt x="906671" y="34854"/>
                    </a:cubicBezTo>
                    <a:cubicBezTo>
                      <a:pt x="953058" y="30218"/>
                      <a:pt x="999445" y="40262"/>
                      <a:pt x="1045557" y="44677"/>
                    </a:cubicBezTo>
                    <a:cubicBezTo>
                      <a:pt x="1078761" y="49700"/>
                      <a:pt x="1112076" y="50307"/>
                      <a:pt x="1145557" y="51521"/>
                    </a:cubicBezTo>
                    <a:cubicBezTo>
                      <a:pt x="1202313" y="57702"/>
                      <a:pt x="1259290" y="65870"/>
                      <a:pt x="1314834" y="79336"/>
                    </a:cubicBezTo>
                    <a:cubicBezTo>
                      <a:pt x="1457084" y="113664"/>
                      <a:pt x="1598341" y="155221"/>
                      <a:pt x="1734635" y="208754"/>
                    </a:cubicBezTo>
                    <a:cubicBezTo>
                      <a:pt x="1840536" y="246393"/>
                      <a:pt x="1944342" y="289054"/>
                      <a:pt x="2048203" y="332101"/>
                    </a:cubicBezTo>
                    <a:cubicBezTo>
                      <a:pt x="2153939" y="377687"/>
                      <a:pt x="2255263" y="432545"/>
                      <a:pt x="2353498" y="492481"/>
                    </a:cubicBezTo>
                    <a:cubicBezTo>
                      <a:pt x="2403084" y="522117"/>
                      <a:pt x="2495638" y="581555"/>
                      <a:pt x="2543128" y="647065"/>
                    </a:cubicBezTo>
                    <a:cubicBezTo>
                      <a:pt x="2543624" y="648058"/>
                      <a:pt x="2544286" y="649052"/>
                      <a:pt x="2545114" y="650045"/>
                    </a:cubicBezTo>
                    <a:cubicBezTo>
                      <a:pt x="2545334" y="650321"/>
                      <a:pt x="2545610" y="650597"/>
                      <a:pt x="2545831" y="650873"/>
                    </a:cubicBezTo>
                    <a:cubicBezTo>
                      <a:pt x="2549802" y="656557"/>
                      <a:pt x="2553387" y="662242"/>
                      <a:pt x="2556586" y="667981"/>
                    </a:cubicBezTo>
                    <a:cubicBezTo>
                      <a:pt x="2533255" y="654515"/>
                      <a:pt x="2506283" y="647341"/>
                      <a:pt x="2479918" y="654626"/>
                    </a:cubicBezTo>
                    <a:cubicBezTo>
                      <a:pt x="2447485" y="664228"/>
                      <a:pt x="2409372" y="684262"/>
                      <a:pt x="2404518" y="721239"/>
                    </a:cubicBezTo>
                    <a:cubicBezTo>
                      <a:pt x="2403194" y="730676"/>
                      <a:pt x="2398616" y="742321"/>
                      <a:pt x="2406338" y="750102"/>
                    </a:cubicBezTo>
                    <a:cubicBezTo>
                      <a:pt x="2415329" y="759650"/>
                      <a:pt x="2432262" y="752420"/>
                      <a:pt x="2432097" y="739451"/>
                    </a:cubicBezTo>
                    <a:cubicBezTo>
                      <a:pt x="2432262" y="732663"/>
                      <a:pt x="2433255" y="725985"/>
                      <a:pt x="2434468" y="719362"/>
                    </a:cubicBezTo>
                    <a:cubicBezTo>
                      <a:pt x="2441308" y="694141"/>
                      <a:pt x="2474016" y="680288"/>
                      <a:pt x="2497403" y="674494"/>
                    </a:cubicBezTo>
                    <a:cubicBezTo>
                      <a:pt x="2521727" y="669471"/>
                      <a:pt x="2544341" y="680840"/>
                      <a:pt x="2566514" y="689671"/>
                    </a:cubicBezTo>
                    <a:cubicBezTo>
                      <a:pt x="2567397" y="692099"/>
                      <a:pt x="2568169" y="694472"/>
                      <a:pt x="2568886" y="696900"/>
                    </a:cubicBezTo>
                    <a:cubicBezTo>
                      <a:pt x="2571148" y="709373"/>
                      <a:pt x="2572196" y="722232"/>
                      <a:pt x="2572030" y="735257"/>
                    </a:cubicBezTo>
                    <a:cubicBezTo>
                      <a:pt x="2571810" y="736857"/>
                      <a:pt x="2571644" y="738458"/>
                      <a:pt x="2571313" y="740058"/>
                    </a:cubicBezTo>
                    <a:cubicBezTo>
                      <a:pt x="2570320" y="744804"/>
                      <a:pt x="2568941" y="749385"/>
                      <a:pt x="2567176" y="753745"/>
                    </a:cubicBezTo>
                    <a:cubicBezTo>
                      <a:pt x="2567176" y="753855"/>
                      <a:pt x="2567176" y="753966"/>
                      <a:pt x="2567176" y="754076"/>
                    </a:cubicBezTo>
                    <a:cubicBezTo>
                      <a:pt x="2566956" y="758602"/>
                      <a:pt x="2566349" y="763017"/>
                      <a:pt x="2565687" y="767487"/>
                    </a:cubicBezTo>
                    <a:cubicBezTo>
                      <a:pt x="2564749" y="773723"/>
                      <a:pt x="2563315" y="779904"/>
                      <a:pt x="2561826" y="786030"/>
                    </a:cubicBezTo>
                    <a:cubicBezTo>
                      <a:pt x="2559123" y="797289"/>
                      <a:pt x="2555593" y="808548"/>
                      <a:pt x="2551070" y="819144"/>
                    </a:cubicBezTo>
                    <a:cubicBezTo>
                      <a:pt x="2549030" y="823835"/>
                      <a:pt x="2547099" y="828636"/>
                      <a:pt x="2544507" y="833051"/>
                    </a:cubicBezTo>
                    <a:cubicBezTo>
                      <a:pt x="2543735" y="834321"/>
                      <a:pt x="2543018" y="835590"/>
                      <a:pt x="2542245" y="836860"/>
                    </a:cubicBezTo>
                    <a:cubicBezTo>
                      <a:pt x="2545058" y="834155"/>
                      <a:pt x="2547816" y="831396"/>
                      <a:pt x="2550574" y="828691"/>
                    </a:cubicBezTo>
                    <a:cubicBezTo>
                      <a:pt x="2548533" y="832941"/>
                      <a:pt x="2546382" y="837135"/>
                      <a:pt x="2544066" y="841109"/>
                    </a:cubicBezTo>
                    <a:cubicBezTo>
                      <a:pt x="2534027" y="856065"/>
                      <a:pt x="2521837" y="869255"/>
                      <a:pt x="2508379" y="8810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2"/>
              <p:cNvSpPr/>
              <p:nvPr/>
            </p:nvSpPr>
            <p:spPr>
              <a:xfrm>
                <a:off x="12519771" y="1595238"/>
                <a:ext cx="564430" cy="521979"/>
              </a:xfrm>
              <a:custGeom>
                <a:rect b="b" l="l" r="r" t="t"/>
                <a:pathLst>
                  <a:path extrusionOk="0" h="521979" w="564430">
                    <a:moveTo>
                      <a:pt x="87900" y="460334"/>
                    </a:moveTo>
                    <a:cubicBezTo>
                      <a:pt x="98766" y="472862"/>
                      <a:pt x="109963" y="485003"/>
                      <a:pt x="124083" y="493944"/>
                    </a:cubicBezTo>
                    <a:cubicBezTo>
                      <a:pt x="160156" y="515412"/>
                      <a:pt x="203399" y="521262"/>
                      <a:pt x="244711" y="521980"/>
                    </a:cubicBezTo>
                    <a:cubicBezTo>
                      <a:pt x="341567" y="521538"/>
                      <a:pt x="444104" y="475952"/>
                      <a:pt x="495952" y="391789"/>
                    </a:cubicBezTo>
                    <a:cubicBezTo>
                      <a:pt x="509521" y="371700"/>
                      <a:pt x="524027" y="352108"/>
                      <a:pt x="535886" y="330971"/>
                    </a:cubicBezTo>
                    <a:cubicBezTo>
                      <a:pt x="557508" y="288365"/>
                      <a:pt x="569587" y="237812"/>
                      <a:pt x="562306" y="190184"/>
                    </a:cubicBezTo>
                    <a:cubicBezTo>
                      <a:pt x="554419" y="145812"/>
                      <a:pt x="541622" y="101385"/>
                      <a:pt x="509962" y="67830"/>
                    </a:cubicBezTo>
                    <a:cubicBezTo>
                      <a:pt x="496614" y="55357"/>
                      <a:pt x="465671" y="11206"/>
                      <a:pt x="446256" y="28867"/>
                    </a:cubicBezTo>
                    <a:cubicBezTo>
                      <a:pt x="389278" y="279"/>
                      <a:pt x="266885" y="-11201"/>
                      <a:pt x="207646" y="13634"/>
                    </a:cubicBezTo>
                    <a:cubicBezTo>
                      <a:pt x="131474" y="42388"/>
                      <a:pt x="67381" y="98460"/>
                      <a:pt x="26675" y="168771"/>
                    </a:cubicBezTo>
                    <a:cubicBezTo>
                      <a:pt x="-8956" y="229975"/>
                      <a:pt x="-7632" y="308178"/>
                      <a:pt x="23145" y="371038"/>
                    </a:cubicBezTo>
                    <a:cubicBezTo>
                      <a:pt x="38810" y="404703"/>
                      <a:pt x="63465" y="432739"/>
                      <a:pt x="87900" y="460334"/>
                    </a:cubicBezTo>
                    <a:close/>
                    <a:moveTo>
                      <a:pt x="65947" y="163031"/>
                    </a:moveTo>
                    <a:cubicBezTo>
                      <a:pt x="99372" y="112919"/>
                      <a:pt x="146421" y="71031"/>
                      <a:pt x="201303" y="45534"/>
                    </a:cubicBezTo>
                    <a:cubicBezTo>
                      <a:pt x="236769" y="27101"/>
                      <a:pt x="275655" y="22299"/>
                      <a:pt x="315368" y="24176"/>
                    </a:cubicBezTo>
                    <a:cubicBezTo>
                      <a:pt x="358004" y="25224"/>
                      <a:pt x="402130" y="26990"/>
                      <a:pt x="441622" y="44871"/>
                    </a:cubicBezTo>
                    <a:cubicBezTo>
                      <a:pt x="443112" y="51991"/>
                      <a:pt x="450172" y="55357"/>
                      <a:pt x="455246" y="59772"/>
                    </a:cubicBezTo>
                    <a:cubicBezTo>
                      <a:pt x="471407" y="74342"/>
                      <a:pt x="484590" y="87477"/>
                      <a:pt x="497717" y="105910"/>
                    </a:cubicBezTo>
                    <a:cubicBezTo>
                      <a:pt x="516581" y="130690"/>
                      <a:pt x="522041" y="161817"/>
                      <a:pt x="528716" y="191508"/>
                    </a:cubicBezTo>
                    <a:cubicBezTo>
                      <a:pt x="535665" y="224843"/>
                      <a:pt x="527392" y="259004"/>
                      <a:pt x="517463" y="290959"/>
                    </a:cubicBezTo>
                    <a:cubicBezTo>
                      <a:pt x="506708" y="320816"/>
                      <a:pt x="486410" y="345872"/>
                      <a:pt x="469146" y="372087"/>
                    </a:cubicBezTo>
                    <a:cubicBezTo>
                      <a:pt x="456846" y="389802"/>
                      <a:pt x="444491" y="407628"/>
                      <a:pt x="428330" y="422033"/>
                    </a:cubicBezTo>
                    <a:cubicBezTo>
                      <a:pt x="376868" y="462817"/>
                      <a:pt x="311948" y="489142"/>
                      <a:pt x="245815" y="488756"/>
                    </a:cubicBezTo>
                    <a:cubicBezTo>
                      <a:pt x="206874" y="487652"/>
                      <a:pt x="162693" y="483844"/>
                      <a:pt x="131033" y="458126"/>
                    </a:cubicBezTo>
                    <a:cubicBezTo>
                      <a:pt x="105936" y="432353"/>
                      <a:pt x="79792" y="404151"/>
                      <a:pt x="60487" y="372749"/>
                    </a:cubicBezTo>
                    <a:cubicBezTo>
                      <a:pt x="21601" y="309061"/>
                      <a:pt x="20829" y="223849"/>
                      <a:pt x="65947" y="1630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2"/>
              <p:cNvSpPr/>
              <p:nvPr/>
            </p:nvSpPr>
            <p:spPr>
              <a:xfrm>
                <a:off x="13260225" y="1180461"/>
                <a:ext cx="533548" cy="487354"/>
              </a:xfrm>
              <a:custGeom>
                <a:rect b="b" l="l" r="r" t="t"/>
                <a:pathLst>
                  <a:path extrusionOk="0" h="487354" w="533548">
                    <a:moveTo>
                      <a:pt x="58256" y="399990"/>
                    </a:moveTo>
                    <a:cubicBezTo>
                      <a:pt x="121190" y="467541"/>
                      <a:pt x="177781" y="486416"/>
                      <a:pt x="268625" y="487354"/>
                    </a:cubicBezTo>
                    <a:cubicBezTo>
                      <a:pt x="349375" y="487630"/>
                      <a:pt x="421796" y="441105"/>
                      <a:pt x="474692" y="383047"/>
                    </a:cubicBezTo>
                    <a:cubicBezTo>
                      <a:pt x="519645" y="339006"/>
                      <a:pt x="537957" y="273607"/>
                      <a:pt x="532662" y="211851"/>
                    </a:cubicBezTo>
                    <a:cubicBezTo>
                      <a:pt x="527753" y="173715"/>
                      <a:pt x="513137" y="138008"/>
                      <a:pt x="493170" y="105391"/>
                    </a:cubicBezTo>
                    <a:cubicBezTo>
                      <a:pt x="473810" y="69187"/>
                      <a:pt x="445183" y="36681"/>
                      <a:pt x="405856" y="22221"/>
                    </a:cubicBezTo>
                    <a:cubicBezTo>
                      <a:pt x="391405" y="18137"/>
                      <a:pt x="368956" y="7044"/>
                      <a:pt x="355884" y="18027"/>
                    </a:cubicBezTo>
                    <a:cubicBezTo>
                      <a:pt x="261179" y="-18287"/>
                      <a:pt x="192784" y="2353"/>
                      <a:pt x="114185" y="61185"/>
                    </a:cubicBezTo>
                    <a:cubicBezTo>
                      <a:pt x="50203" y="101197"/>
                      <a:pt x="16833" y="172887"/>
                      <a:pt x="3209" y="244964"/>
                    </a:cubicBezTo>
                    <a:cubicBezTo>
                      <a:pt x="-8319" y="305672"/>
                      <a:pt x="11483" y="359923"/>
                      <a:pt x="58256" y="399990"/>
                    </a:cubicBezTo>
                    <a:close/>
                    <a:moveTo>
                      <a:pt x="32442" y="266984"/>
                    </a:moveTo>
                    <a:cubicBezTo>
                      <a:pt x="36414" y="220460"/>
                      <a:pt x="53402" y="175040"/>
                      <a:pt x="77561" y="135138"/>
                    </a:cubicBezTo>
                    <a:cubicBezTo>
                      <a:pt x="97031" y="106716"/>
                      <a:pt x="125934" y="86792"/>
                      <a:pt x="153678" y="67145"/>
                    </a:cubicBezTo>
                    <a:cubicBezTo>
                      <a:pt x="217660" y="20235"/>
                      <a:pt x="275796" y="12177"/>
                      <a:pt x="351857" y="34694"/>
                    </a:cubicBezTo>
                    <a:cubicBezTo>
                      <a:pt x="354670" y="44407"/>
                      <a:pt x="365205" y="45953"/>
                      <a:pt x="373755" y="47443"/>
                    </a:cubicBezTo>
                    <a:cubicBezTo>
                      <a:pt x="433545" y="57542"/>
                      <a:pt x="464157" y="115711"/>
                      <a:pt x="486992" y="165989"/>
                    </a:cubicBezTo>
                    <a:cubicBezTo>
                      <a:pt x="510434" y="226641"/>
                      <a:pt x="502546" y="300429"/>
                      <a:pt x="459469" y="350485"/>
                    </a:cubicBezTo>
                    <a:cubicBezTo>
                      <a:pt x="410324" y="406557"/>
                      <a:pt x="343418" y="455620"/>
                      <a:pt x="265757" y="454185"/>
                    </a:cubicBezTo>
                    <a:cubicBezTo>
                      <a:pt x="234979" y="452419"/>
                      <a:pt x="203484" y="450929"/>
                      <a:pt x="173755" y="442264"/>
                    </a:cubicBezTo>
                    <a:cubicBezTo>
                      <a:pt x="149761" y="433269"/>
                      <a:pt x="127809" y="419306"/>
                      <a:pt x="108338" y="402749"/>
                    </a:cubicBezTo>
                    <a:cubicBezTo>
                      <a:pt x="66750" y="365221"/>
                      <a:pt x="25051" y="328686"/>
                      <a:pt x="32442" y="2669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2"/>
              <p:cNvSpPr/>
              <p:nvPr/>
            </p:nvSpPr>
            <p:spPr>
              <a:xfrm>
                <a:off x="12281704" y="1860645"/>
                <a:ext cx="139612" cy="225636"/>
              </a:xfrm>
              <a:custGeom>
                <a:rect b="b" l="l" r="r" t="t"/>
                <a:pathLst>
                  <a:path extrusionOk="0" h="225636" w="139612">
                    <a:moveTo>
                      <a:pt x="18742" y="225171"/>
                    </a:moveTo>
                    <a:cubicBezTo>
                      <a:pt x="28339" y="222687"/>
                      <a:pt x="29994" y="212422"/>
                      <a:pt x="27733" y="204034"/>
                    </a:cubicBezTo>
                    <a:cubicBezTo>
                      <a:pt x="27457" y="193713"/>
                      <a:pt x="30049" y="183006"/>
                      <a:pt x="35510" y="174121"/>
                    </a:cubicBezTo>
                    <a:cubicBezTo>
                      <a:pt x="53932" y="150831"/>
                      <a:pt x="87137" y="138138"/>
                      <a:pt x="93314" y="106349"/>
                    </a:cubicBezTo>
                    <a:cubicBezTo>
                      <a:pt x="95852" y="91062"/>
                      <a:pt x="89012" y="76161"/>
                      <a:pt x="89784" y="60873"/>
                    </a:cubicBezTo>
                    <a:cubicBezTo>
                      <a:pt x="92432" y="37970"/>
                      <a:pt x="114109" y="22186"/>
                      <a:pt x="132697" y="11369"/>
                    </a:cubicBezTo>
                    <a:cubicBezTo>
                      <a:pt x="141025" y="8665"/>
                      <a:pt x="142790" y="1049"/>
                      <a:pt x="132641" y="0"/>
                    </a:cubicBezTo>
                    <a:cubicBezTo>
                      <a:pt x="103188" y="2428"/>
                      <a:pt x="71858" y="25939"/>
                      <a:pt x="66343" y="55851"/>
                    </a:cubicBezTo>
                    <a:cubicBezTo>
                      <a:pt x="62592" y="72353"/>
                      <a:pt x="72520" y="89682"/>
                      <a:pt x="66729" y="105466"/>
                    </a:cubicBezTo>
                    <a:cubicBezTo>
                      <a:pt x="57573" y="122519"/>
                      <a:pt x="38709" y="130798"/>
                      <a:pt x="25471" y="144209"/>
                    </a:cubicBezTo>
                    <a:cubicBezTo>
                      <a:pt x="5228" y="161152"/>
                      <a:pt x="-4534" y="190016"/>
                      <a:pt x="2029" y="215678"/>
                    </a:cubicBezTo>
                    <a:cubicBezTo>
                      <a:pt x="3794" y="222853"/>
                      <a:pt x="11847" y="227103"/>
                      <a:pt x="18742" y="2251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2"/>
              <p:cNvSpPr/>
              <p:nvPr/>
            </p:nvSpPr>
            <p:spPr>
              <a:xfrm>
                <a:off x="12990048" y="1138536"/>
                <a:ext cx="196121" cy="230100"/>
              </a:xfrm>
              <a:custGeom>
                <a:rect b="b" l="l" r="r" t="t"/>
                <a:pathLst>
                  <a:path extrusionOk="0" h="230100" w="196121">
                    <a:moveTo>
                      <a:pt x="31687" y="214646"/>
                    </a:moveTo>
                    <a:cubicBezTo>
                      <a:pt x="30639" y="202229"/>
                      <a:pt x="34555" y="188431"/>
                      <a:pt x="45531" y="181422"/>
                    </a:cubicBezTo>
                    <a:cubicBezTo>
                      <a:pt x="67539" y="167791"/>
                      <a:pt x="99420" y="165086"/>
                      <a:pt x="111444" y="139092"/>
                    </a:cubicBezTo>
                    <a:cubicBezTo>
                      <a:pt x="121317" y="118121"/>
                      <a:pt x="102950" y="99025"/>
                      <a:pt x="102012" y="78274"/>
                    </a:cubicBezTo>
                    <a:cubicBezTo>
                      <a:pt x="99972" y="59013"/>
                      <a:pt x="109624" y="41739"/>
                      <a:pt x="126337" y="32302"/>
                    </a:cubicBezTo>
                    <a:cubicBezTo>
                      <a:pt x="145973" y="19332"/>
                      <a:pt x="168477" y="9730"/>
                      <a:pt x="192415" y="8019"/>
                    </a:cubicBezTo>
                    <a:cubicBezTo>
                      <a:pt x="196496" y="8791"/>
                      <a:pt x="197765" y="2500"/>
                      <a:pt x="193352" y="2169"/>
                    </a:cubicBezTo>
                    <a:cubicBezTo>
                      <a:pt x="182652" y="568"/>
                      <a:pt x="171069" y="-1529"/>
                      <a:pt x="160258" y="1672"/>
                    </a:cubicBezTo>
                    <a:cubicBezTo>
                      <a:pt x="98096" y="16131"/>
                      <a:pt x="57666" y="50680"/>
                      <a:pt x="84638" y="117789"/>
                    </a:cubicBezTo>
                    <a:cubicBezTo>
                      <a:pt x="87837" y="123971"/>
                      <a:pt x="85796" y="128993"/>
                      <a:pt x="79784" y="132470"/>
                    </a:cubicBezTo>
                    <a:cubicBezTo>
                      <a:pt x="37865" y="151179"/>
                      <a:pt x="-4331" y="158960"/>
                      <a:pt x="358" y="216743"/>
                    </a:cubicBezTo>
                    <a:cubicBezTo>
                      <a:pt x="2729" y="235894"/>
                      <a:pt x="32018" y="233797"/>
                      <a:pt x="31687" y="2146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2"/>
              <p:cNvSpPr/>
              <p:nvPr/>
            </p:nvSpPr>
            <p:spPr>
              <a:xfrm>
                <a:off x="13530797" y="1353347"/>
                <a:ext cx="20955" cy="19942"/>
              </a:xfrm>
              <a:custGeom>
                <a:rect b="b" l="l" r="r" t="t"/>
                <a:pathLst>
                  <a:path extrusionOk="0" h="19942" w="20955">
                    <a:moveTo>
                      <a:pt x="17248" y="2153"/>
                    </a:moveTo>
                    <a:cubicBezTo>
                      <a:pt x="8037" y="-5297"/>
                      <a:pt x="-6028" y="8279"/>
                      <a:pt x="2797" y="17164"/>
                    </a:cubicBezTo>
                    <a:cubicBezTo>
                      <a:pt x="12063" y="26160"/>
                      <a:pt x="28279" y="11204"/>
                      <a:pt x="17248" y="21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2"/>
              <p:cNvSpPr/>
              <p:nvPr/>
            </p:nvSpPr>
            <p:spPr>
              <a:xfrm>
                <a:off x="13408945" y="1407637"/>
                <a:ext cx="17173" cy="18801"/>
              </a:xfrm>
              <a:custGeom>
                <a:rect b="b" l="l" r="r" t="t"/>
                <a:pathLst>
                  <a:path extrusionOk="0" h="18801" w="17173">
                    <a:moveTo>
                      <a:pt x="4020" y="17787"/>
                    </a:moveTo>
                    <a:cubicBezTo>
                      <a:pt x="7164" y="19553"/>
                      <a:pt x="11411" y="18891"/>
                      <a:pt x="14114" y="16739"/>
                    </a:cubicBezTo>
                    <a:lnTo>
                      <a:pt x="14059" y="16739"/>
                    </a:lnTo>
                    <a:cubicBezTo>
                      <a:pt x="20015" y="12324"/>
                      <a:pt x="16485" y="4266"/>
                      <a:pt x="11356" y="789"/>
                    </a:cubicBezTo>
                    <a:cubicBezTo>
                      <a:pt x="2034" y="-3847"/>
                      <a:pt x="-4640" y="13262"/>
                      <a:pt x="4020" y="177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2"/>
              <p:cNvSpPr/>
              <p:nvPr/>
            </p:nvSpPr>
            <p:spPr>
              <a:xfrm>
                <a:off x="13569189" y="1270995"/>
                <a:ext cx="20571" cy="20026"/>
              </a:xfrm>
              <a:custGeom>
                <a:rect b="b" l="l" r="r" t="t"/>
                <a:pathLst>
                  <a:path extrusionOk="0" h="20026" w="20571">
                    <a:moveTo>
                      <a:pt x="19782" y="10166"/>
                    </a:moveTo>
                    <a:lnTo>
                      <a:pt x="19782" y="10166"/>
                    </a:lnTo>
                    <a:cubicBezTo>
                      <a:pt x="21271" y="8289"/>
                      <a:pt x="20554" y="5364"/>
                      <a:pt x="18458" y="4371"/>
                    </a:cubicBezTo>
                    <a:cubicBezTo>
                      <a:pt x="10791" y="-6832"/>
                      <a:pt x="-5977" y="5806"/>
                      <a:pt x="2187" y="16457"/>
                    </a:cubicBezTo>
                    <a:cubicBezTo>
                      <a:pt x="7923" y="23963"/>
                      <a:pt x="18734" y="18554"/>
                      <a:pt x="19782" y="101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2"/>
              <p:cNvSpPr/>
              <p:nvPr/>
            </p:nvSpPr>
            <p:spPr>
              <a:xfrm>
                <a:off x="13631153" y="1464816"/>
                <a:ext cx="31408" cy="24113"/>
              </a:xfrm>
              <a:custGeom>
                <a:rect b="b" l="l" r="r" t="t"/>
                <a:pathLst>
                  <a:path extrusionOk="0" h="24113" w="31408">
                    <a:moveTo>
                      <a:pt x="19870" y="20212"/>
                    </a:moveTo>
                    <a:cubicBezTo>
                      <a:pt x="20090" y="20323"/>
                      <a:pt x="20311" y="20378"/>
                      <a:pt x="20532" y="20488"/>
                    </a:cubicBezTo>
                    <a:lnTo>
                      <a:pt x="20532" y="20488"/>
                    </a:lnTo>
                    <a:cubicBezTo>
                      <a:pt x="20642" y="20820"/>
                      <a:pt x="20807" y="21095"/>
                      <a:pt x="20973" y="21427"/>
                    </a:cubicBezTo>
                    <a:cubicBezTo>
                      <a:pt x="24117" y="26945"/>
                      <a:pt x="32942" y="23193"/>
                      <a:pt x="31177" y="17122"/>
                    </a:cubicBezTo>
                    <a:cubicBezTo>
                      <a:pt x="28860" y="10610"/>
                      <a:pt x="25441" y="3159"/>
                      <a:pt x="17884" y="1779"/>
                    </a:cubicBezTo>
                    <a:cubicBezTo>
                      <a:pt x="10052" y="-3298"/>
                      <a:pt x="-1310" y="3159"/>
                      <a:pt x="124" y="12707"/>
                    </a:cubicBezTo>
                    <a:cubicBezTo>
                      <a:pt x="1282" y="21316"/>
                      <a:pt x="13361" y="26338"/>
                      <a:pt x="19870" y="202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2"/>
              <p:cNvSpPr/>
              <p:nvPr/>
            </p:nvSpPr>
            <p:spPr>
              <a:xfrm>
                <a:off x="12744110" y="1805266"/>
                <a:ext cx="22919" cy="24456"/>
              </a:xfrm>
              <a:custGeom>
                <a:rect b="b" l="l" r="r" t="t"/>
                <a:pathLst>
                  <a:path extrusionOk="0" h="24456" w="22919">
                    <a:moveTo>
                      <a:pt x="8348" y="24086"/>
                    </a:moveTo>
                    <a:cubicBezTo>
                      <a:pt x="23902" y="27453"/>
                      <a:pt x="28315" y="6923"/>
                      <a:pt x="15132" y="521"/>
                    </a:cubicBezTo>
                    <a:cubicBezTo>
                      <a:pt x="902" y="-3784"/>
                      <a:pt x="-6986" y="19892"/>
                      <a:pt x="8348" y="240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2"/>
              <p:cNvSpPr/>
              <p:nvPr/>
            </p:nvSpPr>
            <p:spPr>
              <a:xfrm>
                <a:off x="12876011" y="1901237"/>
                <a:ext cx="21893" cy="22162"/>
              </a:xfrm>
              <a:custGeom>
                <a:rect b="b" l="l" r="r" t="t"/>
                <a:pathLst>
                  <a:path extrusionOk="0" h="22162" w="21893">
                    <a:moveTo>
                      <a:pt x="9321" y="22047"/>
                    </a:moveTo>
                    <a:cubicBezTo>
                      <a:pt x="22724" y="23868"/>
                      <a:pt x="27247" y="3614"/>
                      <a:pt x="13733" y="413"/>
                    </a:cubicBezTo>
                    <a:cubicBezTo>
                      <a:pt x="-1159" y="-3340"/>
                      <a:pt x="-5847" y="19674"/>
                      <a:pt x="9321" y="220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2"/>
              <p:cNvSpPr/>
              <p:nvPr/>
            </p:nvSpPr>
            <p:spPr>
              <a:xfrm>
                <a:off x="12884153" y="1737187"/>
                <a:ext cx="22475" cy="22550"/>
              </a:xfrm>
              <a:custGeom>
                <a:rect b="b" l="l" r="r" t="t"/>
                <a:pathLst>
                  <a:path extrusionOk="0" h="22550" w="22475">
                    <a:moveTo>
                      <a:pt x="6915" y="21689"/>
                    </a:moveTo>
                    <a:cubicBezTo>
                      <a:pt x="13865" y="24724"/>
                      <a:pt x="22745" y="19371"/>
                      <a:pt x="22470" y="11369"/>
                    </a:cubicBezTo>
                    <a:cubicBezTo>
                      <a:pt x="21918" y="8112"/>
                      <a:pt x="23352" y="4084"/>
                      <a:pt x="19712" y="2207"/>
                    </a:cubicBezTo>
                    <a:cubicBezTo>
                      <a:pt x="4985" y="-6568"/>
                      <a:pt x="-8694" y="13079"/>
                      <a:pt x="6915" y="216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2"/>
              <p:cNvSpPr/>
              <p:nvPr/>
            </p:nvSpPr>
            <p:spPr>
              <a:xfrm>
                <a:off x="12747190" y="1897044"/>
                <a:ext cx="22893" cy="24572"/>
              </a:xfrm>
              <a:custGeom>
                <a:rect b="b" l="l" r="r" t="t"/>
                <a:pathLst>
                  <a:path extrusionOk="0" h="24572" w="22893">
                    <a:moveTo>
                      <a:pt x="14534" y="412"/>
                    </a:moveTo>
                    <a:cubicBezTo>
                      <a:pt x="249" y="-3065"/>
                      <a:pt x="-5432" y="16417"/>
                      <a:pt x="6371" y="23426"/>
                    </a:cubicBezTo>
                    <a:cubicBezTo>
                      <a:pt x="20822" y="30214"/>
                      <a:pt x="30751" y="4827"/>
                      <a:pt x="14534" y="4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2"/>
              <p:cNvSpPr/>
              <p:nvPr/>
            </p:nvSpPr>
            <p:spPr>
              <a:xfrm>
                <a:off x="12339892" y="2418626"/>
                <a:ext cx="23012" cy="24314"/>
              </a:xfrm>
              <a:custGeom>
                <a:rect b="b" l="l" r="r" t="t"/>
                <a:pathLst>
                  <a:path extrusionOk="0" h="24314" w="23012">
                    <a:moveTo>
                      <a:pt x="8871" y="24207"/>
                    </a:moveTo>
                    <a:cubicBezTo>
                      <a:pt x="16042" y="25421"/>
                      <a:pt x="24371" y="16094"/>
                      <a:pt x="22826" y="9140"/>
                    </a:cubicBezTo>
                    <a:cubicBezTo>
                      <a:pt x="21558" y="3401"/>
                      <a:pt x="16483" y="-849"/>
                      <a:pt x="10305" y="145"/>
                    </a:cubicBezTo>
                    <a:cubicBezTo>
                      <a:pt x="-1939" y="1635"/>
                      <a:pt x="-4311" y="22386"/>
                      <a:pt x="8871" y="24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2"/>
              <p:cNvSpPr/>
              <p:nvPr/>
            </p:nvSpPr>
            <p:spPr>
              <a:xfrm>
                <a:off x="12256784" y="2529334"/>
                <a:ext cx="23657" cy="26918"/>
              </a:xfrm>
              <a:custGeom>
                <a:rect b="b" l="l" r="r" t="t"/>
                <a:pathLst>
                  <a:path extrusionOk="0" h="26918" w="23657">
                    <a:moveTo>
                      <a:pt x="2900" y="23159"/>
                    </a:moveTo>
                    <a:cubicBezTo>
                      <a:pt x="5768" y="28236"/>
                      <a:pt x="13545" y="28126"/>
                      <a:pt x="16303" y="23104"/>
                    </a:cubicBezTo>
                    <a:cubicBezTo>
                      <a:pt x="20605" y="20289"/>
                      <a:pt x="24411" y="15488"/>
                      <a:pt x="23529" y="10024"/>
                    </a:cubicBezTo>
                    <a:cubicBezTo>
                      <a:pt x="17020" y="-11389"/>
                      <a:pt x="-8517" y="5554"/>
                      <a:pt x="2900" y="23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12467960" y="2421164"/>
                <a:ext cx="22336" cy="23655"/>
              </a:xfrm>
              <a:custGeom>
                <a:rect b="b" l="l" r="r" t="t"/>
                <a:pathLst>
                  <a:path extrusionOk="0" h="23655" w="22336">
                    <a:moveTo>
                      <a:pt x="6893" y="22773"/>
                    </a:moveTo>
                    <a:cubicBezTo>
                      <a:pt x="13898" y="25863"/>
                      <a:pt x="22282" y="20455"/>
                      <a:pt x="22337" y="12508"/>
                    </a:cubicBezTo>
                    <a:cubicBezTo>
                      <a:pt x="22226" y="7982"/>
                      <a:pt x="22116" y="1525"/>
                      <a:pt x="16766" y="90"/>
                    </a:cubicBezTo>
                    <a:cubicBezTo>
                      <a:pt x="2921" y="-1345"/>
                      <a:pt x="-7448" y="14715"/>
                      <a:pt x="6893" y="227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2"/>
              <p:cNvSpPr/>
              <p:nvPr/>
            </p:nvSpPr>
            <p:spPr>
              <a:xfrm>
                <a:off x="12655414" y="1186613"/>
                <a:ext cx="21581" cy="25491"/>
              </a:xfrm>
              <a:custGeom>
                <a:rect b="b" l="l" r="r" t="t"/>
                <a:pathLst>
                  <a:path extrusionOk="0" h="25491" w="21581">
                    <a:moveTo>
                      <a:pt x="7855" y="25120"/>
                    </a:moveTo>
                    <a:cubicBezTo>
                      <a:pt x="13426" y="26665"/>
                      <a:pt x="19659" y="23244"/>
                      <a:pt x="21203" y="17559"/>
                    </a:cubicBezTo>
                    <a:cubicBezTo>
                      <a:pt x="22031" y="14579"/>
                      <a:pt x="21479" y="11212"/>
                      <a:pt x="19769" y="8618"/>
                    </a:cubicBezTo>
                    <a:cubicBezTo>
                      <a:pt x="19604" y="4645"/>
                      <a:pt x="17398" y="616"/>
                      <a:pt x="13095" y="64"/>
                    </a:cubicBezTo>
                    <a:cubicBezTo>
                      <a:pt x="8848" y="-488"/>
                      <a:pt x="5925" y="2603"/>
                      <a:pt x="4105" y="6135"/>
                    </a:cubicBezTo>
                    <a:cubicBezTo>
                      <a:pt x="-2900" y="11212"/>
                      <a:pt x="-473" y="23023"/>
                      <a:pt x="7855" y="25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2"/>
              <p:cNvSpPr/>
              <p:nvPr/>
            </p:nvSpPr>
            <p:spPr>
              <a:xfrm>
                <a:off x="12599772" y="1348579"/>
                <a:ext cx="20823" cy="21233"/>
              </a:xfrm>
              <a:custGeom>
                <a:rect b="b" l="l" r="r" t="t"/>
                <a:pathLst>
                  <a:path extrusionOk="0" h="21233" w="20823">
                    <a:moveTo>
                      <a:pt x="6685" y="20333"/>
                    </a:moveTo>
                    <a:cubicBezTo>
                      <a:pt x="16779" y="24968"/>
                      <a:pt x="25714" y="10564"/>
                      <a:pt x="17772" y="3169"/>
                    </a:cubicBezTo>
                    <a:cubicBezTo>
                      <a:pt x="5306" y="-7979"/>
                      <a:pt x="-8538" y="13324"/>
                      <a:pt x="6685" y="203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" name="Google Shape;382;p12"/>
            <p:cNvSpPr/>
            <p:nvPr/>
          </p:nvSpPr>
          <p:spPr>
            <a:xfrm>
              <a:off x="12090242" y="637511"/>
              <a:ext cx="2383147" cy="2299041"/>
            </a:xfrm>
            <a:custGeom>
              <a:rect b="b" l="l" r="r" t="t"/>
              <a:pathLst>
                <a:path extrusionOk="0" h="2299041" w="2383147">
                  <a:moveTo>
                    <a:pt x="2379920" y="662855"/>
                  </a:moveTo>
                  <a:cubicBezTo>
                    <a:pt x="2382292" y="675714"/>
                    <a:pt x="2383339" y="689125"/>
                    <a:pt x="2383119" y="702536"/>
                  </a:cubicBezTo>
                  <a:cubicBezTo>
                    <a:pt x="2382898" y="703861"/>
                    <a:pt x="2382678" y="705130"/>
                    <a:pt x="2382457" y="706454"/>
                  </a:cubicBezTo>
                  <a:cubicBezTo>
                    <a:pt x="2381464" y="711201"/>
                    <a:pt x="2380030" y="715781"/>
                    <a:pt x="2378320" y="720086"/>
                  </a:cubicBezTo>
                  <a:cubicBezTo>
                    <a:pt x="2378320" y="720196"/>
                    <a:pt x="2378320" y="720307"/>
                    <a:pt x="2378320" y="720417"/>
                  </a:cubicBezTo>
                  <a:cubicBezTo>
                    <a:pt x="2378100" y="724943"/>
                    <a:pt x="2377493" y="729358"/>
                    <a:pt x="2376831" y="733828"/>
                  </a:cubicBezTo>
                  <a:cubicBezTo>
                    <a:pt x="2375893" y="740064"/>
                    <a:pt x="2374459" y="746246"/>
                    <a:pt x="2372970" y="752372"/>
                  </a:cubicBezTo>
                  <a:cubicBezTo>
                    <a:pt x="2370267" y="763630"/>
                    <a:pt x="2366737" y="774889"/>
                    <a:pt x="2362214" y="785485"/>
                  </a:cubicBezTo>
                  <a:cubicBezTo>
                    <a:pt x="2360174" y="790176"/>
                    <a:pt x="2358243" y="794977"/>
                    <a:pt x="2355651" y="799393"/>
                  </a:cubicBezTo>
                  <a:cubicBezTo>
                    <a:pt x="2354878" y="800662"/>
                    <a:pt x="2354161" y="801931"/>
                    <a:pt x="2353389" y="803145"/>
                  </a:cubicBezTo>
                  <a:cubicBezTo>
                    <a:pt x="2356257" y="800386"/>
                    <a:pt x="2359070" y="797627"/>
                    <a:pt x="2361828" y="794867"/>
                  </a:cubicBezTo>
                  <a:cubicBezTo>
                    <a:pt x="2359787" y="799172"/>
                    <a:pt x="2357581" y="803366"/>
                    <a:pt x="2355209" y="807395"/>
                  </a:cubicBezTo>
                  <a:cubicBezTo>
                    <a:pt x="2345005" y="822406"/>
                    <a:pt x="2332816" y="835541"/>
                    <a:pt x="2319302" y="847352"/>
                  </a:cubicBezTo>
                  <a:cubicBezTo>
                    <a:pt x="2317316" y="849946"/>
                    <a:pt x="2315276" y="852540"/>
                    <a:pt x="2313125" y="855023"/>
                  </a:cubicBezTo>
                  <a:cubicBezTo>
                    <a:pt x="2302920" y="866944"/>
                    <a:pt x="2288910" y="876988"/>
                    <a:pt x="2273356" y="880079"/>
                  </a:cubicBezTo>
                  <a:cubicBezTo>
                    <a:pt x="2260449" y="887805"/>
                    <a:pt x="2247101" y="894814"/>
                    <a:pt x="2233753" y="901327"/>
                  </a:cubicBezTo>
                  <a:cubicBezTo>
                    <a:pt x="2192330" y="925223"/>
                    <a:pt x="2143847" y="940014"/>
                    <a:pt x="2099887" y="959661"/>
                  </a:cubicBezTo>
                  <a:cubicBezTo>
                    <a:pt x="2084333" y="966615"/>
                    <a:pt x="2070378" y="976273"/>
                    <a:pt x="2056313" y="985766"/>
                  </a:cubicBezTo>
                  <a:cubicBezTo>
                    <a:pt x="2020736" y="1009000"/>
                    <a:pt x="1981520" y="1025888"/>
                    <a:pt x="1943737" y="1045204"/>
                  </a:cubicBezTo>
                  <a:cubicBezTo>
                    <a:pt x="1682182" y="1174622"/>
                    <a:pt x="1424653" y="1314526"/>
                    <a:pt x="1171537" y="1459949"/>
                  </a:cubicBezTo>
                  <a:cubicBezTo>
                    <a:pt x="1004356" y="1552446"/>
                    <a:pt x="841312" y="1652779"/>
                    <a:pt x="684665" y="1762274"/>
                  </a:cubicBezTo>
                  <a:cubicBezTo>
                    <a:pt x="530391" y="1870444"/>
                    <a:pt x="384556" y="1989928"/>
                    <a:pt x="242140" y="2113221"/>
                  </a:cubicBezTo>
                  <a:cubicBezTo>
                    <a:pt x="183066" y="2161842"/>
                    <a:pt x="121566" y="2206655"/>
                    <a:pt x="58522" y="2249924"/>
                  </a:cubicBezTo>
                  <a:cubicBezTo>
                    <a:pt x="43078" y="2261292"/>
                    <a:pt x="29233" y="2273931"/>
                    <a:pt x="15113" y="2286569"/>
                  </a:cubicBezTo>
                  <a:cubicBezTo>
                    <a:pt x="15003" y="2287176"/>
                    <a:pt x="14892" y="2287783"/>
                    <a:pt x="14837" y="2288390"/>
                  </a:cubicBezTo>
                  <a:cubicBezTo>
                    <a:pt x="12796" y="2289163"/>
                    <a:pt x="10921" y="2290543"/>
                    <a:pt x="9266" y="2292088"/>
                  </a:cubicBezTo>
                  <a:cubicBezTo>
                    <a:pt x="6398" y="2294185"/>
                    <a:pt x="3144" y="2296503"/>
                    <a:pt x="0" y="2299042"/>
                  </a:cubicBezTo>
                  <a:cubicBezTo>
                    <a:pt x="8108" y="2258754"/>
                    <a:pt x="21953" y="2219239"/>
                    <a:pt x="39382" y="2182096"/>
                  </a:cubicBezTo>
                  <a:cubicBezTo>
                    <a:pt x="42195" y="2174315"/>
                    <a:pt x="49090" y="2165429"/>
                    <a:pt x="53944" y="2156213"/>
                  </a:cubicBezTo>
                  <a:cubicBezTo>
                    <a:pt x="72752" y="2138111"/>
                    <a:pt x="92002" y="2120671"/>
                    <a:pt x="112134" y="2104170"/>
                  </a:cubicBezTo>
                  <a:cubicBezTo>
                    <a:pt x="360948" y="1897377"/>
                    <a:pt x="634086" y="1723200"/>
                    <a:pt x="906507" y="1549686"/>
                  </a:cubicBezTo>
                  <a:cubicBezTo>
                    <a:pt x="1128405" y="1408844"/>
                    <a:pt x="1337726" y="1248796"/>
                    <a:pt x="1560395" y="1108892"/>
                  </a:cubicBezTo>
                  <a:cubicBezTo>
                    <a:pt x="1644289" y="1055193"/>
                    <a:pt x="1729727" y="1003536"/>
                    <a:pt x="1817372" y="956240"/>
                  </a:cubicBezTo>
                  <a:cubicBezTo>
                    <a:pt x="1882292" y="923126"/>
                    <a:pt x="1944289" y="885818"/>
                    <a:pt x="2013015" y="859990"/>
                  </a:cubicBezTo>
                  <a:cubicBezTo>
                    <a:pt x="2060781" y="842992"/>
                    <a:pt x="2110146" y="837749"/>
                    <a:pt x="2160615" y="828256"/>
                  </a:cubicBezTo>
                  <a:cubicBezTo>
                    <a:pt x="2173687" y="825607"/>
                    <a:pt x="2186760" y="822848"/>
                    <a:pt x="2199942" y="820640"/>
                  </a:cubicBezTo>
                  <a:cubicBezTo>
                    <a:pt x="2200604" y="819537"/>
                    <a:pt x="2201266" y="818488"/>
                    <a:pt x="2201983" y="817439"/>
                  </a:cubicBezTo>
                  <a:cubicBezTo>
                    <a:pt x="2202645" y="817991"/>
                    <a:pt x="2203472" y="818433"/>
                    <a:pt x="2204410" y="818819"/>
                  </a:cubicBezTo>
                  <a:cubicBezTo>
                    <a:pt x="2217482" y="821799"/>
                    <a:pt x="2226914" y="803201"/>
                    <a:pt x="2220074" y="792549"/>
                  </a:cubicBezTo>
                  <a:cubicBezTo>
                    <a:pt x="2220792" y="791445"/>
                    <a:pt x="2221233" y="790121"/>
                    <a:pt x="2221288" y="788796"/>
                  </a:cubicBezTo>
                  <a:cubicBezTo>
                    <a:pt x="2222281" y="787417"/>
                    <a:pt x="2223329" y="786037"/>
                    <a:pt x="2224321" y="784657"/>
                  </a:cubicBezTo>
                  <a:cubicBezTo>
                    <a:pt x="2207333" y="774226"/>
                    <a:pt x="2190952" y="762471"/>
                    <a:pt x="2174184" y="752592"/>
                  </a:cubicBezTo>
                  <a:cubicBezTo>
                    <a:pt x="2131271" y="721521"/>
                    <a:pt x="2083616" y="696024"/>
                    <a:pt x="2036456" y="671796"/>
                  </a:cubicBezTo>
                  <a:cubicBezTo>
                    <a:pt x="1937560" y="623561"/>
                    <a:pt x="1838608" y="573283"/>
                    <a:pt x="1738277" y="527587"/>
                  </a:cubicBezTo>
                  <a:cubicBezTo>
                    <a:pt x="1614284" y="476041"/>
                    <a:pt x="1492055" y="420576"/>
                    <a:pt x="1365966" y="374107"/>
                  </a:cubicBezTo>
                  <a:cubicBezTo>
                    <a:pt x="1217538" y="319359"/>
                    <a:pt x="1068614" y="265108"/>
                    <a:pt x="915498" y="223551"/>
                  </a:cubicBezTo>
                  <a:cubicBezTo>
                    <a:pt x="859569" y="207933"/>
                    <a:pt x="802481" y="197336"/>
                    <a:pt x="744566" y="193308"/>
                  </a:cubicBezTo>
                  <a:cubicBezTo>
                    <a:pt x="719800" y="190659"/>
                    <a:pt x="693325" y="192645"/>
                    <a:pt x="670269" y="181883"/>
                  </a:cubicBezTo>
                  <a:cubicBezTo>
                    <a:pt x="621180" y="156607"/>
                    <a:pt x="615719" y="97500"/>
                    <a:pt x="639381" y="52024"/>
                  </a:cubicBezTo>
                  <a:cubicBezTo>
                    <a:pt x="659293" y="28017"/>
                    <a:pt x="686486" y="8701"/>
                    <a:pt x="717815" y="1195"/>
                  </a:cubicBezTo>
                  <a:cubicBezTo>
                    <a:pt x="764202" y="-3441"/>
                    <a:pt x="810589" y="6603"/>
                    <a:pt x="856701" y="11019"/>
                  </a:cubicBezTo>
                  <a:cubicBezTo>
                    <a:pt x="889905" y="16041"/>
                    <a:pt x="923220" y="16648"/>
                    <a:pt x="956700" y="17862"/>
                  </a:cubicBezTo>
                  <a:cubicBezTo>
                    <a:pt x="1013457" y="24043"/>
                    <a:pt x="1070434" y="32211"/>
                    <a:pt x="1125978" y="45677"/>
                  </a:cubicBezTo>
                  <a:cubicBezTo>
                    <a:pt x="1268228" y="80005"/>
                    <a:pt x="1409485" y="121562"/>
                    <a:pt x="1545779" y="175095"/>
                  </a:cubicBezTo>
                  <a:cubicBezTo>
                    <a:pt x="1651680" y="212734"/>
                    <a:pt x="1755486" y="255395"/>
                    <a:pt x="1859347" y="298443"/>
                  </a:cubicBezTo>
                  <a:cubicBezTo>
                    <a:pt x="1965083" y="344029"/>
                    <a:pt x="2066407" y="398886"/>
                    <a:pt x="2164641" y="458822"/>
                  </a:cubicBezTo>
                  <a:cubicBezTo>
                    <a:pt x="2214228" y="488403"/>
                    <a:pt x="2306616" y="547786"/>
                    <a:pt x="2354161" y="613185"/>
                  </a:cubicBezTo>
                  <a:cubicBezTo>
                    <a:pt x="2354658" y="614234"/>
                    <a:pt x="2355375" y="615337"/>
                    <a:pt x="2356257" y="616386"/>
                  </a:cubicBezTo>
                  <a:cubicBezTo>
                    <a:pt x="2356588" y="616828"/>
                    <a:pt x="2357030" y="617269"/>
                    <a:pt x="2357360" y="617711"/>
                  </a:cubicBezTo>
                  <a:cubicBezTo>
                    <a:pt x="2361222" y="623229"/>
                    <a:pt x="2364696" y="628748"/>
                    <a:pt x="2367785" y="634322"/>
                  </a:cubicBezTo>
                  <a:cubicBezTo>
                    <a:pt x="2344454" y="620856"/>
                    <a:pt x="2317427" y="613682"/>
                    <a:pt x="2291062" y="620912"/>
                  </a:cubicBezTo>
                  <a:cubicBezTo>
                    <a:pt x="2258629" y="630514"/>
                    <a:pt x="2220516" y="650548"/>
                    <a:pt x="2215662" y="687525"/>
                  </a:cubicBezTo>
                  <a:cubicBezTo>
                    <a:pt x="2214338" y="696962"/>
                    <a:pt x="2209760" y="708607"/>
                    <a:pt x="2217482" y="716388"/>
                  </a:cubicBezTo>
                  <a:cubicBezTo>
                    <a:pt x="2226473" y="725936"/>
                    <a:pt x="2243406" y="718706"/>
                    <a:pt x="2243240" y="705737"/>
                  </a:cubicBezTo>
                  <a:cubicBezTo>
                    <a:pt x="2243406" y="698949"/>
                    <a:pt x="2244399" y="692326"/>
                    <a:pt x="2245612" y="685648"/>
                  </a:cubicBezTo>
                  <a:cubicBezTo>
                    <a:pt x="2252452" y="660427"/>
                    <a:pt x="2285160" y="646574"/>
                    <a:pt x="2308491" y="640780"/>
                  </a:cubicBezTo>
                  <a:cubicBezTo>
                    <a:pt x="2332871" y="635757"/>
                    <a:pt x="2355540" y="647126"/>
                    <a:pt x="2377769" y="656012"/>
                  </a:cubicBezTo>
                  <a:cubicBezTo>
                    <a:pt x="2378486" y="658385"/>
                    <a:pt x="2379258" y="660592"/>
                    <a:pt x="2379920" y="66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2"/>
            <p:cNvSpPr/>
            <p:nvPr/>
          </p:nvSpPr>
          <p:spPr>
            <a:xfrm>
              <a:off x="11933402" y="862939"/>
              <a:ext cx="2330251" cy="2467630"/>
            </a:xfrm>
            <a:custGeom>
              <a:rect b="b" l="l" r="r" t="t"/>
              <a:pathLst>
                <a:path extrusionOk="0" h="2467630" w="2330251">
                  <a:moveTo>
                    <a:pt x="480943" y="1009075"/>
                  </a:moveTo>
                  <a:cubicBezTo>
                    <a:pt x="489272" y="1006370"/>
                    <a:pt x="491037" y="998754"/>
                    <a:pt x="480888" y="997706"/>
                  </a:cubicBezTo>
                  <a:cubicBezTo>
                    <a:pt x="451489" y="1000134"/>
                    <a:pt x="420160" y="1023644"/>
                    <a:pt x="414644" y="1053557"/>
                  </a:cubicBezTo>
                  <a:cubicBezTo>
                    <a:pt x="410949" y="1070058"/>
                    <a:pt x="420877" y="1087388"/>
                    <a:pt x="415030" y="1103172"/>
                  </a:cubicBezTo>
                  <a:cubicBezTo>
                    <a:pt x="405874" y="1120225"/>
                    <a:pt x="387011" y="1128503"/>
                    <a:pt x="373773" y="1141914"/>
                  </a:cubicBezTo>
                  <a:cubicBezTo>
                    <a:pt x="353530" y="1158802"/>
                    <a:pt x="343767" y="1187721"/>
                    <a:pt x="350331" y="1213384"/>
                  </a:cubicBezTo>
                  <a:cubicBezTo>
                    <a:pt x="352041" y="1220559"/>
                    <a:pt x="360149" y="1224808"/>
                    <a:pt x="367044" y="1222877"/>
                  </a:cubicBezTo>
                  <a:cubicBezTo>
                    <a:pt x="376641" y="1220393"/>
                    <a:pt x="378296" y="1210073"/>
                    <a:pt x="376034" y="1201739"/>
                  </a:cubicBezTo>
                  <a:cubicBezTo>
                    <a:pt x="375814" y="1191419"/>
                    <a:pt x="378351" y="1180657"/>
                    <a:pt x="383812" y="1171827"/>
                  </a:cubicBezTo>
                  <a:cubicBezTo>
                    <a:pt x="402234" y="1148537"/>
                    <a:pt x="435439" y="1135844"/>
                    <a:pt x="441616" y="1104055"/>
                  </a:cubicBezTo>
                  <a:cubicBezTo>
                    <a:pt x="444153" y="1088767"/>
                    <a:pt x="437314" y="1073866"/>
                    <a:pt x="438086" y="1058579"/>
                  </a:cubicBezTo>
                  <a:cubicBezTo>
                    <a:pt x="440679" y="1035621"/>
                    <a:pt x="462355" y="1019892"/>
                    <a:pt x="480943" y="1009075"/>
                  </a:cubicBezTo>
                  <a:close/>
                  <a:moveTo>
                    <a:pt x="1122310" y="1063215"/>
                  </a:moveTo>
                  <a:cubicBezTo>
                    <a:pt x="1143932" y="1020609"/>
                    <a:pt x="1155956" y="970056"/>
                    <a:pt x="1148675" y="922428"/>
                  </a:cubicBezTo>
                  <a:cubicBezTo>
                    <a:pt x="1140788" y="878056"/>
                    <a:pt x="1127991" y="833629"/>
                    <a:pt x="1096331" y="800074"/>
                  </a:cubicBezTo>
                  <a:cubicBezTo>
                    <a:pt x="1082928" y="787601"/>
                    <a:pt x="1052040" y="743450"/>
                    <a:pt x="1032570" y="761166"/>
                  </a:cubicBezTo>
                  <a:cubicBezTo>
                    <a:pt x="975592" y="732523"/>
                    <a:pt x="853199" y="721044"/>
                    <a:pt x="793960" y="745934"/>
                  </a:cubicBezTo>
                  <a:cubicBezTo>
                    <a:pt x="717788" y="774687"/>
                    <a:pt x="653695" y="830759"/>
                    <a:pt x="612989" y="901070"/>
                  </a:cubicBezTo>
                  <a:cubicBezTo>
                    <a:pt x="577358" y="962274"/>
                    <a:pt x="578627" y="1040477"/>
                    <a:pt x="609459" y="1103337"/>
                  </a:cubicBezTo>
                  <a:cubicBezTo>
                    <a:pt x="625124" y="1137113"/>
                    <a:pt x="649779" y="1165149"/>
                    <a:pt x="674214" y="1192688"/>
                  </a:cubicBezTo>
                  <a:cubicBezTo>
                    <a:pt x="685080" y="1205216"/>
                    <a:pt x="696277" y="1217358"/>
                    <a:pt x="710397" y="1226298"/>
                  </a:cubicBezTo>
                  <a:cubicBezTo>
                    <a:pt x="746414" y="1247767"/>
                    <a:pt x="789713" y="1253617"/>
                    <a:pt x="831026" y="1254334"/>
                  </a:cubicBezTo>
                  <a:cubicBezTo>
                    <a:pt x="927881" y="1253893"/>
                    <a:pt x="1030418" y="1208307"/>
                    <a:pt x="1082266" y="1124144"/>
                  </a:cubicBezTo>
                  <a:cubicBezTo>
                    <a:pt x="1095945" y="1103944"/>
                    <a:pt x="1110396" y="1084352"/>
                    <a:pt x="1122310" y="1063215"/>
                  </a:cubicBezTo>
                  <a:close/>
                  <a:moveTo>
                    <a:pt x="1249061" y="283671"/>
                  </a:moveTo>
                  <a:cubicBezTo>
                    <a:pt x="1253143" y="284444"/>
                    <a:pt x="1254412" y="278152"/>
                    <a:pt x="1249944" y="277821"/>
                  </a:cubicBezTo>
                  <a:cubicBezTo>
                    <a:pt x="1239243" y="276221"/>
                    <a:pt x="1227660" y="274123"/>
                    <a:pt x="1216850" y="277324"/>
                  </a:cubicBezTo>
                  <a:cubicBezTo>
                    <a:pt x="1154688" y="291784"/>
                    <a:pt x="1114257" y="326387"/>
                    <a:pt x="1141229" y="393442"/>
                  </a:cubicBezTo>
                  <a:cubicBezTo>
                    <a:pt x="1144428" y="399678"/>
                    <a:pt x="1142388" y="404645"/>
                    <a:pt x="1136375" y="408122"/>
                  </a:cubicBezTo>
                  <a:cubicBezTo>
                    <a:pt x="1094456" y="426831"/>
                    <a:pt x="1052261" y="434613"/>
                    <a:pt x="1056949" y="492396"/>
                  </a:cubicBezTo>
                  <a:cubicBezTo>
                    <a:pt x="1059266" y="511491"/>
                    <a:pt x="1088664" y="509394"/>
                    <a:pt x="1088223" y="490243"/>
                  </a:cubicBezTo>
                  <a:cubicBezTo>
                    <a:pt x="1087175" y="477826"/>
                    <a:pt x="1091091" y="464029"/>
                    <a:pt x="1102123" y="457020"/>
                  </a:cubicBezTo>
                  <a:cubicBezTo>
                    <a:pt x="1124075" y="443388"/>
                    <a:pt x="1156011" y="440684"/>
                    <a:pt x="1168036" y="414690"/>
                  </a:cubicBezTo>
                  <a:cubicBezTo>
                    <a:pt x="1177909" y="393718"/>
                    <a:pt x="1159541" y="374623"/>
                    <a:pt x="1158604" y="353872"/>
                  </a:cubicBezTo>
                  <a:cubicBezTo>
                    <a:pt x="1156563" y="334611"/>
                    <a:pt x="1166215" y="317336"/>
                    <a:pt x="1182928" y="307899"/>
                  </a:cubicBezTo>
                  <a:cubicBezTo>
                    <a:pt x="1202619" y="294985"/>
                    <a:pt x="1225123" y="285437"/>
                    <a:pt x="1249061" y="283671"/>
                  </a:cubicBezTo>
                  <a:close/>
                  <a:moveTo>
                    <a:pt x="1801515" y="700513"/>
                  </a:moveTo>
                  <a:cubicBezTo>
                    <a:pt x="1846468" y="656472"/>
                    <a:pt x="1864780" y="591129"/>
                    <a:pt x="1859485" y="529317"/>
                  </a:cubicBezTo>
                  <a:cubicBezTo>
                    <a:pt x="1854576" y="491182"/>
                    <a:pt x="1839960" y="455474"/>
                    <a:pt x="1819993" y="422858"/>
                  </a:cubicBezTo>
                  <a:cubicBezTo>
                    <a:pt x="1800633" y="386654"/>
                    <a:pt x="1772006" y="354147"/>
                    <a:pt x="1732679" y="339688"/>
                  </a:cubicBezTo>
                  <a:cubicBezTo>
                    <a:pt x="1718173" y="335604"/>
                    <a:pt x="1695779" y="324511"/>
                    <a:pt x="1682707" y="335494"/>
                  </a:cubicBezTo>
                  <a:cubicBezTo>
                    <a:pt x="1588002" y="299179"/>
                    <a:pt x="1519662" y="319820"/>
                    <a:pt x="1441008" y="378651"/>
                  </a:cubicBezTo>
                  <a:cubicBezTo>
                    <a:pt x="1377026" y="418663"/>
                    <a:pt x="1343656" y="490409"/>
                    <a:pt x="1330032" y="562431"/>
                  </a:cubicBezTo>
                  <a:cubicBezTo>
                    <a:pt x="1318504" y="623138"/>
                    <a:pt x="1338361" y="677444"/>
                    <a:pt x="1385134" y="717456"/>
                  </a:cubicBezTo>
                  <a:cubicBezTo>
                    <a:pt x="1448068" y="785008"/>
                    <a:pt x="1504659" y="803882"/>
                    <a:pt x="1595503" y="804820"/>
                  </a:cubicBezTo>
                  <a:cubicBezTo>
                    <a:pt x="1676198" y="805151"/>
                    <a:pt x="1748619" y="758627"/>
                    <a:pt x="1801515" y="700513"/>
                  </a:cubicBezTo>
                  <a:close/>
                  <a:moveTo>
                    <a:pt x="2330251" y="566570"/>
                  </a:moveTo>
                  <a:cubicBezTo>
                    <a:pt x="2326225" y="567563"/>
                    <a:pt x="2322254" y="568501"/>
                    <a:pt x="2318558" y="568998"/>
                  </a:cubicBezTo>
                  <a:cubicBezTo>
                    <a:pt x="2268365" y="578877"/>
                    <a:pt x="2213815" y="584341"/>
                    <a:pt x="2164725" y="601394"/>
                  </a:cubicBezTo>
                  <a:cubicBezTo>
                    <a:pt x="2097212" y="624960"/>
                    <a:pt x="2035492" y="662157"/>
                    <a:pt x="1971951" y="694553"/>
                  </a:cubicBezTo>
                  <a:cubicBezTo>
                    <a:pt x="1926722" y="717567"/>
                    <a:pt x="1883093" y="743285"/>
                    <a:pt x="1839739" y="769720"/>
                  </a:cubicBezTo>
                  <a:cubicBezTo>
                    <a:pt x="1650881" y="879601"/>
                    <a:pt x="1472282" y="1006039"/>
                    <a:pt x="1292911" y="1130490"/>
                  </a:cubicBezTo>
                  <a:cubicBezTo>
                    <a:pt x="1140402" y="1238771"/>
                    <a:pt x="981108" y="1337118"/>
                    <a:pt x="823579" y="1438169"/>
                  </a:cubicBezTo>
                  <a:cubicBezTo>
                    <a:pt x="780667" y="1468743"/>
                    <a:pt x="736100" y="1496724"/>
                    <a:pt x="691974" y="1525477"/>
                  </a:cubicBezTo>
                  <a:cubicBezTo>
                    <a:pt x="677468" y="1491260"/>
                    <a:pt x="641837" y="1474097"/>
                    <a:pt x="608080" y="1463942"/>
                  </a:cubicBezTo>
                  <a:cubicBezTo>
                    <a:pt x="523800" y="1434913"/>
                    <a:pt x="426613" y="1432981"/>
                    <a:pt x="346415" y="1475421"/>
                  </a:cubicBezTo>
                  <a:cubicBezTo>
                    <a:pt x="294953" y="1510245"/>
                    <a:pt x="254854" y="1562454"/>
                    <a:pt x="227000" y="1617588"/>
                  </a:cubicBezTo>
                  <a:cubicBezTo>
                    <a:pt x="204385" y="1674488"/>
                    <a:pt x="169581" y="1830286"/>
                    <a:pt x="218947" y="1877804"/>
                  </a:cubicBezTo>
                  <a:cubicBezTo>
                    <a:pt x="212163" y="1884040"/>
                    <a:pt x="205433" y="1890332"/>
                    <a:pt x="198704" y="1896734"/>
                  </a:cubicBezTo>
                  <a:cubicBezTo>
                    <a:pt x="198704" y="1896734"/>
                    <a:pt x="198704" y="1896734"/>
                    <a:pt x="198649" y="1896734"/>
                  </a:cubicBezTo>
                  <a:cubicBezTo>
                    <a:pt x="188004" y="1897672"/>
                    <a:pt x="177358" y="1910310"/>
                    <a:pt x="167982" y="1926370"/>
                  </a:cubicBezTo>
                  <a:cubicBezTo>
                    <a:pt x="166382" y="1927915"/>
                    <a:pt x="164783" y="1929516"/>
                    <a:pt x="163183" y="1931061"/>
                  </a:cubicBezTo>
                  <a:cubicBezTo>
                    <a:pt x="163679" y="1931503"/>
                    <a:pt x="164121" y="1931999"/>
                    <a:pt x="164562" y="1932441"/>
                  </a:cubicBezTo>
                  <a:cubicBezTo>
                    <a:pt x="152041" y="1955675"/>
                    <a:pt x="142223" y="1983546"/>
                    <a:pt x="138473" y="1993701"/>
                  </a:cubicBezTo>
                  <a:cubicBezTo>
                    <a:pt x="124904" y="2032167"/>
                    <a:pt x="121098" y="2072897"/>
                    <a:pt x="115031" y="2113019"/>
                  </a:cubicBezTo>
                  <a:cubicBezTo>
                    <a:pt x="111887" y="2134212"/>
                    <a:pt x="109350" y="2155404"/>
                    <a:pt x="107309" y="2176707"/>
                  </a:cubicBezTo>
                  <a:cubicBezTo>
                    <a:pt x="106095" y="2184985"/>
                    <a:pt x="113266" y="2192988"/>
                    <a:pt x="121650" y="2192326"/>
                  </a:cubicBezTo>
                  <a:cubicBezTo>
                    <a:pt x="127386" y="2262747"/>
                    <a:pt x="137480" y="2333278"/>
                    <a:pt x="129151" y="2403975"/>
                  </a:cubicBezTo>
                  <a:cubicBezTo>
                    <a:pt x="126669" y="2421691"/>
                    <a:pt x="123139" y="2440124"/>
                    <a:pt x="113652" y="2455577"/>
                  </a:cubicBezTo>
                  <a:cubicBezTo>
                    <a:pt x="102510" y="2473568"/>
                    <a:pt x="88059" y="2471361"/>
                    <a:pt x="88004" y="2449341"/>
                  </a:cubicBezTo>
                  <a:cubicBezTo>
                    <a:pt x="82819" y="2411922"/>
                    <a:pt x="96829" y="2349890"/>
                    <a:pt x="67816" y="2322461"/>
                  </a:cubicBezTo>
                  <a:cubicBezTo>
                    <a:pt x="55516" y="2312030"/>
                    <a:pt x="41120" y="2320254"/>
                    <a:pt x="29648" y="2327262"/>
                  </a:cubicBezTo>
                  <a:cubicBezTo>
                    <a:pt x="4165" y="2334161"/>
                    <a:pt x="2345" y="2304911"/>
                    <a:pt x="966" y="2286975"/>
                  </a:cubicBezTo>
                  <a:cubicBezTo>
                    <a:pt x="-579" y="2261698"/>
                    <a:pt x="139" y="2236256"/>
                    <a:pt x="359" y="2210979"/>
                  </a:cubicBezTo>
                  <a:cubicBezTo>
                    <a:pt x="1738" y="2136033"/>
                    <a:pt x="3062" y="2060424"/>
                    <a:pt x="17954" y="1986692"/>
                  </a:cubicBezTo>
                  <a:cubicBezTo>
                    <a:pt x="18396" y="1983711"/>
                    <a:pt x="26448" y="1949881"/>
                    <a:pt x="31744" y="1920244"/>
                  </a:cubicBezTo>
                  <a:cubicBezTo>
                    <a:pt x="32571" y="1918919"/>
                    <a:pt x="33509" y="1917595"/>
                    <a:pt x="34446" y="1916326"/>
                  </a:cubicBezTo>
                  <a:cubicBezTo>
                    <a:pt x="35053" y="1913897"/>
                    <a:pt x="35605" y="1911469"/>
                    <a:pt x="36156" y="1908986"/>
                  </a:cubicBezTo>
                  <a:cubicBezTo>
                    <a:pt x="37480" y="1903467"/>
                    <a:pt x="38859" y="1897948"/>
                    <a:pt x="40293" y="1892484"/>
                  </a:cubicBezTo>
                  <a:cubicBezTo>
                    <a:pt x="42058" y="1885641"/>
                    <a:pt x="43878" y="1878742"/>
                    <a:pt x="45643" y="1871899"/>
                  </a:cubicBezTo>
                  <a:cubicBezTo>
                    <a:pt x="56509" y="1805561"/>
                    <a:pt x="70574" y="1739611"/>
                    <a:pt x="86239" y="1674819"/>
                  </a:cubicBezTo>
                  <a:cubicBezTo>
                    <a:pt x="104551" y="1598493"/>
                    <a:pt x="118009" y="1522829"/>
                    <a:pt x="136928" y="1446226"/>
                  </a:cubicBezTo>
                  <a:cubicBezTo>
                    <a:pt x="157171" y="1367748"/>
                    <a:pt x="179234" y="1289821"/>
                    <a:pt x="199090" y="1211232"/>
                  </a:cubicBezTo>
                  <a:cubicBezTo>
                    <a:pt x="227331" y="1088823"/>
                    <a:pt x="276090" y="972760"/>
                    <a:pt x="325290" y="857360"/>
                  </a:cubicBezTo>
                  <a:cubicBezTo>
                    <a:pt x="364782" y="757965"/>
                    <a:pt x="414810" y="663481"/>
                    <a:pt x="469415" y="571647"/>
                  </a:cubicBezTo>
                  <a:cubicBezTo>
                    <a:pt x="486845" y="581967"/>
                    <a:pt x="507805" y="586493"/>
                    <a:pt x="525345" y="596979"/>
                  </a:cubicBezTo>
                  <a:cubicBezTo>
                    <a:pt x="549779" y="609507"/>
                    <a:pt x="573497" y="624960"/>
                    <a:pt x="600689" y="630699"/>
                  </a:cubicBezTo>
                  <a:cubicBezTo>
                    <a:pt x="694015" y="648801"/>
                    <a:pt x="739575" y="594882"/>
                    <a:pt x="798759" y="535333"/>
                  </a:cubicBezTo>
                  <a:cubicBezTo>
                    <a:pt x="916133" y="445154"/>
                    <a:pt x="923524" y="295868"/>
                    <a:pt x="811169" y="198018"/>
                  </a:cubicBezTo>
                  <a:cubicBezTo>
                    <a:pt x="805819" y="193437"/>
                    <a:pt x="782267" y="175501"/>
                    <a:pt x="762962" y="165843"/>
                  </a:cubicBezTo>
                  <a:cubicBezTo>
                    <a:pt x="774158" y="153315"/>
                    <a:pt x="785300" y="140787"/>
                    <a:pt x="796497" y="128369"/>
                  </a:cubicBezTo>
                  <a:cubicBezTo>
                    <a:pt x="834997" y="84439"/>
                    <a:pt x="870683" y="37032"/>
                    <a:pt x="916133" y="0"/>
                  </a:cubicBezTo>
                  <a:cubicBezTo>
                    <a:pt x="939520" y="2152"/>
                    <a:pt x="962961" y="4415"/>
                    <a:pt x="985741" y="9824"/>
                  </a:cubicBezTo>
                  <a:cubicBezTo>
                    <a:pt x="1093794" y="33720"/>
                    <a:pt x="1198868" y="68269"/>
                    <a:pt x="1303281" y="104914"/>
                  </a:cubicBezTo>
                  <a:cubicBezTo>
                    <a:pt x="1593738" y="204034"/>
                    <a:pt x="1876749" y="324345"/>
                    <a:pt x="2150660" y="462649"/>
                  </a:cubicBezTo>
                  <a:cubicBezTo>
                    <a:pt x="2196330" y="485276"/>
                    <a:pt x="2243379" y="509228"/>
                    <a:pt x="2286677" y="537430"/>
                  </a:cubicBezTo>
                  <a:cubicBezTo>
                    <a:pt x="2301128" y="546481"/>
                    <a:pt x="2315524" y="556581"/>
                    <a:pt x="2330251" y="5665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12551420" y="1619055"/>
              <a:ext cx="499638" cy="464998"/>
            </a:xfrm>
            <a:custGeom>
              <a:rect b="b" l="l" r="r" t="t"/>
              <a:pathLst>
                <a:path extrusionOk="0" h="464998" w="499638">
                  <a:moveTo>
                    <a:pt x="201093" y="210298"/>
                  </a:moveTo>
                  <a:cubicBezTo>
                    <a:pt x="216647" y="213664"/>
                    <a:pt x="221060" y="193134"/>
                    <a:pt x="207877" y="186732"/>
                  </a:cubicBezTo>
                  <a:cubicBezTo>
                    <a:pt x="193592" y="182427"/>
                    <a:pt x="185704" y="206104"/>
                    <a:pt x="201093" y="210298"/>
                  </a:cubicBezTo>
                  <a:close/>
                  <a:moveTo>
                    <a:pt x="202141" y="301360"/>
                  </a:moveTo>
                  <a:cubicBezTo>
                    <a:pt x="216592" y="308203"/>
                    <a:pt x="226520" y="282816"/>
                    <a:pt x="210304" y="278346"/>
                  </a:cubicBezTo>
                  <a:cubicBezTo>
                    <a:pt x="196018" y="274924"/>
                    <a:pt x="190337" y="294351"/>
                    <a:pt x="202141" y="301360"/>
                  </a:cubicBezTo>
                  <a:close/>
                  <a:moveTo>
                    <a:pt x="333911" y="304229"/>
                  </a:moveTo>
                  <a:cubicBezTo>
                    <a:pt x="347314" y="306051"/>
                    <a:pt x="351837" y="285796"/>
                    <a:pt x="338324" y="282595"/>
                  </a:cubicBezTo>
                  <a:cubicBezTo>
                    <a:pt x="323376" y="278843"/>
                    <a:pt x="318743" y="301856"/>
                    <a:pt x="333911" y="304229"/>
                  </a:cubicBezTo>
                  <a:close/>
                  <a:moveTo>
                    <a:pt x="339648" y="139822"/>
                  </a:moveTo>
                  <a:cubicBezTo>
                    <a:pt x="346653" y="142857"/>
                    <a:pt x="355533" y="137504"/>
                    <a:pt x="355202" y="129501"/>
                  </a:cubicBezTo>
                  <a:cubicBezTo>
                    <a:pt x="354650" y="126190"/>
                    <a:pt x="356084" y="122216"/>
                    <a:pt x="352444" y="120340"/>
                  </a:cubicBezTo>
                  <a:cubicBezTo>
                    <a:pt x="337717" y="111565"/>
                    <a:pt x="324038" y="131212"/>
                    <a:pt x="339648" y="139822"/>
                  </a:cubicBezTo>
                  <a:close/>
                  <a:moveTo>
                    <a:pt x="497066" y="167692"/>
                  </a:moveTo>
                  <a:cubicBezTo>
                    <a:pt x="504016" y="201026"/>
                    <a:pt x="495742" y="235188"/>
                    <a:pt x="485814" y="267142"/>
                  </a:cubicBezTo>
                  <a:cubicBezTo>
                    <a:pt x="475058" y="297000"/>
                    <a:pt x="454761" y="322055"/>
                    <a:pt x="437496" y="348270"/>
                  </a:cubicBezTo>
                  <a:cubicBezTo>
                    <a:pt x="425196" y="365986"/>
                    <a:pt x="412841" y="383812"/>
                    <a:pt x="396680" y="398271"/>
                  </a:cubicBezTo>
                  <a:cubicBezTo>
                    <a:pt x="345219" y="439111"/>
                    <a:pt x="280299" y="465381"/>
                    <a:pt x="214165" y="464995"/>
                  </a:cubicBezTo>
                  <a:cubicBezTo>
                    <a:pt x="175224" y="463891"/>
                    <a:pt x="131043" y="460138"/>
                    <a:pt x="99383" y="434365"/>
                  </a:cubicBezTo>
                  <a:cubicBezTo>
                    <a:pt x="74287" y="408592"/>
                    <a:pt x="48142" y="380390"/>
                    <a:pt x="28837" y="348988"/>
                  </a:cubicBezTo>
                  <a:cubicBezTo>
                    <a:pt x="-10104" y="285300"/>
                    <a:pt x="-10876" y="200088"/>
                    <a:pt x="34298" y="139214"/>
                  </a:cubicBezTo>
                  <a:cubicBezTo>
                    <a:pt x="67723" y="89158"/>
                    <a:pt x="114717" y="47215"/>
                    <a:pt x="169653" y="21772"/>
                  </a:cubicBezTo>
                  <a:cubicBezTo>
                    <a:pt x="205064" y="3339"/>
                    <a:pt x="244005" y="-1462"/>
                    <a:pt x="283718" y="359"/>
                  </a:cubicBezTo>
                  <a:cubicBezTo>
                    <a:pt x="326355" y="1408"/>
                    <a:pt x="370480" y="3174"/>
                    <a:pt x="409973" y="21055"/>
                  </a:cubicBezTo>
                  <a:cubicBezTo>
                    <a:pt x="411462" y="28174"/>
                    <a:pt x="418467" y="31486"/>
                    <a:pt x="423597" y="35956"/>
                  </a:cubicBezTo>
                  <a:cubicBezTo>
                    <a:pt x="439758" y="50526"/>
                    <a:pt x="452940" y="63661"/>
                    <a:pt x="466068" y="82094"/>
                  </a:cubicBezTo>
                  <a:cubicBezTo>
                    <a:pt x="484987" y="106874"/>
                    <a:pt x="490447" y="138000"/>
                    <a:pt x="497066" y="167692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12420137" y="1042524"/>
              <a:ext cx="373842" cy="421108"/>
            </a:xfrm>
            <a:custGeom>
              <a:rect b="b" l="l" r="r" t="t"/>
              <a:pathLst>
                <a:path extrusionOk="0" h="421108" w="373842">
                  <a:moveTo>
                    <a:pt x="186266" y="326387"/>
                  </a:moveTo>
                  <a:cubicBezTo>
                    <a:pt x="196359" y="331023"/>
                    <a:pt x="205295" y="316619"/>
                    <a:pt x="197352" y="309224"/>
                  </a:cubicBezTo>
                  <a:cubicBezTo>
                    <a:pt x="184942" y="298075"/>
                    <a:pt x="171097" y="319378"/>
                    <a:pt x="186266" y="326387"/>
                  </a:cubicBezTo>
                  <a:close/>
                  <a:moveTo>
                    <a:pt x="256481" y="161648"/>
                  </a:moveTo>
                  <a:cubicBezTo>
                    <a:pt x="257308" y="158668"/>
                    <a:pt x="256701" y="155302"/>
                    <a:pt x="254991" y="152763"/>
                  </a:cubicBezTo>
                  <a:cubicBezTo>
                    <a:pt x="254826" y="148789"/>
                    <a:pt x="252620" y="144705"/>
                    <a:pt x="248373" y="144209"/>
                  </a:cubicBezTo>
                  <a:cubicBezTo>
                    <a:pt x="244125" y="143602"/>
                    <a:pt x="241147" y="146747"/>
                    <a:pt x="239327" y="150280"/>
                  </a:cubicBezTo>
                  <a:cubicBezTo>
                    <a:pt x="232322" y="155357"/>
                    <a:pt x="234749" y="167167"/>
                    <a:pt x="243133" y="169264"/>
                  </a:cubicBezTo>
                  <a:cubicBezTo>
                    <a:pt x="248704" y="170755"/>
                    <a:pt x="254936" y="167333"/>
                    <a:pt x="256481" y="161648"/>
                  </a:cubicBezTo>
                  <a:close/>
                  <a:moveTo>
                    <a:pt x="264092" y="0"/>
                  </a:moveTo>
                  <a:cubicBezTo>
                    <a:pt x="343850" y="50774"/>
                    <a:pt x="401930" y="155136"/>
                    <a:pt x="359624" y="247246"/>
                  </a:cubicBezTo>
                  <a:cubicBezTo>
                    <a:pt x="339823" y="290846"/>
                    <a:pt x="302151" y="320041"/>
                    <a:pt x="268119" y="351885"/>
                  </a:cubicBezTo>
                  <a:cubicBezTo>
                    <a:pt x="254385" y="366675"/>
                    <a:pt x="241588" y="382459"/>
                    <a:pt x="224379" y="393442"/>
                  </a:cubicBezTo>
                  <a:cubicBezTo>
                    <a:pt x="192995" y="419988"/>
                    <a:pt x="148483" y="427825"/>
                    <a:pt x="109542" y="415242"/>
                  </a:cubicBezTo>
                  <a:cubicBezTo>
                    <a:pt x="72532" y="399458"/>
                    <a:pt x="37893" y="377823"/>
                    <a:pt x="0" y="363585"/>
                  </a:cubicBezTo>
                  <a:cubicBezTo>
                    <a:pt x="32101" y="310714"/>
                    <a:pt x="65637" y="258615"/>
                    <a:pt x="99283" y="206903"/>
                  </a:cubicBezTo>
                  <a:cubicBezTo>
                    <a:pt x="147656" y="133778"/>
                    <a:pt x="205460" y="66061"/>
                    <a:pt x="264092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12161194" y="2337004"/>
              <a:ext cx="448462" cy="382711"/>
            </a:xfrm>
            <a:custGeom>
              <a:rect b="b" l="l" r="r" t="t"/>
              <a:pathLst>
                <a:path extrusionOk="0" h="382711" w="448462">
                  <a:moveTo>
                    <a:pt x="111893" y="215434"/>
                  </a:moveTo>
                  <a:cubicBezTo>
                    <a:pt x="116251" y="212620"/>
                    <a:pt x="120001" y="207818"/>
                    <a:pt x="119119" y="202354"/>
                  </a:cubicBezTo>
                  <a:cubicBezTo>
                    <a:pt x="112610" y="180996"/>
                    <a:pt x="87017" y="197939"/>
                    <a:pt x="98490" y="215489"/>
                  </a:cubicBezTo>
                  <a:cubicBezTo>
                    <a:pt x="101358" y="220567"/>
                    <a:pt x="109135" y="220456"/>
                    <a:pt x="111893" y="215434"/>
                  </a:cubicBezTo>
                  <a:close/>
                  <a:moveTo>
                    <a:pt x="187569" y="105829"/>
                  </a:moveTo>
                  <a:cubicBezTo>
                    <a:pt x="194739" y="107043"/>
                    <a:pt x="203068" y="97716"/>
                    <a:pt x="201524" y="90762"/>
                  </a:cubicBezTo>
                  <a:cubicBezTo>
                    <a:pt x="200200" y="85023"/>
                    <a:pt x="195181" y="80773"/>
                    <a:pt x="189003" y="81767"/>
                  </a:cubicBezTo>
                  <a:cubicBezTo>
                    <a:pt x="176758" y="83257"/>
                    <a:pt x="174331" y="104008"/>
                    <a:pt x="187569" y="105829"/>
                  </a:cubicBezTo>
                  <a:close/>
                  <a:moveTo>
                    <a:pt x="329102" y="96668"/>
                  </a:moveTo>
                  <a:cubicBezTo>
                    <a:pt x="328992" y="92142"/>
                    <a:pt x="328881" y="85685"/>
                    <a:pt x="323531" y="84250"/>
                  </a:cubicBezTo>
                  <a:cubicBezTo>
                    <a:pt x="309742" y="82760"/>
                    <a:pt x="299317" y="98820"/>
                    <a:pt x="313658" y="106933"/>
                  </a:cubicBezTo>
                  <a:cubicBezTo>
                    <a:pt x="320663" y="110023"/>
                    <a:pt x="329047" y="104615"/>
                    <a:pt x="329102" y="96668"/>
                  </a:cubicBezTo>
                  <a:close/>
                  <a:moveTo>
                    <a:pt x="443553" y="56049"/>
                  </a:moveTo>
                  <a:cubicBezTo>
                    <a:pt x="445042" y="57428"/>
                    <a:pt x="446697" y="59470"/>
                    <a:pt x="448462" y="61678"/>
                  </a:cubicBezTo>
                  <a:cubicBezTo>
                    <a:pt x="437265" y="69018"/>
                    <a:pt x="426123" y="76468"/>
                    <a:pt x="415092" y="84029"/>
                  </a:cubicBezTo>
                  <a:cubicBezTo>
                    <a:pt x="333846" y="140598"/>
                    <a:pt x="252378" y="197001"/>
                    <a:pt x="174111" y="257543"/>
                  </a:cubicBezTo>
                  <a:cubicBezTo>
                    <a:pt x="119891" y="297335"/>
                    <a:pt x="68209" y="340216"/>
                    <a:pt x="16141" y="382712"/>
                  </a:cubicBezTo>
                  <a:cubicBezTo>
                    <a:pt x="15534" y="381884"/>
                    <a:pt x="14817" y="381001"/>
                    <a:pt x="13989" y="380228"/>
                  </a:cubicBezTo>
                  <a:cubicBezTo>
                    <a:pt x="2793" y="367480"/>
                    <a:pt x="1800" y="348991"/>
                    <a:pt x="255" y="332766"/>
                  </a:cubicBezTo>
                  <a:cubicBezTo>
                    <a:pt x="-1730" y="278460"/>
                    <a:pt x="8032" y="223989"/>
                    <a:pt x="23807" y="171945"/>
                  </a:cubicBezTo>
                  <a:cubicBezTo>
                    <a:pt x="41954" y="122386"/>
                    <a:pt x="78082" y="79835"/>
                    <a:pt x="116085" y="43741"/>
                  </a:cubicBezTo>
                  <a:cubicBezTo>
                    <a:pt x="134618" y="26688"/>
                    <a:pt x="156515" y="18299"/>
                    <a:pt x="181171" y="11401"/>
                  </a:cubicBezTo>
                  <a:cubicBezTo>
                    <a:pt x="233018" y="-3997"/>
                    <a:pt x="287679" y="-2838"/>
                    <a:pt x="340299" y="9138"/>
                  </a:cubicBezTo>
                  <a:cubicBezTo>
                    <a:pt x="376813" y="18189"/>
                    <a:pt x="418181" y="25529"/>
                    <a:pt x="443553" y="5604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13291809" y="1203143"/>
              <a:ext cx="468366" cy="431533"/>
            </a:xfrm>
            <a:custGeom>
              <a:rect b="b" l="l" r="r" t="t"/>
              <a:pathLst>
                <a:path extrusionOk="0" h="431533" w="468366">
                  <a:moveTo>
                    <a:pt x="131138" y="221233"/>
                  </a:moveTo>
                  <a:cubicBezTo>
                    <a:pt x="137095" y="216763"/>
                    <a:pt x="133565" y="208761"/>
                    <a:pt x="128490" y="205284"/>
                  </a:cubicBezTo>
                  <a:cubicBezTo>
                    <a:pt x="119169" y="200648"/>
                    <a:pt x="112495" y="217756"/>
                    <a:pt x="121155" y="222282"/>
                  </a:cubicBezTo>
                  <a:cubicBezTo>
                    <a:pt x="124299" y="223993"/>
                    <a:pt x="128490" y="223386"/>
                    <a:pt x="131248" y="221233"/>
                  </a:cubicBezTo>
                  <a:cubicBezTo>
                    <a:pt x="131193" y="221233"/>
                    <a:pt x="131193" y="221233"/>
                    <a:pt x="131138" y="221233"/>
                  </a:cubicBezTo>
                  <a:close/>
                  <a:moveTo>
                    <a:pt x="241783" y="167369"/>
                  </a:moveTo>
                  <a:cubicBezTo>
                    <a:pt x="251105" y="176365"/>
                    <a:pt x="267321" y="161408"/>
                    <a:pt x="256234" y="152357"/>
                  </a:cubicBezTo>
                  <a:cubicBezTo>
                    <a:pt x="246968" y="144907"/>
                    <a:pt x="232958" y="158539"/>
                    <a:pt x="241783" y="167369"/>
                  </a:cubicBezTo>
                  <a:close/>
                  <a:moveTo>
                    <a:pt x="297161" y="78018"/>
                  </a:moveTo>
                  <a:cubicBezTo>
                    <a:pt x="298650" y="76197"/>
                    <a:pt x="297933" y="73216"/>
                    <a:pt x="295837" y="72278"/>
                  </a:cubicBezTo>
                  <a:cubicBezTo>
                    <a:pt x="288170" y="61075"/>
                    <a:pt x="271347" y="73658"/>
                    <a:pt x="279511" y="84365"/>
                  </a:cubicBezTo>
                  <a:cubicBezTo>
                    <a:pt x="281441" y="86848"/>
                    <a:pt x="283923" y="87952"/>
                    <a:pt x="286461" y="87952"/>
                  </a:cubicBezTo>
                  <a:cubicBezTo>
                    <a:pt x="291480" y="87897"/>
                    <a:pt x="296444" y="83592"/>
                    <a:pt x="297161" y="78018"/>
                  </a:cubicBezTo>
                  <a:close/>
                  <a:moveTo>
                    <a:pt x="360316" y="283100"/>
                  </a:moveTo>
                  <a:cubicBezTo>
                    <a:pt x="363460" y="288619"/>
                    <a:pt x="372285" y="284811"/>
                    <a:pt x="370520" y="278795"/>
                  </a:cubicBezTo>
                  <a:cubicBezTo>
                    <a:pt x="368203" y="272283"/>
                    <a:pt x="364784" y="264832"/>
                    <a:pt x="357227" y="263453"/>
                  </a:cubicBezTo>
                  <a:cubicBezTo>
                    <a:pt x="349395" y="258375"/>
                    <a:pt x="338032" y="264832"/>
                    <a:pt x="339466" y="274435"/>
                  </a:cubicBezTo>
                  <a:cubicBezTo>
                    <a:pt x="340625" y="283045"/>
                    <a:pt x="352704" y="288067"/>
                    <a:pt x="359213" y="281941"/>
                  </a:cubicBezTo>
                  <a:cubicBezTo>
                    <a:pt x="359433" y="282051"/>
                    <a:pt x="359654" y="282162"/>
                    <a:pt x="359875" y="282217"/>
                  </a:cubicBezTo>
                  <a:cubicBezTo>
                    <a:pt x="359985" y="282493"/>
                    <a:pt x="360150" y="282769"/>
                    <a:pt x="360316" y="283100"/>
                  </a:cubicBezTo>
                  <a:close/>
                  <a:moveTo>
                    <a:pt x="455407" y="143306"/>
                  </a:moveTo>
                  <a:cubicBezTo>
                    <a:pt x="478849" y="203959"/>
                    <a:pt x="470961" y="277802"/>
                    <a:pt x="427883" y="327803"/>
                  </a:cubicBezTo>
                  <a:cubicBezTo>
                    <a:pt x="378738" y="383875"/>
                    <a:pt x="311833" y="432938"/>
                    <a:pt x="234227" y="431503"/>
                  </a:cubicBezTo>
                  <a:cubicBezTo>
                    <a:pt x="203449" y="429792"/>
                    <a:pt x="171954" y="428247"/>
                    <a:pt x="142225" y="419582"/>
                  </a:cubicBezTo>
                  <a:cubicBezTo>
                    <a:pt x="118231" y="410587"/>
                    <a:pt x="96279" y="396679"/>
                    <a:pt x="76808" y="380122"/>
                  </a:cubicBezTo>
                  <a:cubicBezTo>
                    <a:pt x="35165" y="342594"/>
                    <a:pt x="-6534" y="306059"/>
                    <a:pt x="857" y="244357"/>
                  </a:cubicBezTo>
                  <a:cubicBezTo>
                    <a:pt x="4828" y="197833"/>
                    <a:pt x="21761" y="152413"/>
                    <a:pt x="45975" y="112511"/>
                  </a:cubicBezTo>
                  <a:cubicBezTo>
                    <a:pt x="65446" y="84144"/>
                    <a:pt x="94348" y="64165"/>
                    <a:pt x="122147" y="44518"/>
                  </a:cubicBezTo>
                  <a:cubicBezTo>
                    <a:pt x="186130" y="-2392"/>
                    <a:pt x="244265" y="-10450"/>
                    <a:pt x="320272" y="12012"/>
                  </a:cubicBezTo>
                  <a:cubicBezTo>
                    <a:pt x="323140" y="21780"/>
                    <a:pt x="333620" y="23270"/>
                    <a:pt x="342169" y="24761"/>
                  </a:cubicBezTo>
                  <a:cubicBezTo>
                    <a:pt x="401904" y="34860"/>
                    <a:pt x="432572" y="93029"/>
                    <a:pt x="455407" y="143306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" name="Google Shape;388;p12"/>
          <p:cNvSpPr/>
          <p:nvPr/>
        </p:nvSpPr>
        <p:spPr>
          <a:xfrm>
            <a:off x="7472369" y="472527"/>
            <a:ext cx="1807527" cy="1037421"/>
          </a:xfrm>
          <a:custGeom>
            <a:rect b="b" l="l" r="r" t="t"/>
            <a:pathLst>
              <a:path extrusionOk="0" h="2074841" w="3615053">
                <a:moveTo>
                  <a:pt x="3558343" y="12431"/>
                </a:moveTo>
                <a:cubicBezTo>
                  <a:pt x="3532676" y="-3129"/>
                  <a:pt x="3501875" y="-2260"/>
                  <a:pt x="3473749" y="5122"/>
                </a:cubicBezTo>
                <a:cubicBezTo>
                  <a:pt x="3439260" y="12576"/>
                  <a:pt x="3400433" y="17787"/>
                  <a:pt x="3375417" y="45215"/>
                </a:cubicBezTo>
                <a:cubicBezTo>
                  <a:pt x="3334059" y="95007"/>
                  <a:pt x="3291400" y="144727"/>
                  <a:pt x="3256406" y="199150"/>
                </a:cubicBezTo>
                <a:cubicBezTo>
                  <a:pt x="3230883" y="250824"/>
                  <a:pt x="3200371" y="299530"/>
                  <a:pt x="3170004" y="348308"/>
                </a:cubicBezTo>
                <a:cubicBezTo>
                  <a:pt x="3113318" y="451655"/>
                  <a:pt x="3050270" y="551818"/>
                  <a:pt x="3002911" y="659941"/>
                </a:cubicBezTo>
                <a:cubicBezTo>
                  <a:pt x="2977605" y="715523"/>
                  <a:pt x="2949335" y="767124"/>
                  <a:pt x="2923523" y="823212"/>
                </a:cubicBezTo>
                <a:cubicBezTo>
                  <a:pt x="2899301" y="877273"/>
                  <a:pt x="2879924" y="933289"/>
                  <a:pt x="2858884" y="988654"/>
                </a:cubicBezTo>
                <a:cubicBezTo>
                  <a:pt x="2839362" y="1042788"/>
                  <a:pt x="2815213" y="1095764"/>
                  <a:pt x="2802053" y="1151924"/>
                </a:cubicBezTo>
                <a:cubicBezTo>
                  <a:pt x="2802053" y="1152141"/>
                  <a:pt x="2801981" y="1152359"/>
                  <a:pt x="2801981" y="1152576"/>
                </a:cubicBezTo>
                <a:cubicBezTo>
                  <a:pt x="2765034" y="1139404"/>
                  <a:pt x="2723532" y="1137160"/>
                  <a:pt x="2685429" y="1128693"/>
                </a:cubicBezTo>
                <a:cubicBezTo>
                  <a:pt x="2625996" y="1121673"/>
                  <a:pt x="2566346" y="1116607"/>
                  <a:pt x="2506912" y="1109370"/>
                </a:cubicBezTo>
                <a:cubicBezTo>
                  <a:pt x="2429982" y="1102856"/>
                  <a:pt x="2352762" y="1102856"/>
                  <a:pt x="2275760" y="1096632"/>
                </a:cubicBezTo>
                <a:cubicBezTo>
                  <a:pt x="2088133" y="1088527"/>
                  <a:pt x="1889589" y="1091277"/>
                  <a:pt x="1722207" y="1187314"/>
                </a:cubicBezTo>
                <a:cubicBezTo>
                  <a:pt x="1677380" y="1213513"/>
                  <a:pt x="1611222" y="1263666"/>
                  <a:pt x="1602907" y="1320261"/>
                </a:cubicBezTo>
                <a:cubicBezTo>
                  <a:pt x="1565454" y="1302313"/>
                  <a:pt x="1525615" y="1287477"/>
                  <a:pt x="1485198" y="1277489"/>
                </a:cubicBezTo>
                <a:cubicBezTo>
                  <a:pt x="1443985" y="1269673"/>
                  <a:pt x="1401544" y="1274811"/>
                  <a:pt x="1360114" y="1278213"/>
                </a:cubicBezTo>
                <a:cubicBezTo>
                  <a:pt x="1323745" y="1281180"/>
                  <a:pt x="1290703" y="1298549"/>
                  <a:pt x="1261854" y="1319971"/>
                </a:cubicBezTo>
                <a:cubicBezTo>
                  <a:pt x="1261782" y="1320044"/>
                  <a:pt x="1261637" y="1320116"/>
                  <a:pt x="1261565" y="1320261"/>
                </a:cubicBezTo>
                <a:cubicBezTo>
                  <a:pt x="1263011" y="1304194"/>
                  <a:pt x="1258094" y="1287332"/>
                  <a:pt x="1254913" y="1271627"/>
                </a:cubicBezTo>
                <a:cubicBezTo>
                  <a:pt x="1246887" y="1229072"/>
                  <a:pt x="1209940" y="1202078"/>
                  <a:pt x="1173717" y="1183478"/>
                </a:cubicBezTo>
                <a:cubicBezTo>
                  <a:pt x="1113199" y="1152141"/>
                  <a:pt x="1044873" y="1140634"/>
                  <a:pt x="978281" y="1129272"/>
                </a:cubicBezTo>
                <a:cubicBezTo>
                  <a:pt x="923910" y="1119502"/>
                  <a:pt x="868815" y="1116100"/>
                  <a:pt x="813647" y="1114508"/>
                </a:cubicBezTo>
                <a:cubicBezTo>
                  <a:pt x="700710" y="1105100"/>
                  <a:pt x="587700" y="1108429"/>
                  <a:pt x="474980" y="1117548"/>
                </a:cubicBezTo>
                <a:cubicBezTo>
                  <a:pt x="481343" y="1112409"/>
                  <a:pt x="487633" y="1107343"/>
                  <a:pt x="493923" y="1102350"/>
                </a:cubicBezTo>
                <a:cubicBezTo>
                  <a:pt x="547645" y="1062400"/>
                  <a:pt x="598184" y="1018543"/>
                  <a:pt x="653207" y="980403"/>
                </a:cubicBezTo>
                <a:cubicBezTo>
                  <a:pt x="693769" y="948270"/>
                  <a:pt x="735849" y="917946"/>
                  <a:pt x="776050" y="885524"/>
                </a:cubicBezTo>
                <a:cubicBezTo>
                  <a:pt x="815455" y="850062"/>
                  <a:pt x="851100" y="810112"/>
                  <a:pt x="882480" y="767413"/>
                </a:cubicBezTo>
                <a:cubicBezTo>
                  <a:pt x="902869" y="738030"/>
                  <a:pt x="918993" y="706042"/>
                  <a:pt x="934321" y="673909"/>
                </a:cubicBezTo>
                <a:cubicBezTo>
                  <a:pt x="953843" y="635624"/>
                  <a:pt x="977052" y="601320"/>
                  <a:pt x="1001997" y="566003"/>
                </a:cubicBezTo>
                <a:cubicBezTo>
                  <a:pt x="1039161" y="510059"/>
                  <a:pt x="1095412" y="473150"/>
                  <a:pt x="1150435" y="436747"/>
                </a:cubicBezTo>
                <a:cubicBezTo>
                  <a:pt x="1217894" y="394409"/>
                  <a:pt x="1287666" y="355763"/>
                  <a:pt x="1357149" y="316754"/>
                </a:cubicBezTo>
                <a:cubicBezTo>
                  <a:pt x="1416799" y="282161"/>
                  <a:pt x="1474714" y="243080"/>
                  <a:pt x="1539787" y="219197"/>
                </a:cubicBezTo>
                <a:cubicBezTo>
                  <a:pt x="1591917" y="199946"/>
                  <a:pt x="1597918" y="222020"/>
                  <a:pt x="1637685" y="245613"/>
                </a:cubicBezTo>
                <a:cubicBezTo>
                  <a:pt x="1700010" y="268048"/>
                  <a:pt x="1769711" y="218401"/>
                  <a:pt x="1783737" y="156596"/>
                </a:cubicBezTo>
                <a:cubicBezTo>
                  <a:pt x="1792124" y="112594"/>
                  <a:pt x="1763926" y="70039"/>
                  <a:pt x="1727992" y="47025"/>
                </a:cubicBezTo>
                <a:cubicBezTo>
                  <a:pt x="1637396" y="-25347"/>
                  <a:pt x="1419619" y="101014"/>
                  <a:pt x="1332277" y="152253"/>
                </a:cubicBezTo>
                <a:cubicBezTo>
                  <a:pt x="1160702" y="257265"/>
                  <a:pt x="990645" y="366184"/>
                  <a:pt x="830856" y="488492"/>
                </a:cubicBezTo>
                <a:cubicBezTo>
                  <a:pt x="649809" y="635697"/>
                  <a:pt x="471076" y="786881"/>
                  <a:pt x="303983" y="950007"/>
                </a:cubicBezTo>
                <a:cubicBezTo>
                  <a:pt x="265663" y="988798"/>
                  <a:pt x="226691" y="1026866"/>
                  <a:pt x="189166" y="1066381"/>
                </a:cubicBezTo>
                <a:cubicBezTo>
                  <a:pt x="176079" y="1080493"/>
                  <a:pt x="111657" y="1140417"/>
                  <a:pt x="89605" y="1180149"/>
                </a:cubicBezTo>
                <a:cubicBezTo>
                  <a:pt x="66685" y="1188979"/>
                  <a:pt x="45717" y="1201282"/>
                  <a:pt x="30316" y="1220388"/>
                </a:cubicBezTo>
                <a:cubicBezTo>
                  <a:pt x="3853" y="1257876"/>
                  <a:pt x="-10969" y="1334084"/>
                  <a:pt x="9782" y="1376204"/>
                </a:cubicBezTo>
                <a:cubicBezTo>
                  <a:pt x="36534" y="1406745"/>
                  <a:pt x="82013" y="1399363"/>
                  <a:pt x="118092" y="1410074"/>
                </a:cubicBezTo>
                <a:cubicBezTo>
                  <a:pt x="124599" y="1434319"/>
                  <a:pt x="118526" y="1460445"/>
                  <a:pt x="121563" y="1485341"/>
                </a:cubicBezTo>
                <a:cubicBezTo>
                  <a:pt x="123659" y="1521165"/>
                  <a:pt x="130094" y="1556482"/>
                  <a:pt x="136385" y="1591727"/>
                </a:cubicBezTo>
                <a:cubicBezTo>
                  <a:pt x="152075" y="1684291"/>
                  <a:pt x="177453" y="1779170"/>
                  <a:pt x="232620" y="1856463"/>
                </a:cubicBezTo>
                <a:cubicBezTo>
                  <a:pt x="355608" y="2023642"/>
                  <a:pt x="516699" y="2069960"/>
                  <a:pt x="716689" y="2071262"/>
                </a:cubicBezTo>
                <a:cubicBezTo>
                  <a:pt x="782774" y="2074085"/>
                  <a:pt x="849799" y="2061709"/>
                  <a:pt x="907931" y="2029214"/>
                </a:cubicBezTo>
                <a:cubicBezTo>
                  <a:pt x="952397" y="2002726"/>
                  <a:pt x="997731" y="1975949"/>
                  <a:pt x="1032147" y="1936434"/>
                </a:cubicBezTo>
                <a:cubicBezTo>
                  <a:pt x="1132432" y="1823968"/>
                  <a:pt x="1187454" y="1682192"/>
                  <a:pt x="1245080" y="1545265"/>
                </a:cubicBezTo>
                <a:cubicBezTo>
                  <a:pt x="1252816" y="1525290"/>
                  <a:pt x="1260842" y="1506618"/>
                  <a:pt x="1277978" y="1492433"/>
                </a:cubicBezTo>
                <a:cubicBezTo>
                  <a:pt x="1278628" y="1491999"/>
                  <a:pt x="1279134" y="1491420"/>
                  <a:pt x="1279641" y="1490914"/>
                </a:cubicBezTo>
                <a:cubicBezTo>
                  <a:pt x="1288751" y="1488091"/>
                  <a:pt x="1298006" y="1485703"/>
                  <a:pt x="1307333" y="1483676"/>
                </a:cubicBezTo>
                <a:cubicBezTo>
                  <a:pt x="1366838" y="1472097"/>
                  <a:pt x="1428657" y="1469853"/>
                  <a:pt x="1487295" y="1485269"/>
                </a:cubicBezTo>
                <a:cubicBezTo>
                  <a:pt x="1488885" y="1486499"/>
                  <a:pt x="1490838" y="1487512"/>
                  <a:pt x="1493079" y="1488163"/>
                </a:cubicBezTo>
                <a:cubicBezTo>
                  <a:pt x="1524603" y="1498295"/>
                  <a:pt x="1563575" y="1502710"/>
                  <a:pt x="1582084" y="1533758"/>
                </a:cubicBezTo>
                <a:cubicBezTo>
                  <a:pt x="1641373" y="1648973"/>
                  <a:pt x="1673909" y="1777940"/>
                  <a:pt x="1744621" y="1887728"/>
                </a:cubicBezTo>
                <a:cubicBezTo>
                  <a:pt x="1812948" y="2001568"/>
                  <a:pt x="1905423" y="2065400"/>
                  <a:pt x="2039401" y="2073795"/>
                </a:cubicBezTo>
                <a:cubicBezTo>
                  <a:pt x="2099774" y="2075171"/>
                  <a:pt x="2160725" y="2076329"/>
                  <a:pt x="2220882" y="2069453"/>
                </a:cubicBezTo>
                <a:cubicBezTo>
                  <a:pt x="2339892" y="2050058"/>
                  <a:pt x="2463458" y="2012135"/>
                  <a:pt x="2546751" y="1920078"/>
                </a:cubicBezTo>
                <a:cubicBezTo>
                  <a:pt x="2616958" y="1841699"/>
                  <a:pt x="2655206" y="1741464"/>
                  <a:pt x="2679789" y="1640506"/>
                </a:cubicBezTo>
                <a:cubicBezTo>
                  <a:pt x="2699166" y="1574430"/>
                  <a:pt x="2715651" y="1508283"/>
                  <a:pt x="2723605" y="1439457"/>
                </a:cubicBezTo>
                <a:cubicBezTo>
                  <a:pt x="2781809" y="1440326"/>
                  <a:pt x="2867415" y="1455089"/>
                  <a:pt x="2895686" y="1399291"/>
                </a:cubicBezTo>
                <a:cubicBezTo>
                  <a:pt x="2902916" y="1396468"/>
                  <a:pt x="2909134" y="1388942"/>
                  <a:pt x="2913545" y="1382283"/>
                </a:cubicBezTo>
                <a:cubicBezTo>
                  <a:pt x="2922799" y="1369908"/>
                  <a:pt x="2934223" y="1359342"/>
                  <a:pt x="2943261" y="1346749"/>
                </a:cubicBezTo>
                <a:cubicBezTo>
                  <a:pt x="3004140" y="1270397"/>
                  <a:pt x="3046799" y="1182103"/>
                  <a:pt x="3095170" y="1097862"/>
                </a:cubicBezTo>
                <a:cubicBezTo>
                  <a:pt x="3125248" y="1047998"/>
                  <a:pt x="3157134" y="998930"/>
                  <a:pt x="3178246" y="944290"/>
                </a:cubicBezTo>
                <a:cubicBezTo>
                  <a:pt x="3202684" y="890879"/>
                  <a:pt x="3230304" y="838989"/>
                  <a:pt x="3247368" y="782539"/>
                </a:cubicBezTo>
                <a:cubicBezTo>
                  <a:pt x="3281278" y="688962"/>
                  <a:pt x="3285978" y="588800"/>
                  <a:pt x="3310633" y="493124"/>
                </a:cubicBezTo>
                <a:cubicBezTo>
                  <a:pt x="3328058" y="433635"/>
                  <a:pt x="3350761" y="378705"/>
                  <a:pt x="3380116" y="323630"/>
                </a:cubicBezTo>
                <a:cubicBezTo>
                  <a:pt x="3402892" y="278470"/>
                  <a:pt x="3408821" y="237724"/>
                  <a:pt x="3469483" y="240330"/>
                </a:cubicBezTo>
                <a:cubicBezTo>
                  <a:pt x="3530434" y="234974"/>
                  <a:pt x="3592109" y="191696"/>
                  <a:pt x="3607871" y="130831"/>
                </a:cubicBezTo>
                <a:cubicBezTo>
                  <a:pt x="3624862" y="73079"/>
                  <a:pt x="3613004" y="39570"/>
                  <a:pt x="3558343" y="124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2"/>
          <p:cNvGrpSpPr/>
          <p:nvPr/>
        </p:nvGrpSpPr>
        <p:grpSpPr>
          <a:xfrm>
            <a:off x="7472369" y="472527"/>
            <a:ext cx="1807526" cy="1037420"/>
            <a:chOff x="14944738" y="945054"/>
            <a:chExt cx="3615052" cy="2074841"/>
          </a:xfrm>
        </p:grpSpPr>
        <p:sp>
          <p:nvSpPr>
            <p:cNvPr id="390" name="Google Shape;390;p12"/>
            <p:cNvSpPr/>
            <p:nvPr/>
          </p:nvSpPr>
          <p:spPr>
            <a:xfrm>
              <a:off x="16192945" y="2218437"/>
              <a:ext cx="362925" cy="77412"/>
            </a:xfrm>
            <a:custGeom>
              <a:rect b="b" l="l" r="r" t="t"/>
              <a:pathLst>
                <a:path extrusionOk="0" h="77412" w="362925">
                  <a:moveTo>
                    <a:pt x="338503" y="75102"/>
                  </a:moveTo>
                  <a:cubicBezTo>
                    <a:pt x="288686" y="51219"/>
                    <a:pt x="235905" y="25889"/>
                    <a:pt x="179508" y="27409"/>
                  </a:cubicBezTo>
                  <a:cubicBezTo>
                    <a:pt x="129836" y="27047"/>
                    <a:pt x="78645" y="26613"/>
                    <a:pt x="33745" y="50568"/>
                  </a:cubicBezTo>
                  <a:cubicBezTo>
                    <a:pt x="23912" y="54693"/>
                    <a:pt x="14657" y="60555"/>
                    <a:pt x="4318" y="63450"/>
                  </a:cubicBezTo>
                  <a:cubicBezTo>
                    <a:pt x="-8191" y="62075"/>
                    <a:pt x="10102" y="49555"/>
                    <a:pt x="13645" y="46588"/>
                  </a:cubicBezTo>
                  <a:cubicBezTo>
                    <a:pt x="42494" y="25166"/>
                    <a:pt x="75536" y="7796"/>
                    <a:pt x="111905" y="4829"/>
                  </a:cubicBezTo>
                  <a:cubicBezTo>
                    <a:pt x="153335" y="1428"/>
                    <a:pt x="195776" y="-3711"/>
                    <a:pt x="236989" y="4106"/>
                  </a:cubicBezTo>
                  <a:cubicBezTo>
                    <a:pt x="277479" y="14093"/>
                    <a:pt x="317390" y="28929"/>
                    <a:pt x="354915" y="46950"/>
                  </a:cubicBezTo>
                  <a:cubicBezTo>
                    <a:pt x="373136" y="57950"/>
                    <a:pt x="357084" y="85524"/>
                    <a:pt x="338503" y="75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16176136" y="2387748"/>
              <a:ext cx="379051" cy="80626"/>
            </a:xfrm>
            <a:custGeom>
              <a:rect b="b" l="l" r="r" t="t"/>
              <a:pathLst>
                <a:path extrusionOk="0" h="80626" w="379051">
                  <a:moveTo>
                    <a:pt x="351191" y="77023"/>
                  </a:moveTo>
                  <a:cubicBezTo>
                    <a:pt x="329283" y="59292"/>
                    <a:pt x="301157" y="54226"/>
                    <a:pt x="274478" y="48074"/>
                  </a:cubicBezTo>
                  <a:cubicBezTo>
                    <a:pt x="210417" y="26725"/>
                    <a:pt x="141729" y="28172"/>
                    <a:pt x="75933" y="40982"/>
                  </a:cubicBezTo>
                  <a:cubicBezTo>
                    <a:pt x="58942" y="44745"/>
                    <a:pt x="42240" y="49449"/>
                    <a:pt x="26117" y="56035"/>
                  </a:cubicBezTo>
                  <a:cubicBezTo>
                    <a:pt x="19899" y="58423"/>
                    <a:pt x="13681" y="61174"/>
                    <a:pt x="7029" y="61970"/>
                  </a:cubicBezTo>
                  <a:cubicBezTo>
                    <a:pt x="1389" y="62766"/>
                    <a:pt x="-2443" y="55456"/>
                    <a:pt x="1823" y="51476"/>
                  </a:cubicBezTo>
                  <a:cubicBezTo>
                    <a:pt x="1823" y="51476"/>
                    <a:pt x="1823" y="51476"/>
                    <a:pt x="1750" y="51476"/>
                  </a:cubicBezTo>
                  <a:cubicBezTo>
                    <a:pt x="33564" y="21586"/>
                    <a:pt x="79693" y="12250"/>
                    <a:pt x="121412" y="4434"/>
                  </a:cubicBezTo>
                  <a:cubicBezTo>
                    <a:pt x="153587" y="19"/>
                    <a:pt x="186340" y="-1211"/>
                    <a:pt x="218660" y="1250"/>
                  </a:cubicBezTo>
                  <a:cubicBezTo>
                    <a:pt x="248593" y="4724"/>
                    <a:pt x="277225" y="14711"/>
                    <a:pt x="306797" y="20284"/>
                  </a:cubicBezTo>
                  <a:cubicBezTo>
                    <a:pt x="327476" y="25929"/>
                    <a:pt x="394718" y="43660"/>
                    <a:pt x="375702" y="74056"/>
                  </a:cubicBezTo>
                  <a:cubicBezTo>
                    <a:pt x="369773" y="81582"/>
                    <a:pt x="358783" y="82740"/>
                    <a:pt x="351191" y="770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16425416" y="2038779"/>
              <a:ext cx="1424190" cy="981116"/>
            </a:xfrm>
            <a:custGeom>
              <a:rect b="b" l="l" r="r" t="t"/>
              <a:pathLst>
                <a:path extrusionOk="0" h="981116" w="1424190">
                  <a:moveTo>
                    <a:pt x="558722" y="980070"/>
                  </a:moveTo>
                  <a:cubicBezTo>
                    <a:pt x="424744" y="971675"/>
                    <a:pt x="332269" y="907843"/>
                    <a:pt x="263942" y="794003"/>
                  </a:cubicBezTo>
                  <a:cubicBezTo>
                    <a:pt x="193230" y="684215"/>
                    <a:pt x="160694" y="555248"/>
                    <a:pt x="101405" y="440033"/>
                  </a:cubicBezTo>
                  <a:cubicBezTo>
                    <a:pt x="82895" y="408985"/>
                    <a:pt x="43924" y="404570"/>
                    <a:pt x="12400" y="394438"/>
                  </a:cubicBezTo>
                  <a:cubicBezTo>
                    <a:pt x="-7483" y="388793"/>
                    <a:pt x="-2205" y="357891"/>
                    <a:pt x="19341" y="360641"/>
                  </a:cubicBezTo>
                  <a:cubicBezTo>
                    <a:pt x="133001" y="382786"/>
                    <a:pt x="139364" y="429539"/>
                    <a:pt x="177974" y="527023"/>
                  </a:cubicBezTo>
                  <a:cubicBezTo>
                    <a:pt x="257001" y="714104"/>
                    <a:pt x="326701" y="937371"/>
                    <a:pt x="566386" y="945549"/>
                  </a:cubicBezTo>
                  <a:cubicBezTo>
                    <a:pt x="623578" y="945694"/>
                    <a:pt x="681420" y="947793"/>
                    <a:pt x="738106" y="940556"/>
                  </a:cubicBezTo>
                  <a:cubicBezTo>
                    <a:pt x="830581" y="924561"/>
                    <a:pt x="922768" y="899955"/>
                    <a:pt x="997818" y="841623"/>
                  </a:cubicBezTo>
                  <a:cubicBezTo>
                    <a:pt x="1089065" y="770337"/>
                    <a:pt x="1135339" y="657292"/>
                    <a:pt x="1162452" y="547649"/>
                  </a:cubicBezTo>
                  <a:cubicBezTo>
                    <a:pt x="1181685" y="480344"/>
                    <a:pt x="1200339" y="412314"/>
                    <a:pt x="1207859" y="342620"/>
                  </a:cubicBezTo>
                  <a:cubicBezTo>
                    <a:pt x="1210244" y="300934"/>
                    <a:pt x="1245962" y="311500"/>
                    <a:pt x="1275534" y="312007"/>
                  </a:cubicBezTo>
                  <a:cubicBezTo>
                    <a:pt x="1304383" y="313816"/>
                    <a:pt x="1333955" y="313744"/>
                    <a:pt x="1362226" y="307737"/>
                  </a:cubicBezTo>
                  <a:cubicBezTo>
                    <a:pt x="1381964" y="302816"/>
                    <a:pt x="1388327" y="281104"/>
                    <a:pt x="1389556" y="262939"/>
                  </a:cubicBezTo>
                  <a:cubicBezTo>
                    <a:pt x="1387821" y="198673"/>
                    <a:pt x="1380880" y="114577"/>
                    <a:pt x="1310240" y="91490"/>
                  </a:cubicBezTo>
                  <a:cubicBezTo>
                    <a:pt x="1228320" y="69923"/>
                    <a:pt x="1143943" y="63989"/>
                    <a:pt x="1060143" y="54653"/>
                  </a:cubicBezTo>
                  <a:cubicBezTo>
                    <a:pt x="978875" y="43942"/>
                    <a:pt x="898184" y="45607"/>
                    <a:pt x="816844" y="39165"/>
                  </a:cubicBezTo>
                  <a:cubicBezTo>
                    <a:pt x="689663" y="32435"/>
                    <a:pt x="560168" y="29612"/>
                    <a:pt x="434867" y="55739"/>
                  </a:cubicBezTo>
                  <a:cubicBezTo>
                    <a:pt x="333642" y="78753"/>
                    <a:pt x="174214" y="136433"/>
                    <a:pt x="140810" y="244339"/>
                  </a:cubicBezTo>
                  <a:cubicBezTo>
                    <a:pt x="139653" y="255340"/>
                    <a:pt x="122807" y="255195"/>
                    <a:pt x="121578" y="244339"/>
                  </a:cubicBezTo>
                  <a:cubicBezTo>
                    <a:pt x="116589" y="180652"/>
                    <a:pt x="192001" y="122538"/>
                    <a:pt x="241528" y="93589"/>
                  </a:cubicBezTo>
                  <a:cubicBezTo>
                    <a:pt x="408910" y="-2448"/>
                    <a:pt x="607454" y="-5198"/>
                    <a:pt x="795080" y="2907"/>
                  </a:cubicBezTo>
                  <a:cubicBezTo>
                    <a:pt x="872083" y="9131"/>
                    <a:pt x="949303" y="9131"/>
                    <a:pt x="1026233" y="15645"/>
                  </a:cubicBezTo>
                  <a:cubicBezTo>
                    <a:pt x="1085666" y="22882"/>
                    <a:pt x="1145316" y="27948"/>
                    <a:pt x="1204750" y="34968"/>
                  </a:cubicBezTo>
                  <a:cubicBezTo>
                    <a:pt x="1258471" y="46909"/>
                    <a:pt x="1319061" y="46403"/>
                    <a:pt x="1363961" y="81720"/>
                  </a:cubicBezTo>
                  <a:cubicBezTo>
                    <a:pt x="1416380" y="120801"/>
                    <a:pt x="1425852" y="211121"/>
                    <a:pt x="1423972" y="272202"/>
                  </a:cubicBezTo>
                  <a:cubicBezTo>
                    <a:pt x="1415513" y="366648"/>
                    <a:pt x="1310673" y="346745"/>
                    <a:pt x="1242926" y="345732"/>
                  </a:cubicBezTo>
                  <a:cubicBezTo>
                    <a:pt x="1234972" y="414558"/>
                    <a:pt x="1218487" y="480705"/>
                    <a:pt x="1199110" y="546781"/>
                  </a:cubicBezTo>
                  <a:cubicBezTo>
                    <a:pt x="1174527" y="647739"/>
                    <a:pt x="1136279" y="747974"/>
                    <a:pt x="1066072" y="826353"/>
                  </a:cubicBezTo>
                  <a:cubicBezTo>
                    <a:pt x="982779" y="918410"/>
                    <a:pt x="859213" y="956333"/>
                    <a:pt x="740202" y="975728"/>
                  </a:cubicBezTo>
                  <a:cubicBezTo>
                    <a:pt x="680046" y="982604"/>
                    <a:pt x="619095" y="981446"/>
                    <a:pt x="558722" y="980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17591666" y="2170621"/>
              <a:ext cx="146560" cy="115984"/>
            </a:xfrm>
            <a:custGeom>
              <a:rect b="b" l="l" r="r" t="t"/>
              <a:pathLst>
                <a:path extrusionOk="0" h="115984" w="146560">
                  <a:moveTo>
                    <a:pt x="57444" y="110833"/>
                  </a:moveTo>
                  <a:cubicBezTo>
                    <a:pt x="-39225" y="77903"/>
                    <a:pt x="-4014" y="-13864"/>
                    <a:pt x="89908" y="3433"/>
                  </a:cubicBezTo>
                  <a:cubicBezTo>
                    <a:pt x="110948" y="-9739"/>
                    <a:pt x="134013" y="17980"/>
                    <a:pt x="141098" y="36073"/>
                  </a:cubicBezTo>
                  <a:cubicBezTo>
                    <a:pt x="155125" y="63719"/>
                    <a:pt x="140954" y="101207"/>
                    <a:pt x="112105" y="112570"/>
                  </a:cubicBezTo>
                  <a:cubicBezTo>
                    <a:pt x="94535" y="118359"/>
                    <a:pt x="74796" y="116116"/>
                    <a:pt x="57444" y="110833"/>
                  </a:cubicBezTo>
                  <a:close/>
                  <a:moveTo>
                    <a:pt x="93740" y="81088"/>
                  </a:moveTo>
                  <a:cubicBezTo>
                    <a:pt x="117383" y="77976"/>
                    <a:pt x="113623" y="49606"/>
                    <a:pt x="100464" y="36290"/>
                  </a:cubicBezTo>
                  <a:cubicBezTo>
                    <a:pt x="93595" y="33322"/>
                    <a:pt x="85569" y="30572"/>
                    <a:pt x="83690" y="22394"/>
                  </a:cubicBezTo>
                  <a:cubicBezTo>
                    <a:pt x="324" y="25868"/>
                    <a:pt x="28089" y="82173"/>
                    <a:pt x="93740" y="81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14944738" y="2053920"/>
              <a:ext cx="1284170" cy="962785"/>
            </a:xfrm>
            <a:custGeom>
              <a:rect b="b" l="l" r="r" t="t"/>
              <a:pathLst>
                <a:path extrusionOk="0" h="962785" w="1284170">
                  <a:moveTo>
                    <a:pt x="716689" y="962396"/>
                  </a:moveTo>
                  <a:cubicBezTo>
                    <a:pt x="516699" y="961093"/>
                    <a:pt x="355608" y="914775"/>
                    <a:pt x="232620" y="747597"/>
                  </a:cubicBezTo>
                  <a:cubicBezTo>
                    <a:pt x="177453" y="670304"/>
                    <a:pt x="152075" y="575424"/>
                    <a:pt x="136385" y="482861"/>
                  </a:cubicBezTo>
                  <a:cubicBezTo>
                    <a:pt x="130094" y="447616"/>
                    <a:pt x="123659" y="412298"/>
                    <a:pt x="121563" y="376474"/>
                  </a:cubicBezTo>
                  <a:cubicBezTo>
                    <a:pt x="118526" y="351578"/>
                    <a:pt x="124599" y="325452"/>
                    <a:pt x="118092" y="301208"/>
                  </a:cubicBezTo>
                  <a:cubicBezTo>
                    <a:pt x="82013" y="290497"/>
                    <a:pt x="36534" y="297879"/>
                    <a:pt x="9782" y="267338"/>
                  </a:cubicBezTo>
                  <a:cubicBezTo>
                    <a:pt x="-10969" y="225217"/>
                    <a:pt x="3853" y="149010"/>
                    <a:pt x="30316" y="111521"/>
                  </a:cubicBezTo>
                  <a:cubicBezTo>
                    <a:pt x="64082" y="69618"/>
                    <a:pt x="124672" y="60210"/>
                    <a:pt x="173838" y="49426"/>
                  </a:cubicBezTo>
                  <a:cubicBezTo>
                    <a:pt x="238188" y="33866"/>
                    <a:pt x="303766" y="25471"/>
                    <a:pt x="369562" y="18668"/>
                  </a:cubicBezTo>
                  <a:cubicBezTo>
                    <a:pt x="517133" y="2891"/>
                    <a:pt x="665426" y="-6734"/>
                    <a:pt x="813647" y="5641"/>
                  </a:cubicBezTo>
                  <a:cubicBezTo>
                    <a:pt x="868815" y="7234"/>
                    <a:pt x="923910" y="10635"/>
                    <a:pt x="978281" y="20405"/>
                  </a:cubicBezTo>
                  <a:cubicBezTo>
                    <a:pt x="1044873" y="31768"/>
                    <a:pt x="1113199" y="43275"/>
                    <a:pt x="1173717" y="74612"/>
                  </a:cubicBezTo>
                  <a:cubicBezTo>
                    <a:pt x="1209940" y="93211"/>
                    <a:pt x="1246887" y="120206"/>
                    <a:pt x="1254913" y="162761"/>
                  </a:cubicBezTo>
                  <a:cubicBezTo>
                    <a:pt x="1258600" y="181288"/>
                    <a:pt x="1264963" y="201479"/>
                    <a:pt x="1260119" y="220079"/>
                  </a:cubicBezTo>
                  <a:cubicBezTo>
                    <a:pt x="1243489" y="240415"/>
                    <a:pt x="1235391" y="183965"/>
                    <a:pt x="1230402" y="174919"/>
                  </a:cubicBezTo>
                  <a:cubicBezTo>
                    <a:pt x="1199384" y="73381"/>
                    <a:pt x="971268" y="53262"/>
                    <a:pt x="878937" y="43275"/>
                  </a:cubicBezTo>
                  <a:cubicBezTo>
                    <a:pt x="798030" y="40742"/>
                    <a:pt x="717267" y="32709"/>
                    <a:pt x="636216" y="35024"/>
                  </a:cubicBezTo>
                  <a:cubicBezTo>
                    <a:pt x="520965" y="37123"/>
                    <a:pt x="407521" y="49933"/>
                    <a:pt x="293427" y="62743"/>
                  </a:cubicBezTo>
                  <a:cubicBezTo>
                    <a:pt x="229005" y="72658"/>
                    <a:pt x="166101" y="83731"/>
                    <a:pt x="104933" y="103560"/>
                  </a:cubicBezTo>
                  <a:cubicBezTo>
                    <a:pt x="83604" y="110653"/>
                    <a:pt x="61985" y="122232"/>
                    <a:pt x="51646" y="143148"/>
                  </a:cubicBezTo>
                  <a:cubicBezTo>
                    <a:pt x="38125" y="174268"/>
                    <a:pt x="32052" y="209802"/>
                    <a:pt x="37474" y="243527"/>
                  </a:cubicBezTo>
                  <a:cubicBezTo>
                    <a:pt x="37980" y="249679"/>
                    <a:pt x="45355" y="250765"/>
                    <a:pt x="49983" y="253008"/>
                  </a:cubicBezTo>
                  <a:cubicBezTo>
                    <a:pt x="64154" y="257061"/>
                    <a:pt x="79048" y="258219"/>
                    <a:pt x="93509" y="260824"/>
                  </a:cubicBezTo>
                  <a:cubicBezTo>
                    <a:pt x="171741" y="266542"/>
                    <a:pt x="153015" y="308083"/>
                    <a:pt x="156051" y="367500"/>
                  </a:cubicBezTo>
                  <a:cubicBezTo>
                    <a:pt x="165234" y="472584"/>
                    <a:pt x="185406" y="578681"/>
                    <a:pt x="229439" y="675080"/>
                  </a:cubicBezTo>
                  <a:cubicBezTo>
                    <a:pt x="255323" y="727622"/>
                    <a:pt x="295235" y="771190"/>
                    <a:pt x="337749" y="810415"/>
                  </a:cubicBezTo>
                  <a:cubicBezTo>
                    <a:pt x="425669" y="891037"/>
                    <a:pt x="542873" y="917453"/>
                    <a:pt x="657907" y="925414"/>
                  </a:cubicBezTo>
                  <a:cubicBezTo>
                    <a:pt x="752624" y="932289"/>
                    <a:pt x="843147" y="927658"/>
                    <a:pt x="922608" y="870122"/>
                  </a:cubicBezTo>
                  <a:cubicBezTo>
                    <a:pt x="1031569" y="808606"/>
                    <a:pt x="1089917" y="689989"/>
                    <a:pt x="1145157" y="582806"/>
                  </a:cubicBezTo>
                  <a:cubicBezTo>
                    <a:pt x="1165329" y="539745"/>
                    <a:pt x="1180079" y="494295"/>
                    <a:pt x="1200324" y="451234"/>
                  </a:cubicBezTo>
                  <a:cubicBezTo>
                    <a:pt x="1214712" y="422430"/>
                    <a:pt x="1221437" y="388343"/>
                    <a:pt x="1246236" y="366053"/>
                  </a:cubicBezTo>
                  <a:cubicBezTo>
                    <a:pt x="1252816" y="359974"/>
                    <a:pt x="1260625" y="353243"/>
                    <a:pt x="1270097" y="354184"/>
                  </a:cubicBezTo>
                  <a:cubicBezTo>
                    <a:pt x="1284123" y="355704"/>
                    <a:pt x="1289329" y="375027"/>
                    <a:pt x="1277978" y="383567"/>
                  </a:cubicBezTo>
                  <a:cubicBezTo>
                    <a:pt x="1260842" y="397752"/>
                    <a:pt x="1252816" y="416424"/>
                    <a:pt x="1245080" y="436398"/>
                  </a:cubicBezTo>
                  <a:cubicBezTo>
                    <a:pt x="1187454" y="573325"/>
                    <a:pt x="1132432" y="715102"/>
                    <a:pt x="1032147" y="827567"/>
                  </a:cubicBezTo>
                  <a:cubicBezTo>
                    <a:pt x="997731" y="867082"/>
                    <a:pt x="952397" y="893860"/>
                    <a:pt x="907931" y="920348"/>
                  </a:cubicBezTo>
                  <a:cubicBezTo>
                    <a:pt x="849799" y="952843"/>
                    <a:pt x="782774" y="965218"/>
                    <a:pt x="716689" y="962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15045306" y="2186518"/>
              <a:ext cx="161188" cy="108405"/>
            </a:xfrm>
            <a:custGeom>
              <a:rect b="b" l="l" r="r" t="t"/>
              <a:pathLst>
                <a:path extrusionOk="0" h="108405" w="161188">
                  <a:moveTo>
                    <a:pt x="67195" y="105792"/>
                  </a:moveTo>
                  <a:cubicBezTo>
                    <a:pt x="23018" y="101594"/>
                    <a:pt x="-31427" y="44637"/>
                    <a:pt x="22439" y="12360"/>
                  </a:cubicBezTo>
                  <a:cubicBezTo>
                    <a:pt x="54180" y="-3562"/>
                    <a:pt x="92428" y="-2549"/>
                    <a:pt x="125977" y="6642"/>
                  </a:cubicBezTo>
                  <a:cubicBezTo>
                    <a:pt x="132051" y="9103"/>
                    <a:pt x="143041" y="9827"/>
                    <a:pt x="142751" y="18366"/>
                  </a:cubicBezTo>
                  <a:cubicBezTo>
                    <a:pt x="171239" y="41742"/>
                    <a:pt x="165455" y="81619"/>
                    <a:pt x="134075" y="99133"/>
                  </a:cubicBezTo>
                  <a:cubicBezTo>
                    <a:pt x="113613" y="109917"/>
                    <a:pt x="89536" y="110061"/>
                    <a:pt x="67195" y="105792"/>
                  </a:cubicBezTo>
                  <a:close/>
                  <a:moveTo>
                    <a:pt x="101539" y="74093"/>
                  </a:moveTo>
                  <a:cubicBezTo>
                    <a:pt x="113541" y="73441"/>
                    <a:pt x="128291" y="69316"/>
                    <a:pt x="128002" y="54987"/>
                  </a:cubicBezTo>
                  <a:cubicBezTo>
                    <a:pt x="123013" y="43407"/>
                    <a:pt x="105443" y="37473"/>
                    <a:pt x="109926" y="22709"/>
                  </a:cubicBezTo>
                  <a:cubicBezTo>
                    <a:pt x="84186" y="23071"/>
                    <a:pt x="48468" y="21768"/>
                    <a:pt x="32200" y="45216"/>
                  </a:cubicBezTo>
                  <a:cubicBezTo>
                    <a:pt x="43985" y="70836"/>
                    <a:pt x="76594" y="74237"/>
                    <a:pt x="101539" y="740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15026858" y="970235"/>
              <a:ext cx="1703104" cy="1187528"/>
            </a:xfrm>
            <a:custGeom>
              <a:rect b="b" l="l" r="r" t="t"/>
              <a:pathLst>
                <a:path extrusionOk="0" h="1187528" w="1703104">
                  <a:moveTo>
                    <a:pt x="4735" y="1187245"/>
                  </a:moveTo>
                  <a:cubicBezTo>
                    <a:pt x="-24331" y="1165100"/>
                    <a:pt x="89185" y="1060450"/>
                    <a:pt x="107044" y="1041199"/>
                  </a:cubicBezTo>
                  <a:cubicBezTo>
                    <a:pt x="144569" y="1001684"/>
                    <a:pt x="183541" y="963617"/>
                    <a:pt x="221861" y="924825"/>
                  </a:cubicBezTo>
                  <a:cubicBezTo>
                    <a:pt x="388954" y="761699"/>
                    <a:pt x="567687" y="610515"/>
                    <a:pt x="748734" y="463311"/>
                  </a:cubicBezTo>
                  <a:cubicBezTo>
                    <a:pt x="908523" y="341003"/>
                    <a:pt x="1078580" y="232083"/>
                    <a:pt x="1250155" y="127072"/>
                  </a:cubicBezTo>
                  <a:cubicBezTo>
                    <a:pt x="1337497" y="75832"/>
                    <a:pt x="1555274" y="-50529"/>
                    <a:pt x="1645870" y="21843"/>
                  </a:cubicBezTo>
                  <a:cubicBezTo>
                    <a:pt x="1681804" y="44857"/>
                    <a:pt x="1710003" y="87412"/>
                    <a:pt x="1701615" y="131414"/>
                  </a:cubicBezTo>
                  <a:cubicBezTo>
                    <a:pt x="1687589" y="193219"/>
                    <a:pt x="1617889" y="242866"/>
                    <a:pt x="1555563" y="220431"/>
                  </a:cubicBezTo>
                  <a:cubicBezTo>
                    <a:pt x="1515797" y="196838"/>
                    <a:pt x="1509795" y="174765"/>
                    <a:pt x="1457665" y="194016"/>
                  </a:cubicBezTo>
                  <a:cubicBezTo>
                    <a:pt x="1392592" y="217898"/>
                    <a:pt x="1334678" y="256979"/>
                    <a:pt x="1275027" y="291573"/>
                  </a:cubicBezTo>
                  <a:cubicBezTo>
                    <a:pt x="1205544" y="330581"/>
                    <a:pt x="1135772" y="369228"/>
                    <a:pt x="1068313" y="411565"/>
                  </a:cubicBezTo>
                  <a:cubicBezTo>
                    <a:pt x="1013290" y="447968"/>
                    <a:pt x="957039" y="484878"/>
                    <a:pt x="919875" y="540821"/>
                  </a:cubicBezTo>
                  <a:cubicBezTo>
                    <a:pt x="894930" y="576138"/>
                    <a:pt x="871721" y="610443"/>
                    <a:pt x="852199" y="648727"/>
                  </a:cubicBezTo>
                  <a:cubicBezTo>
                    <a:pt x="836871" y="680860"/>
                    <a:pt x="820747" y="712849"/>
                    <a:pt x="800358" y="742231"/>
                  </a:cubicBezTo>
                  <a:cubicBezTo>
                    <a:pt x="768978" y="784931"/>
                    <a:pt x="733333" y="824880"/>
                    <a:pt x="693928" y="860342"/>
                  </a:cubicBezTo>
                  <a:cubicBezTo>
                    <a:pt x="653727" y="892765"/>
                    <a:pt x="611647" y="923088"/>
                    <a:pt x="571085" y="955222"/>
                  </a:cubicBezTo>
                  <a:cubicBezTo>
                    <a:pt x="516062" y="993361"/>
                    <a:pt x="465523" y="1037219"/>
                    <a:pt x="411801" y="1077168"/>
                  </a:cubicBezTo>
                  <a:cubicBezTo>
                    <a:pt x="397052" y="1088964"/>
                    <a:pt x="381651" y="1101340"/>
                    <a:pt x="367407" y="1113281"/>
                  </a:cubicBezTo>
                  <a:cubicBezTo>
                    <a:pt x="363864" y="1116466"/>
                    <a:pt x="359816" y="1118420"/>
                    <a:pt x="354971" y="1118420"/>
                  </a:cubicBezTo>
                  <a:cubicBezTo>
                    <a:pt x="340077" y="1118854"/>
                    <a:pt x="331256" y="1098807"/>
                    <a:pt x="342535" y="1088458"/>
                  </a:cubicBezTo>
                  <a:cubicBezTo>
                    <a:pt x="367986" y="1066674"/>
                    <a:pt x="394521" y="1046048"/>
                    <a:pt x="421201" y="1025712"/>
                  </a:cubicBezTo>
                  <a:cubicBezTo>
                    <a:pt x="461184" y="995677"/>
                    <a:pt x="498782" y="962459"/>
                    <a:pt x="540139" y="934234"/>
                  </a:cubicBezTo>
                  <a:cubicBezTo>
                    <a:pt x="585039" y="900002"/>
                    <a:pt x="630301" y="866204"/>
                    <a:pt x="674334" y="830959"/>
                  </a:cubicBezTo>
                  <a:cubicBezTo>
                    <a:pt x="711064" y="796438"/>
                    <a:pt x="743889" y="760180"/>
                    <a:pt x="773244" y="719796"/>
                  </a:cubicBezTo>
                  <a:cubicBezTo>
                    <a:pt x="795008" y="688025"/>
                    <a:pt x="810480" y="652780"/>
                    <a:pt x="828267" y="618765"/>
                  </a:cubicBezTo>
                  <a:cubicBezTo>
                    <a:pt x="845620" y="587066"/>
                    <a:pt x="865720" y="557105"/>
                    <a:pt x="886326" y="527505"/>
                  </a:cubicBezTo>
                  <a:cubicBezTo>
                    <a:pt x="935637" y="451369"/>
                    <a:pt x="1014447" y="403604"/>
                    <a:pt x="1089787" y="356780"/>
                  </a:cubicBezTo>
                  <a:cubicBezTo>
                    <a:pt x="1182913" y="304021"/>
                    <a:pt x="1275027" y="249597"/>
                    <a:pt x="1368081" y="196766"/>
                  </a:cubicBezTo>
                  <a:cubicBezTo>
                    <a:pt x="1414645" y="173896"/>
                    <a:pt x="1466847" y="140388"/>
                    <a:pt x="1520424" y="156455"/>
                  </a:cubicBezTo>
                  <a:cubicBezTo>
                    <a:pt x="1540741" y="162317"/>
                    <a:pt x="1553611" y="180844"/>
                    <a:pt x="1572265" y="189528"/>
                  </a:cubicBezTo>
                  <a:cubicBezTo>
                    <a:pt x="1612393" y="197055"/>
                    <a:pt x="1651437" y="168975"/>
                    <a:pt x="1664958" y="131776"/>
                  </a:cubicBezTo>
                  <a:cubicBezTo>
                    <a:pt x="1676671" y="99064"/>
                    <a:pt x="1651148" y="66858"/>
                    <a:pt x="1624757" y="49996"/>
                  </a:cubicBezTo>
                  <a:cubicBezTo>
                    <a:pt x="1550430" y="-6744"/>
                    <a:pt x="1338003" y="115492"/>
                    <a:pt x="1266134" y="158409"/>
                  </a:cubicBezTo>
                  <a:cubicBezTo>
                    <a:pt x="1099403" y="260308"/>
                    <a:pt x="933396" y="366405"/>
                    <a:pt x="777872" y="484371"/>
                  </a:cubicBezTo>
                  <a:cubicBezTo>
                    <a:pt x="564072" y="655747"/>
                    <a:pt x="355550" y="834505"/>
                    <a:pt x="161633" y="1028245"/>
                  </a:cubicBezTo>
                  <a:cubicBezTo>
                    <a:pt x="113045" y="1080280"/>
                    <a:pt x="53468" y="1122907"/>
                    <a:pt x="13050" y="1182035"/>
                  </a:cubicBezTo>
                  <a:cubicBezTo>
                    <a:pt x="14279" y="1184640"/>
                    <a:pt x="11243" y="1185002"/>
                    <a:pt x="9652" y="1186087"/>
                  </a:cubicBezTo>
                  <a:cubicBezTo>
                    <a:pt x="8495" y="1187390"/>
                    <a:pt x="6471" y="1187897"/>
                    <a:pt x="4735" y="1187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17743855" y="945054"/>
              <a:ext cx="815935" cy="1400419"/>
            </a:xfrm>
            <a:custGeom>
              <a:rect b="b" l="l" r="r" t="t"/>
              <a:pathLst>
                <a:path extrusionOk="0" h="1400419" w="815935">
                  <a:moveTo>
                    <a:pt x="80879" y="1396613"/>
                  </a:moveTo>
                  <a:cubicBezTo>
                    <a:pt x="73504" y="1390896"/>
                    <a:pt x="71624" y="1379389"/>
                    <a:pt x="77698" y="1372007"/>
                  </a:cubicBezTo>
                  <a:cubicBezTo>
                    <a:pt x="93460" y="1351743"/>
                    <a:pt x="111535" y="1333433"/>
                    <a:pt x="126357" y="1312445"/>
                  </a:cubicBezTo>
                  <a:cubicBezTo>
                    <a:pt x="185357" y="1235875"/>
                    <a:pt x="225774" y="1147365"/>
                    <a:pt x="275012" y="1064644"/>
                  </a:cubicBezTo>
                  <a:cubicBezTo>
                    <a:pt x="307910" y="1014201"/>
                    <a:pt x="335313" y="961080"/>
                    <a:pt x="358378" y="905498"/>
                  </a:cubicBezTo>
                  <a:cubicBezTo>
                    <a:pt x="377972" y="866345"/>
                    <a:pt x="396554" y="826613"/>
                    <a:pt x="410581" y="784999"/>
                  </a:cubicBezTo>
                  <a:cubicBezTo>
                    <a:pt x="446515" y="689541"/>
                    <a:pt x="452155" y="588076"/>
                    <a:pt x="476087" y="489940"/>
                  </a:cubicBezTo>
                  <a:cubicBezTo>
                    <a:pt x="497489" y="410620"/>
                    <a:pt x="534508" y="337380"/>
                    <a:pt x="570877" y="264212"/>
                  </a:cubicBezTo>
                  <a:cubicBezTo>
                    <a:pt x="616210" y="174182"/>
                    <a:pt x="671884" y="233672"/>
                    <a:pt x="743175" y="178307"/>
                  </a:cubicBezTo>
                  <a:cubicBezTo>
                    <a:pt x="776506" y="156885"/>
                    <a:pt x="795739" y="106225"/>
                    <a:pt x="785689" y="68302"/>
                  </a:cubicBezTo>
                  <a:cubicBezTo>
                    <a:pt x="777157" y="52380"/>
                    <a:pt x="759587" y="44709"/>
                    <a:pt x="744621" y="36024"/>
                  </a:cubicBezTo>
                  <a:cubicBezTo>
                    <a:pt x="726762" y="25892"/>
                    <a:pt x="706083" y="28353"/>
                    <a:pt x="686923" y="32623"/>
                  </a:cubicBezTo>
                  <a:cubicBezTo>
                    <a:pt x="627923" y="44926"/>
                    <a:pt x="612306" y="48545"/>
                    <a:pt x="576516" y="98698"/>
                  </a:cubicBezTo>
                  <a:cubicBezTo>
                    <a:pt x="549041" y="132713"/>
                    <a:pt x="522650" y="167596"/>
                    <a:pt x="496260" y="202407"/>
                  </a:cubicBezTo>
                  <a:cubicBezTo>
                    <a:pt x="467989" y="252271"/>
                    <a:pt x="441816" y="303366"/>
                    <a:pt x="409785" y="351059"/>
                  </a:cubicBezTo>
                  <a:cubicBezTo>
                    <a:pt x="361559" y="433852"/>
                    <a:pt x="314562" y="517441"/>
                    <a:pt x="268288" y="601392"/>
                  </a:cubicBezTo>
                  <a:cubicBezTo>
                    <a:pt x="243199" y="653790"/>
                    <a:pt x="219122" y="706766"/>
                    <a:pt x="192370" y="758367"/>
                  </a:cubicBezTo>
                  <a:cubicBezTo>
                    <a:pt x="140384" y="852160"/>
                    <a:pt x="106980" y="954277"/>
                    <a:pt x="64104" y="1052268"/>
                  </a:cubicBezTo>
                  <a:cubicBezTo>
                    <a:pt x="49861" y="1087730"/>
                    <a:pt x="33448" y="1122324"/>
                    <a:pt x="18698" y="1157569"/>
                  </a:cubicBezTo>
                  <a:cubicBezTo>
                    <a:pt x="15155" y="1164879"/>
                    <a:pt x="13637" y="1173346"/>
                    <a:pt x="8792" y="1179932"/>
                  </a:cubicBezTo>
                  <a:cubicBezTo>
                    <a:pt x="6768" y="1181886"/>
                    <a:pt x="3515" y="1181741"/>
                    <a:pt x="1779" y="1179498"/>
                  </a:cubicBezTo>
                  <a:cubicBezTo>
                    <a:pt x="-2414" y="1171392"/>
                    <a:pt x="1996" y="1160464"/>
                    <a:pt x="2936" y="1151924"/>
                  </a:cubicBezTo>
                  <a:cubicBezTo>
                    <a:pt x="16095" y="1095764"/>
                    <a:pt x="40244" y="1042788"/>
                    <a:pt x="59766" y="988654"/>
                  </a:cubicBezTo>
                  <a:cubicBezTo>
                    <a:pt x="80806" y="933289"/>
                    <a:pt x="100184" y="877273"/>
                    <a:pt x="124405" y="823212"/>
                  </a:cubicBezTo>
                  <a:cubicBezTo>
                    <a:pt x="150217" y="767124"/>
                    <a:pt x="178488" y="715523"/>
                    <a:pt x="203794" y="659941"/>
                  </a:cubicBezTo>
                  <a:cubicBezTo>
                    <a:pt x="251152" y="551818"/>
                    <a:pt x="314201" y="451655"/>
                    <a:pt x="370886" y="348308"/>
                  </a:cubicBezTo>
                  <a:cubicBezTo>
                    <a:pt x="401254" y="299530"/>
                    <a:pt x="431765" y="250824"/>
                    <a:pt x="457288" y="199150"/>
                  </a:cubicBezTo>
                  <a:cubicBezTo>
                    <a:pt x="492283" y="144727"/>
                    <a:pt x="534942" y="95007"/>
                    <a:pt x="576299" y="45215"/>
                  </a:cubicBezTo>
                  <a:cubicBezTo>
                    <a:pt x="601316" y="17787"/>
                    <a:pt x="640143" y="12576"/>
                    <a:pt x="674631" y="5122"/>
                  </a:cubicBezTo>
                  <a:cubicBezTo>
                    <a:pt x="702757" y="-2260"/>
                    <a:pt x="733558" y="-3129"/>
                    <a:pt x="759226" y="12431"/>
                  </a:cubicBezTo>
                  <a:cubicBezTo>
                    <a:pt x="813887" y="39570"/>
                    <a:pt x="825745" y="73079"/>
                    <a:pt x="808753" y="130831"/>
                  </a:cubicBezTo>
                  <a:cubicBezTo>
                    <a:pt x="792991" y="191696"/>
                    <a:pt x="731317" y="234974"/>
                    <a:pt x="670365" y="240330"/>
                  </a:cubicBezTo>
                  <a:cubicBezTo>
                    <a:pt x="609703" y="237724"/>
                    <a:pt x="603774" y="278470"/>
                    <a:pt x="580999" y="323630"/>
                  </a:cubicBezTo>
                  <a:cubicBezTo>
                    <a:pt x="551644" y="378705"/>
                    <a:pt x="528941" y="433635"/>
                    <a:pt x="511516" y="493124"/>
                  </a:cubicBezTo>
                  <a:cubicBezTo>
                    <a:pt x="486860" y="588800"/>
                    <a:pt x="482161" y="688962"/>
                    <a:pt x="448251" y="782539"/>
                  </a:cubicBezTo>
                  <a:cubicBezTo>
                    <a:pt x="431187" y="838989"/>
                    <a:pt x="403567" y="890879"/>
                    <a:pt x="379129" y="944290"/>
                  </a:cubicBezTo>
                  <a:cubicBezTo>
                    <a:pt x="358016" y="998930"/>
                    <a:pt x="326131" y="1047998"/>
                    <a:pt x="296053" y="1097862"/>
                  </a:cubicBezTo>
                  <a:cubicBezTo>
                    <a:pt x="247682" y="1182103"/>
                    <a:pt x="205023" y="1270397"/>
                    <a:pt x="144144" y="1346749"/>
                  </a:cubicBezTo>
                  <a:cubicBezTo>
                    <a:pt x="135106" y="1359342"/>
                    <a:pt x="123682" y="1369908"/>
                    <a:pt x="114427" y="1382283"/>
                  </a:cubicBezTo>
                  <a:cubicBezTo>
                    <a:pt x="107053" y="1393356"/>
                    <a:pt x="94472" y="1407252"/>
                    <a:pt x="80879" y="13966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15223866" y="2151277"/>
              <a:ext cx="854452" cy="754688"/>
            </a:xfrm>
            <a:custGeom>
              <a:rect b="b" l="l" r="r" t="t"/>
              <a:pathLst>
                <a:path extrusionOk="0" h="754688" w="854452">
                  <a:moveTo>
                    <a:pt x="774202" y="61495"/>
                  </a:moveTo>
                  <a:cubicBezTo>
                    <a:pt x="890249" y="128367"/>
                    <a:pt x="858435" y="275933"/>
                    <a:pt x="814981" y="378990"/>
                  </a:cubicBezTo>
                  <a:cubicBezTo>
                    <a:pt x="775648" y="473580"/>
                    <a:pt x="724530" y="563466"/>
                    <a:pt x="652372" y="636851"/>
                  </a:cubicBezTo>
                  <a:cubicBezTo>
                    <a:pt x="584407" y="717762"/>
                    <a:pt x="476603" y="760968"/>
                    <a:pt x="371619" y="753948"/>
                  </a:cubicBezTo>
                  <a:cubicBezTo>
                    <a:pt x="299677" y="752428"/>
                    <a:pt x="224916" y="735493"/>
                    <a:pt x="164760" y="694676"/>
                  </a:cubicBezTo>
                  <a:cubicBezTo>
                    <a:pt x="142635" y="676221"/>
                    <a:pt x="120727" y="657187"/>
                    <a:pt x="100483" y="636778"/>
                  </a:cubicBezTo>
                  <a:cubicBezTo>
                    <a:pt x="82479" y="616008"/>
                    <a:pt x="67874" y="592342"/>
                    <a:pt x="53124" y="569255"/>
                  </a:cubicBezTo>
                  <a:cubicBezTo>
                    <a:pt x="8585" y="473435"/>
                    <a:pt x="-10792" y="362706"/>
                    <a:pt x="5983" y="257912"/>
                  </a:cubicBezTo>
                  <a:cubicBezTo>
                    <a:pt x="18780" y="205949"/>
                    <a:pt x="37434" y="153335"/>
                    <a:pt x="75683" y="114327"/>
                  </a:cubicBezTo>
                  <a:cubicBezTo>
                    <a:pt x="111906" y="76187"/>
                    <a:pt x="157168" y="45791"/>
                    <a:pt x="204165" y="22487"/>
                  </a:cubicBezTo>
                  <a:cubicBezTo>
                    <a:pt x="252825" y="3308"/>
                    <a:pt x="306112" y="-817"/>
                    <a:pt x="358026" y="124"/>
                  </a:cubicBezTo>
                  <a:cubicBezTo>
                    <a:pt x="409144" y="269"/>
                    <a:pt x="460263" y="-672"/>
                    <a:pt x="511308" y="3381"/>
                  </a:cubicBezTo>
                  <a:cubicBezTo>
                    <a:pt x="602266" y="6131"/>
                    <a:pt x="697417" y="5118"/>
                    <a:pt x="774202" y="61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16685631" y="2131756"/>
              <a:ext cx="878886" cy="785988"/>
            </a:xfrm>
            <a:custGeom>
              <a:rect b="b" l="l" r="r" t="t"/>
              <a:pathLst>
                <a:path extrusionOk="0" h="785988" w="878886">
                  <a:moveTo>
                    <a:pt x="663853" y="30139"/>
                  </a:moveTo>
                  <a:cubicBezTo>
                    <a:pt x="886763" y="81306"/>
                    <a:pt x="917781" y="224385"/>
                    <a:pt x="841140" y="421598"/>
                  </a:cubicBezTo>
                  <a:cubicBezTo>
                    <a:pt x="808170" y="517997"/>
                    <a:pt x="765294" y="612949"/>
                    <a:pt x="692051" y="685755"/>
                  </a:cubicBezTo>
                  <a:cubicBezTo>
                    <a:pt x="623363" y="762397"/>
                    <a:pt x="514692" y="790188"/>
                    <a:pt x="414769" y="785483"/>
                  </a:cubicBezTo>
                  <a:cubicBezTo>
                    <a:pt x="347671" y="778174"/>
                    <a:pt x="275296" y="767897"/>
                    <a:pt x="218177" y="729468"/>
                  </a:cubicBezTo>
                  <a:cubicBezTo>
                    <a:pt x="166119" y="686045"/>
                    <a:pt x="121652" y="631838"/>
                    <a:pt x="89333" y="572204"/>
                  </a:cubicBezTo>
                  <a:cubicBezTo>
                    <a:pt x="52747" y="500266"/>
                    <a:pt x="23465" y="424348"/>
                    <a:pt x="5606" y="345608"/>
                  </a:cubicBezTo>
                  <a:cubicBezTo>
                    <a:pt x="-3504" y="279388"/>
                    <a:pt x="-5963" y="204338"/>
                    <a:pt x="33587" y="147092"/>
                  </a:cubicBezTo>
                  <a:cubicBezTo>
                    <a:pt x="28164" y="129651"/>
                    <a:pt x="48120" y="116551"/>
                    <a:pt x="58749" y="105478"/>
                  </a:cubicBezTo>
                  <a:cubicBezTo>
                    <a:pt x="94539" y="69148"/>
                    <a:pt x="141680" y="47943"/>
                    <a:pt x="189472" y="32166"/>
                  </a:cubicBezTo>
                  <a:cubicBezTo>
                    <a:pt x="269367" y="8428"/>
                    <a:pt x="352733" y="3073"/>
                    <a:pt x="435520" y="33"/>
                  </a:cubicBezTo>
                  <a:cubicBezTo>
                    <a:pt x="512450" y="-763"/>
                    <a:pt x="589091" y="12987"/>
                    <a:pt x="663853" y="30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14980195" y="2073409"/>
              <a:ext cx="2834704" cy="911165"/>
            </a:xfrm>
            <a:custGeom>
              <a:rect b="b" l="l" r="r" t="t"/>
              <a:pathLst>
                <a:path extrusionOk="0" h="911165" w="2834704">
                  <a:moveTo>
                    <a:pt x="199331" y="212242"/>
                  </a:moveTo>
                  <a:cubicBezTo>
                    <a:pt x="230711" y="194800"/>
                    <a:pt x="236495" y="154851"/>
                    <a:pt x="208007" y="131475"/>
                  </a:cubicBezTo>
                  <a:cubicBezTo>
                    <a:pt x="208224" y="122935"/>
                    <a:pt x="197234" y="122211"/>
                    <a:pt x="191233" y="119750"/>
                  </a:cubicBezTo>
                  <a:cubicBezTo>
                    <a:pt x="157612" y="110559"/>
                    <a:pt x="119436" y="109546"/>
                    <a:pt x="87695" y="125468"/>
                  </a:cubicBezTo>
                  <a:cubicBezTo>
                    <a:pt x="33829" y="157746"/>
                    <a:pt x="88274" y="214702"/>
                    <a:pt x="132378" y="218900"/>
                  </a:cubicBezTo>
                  <a:cubicBezTo>
                    <a:pt x="154648" y="223170"/>
                    <a:pt x="178797" y="223025"/>
                    <a:pt x="199331" y="212242"/>
                  </a:cubicBezTo>
                  <a:close/>
                  <a:moveTo>
                    <a:pt x="1058653" y="456786"/>
                  </a:moveTo>
                  <a:cubicBezTo>
                    <a:pt x="1102107" y="353728"/>
                    <a:pt x="1133992" y="206162"/>
                    <a:pt x="1017874" y="139291"/>
                  </a:cubicBezTo>
                  <a:cubicBezTo>
                    <a:pt x="941088" y="82913"/>
                    <a:pt x="845937" y="83926"/>
                    <a:pt x="754980" y="81032"/>
                  </a:cubicBezTo>
                  <a:cubicBezTo>
                    <a:pt x="703934" y="76979"/>
                    <a:pt x="652816" y="77920"/>
                    <a:pt x="601697" y="77775"/>
                  </a:cubicBezTo>
                  <a:cubicBezTo>
                    <a:pt x="549784" y="76834"/>
                    <a:pt x="496497" y="81032"/>
                    <a:pt x="447837" y="100138"/>
                  </a:cubicBezTo>
                  <a:cubicBezTo>
                    <a:pt x="400840" y="123441"/>
                    <a:pt x="355578" y="153837"/>
                    <a:pt x="319354" y="191977"/>
                  </a:cubicBezTo>
                  <a:cubicBezTo>
                    <a:pt x="281106" y="230913"/>
                    <a:pt x="262452" y="283528"/>
                    <a:pt x="249654" y="335563"/>
                  </a:cubicBezTo>
                  <a:cubicBezTo>
                    <a:pt x="232880" y="440357"/>
                    <a:pt x="252257" y="551158"/>
                    <a:pt x="296796" y="646906"/>
                  </a:cubicBezTo>
                  <a:cubicBezTo>
                    <a:pt x="311618" y="669993"/>
                    <a:pt x="326151" y="693658"/>
                    <a:pt x="344154" y="714429"/>
                  </a:cubicBezTo>
                  <a:cubicBezTo>
                    <a:pt x="364399" y="734838"/>
                    <a:pt x="386307" y="753872"/>
                    <a:pt x="408431" y="772326"/>
                  </a:cubicBezTo>
                  <a:cubicBezTo>
                    <a:pt x="468515" y="813144"/>
                    <a:pt x="543277" y="830152"/>
                    <a:pt x="615290" y="831599"/>
                  </a:cubicBezTo>
                  <a:cubicBezTo>
                    <a:pt x="720274" y="838619"/>
                    <a:pt x="828078" y="795413"/>
                    <a:pt x="896043" y="714501"/>
                  </a:cubicBezTo>
                  <a:cubicBezTo>
                    <a:pt x="968202" y="641334"/>
                    <a:pt x="1019320" y="551376"/>
                    <a:pt x="1058653" y="456786"/>
                  </a:cubicBezTo>
                  <a:close/>
                  <a:moveTo>
                    <a:pt x="2546577" y="480017"/>
                  </a:moveTo>
                  <a:cubicBezTo>
                    <a:pt x="2623218" y="282804"/>
                    <a:pt x="2592200" y="139725"/>
                    <a:pt x="2369290" y="88558"/>
                  </a:cubicBezTo>
                  <a:cubicBezTo>
                    <a:pt x="2294529" y="71406"/>
                    <a:pt x="2217887" y="57655"/>
                    <a:pt x="2141029" y="58307"/>
                  </a:cubicBezTo>
                  <a:cubicBezTo>
                    <a:pt x="2058242" y="61346"/>
                    <a:pt x="1974877" y="66702"/>
                    <a:pt x="1894982" y="90440"/>
                  </a:cubicBezTo>
                  <a:cubicBezTo>
                    <a:pt x="1847190" y="106217"/>
                    <a:pt x="1800048" y="127422"/>
                    <a:pt x="1764258" y="163752"/>
                  </a:cubicBezTo>
                  <a:cubicBezTo>
                    <a:pt x="1753702" y="174825"/>
                    <a:pt x="1733674" y="187925"/>
                    <a:pt x="1739097" y="205366"/>
                  </a:cubicBezTo>
                  <a:cubicBezTo>
                    <a:pt x="1699547" y="262612"/>
                    <a:pt x="1702005" y="337662"/>
                    <a:pt x="1711115" y="403882"/>
                  </a:cubicBezTo>
                  <a:cubicBezTo>
                    <a:pt x="1728902" y="482622"/>
                    <a:pt x="1758257" y="558540"/>
                    <a:pt x="1794842" y="630478"/>
                  </a:cubicBezTo>
                  <a:cubicBezTo>
                    <a:pt x="1827162" y="690184"/>
                    <a:pt x="1871700" y="744319"/>
                    <a:pt x="1923686" y="787742"/>
                  </a:cubicBezTo>
                  <a:cubicBezTo>
                    <a:pt x="1980806" y="826171"/>
                    <a:pt x="2053181" y="836448"/>
                    <a:pt x="2120278" y="843757"/>
                  </a:cubicBezTo>
                  <a:cubicBezTo>
                    <a:pt x="2220201" y="848462"/>
                    <a:pt x="2328873" y="820671"/>
                    <a:pt x="2397561" y="744029"/>
                  </a:cubicBezTo>
                  <a:cubicBezTo>
                    <a:pt x="2470731" y="671295"/>
                    <a:pt x="2513607" y="576416"/>
                    <a:pt x="2546577" y="480017"/>
                  </a:cubicBezTo>
                  <a:close/>
                  <a:moveTo>
                    <a:pt x="2723503" y="209708"/>
                  </a:moveTo>
                  <a:cubicBezTo>
                    <a:pt x="2752351" y="198346"/>
                    <a:pt x="2766523" y="160930"/>
                    <a:pt x="2752496" y="133212"/>
                  </a:cubicBezTo>
                  <a:cubicBezTo>
                    <a:pt x="2745410" y="115119"/>
                    <a:pt x="2722346" y="87328"/>
                    <a:pt x="2701305" y="100572"/>
                  </a:cubicBezTo>
                  <a:cubicBezTo>
                    <a:pt x="2607384" y="83347"/>
                    <a:pt x="2572172" y="175115"/>
                    <a:pt x="2668841" y="207972"/>
                  </a:cubicBezTo>
                  <a:cubicBezTo>
                    <a:pt x="2686194" y="213327"/>
                    <a:pt x="2706005" y="215571"/>
                    <a:pt x="2723503" y="209708"/>
                  </a:cubicBezTo>
                  <a:close/>
                  <a:moveTo>
                    <a:pt x="2834705" y="228236"/>
                  </a:moveTo>
                  <a:cubicBezTo>
                    <a:pt x="2833403" y="246329"/>
                    <a:pt x="2827113" y="268113"/>
                    <a:pt x="2807374" y="272961"/>
                  </a:cubicBezTo>
                  <a:cubicBezTo>
                    <a:pt x="2779104" y="278968"/>
                    <a:pt x="2749532" y="279113"/>
                    <a:pt x="2720683" y="277231"/>
                  </a:cubicBezTo>
                  <a:cubicBezTo>
                    <a:pt x="2691111" y="276797"/>
                    <a:pt x="2655393" y="266158"/>
                    <a:pt x="2653007" y="307845"/>
                  </a:cubicBezTo>
                  <a:cubicBezTo>
                    <a:pt x="2645488" y="377611"/>
                    <a:pt x="2626833" y="445568"/>
                    <a:pt x="2607601" y="512874"/>
                  </a:cubicBezTo>
                  <a:cubicBezTo>
                    <a:pt x="2580560" y="622517"/>
                    <a:pt x="2534286" y="735489"/>
                    <a:pt x="2442967" y="806848"/>
                  </a:cubicBezTo>
                  <a:cubicBezTo>
                    <a:pt x="2367844" y="865252"/>
                    <a:pt x="2275730" y="889786"/>
                    <a:pt x="2183254" y="905780"/>
                  </a:cubicBezTo>
                  <a:cubicBezTo>
                    <a:pt x="2126569" y="913017"/>
                    <a:pt x="2068726" y="910918"/>
                    <a:pt x="2011534" y="910774"/>
                  </a:cubicBezTo>
                  <a:cubicBezTo>
                    <a:pt x="1771850" y="902668"/>
                    <a:pt x="1702150" y="679329"/>
                    <a:pt x="1623123" y="492248"/>
                  </a:cubicBezTo>
                  <a:cubicBezTo>
                    <a:pt x="1604468" y="445134"/>
                    <a:pt x="1593334" y="409816"/>
                    <a:pt x="1573884" y="383473"/>
                  </a:cubicBezTo>
                  <a:cubicBezTo>
                    <a:pt x="1583645" y="355972"/>
                    <a:pt x="1522260" y="339833"/>
                    <a:pt x="1502666" y="334405"/>
                  </a:cubicBezTo>
                  <a:cubicBezTo>
                    <a:pt x="1498328" y="333609"/>
                    <a:pt x="1493989" y="332668"/>
                    <a:pt x="1489723" y="331727"/>
                  </a:cubicBezTo>
                  <a:cubicBezTo>
                    <a:pt x="1484228" y="330280"/>
                    <a:pt x="1478516" y="328905"/>
                    <a:pt x="1472371" y="327602"/>
                  </a:cubicBezTo>
                  <a:cubicBezTo>
                    <a:pt x="1453283" y="322826"/>
                    <a:pt x="1434195" y="317760"/>
                    <a:pt x="1414528" y="315444"/>
                  </a:cubicBezTo>
                  <a:cubicBezTo>
                    <a:pt x="1382209" y="312983"/>
                    <a:pt x="1349383" y="314213"/>
                    <a:pt x="1317281" y="318628"/>
                  </a:cubicBezTo>
                  <a:cubicBezTo>
                    <a:pt x="1292625" y="323260"/>
                    <a:pt x="1266379" y="328398"/>
                    <a:pt x="1242519" y="338024"/>
                  </a:cubicBezTo>
                  <a:cubicBezTo>
                    <a:pt x="1240350" y="336287"/>
                    <a:pt x="1237675" y="335056"/>
                    <a:pt x="1234638" y="334767"/>
                  </a:cubicBezTo>
                  <a:cubicBezTo>
                    <a:pt x="1225167" y="333826"/>
                    <a:pt x="1217358" y="340629"/>
                    <a:pt x="1210778" y="346636"/>
                  </a:cubicBezTo>
                  <a:cubicBezTo>
                    <a:pt x="1185978" y="368999"/>
                    <a:pt x="1179254" y="403013"/>
                    <a:pt x="1164866" y="431817"/>
                  </a:cubicBezTo>
                  <a:cubicBezTo>
                    <a:pt x="1144549" y="474879"/>
                    <a:pt x="1129871" y="520328"/>
                    <a:pt x="1109626" y="563389"/>
                  </a:cubicBezTo>
                  <a:cubicBezTo>
                    <a:pt x="1054459" y="670572"/>
                    <a:pt x="996038" y="789189"/>
                    <a:pt x="887078" y="850705"/>
                  </a:cubicBezTo>
                  <a:cubicBezTo>
                    <a:pt x="807617" y="908168"/>
                    <a:pt x="717093" y="912872"/>
                    <a:pt x="622376" y="905997"/>
                  </a:cubicBezTo>
                  <a:cubicBezTo>
                    <a:pt x="507342" y="898036"/>
                    <a:pt x="390139" y="871693"/>
                    <a:pt x="302218" y="790998"/>
                  </a:cubicBezTo>
                  <a:cubicBezTo>
                    <a:pt x="259704" y="751845"/>
                    <a:pt x="219865" y="708277"/>
                    <a:pt x="193908" y="655663"/>
                  </a:cubicBezTo>
                  <a:cubicBezTo>
                    <a:pt x="149876" y="559336"/>
                    <a:pt x="129703" y="453239"/>
                    <a:pt x="120521" y="348083"/>
                  </a:cubicBezTo>
                  <a:cubicBezTo>
                    <a:pt x="117412" y="288594"/>
                    <a:pt x="136210" y="247052"/>
                    <a:pt x="57979" y="241407"/>
                  </a:cubicBezTo>
                  <a:cubicBezTo>
                    <a:pt x="43518" y="238802"/>
                    <a:pt x="28624" y="237644"/>
                    <a:pt x="14452" y="233591"/>
                  </a:cubicBezTo>
                  <a:cubicBezTo>
                    <a:pt x="9825" y="231348"/>
                    <a:pt x="2522" y="230262"/>
                    <a:pt x="1944" y="224110"/>
                  </a:cubicBezTo>
                  <a:cubicBezTo>
                    <a:pt x="-3407" y="190385"/>
                    <a:pt x="2594" y="154923"/>
                    <a:pt x="16187" y="123803"/>
                  </a:cubicBezTo>
                  <a:cubicBezTo>
                    <a:pt x="26527" y="102815"/>
                    <a:pt x="48145" y="91308"/>
                    <a:pt x="69475" y="84216"/>
                  </a:cubicBezTo>
                  <a:cubicBezTo>
                    <a:pt x="130715" y="64458"/>
                    <a:pt x="193547" y="53313"/>
                    <a:pt x="257969" y="43398"/>
                  </a:cubicBezTo>
                  <a:cubicBezTo>
                    <a:pt x="372135" y="30516"/>
                    <a:pt x="485579" y="17779"/>
                    <a:pt x="600758" y="15680"/>
                  </a:cubicBezTo>
                  <a:cubicBezTo>
                    <a:pt x="681809" y="13436"/>
                    <a:pt x="762572" y="21470"/>
                    <a:pt x="843479" y="23930"/>
                  </a:cubicBezTo>
                  <a:cubicBezTo>
                    <a:pt x="935810" y="33990"/>
                    <a:pt x="1163926" y="54037"/>
                    <a:pt x="1194944" y="155574"/>
                  </a:cubicBezTo>
                  <a:cubicBezTo>
                    <a:pt x="1198704" y="162305"/>
                    <a:pt x="1204126" y="195596"/>
                    <a:pt x="1213598" y="203484"/>
                  </a:cubicBezTo>
                  <a:cubicBezTo>
                    <a:pt x="1212007" y="206018"/>
                    <a:pt x="1212369" y="208116"/>
                    <a:pt x="1217069" y="208623"/>
                  </a:cubicBezTo>
                  <a:cubicBezTo>
                    <a:pt x="1227408" y="205656"/>
                    <a:pt x="1236663" y="199866"/>
                    <a:pt x="1246496" y="195741"/>
                  </a:cubicBezTo>
                  <a:cubicBezTo>
                    <a:pt x="1291396" y="171786"/>
                    <a:pt x="1342587" y="172220"/>
                    <a:pt x="1392259" y="172582"/>
                  </a:cubicBezTo>
                  <a:cubicBezTo>
                    <a:pt x="1448655" y="171062"/>
                    <a:pt x="1501437" y="196392"/>
                    <a:pt x="1551253" y="220275"/>
                  </a:cubicBezTo>
                  <a:cubicBezTo>
                    <a:pt x="1559351" y="224834"/>
                    <a:pt x="1566943" y="222156"/>
                    <a:pt x="1571498" y="216801"/>
                  </a:cubicBezTo>
                  <a:cubicBezTo>
                    <a:pt x="1576921" y="219696"/>
                    <a:pt x="1585236" y="217380"/>
                    <a:pt x="1585959" y="209781"/>
                  </a:cubicBezTo>
                  <a:cubicBezTo>
                    <a:pt x="1619363" y="101875"/>
                    <a:pt x="1778791" y="44194"/>
                    <a:pt x="1880015" y="21180"/>
                  </a:cubicBezTo>
                  <a:cubicBezTo>
                    <a:pt x="2005316" y="-4946"/>
                    <a:pt x="2134811" y="-2124"/>
                    <a:pt x="2261992" y="4607"/>
                  </a:cubicBezTo>
                  <a:cubicBezTo>
                    <a:pt x="2343333" y="11120"/>
                    <a:pt x="2424023" y="9384"/>
                    <a:pt x="2505292" y="20095"/>
                  </a:cubicBezTo>
                  <a:cubicBezTo>
                    <a:pt x="2589164" y="29431"/>
                    <a:pt x="2673541" y="35437"/>
                    <a:pt x="2755461" y="56932"/>
                  </a:cubicBezTo>
                  <a:cubicBezTo>
                    <a:pt x="2826028" y="79801"/>
                    <a:pt x="2833042" y="163970"/>
                    <a:pt x="2834705" y="228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15069842" y="1005335"/>
              <a:ext cx="1624898" cy="1109012"/>
            </a:xfrm>
            <a:custGeom>
              <a:rect b="b" l="l" r="r" t="t"/>
              <a:pathLst>
                <a:path extrusionOk="0" h="1109012" w="1624898">
                  <a:moveTo>
                    <a:pt x="1581774" y="14751"/>
                  </a:moveTo>
                  <a:cubicBezTo>
                    <a:pt x="1608164" y="31614"/>
                    <a:pt x="1633687" y="63819"/>
                    <a:pt x="1621974" y="96532"/>
                  </a:cubicBezTo>
                  <a:cubicBezTo>
                    <a:pt x="1608454" y="133731"/>
                    <a:pt x="1569410" y="161811"/>
                    <a:pt x="1529282" y="154284"/>
                  </a:cubicBezTo>
                  <a:cubicBezTo>
                    <a:pt x="1510628" y="145600"/>
                    <a:pt x="1497758" y="127072"/>
                    <a:pt x="1477440" y="121283"/>
                  </a:cubicBezTo>
                  <a:cubicBezTo>
                    <a:pt x="1423864" y="105216"/>
                    <a:pt x="1371661" y="138724"/>
                    <a:pt x="1325098" y="161594"/>
                  </a:cubicBezTo>
                  <a:cubicBezTo>
                    <a:pt x="1232044" y="214425"/>
                    <a:pt x="1139930" y="268849"/>
                    <a:pt x="1046803" y="321608"/>
                  </a:cubicBezTo>
                  <a:cubicBezTo>
                    <a:pt x="971391" y="368432"/>
                    <a:pt x="892581" y="416197"/>
                    <a:pt x="843343" y="492333"/>
                  </a:cubicBezTo>
                  <a:cubicBezTo>
                    <a:pt x="822664" y="521933"/>
                    <a:pt x="802564" y="551895"/>
                    <a:pt x="785283" y="583593"/>
                  </a:cubicBezTo>
                  <a:cubicBezTo>
                    <a:pt x="767569" y="617680"/>
                    <a:pt x="752024" y="652853"/>
                    <a:pt x="730261" y="684624"/>
                  </a:cubicBezTo>
                  <a:cubicBezTo>
                    <a:pt x="700906" y="725008"/>
                    <a:pt x="668080" y="761266"/>
                    <a:pt x="631350" y="795787"/>
                  </a:cubicBezTo>
                  <a:cubicBezTo>
                    <a:pt x="587318" y="831105"/>
                    <a:pt x="542056" y="864830"/>
                    <a:pt x="497156" y="899062"/>
                  </a:cubicBezTo>
                  <a:cubicBezTo>
                    <a:pt x="455726" y="927287"/>
                    <a:pt x="418201" y="960433"/>
                    <a:pt x="378217" y="990540"/>
                  </a:cubicBezTo>
                  <a:cubicBezTo>
                    <a:pt x="351537" y="1010876"/>
                    <a:pt x="325002" y="1031502"/>
                    <a:pt x="299552" y="1053286"/>
                  </a:cubicBezTo>
                  <a:cubicBezTo>
                    <a:pt x="296804" y="1055819"/>
                    <a:pt x="295213" y="1058931"/>
                    <a:pt x="294635" y="1062260"/>
                  </a:cubicBezTo>
                  <a:cubicBezTo>
                    <a:pt x="277933" y="1063852"/>
                    <a:pt x="261159" y="1065589"/>
                    <a:pt x="244457" y="1067399"/>
                  </a:cubicBezTo>
                  <a:cubicBezTo>
                    <a:pt x="178661" y="1074129"/>
                    <a:pt x="113082" y="1082597"/>
                    <a:pt x="48732" y="1098156"/>
                  </a:cubicBezTo>
                  <a:cubicBezTo>
                    <a:pt x="33259" y="1101558"/>
                    <a:pt x="16557" y="1104815"/>
                    <a:pt x="0" y="1109012"/>
                  </a:cubicBezTo>
                  <a:cubicBezTo>
                    <a:pt x="36802" y="1067977"/>
                    <a:pt x="80979" y="1033384"/>
                    <a:pt x="118649" y="993073"/>
                  </a:cubicBezTo>
                  <a:cubicBezTo>
                    <a:pt x="312566" y="799334"/>
                    <a:pt x="521016" y="620575"/>
                    <a:pt x="734888" y="449199"/>
                  </a:cubicBezTo>
                  <a:cubicBezTo>
                    <a:pt x="890412" y="331233"/>
                    <a:pt x="1056420" y="225136"/>
                    <a:pt x="1223151" y="123237"/>
                  </a:cubicBezTo>
                  <a:cubicBezTo>
                    <a:pt x="1295020" y="80248"/>
                    <a:pt x="1507446" y="-41988"/>
                    <a:pt x="1581774" y="147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17762191" y="973962"/>
              <a:ext cx="770061" cy="1309879"/>
            </a:xfrm>
            <a:custGeom>
              <a:rect b="b" l="l" r="r" t="t"/>
              <a:pathLst>
                <a:path extrusionOk="0" h="1309879" w="770061">
                  <a:moveTo>
                    <a:pt x="767425" y="39393"/>
                  </a:moveTo>
                  <a:cubicBezTo>
                    <a:pt x="777402" y="77316"/>
                    <a:pt x="758170" y="127904"/>
                    <a:pt x="724910" y="149398"/>
                  </a:cubicBezTo>
                  <a:cubicBezTo>
                    <a:pt x="653619" y="204690"/>
                    <a:pt x="598019" y="145273"/>
                    <a:pt x="552612" y="235304"/>
                  </a:cubicBezTo>
                  <a:cubicBezTo>
                    <a:pt x="516244" y="308471"/>
                    <a:pt x="479225" y="381712"/>
                    <a:pt x="457823" y="461031"/>
                  </a:cubicBezTo>
                  <a:cubicBezTo>
                    <a:pt x="433891" y="559095"/>
                    <a:pt x="428251" y="660632"/>
                    <a:pt x="392316" y="756091"/>
                  </a:cubicBezTo>
                  <a:cubicBezTo>
                    <a:pt x="378290" y="797704"/>
                    <a:pt x="359708" y="837364"/>
                    <a:pt x="340114" y="876590"/>
                  </a:cubicBezTo>
                  <a:cubicBezTo>
                    <a:pt x="317049" y="932171"/>
                    <a:pt x="289646" y="985292"/>
                    <a:pt x="256748" y="1035735"/>
                  </a:cubicBezTo>
                  <a:cubicBezTo>
                    <a:pt x="207437" y="1118456"/>
                    <a:pt x="167092" y="1206967"/>
                    <a:pt x="108093" y="1283536"/>
                  </a:cubicBezTo>
                  <a:cubicBezTo>
                    <a:pt x="101658" y="1292727"/>
                    <a:pt x="94573" y="1301339"/>
                    <a:pt x="87342" y="1309879"/>
                  </a:cubicBezTo>
                  <a:cubicBezTo>
                    <a:pt x="85752" y="1251692"/>
                    <a:pt x="72375" y="1180117"/>
                    <a:pt x="27258" y="1146464"/>
                  </a:cubicBezTo>
                  <a:cubicBezTo>
                    <a:pt x="18726" y="1139733"/>
                    <a:pt x="9544" y="1134305"/>
                    <a:pt x="0" y="1129818"/>
                  </a:cubicBezTo>
                  <a:cubicBezTo>
                    <a:pt x="145" y="1129456"/>
                    <a:pt x="362" y="1129095"/>
                    <a:pt x="506" y="1128733"/>
                  </a:cubicBezTo>
                  <a:cubicBezTo>
                    <a:pt x="15256" y="1093415"/>
                    <a:pt x="31669" y="1058894"/>
                    <a:pt x="45912" y="1023432"/>
                  </a:cubicBezTo>
                  <a:cubicBezTo>
                    <a:pt x="88861" y="925441"/>
                    <a:pt x="122192" y="823396"/>
                    <a:pt x="174178" y="729530"/>
                  </a:cubicBezTo>
                  <a:cubicBezTo>
                    <a:pt x="201003" y="677929"/>
                    <a:pt x="225007" y="624953"/>
                    <a:pt x="250096" y="572484"/>
                  </a:cubicBezTo>
                  <a:cubicBezTo>
                    <a:pt x="296370" y="488532"/>
                    <a:pt x="343367" y="404943"/>
                    <a:pt x="391593" y="322150"/>
                  </a:cubicBezTo>
                  <a:cubicBezTo>
                    <a:pt x="423624" y="274457"/>
                    <a:pt x="449797" y="223362"/>
                    <a:pt x="478068" y="173498"/>
                  </a:cubicBezTo>
                  <a:cubicBezTo>
                    <a:pt x="504386" y="138615"/>
                    <a:pt x="530777" y="103732"/>
                    <a:pt x="558252" y="69789"/>
                  </a:cubicBezTo>
                  <a:cubicBezTo>
                    <a:pt x="594042" y="19636"/>
                    <a:pt x="609659" y="15945"/>
                    <a:pt x="668659" y="3714"/>
                  </a:cubicBezTo>
                  <a:cubicBezTo>
                    <a:pt x="687891" y="-556"/>
                    <a:pt x="708498" y="-3017"/>
                    <a:pt x="726429" y="7043"/>
                  </a:cubicBezTo>
                  <a:cubicBezTo>
                    <a:pt x="741323" y="15872"/>
                    <a:pt x="758893" y="23472"/>
                    <a:pt x="767425" y="39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15077578" y="2209226"/>
              <a:ext cx="95803" cy="51388"/>
            </a:xfrm>
            <a:custGeom>
              <a:rect b="b" l="l" r="r" t="t"/>
              <a:pathLst>
                <a:path extrusionOk="0" h="51388" w="95803">
                  <a:moveTo>
                    <a:pt x="95802" y="32278"/>
                  </a:moveTo>
                  <a:cubicBezTo>
                    <a:pt x="96018" y="46607"/>
                    <a:pt x="81341" y="50660"/>
                    <a:pt x="69266" y="51384"/>
                  </a:cubicBezTo>
                  <a:cubicBezTo>
                    <a:pt x="44322" y="51529"/>
                    <a:pt x="11713" y="48127"/>
                    <a:pt x="0" y="22508"/>
                  </a:cubicBezTo>
                  <a:cubicBezTo>
                    <a:pt x="16196" y="-869"/>
                    <a:pt x="51914" y="362"/>
                    <a:pt x="77653" y="0"/>
                  </a:cubicBezTo>
                  <a:cubicBezTo>
                    <a:pt x="73243" y="14836"/>
                    <a:pt x="90813" y="20771"/>
                    <a:pt x="95802" y="3227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17623617" y="2193015"/>
              <a:ext cx="78973" cy="58708"/>
            </a:xfrm>
            <a:custGeom>
              <a:rect b="b" l="l" r="r" t="t"/>
              <a:pathLst>
                <a:path extrusionOk="0" h="58708" w="78973">
                  <a:moveTo>
                    <a:pt x="68512" y="13895"/>
                  </a:moveTo>
                  <a:cubicBezTo>
                    <a:pt x="81671" y="27212"/>
                    <a:pt x="85431" y="55582"/>
                    <a:pt x="61788" y="58693"/>
                  </a:cubicBezTo>
                  <a:cubicBezTo>
                    <a:pt x="-3863" y="59779"/>
                    <a:pt x="-31628" y="3401"/>
                    <a:pt x="51738" y="0"/>
                  </a:cubicBezTo>
                  <a:cubicBezTo>
                    <a:pt x="53618" y="8178"/>
                    <a:pt x="61643" y="10928"/>
                    <a:pt x="68512" y="1389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12"/>
          <p:cNvSpPr txBox="1"/>
          <p:nvPr/>
        </p:nvSpPr>
        <p:spPr>
          <a:xfrm>
            <a:off x="623094" y="477508"/>
            <a:ext cx="47379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How to Use This Presentation</a:t>
            </a:r>
            <a:endParaRPr sz="700"/>
          </a:p>
        </p:txBody>
      </p:sp>
      <p:grpSp>
        <p:nvGrpSpPr>
          <p:cNvPr id="406" name="Google Shape;406;p12"/>
          <p:cNvGrpSpPr/>
          <p:nvPr/>
        </p:nvGrpSpPr>
        <p:grpSpPr>
          <a:xfrm>
            <a:off x="623094" y="2444221"/>
            <a:ext cx="2026800" cy="2081354"/>
            <a:chOff x="0" y="0"/>
            <a:chExt cx="5404800" cy="5550277"/>
          </a:xfrm>
        </p:grpSpPr>
        <p:sp>
          <p:nvSpPr>
            <p:cNvPr id="407" name="Google Shape;407;p12"/>
            <p:cNvSpPr txBox="1"/>
            <p:nvPr/>
          </p:nvSpPr>
          <p:spPr>
            <a:xfrm>
              <a:off x="0" y="0"/>
              <a:ext cx="5404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Google Slides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0" y="1092577"/>
              <a:ext cx="5404800" cy="44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"Google Slides" button below this presentation preview. 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Click on "Make a copy."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Google account.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409" name="Google Shape;409;p12"/>
          <p:cNvGrpSpPr/>
          <p:nvPr/>
        </p:nvGrpSpPr>
        <p:grpSpPr>
          <a:xfrm>
            <a:off x="3541023" y="2444221"/>
            <a:ext cx="2026800" cy="2293754"/>
            <a:chOff x="0" y="0"/>
            <a:chExt cx="5404800" cy="6116677"/>
          </a:xfrm>
        </p:grpSpPr>
        <p:sp>
          <p:nvSpPr>
            <p:cNvPr id="410" name="Google Shape;410;p12"/>
            <p:cNvSpPr txBox="1"/>
            <p:nvPr/>
          </p:nvSpPr>
          <p:spPr>
            <a:xfrm>
              <a:off x="0" y="0"/>
              <a:ext cx="5404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PowerPoint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11" name="Google Shape;411;p12"/>
            <p:cNvSpPr txBox="1"/>
            <p:nvPr/>
          </p:nvSpPr>
          <p:spPr>
            <a:xfrm>
              <a:off x="0" y="1092577"/>
              <a:ext cx="5404800" cy="50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"PowerPoint" button below this presentation preview. 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Download and install the fonts used in this presentation as listed on page 21.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412" name="Google Shape;412;p12"/>
          <p:cNvGrpSpPr/>
          <p:nvPr/>
        </p:nvGrpSpPr>
        <p:grpSpPr>
          <a:xfrm>
            <a:off x="6458953" y="2444221"/>
            <a:ext cx="2026800" cy="1868954"/>
            <a:chOff x="0" y="0"/>
            <a:chExt cx="5404800" cy="4983877"/>
          </a:xfrm>
        </p:grpSpPr>
        <p:sp>
          <p:nvSpPr>
            <p:cNvPr id="413" name="Google Shape;413;p12"/>
            <p:cNvSpPr txBox="1"/>
            <p:nvPr/>
          </p:nvSpPr>
          <p:spPr>
            <a:xfrm>
              <a:off x="0" y="0"/>
              <a:ext cx="5404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Canva</a:t>
              </a:r>
              <a:endParaRPr sz="700">
                <a:solidFill>
                  <a:schemeClr val="accent4"/>
                </a:solidFill>
              </a:endParaRPr>
            </a:p>
          </p:txBody>
        </p:sp>
        <p:sp>
          <p:nvSpPr>
            <p:cNvPr id="414" name="Google Shape;414;p12"/>
            <p:cNvSpPr txBox="1"/>
            <p:nvPr/>
          </p:nvSpPr>
          <p:spPr>
            <a:xfrm>
              <a:off x="0" y="1092577"/>
              <a:ext cx="5404800" cy="389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"Canva" button under this presentation preview. 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700">
                <a:solidFill>
                  <a:schemeClr val="accent6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Canva account.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" name="Google Shape;1220;p30"/>
          <p:cNvPicPr preferRelativeResize="0"/>
          <p:nvPr/>
        </p:nvPicPr>
        <p:blipFill rotWithShape="1">
          <a:blip r:embed="rId3">
            <a:alphaModFix/>
          </a:blip>
          <a:srcRect b="0" l="29178" r="29178" t="2827"/>
          <a:stretch/>
        </p:blipFill>
        <p:spPr>
          <a:xfrm>
            <a:off x="6028613" y="0"/>
            <a:ext cx="311539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1" name="Google Shape;1221;p30"/>
          <p:cNvGrpSpPr/>
          <p:nvPr/>
        </p:nvGrpSpPr>
        <p:grpSpPr>
          <a:xfrm>
            <a:off x="702484" y="959453"/>
            <a:ext cx="3985313" cy="1113429"/>
            <a:chOff x="0" y="66675"/>
            <a:chExt cx="10627500" cy="2969145"/>
          </a:xfrm>
        </p:grpSpPr>
        <p:sp>
          <p:nvSpPr>
            <p:cNvPr id="1222" name="Google Shape;1222;p30"/>
            <p:cNvSpPr txBox="1"/>
            <p:nvPr/>
          </p:nvSpPr>
          <p:spPr>
            <a:xfrm>
              <a:off x="0" y="66675"/>
              <a:ext cx="106275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Credits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223" name="Google Shape;1223;p30"/>
            <p:cNvSpPr txBox="1"/>
            <p:nvPr/>
          </p:nvSpPr>
          <p:spPr>
            <a:xfrm>
              <a:off x="0" y="1800420"/>
              <a:ext cx="106275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Special thanks to all the people who made and released these awesome resources for free:</a:t>
              </a:r>
              <a:endParaRPr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224" name="Google Shape;1224;p30"/>
          <p:cNvGrpSpPr/>
          <p:nvPr/>
        </p:nvGrpSpPr>
        <p:grpSpPr>
          <a:xfrm>
            <a:off x="702484" y="3117176"/>
            <a:ext cx="3985370" cy="307800"/>
            <a:chOff x="0" y="38100"/>
            <a:chExt cx="10627653" cy="820800"/>
          </a:xfrm>
        </p:grpSpPr>
        <p:sp>
          <p:nvSpPr>
            <p:cNvPr id="1225" name="Google Shape;1225;p30"/>
            <p:cNvSpPr txBox="1"/>
            <p:nvPr/>
          </p:nvSpPr>
          <p:spPr>
            <a:xfrm>
              <a:off x="0" y="38100"/>
              <a:ext cx="86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2D925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02</a:t>
              </a:r>
              <a:endParaRPr sz="700"/>
            </a:p>
          </p:txBody>
        </p:sp>
        <p:sp>
          <p:nvSpPr>
            <p:cNvPr id="1226" name="Google Shape;1226;p30"/>
            <p:cNvSpPr txBox="1"/>
            <p:nvPr/>
          </p:nvSpPr>
          <p:spPr>
            <a:xfrm>
              <a:off x="1123653" y="125002"/>
              <a:ext cx="950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Photographs by </a:t>
              </a:r>
              <a:r>
                <a:rPr lang="en" sz="1100" u="sng">
                  <a:solidFill>
                    <a:schemeClr val="hlink"/>
                  </a:solidFill>
                  <a:hlinkClick r:id="rId4"/>
                </a:rPr>
                <a:t>Pexels</a:t>
              </a:r>
              <a:endParaRPr sz="700"/>
            </a:p>
          </p:txBody>
        </p:sp>
      </p:grpSp>
      <p:grpSp>
        <p:nvGrpSpPr>
          <p:cNvPr id="1227" name="Google Shape;1227;p30"/>
          <p:cNvGrpSpPr/>
          <p:nvPr/>
        </p:nvGrpSpPr>
        <p:grpSpPr>
          <a:xfrm>
            <a:off x="702484" y="2583660"/>
            <a:ext cx="3985370" cy="307800"/>
            <a:chOff x="0" y="38100"/>
            <a:chExt cx="10627653" cy="820800"/>
          </a:xfrm>
        </p:grpSpPr>
        <p:sp>
          <p:nvSpPr>
            <p:cNvPr id="1228" name="Google Shape;1228;p30"/>
            <p:cNvSpPr txBox="1"/>
            <p:nvPr/>
          </p:nvSpPr>
          <p:spPr>
            <a:xfrm>
              <a:off x="0" y="38100"/>
              <a:ext cx="86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2D925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01</a:t>
              </a:r>
              <a:endParaRPr sz="700"/>
            </a:p>
          </p:txBody>
        </p:sp>
        <p:sp>
          <p:nvSpPr>
            <p:cNvPr id="1229" name="Google Shape;1229;p30"/>
            <p:cNvSpPr txBox="1"/>
            <p:nvPr/>
          </p:nvSpPr>
          <p:spPr>
            <a:xfrm>
              <a:off x="1123653" y="125002"/>
              <a:ext cx="950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Presentation template by </a:t>
              </a:r>
              <a:r>
                <a:rPr lang="en" sz="1100" u="sng">
                  <a:solidFill>
                    <a:schemeClr val="hlink"/>
                  </a:solidFill>
                  <a:hlinkClick r:id="rId5"/>
                </a:rPr>
                <a:t>SlidesCarnival</a:t>
              </a:r>
              <a:endParaRPr sz="700"/>
            </a:p>
          </p:txBody>
        </p:sp>
      </p:grpSp>
      <p:sp>
        <p:nvSpPr>
          <p:cNvPr id="1230" name="Google Shape;1230;p30"/>
          <p:cNvSpPr txBox="1"/>
          <p:nvPr/>
        </p:nvSpPr>
        <p:spPr>
          <a:xfrm>
            <a:off x="702484" y="3947113"/>
            <a:ext cx="3985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700">
              <a:solidFill>
                <a:schemeClr val="accent6"/>
              </a:solidFill>
            </a:endParaRPr>
          </a:p>
        </p:txBody>
      </p:sp>
      <p:sp>
        <p:nvSpPr>
          <p:cNvPr id="1231" name="Google Shape;1231;p30"/>
          <p:cNvSpPr/>
          <p:nvPr/>
        </p:nvSpPr>
        <p:spPr>
          <a:xfrm rot="-621362">
            <a:off x="5096231" y="1663998"/>
            <a:ext cx="1871375" cy="1825693"/>
          </a:xfrm>
          <a:custGeom>
            <a:rect b="b" l="l" r="r" t="t"/>
            <a:pathLst>
              <a:path extrusionOk="0" h="3643288" w="3737848">
                <a:moveTo>
                  <a:pt x="3688323" y="1502496"/>
                </a:moveTo>
                <a:cubicBezTo>
                  <a:pt x="3655655" y="1388059"/>
                  <a:pt x="3620895" y="1273323"/>
                  <a:pt x="3572230" y="1164570"/>
                </a:cubicBezTo>
                <a:cubicBezTo>
                  <a:pt x="3494113" y="992691"/>
                  <a:pt x="3395139" y="832180"/>
                  <a:pt x="3278524" y="683113"/>
                </a:cubicBezTo>
                <a:cubicBezTo>
                  <a:pt x="3150023" y="524247"/>
                  <a:pt x="3001039" y="373161"/>
                  <a:pt x="2822827" y="270841"/>
                </a:cubicBezTo>
                <a:cubicBezTo>
                  <a:pt x="2742018" y="220578"/>
                  <a:pt x="2656276" y="179815"/>
                  <a:pt x="2566198" y="148924"/>
                </a:cubicBezTo>
                <a:cubicBezTo>
                  <a:pt x="2513497" y="130599"/>
                  <a:pt x="2458179" y="122073"/>
                  <a:pt x="2404730" y="106440"/>
                </a:cubicBezTo>
                <a:cubicBezTo>
                  <a:pt x="2360177" y="93501"/>
                  <a:pt x="2317493" y="73979"/>
                  <a:pt x="2271669" y="65004"/>
                </a:cubicBezTo>
                <a:cubicBezTo>
                  <a:pt x="2212614" y="62760"/>
                  <a:pt x="2155054" y="40546"/>
                  <a:pt x="2098316" y="24764"/>
                </a:cubicBezTo>
                <a:cubicBezTo>
                  <a:pt x="2066919" y="16387"/>
                  <a:pt x="2034401" y="15040"/>
                  <a:pt x="2002631" y="8159"/>
                </a:cubicBezTo>
                <a:cubicBezTo>
                  <a:pt x="2001884" y="8010"/>
                  <a:pt x="2001136" y="7860"/>
                  <a:pt x="2000389" y="7711"/>
                </a:cubicBezTo>
                <a:lnTo>
                  <a:pt x="1997099" y="6963"/>
                </a:lnTo>
                <a:cubicBezTo>
                  <a:pt x="1993287" y="5841"/>
                  <a:pt x="1989325" y="6065"/>
                  <a:pt x="1985662" y="7112"/>
                </a:cubicBezTo>
                <a:cubicBezTo>
                  <a:pt x="1953144" y="-442"/>
                  <a:pt x="1918758" y="829"/>
                  <a:pt x="1885492" y="1203"/>
                </a:cubicBezTo>
                <a:cubicBezTo>
                  <a:pt x="1855890" y="829"/>
                  <a:pt x="1826213" y="979"/>
                  <a:pt x="1796611" y="1876"/>
                </a:cubicBezTo>
                <a:cubicBezTo>
                  <a:pt x="1753328" y="-1041"/>
                  <a:pt x="1710046" y="-891"/>
                  <a:pt x="1666838" y="4719"/>
                </a:cubicBezTo>
                <a:cubicBezTo>
                  <a:pt x="1606363" y="14293"/>
                  <a:pt x="1546934" y="28728"/>
                  <a:pt x="1487804" y="44734"/>
                </a:cubicBezTo>
                <a:cubicBezTo>
                  <a:pt x="1459472" y="50194"/>
                  <a:pt x="1431215" y="56328"/>
                  <a:pt x="1403407" y="64181"/>
                </a:cubicBezTo>
                <a:cubicBezTo>
                  <a:pt x="1369544" y="73381"/>
                  <a:pt x="1336054" y="84600"/>
                  <a:pt x="1302864" y="96642"/>
                </a:cubicBezTo>
                <a:cubicBezTo>
                  <a:pt x="806351" y="238005"/>
                  <a:pt x="384143" y="605251"/>
                  <a:pt x="160929" y="1069281"/>
                </a:cubicBezTo>
                <a:cubicBezTo>
                  <a:pt x="96267" y="1216553"/>
                  <a:pt x="50219" y="1372202"/>
                  <a:pt x="24130" y="1530993"/>
                </a:cubicBezTo>
                <a:cubicBezTo>
                  <a:pt x="2975" y="1670037"/>
                  <a:pt x="-1734" y="1811176"/>
                  <a:pt x="508" y="1951642"/>
                </a:cubicBezTo>
                <a:cubicBezTo>
                  <a:pt x="7311" y="2267353"/>
                  <a:pt x="111966" y="2578726"/>
                  <a:pt x="281507" y="2843876"/>
                </a:cubicBezTo>
                <a:cubicBezTo>
                  <a:pt x="397300" y="3016204"/>
                  <a:pt x="547554" y="3164150"/>
                  <a:pt x="710218" y="3292124"/>
                </a:cubicBezTo>
                <a:cubicBezTo>
                  <a:pt x="854941" y="3405963"/>
                  <a:pt x="1021865" y="3486667"/>
                  <a:pt x="1195592" y="3545756"/>
                </a:cubicBezTo>
                <a:cubicBezTo>
                  <a:pt x="1303761" y="3583752"/>
                  <a:pt x="1414919" y="3613595"/>
                  <a:pt x="1528694" y="3628479"/>
                </a:cubicBezTo>
                <a:cubicBezTo>
                  <a:pt x="1661082" y="3644560"/>
                  <a:pt x="1794817" y="3642391"/>
                  <a:pt x="1927878" y="3642989"/>
                </a:cubicBezTo>
                <a:cubicBezTo>
                  <a:pt x="1937820" y="3643139"/>
                  <a:pt x="1947762" y="3643289"/>
                  <a:pt x="1957704" y="3643289"/>
                </a:cubicBezTo>
                <a:cubicBezTo>
                  <a:pt x="2144140" y="3643289"/>
                  <a:pt x="2329379" y="3612099"/>
                  <a:pt x="2507292" y="3556526"/>
                </a:cubicBezTo>
                <a:cubicBezTo>
                  <a:pt x="2872089" y="3455627"/>
                  <a:pt x="3219992" y="3249267"/>
                  <a:pt x="3429451" y="2927123"/>
                </a:cubicBezTo>
                <a:cubicBezTo>
                  <a:pt x="3543675" y="2739611"/>
                  <a:pt x="3625829" y="2533924"/>
                  <a:pt x="3678904" y="2321056"/>
                </a:cubicBezTo>
                <a:cubicBezTo>
                  <a:pt x="3748948" y="2054710"/>
                  <a:pt x="3762030" y="1769515"/>
                  <a:pt x="3688323" y="15024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2" name="Google Shape;1232;p30"/>
          <p:cNvGrpSpPr/>
          <p:nvPr/>
        </p:nvGrpSpPr>
        <p:grpSpPr>
          <a:xfrm rot="-633420">
            <a:off x="5094045" y="1661893"/>
            <a:ext cx="1868785" cy="1821575"/>
            <a:chOff x="10188178" y="3322226"/>
            <a:chExt cx="3737848" cy="3643288"/>
          </a:xfrm>
        </p:grpSpPr>
        <p:sp>
          <p:nvSpPr>
            <p:cNvPr id="1233" name="Google Shape;1233;p30"/>
            <p:cNvSpPr/>
            <p:nvPr/>
          </p:nvSpPr>
          <p:spPr>
            <a:xfrm>
              <a:off x="10188178" y="3322226"/>
              <a:ext cx="3737848" cy="3643288"/>
            </a:xfrm>
            <a:custGeom>
              <a:rect b="b" l="l" r="r" t="t"/>
              <a:pathLst>
                <a:path extrusionOk="0" h="3643288" w="3737848">
                  <a:moveTo>
                    <a:pt x="3688323" y="1502496"/>
                  </a:moveTo>
                  <a:cubicBezTo>
                    <a:pt x="3655655" y="1388059"/>
                    <a:pt x="3620895" y="1273323"/>
                    <a:pt x="3572230" y="1164570"/>
                  </a:cubicBezTo>
                  <a:cubicBezTo>
                    <a:pt x="3494113" y="992691"/>
                    <a:pt x="3395139" y="832180"/>
                    <a:pt x="3278524" y="683113"/>
                  </a:cubicBezTo>
                  <a:cubicBezTo>
                    <a:pt x="3150023" y="524247"/>
                    <a:pt x="3001039" y="373161"/>
                    <a:pt x="2822827" y="270841"/>
                  </a:cubicBezTo>
                  <a:cubicBezTo>
                    <a:pt x="2742018" y="220578"/>
                    <a:pt x="2656276" y="179815"/>
                    <a:pt x="2566198" y="148924"/>
                  </a:cubicBezTo>
                  <a:cubicBezTo>
                    <a:pt x="2513497" y="130599"/>
                    <a:pt x="2458179" y="122073"/>
                    <a:pt x="2404730" y="106440"/>
                  </a:cubicBezTo>
                  <a:cubicBezTo>
                    <a:pt x="2360177" y="93501"/>
                    <a:pt x="2317493" y="73979"/>
                    <a:pt x="2271669" y="65004"/>
                  </a:cubicBezTo>
                  <a:cubicBezTo>
                    <a:pt x="2212614" y="62760"/>
                    <a:pt x="2155054" y="40546"/>
                    <a:pt x="2098316" y="24764"/>
                  </a:cubicBezTo>
                  <a:cubicBezTo>
                    <a:pt x="2066919" y="16387"/>
                    <a:pt x="2034401" y="15040"/>
                    <a:pt x="2002631" y="8159"/>
                  </a:cubicBezTo>
                  <a:cubicBezTo>
                    <a:pt x="2001884" y="8010"/>
                    <a:pt x="2001136" y="7860"/>
                    <a:pt x="2000389" y="7711"/>
                  </a:cubicBezTo>
                  <a:lnTo>
                    <a:pt x="1997099" y="6963"/>
                  </a:lnTo>
                  <a:cubicBezTo>
                    <a:pt x="1993287" y="5841"/>
                    <a:pt x="1989325" y="6065"/>
                    <a:pt x="1985662" y="7112"/>
                  </a:cubicBezTo>
                  <a:cubicBezTo>
                    <a:pt x="1953144" y="-442"/>
                    <a:pt x="1918758" y="829"/>
                    <a:pt x="1885492" y="1203"/>
                  </a:cubicBezTo>
                  <a:cubicBezTo>
                    <a:pt x="1855890" y="829"/>
                    <a:pt x="1826213" y="979"/>
                    <a:pt x="1796611" y="1876"/>
                  </a:cubicBezTo>
                  <a:cubicBezTo>
                    <a:pt x="1753328" y="-1041"/>
                    <a:pt x="1710046" y="-891"/>
                    <a:pt x="1666838" y="4719"/>
                  </a:cubicBezTo>
                  <a:cubicBezTo>
                    <a:pt x="1606363" y="14293"/>
                    <a:pt x="1546934" y="28728"/>
                    <a:pt x="1487804" y="44734"/>
                  </a:cubicBezTo>
                  <a:cubicBezTo>
                    <a:pt x="1459472" y="50194"/>
                    <a:pt x="1431215" y="56328"/>
                    <a:pt x="1403407" y="64181"/>
                  </a:cubicBezTo>
                  <a:cubicBezTo>
                    <a:pt x="1369544" y="73381"/>
                    <a:pt x="1336054" y="84600"/>
                    <a:pt x="1302864" y="96642"/>
                  </a:cubicBezTo>
                  <a:cubicBezTo>
                    <a:pt x="806351" y="238005"/>
                    <a:pt x="384143" y="605251"/>
                    <a:pt x="160929" y="1069281"/>
                  </a:cubicBezTo>
                  <a:cubicBezTo>
                    <a:pt x="96267" y="1216553"/>
                    <a:pt x="50219" y="1372202"/>
                    <a:pt x="24130" y="1530993"/>
                  </a:cubicBezTo>
                  <a:cubicBezTo>
                    <a:pt x="2975" y="1670037"/>
                    <a:pt x="-1734" y="1811176"/>
                    <a:pt x="508" y="1951642"/>
                  </a:cubicBezTo>
                  <a:cubicBezTo>
                    <a:pt x="7311" y="2267353"/>
                    <a:pt x="111966" y="2578726"/>
                    <a:pt x="281507" y="2843876"/>
                  </a:cubicBezTo>
                  <a:cubicBezTo>
                    <a:pt x="397300" y="3016204"/>
                    <a:pt x="547554" y="3164150"/>
                    <a:pt x="710218" y="3292124"/>
                  </a:cubicBezTo>
                  <a:cubicBezTo>
                    <a:pt x="854941" y="3405963"/>
                    <a:pt x="1021865" y="3486667"/>
                    <a:pt x="1195592" y="3545756"/>
                  </a:cubicBezTo>
                  <a:cubicBezTo>
                    <a:pt x="1303761" y="3583752"/>
                    <a:pt x="1414919" y="3613595"/>
                    <a:pt x="1528694" y="3628479"/>
                  </a:cubicBezTo>
                  <a:cubicBezTo>
                    <a:pt x="1661082" y="3644560"/>
                    <a:pt x="1794817" y="3642391"/>
                    <a:pt x="1927878" y="3642989"/>
                  </a:cubicBezTo>
                  <a:cubicBezTo>
                    <a:pt x="1937820" y="3643139"/>
                    <a:pt x="1947762" y="3643289"/>
                    <a:pt x="1957704" y="3643289"/>
                  </a:cubicBezTo>
                  <a:cubicBezTo>
                    <a:pt x="2144140" y="3643289"/>
                    <a:pt x="2329379" y="3612099"/>
                    <a:pt x="2507292" y="3556526"/>
                  </a:cubicBezTo>
                  <a:cubicBezTo>
                    <a:pt x="2872089" y="3455627"/>
                    <a:pt x="3219992" y="3249267"/>
                    <a:pt x="3429451" y="2927123"/>
                  </a:cubicBezTo>
                  <a:cubicBezTo>
                    <a:pt x="3543675" y="2739611"/>
                    <a:pt x="3625829" y="2533924"/>
                    <a:pt x="3678904" y="2321056"/>
                  </a:cubicBezTo>
                  <a:cubicBezTo>
                    <a:pt x="3748948" y="2054710"/>
                    <a:pt x="3762030" y="1769515"/>
                    <a:pt x="3688323" y="1502496"/>
                  </a:cubicBezTo>
                  <a:close/>
                  <a:moveTo>
                    <a:pt x="3614690" y="2384782"/>
                  </a:moveTo>
                  <a:cubicBezTo>
                    <a:pt x="3565578" y="2566161"/>
                    <a:pt x="3489105" y="2739387"/>
                    <a:pt x="3393046" y="2900646"/>
                  </a:cubicBezTo>
                  <a:cubicBezTo>
                    <a:pt x="3248697" y="3123685"/>
                    <a:pt x="3032585" y="3290554"/>
                    <a:pt x="2794570" y="3404168"/>
                  </a:cubicBezTo>
                  <a:cubicBezTo>
                    <a:pt x="2612470" y="3484349"/>
                    <a:pt x="2420055" y="3543362"/>
                    <a:pt x="2223902" y="3577319"/>
                  </a:cubicBezTo>
                  <a:cubicBezTo>
                    <a:pt x="2037691" y="3607013"/>
                    <a:pt x="1847966" y="3598486"/>
                    <a:pt x="1660111" y="3594223"/>
                  </a:cubicBezTo>
                  <a:cubicBezTo>
                    <a:pt x="1498942" y="3588912"/>
                    <a:pt x="1340988" y="3550991"/>
                    <a:pt x="1189762" y="3496241"/>
                  </a:cubicBezTo>
                  <a:cubicBezTo>
                    <a:pt x="1062606" y="3450167"/>
                    <a:pt x="937394" y="3395866"/>
                    <a:pt x="825264" y="3319425"/>
                  </a:cubicBezTo>
                  <a:cubicBezTo>
                    <a:pt x="543518" y="3125331"/>
                    <a:pt x="300045" y="2862051"/>
                    <a:pt x="172740" y="2540880"/>
                  </a:cubicBezTo>
                  <a:cubicBezTo>
                    <a:pt x="86325" y="2328012"/>
                    <a:pt x="36764" y="2100111"/>
                    <a:pt x="43566" y="1869741"/>
                  </a:cubicBezTo>
                  <a:cubicBezTo>
                    <a:pt x="41996" y="1546625"/>
                    <a:pt x="108751" y="1215730"/>
                    <a:pt x="278591" y="937716"/>
                  </a:cubicBezTo>
                  <a:cubicBezTo>
                    <a:pt x="468316" y="618265"/>
                    <a:pt x="756789" y="359398"/>
                    <a:pt x="1093928" y="204572"/>
                  </a:cubicBezTo>
                  <a:cubicBezTo>
                    <a:pt x="1101253" y="202627"/>
                    <a:pt x="1108579" y="200757"/>
                    <a:pt x="1115830" y="198663"/>
                  </a:cubicBezTo>
                  <a:cubicBezTo>
                    <a:pt x="1173690" y="180413"/>
                    <a:pt x="1231175" y="161041"/>
                    <a:pt x="1289632" y="144736"/>
                  </a:cubicBezTo>
                  <a:cubicBezTo>
                    <a:pt x="1374403" y="119006"/>
                    <a:pt x="1457304" y="92304"/>
                    <a:pt x="1545663" y="80038"/>
                  </a:cubicBezTo>
                  <a:cubicBezTo>
                    <a:pt x="1602924" y="70913"/>
                    <a:pt x="1658765" y="53934"/>
                    <a:pt x="1716699" y="49147"/>
                  </a:cubicBezTo>
                  <a:cubicBezTo>
                    <a:pt x="1730827" y="47202"/>
                    <a:pt x="1745105" y="45781"/>
                    <a:pt x="1759383" y="44734"/>
                  </a:cubicBezTo>
                  <a:cubicBezTo>
                    <a:pt x="1759458" y="44734"/>
                    <a:pt x="1759533" y="44734"/>
                    <a:pt x="1759608" y="44734"/>
                  </a:cubicBezTo>
                  <a:cubicBezTo>
                    <a:pt x="1763121" y="44510"/>
                    <a:pt x="1766709" y="44285"/>
                    <a:pt x="1770223" y="44136"/>
                  </a:cubicBezTo>
                  <a:cubicBezTo>
                    <a:pt x="1774184" y="43911"/>
                    <a:pt x="1778146" y="43687"/>
                    <a:pt x="1782034" y="43463"/>
                  </a:cubicBezTo>
                  <a:cubicBezTo>
                    <a:pt x="1813430" y="41967"/>
                    <a:pt x="1845051" y="41892"/>
                    <a:pt x="1876597" y="41368"/>
                  </a:cubicBezTo>
                  <a:cubicBezTo>
                    <a:pt x="1911581" y="41742"/>
                    <a:pt x="1946491" y="43612"/>
                    <a:pt x="1981326" y="47427"/>
                  </a:cubicBezTo>
                  <a:cubicBezTo>
                    <a:pt x="1982672" y="48100"/>
                    <a:pt x="1984018" y="48773"/>
                    <a:pt x="1985513" y="49147"/>
                  </a:cubicBezTo>
                  <a:cubicBezTo>
                    <a:pt x="2012574" y="57524"/>
                    <a:pt x="2040830" y="60067"/>
                    <a:pt x="2068713" y="64480"/>
                  </a:cubicBezTo>
                  <a:cubicBezTo>
                    <a:pt x="2135991" y="80860"/>
                    <a:pt x="2201102" y="107712"/>
                    <a:pt x="2270996" y="110853"/>
                  </a:cubicBezTo>
                  <a:cubicBezTo>
                    <a:pt x="2347992" y="134788"/>
                    <a:pt x="2424092" y="161639"/>
                    <a:pt x="2503405" y="177646"/>
                  </a:cubicBezTo>
                  <a:cubicBezTo>
                    <a:pt x="2573225" y="196045"/>
                    <a:pt x="2639905" y="225440"/>
                    <a:pt x="2705389" y="255508"/>
                  </a:cubicBezTo>
                  <a:cubicBezTo>
                    <a:pt x="2759585" y="286922"/>
                    <a:pt x="2814604" y="317064"/>
                    <a:pt x="2867454" y="350722"/>
                  </a:cubicBezTo>
                  <a:cubicBezTo>
                    <a:pt x="2973679" y="427013"/>
                    <a:pt x="3071980" y="514898"/>
                    <a:pt x="3159516" y="612057"/>
                  </a:cubicBezTo>
                  <a:cubicBezTo>
                    <a:pt x="3315228" y="788125"/>
                    <a:pt x="3444776" y="987979"/>
                    <a:pt x="3539713" y="1203314"/>
                  </a:cubicBezTo>
                  <a:cubicBezTo>
                    <a:pt x="3618877" y="1401896"/>
                    <a:pt x="3685632" y="1610725"/>
                    <a:pt x="3691761" y="1825986"/>
                  </a:cubicBezTo>
                  <a:cubicBezTo>
                    <a:pt x="3698041" y="2015218"/>
                    <a:pt x="3669111" y="2203478"/>
                    <a:pt x="3614690" y="23847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11372333" y="4404274"/>
              <a:ext cx="418248" cy="928159"/>
            </a:xfrm>
            <a:custGeom>
              <a:rect b="b" l="l" r="r" t="t"/>
              <a:pathLst>
                <a:path extrusionOk="0" h="928159" w="418248">
                  <a:moveTo>
                    <a:pt x="177839" y="918884"/>
                  </a:moveTo>
                  <a:cubicBezTo>
                    <a:pt x="196676" y="925167"/>
                    <a:pt x="214094" y="928159"/>
                    <a:pt x="230166" y="928159"/>
                  </a:cubicBezTo>
                  <a:cubicBezTo>
                    <a:pt x="413462" y="928159"/>
                    <a:pt x="423180" y="545656"/>
                    <a:pt x="416975" y="412146"/>
                  </a:cubicBezTo>
                  <a:cubicBezTo>
                    <a:pt x="410471" y="299953"/>
                    <a:pt x="395072" y="181103"/>
                    <a:pt x="335195" y="83645"/>
                  </a:cubicBezTo>
                  <a:cubicBezTo>
                    <a:pt x="332504" y="79082"/>
                    <a:pt x="328243" y="73323"/>
                    <a:pt x="323085" y="67564"/>
                  </a:cubicBezTo>
                  <a:cubicBezTo>
                    <a:pt x="313068" y="47818"/>
                    <a:pt x="296547" y="30241"/>
                    <a:pt x="280326" y="20293"/>
                  </a:cubicBezTo>
                  <a:cubicBezTo>
                    <a:pt x="253489" y="3015"/>
                    <a:pt x="216785" y="-6334"/>
                    <a:pt x="186734" y="4885"/>
                  </a:cubicBezTo>
                  <a:cubicBezTo>
                    <a:pt x="119979" y="9522"/>
                    <a:pt x="58083" y="101895"/>
                    <a:pt x="35956" y="166892"/>
                  </a:cubicBezTo>
                  <a:cubicBezTo>
                    <a:pt x="-38349" y="332414"/>
                    <a:pt x="-523" y="833618"/>
                    <a:pt x="177839" y="9188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12320097" y="4407501"/>
              <a:ext cx="408314" cy="923136"/>
            </a:xfrm>
            <a:custGeom>
              <a:rect b="b" l="l" r="r" t="t"/>
              <a:pathLst>
                <a:path extrusionOk="0" h="923136" w="408314">
                  <a:moveTo>
                    <a:pt x="167782" y="916031"/>
                  </a:moveTo>
                  <a:cubicBezTo>
                    <a:pt x="181388" y="920893"/>
                    <a:pt x="194619" y="923137"/>
                    <a:pt x="207402" y="923137"/>
                  </a:cubicBezTo>
                  <a:cubicBezTo>
                    <a:pt x="284249" y="923137"/>
                    <a:pt x="343976" y="842058"/>
                    <a:pt x="369094" y="773172"/>
                  </a:cubicBezTo>
                  <a:cubicBezTo>
                    <a:pt x="421122" y="644150"/>
                    <a:pt x="408489" y="500692"/>
                    <a:pt x="402509" y="364640"/>
                  </a:cubicBezTo>
                  <a:cubicBezTo>
                    <a:pt x="386436" y="257607"/>
                    <a:pt x="394286" y="69273"/>
                    <a:pt x="282529" y="15719"/>
                  </a:cubicBezTo>
                  <a:cubicBezTo>
                    <a:pt x="265261" y="5996"/>
                    <a:pt x="209046" y="-6719"/>
                    <a:pt x="181089" y="4201"/>
                  </a:cubicBezTo>
                  <a:cubicBezTo>
                    <a:pt x="162923" y="2705"/>
                    <a:pt x="138479" y="12054"/>
                    <a:pt x="128313" y="19908"/>
                  </a:cubicBezTo>
                  <a:cubicBezTo>
                    <a:pt x="120912" y="24545"/>
                    <a:pt x="111045" y="36737"/>
                    <a:pt x="103495" y="50649"/>
                  </a:cubicBezTo>
                  <a:cubicBezTo>
                    <a:pt x="73668" y="78847"/>
                    <a:pt x="54232" y="121555"/>
                    <a:pt x="39132" y="157606"/>
                  </a:cubicBezTo>
                  <a:cubicBezTo>
                    <a:pt x="-3328" y="263965"/>
                    <a:pt x="-4076" y="381244"/>
                    <a:pt x="3998" y="494036"/>
                  </a:cubicBezTo>
                  <a:cubicBezTo>
                    <a:pt x="17902" y="626573"/>
                    <a:pt x="28143" y="855148"/>
                    <a:pt x="167782" y="916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11177262" y="5405589"/>
              <a:ext cx="1824425" cy="682800"/>
            </a:xfrm>
            <a:custGeom>
              <a:rect b="b" l="l" r="r" t="t"/>
              <a:pathLst>
                <a:path extrusionOk="0" h="682800" w="1824425">
                  <a:moveTo>
                    <a:pt x="1779547" y="17122"/>
                  </a:moveTo>
                  <a:cubicBezTo>
                    <a:pt x="1748749" y="99846"/>
                    <a:pt x="1706587" y="176585"/>
                    <a:pt x="1662558" y="254223"/>
                  </a:cubicBezTo>
                  <a:cubicBezTo>
                    <a:pt x="1614117" y="337919"/>
                    <a:pt x="1547363" y="408002"/>
                    <a:pt x="1469993" y="465445"/>
                  </a:cubicBezTo>
                  <a:cubicBezTo>
                    <a:pt x="1393296" y="532537"/>
                    <a:pt x="1305311" y="575694"/>
                    <a:pt x="1208879" y="610324"/>
                  </a:cubicBezTo>
                  <a:cubicBezTo>
                    <a:pt x="1085311" y="643533"/>
                    <a:pt x="953969" y="642561"/>
                    <a:pt x="827636" y="627602"/>
                  </a:cubicBezTo>
                  <a:cubicBezTo>
                    <a:pt x="612645" y="594093"/>
                    <a:pt x="391374" y="514137"/>
                    <a:pt x="242241" y="348914"/>
                  </a:cubicBezTo>
                  <a:cubicBezTo>
                    <a:pt x="203220" y="310170"/>
                    <a:pt x="163600" y="271501"/>
                    <a:pt x="132802" y="225651"/>
                  </a:cubicBezTo>
                  <a:cubicBezTo>
                    <a:pt x="88025" y="161178"/>
                    <a:pt x="56852" y="88851"/>
                    <a:pt x="23662" y="18019"/>
                  </a:cubicBezTo>
                  <a:lnTo>
                    <a:pt x="23737" y="18019"/>
                  </a:lnTo>
                  <a:cubicBezTo>
                    <a:pt x="26503" y="13681"/>
                    <a:pt x="23737" y="8894"/>
                    <a:pt x="19401" y="7099"/>
                  </a:cubicBezTo>
                  <a:cubicBezTo>
                    <a:pt x="16336" y="2836"/>
                    <a:pt x="10206" y="1564"/>
                    <a:pt x="5871" y="4780"/>
                  </a:cubicBezTo>
                  <a:cubicBezTo>
                    <a:pt x="-7660" y="18318"/>
                    <a:pt x="5945" y="39635"/>
                    <a:pt x="9534" y="55193"/>
                  </a:cubicBezTo>
                  <a:cubicBezTo>
                    <a:pt x="34277" y="126921"/>
                    <a:pt x="67617" y="195957"/>
                    <a:pt x="110451" y="258636"/>
                  </a:cubicBezTo>
                  <a:cubicBezTo>
                    <a:pt x="137063" y="298801"/>
                    <a:pt x="170702" y="333506"/>
                    <a:pt x="204416" y="367762"/>
                  </a:cubicBezTo>
                  <a:cubicBezTo>
                    <a:pt x="245829" y="411443"/>
                    <a:pt x="287018" y="455946"/>
                    <a:pt x="337328" y="489529"/>
                  </a:cubicBezTo>
                  <a:cubicBezTo>
                    <a:pt x="515764" y="610698"/>
                    <a:pt x="731652" y="674274"/>
                    <a:pt x="946419" y="681753"/>
                  </a:cubicBezTo>
                  <a:cubicBezTo>
                    <a:pt x="958903" y="682501"/>
                    <a:pt x="971312" y="682800"/>
                    <a:pt x="983796" y="682800"/>
                  </a:cubicBezTo>
                  <a:cubicBezTo>
                    <a:pt x="1030218" y="682800"/>
                    <a:pt x="1076490" y="678163"/>
                    <a:pt x="1122613" y="672628"/>
                  </a:cubicBezTo>
                  <a:cubicBezTo>
                    <a:pt x="1161037" y="668814"/>
                    <a:pt x="1199460" y="662681"/>
                    <a:pt x="1235640" y="648544"/>
                  </a:cubicBezTo>
                  <a:cubicBezTo>
                    <a:pt x="1290360" y="627826"/>
                    <a:pt x="1344332" y="604340"/>
                    <a:pt x="1395239" y="575469"/>
                  </a:cubicBezTo>
                  <a:cubicBezTo>
                    <a:pt x="1446221" y="545401"/>
                    <a:pt x="1490998" y="506358"/>
                    <a:pt x="1536897" y="469185"/>
                  </a:cubicBezTo>
                  <a:cubicBezTo>
                    <a:pt x="1613968" y="410022"/>
                    <a:pt x="1672500" y="330440"/>
                    <a:pt x="1719445" y="246145"/>
                  </a:cubicBezTo>
                  <a:cubicBezTo>
                    <a:pt x="1757495" y="175239"/>
                    <a:pt x="1796516" y="104707"/>
                    <a:pt x="1823502" y="28416"/>
                  </a:cubicBezTo>
                  <a:cubicBezTo>
                    <a:pt x="1831351" y="-1278"/>
                    <a:pt x="1786798" y="-11899"/>
                    <a:pt x="1779547" y="17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7" name="Google Shape;1237;p30"/>
          <p:cNvSpPr/>
          <p:nvPr/>
        </p:nvSpPr>
        <p:spPr>
          <a:xfrm rot="-621362">
            <a:off x="5117503" y="1684618"/>
            <a:ext cx="1827272" cy="1782699"/>
          </a:xfrm>
          <a:custGeom>
            <a:rect b="b" l="l" r="r" t="t"/>
            <a:pathLst>
              <a:path extrusionOk="0" h="3557491" w="3649757">
                <a:moveTo>
                  <a:pt x="1371300" y="1968988"/>
                </a:moveTo>
                <a:cubicBezTo>
                  <a:pt x="1554596" y="1968988"/>
                  <a:pt x="1564314" y="1586484"/>
                  <a:pt x="1558184" y="1452975"/>
                </a:cubicBezTo>
                <a:cubicBezTo>
                  <a:pt x="1551680" y="1340782"/>
                  <a:pt x="1536281" y="1221932"/>
                  <a:pt x="1476404" y="1124473"/>
                </a:cubicBezTo>
                <a:cubicBezTo>
                  <a:pt x="1473787" y="1119911"/>
                  <a:pt x="1469601" y="1114227"/>
                  <a:pt x="1464368" y="1108542"/>
                </a:cubicBezTo>
                <a:cubicBezTo>
                  <a:pt x="1454426" y="1088647"/>
                  <a:pt x="1437756" y="1071070"/>
                  <a:pt x="1421460" y="1061197"/>
                </a:cubicBezTo>
                <a:cubicBezTo>
                  <a:pt x="1394474" y="1043844"/>
                  <a:pt x="1357695" y="1034420"/>
                  <a:pt x="1327495" y="1045864"/>
                </a:cubicBezTo>
                <a:cubicBezTo>
                  <a:pt x="1260889" y="1050800"/>
                  <a:pt x="1199143" y="1143023"/>
                  <a:pt x="1177091" y="1207870"/>
                </a:cubicBezTo>
                <a:cubicBezTo>
                  <a:pt x="1102861" y="1373467"/>
                  <a:pt x="1140611" y="1874671"/>
                  <a:pt x="1318973" y="1959938"/>
                </a:cubicBezTo>
                <a:cubicBezTo>
                  <a:pt x="1337886" y="1966071"/>
                  <a:pt x="1355303" y="1968988"/>
                  <a:pt x="1371300" y="1968988"/>
                </a:cubicBezTo>
                <a:close/>
                <a:moveTo>
                  <a:pt x="2458067" y="1817378"/>
                </a:moveTo>
                <a:cubicBezTo>
                  <a:pt x="2510095" y="1688356"/>
                  <a:pt x="2497462" y="1544898"/>
                  <a:pt x="2491482" y="1408845"/>
                </a:cubicBezTo>
                <a:cubicBezTo>
                  <a:pt x="2475409" y="1301813"/>
                  <a:pt x="2483259" y="1113479"/>
                  <a:pt x="2371502" y="1059925"/>
                </a:cubicBezTo>
                <a:cubicBezTo>
                  <a:pt x="2354234" y="1050202"/>
                  <a:pt x="2298020" y="1037487"/>
                  <a:pt x="2269987" y="1048332"/>
                </a:cubicBezTo>
                <a:cubicBezTo>
                  <a:pt x="2251822" y="1046761"/>
                  <a:pt x="2227377" y="1056185"/>
                  <a:pt x="2217286" y="1064039"/>
                </a:cubicBezTo>
                <a:cubicBezTo>
                  <a:pt x="2209885" y="1068601"/>
                  <a:pt x="2200092" y="1080718"/>
                  <a:pt x="2192542" y="1094555"/>
                </a:cubicBezTo>
                <a:cubicBezTo>
                  <a:pt x="2162641" y="1122753"/>
                  <a:pt x="2143205" y="1165611"/>
                  <a:pt x="2128105" y="1201737"/>
                </a:cubicBezTo>
                <a:cubicBezTo>
                  <a:pt x="2085645" y="1308096"/>
                  <a:pt x="2084897" y="1425375"/>
                  <a:pt x="2092971" y="1538167"/>
                </a:cubicBezTo>
                <a:cubicBezTo>
                  <a:pt x="2106950" y="1670629"/>
                  <a:pt x="2117116" y="1899204"/>
                  <a:pt x="2256830" y="1960087"/>
                </a:cubicBezTo>
                <a:cubicBezTo>
                  <a:pt x="2270436" y="1965024"/>
                  <a:pt x="2283667" y="1967193"/>
                  <a:pt x="2296450" y="1967193"/>
                </a:cubicBezTo>
                <a:cubicBezTo>
                  <a:pt x="2373296" y="1967342"/>
                  <a:pt x="2433024" y="1886264"/>
                  <a:pt x="2458067" y="1817378"/>
                </a:cubicBezTo>
                <a:close/>
                <a:moveTo>
                  <a:pt x="2769565" y="2070635"/>
                </a:moveTo>
                <a:cubicBezTo>
                  <a:pt x="2777488" y="2040941"/>
                  <a:pt x="2732935" y="2030320"/>
                  <a:pt x="2725684" y="2059341"/>
                </a:cubicBezTo>
                <a:cubicBezTo>
                  <a:pt x="2694886" y="2142065"/>
                  <a:pt x="2652725" y="2218804"/>
                  <a:pt x="2608695" y="2296442"/>
                </a:cubicBezTo>
                <a:cubicBezTo>
                  <a:pt x="2560255" y="2380138"/>
                  <a:pt x="2493500" y="2450221"/>
                  <a:pt x="2416130" y="2507664"/>
                </a:cubicBezTo>
                <a:cubicBezTo>
                  <a:pt x="2339433" y="2574756"/>
                  <a:pt x="2251448" y="2617913"/>
                  <a:pt x="2155016" y="2652543"/>
                </a:cubicBezTo>
                <a:cubicBezTo>
                  <a:pt x="2031449" y="2685752"/>
                  <a:pt x="1900107" y="2684780"/>
                  <a:pt x="1773773" y="2669821"/>
                </a:cubicBezTo>
                <a:cubicBezTo>
                  <a:pt x="1558782" y="2636312"/>
                  <a:pt x="1337512" y="2556356"/>
                  <a:pt x="1188379" y="2391133"/>
                </a:cubicBezTo>
                <a:cubicBezTo>
                  <a:pt x="1149357" y="2352389"/>
                  <a:pt x="1109738" y="2313720"/>
                  <a:pt x="1078939" y="2267870"/>
                </a:cubicBezTo>
                <a:cubicBezTo>
                  <a:pt x="1034162" y="2203397"/>
                  <a:pt x="1002990" y="2131070"/>
                  <a:pt x="969799" y="2060238"/>
                </a:cubicBezTo>
                <a:lnTo>
                  <a:pt x="969874" y="2060238"/>
                </a:lnTo>
                <a:cubicBezTo>
                  <a:pt x="972640" y="2055900"/>
                  <a:pt x="969874" y="2051113"/>
                  <a:pt x="965538" y="2049318"/>
                </a:cubicBezTo>
                <a:cubicBezTo>
                  <a:pt x="962473" y="2045055"/>
                  <a:pt x="956344" y="2043783"/>
                  <a:pt x="952008" y="2046999"/>
                </a:cubicBezTo>
                <a:cubicBezTo>
                  <a:pt x="938478" y="2060537"/>
                  <a:pt x="952083" y="2081854"/>
                  <a:pt x="955671" y="2097412"/>
                </a:cubicBezTo>
                <a:cubicBezTo>
                  <a:pt x="980414" y="2169140"/>
                  <a:pt x="1013754" y="2238176"/>
                  <a:pt x="1056588" y="2300855"/>
                </a:cubicBezTo>
                <a:cubicBezTo>
                  <a:pt x="1083200" y="2341020"/>
                  <a:pt x="1116839" y="2375725"/>
                  <a:pt x="1150553" y="2409981"/>
                </a:cubicBezTo>
                <a:cubicBezTo>
                  <a:pt x="1191967" y="2453662"/>
                  <a:pt x="1233156" y="2498165"/>
                  <a:pt x="1283465" y="2531748"/>
                </a:cubicBezTo>
                <a:cubicBezTo>
                  <a:pt x="1461902" y="2652917"/>
                  <a:pt x="1677790" y="2716493"/>
                  <a:pt x="1892557" y="2723972"/>
                </a:cubicBezTo>
                <a:cubicBezTo>
                  <a:pt x="1904965" y="2724720"/>
                  <a:pt x="1917449" y="2725019"/>
                  <a:pt x="1929859" y="2725019"/>
                </a:cubicBezTo>
                <a:cubicBezTo>
                  <a:pt x="1976280" y="2725019"/>
                  <a:pt x="2022553" y="2720382"/>
                  <a:pt x="2068676" y="2714847"/>
                </a:cubicBezTo>
                <a:cubicBezTo>
                  <a:pt x="2107024" y="2711033"/>
                  <a:pt x="2145522" y="2704900"/>
                  <a:pt x="2181703" y="2690763"/>
                </a:cubicBezTo>
                <a:cubicBezTo>
                  <a:pt x="2236423" y="2670045"/>
                  <a:pt x="2290395" y="2646559"/>
                  <a:pt x="2341302" y="2617688"/>
                </a:cubicBezTo>
                <a:cubicBezTo>
                  <a:pt x="2392284" y="2587620"/>
                  <a:pt x="2437061" y="2548577"/>
                  <a:pt x="2482960" y="2511404"/>
                </a:cubicBezTo>
                <a:cubicBezTo>
                  <a:pt x="2560031" y="2452241"/>
                  <a:pt x="2618563" y="2372659"/>
                  <a:pt x="2665508" y="2288364"/>
                </a:cubicBezTo>
                <a:cubicBezTo>
                  <a:pt x="2703557" y="2217458"/>
                  <a:pt x="2742579" y="2146926"/>
                  <a:pt x="2769565" y="2070635"/>
                </a:cubicBezTo>
                <a:close/>
                <a:moveTo>
                  <a:pt x="3648965" y="1784692"/>
                </a:moveTo>
                <a:cubicBezTo>
                  <a:pt x="3655020" y="1974074"/>
                  <a:pt x="3626090" y="2162334"/>
                  <a:pt x="3571744" y="2343563"/>
                </a:cubicBezTo>
                <a:cubicBezTo>
                  <a:pt x="3522631" y="2524942"/>
                  <a:pt x="3446159" y="2698168"/>
                  <a:pt x="3350100" y="2859427"/>
                </a:cubicBezTo>
                <a:cubicBezTo>
                  <a:pt x="3205751" y="3082466"/>
                  <a:pt x="2989639" y="3249335"/>
                  <a:pt x="2751624" y="3362949"/>
                </a:cubicBezTo>
                <a:cubicBezTo>
                  <a:pt x="2569524" y="3443130"/>
                  <a:pt x="2377109" y="3502143"/>
                  <a:pt x="2180956" y="3536100"/>
                </a:cubicBezTo>
                <a:cubicBezTo>
                  <a:pt x="1994745" y="3565794"/>
                  <a:pt x="1805020" y="3557267"/>
                  <a:pt x="1617165" y="3553004"/>
                </a:cubicBezTo>
                <a:cubicBezTo>
                  <a:pt x="1455996" y="3547694"/>
                  <a:pt x="1298042" y="3509772"/>
                  <a:pt x="1146816" y="3455022"/>
                </a:cubicBezTo>
                <a:cubicBezTo>
                  <a:pt x="1019660" y="3408948"/>
                  <a:pt x="894448" y="3354647"/>
                  <a:pt x="782318" y="3278206"/>
                </a:cubicBezTo>
                <a:cubicBezTo>
                  <a:pt x="500572" y="3084112"/>
                  <a:pt x="257099" y="2820832"/>
                  <a:pt x="129794" y="2499661"/>
                </a:cubicBezTo>
                <a:cubicBezTo>
                  <a:pt x="43379" y="2286868"/>
                  <a:pt x="-6182" y="2058967"/>
                  <a:pt x="620" y="1828522"/>
                </a:cubicBezTo>
                <a:cubicBezTo>
                  <a:pt x="-950" y="1505406"/>
                  <a:pt x="65805" y="1174512"/>
                  <a:pt x="235645" y="896497"/>
                </a:cubicBezTo>
                <a:cubicBezTo>
                  <a:pt x="425295" y="577196"/>
                  <a:pt x="713544" y="318254"/>
                  <a:pt x="1050458" y="163503"/>
                </a:cubicBezTo>
                <a:cubicBezTo>
                  <a:pt x="1057934" y="161483"/>
                  <a:pt x="1065484" y="159539"/>
                  <a:pt x="1072884" y="157444"/>
                </a:cubicBezTo>
                <a:cubicBezTo>
                  <a:pt x="1130744" y="139194"/>
                  <a:pt x="1188229" y="119822"/>
                  <a:pt x="1246686" y="103517"/>
                </a:cubicBezTo>
                <a:cubicBezTo>
                  <a:pt x="1331457" y="77787"/>
                  <a:pt x="1414358" y="51085"/>
                  <a:pt x="1502717" y="38819"/>
                </a:cubicBezTo>
                <a:cubicBezTo>
                  <a:pt x="1559978" y="29694"/>
                  <a:pt x="1615819" y="12715"/>
                  <a:pt x="1673753" y="7928"/>
                </a:cubicBezTo>
                <a:cubicBezTo>
                  <a:pt x="1691320" y="5535"/>
                  <a:pt x="1708962" y="3889"/>
                  <a:pt x="1726678" y="2842"/>
                </a:cubicBezTo>
                <a:cubicBezTo>
                  <a:pt x="1726978" y="2767"/>
                  <a:pt x="1727277" y="2767"/>
                  <a:pt x="1727576" y="2767"/>
                </a:cubicBezTo>
                <a:cubicBezTo>
                  <a:pt x="1763831" y="598"/>
                  <a:pt x="1800385" y="598"/>
                  <a:pt x="1836940" y="0"/>
                </a:cubicBezTo>
                <a:cubicBezTo>
                  <a:pt x="1870728" y="449"/>
                  <a:pt x="1904517" y="2319"/>
                  <a:pt x="1938081" y="5984"/>
                </a:cubicBezTo>
                <a:cubicBezTo>
                  <a:pt x="1939502" y="6806"/>
                  <a:pt x="1941072" y="7405"/>
                  <a:pt x="1942641" y="7854"/>
                </a:cubicBezTo>
                <a:cubicBezTo>
                  <a:pt x="1969702" y="16231"/>
                  <a:pt x="1997959" y="18774"/>
                  <a:pt x="2025842" y="23187"/>
                </a:cubicBezTo>
                <a:cubicBezTo>
                  <a:pt x="2093120" y="39567"/>
                  <a:pt x="2158230" y="66418"/>
                  <a:pt x="2228125" y="69560"/>
                </a:cubicBezTo>
                <a:cubicBezTo>
                  <a:pt x="2305121" y="93494"/>
                  <a:pt x="2381220" y="120346"/>
                  <a:pt x="2460534" y="136352"/>
                </a:cubicBezTo>
                <a:cubicBezTo>
                  <a:pt x="2530353" y="154752"/>
                  <a:pt x="2597034" y="184146"/>
                  <a:pt x="2662518" y="214214"/>
                </a:cubicBezTo>
                <a:cubicBezTo>
                  <a:pt x="2716714" y="245628"/>
                  <a:pt x="2771732" y="275770"/>
                  <a:pt x="2824583" y="309428"/>
                </a:cubicBezTo>
                <a:cubicBezTo>
                  <a:pt x="2930808" y="385720"/>
                  <a:pt x="3029109" y="473604"/>
                  <a:pt x="3116645" y="570763"/>
                </a:cubicBezTo>
                <a:cubicBezTo>
                  <a:pt x="3272357" y="746832"/>
                  <a:pt x="3401904" y="946685"/>
                  <a:pt x="3496841" y="1162021"/>
                </a:cubicBezTo>
                <a:cubicBezTo>
                  <a:pt x="3576155" y="1360602"/>
                  <a:pt x="3642910" y="1569431"/>
                  <a:pt x="3648965" y="17846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" name="Google Shape;1242;p31"/>
          <p:cNvPicPr preferRelativeResize="0"/>
          <p:nvPr/>
        </p:nvPicPr>
        <p:blipFill rotWithShape="1">
          <a:blip r:embed="rId3">
            <a:alphaModFix/>
          </a:blip>
          <a:srcRect b="0" l="23537" r="16768" t="12226"/>
          <a:stretch/>
        </p:blipFill>
        <p:spPr>
          <a:xfrm>
            <a:off x="0" y="0"/>
            <a:ext cx="233200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31"/>
          <p:cNvSpPr/>
          <p:nvPr/>
        </p:nvSpPr>
        <p:spPr>
          <a:xfrm>
            <a:off x="1712282" y="-370546"/>
            <a:ext cx="1581816" cy="1358256"/>
          </a:xfrm>
          <a:custGeom>
            <a:rect b="b" l="l" r="r" t="t"/>
            <a:pathLst>
              <a:path extrusionOk="0" h="2716512" w="3163631">
                <a:moveTo>
                  <a:pt x="3154772" y="1229524"/>
                </a:moveTo>
                <a:cubicBezTo>
                  <a:pt x="3148951" y="1104347"/>
                  <a:pt x="3134335" y="974549"/>
                  <a:pt x="3099852" y="852852"/>
                </a:cubicBezTo>
                <a:cubicBezTo>
                  <a:pt x="3040313" y="636291"/>
                  <a:pt x="2950847" y="404288"/>
                  <a:pt x="2765778" y="265061"/>
                </a:cubicBezTo>
                <a:cubicBezTo>
                  <a:pt x="2684158" y="215762"/>
                  <a:pt x="2596843" y="173804"/>
                  <a:pt x="2506807" y="142288"/>
                </a:cubicBezTo>
                <a:cubicBezTo>
                  <a:pt x="2429363" y="119569"/>
                  <a:pt x="2349451" y="105899"/>
                  <a:pt x="2270551" y="89445"/>
                </a:cubicBezTo>
                <a:cubicBezTo>
                  <a:pt x="2255999" y="86471"/>
                  <a:pt x="2241383" y="84003"/>
                  <a:pt x="2226767" y="81914"/>
                </a:cubicBezTo>
                <a:cubicBezTo>
                  <a:pt x="2222845" y="66789"/>
                  <a:pt x="2212974" y="54765"/>
                  <a:pt x="2195638" y="57486"/>
                </a:cubicBezTo>
                <a:cubicBezTo>
                  <a:pt x="2139832" y="-10925"/>
                  <a:pt x="1986588" y="-17696"/>
                  <a:pt x="1917812" y="34071"/>
                </a:cubicBezTo>
                <a:cubicBezTo>
                  <a:pt x="1905664" y="42171"/>
                  <a:pt x="1897565" y="53563"/>
                  <a:pt x="1893010" y="66409"/>
                </a:cubicBezTo>
                <a:cubicBezTo>
                  <a:pt x="1828852" y="69510"/>
                  <a:pt x="1764885" y="77548"/>
                  <a:pt x="1701740" y="89825"/>
                </a:cubicBezTo>
                <a:cubicBezTo>
                  <a:pt x="1595886" y="109570"/>
                  <a:pt x="1493260" y="148047"/>
                  <a:pt x="1395632" y="192916"/>
                </a:cubicBezTo>
                <a:cubicBezTo>
                  <a:pt x="1312809" y="239051"/>
                  <a:pt x="1227836" y="284173"/>
                  <a:pt x="1154061" y="344167"/>
                </a:cubicBezTo>
                <a:cubicBezTo>
                  <a:pt x="1103634" y="391188"/>
                  <a:pt x="1056053" y="442006"/>
                  <a:pt x="1013598" y="496494"/>
                </a:cubicBezTo>
                <a:cubicBezTo>
                  <a:pt x="974243" y="551742"/>
                  <a:pt x="938431" y="609395"/>
                  <a:pt x="901607" y="666351"/>
                </a:cubicBezTo>
                <a:cubicBezTo>
                  <a:pt x="826947" y="795769"/>
                  <a:pt x="774558" y="937717"/>
                  <a:pt x="728243" y="1079412"/>
                </a:cubicBezTo>
                <a:cubicBezTo>
                  <a:pt x="698506" y="1183136"/>
                  <a:pt x="658518" y="1284139"/>
                  <a:pt x="634412" y="1389382"/>
                </a:cubicBezTo>
                <a:cubicBezTo>
                  <a:pt x="625743" y="1427859"/>
                  <a:pt x="618973" y="1466970"/>
                  <a:pt x="615999" y="1506333"/>
                </a:cubicBezTo>
                <a:cubicBezTo>
                  <a:pt x="615936" y="1517408"/>
                  <a:pt x="613026" y="1530001"/>
                  <a:pt x="618404" y="1540190"/>
                </a:cubicBezTo>
                <a:cubicBezTo>
                  <a:pt x="618467" y="1540254"/>
                  <a:pt x="618594" y="1540317"/>
                  <a:pt x="618657" y="1540380"/>
                </a:cubicBezTo>
                <a:cubicBezTo>
                  <a:pt x="578986" y="1547784"/>
                  <a:pt x="543554" y="1570504"/>
                  <a:pt x="513563" y="1597020"/>
                </a:cubicBezTo>
                <a:cubicBezTo>
                  <a:pt x="479712" y="1626384"/>
                  <a:pt x="444913" y="1654673"/>
                  <a:pt x="412518" y="1685556"/>
                </a:cubicBezTo>
                <a:cubicBezTo>
                  <a:pt x="284963" y="1812569"/>
                  <a:pt x="163228" y="1947429"/>
                  <a:pt x="68700" y="2101275"/>
                </a:cubicBezTo>
                <a:cubicBezTo>
                  <a:pt x="-255756" y="2637362"/>
                  <a:pt x="659973" y="2429787"/>
                  <a:pt x="923246" y="2512691"/>
                </a:cubicBezTo>
                <a:cubicBezTo>
                  <a:pt x="1013535" y="2533005"/>
                  <a:pt x="1100597" y="2569014"/>
                  <a:pt x="1180002" y="2617491"/>
                </a:cubicBezTo>
                <a:cubicBezTo>
                  <a:pt x="1260231" y="2662803"/>
                  <a:pt x="1321794" y="2718304"/>
                  <a:pt x="1420181" y="2716468"/>
                </a:cubicBezTo>
                <a:cubicBezTo>
                  <a:pt x="1581334" y="2718367"/>
                  <a:pt x="1732806" y="2641666"/>
                  <a:pt x="1861627" y="2550598"/>
                </a:cubicBezTo>
                <a:cubicBezTo>
                  <a:pt x="1966531" y="2468138"/>
                  <a:pt x="2054416" y="2366882"/>
                  <a:pt x="2143249" y="2267968"/>
                </a:cubicBezTo>
                <a:cubicBezTo>
                  <a:pt x="2196018" y="2201961"/>
                  <a:pt x="2257264" y="2143486"/>
                  <a:pt x="2310729" y="2078049"/>
                </a:cubicBezTo>
                <a:cubicBezTo>
                  <a:pt x="2349451" y="2035395"/>
                  <a:pt x="2382226" y="1984894"/>
                  <a:pt x="2396082" y="1928507"/>
                </a:cubicBezTo>
                <a:cubicBezTo>
                  <a:pt x="2396652" y="1926165"/>
                  <a:pt x="2396905" y="1923887"/>
                  <a:pt x="2397095" y="1921609"/>
                </a:cubicBezTo>
                <a:cubicBezTo>
                  <a:pt x="2531547" y="1925533"/>
                  <a:pt x="2662519" y="1894713"/>
                  <a:pt x="2788113" y="1848831"/>
                </a:cubicBezTo>
                <a:cubicBezTo>
                  <a:pt x="2844172" y="1832567"/>
                  <a:pt x="2895105" y="1804848"/>
                  <a:pt x="2944647" y="1774598"/>
                </a:cubicBezTo>
                <a:cubicBezTo>
                  <a:pt x="3018042" y="1732830"/>
                  <a:pt x="3089159" y="1682138"/>
                  <a:pt x="3146040" y="1619423"/>
                </a:cubicBezTo>
                <a:cubicBezTo>
                  <a:pt x="3149267" y="1614677"/>
                  <a:pt x="3150786" y="1610057"/>
                  <a:pt x="3151039" y="1605690"/>
                </a:cubicBezTo>
                <a:cubicBezTo>
                  <a:pt x="3151545" y="1603285"/>
                  <a:pt x="3151798" y="1600817"/>
                  <a:pt x="3151608" y="1598349"/>
                </a:cubicBezTo>
                <a:cubicBezTo>
                  <a:pt x="3152367" y="1565314"/>
                  <a:pt x="3155784" y="1535444"/>
                  <a:pt x="3158884" y="1500321"/>
                </a:cubicBezTo>
                <a:cubicBezTo>
                  <a:pt x="3168755" y="1409380"/>
                  <a:pt x="3161162" y="1321034"/>
                  <a:pt x="3154772" y="12295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1712282" y="-370546"/>
            <a:ext cx="1581816" cy="1358256"/>
            <a:chOff x="3424565" y="-741092"/>
            <a:chExt cx="3163631" cy="2716512"/>
          </a:xfrm>
        </p:grpSpPr>
        <p:sp>
          <p:nvSpPr>
            <p:cNvPr id="1245" name="Google Shape;1245;p31"/>
            <p:cNvSpPr/>
            <p:nvPr/>
          </p:nvSpPr>
          <p:spPr>
            <a:xfrm>
              <a:off x="3424565" y="-741092"/>
              <a:ext cx="3163631" cy="2716512"/>
            </a:xfrm>
            <a:custGeom>
              <a:rect b="b" l="l" r="r" t="t"/>
              <a:pathLst>
                <a:path extrusionOk="0" h="2716512" w="3163631">
                  <a:moveTo>
                    <a:pt x="3154772" y="1229524"/>
                  </a:moveTo>
                  <a:cubicBezTo>
                    <a:pt x="3148951" y="1104347"/>
                    <a:pt x="3134335" y="974549"/>
                    <a:pt x="3099852" y="852852"/>
                  </a:cubicBezTo>
                  <a:cubicBezTo>
                    <a:pt x="3040313" y="636291"/>
                    <a:pt x="2950847" y="404288"/>
                    <a:pt x="2765778" y="265061"/>
                  </a:cubicBezTo>
                  <a:cubicBezTo>
                    <a:pt x="2684158" y="215762"/>
                    <a:pt x="2596843" y="173804"/>
                    <a:pt x="2506807" y="142288"/>
                  </a:cubicBezTo>
                  <a:cubicBezTo>
                    <a:pt x="2429363" y="119569"/>
                    <a:pt x="2349451" y="105899"/>
                    <a:pt x="2270551" y="89445"/>
                  </a:cubicBezTo>
                  <a:cubicBezTo>
                    <a:pt x="2255999" y="86471"/>
                    <a:pt x="2241383" y="84003"/>
                    <a:pt x="2226767" y="81914"/>
                  </a:cubicBezTo>
                  <a:cubicBezTo>
                    <a:pt x="2222845" y="66789"/>
                    <a:pt x="2212974" y="54765"/>
                    <a:pt x="2195638" y="57486"/>
                  </a:cubicBezTo>
                  <a:cubicBezTo>
                    <a:pt x="2139832" y="-10925"/>
                    <a:pt x="1986588" y="-17696"/>
                    <a:pt x="1917812" y="34071"/>
                  </a:cubicBezTo>
                  <a:cubicBezTo>
                    <a:pt x="1905664" y="42171"/>
                    <a:pt x="1897565" y="53563"/>
                    <a:pt x="1893010" y="66409"/>
                  </a:cubicBezTo>
                  <a:cubicBezTo>
                    <a:pt x="1828852" y="69510"/>
                    <a:pt x="1764885" y="77548"/>
                    <a:pt x="1701740" y="89825"/>
                  </a:cubicBezTo>
                  <a:cubicBezTo>
                    <a:pt x="1595886" y="109570"/>
                    <a:pt x="1493260" y="148047"/>
                    <a:pt x="1395632" y="192916"/>
                  </a:cubicBezTo>
                  <a:cubicBezTo>
                    <a:pt x="1312809" y="239051"/>
                    <a:pt x="1227836" y="284173"/>
                    <a:pt x="1154061" y="344167"/>
                  </a:cubicBezTo>
                  <a:cubicBezTo>
                    <a:pt x="1103634" y="391188"/>
                    <a:pt x="1056053" y="442006"/>
                    <a:pt x="1013598" y="496494"/>
                  </a:cubicBezTo>
                  <a:cubicBezTo>
                    <a:pt x="974243" y="551742"/>
                    <a:pt x="938431" y="609395"/>
                    <a:pt x="901607" y="666351"/>
                  </a:cubicBezTo>
                  <a:cubicBezTo>
                    <a:pt x="826947" y="795769"/>
                    <a:pt x="774558" y="937717"/>
                    <a:pt x="728243" y="1079412"/>
                  </a:cubicBezTo>
                  <a:cubicBezTo>
                    <a:pt x="698506" y="1183136"/>
                    <a:pt x="658518" y="1284139"/>
                    <a:pt x="634412" y="1389382"/>
                  </a:cubicBezTo>
                  <a:cubicBezTo>
                    <a:pt x="625743" y="1427859"/>
                    <a:pt x="618973" y="1466970"/>
                    <a:pt x="615999" y="1506333"/>
                  </a:cubicBezTo>
                  <a:cubicBezTo>
                    <a:pt x="615936" y="1517408"/>
                    <a:pt x="613026" y="1530001"/>
                    <a:pt x="618404" y="1540190"/>
                  </a:cubicBezTo>
                  <a:cubicBezTo>
                    <a:pt x="618467" y="1540254"/>
                    <a:pt x="618594" y="1540317"/>
                    <a:pt x="618657" y="1540380"/>
                  </a:cubicBezTo>
                  <a:cubicBezTo>
                    <a:pt x="578986" y="1547784"/>
                    <a:pt x="543554" y="1570504"/>
                    <a:pt x="513563" y="1597020"/>
                  </a:cubicBezTo>
                  <a:cubicBezTo>
                    <a:pt x="479712" y="1626384"/>
                    <a:pt x="444913" y="1654673"/>
                    <a:pt x="412518" y="1685556"/>
                  </a:cubicBezTo>
                  <a:cubicBezTo>
                    <a:pt x="284963" y="1812569"/>
                    <a:pt x="163228" y="1947429"/>
                    <a:pt x="68700" y="2101275"/>
                  </a:cubicBezTo>
                  <a:cubicBezTo>
                    <a:pt x="-255756" y="2637362"/>
                    <a:pt x="659973" y="2429787"/>
                    <a:pt x="923246" y="2512691"/>
                  </a:cubicBezTo>
                  <a:cubicBezTo>
                    <a:pt x="1013535" y="2533005"/>
                    <a:pt x="1100597" y="2569014"/>
                    <a:pt x="1180002" y="2617491"/>
                  </a:cubicBezTo>
                  <a:cubicBezTo>
                    <a:pt x="1260231" y="2662803"/>
                    <a:pt x="1321794" y="2718304"/>
                    <a:pt x="1420181" y="2716468"/>
                  </a:cubicBezTo>
                  <a:cubicBezTo>
                    <a:pt x="1581334" y="2718367"/>
                    <a:pt x="1732806" y="2641666"/>
                    <a:pt x="1861627" y="2550598"/>
                  </a:cubicBezTo>
                  <a:cubicBezTo>
                    <a:pt x="1966531" y="2468138"/>
                    <a:pt x="2054416" y="2366882"/>
                    <a:pt x="2143249" y="2267968"/>
                  </a:cubicBezTo>
                  <a:cubicBezTo>
                    <a:pt x="2196018" y="2201961"/>
                    <a:pt x="2257264" y="2143486"/>
                    <a:pt x="2310729" y="2078049"/>
                  </a:cubicBezTo>
                  <a:cubicBezTo>
                    <a:pt x="2349451" y="2035395"/>
                    <a:pt x="2382226" y="1984894"/>
                    <a:pt x="2396082" y="1928507"/>
                  </a:cubicBezTo>
                  <a:cubicBezTo>
                    <a:pt x="2396652" y="1926165"/>
                    <a:pt x="2396905" y="1923887"/>
                    <a:pt x="2397095" y="1921609"/>
                  </a:cubicBezTo>
                  <a:cubicBezTo>
                    <a:pt x="2531547" y="1925533"/>
                    <a:pt x="2662519" y="1894713"/>
                    <a:pt x="2788113" y="1848831"/>
                  </a:cubicBezTo>
                  <a:cubicBezTo>
                    <a:pt x="2844172" y="1832567"/>
                    <a:pt x="2895105" y="1804848"/>
                    <a:pt x="2944647" y="1774598"/>
                  </a:cubicBezTo>
                  <a:cubicBezTo>
                    <a:pt x="3018042" y="1732830"/>
                    <a:pt x="3089159" y="1682138"/>
                    <a:pt x="3146040" y="1619423"/>
                  </a:cubicBezTo>
                  <a:cubicBezTo>
                    <a:pt x="3149267" y="1614677"/>
                    <a:pt x="3150786" y="1610057"/>
                    <a:pt x="3151039" y="1605690"/>
                  </a:cubicBezTo>
                  <a:cubicBezTo>
                    <a:pt x="3151545" y="1603285"/>
                    <a:pt x="3151798" y="1600817"/>
                    <a:pt x="3151608" y="1598349"/>
                  </a:cubicBezTo>
                  <a:cubicBezTo>
                    <a:pt x="3152367" y="1565314"/>
                    <a:pt x="3155784" y="1535444"/>
                    <a:pt x="3158884" y="1500321"/>
                  </a:cubicBezTo>
                  <a:cubicBezTo>
                    <a:pt x="3168755" y="1409380"/>
                    <a:pt x="3161162" y="1321034"/>
                    <a:pt x="3154772" y="1229524"/>
                  </a:cubicBezTo>
                  <a:close/>
                  <a:moveTo>
                    <a:pt x="1960521" y="62676"/>
                  </a:moveTo>
                  <a:cubicBezTo>
                    <a:pt x="2020122" y="33501"/>
                    <a:pt x="2124963" y="36096"/>
                    <a:pt x="2176593" y="80205"/>
                  </a:cubicBezTo>
                  <a:cubicBezTo>
                    <a:pt x="2175644" y="86850"/>
                    <a:pt x="2181022" y="92356"/>
                    <a:pt x="2181212" y="98748"/>
                  </a:cubicBezTo>
                  <a:cubicBezTo>
                    <a:pt x="2172670" y="134061"/>
                    <a:pt x="2137112" y="148300"/>
                    <a:pt x="2103704" y="150832"/>
                  </a:cubicBezTo>
                  <a:cubicBezTo>
                    <a:pt x="2052960" y="150072"/>
                    <a:pt x="1997218" y="149882"/>
                    <a:pt x="1952801" y="122290"/>
                  </a:cubicBezTo>
                  <a:cubicBezTo>
                    <a:pt x="1927240" y="104760"/>
                    <a:pt x="1931416" y="73434"/>
                    <a:pt x="1960521" y="62676"/>
                  </a:cubicBezTo>
                  <a:close/>
                  <a:moveTo>
                    <a:pt x="2266502" y="2056343"/>
                  </a:moveTo>
                  <a:cubicBezTo>
                    <a:pt x="2210950" y="2123361"/>
                    <a:pt x="2148058" y="2183925"/>
                    <a:pt x="2094087" y="2252273"/>
                  </a:cubicBezTo>
                  <a:cubicBezTo>
                    <a:pt x="2020059" y="2332835"/>
                    <a:pt x="1946664" y="2416751"/>
                    <a:pt x="1863082" y="2488200"/>
                  </a:cubicBezTo>
                  <a:cubicBezTo>
                    <a:pt x="1799115" y="2540156"/>
                    <a:pt x="1727491" y="2584013"/>
                    <a:pt x="1652135" y="2617301"/>
                  </a:cubicBezTo>
                  <a:cubicBezTo>
                    <a:pt x="1547420" y="2658373"/>
                    <a:pt x="1422649" y="2696154"/>
                    <a:pt x="1315467" y="2643754"/>
                  </a:cubicBezTo>
                  <a:cubicBezTo>
                    <a:pt x="1165513" y="2545979"/>
                    <a:pt x="1012776" y="2466556"/>
                    <a:pt x="831503" y="2448583"/>
                  </a:cubicBezTo>
                  <a:cubicBezTo>
                    <a:pt x="597841" y="2424598"/>
                    <a:pt x="357219" y="2469594"/>
                    <a:pt x="129441" y="2396499"/>
                  </a:cubicBezTo>
                  <a:cubicBezTo>
                    <a:pt x="-42531" y="2333531"/>
                    <a:pt x="95085" y="2137411"/>
                    <a:pt x="160318" y="2040521"/>
                  </a:cubicBezTo>
                  <a:cubicBezTo>
                    <a:pt x="280913" y="1872753"/>
                    <a:pt x="420047" y="1714477"/>
                    <a:pt x="578353" y="1581515"/>
                  </a:cubicBezTo>
                  <a:cubicBezTo>
                    <a:pt x="588540" y="1574744"/>
                    <a:pt x="600182" y="1568858"/>
                    <a:pt x="612077" y="1563479"/>
                  </a:cubicBezTo>
                  <a:cubicBezTo>
                    <a:pt x="614354" y="1566454"/>
                    <a:pt x="618783" y="1567150"/>
                    <a:pt x="622010" y="1569175"/>
                  </a:cubicBezTo>
                  <a:cubicBezTo>
                    <a:pt x="625617" y="1570694"/>
                    <a:pt x="628464" y="1564555"/>
                    <a:pt x="624288" y="1563226"/>
                  </a:cubicBezTo>
                  <a:cubicBezTo>
                    <a:pt x="684776" y="1536836"/>
                    <a:pt x="748743" y="1520319"/>
                    <a:pt x="813090" y="1506333"/>
                  </a:cubicBezTo>
                  <a:cubicBezTo>
                    <a:pt x="883638" y="1491587"/>
                    <a:pt x="953933" y="1473931"/>
                    <a:pt x="1025746" y="1466463"/>
                  </a:cubicBezTo>
                  <a:cubicBezTo>
                    <a:pt x="1249664" y="1450009"/>
                    <a:pt x="1477379" y="1479247"/>
                    <a:pt x="1688832" y="1556011"/>
                  </a:cubicBezTo>
                  <a:cubicBezTo>
                    <a:pt x="1868903" y="1620246"/>
                    <a:pt x="2049164" y="1694606"/>
                    <a:pt x="2204875" y="1806557"/>
                  </a:cubicBezTo>
                  <a:cubicBezTo>
                    <a:pt x="2206900" y="1815733"/>
                    <a:pt x="2214493" y="1823454"/>
                    <a:pt x="2224047" y="1826302"/>
                  </a:cubicBezTo>
                  <a:cubicBezTo>
                    <a:pt x="2232335" y="1831175"/>
                    <a:pt x="2240687" y="1835731"/>
                    <a:pt x="2249229" y="1839971"/>
                  </a:cubicBezTo>
                  <a:cubicBezTo>
                    <a:pt x="2265616" y="1852945"/>
                    <a:pt x="2281624" y="1866361"/>
                    <a:pt x="2297315" y="1880284"/>
                  </a:cubicBezTo>
                  <a:cubicBezTo>
                    <a:pt x="2303453" y="1885410"/>
                    <a:pt x="2311931" y="1886296"/>
                    <a:pt x="2319270" y="1883764"/>
                  </a:cubicBezTo>
                  <a:cubicBezTo>
                    <a:pt x="2330153" y="1894080"/>
                    <a:pt x="2340150" y="1905345"/>
                    <a:pt x="2349324" y="1917116"/>
                  </a:cubicBezTo>
                  <a:cubicBezTo>
                    <a:pt x="2337493" y="1970591"/>
                    <a:pt x="2302693" y="2016283"/>
                    <a:pt x="2266502" y="2056343"/>
                  </a:cubicBezTo>
                  <a:close/>
                  <a:moveTo>
                    <a:pt x="2362991" y="1860286"/>
                  </a:moveTo>
                  <a:cubicBezTo>
                    <a:pt x="2339391" y="1833010"/>
                    <a:pt x="2308831" y="1814341"/>
                    <a:pt x="2276183" y="1799848"/>
                  </a:cubicBezTo>
                  <a:cubicBezTo>
                    <a:pt x="2244484" y="1774408"/>
                    <a:pt x="2211013" y="1751246"/>
                    <a:pt x="2176340" y="1729855"/>
                  </a:cubicBezTo>
                  <a:cubicBezTo>
                    <a:pt x="2082761" y="1669988"/>
                    <a:pt x="1983298" y="1620183"/>
                    <a:pt x="1880482" y="1578161"/>
                  </a:cubicBezTo>
                  <a:cubicBezTo>
                    <a:pt x="1727049" y="1515826"/>
                    <a:pt x="1569376" y="1459882"/>
                    <a:pt x="1405123" y="1434694"/>
                  </a:cubicBezTo>
                  <a:cubicBezTo>
                    <a:pt x="1220939" y="1410836"/>
                    <a:pt x="1031314" y="1405646"/>
                    <a:pt x="851117" y="1456717"/>
                  </a:cubicBezTo>
                  <a:cubicBezTo>
                    <a:pt x="808725" y="1467666"/>
                    <a:pt x="676803" y="1495384"/>
                    <a:pt x="628274" y="1535381"/>
                  </a:cubicBezTo>
                  <a:cubicBezTo>
                    <a:pt x="629540" y="1531140"/>
                    <a:pt x="630236" y="1526647"/>
                    <a:pt x="631564" y="1522470"/>
                  </a:cubicBezTo>
                  <a:cubicBezTo>
                    <a:pt x="659151" y="1401533"/>
                    <a:pt x="699265" y="1288253"/>
                    <a:pt x="741783" y="1170986"/>
                  </a:cubicBezTo>
                  <a:cubicBezTo>
                    <a:pt x="793729" y="1012330"/>
                    <a:pt x="850104" y="854687"/>
                    <a:pt x="930712" y="707296"/>
                  </a:cubicBezTo>
                  <a:cubicBezTo>
                    <a:pt x="1003158" y="589523"/>
                    <a:pt x="1079907" y="473332"/>
                    <a:pt x="1183925" y="380746"/>
                  </a:cubicBezTo>
                  <a:cubicBezTo>
                    <a:pt x="1356150" y="249556"/>
                    <a:pt x="1563365" y="153490"/>
                    <a:pt x="1778615" y="122923"/>
                  </a:cubicBezTo>
                  <a:cubicBezTo>
                    <a:pt x="1815755" y="117037"/>
                    <a:pt x="1853212" y="113240"/>
                    <a:pt x="1890795" y="111278"/>
                  </a:cubicBezTo>
                  <a:cubicBezTo>
                    <a:pt x="1893706" y="123746"/>
                    <a:pt x="1899400" y="135580"/>
                    <a:pt x="1907689" y="145326"/>
                  </a:cubicBezTo>
                  <a:cubicBezTo>
                    <a:pt x="1947107" y="187980"/>
                    <a:pt x="2008923" y="193106"/>
                    <a:pt x="2063463" y="197852"/>
                  </a:cubicBezTo>
                  <a:cubicBezTo>
                    <a:pt x="2088139" y="200700"/>
                    <a:pt x="2115030" y="199371"/>
                    <a:pt x="2139896" y="192726"/>
                  </a:cubicBezTo>
                  <a:cubicBezTo>
                    <a:pt x="2140402" y="193549"/>
                    <a:pt x="2140845" y="194372"/>
                    <a:pt x="2141288" y="195194"/>
                  </a:cubicBezTo>
                  <a:cubicBezTo>
                    <a:pt x="2160965" y="224369"/>
                    <a:pt x="2182984" y="251771"/>
                    <a:pt x="2202471" y="281135"/>
                  </a:cubicBezTo>
                  <a:cubicBezTo>
                    <a:pt x="2255936" y="366190"/>
                    <a:pt x="2300859" y="457384"/>
                    <a:pt x="2336607" y="551552"/>
                  </a:cubicBezTo>
                  <a:cubicBezTo>
                    <a:pt x="2374190" y="657111"/>
                    <a:pt x="2391716" y="768113"/>
                    <a:pt x="2409749" y="878292"/>
                  </a:cubicBezTo>
                  <a:cubicBezTo>
                    <a:pt x="2439866" y="1045808"/>
                    <a:pt x="2450179" y="1216614"/>
                    <a:pt x="2449863" y="1387420"/>
                  </a:cubicBezTo>
                  <a:cubicBezTo>
                    <a:pt x="2440815" y="1532406"/>
                    <a:pt x="2428161" y="1675557"/>
                    <a:pt x="2416013" y="1820796"/>
                  </a:cubicBezTo>
                  <a:cubicBezTo>
                    <a:pt x="2413166" y="1843072"/>
                    <a:pt x="2409749" y="1865348"/>
                    <a:pt x="2407534" y="1887688"/>
                  </a:cubicBezTo>
                  <a:cubicBezTo>
                    <a:pt x="2407471" y="1888891"/>
                    <a:pt x="2407598" y="1890030"/>
                    <a:pt x="2407724" y="1891232"/>
                  </a:cubicBezTo>
                  <a:cubicBezTo>
                    <a:pt x="2403295" y="1891865"/>
                    <a:pt x="2398866" y="1892498"/>
                    <a:pt x="2394500" y="1893131"/>
                  </a:cubicBezTo>
                  <a:cubicBezTo>
                    <a:pt x="2393108" y="1893257"/>
                    <a:pt x="2391906" y="1893447"/>
                    <a:pt x="2390641" y="1893574"/>
                  </a:cubicBezTo>
                  <a:cubicBezTo>
                    <a:pt x="2383871" y="1881170"/>
                    <a:pt x="2373051" y="1870158"/>
                    <a:pt x="2362991" y="1860286"/>
                  </a:cubicBezTo>
                  <a:close/>
                  <a:moveTo>
                    <a:pt x="2846702" y="1776876"/>
                  </a:moveTo>
                  <a:cubicBezTo>
                    <a:pt x="2766664" y="1810544"/>
                    <a:pt x="2683588" y="1838389"/>
                    <a:pt x="2599817" y="1861045"/>
                  </a:cubicBezTo>
                  <a:cubicBezTo>
                    <a:pt x="2552047" y="1869905"/>
                    <a:pt x="2504087" y="1877309"/>
                    <a:pt x="2456064" y="1884334"/>
                  </a:cubicBezTo>
                  <a:cubicBezTo>
                    <a:pt x="2457392" y="1877879"/>
                    <a:pt x="2457962" y="1871234"/>
                    <a:pt x="2458405" y="1865475"/>
                  </a:cubicBezTo>
                  <a:cubicBezTo>
                    <a:pt x="2461125" y="1843135"/>
                    <a:pt x="2464479" y="1820859"/>
                    <a:pt x="2466567" y="1798520"/>
                  </a:cubicBezTo>
                  <a:cubicBezTo>
                    <a:pt x="2473274" y="1712768"/>
                    <a:pt x="2478145" y="1626701"/>
                    <a:pt x="2486371" y="1540886"/>
                  </a:cubicBezTo>
                  <a:cubicBezTo>
                    <a:pt x="2499152" y="1423240"/>
                    <a:pt x="2500354" y="1305909"/>
                    <a:pt x="2490357" y="1187883"/>
                  </a:cubicBezTo>
                  <a:cubicBezTo>
                    <a:pt x="2484916" y="1099853"/>
                    <a:pt x="2479601" y="1009862"/>
                    <a:pt x="2462644" y="922908"/>
                  </a:cubicBezTo>
                  <a:cubicBezTo>
                    <a:pt x="2434425" y="755963"/>
                    <a:pt x="2409053" y="584713"/>
                    <a:pt x="2328192" y="433526"/>
                  </a:cubicBezTo>
                  <a:cubicBezTo>
                    <a:pt x="2283902" y="342965"/>
                    <a:pt x="2230817" y="259112"/>
                    <a:pt x="2162926" y="184752"/>
                  </a:cubicBezTo>
                  <a:cubicBezTo>
                    <a:pt x="2189058" y="173234"/>
                    <a:pt x="2210760" y="154249"/>
                    <a:pt x="2222149" y="126150"/>
                  </a:cubicBezTo>
                  <a:cubicBezTo>
                    <a:pt x="2240751" y="128808"/>
                    <a:pt x="2259226" y="132036"/>
                    <a:pt x="2277638" y="136086"/>
                  </a:cubicBezTo>
                  <a:cubicBezTo>
                    <a:pt x="2356221" y="152857"/>
                    <a:pt x="2436639" y="165071"/>
                    <a:pt x="2512945" y="190954"/>
                  </a:cubicBezTo>
                  <a:cubicBezTo>
                    <a:pt x="2590706" y="220572"/>
                    <a:pt x="2666315" y="257530"/>
                    <a:pt x="2737749" y="300121"/>
                  </a:cubicBezTo>
                  <a:cubicBezTo>
                    <a:pt x="2839110" y="372266"/>
                    <a:pt x="2904026" y="482382"/>
                    <a:pt x="2957744" y="592371"/>
                  </a:cubicBezTo>
                  <a:cubicBezTo>
                    <a:pt x="3023800" y="732484"/>
                    <a:pt x="3064103" y="884368"/>
                    <a:pt x="3090424" y="1036695"/>
                  </a:cubicBezTo>
                  <a:cubicBezTo>
                    <a:pt x="3104091" y="1152759"/>
                    <a:pt x="3110165" y="1264647"/>
                    <a:pt x="3115607" y="1382927"/>
                  </a:cubicBezTo>
                  <a:cubicBezTo>
                    <a:pt x="3117505" y="1436656"/>
                    <a:pt x="3111810" y="1489499"/>
                    <a:pt x="3107065" y="1543228"/>
                  </a:cubicBezTo>
                  <a:cubicBezTo>
                    <a:pt x="3105673" y="1560758"/>
                    <a:pt x="3104154" y="1578288"/>
                    <a:pt x="3103965" y="1595818"/>
                  </a:cubicBezTo>
                  <a:cubicBezTo>
                    <a:pt x="3030000" y="1671190"/>
                    <a:pt x="2938762" y="1726375"/>
                    <a:pt x="2846702" y="17768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3470783" y="720937"/>
              <a:ext cx="2302979" cy="1207327"/>
            </a:xfrm>
            <a:custGeom>
              <a:rect b="b" l="l" r="r" t="t"/>
              <a:pathLst>
                <a:path extrusionOk="0" h="1207327" w="2302979">
                  <a:moveTo>
                    <a:pt x="2273116" y="421735"/>
                  </a:moveTo>
                  <a:cubicBezTo>
                    <a:pt x="2283999" y="431987"/>
                    <a:pt x="2293869" y="443315"/>
                    <a:pt x="2302980" y="455023"/>
                  </a:cubicBezTo>
                  <a:cubicBezTo>
                    <a:pt x="2291275" y="508562"/>
                    <a:pt x="2256412" y="554253"/>
                    <a:pt x="2220284" y="594313"/>
                  </a:cubicBezTo>
                  <a:cubicBezTo>
                    <a:pt x="2164732" y="661331"/>
                    <a:pt x="2101840" y="721895"/>
                    <a:pt x="2047869" y="790243"/>
                  </a:cubicBezTo>
                  <a:cubicBezTo>
                    <a:pt x="1973841" y="870805"/>
                    <a:pt x="1900446" y="954784"/>
                    <a:pt x="1816865" y="1026170"/>
                  </a:cubicBezTo>
                  <a:cubicBezTo>
                    <a:pt x="1752897" y="1078127"/>
                    <a:pt x="1681273" y="1121983"/>
                    <a:pt x="1605917" y="1155271"/>
                  </a:cubicBezTo>
                  <a:cubicBezTo>
                    <a:pt x="1501203" y="1196343"/>
                    <a:pt x="1376431" y="1234124"/>
                    <a:pt x="1269249" y="1181724"/>
                  </a:cubicBezTo>
                  <a:cubicBezTo>
                    <a:pt x="1119295" y="1084012"/>
                    <a:pt x="966558" y="1004526"/>
                    <a:pt x="785285" y="986553"/>
                  </a:cubicBezTo>
                  <a:cubicBezTo>
                    <a:pt x="551559" y="962568"/>
                    <a:pt x="310938" y="1007564"/>
                    <a:pt x="83223" y="934469"/>
                  </a:cubicBezTo>
                  <a:cubicBezTo>
                    <a:pt x="-88812" y="871564"/>
                    <a:pt x="48867" y="675381"/>
                    <a:pt x="114036" y="578491"/>
                  </a:cubicBezTo>
                  <a:cubicBezTo>
                    <a:pt x="234695" y="410723"/>
                    <a:pt x="373829" y="252447"/>
                    <a:pt x="532072" y="119485"/>
                  </a:cubicBezTo>
                  <a:cubicBezTo>
                    <a:pt x="542258" y="112714"/>
                    <a:pt x="553900" y="106892"/>
                    <a:pt x="565732" y="101386"/>
                  </a:cubicBezTo>
                  <a:cubicBezTo>
                    <a:pt x="567947" y="104360"/>
                    <a:pt x="572439" y="105120"/>
                    <a:pt x="575666" y="107145"/>
                  </a:cubicBezTo>
                  <a:cubicBezTo>
                    <a:pt x="579336" y="108664"/>
                    <a:pt x="582183" y="102525"/>
                    <a:pt x="577944" y="101196"/>
                  </a:cubicBezTo>
                  <a:cubicBezTo>
                    <a:pt x="638431" y="74870"/>
                    <a:pt x="702399" y="58289"/>
                    <a:pt x="766746" y="44303"/>
                  </a:cubicBezTo>
                  <a:cubicBezTo>
                    <a:pt x="837294" y="29557"/>
                    <a:pt x="907589" y="11901"/>
                    <a:pt x="979402" y="4433"/>
                  </a:cubicBezTo>
                  <a:cubicBezTo>
                    <a:pt x="1203320" y="-12021"/>
                    <a:pt x="1431098" y="17217"/>
                    <a:pt x="1642488" y="93982"/>
                  </a:cubicBezTo>
                  <a:cubicBezTo>
                    <a:pt x="1822559" y="158216"/>
                    <a:pt x="2002883" y="232512"/>
                    <a:pt x="2158531" y="344464"/>
                  </a:cubicBezTo>
                  <a:cubicBezTo>
                    <a:pt x="2160556" y="353640"/>
                    <a:pt x="2168148" y="361361"/>
                    <a:pt x="2177702" y="364272"/>
                  </a:cubicBezTo>
                  <a:cubicBezTo>
                    <a:pt x="2185991" y="369208"/>
                    <a:pt x="2194343" y="373701"/>
                    <a:pt x="2202884" y="377941"/>
                  </a:cubicBezTo>
                  <a:cubicBezTo>
                    <a:pt x="2219209" y="390851"/>
                    <a:pt x="2235279" y="404268"/>
                    <a:pt x="2250971" y="418254"/>
                  </a:cubicBezTo>
                  <a:cubicBezTo>
                    <a:pt x="2257172" y="423380"/>
                    <a:pt x="2265713" y="424266"/>
                    <a:pt x="2273116" y="421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4052839" y="-629813"/>
              <a:ext cx="1821532" cy="1782358"/>
            </a:xfrm>
            <a:custGeom>
              <a:rect b="b" l="l" r="r" t="t"/>
              <a:pathLst>
                <a:path extrusionOk="0" h="1782358" w="1821532">
                  <a:moveTo>
                    <a:pt x="1781411" y="767141"/>
                  </a:moveTo>
                  <a:cubicBezTo>
                    <a:pt x="1811592" y="934593"/>
                    <a:pt x="1821842" y="1105462"/>
                    <a:pt x="1821526" y="1276268"/>
                  </a:cubicBezTo>
                  <a:cubicBezTo>
                    <a:pt x="1812541" y="1421191"/>
                    <a:pt x="1799887" y="1564405"/>
                    <a:pt x="1787675" y="1709644"/>
                  </a:cubicBezTo>
                  <a:cubicBezTo>
                    <a:pt x="1784828" y="1731857"/>
                    <a:pt x="1781475" y="1754133"/>
                    <a:pt x="1779197" y="1776536"/>
                  </a:cubicBezTo>
                  <a:cubicBezTo>
                    <a:pt x="1779134" y="1777739"/>
                    <a:pt x="1779197" y="1778941"/>
                    <a:pt x="1779323" y="1780080"/>
                  </a:cubicBezTo>
                  <a:cubicBezTo>
                    <a:pt x="1774958" y="1780713"/>
                    <a:pt x="1770529" y="1781346"/>
                    <a:pt x="1766163" y="1781979"/>
                  </a:cubicBezTo>
                  <a:cubicBezTo>
                    <a:pt x="1764834" y="1782042"/>
                    <a:pt x="1763569" y="1782232"/>
                    <a:pt x="1762303" y="1782358"/>
                  </a:cubicBezTo>
                  <a:cubicBezTo>
                    <a:pt x="1755533" y="1769891"/>
                    <a:pt x="1744714" y="1758880"/>
                    <a:pt x="1734717" y="1749071"/>
                  </a:cubicBezTo>
                  <a:cubicBezTo>
                    <a:pt x="1711053" y="1721732"/>
                    <a:pt x="1680493" y="1703062"/>
                    <a:pt x="1647782" y="1688507"/>
                  </a:cubicBezTo>
                  <a:cubicBezTo>
                    <a:pt x="1616146" y="1663066"/>
                    <a:pt x="1582675" y="1639904"/>
                    <a:pt x="1548003" y="1618640"/>
                  </a:cubicBezTo>
                  <a:cubicBezTo>
                    <a:pt x="1454487" y="1558773"/>
                    <a:pt x="1354961" y="1508967"/>
                    <a:pt x="1252145" y="1466946"/>
                  </a:cubicBezTo>
                  <a:cubicBezTo>
                    <a:pt x="1098711" y="1404610"/>
                    <a:pt x="941038" y="1348666"/>
                    <a:pt x="776785" y="1323479"/>
                  </a:cubicBezTo>
                  <a:cubicBezTo>
                    <a:pt x="592665" y="1299621"/>
                    <a:pt x="403040" y="1294431"/>
                    <a:pt x="222779" y="1345502"/>
                  </a:cubicBezTo>
                  <a:cubicBezTo>
                    <a:pt x="180451" y="1356450"/>
                    <a:pt x="48656" y="1384106"/>
                    <a:pt x="0" y="1424102"/>
                  </a:cubicBezTo>
                  <a:cubicBezTo>
                    <a:pt x="1329" y="1419925"/>
                    <a:pt x="1898" y="1415432"/>
                    <a:pt x="3227" y="1411255"/>
                  </a:cubicBezTo>
                  <a:cubicBezTo>
                    <a:pt x="30813" y="1290318"/>
                    <a:pt x="70927" y="1177038"/>
                    <a:pt x="113446" y="1059770"/>
                  </a:cubicBezTo>
                  <a:cubicBezTo>
                    <a:pt x="165392" y="901115"/>
                    <a:pt x="221767" y="743472"/>
                    <a:pt x="302375" y="596081"/>
                  </a:cubicBezTo>
                  <a:cubicBezTo>
                    <a:pt x="374821" y="478308"/>
                    <a:pt x="451569" y="362117"/>
                    <a:pt x="555588" y="269531"/>
                  </a:cubicBezTo>
                  <a:cubicBezTo>
                    <a:pt x="727813" y="138341"/>
                    <a:pt x="935027" y="42274"/>
                    <a:pt x="1150277" y="11708"/>
                  </a:cubicBezTo>
                  <a:cubicBezTo>
                    <a:pt x="1187418" y="5822"/>
                    <a:pt x="1224811" y="1962"/>
                    <a:pt x="1262395" y="0"/>
                  </a:cubicBezTo>
                  <a:cubicBezTo>
                    <a:pt x="1265305" y="12467"/>
                    <a:pt x="1271063" y="24365"/>
                    <a:pt x="1279351" y="34047"/>
                  </a:cubicBezTo>
                  <a:cubicBezTo>
                    <a:pt x="1318833" y="76765"/>
                    <a:pt x="1380586" y="81827"/>
                    <a:pt x="1435126" y="86574"/>
                  </a:cubicBezTo>
                  <a:cubicBezTo>
                    <a:pt x="1459802" y="89485"/>
                    <a:pt x="1486756" y="88219"/>
                    <a:pt x="1511621" y="81511"/>
                  </a:cubicBezTo>
                  <a:cubicBezTo>
                    <a:pt x="1512064" y="82334"/>
                    <a:pt x="1512570" y="83156"/>
                    <a:pt x="1512950" y="83916"/>
                  </a:cubicBezTo>
                  <a:cubicBezTo>
                    <a:pt x="1532627" y="113090"/>
                    <a:pt x="1554646" y="140493"/>
                    <a:pt x="1574134" y="169857"/>
                  </a:cubicBezTo>
                  <a:cubicBezTo>
                    <a:pt x="1627598" y="254912"/>
                    <a:pt x="1672521" y="346106"/>
                    <a:pt x="1708269" y="440274"/>
                  </a:cubicBezTo>
                  <a:cubicBezTo>
                    <a:pt x="1745916" y="545960"/>
                    <a:pt x="1763379" y="656961"/>
                    <a:pt x="1781411" y="7671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5360463" y="-697686"/>
              <a:ext cx="245313" cy="107488"/>
            </a:xfrm>
            <a:custGeom>
              <a:rect b="b" l="l" r="r" t="t"/>
              <a:pathLst>
                <a:path extrusionOk="0" h="107488" w="245313">
                  <a:moveTo>
                    <a:pt x="240695" y="36800"/>
                  </a:moveTo>
                  <a:cubicBezTo>
                    <a:pt x="239746" y="43508"/>
                    <a:pt x="245061" y="48950"/>
                    <a:pt x="245314" y="55342"/>
                  </a:cubicBezTo>
                  <a:cubicBezTo>
                    <a:pt x="236772" y="90655"/>
                    <a:pt x="201213" y="104894"/>
                    <a:pt x="167806" y="107489"/>
                  </a:cubicBezTo>
                  <a:cubicBezTo>
                    <a:pt x="117062" y="106729"/>
                    <a:pt x="61257" y="106476"/>
                    <a:pt x="16903" y="78884"/>
                  </a:cubicBezTo>
                  <a:cubicBezTo>
                    <a:pt x="-8658" y="61354"/>
                    <a:pt x="-4546" y="30028"/>
                    <a:pt x="24622" y="19206"/>
                  </a:cubicBezTo>
                  <a:cubicBezTo>
                    <a:pt x="84224" y="-9905"/>
                    <a:pt x="189002" y="-7373"/>
                    <a:pt x="240695" y="3680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5587555" y="-615005"/>
              <a:ext cx="953054" cy="1758246"/>
            </a:xfrm>
            <a:custGeom>
              <a:rect b="b" l="l" r="r" t="t"/>
              <a:pathLst>
                <a:path extrusionOk="0" h="1758246" w="953054">
                  <a:moveTo>
                    <a:pt x="952680" y="1256777"/>
                  </a:moveTo>
                  <a:cubicBezTo>
                    <a:pt x="954578" y="1310506"/>
                    <a:pt x="948884" y="1363349"/>
                    <a:pt x="944139" y="1417077"/>
                  </a:cubicBezTo>
                  <a:cubicBezTo>
                    <a:pt x="942747" y="1434607"/>
                    <a:pt x="941101" y="1452137"/>
                    <a:pt x="940975" y="1469731"/>
                  </a:cubicBezTo>
                  <a:cubicBezTo>
                    <a:pt x="867010" y="1545166"/>
                    <a:pt x="775773" y="1600288"/>
                    <a:pt x="683713" y="1650789"/>
                  </a:cubicBezTo>
                  <a:cubicBezTo>
                    <a:pt x="603674" y="1684457"/>
                    <a:pt x="520599" y="1712365"/>
                    <a:pt x="436764" y="1734958"/>
                  </a:cubicBezTo>
                  <a:cubicBezTo>
                    <a:pt x="388994" y="1743818"/>
                    <a:pt x="341097" y="1751286"/>
                    <a:pt x="293074" y="1758247"/>
                  </a:cubicBezTo>
                  <a:cubicBezTo>
                    <a:pt x="294339" y="1751792"/>
                    <a:pt x="294972" y="1745147"/>
                    <a:pt x="295352" y="1739388"/>
                  </a:cubicBezTo>
                  <a:cubicBezTo>
                    <a:pt x="298136" y="1717048"/>
                    <a:pt x="301426" y="1694772"/>
                    <a:pt x="303514" y="1672432"/>
                  </a:cubicBezTo>
                  <a:cubicBezTo>
                    <a:pt x="310221" y="1586681"/>
                    <a:pt x="315156" y="1500550"/>
                    <a:pt x="323318" y="1414799"/>
                  </a:cubicBezTo>
                  <a:cubicBezTo>
                    <a:pt x="336099" y="1297152"/>
                    <a:pt x="337301" y="1179759"/>
                    <a:pt x="327304" y="1061796"/>
                  </a:cubicBezTo>
                  <a:cubicBezTo>
                    <a:pt x="321863" y="973766"/>
                    <a:pt x="316484" y="883712"/>
                    <a:pt x="299591" y="796821"/>
                  </a:cubicBezTo>
                  <a:cubicBezTo>
                    <a:pt x="271372" y="629876"/>
                    <a:pt x="246000" y="458563"/>
                    <a:pt x="165139" y="307438"/>
                  </a:cubicBezTo>
                  <a:cubicBezTo>
                    <a:pt x="120849" y="216878"/>
                    <a:pt x="67890" y="133025"/>
                    <a:pt x="0" y="58665"/>
                  </a:cubicBezTo>
                  <a:cubicBezTo>
                    <a:pt x="26131" y="47147"/>
                    <a:pt x="47960" y="28162"/>
                    <a:pt x="59285" y="0"/>
                  </a:cubicBezTo>
                  <a:cubicBezTo>
                    <a:pt x="77824" y="2658"/>
                    <a:pt x="96299" y="5886"/>
                    <a:pt x="114648" y="9936"/>
                  </a:cubicBezTo>
                  <a:cubicBezTo>
                    <a:pt x="193231" y="26706"/>
                    <a:pt x="273650" y="38920"/>
                    <a:pt x="349955" y="64804"/>
                  </a:cubicBezTo>
                  <a:cubicBezTo>
                    <a:pt x="427716" y="94421"/>
                    <a:pt x="503325" y="131380"/>
                    <a:pt x="574759" y="173970"/>
                  </a:cubicBezTo>
                  <a:cubicBezTo>
                    <a:pt x="676120" y="246115"/>
                    <a:pt x="741037" y="356231"/>
                    <a:pt x="794754" y="466221"/>
                  </a:cubicBezTo>
                  <a:cubicBezTo>
                    <a:pt x="860810" y="606334"/>
                    <a:pt x="901114" y="758217"/>
                    <a:pt x="927435" y="910544"/>
                  </a:cubicBezTo>
                  <a:cubicBezTo>
                    <a:pt x="941228" y="1026609"/>
                    <a:pt x="947239" y="1138497"/>
                    <a:pt x="952680" y="12567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31"/>
          <p:cNvGrpSpPr/>
          <p:nvPr/>
        </p:nvGrpSpPr>
        <p:grpSpPr>
          <a:xfrm>
            <a:off x="3067246" y="914325"/>
            <a:ext cx="5459288" cy="881004"/>
            <a:chOff x="0" y="66675"/>
            <a:chExt cx="14558100" cy="2349345"/>
          </a:xfrm>
        </p:grpSpPr>
        <p:sp>
          <p:nvSpPr>
            <p:cNvPr id="1251" name="Google Shape;1251;p31"/>
            <p:cNvSpPr txBox="1"/>
            <p:nvPr/>
          </p:nvSpPr>
          <p:spPr>
            <a:xfrm>
              <a:off x="0" y="66675"/>
              <a:ext cx="145581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Fonts In this Presentation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52" name="Google Shape;1252;p31"/>
            <p:cNvSpPr txBox="1"/>
            <p:nvPr/>
          </p:nvSpPr>
          <p:spPr>
            <a:xfrm>
              <a:off x="0" y="1800420"/>
              <a:ext cx="1455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This presentation template uses the following free fonts: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53" name="Google Shape;1253;p31"/>
          <p:cNvGrpSpPr/>
          <p:nvPr/>
        </p:nvGrpSpPr>
        <p:grpSpPr>
          <a:xfrm>
            <a:off x="3067246" y="2783743"/>
            <a:ext cx="3985370" cy="307800"/>
            <a:chOff x="0" y="38100"/>
            <a:chExt cx="10627653" cy="820800"/>
          </a:xfrm>
        </p:grpSpPr>
        <p:sp>
          <p:nvSpPr>
            <p:cNvPr id="1254" name="Google Shape;1254;p31"/>
            <p:cNvSpPr txBox="1"/>
            <p:nvPr/>
          </p:nvSpPr>
          <p:spPr>
            <a:xfrm>
              <a:off x="0" y="38100"/>
              <a:ext cx="86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02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55" name="Google Shape;1255;p31"/>
            <p:cNvSpPr txBox="1"/>
            <p:nvPr/>
          </p:nvSpPr>
          <p:spPr>
            <a:xfrm>
              <a:off x="1123653" y="125002"/>
              <a:ext cx="950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Headers: </a:t>
              </a: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Didact Gothic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56" name="Google Shape;1256;p31"/>
          <p:cNvGrpSpPr/>
          <p:nvPr/>
        </p:nvGrpSpPr>
        <p:grpSpPr>
          <a:xfrm>
            <a:off x="3067246" y="2298043"/>
            <a:ext cx="3985370" cy="307800"/>
            <a:chOff x="0" y="38100"/>
            <a:chExt cx="10627653" cy="820800"/>
          </a:xfrm>
        </p:grpSpPr>
        <p:sp>
          <p:nvSpPr>
            <p:cNvPr id="1257" name="Google Shape;1257;p31"/>
            <p:cNvSpPr txBox="1"/>
            <p:nvPr/>
          </p:nvSpPr>
          <p:spPr>
            <a:xfrm>
              <a:off x="0" y="38100"/>
              <a:ext cx="86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01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58" name="Google Shape;1258;p31"/>
            <p:cNvSpPr txBox="1"/>
            <p:nvPr/>
          </p:nvSpPr>
          <p:spPr>
            <a:xfrm>
              <a:off x="1123653" y="125002"/>
              <a:ext cx="950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Titles: </a:t>
              </a: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Didact Gothic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259" name="Google Shape;1259;p31"/>
          <p:cNvSpPr txBox="1"/>
          <p:nvPr/>
        </p:nvSpPr>
        <p:spPr>
          <a:xfrm>
            <a:off x="3067246" y="3992241"/>
            <a:ext cx="5459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 Happy designing!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260" name="Google Shape;1260;p31"/>
          <p:cNvGrpSpPr/>
          <p:nvPr/>
        </p:nvGrpSpPr>
        <p:grpSpPr>
          <a:xfrm>
            <a:off x="3067246" y="3269442"/>
            <a:ext cx="3985370" cy="307800"/>
            <a:chOff x="0" y="38100"/>
            <a:chExt cx="10627653" cy="820800"/>
          </a:xfrm>
        </p:grpSpPr>
        <p:sp>
          <p:nvSpPr>
            <p:cNvPr id="1261" name="Google Shape;1261;p31"/>
            <p:cNvSpPr txBox="1"/>
            <p:nvPr/>
          </p:nvSpPr>
          <p:spPr>
            <a:xfrm>
              <a:off x="0" y="38100"/>
              <a:ext cx="8631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03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62" name="Google Shape;1262;p31"/>
            <p:cNvSpPr txBox="1"/>
            <p:nvPr/>
          </p:nvSpPr>
          <p:spPr>
            <a:xfrm>
              <a:off x="1123653" y="125002"/>
              <a:ext cx="9504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Body Copy: </a:t>
              </a: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DM Sans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32"/>
          <p:cNvSpPr txBox="1"/>
          <p:nvPr/>
        </p:nvSpPr>
        <p:spPr>
          <a:xfrm>
            <a:off x="627734" y="547688"/>
            <a:ext cx="25524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Add a Timeline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268" name="Google Shape;1268;p32"/>
          <p:cNvGrpSpPr/>
          <p:nvPr/>
        </p:nvGrpSpPr>
        <p:grpSpPr>
          <a:xfrm>
            <a:off x="5142191" y="624223"/>
            <a:ext cx="3106125" cy="518241"/>
            <a:chOff x="0" y="0"/>
            <a:chExt cx="8283000" cy="1381977"/>
          </a:xfrm>
        </p:grpSpPr>
        <p:sp>
          <p:nvSpPr>
            <p:cNvPr id="1269" name="Google Shape;1269;p32"/>
            <p:cNvSpPr txBox="1"/>
            <p:nvPr/>
          </p:nvSpPr>
          <p:spPr>
            <a:xfrm>
              <a:off x="0" y="0"/>
              <a:ext cx="828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70" name="Google Shape;1270;p32"/>
            <p:cNvSpPr txBox="1"/>
            <p:nvPr/>
          </p:nvSpPr>
          <p:spPr>
            <a:xfrm>
              <a:off x="0" y="889377"/>
              <a:ext cx="8283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71" name="Google Shape;1271;p32"/>
          <p:cNvGrpSpPr/>
          <p:nvPr/>
        </p:nvGrpSpPr>
        <p:grpSpPr>
          <a:xfrm>
            <a:off x="5142191" y="1747022"/>
            <a:ext cx="3106125" cy="518241"/>
            <a:chOff x="0" y="0"/>
            <a:chExt cx="8283000" cy="1381977"/>
          </a:xfrm>
        </p:grpSpPr>
        <p:sp>
          <p:nvSpPr>
            <p:cNvPr id="1272" name="Google Shape;1272;p32"/>
            <p:cNvSpPr txBox="1"/>
            <p:nvPr/>
          </p:nvSpPr>
          <p:spPr>
            <a:xfrm>
              <a:off x="0" y="0"/>
              <a:ext cx="828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73" name="Google Shape;1273;p32"/>
            <p:cNvSpPr txBox="1"/>
            <p:nvPr/>
          </p:nvSpPr>
          <p:spPr>
            <a:xfrm>
              <a:off x="0" y="889377"/>
              <a:ext cx="8283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74" name="Google Shape;1274;p32"/>
          <p:cNvGrpSpPr/>
          <p:nvPr/>
        </p:nvGrpSpPr>
        <p:grpSpPr>
          <a:xfrm>
            <a:off x="5142191" y="2869822"/>
            <a:ext cx="3106125" cy="518241"/>
            <a:chOff x="0" y="0"/>
            <a:chExt cx="8283000" cy="1381977"/>
          </a:xfrm>
        </p:grpSpPr>
        <p:sp>
          <p:nvSpPr>
            <p:cNvPr id="1275" name="Google Shape;1275;p32"/>
            <p:cNvSpPr txBox="1"/>
            <p:nvPr/>
          </p:nvSpPr>
          <p:spPr>
            <a:xfrm>
              <a:off x="0" y="0"/>
              <a:ext cx="828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76" name="Google Shape;1276;p32"/>
            <p:cNvSpPr txBox="1"/>
            <p:nvPr/>
          </p:nvSpPr>
          <p:spPr>
            <a:xfrm>
              <a:off x="0" y="889377"/>
              <a:ext cx="8283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77" name="Google Shape;1277;p32"/>
          <p:cNvGrpSpPr/>
          <p:nvPr/>
        </p:nvGrpSpPr>
        <p:grpSpPr>
          <a:xfrm>
            <a:off x="5142191" y="3992622"/>
            <a:ext cx="3106125" cy="518241"/>
            <a:chOff x="0" y="0"/>
            <a:chExt cx="8283000" cy="1381977"/>
          </a:xfrm>
        </p:grpSpPr>
        <p:sp>
          <p:nvSpPr>
            <p:cNvPr id="1278" name="Google Shape;1278;p32"/>
            <p:cNvSpPr txBox="1"/>
            <p:nvPr/>
          </p:nvSpPr>
          <p:spPr>
            <a:xfrm>
              <a:off x="0" y="0"/>
              <a:ext cx="8283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79" name="Google Shape;1279;p32"/>
            <p:cNvSpPr txBox="1"/>
            <p:nvPr/>
          </p:nvSpPr>
          <p:spPr>
            <a:xfrm>
              <a:off x="0" y="889377"/>
              <a:ext cx="8283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80" name="Google Shape;1280;p32"/>
          <p:cNvGrpSpPr/>
          <p:nvPr/>
        </p:nvGrpSpPr>
        <p:grpSpPr>
          <a:xfrm>
            <a:off x="4298528" y="-23308"/>
            <a:ext cx="165944" cy="5185350"/>
            <a:chOff x="992" y="-6358"/>
            <a:chExt cx="442517" cy="13827600"/>
          </a:xfrm>
        </p:grpSpPr>
        <p:cxnSp>
          <p:nvCxnSpPr>
            <p:cNvPr id="1281" name="Google Shape;1281;p32"/>
            <p:cNvCxnSpPr/>
            <p:nvPr/>
          </p:nvCxnSpPr>
          <p:spPr>
            <a:xfrm rot="-5400000">
              <a:off x="-6691550" y="6907442"/>
              <a:ext cx="1382760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82" name="Google Shape;1282;p32"/>
            <p:cNvSpPr/>
            <p:nvPr/>
          </p:nvSpPr>
          <p:spPr>
            <a:xfrm>
              <a:off x="992" y="1853739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992" y="4847872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992" y="7842006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992" y="10836139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32"/>
          <p:cNvGrpSpPr/>
          <p:nvPr/>
        </p:nvGrpSpPr>
        <p:grpSpPr>
          <a:xfrm>
            <a:off x="627815" y="2869822"/>
            <a:ext cx="1768964" cy="1760779"/>
            <a:chOff x="1255630" y="5739645"/>
            <a:chExt cx="3537927" cy="3521557"/>
          </a:xfrm>
        </p:grpSpPr>
        <p:sp>
          <p:nvSpPr>
            <p:cNvPr id="1287" name="Google Shape;1287;p32"/>
            <p:cNvSpPr/>
            <p:nvPr/>
          </p:nvSpPr>
          <p:spPr>
            <a:xfrm>
              <a:off x="1255630" y="6234573"/>
              <a:ext cx="3537927" cy="3026629"/>
            </a:xfrm>
            <a:custGeom>
              <a:rect b="b" l="l" r="r" t="t"/>
              <a:pathLst>
                <a:path extrusionOk="0" h="3026629" w="3537927">
                  <a:moveTo>
                    <a:pt x="3492434" y="1027793"/>
                  </a:moveTo>
                  <a:cubicBezTo>
                    <a:pt x="3489675" y="1000960"/>
                    <a:pt x="3487693" y="974128"/>
                    <a:pt x="3486278" y="947225"/>
                  </a:cubicBezTo>
                  <a:cubicBezTo>
                    <a:pt x="3485287" y="941065"/>
                    <a:pt x="3484297" y="934906"/>
                    <a:pt x="3483306" y="928746"/>
                  </a:cubicBezTo>
                  <a:cubicBezTo>
                    <a:pt x="3480263" y="917277"/>
                    <a:pt x="3477221" y="905808"/>
                    <a:pt x="3474178" y="894339"/>
                  </a:cubicBezTo>
                  <a:lnTo>
                    <a:pt x="3474178" y="894268"/>
                  </a:lnTo>
                  <a:cubicBezTo>
                    <a:pt x="3471843" y="885489"/>
                    <a:pt x="3469650" y="876639"/>
                    <a:pt x="3467456" y="867860"/>
                  </a:cubicBezTo>
                  <a:cubicBezTo>
                    <a:pt x="3466961" y="865807"/>
                    <a:pt x="3466395" y="863754"/>
                    <a:pt x="3465899" y="861701"/>
                  </a:cubicBezTo>
                  <a:cubicBezTo>
                    <a:pt x="3463989" y="854055"/>
                    <a:pt x="3462220" y="846338"/>
                    <a:pt x="3460522" y="838621"/>
                  </a:cubicBezTo>
                  <a:cubicBezTo>
                    <a:pt x="3460097" y="836709"/>
                    <a:pt x="3459602" y="834727"/>
                    <a:pt x="3459177" y="832815"/>
                  </a:cubicBezTo>
                  <a:cubicBezTo>
                    <a:pt x="3458823" y="831258"/>
                    <a:pt x="3458540" y="829771"/>
                    <a:pt x="3458257" y="828213"/>
                  </a:cubicBezTo>
                  <a:cubicBezTo>
                    <a:pt x="3456488" y="820142"/>
                    <a:pt x="3454861" y="812001"/>
                    <a:pt x="3453375" y="803859"/>
                  </a:cubicBezTo>
                  <a:cubicBezTo>
                    <a:pt x="3451960" y="796496"/>
                    <a:pt x="3450615" y="789062"/>
                    <a:pt x="3449483" y="781628"/>
                  </a:cubicBezTo>
                  <a:cubicBezTo>
                    <a:pt x="3449342" y="781628"/>
                    <a:pt x="3449342" y="781628"/>
                    <a:pt x="3449200" y="781628"/>
                  </a:cubicBezTo>
                  <a:cubicBezTo>
                    <a:pt x="3448493" y="781699"/>
                    <a:pt x="3447785" y="781912"/>
                    <a:pt x="3447007" y="782124"/>
                  </a:cubicBezTo>
                  <a:cubicBezTo>
                    <a:pt x="3421109" y="704105"/>
                    <a:pt x="3379927" y="632670"/>
                    <a:pt x="3314970" y="580704"/>
                  </a:cubicBezTo>
                  <a:cubicBezTo>
                    <a:pt x="3277256" y="551110"/>
                    <a:pt x="3233385" y="535323"/>
                    <a:pt x="3187675" y="525623"/>
                  </a:cubicBezTo>
                  <a:cubicBezTo>
                    <a:pt x="3192133" y="519535"/>
                    <a:pt x="3192274" y="510118"/>
                    <a:pt x="3189161" y="502189"/>
                  </a:cubicBezTo>
                  <a:cubicBezTo>
                    <a:pt x="3193477" y="483782"/>
                    <a:pt x="3188311" y="462047"/>
                    <a:pt x="3190364" y="443568"/>
                  </a:cubicBezTo>
                  <a:cubicBezTo>
                    <a:pt x="3188099" y="407957"/>
                    <a:pt x="3201261" y="346505"/>
                    <a:pt x="3155126" y="335743"/>
                  </a:cubicBezTo>
                  <a:cubicBezTo>
                    <a:pt x="3056488" y="336451"/>
                    <a:pt x="2957920" y="324062"/>
                    <a:pt x="2859636" y="333265"/>
                  </a:cubicBezTo>
                  <a:cubicBezTo>
                    <a:pt x="2809892" y="341973"/>
                    <a:pt x="2663562" y="316345"/>
                    <a:pt x="2676936" y="398116"/>
                  </a:cubicBezTo>
                  <a:cubicBezTo>
                    <a:pt x="2680686" y="421763"/>
                    <a:pt x="2676865" y="449161"/>
                    <a:pt x="2678705" y="474649"/>
                  </a:cubicBezTo>
                  <a:cubicBezTo>
                    <a:pt x="2663916" y="472808"/>
                    <a:pt x="2649340" y="470472"/>
                    <a:pt x="2635117" y="467427"/>
                  </a:cubicBezTo>
                  <a:cubicBezTo>
                    <a:pt x="2609219" y="437126"/>
                    <a:pt x="2595209" y="394081"/>
                    <a:pt x="2565844" y="364770"/>
                  </a:cubicBezTo>
                  <a:cubicBezTo>
                    <a:pt x="2533083" y="326610"/>
                    <a:pt x="2490556" y="291778"/>
                    <a:pt x="2437063" y="301760"/>
                  </a:cubicBezTo>
                  <a:cubicBezTo>
                    <a:pt x="2402249" y="303176"/>
                    <a:pt x="2367506" y="305725"/>
                    <a:pt x="2332834" y="308911"/>
                  </a:cubicBezTo>
                  <a:cubicBezTo>
                    <a:pt x="2332622" y="306716"/>
                    <a:pt x="2332410" y="304521"/>
                    <a:pt x="2332339" y="302397"/>
                  </a:cubicBezTo>
                  <a:cubicBezTo>
                    <a:pt x="2326325" y="234856"/>
                    <a:pt x="2310192" y="168731"/>
                    <a:pt x="2301276" y="101544"/>
                  </a:cubicBezTo>
                  <a:cubicBezTo>
                    <a:pt x="2293988" y="42994"/>
                    <a:pt x="2288044" y="-16193"/>
                    <a:pt x="2212403" y="4055"/>
                  </a:cubicBezTo>
                  <a:cubicBezTo>
                    <a:pt x="2108316" y="17932"/>
                    <a:pt x="2006281" y="42215"/>
                    <a:pt x="1904388" y="66711"/>
                  </a:cubicBezTo>
                  <a:cubicBezTo>
                    <a:pt x="1823511" y="81083"/>
                    <a:pt x="1743058" y="98216"/>
                    <a:pt x="1664020" y="120801"/>
                  </a:cubicBezTo>
                  <a:cubicBezTo>
                    <a:pt x="1604016" y="135952"/>
                    <a:pt x="1542668" y="145368"/>
                    <a:pt x="1483867" y="164979"/>
                  </a:cubicBezTo>
                  <a:cubicBezTo>
                    <a:pt x="1423793" y="182891"/>
                    <a:pt x="1419335" y="194926"/>
                    <a:pt x="1427331" y="255104"/>
                  </a:cubicBezTo>
                  <a:cubicBezTo>
                    <a:pt x="1431647" y="309760"/>
                    <a:pt x="1436813" y="360735"/>
                    <a:pt x="1439784" y="416240"/>
                  </a:cubicBezTo>
                  <a:cubicBezTo>
                    <a:pt x="1441553" y="428205"/>
                    <a:pt x="1441483" y="441728"/>
                    <a:pt x="1444384" y="453976"/>
                  </a:cubicBezTo>
                  <a:cubicBezTo>
                    <a:pt x="1410419" y="461693"/>
                    <a:pt x="1376243" y="468843"/>
                    <a:pt x="1346524" y="487746"/>
                  </a:cubicBezTo>
                  <a:cubicBezTo>
                    <a:pt x="1276826" y="526827"/>
                    <a:pt x="1285176" y="615253"/>
                    <a:pt x="1264656" y="681308"/>
                  </a:cubicBezTo>
                  <a:cubicBezTo>
                    <a:pt x="1190146" y="707574"/>
                    <a:pt x="1107641" y="705875"/>
                    <a:pt x="1029665" y="715786"/>
                  </a:cubicBezTo>
                  <a:cubicBezTo>
                    <a:pt x="888501" y="747079"/>
                    <a:pt x="770899" y="754937"/>
                    <a:pt x="648415" y="665095"/>
                  </a:cubicBezTo>
                  <a:cubicBezTo>
                    <a:pt x="573340" y="625023"/>
                    <a:pt x="484042" y="629555"/>
                    <a:pt x="402315" y="641590"/>
                  </a:cubicBezTo>
                  <a:cubicBezTo>
                    <a:pt x="301413" y="667715"/>
                    <a:pt x="210629" y="737238"/>
                    <a:pt x="142912" y="814974"/>
                  </a:cubicBezTo>
                  <a:cubicBezTo>
                    <a:pt x="95291" y="874657"/>
                    <a:pt x="45265" y="935331"/>
                    <a:pt x="22905" y="1009527"/>
                  </a:cubicBezTo>
                  <a:cubicBezTo>
                    <a:pt x="20499" y="1009739"/>
                    <a:pt x="18235" y="1011367"/>
                    <a:pt x="18164" y="1014341"/>
                  </a:cubicBezTo>
                  <a:cubicBezTo>
                    <a:pt x="-12262" y="1163300"/>
                    <a:pt x="4861" y="1316790"/>
                    <a:pt x="4295" y="1467731"/>
                  </a:cubicBezTo>
                  <a:cubicBezTo>
                    <a:pt x="3234" y="1691735"/>
                    <a:pt x="4437" y="1915669"/>
                    <a:pt x="26797" y="2138682"/>
                  </a:cubicBezTo>
                  <a:cubicBezTo>
                    <a:pt x="36208" y="2306615"/>
                    <a:pt x="55737" y="2482052"/>
                    <a:pt x="72790" y="2651401"/>
                  </a:cubicBezTo>
                  <a:cubicBezTo>
                    <a:pt x="81706" y="2738199"/>
                    <a:pt x="83333" y="2827617"/>
                    <a:pt x="108099" y="2911724"/>
                  </a:cubicBezTo>
                  <a:cubicBezTo>
                    <a:pt x="129185" y="2971407"/>
                    <a:pt x="298653" y="2982522"/>
                    <a:pt x="360426" y="2993992"/>
                  </a:cubicBezTo>
                  <a:cubicBezTo>
                    <a:pt x="438614" y="3000434"/>
                    <a:pt x="514185" y="3025992"/>
                    <a:pt x="593081" y="3025426"/>
                  </a:cubicBezTo>
                  <a:cubicBezTo>
                    <a:pt x="600370" y="3026205"/>
                    <a:pt x="607516" y="3026629"/>
                    <a:pt x="614663" y="3026629"/>
                  </a:cubicBezTo>
                  <a:cubicBezTo>
                    <a:pt x="691578" y="3026629"/>
                    <a:pt x="760780" y="2983230"/>
                    <a:pt x="824110" y="2942451"/>
                  </a:cubicBezTo>
                  <a:cubicBezTo>
                    <a:pt x="841234" y="2929920"/>
                    <a:pt x="854182" y="2912220"/>
                    <a:pt x="872792" y="2901884"/>
                  </a:cubicBezTo>
                  <a:cubicBezTo>
                    <a:pt x="900671" y="2892255"/>
                    <a:pt x="930531" y="2889919"/>
                    <a:pt x="959613" y="2885529"/>
                  </a:cubicBezTo>
                  <a:cubicBezTo>
                    <a:pt x="1064620" y="2874768"/>
                    <a:pt x="1163612" y="2864361"/>
                    <a:pt x="1270316" y="2859051"/>
                  </a:cubicBezTo>
                  <a:cubicBezTo>
                    <a:pt x="1454290" y="2840077"/>
                    <a:pt x="1638264" y="2821882"/>
                    <a:pt x="1822945" y="2810767"/>
                  </a:cubicBezTo>
                  <a:cubicBezTo>
                    <a:pt x="1953991" y="2802767"/>
                    <a:pt x="2093669" y="2794058"/>
                    <a:pt x="2226484" y="2781881"/>
                  </a:cubicBezTo>
                  <a:cubicBezTo>
                    <a:pt x="2370125" y="2774023"/>
                    <a:pt x="2515534" y="2770978"/>
                    <a:pt x="2659034" y="2757951"/>
                  </a:cubicBezTo>
                  <a:cubicBezTo>
                    <a:pt x="2792627" y="2747969"/>
                    <a:pt x="2930749" y="2740818"/>
                    <a:pt x="3067455" y="2731332"/>
                  </a:cubicBezTo>
                  <a:cubicBezTo>
                    <a:pt x="3159371" y="2722694"/>
                    <a:pt x="3258505" y="2731969"/>
                    <a:pt x="3348227" y="2704853"/>
                  </a:cubicBezTo>
                  <a:cubicBezTo>
                    <a:pt x="3394716" y="2690623"/>
                    <a:pt x="3426770" y="2648286"/>
                    <a:pt x="3447714" y="2606373"/>
                  </a:cubicBezTo>
                  <a:cubicBezTo>
                    <a:pt x="3545150" y="2420387"/>
                    <a:pt x="3534536" y="2202967"/>
                    <a:pt x="3537578" y="1998786"/>
                  </a:cubicBezTo>
                  <a:cubicBezTo>
                    <a:pt x="3540409" y="1674673"/>
                    <a:pt x="3526115" y="1350135"/>
                    <a:pt x="3492434" y="1027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552070" y="5961526"/>
              <a:ext cx="218225" cy="208924"/>
            </a:xfrm>
            <a:custGeom>
              <a:rect b="b" l="l" r="r" t="t"/>
              <a:pathLst>
                <a:path extrusionOk="0" h="208924" w="218225">
                  <a:moveTo>
                    <a:pt x="114687" y="142091"/>
                  </a:moveTo>
                  <a:cubicBezTo>
                    <a:pt x="142566" y="165808"/>
                    <a:pt x="168393" y="195614"/>
                    <a:pt x="203136" y="208924"/>
                  </a:cubicBezTo>
                  <a:cubicBezTo>
                    <a:pt x="252950" y="205101"/>
                    <a:pt x="164360" y="137135"/>
                    <a:pt x="153888" y="123046"/>
                  </a:cubicBezTo>
                  <a:cubicBezTo>
                    <a:pt x="114333" y="84745"/>
                    <a:pt x="79095" y="42053"/>
                    <a:pt x="38480" y="5097"/>
                  </a:cubicBezTo>
                  <a:cubicBezTo>
                    <a:pt x="17323" y="-11965"/>
                    <a:pt x="-11972" y="17557"/>
                    <a:pt x="5152" y="38514"/>
                  </a:cubicBezTo>
                  <a:cubicBezTo>
                    <a:pt x="41027" y="73488"/>
                    <a:pt x="78388" y="107400"/>
                    <a:pt x="114687" y="1420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042966" y="5739645"/>
              <a:ext cx="42850" cy="323835"/>
            </a:xfrm>
            <a:custGeom>
              <a:rect b="b" l="l" r="r" t="t"/>
              <a:pathLst>
                <a:path extrusionOk="0" h="323835" w="42850">
                  <a:moveTo>
                    <a:pt x="11409" y="308537"/>
                  </a:moveTo>
                  <a:cubicBezTo>
                    <a:pt x="12895" y="314059"/>
                    <a:pt x="15088" y="323830"/>
                    <a:pt x="21952" y="323830"/>
                  </a:cubicBezTo>
                  <a:cubicBezTo>
                    <a:pt x="25065" y="323971"/>
                    <a:pt x="27966" y="321635"/>
                    <a:pt x="27966" y="318166"/>
                  </a:cubicBezTo>
                  <a:cubicBezTo>
                    <a:pt x="27896" y="284891"/>
                    <a:pt x="29948" y="251757"/>
                    <a:pt x="32354" y="218553"/>
                  </a:cubicBezTo>
                  <a:cubicBezTo>
                    <a:pt x="36316" y="160640"/>
                    <a:pt x="37590" y="101807"/>
                    <a:pt x="41411" y="43682"/>
                  </a:cubicBezTo>
                  <a:cubicBezTo>
                    <a:pt x="43392" y="26549"/>
                    <a:pt x="47213" y="1558"/>
                    <a:pt x="21527" y="0"/>
                  </a:cubicBezTo>
                  <a:cubicBezTo>
                    <a:pt x="10206" y="0"/>
                    <a:pt x="-479" y="9770"/>
                    <a:pt x="17" y="21523"/>
                  </a:cubicBezTo>
                  <a:cubicBezTo>
                    <a:pt x="1078" y="42196"/>
                    <a:pt x="2210" y="62798"/>
                    <a:pt x="2635" y="83542"/>
                  </a:cubicBezTo>
                  <a:cubicBezTo>
                    <a:pt x="5536" y="158446"/>
                    <a:pt x="512" y="234199"/>
                    <a:pt x="11409" y="3085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3392638" y="5840578"/>
              <a:ext cx="206988" cy="210629"/>
            </a:xfrm>
            <a:custGeom>
              <a:rect b="b" l="l" r="r" t="t"/>
              <a:pathLst>
                <a:path extrusionOk="0" h="210629" w="206988">
                  <a:moveTo>
                    <a:pt x="46525" y="188559"/>
                  </a:moveTo>
                  <a:cubicBezTo>
                    <a:pt x="99169" y="144310"/>
                    <a:pt x="150611" y="91849"/>
                    <a:pt x="199647" y="42362"/>
                  </a:cubicBezTo>
                  <a:cubicBezTo>
                    <a:pt x="223281" y="17087"/>
                    <a:pt x="184151" y="-17038"/>
                    <a:pt x="162640" y="9794"/>
                  </a:cubicBezTo>
                  <a:cubicBezTo>
                    <a:pt x="134124" y="53548"/>
                    <a:pt x="97967" y="92132"/>
                    <a:pt x="60889" y="128806"/>
                  </a:cubicBezTo>
                  <a:cubicBezTo>
                    <a:pt x="42562" y="147496"/>
                    <a:pt x="23033" y="165054"/>
                    <a:pt x="4565" y="183533"/>
                  </a:cubicBezTo>
                  <a:cubicBezTo>
                    <a:pt x="-1379" y="189834"/>
                    <a:pt x="-1662" y="199816"/>
                    <a:pt x="4565" y="206046"/>
                  </a:cubicBezTo>
                  <a:cubicBezTo>
                    <a:pt x="20485" y="220347"/>
                    <a:pt x="34567" y="197409"/>
                    <a:pt x="46525" y="1885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717140" y="6267787"/>
              <a:ext cx="203433" cy="75994"/>
            </a:xfrm>
            <a:custGeom>
              <a:rect b="b" l="l" r="r" t="t"/>
              <a:pathLst>
                <a:path extrusionOk="0" h="75994" w="203433">
                  <a:moveTo>
                    <a:pt x="54944" y="70383"/>
                  </a:moveTo>
                  <a:cubicBezTo>
                    <a:pt x="96975" y="59693"/>
                    <a:pt x="138864" y="51551"/>
                    <a:pt x="182381" y="49569"/>
                  </a:cubicBezTo>
                  <a:cubicBezTo>
                    <a:pt x="214647" y="45179"/>
                    <a:pt x="207784" y="-4238"/>
                    <a:pt x="175659" y="293"/>
                  </a:cubicBezTo>
                  <a:cubicBezTo>
                    <a:pt x="159526" y="3408"/>
                    <a:pt x="144879" y="6736"/>
                    <a:pt x="126340" y="11125"/>
                  </a:cubicBezTo>
                  <a:cubicBezTo>
                    <a:pt x="91526" y="18771"/>
                    <a:pt x="57421" y="29320"/>
                    <a:pt x="23739" y="40931"/>
                  </a:cubicBezTo>
                  <a:cubicBezTo>
                    <a:pt x="8031" y="42914"/>
                    <a:pt x="-9376" y="56719"/>
                    <a:pt x="5908" y="71445"/>
                  </a:cubicBezTo>
                  <a:cubicBezTo>
                    <a:pt x="20060" y="81003"/>
                    <a:pt x="39448" y="72932"/>
                    <a:pt x="54944" y="703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2356267" y="6551320"/>
              <a:ext cx="178099" cy="49402"/>
            </a:xfrm>
            <a:custGeom>
              <a:rect b="b" l="l" r="r" t="t"/>
              <a:pathLst>
                <a:path extrusionOk="0" h="49402" w="178099">
                  <a:moveTo>
                    <a:pt x="25543" y="48802"/>
                  </a:moveTo>
                  <a:cubicBezTo>
                    <a:pt x="46700" y="43705"/>
                    <a:pt x="68140" y="39244"/>
                    <a:pt x="89651" y="36058"/>
                  </a:cubicBezTo>
                  <a:cubicBezTo>
                    <a:pt x="114700" y="31952"/>
                    <a:pt x="140314" y="32165"/>
                    <a:pt x="165505" y="30465"/>
                  </a:cubicBezTo>
                  <a:cubicBezTo>
                    <a:pt x="172651" y="29616"/>
                    <a:pt x="178100" y="23173"/>
                    <a:pt x="178100" y="16023"/>
                  </a:cubicBezTo>
                  <a:cubicBezTo>
                    <a:pt x="178100" y="8943"/>
                    <a:pt x="172651" y="2430"/>
                    <a:pt x="165505" y="1580"/>
                  </a:cubicBezTo>
                  <a:cubicBezTo>
                    <a:pt x="115973" y="-2880"/>
                    <a:pt x="66513" y="2854"/>
                    <a:pt x="17406" y="9439"/>
                  </a:cubicBezTo>
                  <a:cubicBezTo>
                    <a:pt x="5448" y="10854"/>
                    <a:pt x="-2477" y="23315"/>
                    <a:pt x="707" y="34784"/>
                  </a:cubicBezTo>
                  <a:cubicBezTo>
                    <a:pt x="3679" y="45616"/>
                    <a:pt x="15071" y="51351"/>
                    <a:pt x="25543" y="488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32"/>
          <p:cNvGrpSpPr/>
          <p:nvPr/>
        </p:nvGrpSpPr>
        <p:grpSpPr>
          <a:xfrm>
            <a:off x="627815" y="2869822"/>
            <a:ext cx="1768964" cy="1760779"/>
            <a:chOff x="1255630" y="5739645"/>
            <a:chExt cx="3537927" cy="3521557"/>
          </a:xfrm>
        </p:grpSpPr>
        <p:grpSp>
          <p:nvGrpSpPr>
            <p:cNvPr id="1294" name="Google Shape;1294;p32"/>
            <p:cNvGrpSpPr/>
            <p:nvPr/>
          </p:nvGrpSpPr>
          <p:grpSpPr>
            <a:xfrm>
              <a:off x="1255630" y="5739645"/>
              <a:ext cx="3537927" cy="3521557"/>
              <a:chOff x="1255630" y="5739645"/>
              <a:chExt cx="3537927" cy="3521557"/>
            </a:xfrm>
          </p:grpSpPr>
          <p:sp>
            <p:nvSpPr>
              <p:cNvPr id="1295" name="Google Shape;1295;p32"/>
              <p:cNvSpPr/>
              <p:nvPr/>
            </p:nvSpPr>
            <p:spPr>
              <a:xfrm>
                <a:off x="1255630" y="6234573"/>
                <a:ext cx="3537927" cy="3026629"/>
              </a:xfrm>
              <a:custGeom>
                <a:rect b="b" l="l" r="r" t="t"/>
                <a:pathLst>
                  <a:path extrusionOk="0" h="3026629" w="3537927">
                    <a:moveTo>
                      <a:pt x="3492434" y="1027793"/>
                    </a:moveTo>
                    <a:cubicBezTo>
                      <a:pt x="3489675" y="1000960"/>
                      <a:pt x="3487693" y="974128"/>
                      <a:pt x="3486278" y="947225"/>
                    </a:cubicBezTo>
                    <a:cubicBezTo>
                      <a:pt x="3485287" y="941065"/>
                      <a:pt x="3484297" y="934906"/>
                      <a:pt x="3483306" y="928746"/>
                    </a:cubicBezTo>
                    <a:cubicBezTo>
                      <a:pt x="3480263" y="917277"/>
                      <a:pt x="3477221" y="905808"/>
                      <a:pt x="3474178" y="894339"/>
                    </a:cubicBezTo>
                    <a:lnTo>
                      <a:pt x="3474178" y="894268"/>
                    </a:lnTo>
                    <a:cubicBezTo>
                      <a:pt x="3471843" y="885489"/>
                      <a:pt x="3469650" y="876639"/>
                      <a:pt x="3467456" y="867860"/>
                    </a:cubicBezTo>
                    <a:cubicBezTo>
                      <a:pt x="3466961" y="865807"/>
                      <a:pt x="3466395" y="863754"/>
                      <a:pt x="3465899" y="861701"/>
                    </a:cubicBezTo>
                    <a:cubicBezTo>
                      <a:pt x="3463989" y="854055"/>
                      <a:pt x="3462220" y="846338"/>
                      <a:pt x="3460522" y="838621"/>
                    </a:cubicBezTo>
                    <a:cubicBezTo>
                      <a:pt x="3460097" y="836709"/>
                      <a:pt x="3459602" y="834727"/>
                      <a:pt x="3459177" y="832815"/>
                    </a:cubicBezTo>
                    <a:cubicBezTo>
                      <a:pt x="3458823" y="831258"/>
                      <a:pt x="3458540" y="829771"/>
                      <a:pt x="3458257" y="828213"/>
                    </a:cubicBezTo>
                    <a:cubicBezTo>
                      <a:pt x="3456488" y="820142"/>
                      <a:pt x="3454861" y="812001"/>
                      <a:pt x="3453375" y="803859"/>
                    </a:cubicBezTo>
                    <a:cubicBezTo>
                      <a:pt x="3451960" y="796496"/>
                      <a:pt x="3450615" y="789062"/>
                      <a:pt x="3449483" y="781628"/>
                    </a:cubicBezTo>
                    <a:cubicBezTo>
                      <a:pt x="3449342" y="781628"/>
                      <a:pt x="3449342" y="781628"/>
                      <a:pt x="3449200" y="781628"/>
                    </a:cubicBezTo>
                    <a:cubicBezTo>
                      <a:pt x="3448493" y="781699"/>
                      <a:pt x="3447785" y="781912"/>
                      <a:pt x="3447007" y="782124"/>
                    </a:cubicBezTo>
                    <a:cubicBezTo>
                      <a:pt x="3421109" y="704105"/>
                      <a:pt x="3379927" y="632670"/>
                      <a:pt x="3314970" y="580704"/>
                    </a:cubicBezTo>
                    <a:cubicBezTo>
                      <a:pt x="3277256" y="551110"/>
                      <a:pt x="3233385" y="535323"/>
                      <a:pt x="3187675" y="525623"/>
                    </a:cubicBezTo>
                    <a:cubicBezTo>
                      <a:pt x="3192133" y="519535"/>
                      <a:pt x="3192274" y="510118"/>
                      <a:pt x="3189161" y="502189"/>
                    </a:cubicBezTo>
                    <a:cubicBezTo>
                      <a:pt x="3193477" y="483782"/>
                      <a:pt x="3188311" y="462047"/>
                      <a:pt x="3190364" y="443568"/>
                    </a:cubicBezTo>
                    <a:cubicBezTo>
                      <a:pt x="3188099" y="407957"/>
                      <a:pt x="3201261" y="346505"/>
                      <a:pt x="3155126" y="335743"/>
                    </a:cubicBezTo>
                    <a:cubicBezTo>
                      <a:pt x="3056488" y="336451"/>
                      <a:pt x="2957920" y="324062"/>
                      <a:pt x="2859636" y="333265"/>
                    </a:cubicBezTo>
                    <a:cubicBezTo>
                      <a:pt x="2809892" y="341973"/>
                      <a:pt x="2663562" y="316345"/>
                      <a:pt x="2676936" y="398116"/>
                    </a:cubicBezTo>
                    <a:cubicBezTo>
                      <a:pt x="2680686" y="421763"/>
                      <a:pt x="2676865" y="449161"/>
                      <a:pt x="2678705" y="474649"/>
                    </a:cubicBezTo>
                    <a:cubicBezTo>
                      <a:pt x="2663916" y="472808"/>
                      <a:pt x="2649340" y="470472"/>
                      <a:pt x="2635117" y="467427"/>
                    </a:cubicBezTo>
                    <a:cubicBezTo>
                      <a:pt x="2609219" y="437126"/>
                      <a:pt x="2595209" y="394081"/>
                      <a:pt x="2565844" y="364770"/>
                    </a:cubicBezTo>
                    <a:cubicBezTo>
                      <a:pt x="2533083" y="326610"/>
                      <a:pt x="2490556" y="291778"/>
                      <a:pt x="2437063" y="301760"/>
                    </a:cubicBezTo>
                    <a:cubicBezTo>
                      <a:pt x="2402249" y="303176"/>
                      <a:pt x="2367506" y="305725"/>
                      <a:pt x="2332834" y="308911"/>
                    </a:cubicBezTo>
                    <a:cubicBezTo>
                      <a:pt x="2332622" y="306716"/>
                      <a:pt x="2332410" y="304521"/>
                      <a:pt x="2332339" y="302397"/>
                    </a:cubicBezTo>
                    <a:cubicBezTo>
                      <a:pt x="2326325" y="234856"/>
                      <a:pt x="2310192" y="168731"/>
                      <a:pt x="2301276" y="101544"/>
                    </a:cubicBezTo>
                    <a:cubicBezTo>
                      <a:pt x="2293988" y="42994"/>
                      <a:pt x="2288044" y="-16193"/>
                      <a:pt x="2212403" y="4055"/>
                    </a:cubicBezTo>
                    <a:cubicBezTo>
                      <a:pt x="2108316" y="17932"/>
                      <a:pt x="2006281" y="42215"/>
                      <a:pt x="1904388" y="66711"/>
                    </a:cubicBezTo>
                    <a:cubicBezTo>
                      <a:pt x="1823511" y="81083"/>
                      <a:pt x="1743058" y="98216"/>
                      <a:pt x="1664020" y="120801"/>
                    </a:cubicBezTo>
                    <a:cubicBezTo>
                      <a:pt x="1604016" y="135952"/>
                      <a:pt x="1542668" y="145368"/>
                      <a:pt x="1483867" y="164979"/>
                    </a:cubicBezTo>
                    <a:cubicBezTo>
                      <a:pt x="1423793" y="182891"/>
                      <a:pt x="1419335" y="194926"/>
                      <a:pt x="1427331" y="255104"/>
                    </a:cubicBezTo>
                    <a:cubicBezTo>
                      <a:pt x="1431647" y="309760"/>
                      <a:pt x="1436813" y="360735"/>
                      <a:pt x="1439784" y="416240"/>
                    </a:cubicBezTo>
                    <a:cubicBezTo>
                      <a:pt x="1441553" y="428205"/>
                      <a:pt x="1441483" y="441728"/>
                      <a:pt x="1444384" y="453976"/>
                    </a:cubicBezTo>
                    <a:cubicBezTo>
                      <a:pt x="1410419" y="461693"/>
                      <a:pt x="1376243" y="468843"/>
                      <a:pt x="1346524" y="487746"/>
                    </a:cubicBezTo>
                    <a:cubicBezTo>
                      <a:pt x="1276826" y="526827"/>
                      <a:pt x="1285176" y="615253"/>
                      <a:pt x="1264656" y="681308"/>
                    </a:cubicBezTo>
                    <a:cubicBezTo>
                      <a:pt x="1190146" y="707574"/>
                      <a:pt x="1107641" y="705875"/>
                      <a:pt x="1029665" y="715786"/>
                    </a:cubicBezTo>
                    <a:cubicBezTo>
                      <a:pt x="888501" y="747079"/>
                      <a:pt x="770899" y="754937"/>
                      <a:pt x="648415" y="665095"/>
                    </a:cubicBezTo>
                    <a:cubicBezTo>
                      <a:pt x="573340" y="625023"/>
                      <a:pt x="484042" y="629555"/>
                      <a:pt x="402315" y="641590"/>
                    </a:cubicBezTo>
                    <a:cubicBezTo>
                      <a:pt x="301413" y="667715"/>
                      <a:pt x="210629" y="737238"/>
                      <a:pt x="142912" y="814974"/>
                    </a:cubicBezTo>
                    <a:cubicBezTo>
                      <a:pt x="95291" y="874657"/>
                      <a:pt x="45265" y="935331"/>
                      <a:pt x="22905" y="1009527"/>
                    </a:cubicBezTo>
                    <a:cubicBezTo>
                      <a:pt x="20499" y="1009739"/>
                      <a:pt x="18235" y="1011367"/>
                      <a:pt x="18164" y="1014341"/>
                    </a:cubicBezTo>
                    <a:cubicBezTo>
                      <a:pt x="-12262" y="1163300"/>
                      <a:pt x="4861" y="1316790"/>
                      <a:pt x="4295" y="1467731"/>
                    </a:cubicBezTo>
                    <a:cubicBezTo>
                      <a:pt x="3234" y="1691735"/>
                      <a:pt x="4437" y="1915669"/>
                      <a:pt x="26797" y="2138682"/>
                    </a:cubicBezTo>
                    <a:cubicBezTo>
                      <a:pt x="36208" y="2306615"/>
                      <a:pt x="55737" y="2482052"/>
                      <a:pt x="72790" y="2651401"/>
                    </a:cubicBezTo>
                    <a:cubicBezTo>
                      <a:pt x="81706" y="2738199"/>
                      <a:pt x="83333" y="2827617"/>
                      <a:pt x="108099" y="2911724"/>
                    </a:cubicBezTo>
                    <a:cubicBezTo>
                      <a:pt x="129185" y="2971407"/>
                      <a:pt x="298653" y="2982522"/>
                      <a:pt x="360426" y="2993992"/>
                    </a:cubicBezTo>
                    <a:cubicBezTo>
                      <a:pt x="438614" y="3000434"/>
                      <a:pt x="514185" y="3025992"/>
                      <a:pt x="593081" y="3025426"/>
                    </a:cubicBezTo>
                    <a:cubicBezTo>
                      <a:pt x="600370" y="3026205"/>
                      <a:pt x="607516" y="3026629"/>
                      <a:pt x="614663" y="3026629"/>
                    </a:cubicBezTo>
                    <a:cubicBezTo>
                      <a:pt x="691578" y="3026629"/>
                      <a:pt x="760780" y="2983230"/>
                      <a:pt x="824110" y="2942451"/>
                    </a:cubicBezTo>
                    <a:cubicBezTo>
                      <a:pt x="841234" y="2929920"/>
                      <a:pt x="854182" y="2912220"/>
                      <a:pt x="872792" y="2901884"/>
                    </a:cubicBezTo>
                    <a:cubicBezTo>
                      <a:pt x="900671" y="2892255"/>
                      <a:pt x="930531" y="2889919"/>
                      <a:pt x="959613" y="2885529"/>
                    </a:cubicBezTo>
                    <a:cubicBezTo>
                      <a:pt x="1064620" y="2874768"/>
                      <a:pt x="1163612" y="2864361"/>
                      <a:pt x="1270316" y="2859051"/>
                    </a:cubicBezTo>
                    <a:cubicBezTo>
                      <a:pt x="1454290" y="2840077"/>
                      <a:pt x="1638264" y="2821882"/>
                      <a:pt x="1822945" y="2810767"/>
                    </a:cubicBezTo>
                    <a:cubicBezTo>
                      <a:pt x="1953991" y="2802767"/>
                      <a:pt x="2093669" y="2794058"/>
                      <a:pt x="2226484" y="2781881"/>
                    </a:cubicBezTo>
                    <a:cubicBezTo>
                      <a:pt x="2370125" y="2774023"/>
                      <a:pt x="2515534" y="2770978"/>
                      <a:pt x="2659034" y="2757951"/>
                    </a:cubicBezTo>
                    <a:cubicBezTo>
                      <a:pt x="2792627" y="2747969"/>
                      <a:pt x="2930749" y="2740818"/>
                      <a:pt x="3067455" y="2731332"/>
                    </a:cubicBezTo>
                    <a:cubicBezTo>
                      <a:pt x="3159371" y="2722694"/>
                      <a:pt x="3258505" y="2731969"/>
                      <a:pt x="3348227" y="2704853"/>
                    </a:cubicBezTo>
                    <a:cubicBezTo>
                      <a:pt x="3394716" y="2690623"/>
                      <a:pt x="3426770" y="2648286"/>
                      <a:pt x="3447714" y="2606373"/>
                    </a:cubicBezTo>
                    <a:cubicBezTo>
                      <a:pt x="3545150" y="2420387"/>
                      <a:pt x="3534536" y="2202967"/>
                      <a:pt x="3537578" y="1998786"/>
                    </a:cubicBezTo>
                    <a:cubicBezTo>
                      <a:pt x="3540409" y="1674673"/>
                      <a:pt x="3526115" y="1350135"/>
                      <a:pt x="3492434" y="1027793"/>
                    </a:cubicBezTo>
                    <a:close/>
                    <a:moveTo>
                      <a:pt x="3132554" y="498437"/>
                    </a:moveTo>
                    <a:cubicBezTo>
                      <a:pt x="3132483" y="506012"/>
                      <a:pt x="3135455" y="512526"/>
                      <a:pt x="3140054" y="517411"/>
                    </a:cubicBezTo>
                    <a:cubicBezTo>
                      <a:pt x="3137294" y="517057"/>
                      <a:pt x="3134535" y="516632"/>
                      <a:pt x="3131775" y="516278"/>
                    </a:cubicBezTo>
                    <a:cubicBezTo>
                      <a:pt x="3104462" y="512242"/>
                      <a:pt x="3077078" y="508419"/>
                      <a:pt x="3049695" y="504950"/>
                    </a:cubicBezTo>
                    <a:cubicBezTo>
                      <a:pt x="3051322" y="499994"/>
                      <a:pt x="3051322" y="494330"/>
                      <a:pt x="3048845" y="488737"/>
                    </a:cubicBezTo>
                    <a:cubicBezTo>
                      <a:pt x="3043114" y="455887"/>
                      <a:pt x="3042477" y="422258"/>
                      <a:pt x="3036109" y="389550"/>
                    </a:cubicBezTo>
                    <a:cubicBezTo>
                      <a:pt x="3068021" y="391107"/>
                      <a:pt x="3100004" y="392523"/>
                      <a:pt x="3132058" y="392382"/>
                    </a:cubicBezTo>
                    <a:cubicBezTo>
                      <a:pt x="3134039" y="427639"/>
                      <a:pt x="3131704" y="463109"/>
                      <a:pt x="3132554" y="498437"/>
                    </a:cubicBezTo>
                    <a:close/>
                    <a:moveTo>
                      <a:pt x="2853409" y="388346"/>
                    </a:moveTo>
                    <a:cubicBezTo>
                      <a:pt x="2872019" y="386647"/>
                      <a:pt x="2890699" y="385868"/>
                      <a:pt x="2909309" y="385585"/>
                    </a:cubicBezTo>
                    <a:cubicBezTo>
                      <a:pt x="2908035" y="414612"/>
                      <a:pt x="2906620" y="443144"/>
                      <a:pt x="2902091" y="472242"/>
                    </a:cubicBezTo>
                    <a:cubicBezTo>
                      <a:pt x="2900888" y="481870"/>
                      <a:pt x="2908459" y="490791"/>
                      <a:pt x="2918224" y="490791"/>
                    </a:cubicBezTo>
                    <a:cubicBezTo>
                      <a:pt x="2927989" y="490791"/>
                      <a:pt x="2935702" y="481870"/>
                      <a:pt x="2934357" y="472242"/>
                    </a:cubicBezTo>
                    <a:cubicBezTo>
                      <a:pt x="2929263" y="443498"/>
                      <a:pt x="2927989" y="414329"/>
                      <a:pt x="2923956" y="385514"/>
                    </a:cubicBezTo>
                    <a:cubicBezTo>
                      <a:pt x="2954877" y="385585"/>
                      <a:pt x="2985870" y="387001"/>
                      <a:pt x="3016792" y="388558"/>
                    </a:cubicBezTo>
                    <a:cubicBezTo>
                      <a:pt x="3012971" y="409585"/>
                      <a:pt x="3016296" y="445976"/>
                      <a:pt x="3013537" y="455179"/>
                    </a:cubicBezTo>
                    <a:cubicBezTo>
                      <a:pt x="3012617" y="469622"/>
                      <a:pt x="3010989" y="484560"/>
                      <a:pt x="3009999" y="499428"/>
                    </a:cubicBezTo>
                    <a:cubicBezTo>
                      <a:pt x="3009999" y="499640"/>
                      <a:pt x="3010070" y="499924"/>
                      <a:pt x="3010070" y="500136"/>
                    </a:cubicBezTo>
                    <a:cubicBezTo>
                      <a:pt x="2963935" y="494826"/>
                      <a:pt x="2917658" y="490720"/>
                      <a:pt x="2871170" y="488737"/>
                    </a:cubicBezTo>
                    <a:cubicBezTo>
                      <a:pt x="2851215" y="486401"/>
                      <a:pt x="2830625" y="484985"/>
                      <a:pt x="2809821" y="483782"/>
                    </a:cubicBezTo>
                    <a:cubicBezTo>
                      <a:pt x="2812227" y="476206"/>
                      <a:pt x="2810246" y="466224"/>
                      <a:pt x="2807557" y="458648"/>
                    </a:cubicBezTo>
                    <a:cubicBezTo>
                      <a:pt x="2802179" y="435993"/>
                      <a:pt x="2798500" y="412913"/>
                      <a:pt x="2796165" y="389762"/>
                    </a:cubicBezTo>
                    <a:cubicBezTo>
                      <a:pt x="2815270" y="389762"/>
                      <a:pt x="2834446" y="389904"/>
                      <a:pt x="2853409" y="388346"/>
                    </a:cubicBezTo>
                    <a:close/>
                    <a:moveTo>
                      <a:pt x="2715146" y="395921"/>
                    </a:moveTo>
                    <a:cubicBezTo>
                      <a:pt x="2715146" y="395921"/>
                      <a:pt x="2715217" y="395921"/>
                      <a:pt x="2715146" y="395921"/>
                    </a:cubicBezTo>
                    <a:cubicBezTo>
                      <a:pt x="2736091" y="391178"/>
                      <a:pt x="2757460" y="390045"/>
                      <a:pt x="2778970" y="389833"/>
                    </a:cubicBezTo>
                    <a:cubicBezTo>
                      <a:pt x="2778970" y="391320"/>
                      <a:pt x="2778900" y="392665"/>
                      <a:pt x="2778687" y="393939"/>
                    </a:cubicBezTo>
                    <a:cubicBezTo>
                      <a:pt x="2779183" y="422187"/>
                      <a:pt x="2779395" y="449303"/>
                      <a:pt x="2777343" y="477622"/>
                    </a:cubicBezTo>
                    <a:cubicBezTo>
                      <a:pt x="2777343" y="479180"/>
                      <a:pt x="2777626" y="480737"/>
                      <a:pt x="2778051" y="482153"/>
                    </a:cubicBezTo>
                    <a:cubicBezTo>
                      <a:pt x="2753426" y="480950"/>
                      <a:pt x="2728590" y="479605"/>
                      <a:pt x="2704107" y="477410"/>
                    </a:cubicBezTo>
                    <a:cubicBezTo>
                      <a:pt x="2708211" y="450294"/>
                      <a:pt x="2712032" y="423108"/>
                      <a:pt x="2715146" y="395921"/>
                    </a:cubicBezTo>
                    <a:close/>
                    <a:moveTo>
                      <a:pt x="2235470" y="58853"/>
                    </a:moveTo>
                    <a:cubicBezTo>
                      <a:pt x="2248348" y="133544"/>
                      <a:pt x="2260802" y="208519"/>
                      <a:pt x="2272194" y="283565"/>
                    </a:cubicBezTo>
                    <a:cubicBezTo>
                      <a:pt x="2273609" y="293972"/>
                      <a:pt x="2274529" y="304380"/>
                      <a:pt x="2275520" y="314858"/>
                    </a:cubicBezTo>
                    <a:cubicBezTo>
                      <a:pt x="2205751" y="322858"/>
                      <a:pt x="2136337" y="333478"/>
                      <a:pt x="2066922" y="344664"/>
                    </a:cubicBezTo>
                    <a:cubicBezTo>
                      <a:pt x="2068620" y="340274"/>
                      <a:pt x="2069045" y="335106"/>
                      <a:pt x="2067559" y="329301"/>
                    </a:cubicBezTo>
                    <a:cubicBezTo>
                      <a:pt x="2045977" y="253759"/>
                      <a:pt x="2035434" y="175174"/>
                      <a:pt x="2013711" y="99703"/>
                    </a:cubicBezTo>
                    <a:cubicBezTo>
                      <a:pt x="2087088" y="83278"/>
                      <a:pt x="2160536" y="67278"/>
                      <a:pt x="2235470" y="58853"/>
                    </a:cubicBezTo>
                    <a:close/>
                    <a:moveTo>
                      <a:pt x="1989087" y="105155"/>
                    </a:moveTo>
                    <a:cubicBezTo>
                      <a:pt x="1990502" y="184307"/>
                      <a:pt x="2008970" y="264096"/>
                      <a:pt x="2020221" y="342398"/>
                    </a:cubicBezTo>
                    <a:cubicBezTo>
                      <a:pt x="2021282" y="346080"/>
                      <a:pt x="2022839" y="349053"/>
                      <a:pt x="2024820" y="351531"/>
                    </a:cubicBezTo>
                    <a:cubicBezTo>
                      <a:pt x="1945924" y="364416"/>
                      <a:pt x="1867028" y="377514"/>
                      <a:pt x="1787777" y="387921"/>
                    </a:cubicBezTo>
                    <a:cubicBezTo>
                      <a:pt x="1778367" y="323637"/>
                      <a:pt x="1776385" y="258644"/>
                      <a:pt x="1770441" y="194006"/>
                    </a:cubicBezTo>
                    <a:cubicBezTo>
                      <a:pt x="1768389" y="180625"/>
                      <a:pt x="1768036" y="165687"/>
                      <a:pt x="1763790" y="152518"/>
                    </a:cubicBezTo>
                    <a:cubicBezTo>
                      <a:pt x="1795985" y="144731"/>
                      <a:pt x="1828322" y="137580"/>
                      <a:pt x="1861155" y="132129"/>
                    </a:cubicBezTo>
                    <a:cubicBezTo>
                      <a:pt x="1903964" y="124128"/>
                      <a:pt x="1946561" y="114712"/>
                      <a:pt x="1989087" y="105155"/>
                    </a:cubicBezTo>
                    <a:close/>
                    <a:moveTo>
                      <a:pt x="1470352" y="224449"/>
                    </a:moveTo>
                    <a:cubicBezTo>
                      <a:pt x="1530144" y="203493"/>
                      <a:pt x="1592695" y="193085"/>
                      <a:pt x="1654467" y="179846"/>
                    </a:cubicBezTo>
                    <a:cubicBezTo>
                      <a:pt x="1681710" y="173191"/>
                      <a:pt x="1708810" y="166112"/>
                      <a:pt x="1735982" y="159315"/>
                    </a:cubicBezTo>
                    <a:cubicBezTo>
                      <a:pt x="1736336" y="237617"/>
                      <a:pt x="1734920" y="316132"/>
                      <a:pt x="1739803" y="394293"/>
                    </a:cubicBezTo>
                    <a:cubicBezTo>
                      <a:pt x="1655883" y="406400"/>
                      <a:pt x="1572245" y="420842"/>
                      <a:pt x="1490023" y="441940"/>
                    </a:cubicBezTo>
                    <a:cubicBezTo>
                      <a:pt x="1482664" y="444347"/>
                      <a:pt x="1475235" y="446400"/>
                      <a:pt x="1467734" y="448383"/>
                    </a:cubicBezTo>
                    <a:cubicBezTo>
                      <a:pt x="1475518" y="386435"/>
                      <a:pt x="1467168" y="239954"/>
                      <a:pt x="1470352" y="224449"/>
                    </a:cubicBezTo>
                    <a:close/>
                    <a:moveTo>
                      <a:pt x="36915" y="1036855"/>
                    </a:moveTo>
                    <a:cubicBezTo>
                      <a:pt x="44416" y="1025598"/>
                      <a:pt x="52270" y="1014483"/>
                      <a:pt x="59346" y="1003013"/>
                    </a:cubicBezTo>
                    <a:cubicBezTo>
                      <a:pt x="122392" y="902197"/>
                      <a:pt x="203199" y="808602"/>
                      <a:pt x="306295" y="745663"/>
                    </a:cubicBezTo>
                    <a:cubicBezTo>
                      <a:pt x="371464" y="697945"/>
                      <a:pt x="448591" y="686476"/>
                      <a:pt x="528337" y="691007"/>
                    </a:cubicBezTo>
                    <a:cubicBezTo>
                      <a:pt x="586784" y="691857"/>
                      <a:pt x="635678" y="723149"/>
                      <a:pt x="683229" y="753238"/>
                    </a:cubicBezTo>
                    <a:cubicBezTo>
                      <a:pt x="726108" y="777097"/>
                      <a:pt x="774649" y="789487"/>
                      <a:pt x="823331" y="793168"/>
                    </a:cubicBezTo>
                    <a:cubicBezTo>
                      <a:pt x="910224" y="803434"/>
                      <a:pt x="993861" y="776318"/>
                      <a:pt x="1079479" y="768602"/>
                    </a:cubicBezTo>
                    <a:cubicBezTo>
                      <a:pt x="1132973" y="765557"/>
                      <a:pt x="1191703" y="757628"/>
                      <a:pt x="1245055" y="747291"/>
                    </a:cubicBezTo>
                    <a:cubicBezTo>
                      <a:pt x="1263241" y="744601"/>
                      <a:pt x="1281143" y="739433"/>
                      <a:pt x="1296497" y="729167"/>
                    </a:cubicBezTo>
                    <a:cubicBezTo>
                      <a:pt x="1350133" y="685910"/>
                      <a:pt x="1318433" y="599182"/>
                      <a:pt x="1361666" y="548491"/>
                    </a:cubicBezTo>
                    <a:cubicBezTo>
                      <a:pt x="1399593" y="513588"/>
                      <a:pt x="1455493" y="514579"/>
                      <a:pt x="1502052" y="498295"/>
                    </a:cubicBezTo>
                    <a:cubicBezTo>
                      <a:pt x="1596940" y="473303"/>
                      <a:pt x="1694022" y="458861"/>
                      <a:pt x="1791032" y="444914"/>
                    </a:cubicBezTo>
                    <a:cubicBezTo>
                      <a:pt x="1960713" y="425303"/>
                      <a:pt x="2127350" y="387284"/>
                      <a:pt x="2297314" y="370647"/>
                    </a:cubicBezTo>
                    <a:cubicBezTo>
                      <a:pt x="2353142" y="364204"/>
                      <a:pt x="2408971" y="359036"/>
                      <a:pt x="2465154" y="358540"/>
                    </a:cubicBezTo>
                    <a:cubicBezTo>
                      <a:pt x="2517445" y="377726"/>
                      <a:pt x="2546385" y="435073"/>
                      <a:pt x="2573486" y="481091"/>
                    </a:cubicBezTo>
                    <a:cubicBezTo>
                      <a:pt x="2589336" y="521588"/>
                      <a:pt x="2633490" y="528809"/>
                      <a:pt x="2672053" y="531712"/>
                    </a:cubicBezTo>
                    <a:cubicBezTo>
                      <a:pt x="2715853" y="536526"/>
                      <a:pt x="2759795" y="538154"/>
                      <a:pt x="2803665" y="540703"/>
                    </a:cubicBezTo>
                    <a:cubicBezTo>
                      <a:pt x="2888505" y="548066"/>
                      <a:pt x="2979148" y="551110"/>
                      <a:pt x="3064625" y="565058"/>
                    </a:cubicBezTo>
                    <a:cubicBezTo>
                      <a:pt x="3137224" y="576102"/>
                      <a:pt x="3215412" y="578226"/>
                      <a:pt x="3276407" y="623891"/>
                    </a:cubicBezTo>
                    <a:cubicBezTo>
                      <a:pt x="3394433" y="717202"/>
                      <a:pt x="3422170" y="882869"/>
                      <a:pt x="3429600" y="1024819"/>
                    </a:cubicBezTo>
                    <a:cubicBezTo>
                      <a:pt x="3430237" y="1030058"/>
                      <a:pt x="3432430" y="1034872"/>
                      <a:pt x="3435685" y="1038766"/>
                    </a:cubicBezTo>
                    <a:cubicBezTo>
                      <a:pt x="3436534" y="1048253"/>
                      <a:pt x="3437454" y="1057740"/>
                      <a:pt x="3438374" y="1067227"/>
                    </a:cubicBezTo>
                    <a:cubicBezTo>
                      <a:pt x="3416863" y="1068714"/>
                      <a:pt x="3391602" y="1070838"/>
                      <a:pt x="3366271" y="1072608"/>
                    </a:cubicBezTo>
                    <a:cubicBezTo>
                      <a:pt x="3236711" y="1088112"/>
                      <a:pt x="3105877" y="1076997"/>
                      <a:pt x="2975751" y="1086130"/>
                    </a:cubicBezTo>
                    <a:cubicBezTo>
                      <a:pt x="2866145" y="1089741"/>
                      <a:pt x="2756469" y="1089104"/>
                      <a:pt x="2646863" y="1090590"/>
                    </a:cubicBezTo>
                    <a:cubicBezTo>
                      <a:pt x="2589902" y="1092573"/>
                      <a:pt x="2529120" y="1086696"/>
                      <a:pt x="2473291" y="1100431"/>
                    </a:cubicBezTo>
                    <a:cubicBezTo>
                      <a:pt x="2468763" y="1100077"/>
                      <a:pt x="2464163" y="1100785"/>
                      <a:pt x="2459706" y="1102838"/>
                    </a:cubicBezTo>
                    <a:cubicBezTo>
                      <a:pt x="2352293" y="1009598"/>
                      <a:pt x="2209855" y="974765"/>
                      <a:pt x="2072087" y="956074"/>
                    </a:cubicBezTo>
                    <a:cubicBezTo>
                      <a:pt x="1852664" y="925844"/>
                      <a:pt x="1663312" y="972712"/>
                      <a:pt x="1492358" y="1116573"/>
                    </a:cubicBezTo>
                    <a:cubicBezTo>
                      <a:pt x="1481532" y="1126273"/>
                      <a:pt x="1471272" y="1136467"/>
                      <a:pt x="1461507" y="1147158"/>
                    </a:cubicBezTo>
                    <a:cubicBezTo>
                      <a:pt x="1455564" y="1146733"/>
                      <a:pt x="1449337" y="1147370"/>
                      <a:pt x="1443322" y="1149211"/>
                    </a:cubicBezTo>
                    <a:cubicBezTo>
                      <a:pt x="1262108" y="1177318"/>
                      <a:pt x="1078701" y="1192044"/>
                      <a:pt x="897133" y="1218876"/>
                    </a:cubicBezTo>
                    <a:cubicBezTo>
                      <a:pt x="810949" y="1225673"/>
                      <a:pt x="725189" y="1235655"/>
                      <a:pt x="639358" y="1245921"/>
                    </a:cubicBezTo>
                    <a:cubicBezTo>
                      <a:pt x="567750" y="1253496"/>
                      <a:pt x="496000" y="1254204"/>
                      <a:pt x="424675" y="1264966"/>
                    </a:cubicBezTo>
                    <a:cubicBezTo>
                      <a:pt x="337570" y="1268010"/>
                      <a:pt x="251315" y="1277992"/>
                      <a:pt x="164069" y="1276010"/>
                    </a:cubicBezTo>
                    <a:cubicBezTo>
                      <a:pt x="139657" y="1278984"/>
                      <a:pt x="74842" y="1278700"/>
                      <a:pt x="37764" y="1290028"/>
                    </a:cubicBezTo>
                    <a:cubicBezTo>
                      <a:pt x="34085" y="1234239"/>
                      <a:pt x="30759" y="1178451"/>
                      <a:pt x="29981" y="1121458"/>
                    </a:cubicBezTo>
                    <a:cubicBezTo>
                      <a:pt x="28778" y="1095475"/>
                      <a:pt x="30688" y="1069422"/>
                      <a:pt x="30476" y="1043581"/>
                    </a:cubicBezTo>
                    <a:cubicBezTo>
                      <a:pt x="33448" y="1042377"/>
                      <a:pt x="35995" y="1039828"/>
                      <a:pt x="36915" y="1036855"/>
                    </a:cubicBezTo>
                    <a:close/>
                    <a:moveTo>
                      <a:pt x="1516346" y="1171512"/>
                    </a:moveTo>
                    <a:cubicBezTo>
                      <a:pt x="1648524" y="1052926"/>
                      <a:pt x="1794358" y="1002093"/>
                      <a:pt x="1957458" y="1002093"/>
                    </a:cubicBezTo>
                    <a:cubicBezTo>
                      <a:pt x="2001611" y="1002093"/>
                      <a:pt x="2047109" y="1005845"/>
                      <a:pt x="2093881" y="1012925"/>
                    </a:cubicBezTo>
                    <a:cubicBezTo>
                      <a:pt x="2218276" y="1030058"/>
                      <a:pt x="2343165" y="1065245"/>
                      <a:pt x="2445129" y="1141282"/>
                    </a:cubicBezTo>
                    <a:cubicBezTo>
                      <a:pt x="2480792" y="1184822"/>
                      <a:pt x="2532729" y="1213354"/>
                      <a:pt x="2575397" y="1249886"/>
                    </a:cubicBezTo>
                    <a:cubicBezTo>
                      <a:pt x="2769277" y="1439624"/>
                      <a:pt x="2820294" y="1779666"/>
                      <a:pt x="2706655" y="2024202"/>
                    </a:cubicBezTo>
                    <a:cubicBezTo>
                      <a:pt x="2689177" y="2057831"/>
                      <a:pt x="2667313" y="2093159"/>
                      <a:pt x="2645236" y="2128417"/>
                    </a:cubicBezTo>
                    <a:cubicBezTo>
                      <a:pt x="2605611" y="2194967"/>
                      <a:pt x="2568038" y="2263287"/>
                      <a:pt x="2506265" y="2312349"/>
                    </a:cubicBezTo>
                    <a:cubicBezTo>
                      <a:pt x="2467984" y="2348032"/>
                      <a:pt x="2420788" y="2370262"/>
                      <a:pt x="2372743" y="2389590"/>
                    </a:cubicBezTo>
                    <a:cubicBezTo>
                      <a:pt x="2316348" y="2416210"/>
                      <a:pt x="2256273" y="2432918"/>
                      <a:pt x="2193864" y="2436388"/>
                    </a:cubicBezTo>
                    <a:cubicBezTo>
                      <a:pt x="2017603" y="2447290"/>
                      <a:pt x="1834266" y="2419183"/>
                      <a:pt x="1684752" y="2320208"/>
                    </a:cubicBezTo>
                    <a:cubicBezTo>
                      <a:pt x="1606351" y="2274402"/>
                      <a:pt x="1526747" y="2224560"/>
                      <a:pt x="1471414" y="2150930"/>
                    </a:cubicBezTo>
                    <a:cubicBezTo>
                      <a:pt x="1421812" y="2082115"/>
                      <a:pt x="1373837" y="2009122"/>
                      <a:pt x="1350840" y="1926572"/>
                    </a:cubicBezTo>
                    <a:cubicBezTo>
                      <a:pt x="1314895" y="1795808"/>
                      <a:pt x="1321829" y="1657965"/>
                      <a:pt x="1342349" y="1524794"/>
                    </a:cubicBezTo>
                    <a:cubicBezTo>
                      <a:pt x="1356076" y="1452722"/>
                      <a:pt x="1384168" y="1384543"/>
                      <a:pt x="1417142" y="1319268"/>
                    </a:cubicBezTo>
                    <a:cubicBezTo>
                      <a:pt x="1443959" y="1266311"/>
                      <a:pt x="1473112" y="1212858"/>
                      <a:pt x="1516346" y="1171512"/>
                    </a:cubicBezTo>
                    <a:close/>
                    <a:moveTo>
                      <a:pt x="3479768" y="2055070"/>
                    </a:moveTo>
                    <a:cubicBezTo>
                      <a:pt x="3475098" y="2245446"/>
                      <a:pt x="3483801" y="2456919"/>
                      <a:pt x="3370162" y="2621170"/>
                    </a:cubicBezTo>
                    <a:cubicBezTo>
                      <a:pt x="3318225" y="2679295"/>
                      <a:pt x="3218809" y="2661241"/>
                      <a:pt x="3147059" y="2669383"/>
                    </a:cubicBezTo>
                    <a:cubicBezTo>
                      <a:pt x="2982898" y="2678941"/>
                      <a:pt x="2818171" y="2689207"/>
                      <a:pt x="2653585" y="2700818"/>
                    </a:cubicBezTo>
                    <a:cubicBezTo>
                      <a:pt x="2516030" y="2713349"/>
                      <a:pt x="2369700" y="2716605"/>
                      <a:pt x="2230092" y="2724110"/>
                    </a:cubicBezTo>
                    <a:cubicBezTo>
                      <a:pt x="1901770" y="2750518"/>
                      <a:pt x="1569910" y="2767226"/>
                      <a:pt x="1241093" y="2803616"/>
                    </a:cubicBezTo>
                    <a:cubicBezTo>
                      <a:pt x="1153989" y="2806802"/>
                      <a:pt x="1066177" y="2817563"/>
                      <a:pt x="979284" y="2825705"/>
                    </a:cubicBezTo>
                    <a:cubicBezTo>
                      <a:pt x="956712" y="2828254"/>
                      <a:pt x="933786" y="2830378"/>
                      <a:pt x="911143" y="2833918"/>
                    </a:cubicBezTo>
                    <a:cubicBezTo>
                      <a:pt x="912417" y="2826342"/>
                      <a:pt x="913125" y="2819192"/>
                      <a:pt x="913337" y="2813245"/>
                    </a:cubicBezTo>
                    <a:cubicBezTo>
                      <a:pt x="912983" y="2746624"/>
                      <a:pt x="906544" y="2680215"/>
                      <a:pt x="905412" y="2613595"/>
                    </a:cubicBezTo>
                    <a:cubicBezTo>
                      <a:pt x="902511" y="2392776"/>
                      <a:pt x="870882" y="2174152"/>
                      <a:pt x="847390" y="1954962"/>
                    </a:cubicBezTo>
                    <a:cubicBezTo>
                      <a:pt x="838049" y="1844659"/>
                      <a:pt x="824181" y="1735205"/>
                      <a:pt x="810100" y="1625327"/>
                    </a:cubicBezTo>
                    <a:cubicBezTo>
                      <a:pt x="804580" y="1588370"/>
                      <a:pt x="805288" y="1548582"/>
                      <a:pt x="790995" y="1513891"/>
                    </a:cubicBezTo>
                    <a:cubicBezTo>
                      <a:pt x="787952" y="1508935"/>
                      <a:pt x="780734" y="1508298"/>
                      <a:pt x="777126" y="1512970"/>
                    </a:cubicBezTo>
                    <a:cubicBezTo>
                      <a:pt x="772385" y="1522033"/>
                      <a:pt x="775074" y="1533431"/>
                      <a:pt x="775003" y="1543414"/>
                    </a:cubicBezTo>
                    <a:cubicBezTo>
                      <a:pt x="776701" y="1588441"/>
                      <a:pt x="776913" y="1633469"/>
                      <a:pt x="780027" y="1678354"/>
                    </a:cubicBezTo>
                    <a:cubicBezTo>
                      <a:pt x="791914" y="1822711"/>
                      <a:pt x="797221" y="1969334"/>
                      <a:pt x="810312" y="2114328"/>
                    </a:cubicBezTo>
                    <a:cubicBezTo>
                      <a:pt x="827365" y="2253375"/>
                      <a:pt x="840101" y="2392564"/>
                      <a:pt x="846399" y="2532602"/>
                    </a:cubicBezTo>
                    <a:cubicBezTo>
                      <a:pt x="848168" y="2596461"/>
                      <a:pt x="849300" y="2660180"/>
                      <a:pt x="852838" y="2723969"/>
                    </a:cubicBezTo>
                    <a:cubicBezTo>
                      <a:pt x="852201" y="2766235"/>
                      <a:pt x="866494" y="2814094"/>
                      <a:pt x="843427" y="2852254"/>
                    </a:cubicBezTo>
                    <a:cubicBezTo>
                      <a:pt x="820926" y="2864573"/>
                      <a:pt x="804863" y="2885742"/>
                      <a:pt x="783848" y="2900326"/>
                    </a:cubicBezTo>
                    <a:cubicBezTo>
                      <a:pt x="741746" y="2926380"/>
                      <a:pt x="697876" y="2952221"/>
                      <a:pt x="650113" y="2966097"/>
                    </a:cubicBezTo>
                    <a:cubicBezTo>
                      <a:pt x="558339" y="2977496"/>
                      <a:pt x="469324" y="2947477"/>
                      <a:pt x="378823" y="2938203"/>
                    </a:cubicBezTo>
                    <a:cubicBezTo>
                      <a:pt x="309408" y="2928716"/>
                      <a:pt x="244664" y="2920574"/>
                      <a:pt x="176452" y="2898202"/>
                    </a:cubicBezTo>
                    <a:cubicBezTo>
                      <a:pt x="172560" y="2896432"/>
                      <a:pt x="159753" y="2893034"/>
                      <a:pt x="159328" y="2884892"/>
                    </a:cubicBezTo>
                    <a:cubicBezTo>
                      <a:pt x="144044" y="2820254"/>
                      <a:pt x="139091" y="2753703"/>
                      <a:pt x="133006" y="2687649"/>
                    </a:cubicBezTo>
                    <a:cubicBezTo>
                      <a:pt x="123737" y="2577346"/>
                      <a:pt x="109656" y="2467539"/>
                      <a:pt x="98900" y="2357377"/>
                    </a:cubicBezTo>
                    <a:cubicBezTo>
                      <a:pt x="85880" y="2210401"/>
                      <a:pt x="75479" y="2063283"/>
                      <a:pt x="62105" y="1916377"/>
                    </a:cubicBezTo>
                    <a:cubicBezTo>
                      <a:pt x="52624" y="1761471"/>
                      <a:pt x="52978" y="1606282"/>
                      <a:pt x="47175" y="1451235"/>
                    </a:cubicBezTo>
                    <a:cubicBezTo>
                      <a:pt x="45619" y="1408402"/>
                      <a:pt x="42930" y="1365994"/>
                      <a:pt x="40170" y="1323728"/>
                    </a:cubicBezTo>
                    <a:cubicBezTo>
                      <a:pt x="51633" y="1324082"/>
                      <a:pt x="63804" y="1323020"/>
                      <a:pt x="70950" y="1323515"/>
                    </a:cubicBezTo>
                    <a:cubicBezTo>
                      <a:pt x="122887" y="1321533"/>
                      <a:pt x="174895" y="1322170"/>
                      <a:pt x="226762" y="1325285"/>
                    </a:cubicBezTo>
                    <a:cubicBezTo>
                      <a:pt x="562797" y="1320825"/>
                      <a:pt x="896850" y="1276152"/>
                      <a:pt x="1230125" y="1234310"/>
                    </a:cubicBezTo>
                    <a:cubicBezTo>
                      <a:pt x="1290200" y="1227089"/>
                      <a:pt x="1350769" y="1222982"/>
                      <a:pt x="1410561" y="1213495"/>
                    </a:cubicBezTo>
                    <a:cubicBezTo>
                      <a:pt x="1366903" y="1279975"/>
                      <a:pt x="1335698" y="1355728"/>
                      <a:pt x="1308172" y="1429217"/>
                    </a:cubicBezTo>
                    <a:cubicBezTo>
                      <a:pt x="1259773" y="1592335"/>
                      <a:pt x="1251565" y="1794251"/>
                      <a:pt x="1300248" y="1957935"/>
                    </a:cubicBezTo>
                    <a:cubicBezTo>
                      <a:pt x="1351123" y="2102788"/>
                      <a:pt x="1444808" y="2237375"/>
                      <a:pt x="1575500" y="2320491"/>
                    </a:cubicBezTo>
                    <a:cubicBezTo>
                      <a:pt x="1721759" y="2421520"/>
                      <a:pt x="1882099" y="2489344"/>
                      <a:pt x="2061898" y="2494300"/>
                    </a:cubicBezTo>
                    <a:cubicBezTo>
                      <a:pt x="2085461" y="2494937"/>
                      <a:pt x="2109165" y="2495504"/>
                      <a:pt x="2132870" y="2495504"/>
                    </a:cubicBezTo>
                    <a:cubicBezTo>
                      <a:pt x="2196199" y="2495504"/>
                      <a:pt x="2259599" y="2491256"/>
                      <a:pt x="2320169" y="2472070"/>
                    </a:cubicBezTo>
                    <a:cubicBezTo>
                      <a:pt x="2422699" y="2436883"/>
                      <a:pt x="2523389" y="2390015"/>
                      <a:pt x="2595421" y="2306332"/>
                    </a:cubicBezTo>
                    <a:cubicBezTo>
                      <a:pt x="2640070" y="2258331"/>
                      <a:pt x="2667737" y="2198153"/>
                      <a:pt x="2703541" y="2143780"/>
                    </a:cubicBezTo>
                    <a:cubicBezTo>
                      <a:pt x="2737647" y="2089690"/>
                      <a:pt x="2770975" y="2034043"/>
                      <a:pt x="2789867" y="1972520"/>
                    </a:cubicBezTo>
                    <a:cubicBezTo>
                      <a:pt x="2849871" y="1770604"/>
                      <a:pt x="2830200" y="1542706"/>
                      <a:pt x="2727953" y="1357711"/>
                    </a:cubicBezTo>
                    <a:cubicBezTo>
                      <a:pt x="2702197" y="1313462"/>
                      <a:pt x="2675662" y="1268718"/>
                      <a:pt x="2639221" y="1231903"/>
                    </a:cubicBezTo>
                    <a:cubicBezTo>
                      <a:pt x="2609290" y="1196929"/>
                      <a:pt x="2568745" y="1174557"/>
                      <a:pt x="2533861" y="1145388"/>
                    </a:cubicBezTo>
                    <a:cubicBezTo>
                      <a:pt x="2529262" y="1141282"/>
                      <a:pt x="2524450" y="1137175"/>
                      <a:pt x="2519568" y="1133069"/>
                    </a:cubicBezTo>
                    <a:cubicBezTo>
                      <a:pt x="2623371" y="1133281"/>
                      <a:pt x="2727316" y="1138804"/>
                      <a:pt x="2831191" y="1138733"/>
                    </a:cubicBezTo>
                    <a:cubicBezTo>
                      <a:pt x="2974902" y="1140999"/>
                      <a:pt x="3118472" y="1133989"/>
                      <a:pt x="3262113" y="1136963"/>
                    </a:cubicBezTo>
                    <a:cubicBezTo>
                      <a:pt x="3316598" y="1136397"/>
                      <a:pt x="3370587" y="1128255"/>
                      <a:pt x="3424930" y="1125494"/>
                    </a:cubicBezTo>
                    <a:cubicBezTo>
                      <a:pt x="3430591" y="1124927"/>
                      <a:pt x="3437242" y="1124786"/>
                      <a:pt x="3444176" y="1124573"/>
                    </a:cubicBezTo>
                    <a:cubicBezTo>
                      <a:pt x="3449908" y="1181353"/>
                      <a:pt x="3455569" y="1238133"/>
                      <a:pt x="3459036" y="1294984"/>
                    </a:cubicBezTo>
                    <a:cubicBezTo>
                      <a:pt x="3464697" y="1402101"/>
                      <a:pt x="3468801" y="1516510"/>
                      <a:pt x="3476442" y="1624831"/>
                    </a:cubicBezTo>
                    <a:cubicBezTo>
                      <a:pt x="3482669" y="1768268"/>
                      <a:pt x="3478848" y="1911775"/>
                      <a:pt x="3479768" y="20550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32"/>
              <p:cNvSpPr/>
              <p:nvPr/>
            </p:nvSpPr>
            <p:spPr>
              <a:xfrm>
                <a:off x="1529038" y="7051953"/>
                <a:ext cx="366655" cy="248076"/>
              </a:xfrm>
              <a:custGeom>
                <a:rect b="b" l="l" r="r" t="t"/>
                <a:pathLst>
                  <a:path extrusionOk="0" h="248076" w="366655">
                    <a:moveTo>
                      <a:pt x="138743" y="246094"/>
                    </a:moveTo>
                    <a:cubicBezTo>
                      <a:pt x="150489" y="247369"/>
                      <a:pt x="162589" y="248077"/>
                      <a:pt x="174830" y="248077"/>
                    </a:cubicBezTo>
                    <a:cubicBezTo>
                      <a:pt x="239504" y="248077"/>
                      <a:pt x="307362" y="228324"/>
                      <a:pt x="344864" y="173244"/>
                    </a:cubicBezTo>
                    <a:cubicBezTo>
                      <a:pt x="382649" y="121561"/>
                      <a:pt x="371894" y="44745"/>
                      <a:pt x="307928" y="20745"/>
                    </a:cubicBezTo>
                    <a:cubicBezTo>
                      <a:pt x="292644" y="14585"/>
                      <a:pt x="275308" y="4390"/>
                      <a:pt x="258396" y="8214"/>
                    </a:cubicBezTo>
                    <a:cubicBezTo>
                      <a:pt x="170443" y="-15504"/>
                      <a:pt x="50223" y="11329"/>
                      <a:pt x="8121" y="99330"/>
                    </a:cubicBezTo>
                    <a:cubicBezTo>
                      <a:pt x="-28673" y="180819"/>
                      <a:pt x="67418" y="241988"/>
                      <a:pt x="138743" y="246094"/>
                    </a:cubicBezTo>
                    <a:close/>
                    <a:moveTo>
                      <a:pt x="222380" y="38586"/>
                    </a:moveTo>
                    <a:cubicBezTo>
                      <a:pt x="227333" y="38586"/>
                      <a:pt x="232357" y="38728"/>
                      <a:pt x="237452" y="39082"/>
                    </a:cubicBezTo>
                    <a:cubicBezTo>
                      <a:pt x="239433" y="64215"/>
                      <a:pt x="268020" y="64215"/>
                      <a:pt x="285355" y="73843"/>
                    </a:cubicBezTo>
                    <a:cubicBezTo>
                      <a:pt x="321160" y="86091"/>
                      <a:pt x="311041" y="128924"/>
                      <a:pt x="289601" y="150517"/>
                    </a:cubicBezTo>
                    <a:cubicBezTo>
                      <a:pt x="265118" y="178483"/>
                      <a:pt x="226342" y="186624"/>
                      <a:pt x="190892" y="190589"/>
                    </a:cubicBezTo>
                    <a:cubicBezTo>
                      <a:pt x="-40702" y="190164"/>
                      <a:pt x="66356" y="38515"/>
                      <a:pt x="222380" y="385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32"/>
              <p:cNvSpPr/>
              <p:nvPr/>
            </p:nvSpPr>
            <p:spPr>
              <a:xfrm>
                <a:off x="2744301" y="6696432"/>
                <a:ext cx="863855" cy="293715"/>
              </a:xfrm>
              <a:custGeom>
                <a:rect b="b" l="l" r="r" t="t"/>
                <a:pathLst>
                  <a:path extrusionOk="0" h="293715" w="863855">
                    <a:moveTo>
                      <a:pt x="32416" y="290529"/>
                    </a:moveTo>
                    <a:cubicBezTo>
                      <a:pt x="42605" y="292866"/>
                      <a:pt x="52865" y="293715"/>
                      <a:pt x="63196" y="293715"/>
                    </a:cubicBezTo>
                    <a:cubicBezTo>
                      <a:pt x="84565" y="293715"/>
                      <a:pt x="106005" y="290034"/>
                      <a:pt x="127233" y="288052"/>
                    </a:cubicBezTo>
                    <a:cubicBezTo>
                      <a:pt x="179241" y="282600"/>
                      <a:pt x="231178" y="277857"/>
                      <a:pt x="283257" y="273396"/>
                    </a:cubicBezTo>
                    <a:cubicBezTo>
                      <a:pt x="386636" y="274883"/>
                      <a:pt x="490864" y="250246"/>
                      <a:pt x="594030" y="243095"/>
                    </a:cubicBezTo>
                    <a:cubicBezTo>
                      <a:pt x="659978" y="238776"/>
                      <a:pt x="731586" y="232829"/>
                      <a:pt x="798312" y="229502"/>
                    </a:cubicBezTo>
                    <a:cubicBezTo>
                      <a:pt x="853716" y="232829"/>
                      <a:pt x="862137" y="194174"/>
                      <a:pt x="862632" y="147801"/>
                    </a:cubicBezTo>
                    <a:cubicBezTo>
                      <a:pt x="863481" y="113393"/>
                      <a:pt x="864259" y="79127"/>
                      <a:pt x="863623" y="44719"/>
                    </a:cubicBezTo>
                    <a:cubicBezTo>
                      <a:pt x="864189" y="8329"/>
                      <a:pt x="823431" y="-2078"/>
                      <a:pt x="793783" y="329"/>
                    </a:cubicBezTo>
                    <a:cubicBezTo>
                      <a:pt x="672078" y="5710"/>
                      <a:pt x="551221" y="21639"/>
                      <a:pt x="430153" y="34170"/>
                    </a:cubicBezTo>
                    <a:cubicBezTo>
                      <a:pt x="334274" y="41250"/>
                      <a:pt x="240660" y="63693"/>
                      <a:pt x="145489" y="75516"/>
                    </a:cubicBezTo>
                    <a:cubicBezTo>
                      <a:pt x="101264" y="85216"/>
                      <a:pt x="29515" y="77286"/>
                      <a:pt x="6589" y="124225"/>
                    </a:cubicBezTo>
                    <a:cubicBezTo>
                      <a:pt x="1211" y="139376"/>
                      <a:pt x="-4662" y="159553"/>
                      <a:pt x="9985" y="171235"/>
                    </a:cubicBezTo>
                    <a:cubicBezTo>
                      <a:pt x="6235" y="198563"/>
                      <a:pt x="2556" y="226033"/>
                      <a:pt x="8" y="253431"/>
                    </a:cubicBezTo>
                    <a:cubicBezTo>
                      <a:pt x="-416" y="272051"/>
                      <a:pt x="15646" y="286211"/>
                      <a:pt x="32416" y="290529"/>
                    </a:cubicBezTo>
                    <a:close/>
                    <a:moveTo>
                      <a:pt x="56403" y="150279"/>
                    </a:moveTo>
                    <a:cubicBezTo>
                      <a:pt x="108057" y="133500"/>
                      <a:pt x="163815" y="133287"/>
                      <a:pt x="217026" y="124013"/>
                    </a:cubicBezTo>
                    <a:cubicBezTo>
                      <a:pt x="259411" y="116013"/>
                      <a:pt x="301583" y="108012"/>
                      <a:pt x="344463" y="102703"/>
                    </a:cubicBezTo>
                    <a:cubicBezTo>
                      <a:pt x="497798" y="83941"/>
                      <a:pt x="651770" y="64401"/>
                      <a:pt x="806166" y="57958"/>
                    </a:cubicBezTo>
                    <a:cubicBezTo>
                      <a:pt x="805459" y="95835"/>
                      <a:pt x="807228" y="133854"/>
                      <a:pt x="803053" y="171518"/>
                    </a:cubicBezTo>
                    <a:cubicBezTo>
                      <a:pt x="675333" y="180156"/>
                      <a:pt x="544216" y="184545"/>
                      <a:pt x="417770" y="208404"/>
                    </a:cubicBezTo>
                    <a:cubicBezTo>
                      <a:pt x="298187" y="218245"/>
                      <a:pt x="178392" y="225183"/>
                      <a:pt x="59587" y="243024"/>
                    </a:cubicBezTo>
                    <a:cubicBezTo>
                      <a:pt x="53148" y="243236"/>
                      <a:pt x="46568" y="243732"/>
                      <a:pt x="40270" y="242245"/>
                    </a:cubicBezTo>
                    <a:cubicBezTo>
                      <a:pt x="37369" y="220652"/>
                      <a:pt x="35671" y="198988"/>
                      <a:pt x="33548" y="177253"/>
                    </a:cubicBezTo>
                    <a:cubicBezTo>
                      <a:pt x="46921" y="174846"/>
                      <a:pt x="53078" y="162173"/>
                      <a:pt x="56403" y="150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32"/>
              <p:cNvSpPr/>
              <p:nvPr/>
            </p:nvSpPr>
            <p:spPr>
              <a:xfrm>
                <a:off x="2715545" y="7413255"/>
                <a:ext cx="1104644" cy="1106268"/>
              </a:xfrm>
              <a:custGeom>
                <a:rect b="b" l="l" r="r" t="t"/>
                <a:pathLst>
                  <a:path extrusionOk="0" h="1106268" w="1104644">
                    <a:moveTo>
                      <a:pt x="271963" y="994408"/>
                    </a:moveTo>
                    <a:cubicBezTo>
                      <a:pt x="313569" y="1027046"/>
                      <a:pt x="363384" y="1046090"/>
                      <a:pt x="410651" y="1068816"/>
                    </a:cubicBezTo>
                    <a:cubicBezTo>
                      <a:pt x="457705" y="1093808"/>
                      <a:pt x="511128" y="1101596"/>
                      <a:pt x="563773" y="1104357"/>
                    </a:cubicBezTo>
                    <a:cubicBezTo>
                      <a:pt x="577713" y="1105631"/>
                      <a:pt x="591935" y="1106268"/>
                      <a:pt x="606370" y="1106268"/>
                    </a:cubicBezTo>
                    <a:cubicBezTo>
                      <a:pt x="767418" y="1106268"/>
                      <a:pt x="950189" y="1027683"/>
                      <a:pt x="1026538" y="884388"/>
                    </a:cubicBezTo>
                    <a:cubicBezTo>
                      <a:pt x="1082154" y="774439"/>
                      <a:pt x="1106000" y="649410"/>
                      <a:pt x="1104585" y="526646"/>
                    </a:cubicBezTo>
                    <a:cubicBezTo>
                      <a:pt x="1102250" y="474751"/>
                      <a:pt x="1085904" y="424910"/>
                      <a:pt x="1075007" y="374502"/>
                    </a:cubicBezTo>
                    <a:cubicBezTo>
                      <a:pt x="1062766" y="326005"/>
                      <a:pt x="1040760" y="279632"/>
                      <a:pt x="1012881" y="238145"/>
                    </a:cubicBezTo>
                    <a:cubicBezTo>
                      <a:pt x="985780" y="203525"/>
                      <a:pt x="949976" y="177188"/>
                      <a:pt x="916295" y="149576"/>
                    </a:cubicBezTo>
                    <a:cubicBezTo>
                      <a:pt x="871292" y="100372"/>
                      <a:pt x="813128" y="66743"/>
                      <a:pt x="750436" y="44725"/>
                    </a:cubicBezTo>
                    <a:cubicBezTo>
                      <a:pt x="651656" y="1326"/>
                      <a:pt x="541201" y="-7170"/>
                      <a:pt x="434850" y="5149"/>
                    </a:cubicBezTo>
                    <a:cubicBezTo>
                      <a:pt x="265524" y="26955"/>
                      <a:pt x="129525" y="124443"/>
                      <a:pt x="57209" y="279349"/>
                    </a:cubicBezTo>
                    <a:cubicBezTo>
                      <a:pt x="-56925" y="453512"/>
                      <a:pt x="17726" y="676242"/>
                      <a:pt x="124006" y="835679"/>
                    </a:cubicBezTo>
                    <a:cubicBezTo>
                      <a:pt x="167310" y="893308"/>
                      <a:pt x="216983" y="947681"/>
                      <a:pt x="271963" y="994408"/>
                    </a:cubicBezTo>
                    <a:close/>
                    <a:moveTo>
                      <a:pt x="70653" y="381298"/>
                    </a:moveTo>
                    <a:cubicBezTo>
                      <a:pt x="87069" y="337757"/>
                      <a:pt x="113038" y="298464"/>
                      <a:pt x="135539" y="257614"/>
                    </a:cubicBezTo>
                    <a:cubicBezTo>
                      <a:pt x="215002" y="117010"/>
                      <a:pt x="366851" y="55911"/>
                      <a:pt x="522167" y="55911"/>
                    </a:cubicBezTo>
                    <a:cubicBezTo>
                      <a:pt x="629792" y="55911"/>
                      <a:pt x="739114" y="85221"/>
                      <a:pt x="827138" y="137753"/>
                    </a:cubicBezTo>
                    <a:cubicBezTo>
                      <a:pt x="850277" y="174851"/>
                      <a:pt x="890326" y="200693"/>
                      <a:pt x="923159" y="229366"/>
                    </a:cubicBezTo>
                    <a:cubicBezTo>
                      <a:pt x="979837" y="273615"/>
                      <a:pt x="1009980" y="342005"/>
                      <a:pt x="1024132" y="411670"/>
                    </a:cubicBezTo>
                    <a:cubicBezTo>
                      <a:pt x="1069276" y="554541"/>
                      <a:pt x="1041539" y="712066"/>
                      <a:pt x="980757" y="847290"/>
                    </a:cubicBezTo>
                    <a:cubicBezTo>
                      <a:pt x="913889" y="981239"/>
                      <a:pt x="752488" y="1045099"/>
                      <a:pt x="609059" y="1049205"/>
                    </a:cubicBezTo>
                    <a:cubicBezTo>
                      <a:pt x="550471" y="1046303"/>
                      <a:pt x="489193" y="1045099"/>
                      <a:pt x="436124" y="1017205"/>
                    </a:cubicBezTo>
                    <a:cubicBezTo>
                      <a:pt x="385743" y="992638"/>
                      <a:pt x="331684" y="973027"/>
                      <a:pt x="289794" y="934513"/>
                    </a:cubicBezTo>
                    <a:cubicBezTo>
                      <a:pt x="236654" y="880848"/>
                      <a:pt x="180967" y="827112"/>
                      <a:pt x="144809" y="760067"/>
                    </a:cubicBezTo>
                    <a:cubicBezTo>
                      <a:pt x="104193" y="684809"/>
                      <a:pt x="65488" y="604241"/>
                      <a:pt x="59049" y="517796"/>
                    </a:cubicBezTo>
                    <a:cubicBezTo>
                      <a:pt x="58624" y="472132"/>
                      <a:pt x="57209" y="425547"/>
                      <a:pt x="70653" y="3812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32"/>
              <p:cNvSpPr/>
              <p:nvPr/>
            </p:nvSpPr>
            <p:spPr>
              <a:xfrm>
                <a:off x="2552070" y="5961526"/>
                <a:ext cx="218225" cy="208924"/>
              </a:xfrm>
              <a:custGeom>
                <a:rect b="b" l="l" r="r" t="t"/>
                <a:pathLst>
                  <a:path extrusionOk="0" h="208924" w="218225">
                    <a:moveTo>
                      <a:pt x="114687" y="142091"/>
                    </a:moveTo>
                    <a:cubicBezTo>
                      <a:pt x="142566" y="165808"/>
                      <a:pt x="168393" y="195614"/>
                      <a:pt x="203136" y="208924"/>
                    </a:cubicBezTo>
                    <a:cubicBezTo>
                      <a:pt x="252950" y="205101"/>
                      <a:pt x="164360" y="137135"/>
                      <a:pt x="153888" y="123046"/>
                    </a:cubicBezTo>
                    <a:cubicBezTo>
                      <a:pt x="114333" y="84745"/>
                      <a:pt x="79095" y="42053"/>
                      <a:pt x="38480" y="5097"/>
                    </a:cubicBezTo>
                    <a:cubicBezTo>
                      <a:pt x="17323" y="-11965"/>
                      <a:pt x="-11972" y="17557"/>
                      <a:pt x="5152" y="38514"/>
                    </a:cubicBezTo>
                    <a:cubicBezTo>
                      <a:pt x="41027" y="73488"/>
                      <a:pt x="78388" y="107400"/>
                      <a:pt x="114687" y="1420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32"/>
              <p:cNvSpPr/>
              <p:nvPr/>
            </p:nvSpPr>
            <p:spPr>
              <a:xfrm>
                <a:off x="3042966" y="5739645"/>
                <a:ext cx="42850" cy="323835"/>
              </a:xfrm>
              <a:custGeom>
                <a:rect b="b" l="l" r="r" t="t"/>
                <a:pathLst>
                  <a:path extrusionOk="0" h="323835" w="42850">
                    <a:moveTo>
                      <a:pt x="11409" y="308537"/>
                    </a:moveTo>
                    <a:cubicBezTo>
                      <a:pt x="12895" y="314059"/>
                      <a:pt x="15088" y="323830"/>
                      <a:pt x="21952" y="323830"/>
                    </a:cubicBezTo>
                    <a:cubicBezTo>
                      <a:pt x="25065" y="323971"/>
                      <a:pt x="27966" y="321635"/>
                      <a:pt x="27966" y="318166"/>
                    </a:cubicBezTo>
                    <a:cubicBezTo>
                      <a:pt x="27896" y="284891"/>
                      <a:pt x="29948" y="251757"/>
                      <a:pt x="32354" y="218553"/>
                    </a:cubicBezTo>
                    <a:cubicBezTo>
                      <a:pt x="36316" y="160640"/>
                      <a:pt x="37590" y="101807"/>
                      <a:pt x="41411" y="43682"/>
                    </a:cubicBezTo>
                    <a:cubicBezTo>
                      <a:pt x="43392" y="26549"/>
                      <a:pt x="47213" y="1558"/>
                      <a:pt x="21527" y="0"/>
                    </a:cubicBezTo>
                    <a:cubicBezTo>
                      <a:pt x="10206" y="0"/>
                      <a:pt x="-479" y="9770"/>
                      <a:pt x="17" y="21523"/>
                    </a:cubicBezTo>
                    <a:cubicBezTo>
                      <a:pt x="1078" y="42196"/>
                      <a:pt x="2210" y="62798"/>
                      <a:pt x="2635" y="83542"/>
                    </a:cubicBezTo>
                    <a:cubicBezTo>
                      <a:pt x="5536" y="158446"/>
                      <a:pt x="512" y="234199"/>
                      <a:pt x="11409" y="3085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32"/>
              <p:cNvSpPr/>
              <p:nvPr/>
            </p:nvSpPr>
            <p:spPr>
              <a:xfrm>
                <a:off x="3392638" y="5840578"/>
                <a:ext cx="206988" cy="210629"/>
              </a:xfrm>
              <a:custGeom>
                <a:rect b="b" l="l" r="r" t="t"/>
                <a:pathLst>
                  <a:path extrusionOk="0" h="210629" w="206988">
                    <a:moveTo>
                      <a:pt x="46525" y="188559"/>
                    </a:moveTo>
                    <a:cubicBezTo>
                      <a:pt x="99169" y="144310"/>
                      <a:pt x="150611" y="91849"/>
                      <a:pt x="199647" y="42362"/>
                    </a:cubicBezTo>
                    <a:cubicBezTo>
                      <a:pt x="223281" y="17087"/>
                      <a:pt x="184151" y="-17038"/>
                      <a:pt x="162640" y="9794"/>
                    </a:cubicBezTo>
                    <a:cubicBezTo>
                      <a:pt x="134124" y="53548"/>
                      <a:pt x="97967" y="92132"/>
                      <a:pt x="60889" y="128806"/>
                    </a:cubicBezTo>
                    <a:cubicBezTo>
                      <a:pt x="42562" y="147496"/>
                      <a:pt x="23033" y="165054"/>
                      <a:pt x="4565" y="183533"/>
                    </a:cubicBezTo>
                    <a:cubicBezTo>
                      <a:pt x="-1379" y="189834"/>
                      <a:pt x="-1662" y="199816"/>
                      <a:pt x="4565" y="206046"/>
                    </a:cubicBezTo>
                    <a:cubicBezTo>
                      <a:pt x="20485" y="220347"/>
                      <a:pt x="34567" y="197409"/>
                      <a:pt x="46525" y="1885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32"/>
              <p:cNvSpPr/>
              <p:nvPr/>
            </p:nvSpPr>
            <p:spPr>
              <a:xfrm>
                <a:off x="3717140" y="6267787"/>
                <a:ext cx="203433" cy="75994"/>
              </a:xfrm>
              <a:custGeom>
                <a:rect b="b" l="l" r="r" t="t"/>
                <a:pathLst>
                  <a:path extrusionOk="0" h="75994" w="203433">
                    <a:moveTo>
                      <a:pt x="54944" y="70383"/>
                    </a:moveTo>
                    <a:cubicBezTo>
                      <a:pt x="96975" y="59693"/>
                      <a:pt x="138864" y="51551"/>
                      <a:pt x="182381" y="49569"/>
                    </a:cubicBezTo>
                    <a:cubicBezTo>
                      <a:pt x="214647" y="45179"/>
                      <a:pt x="207784" y="-4238"/>
                      <a:pt x="175659" y="293"/>
                    </a:cubicBezTo>
                    <a:cubicBezTo>
                      <a:pt x="159526" y="3408"/>
                      <a:pt x="144879" y="6736"/>
                      <a:pt x="126340" y="11125"/>
                    </a:cubicBezTo>
                    <a:cubicBezTo>
                      <a:pt x="91526" y="18771"/>
                      <a:pt x="57421" y="29320"/>
                      <a:pt x="23739" y="40931"/>
                    </a:cubicBezTo>
                    <a:cubicBezTo>
                      <a:pt x="8031" y="42914"/>
                      <a:pt x="-9376" y="56719"/>
                      <a:pt x="5908" y="71445"/>
                    </a:cubicBezTo>
                    <a:cubicBezTo>
                      <a:pt x="20060" y="81003"/>
                      <a:pt x="39448" y="72932"/>
                      <a:pt x="54944" y="703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32"/>
              <p:cNvSpPr/>
              <p:nvPr/>
            </p:nvSpPr>
            <p:spPr>
              <a:xfrm>
                <a:off x="2356267" y="6551320"/>
                <a:ext cx="178099" cy="49402"/>
              </a:xfrm>
              <a:custGeom>
                <a:rect b="b" l="l" r="r" t="t"/>
                <a:pathLst>
                  <a:path extrusionOk="0" h="49402" w="178099">
                    <a:moveTo>
                      <a:pt x="25543" y="48802"/>
                    </a:moveTo>
                    <a:cubicBezTo>
                      <a:pt x="46700" y="43705"/>
                      <a:pt x="68140" y="39244"/>
                      <a:pt x="89651" y="36058"/>
                    </a:cubicBezTo>
                    <a:cubicBezTo>
                      <a:pt x="114700" y="31952"/>
                      <a:pt x="140314" y="32165"/>
                      <a:pt x="165505" y="30465"/>
                    </a:cubicBezTo>
                    <a:cubicBezTo>
                      <a:pt x="172651" y="29616"/>
                      <a:pt x="178100" y="23173"/>
                      <a:pt x="178100" y="16023"/>
                    </a:cubicBezTo>
                    <a:cubicBezTo>
                      <a:pt x="178100" y="8943"/>
                      <a:pt x="172651" y="2430"/>
                      <a:pt x="165505" y="1580"/>
                    </a:cubicBezTo>
                    <a:cubicBezTo>
                      <a:pt x="115973" y="-2880"/>
                      <a:pt x="66513" y="2854"/>
                      <a:pt x="17406" y="9439"/>
                    </a:cubicBezTo>
                    <a:cubicBezTo>
                      <a:pt x="5448" y="10854"/>
                      <a:pt x="-2477" y="23315"/>
                      <a:pt x="707" y="34784"/>
                    </a:cubicBezTo>
                    <a:cubicBezTo>
                      <a:pt x="3679" y="45616"/>
                      <a:pt x="15071" y="51351"/>
                      <a:pt x="25543" y="488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32"/>
              <p:cNvSpPr/>
              <p:nvPr/>
            </p:nvSpPr>
            <p:spPr>
              <a:xfrm>
                <a:off x="2992906" y="7962557"/>
                <a:ext cx="211827" cy="276139"/>
              </a:xfrm>
              <a:custGeom>
                <a:rect b="b" l="l" r="r" t="t"/>
                <a:pathLst>
                  <a:path extrusionOk="0" h="276139" w="211827">
                    <a:moveTo>
                      <a:pt x="175745" y="274058"/>
                    </a:moveTo>
                    <a:cubicBezTo>
                      <a:pt x="209922" y="287014"/>
                      <a:pt x="227824" y="235686"/>
                      <a:pt x="192869" y="224641"/>
                    </a:cubicBezTo>
                    <a:cubicBezTo>
                      <a:pt x="118572" y="202340"/>
                      <a:pt x="46610" y="147118"/>
                      <a:pt x="33873" y="66479"/>
                    </a:cubicBezTo>
                    <a:cubicBezTo>
                      <a:pt x="29203" y="54585"/>
                      <a:pt x="32104" y="-13948"/>
                      <a:pt x="9886" y="2548"/>
                    </a:cubicBezTo>
                    <a:cubicBezTo>
                      <a:pt x="-31720" y="126232"/>
                      <a:pt x="64583" y="233279"/>
                      <a:pt x="175745" y="2740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5" name="Google Shape;1305;p32"/>
            <p:cNvSpPr/>
            <p:nvPr/>
          </p:nvSpPr>
          <p:spPr>
            <a:xfrm>
              <a:off x="1295729" y="7359217"/>
              <a:ext cx="3439919" cy="1843999"/>
            </a:xfrm>
            <a:custGeom>
              <a:rect b="b" l="l" r="r" t="t"/>
              <a:pathLst>
                <a:path extrusionOk="0" h="1843999" w="3439919">
                  <a:moveTo>
                    <a:pt x="3436202" y="500400"/>
                  </a:moveTo>
                  <a:cubicBezTo>
                    <a:pt x="3442499" y="643624"/>
                    <a:pt x="3438678" y="787131"/>
                    <a:pt x="3439598" y="930497"/>
                  </a:cubicBezTo>
                  <a:cubicBezTo>
                    <a:pt x="3434928" y="1120872"/>
                    <a:pt x="3443631" y="1332346"/>
                    <a:pt x="3329992" y="1496597"/>
                  </a:cubicBezTo>
                  <a:cubicBezTo>
                    <a:pt x="3278055" y="1554722"/>
                    <a:pt x="3178639" y="1536668"/>
                    <a:pt x="3106889" y="1544810"/>
                  </a:cubicBezTo>
                  <a:cubicBezTo>
                    <a:pt x="2942728" y="1554368"/>
                    <a:pt x="2778001" y="1564633"/>
                    <a:pt x="2613415" y="1576244"/>
                  </a:cubicBezTo>
                  <a:cubicBezTo>
                    <a:pt x="2475860" y="1588776"/>
                    <a:pt x="2329530" y="1592032"/>
                    <a:pt x="2189922" y="1599537"/>
                  </a:cubicBezTo>
                  <a:cubicBezTo>
                    <a:pt x="1861600" y="1625944"/>
                    <a:pt x="1529740" y="1642653"/>
                    <a:pt x="1200923" y="1679043"/>
                  </a:cubicBezTo>
                  <a:cubicBezTo>
                    <a:pt x="1113818" y="1682229"/>
                    <a:pt x="1026006" y="1692990"/>
                    <a:pt x="939114" y="1701132"/>
                  </a:cubicBezTo>
                  <a:cubicBezTo>
                    <a:pt x="916542" y="1703751"/>
                    <a:pt x="893616" y="1705804"/>
                    <a:pt x="870973" y="1709274"/>
                  </a:cubicBezTo>
                  <a:cubicBezTo>
                    <a:pt x="872247" y="1701698"/>
                    <a:pt x="873025" y="1694618"/>
                    <a:pt x="873167" y="1688600"/>
                  </a:cubicBezTo>
                  <a:cubicBezTo>
                    <a:pt x="872813" y="1621980"/>
                    <a:pt x="866374" y="1555571"/>
                    <a:pt x="865242" y="1488951"/>
                  </a:cubicBezTo>
                  <a:cubicBezTo>
                    <a:pt x="862341" y="1268132"/>
                    <a:pt x="830711" y="1049508"/>
                    <a:pt x="807219" y="830318"/>
                  </a:cubicBezTo>
                  <a:cubicBezTo>
                    <a:pt x="797879" y="720015"/>
                    <a:pt x="784010" y="610561"/>
                    <a:pt x="769929" y="500683"/>
                  </a:cubicBezTo>
                  <a:cubicBezTo>
                    <a:pt x="764410" y="463726"/>
                    <a:pt x="765118" y="423938"/>
                    <a:pt x="750824" y="389247"/>
                  </a:cubicBezTo>
                  <a:cubicBezTo>
                    <a:pt x="747782" y="384291"/>
                    <a:pt x="740564" y="383654"/>
                    <a:pt x="736956" y="388326"/>
                  </a:cubicBezTo>
                  <a:cubicBezTo>
                    <a:pt x="732215" y="397389"/>
                    <a:pt x="734904" y="408787"/>
                    <a:pt x="734833" y="418770"/>
                  </a:cubicBezTo>
                  <a:cubicBezTo>
                    <a:pt x="736531" y="463797"/>
                    <a:pt x="736743" y="508825"/>
                    <a:pt x="739857" y="553710"/>
                  </a:cubicBezTo>
                  <a:cubicBezTo>
                    <a:pt x="751744" y="698067"/>
                    <a:pt x="757051" y="844690"/>
                    <a:pt x="770142" y="989684"/>
                  </a:cubicBezTo>
                  <a:cubicBezTo>
                    <a:pt x="787195" y="1128731"/>
                    <a:pt x="799931" y="1267920"/>
                    <a:pt x="806229" y="1407958"/>
                  </a:cubicBezTo>
                  <a:cubicBezTo>
                    <a:pt x="807998" y="1471817"/>
                    <a:pt x="809130" y="1535535"/>
                    <a:pt x="812668" y="1599324"/>
                  </a:cubicBezTo>
                  <a:cubicBezTo>
                    <a:pt x="811960" y="1641520"/>
                    <a:pt x="826324" y="1689379"/>
                    <a:pt x="803469" y="1727469"/>
                  </a:cubicBezTo>
                  <a:cubicBezTo>
                    <a:pt x="780826" y="1739717"/>
                    <a:pt x="764764" y="1761098"/>
                    <a:pt x="743678" y="1775682"/>
                  </a:cubicBezTo>
                  <a:cubicBezTo>
                    <a:pt x="701576" y="1801736"/>
                    <a:pt x="657705" y="1827577"/>
                    <a:pt x="609943" y="1841453"/>
                  </a:cubicBezTo>
                  <a:cubicBezTo>
                    <a:pt x="518169" y="1852852"/>
                    <a:pt x="429154" y="1822833"/>
                    <a:pt x="338653" y="1813559"/>
                  </a:cubicBezTo>
                  <a:cubicBezTo>
                    <a:pt x="269238" y="1804072"/>
                    <a:pt x="204494" y="1795930"/>
                    <a:pt x="136282" y="1773558"/>
                  </a:cubicBezTo>
                  <a:cubicBezTo>
                    <a:pt x="132390" y="1771788"/>
                    <a:pt x="119583" y="1768390"/>
                    <a:pt x="119158" y="1760248"/>
                  </a:cubicBezTo>
                  <a:cubicBezTo>
                    <a:pt x="103874" y="1695610"/>
                    <a:pt x="98921" y="1629059"/>
                    <a:pt x="92836" y="1563005"/>
                  </a:cubicBezTo>
                  <a:cubicBezTo>
                    <a:pt x="83566" y="1452702"/>
                    <a:pt x="69485" y="1342894"/>
                    <a:pt x="58730" y="1232733"/>
                  </a:cubicBezTo>
                  <a:cubicBezTo>
                    <a:pt x="45710" y="1085756"/>
                    <a:pt x="35309" y="938638"/>
                    <a:pt x="21935" y="791733"/>
                  </a:cubicBezTo>
                  <a:cubicBezTo>
                    <a:pt x="12454" y="636827"/>
                    <a:pt x="12807" y="481638"/>
                    <a:pt x="7005" y="326591"/>
                  </a:cubicBezTo>
                  <a:cubicBezTo>
                    <a:pt x="5448" y="283687"/>
                    <a:pt x="2760" y="241350"/>
                    <a:pt x="0" y="199084"/>
                  </a:cubicBezTo>
                  <a:cubicBezTo>
                    <a:pt x="11463" y="199509"/>
                    <a:pt x="23704" y="198376"/>
                    <a:pt x="30851" y="198871"/>
                  </a:cubicBezTo>
                  <a:cubicBezTo>
                    <a:pt x="82788" y="196818"/>
                    <a:pt x="134796" y="197597"/>
                    <a:pt x="186662" y="200641"/>
                  </a:cubicBezTo>
                  <a:cubicBezTo>
                    <a:pt x="522697" y="196181"/>
                    <a:pt x="856821" y="151508"/>
                    <a:pt x="1190026" y="109666"/>
                  </a:cubicBezTo>
                  <a:cubicBezTo>
                    <a:pt x="1250030" y="102445"/>
                    <a:pt x="1310599" y="98480"/>
                    <a:pt x="1370249" y="88922"/>
                  </a:cubicBezTo>
                  <a:cubicBezTo>
                    <a:pt x="1326662" y="155401"/>
                    <a:pt x="1295457" y="231155"/>
                    <a:pt x="1268073" y="304573"/>
                  </a:cubicBezTo>
                  <a:cubicBezTo>
                    <a:pt x="1219674" y="467691"/>
                    <a:pt x="1211466" y="669606"/>
                    <a:pt x="1260148" y="833291"/>
                  </a:cubicBezTo>
                  <a:cubicBezTo>
                    <a:pt x="1311024" y="978144"/>
                    <a:pt x="1404709" y="1112730"/>
                    <a:pt x="1535401" y="1195847"/>
                  </a:cubicBezTo>
                  <a:cubicBezTo>
                    <a:pt x="1681660" y="1296876"/>
                    <a:pt x="1842000" y="1364700"/>
                    <a:pt x="2021799" y="1369656"/>
                  </a:cubicBezTo>
                  <a:cubicBezTo>
                    <a:pt x="2045361" y="1370293"/>
                    <a:pt x="2069066" y="1370860"/>
                    <a:pt x="2092770" y="1370860"/>
                  </a:cubicBezTo>
                  <a:cubicBezTo>
                    <a:pt x="2156099" y="1370860"/>
                    <a:pt x="2219570" y="1366612"/>
                    <a:pt x="2280069" y="1347425"/>
                  </a:cubicBezTo>
                  <a:cubicBezTo>
                    <a:pt x="2382599" y="1312239"/>
                    <a:pt x="2483289" y="1265371"/>
                    <a:pt x="2555322" y="1181688"/>
                  </a:cubicBezTo>
                  <a:cubicBezTo>
                    <a:pt x="2599971" y="1133687"/>
                    <a:pt x="2627638" y="1073509"/>
                    <a:pt x="2663442" y="1019136"/>
                  </a:cubicBezTo>
                  <a:cubicBezTo>
                    <a:pt x="2697548" y="965046"/>
                    <a:pt x="2730875" y="909399"/>
                    <a:pt x="2749768" y="847875"/>
                  </a:cubicBezTo>
                  <a:cubicBezTo>
                    <a:pt x="2809772" y="645960"/>
                    <a:pt x="2790101" y="418062"/>
                    <a:pt x="2687854" y="233067"/>
                  </a:cubicBezTo>
                  <a:cubicBezTo>
                    <a:pt x="2662098" y="188818"/>
                    <a:pt x="2635563" y="144074"/>
                    <a:pt x="2599122" y="107259"/>
                  </a:cubicBezTo>
                  <a:cubicBezTo>
                    <a:pt x="2569191" y="72285"/>
                    <a:pt x="2528646" y="49913"/>
                    <a:pt x="2493762" y="20744"/>
                  </a:cubicBezTo>
                  <a:cubicBezTo>
                    <a:pt x="2489162" y="16638"/>
                    <a:pt x="2484351" y="12460"/>
                    <a:pt x="2479468" y="8283"/>
                  </a:cubicBezTo>
                  <a:cubicBezTo>
                    <a:pt x="2583343" y="8425"/>
                    <a:pt x="2687288" y="14160"/>
                    <a:pt x="2791162" y="14089"/>
                  </a:cubicBezTo>
                  <a:cubicBezTo>
                    <a:pt x="2934803" y="16354"/>
                    <a:pt x="3078444" y="9275"/>
                    <a:pt x="3222085" y="12319"/>
                  </a:cubicBezTo>
                  <a:cubicBezTo>
                    <a:pt x="3276569" y="11752"/>
                    <a:pt x="3330558" y="3611"/>
                    <a:pt x="3384901" y="850"/>
                  </a:cubicBezTo>
                  <a:cubicBezTo>
                    <a:pt x="3390562" y="283"/>
                    <a:pt x="3397213" y="142"/>
                    <a:pt x="3404148" y="0"/>
                  </a:cubicBezTo>
                  <a:cubicBezTo>
                    <a:pt x="3409879" y="56780"/>
                    <a:pt x="3415540" y="113560"/>
                    <a:pt x="3419007" y="170411"/>
                  </a:cubicBezTo>
                  <a:cubicBezTo>
                    <a:pt x="3424526" y="277669"/>
                    <a:pt x="3428630" y="392079"/>
                    <a:pt x="3436202" y="500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2580975" y="7236666"/>
              <a:ext cx="1440988" cy="1436428"/>
            </a:xfrm>
            <a:custGeom>
              <a:rect b="b" l="l" r="r" t="t"/>
              <a:pathLst>
                <a:path extrusionOk="0" h="1436428" w="1440988">
                  <a:moveTo>
                    <a:pt x="1160966" y="1060977"/>
                  </a:moveTo>
                  <a:cubicBezTo>
                    <a:pt x="1216582" y="951028"/>
                    <a:pt x="1240428" y="825999"/>
                    <a:pt x="1239013" y="703235"/>
                  </a:cubicBezTo>
                  <a:cubicBezTo>
                    <a:pt x="1236678" y="651341"/>
                    <a:pt x="1220333" y="601499"/>
                    <a:pt x="1209436" y="551091"/>
                  </a:cubicBezTo>
                  <a:cubicBezTo>
                    <a:pt x="1197194" y="502594"/>
                    <a:pt x="1175188" y="456222"/>
                    <a:pt x="1147309" y="414734"/>
                  </a:cubicBezTo>
                  <a:cubicBezTo>
                    <a:pt x="1120209" y="380114"/>
                    <a:pt x="1084404" y="353777"/>
                    <a:pt x="1050723" y="326166"/>
                  </a:cubicBezTo>
                  <a:cubicBezTo>
                    <a:pt x="1005720" y="276961"/>
                    <a:pt x="947556" y="243332"/>
                    <a:pt x="884864" y="221314"/>
                  </a:cubicBezTo>
                  <a:cubicBezTo>
                    <a:pt x="786084" y="177915"/>
                    <a:pt x="675629" y="169419"/>
                    <a:pt x="569278" y="181738"/>
                  </a:cubicBezTo>
                  <a:cubicBezTo>
                    <a:pt x="399952" y="203544"/>
                    <a:pt x="263953" y="301033"/>
                    <a:pt x="191637" y="455938"/>
                  </a:cubicBezTo>
                  <a:cubicBezTo>
                    <a:pt x="77503" y="630101"/>
                    <a:pt x="152154" y="852831"/>
                    <a:pt x="258434" y="1012268"/>
                  </a:cubicBezTo>
                  <a:cubicBezTo>
                    <a:pt x="301809" y="1069898"/>
                    <a:pt x="351482" y="1124200"/>
                    <a:pt x="406462" y="1170997"/>
                  </a:cubicBezTo>
                  <a:cubicBezTo>
                    <a:pt x="448068" y="1203635"/>
                    <a:pt x="497882" y="1222680"/>
                    <a:pt x="545150" y="1245406"/>
                  </a:cubicBezTo>
                  <a:cubicBezTo>
                    <a:pt x="592204" y="1270397"/>
                    <a:pt x="645627" y="1278185"/>
                    <a:pt x="698272" y="1280946"/>
                  </a:cubicBezTo>
                  <a:cubicBezTo>
                    <a:pt x="712282" y="1282221"/>
                    <a:pt x="726434" y="1282858"/>
                    <a:pt x="740869" y="1282858"/>
                  </a:cubicBezTo>
                  <a:cubicBezTo>
                    <a:pt x="901917" y="1282929"/>
                    <a:pt x="1084687" y="1204272"/>
                    <a:pt x="1160966" y="1060977"/>
                  </a:cubicBezTo>
                  <a:close/>
                  <a:moveTo>
                    <a:pt x="1249981" y="247722"/>
                  </a:moveTo>
                  <a:cubicBezTo>
                    <a:pt x="1443860" y="437460"/>
                    <a:pt x="1494878" y="777502"/>
                    <a:pt x="1381239" y="1022038"/>
                  </a:cubicBezTo>
                  <a:cubicBezTo>
                    <a:pt x="1363761" y="1055667"/>
                    <a:pt x="1341897" y="1090995"/>
                    <a:pt x="1319820" y="1126253"/>
                  </a:cubicBezTo>
                  <a:cubicBezTo>
                    <a:pt x="1280195" y="1192803"/>
                    <a:pt x="1242622" y="1261123"/>
                    <a:pt x="1180849" y="1310186"/>
                  </a:cubicBezTo>
                  <a:cubicBezTo>
                    <a:pt x="1142568" y="1345868"/>
                    <a:pt x="1095372" y="1368098"/>
                    <a:pt x="1047327" y="1387426"/>
                  </a:cubicBezTo>
                  <a:cubicBezTo>
                    <a:pt x="990932" y="1414046"/>
                    <a:pt x="930857" y="1430755"/>
                    <a:pt x="868448" y="1434224"/>
                  </a:cubicBezTo>
                  <a:cubicBezTo>
                    <a:pt x="692187" y="1445127"/>
                    <a:pt x="508850" y="1417020"/>
                    <a:pt x="359336" y="1318044"/>
                  </a:cubicBezTo>
                  <a:cubicBezTo>
                    <a:pt x="280935" y="1272238"/>
                    <a:pt x="201331" y="1222396"/>
                    <a:pt x="145998" y="1148767"/>
                  </a:cubicBezTo>
                  <a:cubicBezTo>
                    <a:pt x="96396" y="1079951"/>
                    <a:pt x="48421" y="1006958"/>
                    <a:pt x="25424" y="924408"/>
                  </a:cubicBezTo>
                  <a:cubicBezTo>
                    <a:pt x="-10521" y="793644"/>
                    <a:pt x="-3587" y="655801"/>
                    <a:pt x="16933" y="522630"/>
                  </a:cubicBezTo>
                  <a:cubicBezTo>
                    <a:pt x="30660" y="450558"/>
                    <a:pt x="58752" y="382379"/>
                    <a:pt x="91725" y="317104"/>
                  </a:cubicBezTo>
                  <a:cubicBezTo>
                    <a:pt x="118685" y="264289"/>
                    <a:pt x="147837" y="210765"/>
                    <a:pt x="191071" y="169419"/>
                  </a:cubicBezTo>
                  <a:cubicBezTo>
                    <a:pt x="323249" y="50833"/>
                    <a:pt x="469084" y="0"/>
                    <a:pt x="632183" y="0"/>
                  </a:cubicBezTo>
                  <a:cubicBezTo>
                    <a:pt x="676337" y="71"/>
                    <a:pt x="721764" y="3752"/>
                    <a:pt x="768536" y="10832"/>
                  </a:cubicBezTo>
                  <a:cubicBezTo>
                    <a:pt x="887411" y="27257"/>
                    <a:pt x="1006782" y="60107"/>
                    <a:pt x="1106127" y="129348"/>
                  </a:cubicBezTo>
                  <a:cubicBezTo>
                    <a:pt x="1106906" y="130127"/>
                    <a:pt x="1107826" y="130764"/>
                    <a:pt x="1108816" y="131188"/>
                  </a:cubicBezTo>
                  <a:cubicBezTo>
                    <a:pt x="1112496" y="133808"/>
                    <a:pt x="1116175" y="136428"/>
                    <a:pt x="1119784" y="139118"/>
                  </a:cubicBezTo>
                  <a:cubicBezTo>
                    <a:pt x="1155376" y="182659"/>
                    <a:pt x="1207313" y="211190"/>
                    <a:pt x="1249981" y="247722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585806" y="7090539"/>
              <a:ext cx="252232" cy="151932"/>
            </a:xfrm>
            <a:custGeom>
              <a:rect b="b" l="l" r="r" t="t"/>
              <a:pathLst>
                <a:path extrusionOk="0" h="151932" w="252232">
                  <a:moveTo>
                    <a:pt x="228587" y="35187"/>
                  </a:moveTo>
                  <a:cubicBezTo>
                    <a:pt x="264391" y="47435"/>
                    <a:pt x="254273" y="90267"/>
                    <a:pt x="232833" y="111861"/>
                  </a:cubicBezTo>
                  <a:cubicBezTo>
                    <a:pt x="208350" y="139826"/>
                    <a:pt x="169574" y="147968"/>
                    <a:pt x="134124" y="151932"/>
                  </a:cubicBezTo>
                  <a:cubicBezTo>
                    <a:pt x="-97541" y="151508"/>
                    <a:pt x="9517" y="-71"/>
                    <a:pt x="165541" y="0"/>
                  </a:cubicBezTo>
                  <a:cubicBezTo>
                    <a:pt x="170494" y="0"/>
                    <a:pt x="175589" y="142"/>
                    <a:pt x="180612" y="425"/>
                  </a:cubicBezTo>
                  <a:cubicBezTo>
                    <a:pt x="182664" y="25558"/>
                    <a:pt x="211322" y="25629"/>
                    <a:pt x="228587" y="35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85140" y="6593113"/>
              <a:ext cx="3408864" cy="931700"/>
            </a:xfrm>
            <a:custGeom>
              <a:rect b="b" l="l" r="r" t="t"/>
              <a:pathLst>
                <a:path extrusionOk="0" h="931700" w="3408864">
                  <a:moveTo>
                    <a:pt x="588762" y="632084"/>
                  </a:moveTo>
                  <a:cubicBezTo>
                    <a:pt x="626547" y="580401"/>
                    <a:pt x="615792" y="503585"/>
                    <a:pt x="551826" y="479585"/>
                  </a:cubicBezTo>
                  <a:cubicBezTo>
                    <a:pt x="536542" y="473425"/>
                    <a:pt x="519206" y="463231"/>
                    <a:pt x="502295" y="467054"/>
                  </a:cubicBezTo>
                  <a:cubicBezTo>
                    <a:pt x="414341" y="443336"/>
                    <a:pt x="294121" y="470169"/>
                    <a:pt x="252020" y="558171"/>
                  </a:cubicBezTo>
                  <a:cubicBezTo>
                    <a:pt x="215225" y="639659"/>
                    <a:pt x="311316" y="700828"/>
                    <a:pt x="382712" y="704935"/>
                  </a:cubicBezTo>
                  <a:cubicBezTo>
                    <a:pt x="394458" y="706209"/>
                    <a:pt x="406558" y="706988"/>
                    <a:pt x="418799" y="706988"/>
                  </a:cubicBezTo>
                  <a:cubicBezTo>
                    <a:pt x="483402" y="706988"/>
                    <a:pt x="551260" y="687164"/>
                    <a:pt x="588762" y="632084"/>
                  </a:cubicBezTo>
                  <a:close/>
                  <a:moveTo>
                    <a:pt x="2321793" y="251049"/>
                  </a:moveTo>
                  <a:cubicBezTo>
                    <a:pt x="2322642" y="216641"/>
                    <a:pt x="2323421" y="182375"/>
                    <a:pt x="2322784" y="147968"/>
                  </a:cubicBezTo>
                  <a:cubicBezTo>
                    <a:pt x="2323350" y="111577"/>
                    <a:pt x="2282593" y="101170"/>
                    <a:pt x="2252945" y="103577"/>
                  </a:cubicBezTo>
                  <a:cubicBezTo>
                    <a:pt x="2131239" y="108958"/>
                    <a:pt x="2010382" y="124887"/>
                    <a:pt x="1889314" y="137419"/>
                  </a:cubicBezTo>
                  <a:cubicBezTo>
                    <a:pt x="1793435" y="144499"/>
                    <a:pt x="1699821" y="166941"/>
                    <a:pt x="1604650" y="178765"/>
                  </a:cubicBezTo>
                  <a:cubicBezTo>
                    <a:pt x="1560426" y="188464"/>
                    <a:pt x="1488676" y="180535"/>
                    <a:pt x="1465750" y="227474"/>
                  </a:cubicBezTo>
                  <a:cubicBezTo>
                    <a:pt x="1460372" y="242624"/>
                    <a:pt x="1454499" y="262802"/>
                    <a:pt x="1469146" y="274483"/>
                  </a:cubicBezTo>
                  <a:cubicBezTo>
                    <a:pt x="1465396" y="301811"/>
                    <a:pt x="1461717" y="329281"/>
                    <a:pt x="1459169" y="356680"/>
                  </a:cubicBezTo>
                  <a:cubicBezTo>
                    <a:pt x="1458745" y="375229"/>
                    <a:pt x="1474807" y="389459"/>
                    <a:pt x="1491577" y="393778"/>
                  </a:cubicBezTo>
                  <a:cubicBezTo>
                    <a:pt x="1501766" y="396114"/>
                    <a:pt x="1512026" y="397035"/>
                    <a:pt x="1522357" y="397035"/>
                  </a:cubicBezTo>
                  <a:cubicBezTo>
                    <a:pt x="1543656" y="397035"/>
                    <a:pt x="1565166" y="393353"/>
                    <a:pt x="1586394" y="391300"/>
                  </a:cubicBezTo>
                  <a:cubicBezTo>
                    <a:pt x="1638402" y="385849"/>
                    <a:pt x="1690339" y="381105"/>
                    <a:pt x="1742418" y="376645"/>
                  </a:cubicBezTo>
                  <a:cubicBezTo>
                    <a:pt x="1845797" y="378132"/>
                    <a:pt x="1950025" y="353494"/>
                    <a:pt x="2053192" y="346343"/>
                  </a:cubicBezTo>
                  <a:cubicBezTo>
                    <a:pt x="2119139" y="342025"/>
                    <a:pt x="2190747" y="336078"/>
                    <a:pt x="2257473" y="332750"/>
                  </a:cubicBezTo>
                  <a:cubicBezTo>
                    <a:pt x="2312877" y="336078"/>
                    <a:pt x="2321298" y="297422"/>
                    <a:pt x="2321793" y="251049"/>
                  </a:cubicBezTo>
                  <a:close/>
                  <a:moveTo>
                    <a:pt x="3406246" y="680439"/>
                  </a:moveTo>
                  <a:cubicBezTo>
                    <a:pt x="3407096" y="689925"/>
                    <a:pt x="3408015" y="699412"/>
                    <a:pt x="3408865" y="708899"/>
                  </a:cubicBezTo>
                  <a:cubicBezTo>
                    <a:pt x="3387354" y="710386"/>
                    <a:pt x="3362093" y="712510"/>
                    <a:pt x="3336832" y="714280"/>
                  </a:cubicBezTo>
                  <a:cubicBezTo>
                    <a:pt x="3207272" y="729785"/>
                    <a:pt x="3076368" y="718599"/>
                    <a:pt x="2946312" y="727802"/>
                  </a:cubicBezTo>
                  <a:cubicBezTo>
                    <a:pt x="2836707" y="731413"/>
                    <a:pt x="2727030" y="730705"/>
                    <a:pt x="2617425" y="732263"/>
                  </a:cubicBezTo>
                  <a:cubicBezTo>
                    <a:pt x="2560393" y="734245"/>
                    <a:pt x="2499611" y="728298"/>
                    <a:pt x="2443711" y="742033"/>
                  </a:cubicBezTo>
                  <a:cubicBezTo>
                    <a:pt x="2439253" y="741608"/>
                    <a:pt x="2434654" y="742457"/>
                    <a:pt x="2430267" y="744369"/>
                  </a:cubicBezTo>
                  <a:cubicBezTo>
                    <a:pt x="2322855" y="651128"/>
                    <a:pt x="2180417" y="616296"/>
                    <a:pt x="2042649" y="597605"/>
                  </a:cubicBezTo>
                  <a:cubicBezTo>
                    <a:pt x="1823225" y="567374"/>
                    <a:pt x="1633874" y="614242"/>
                    <a:pt x="1462920" y="758104"/>
                  </a:cubicBezTo>
                  <a:cubicBezTo>
                    <a:pt x="1452093" y="767803"/>
                    <a:pt x="1441833" y="777998"/>
                    <a:pt x="1432069" y="788618"/>
                  </a:cubicBezTo>
                  <a:lnTo>
                    <a:pt x="1431998" y="788618"/>
                  </a:lnTo>
                  <a:cubicBezTo>
                    <a:pt x="1426125" y="788193"/>
                    <a:pt x="1419827" y="788901"/>
                    <a:pt x="1413813" y="790742"/>
                  </a:cubicBezTo>
                  <a:cubicBezTo>
                    <a:pt x="1232599" y="818848"/>
                    <a:pt x="1049191" y="833574"/>
                    <a:pt x="867624" y="860407"/>
                  </a:cubicBezTo>
                  <a:cubicBezTo>
                    <a:pt x="781368" y="867203"/>
                    <a:pt x="695679" y="877186"/>
                    <a:pt x="609848" y="887451"/>
                  </a:cubicBezTo>
                  <a:cubicBezTo>
                    <a:pt x="538311" y="895027"/>
                    <a:pt x="466490" y="895806"/>
                    <a:pt x="395165" y="906496"/>
                  </a:cubicBezTo>
                  <a:cubicBezTo>
                    <a:pt x="308061" y="909611"/>
                    <a:pt x="221806" y="919523"/>
                    <a:pt x="134560" y="917611"/>
                  </a:cubicBezTo>
                  <a:cubicBezTo>
                    <a:pt x="110077" y="920585"/>
                    <a:pt x="45333" y="920302"/>
                    <a:pt x="8255" y="931700"/>
                  </a:cubicBezTo>
                  <a:cubicBezTo>
                    <a:pt x="4575" y="875912"/>
                    <a:pt x="1250" y="820123"/>
                    <a:pt x="401" y="763130"/>
                  </a:cubicBezTo>
                  <a:cubicBezTo>
                    <a:pt x="-802" y="737218"/>
                    <a:pt x="1108" y="711094"/>
                    <a:pt x="896" y="685253"/>
                  </a:cubicBezTo>
                  <a:cubicBezTo>
                    <a:pt x="3868" y="683908"/>
                    <a:pt x="6486" y="681359"/>
                    <a:pt x="7335" y="678315"/>
                  </a:cubicBezTo>
                  <a:cubicBezTo>
                    <a:pt x="14835" y="667058"/>
                    <a:pt x="22690" y="655942"/>
                    <a:pt x="29766" y="644473"/>
                  </a:cubicBezTo>
                  <a:cubicBezTo>
                    <a:pt x="92812" y="543657"/>
                    <a:pt x="173619" y="450062"/>
                    <a:pt x="276715" y="387123"/>
                  </a:cubicBezTo>
                  <a:cubicBezTo>
                    <a:pt x="341884" y="339405"/>
                    <a:pt x="419011" y="327936"/>
                    <a:pt x="498757" y="332467"/>
                  </a:cubicBezTo>
                  <a:cubicBezTo>
                    <a:pt x="557204" y="333316"/>
                    <a:pt x="606098" y="364609"/>
                    <a:pt x="653648" y="394698"/>
                  </a:cubicBezTo>
                  <a:cubicBezTo>
                    <a:pt x="696528" y="418557"/>
                    <a:pt x="745069" y="430947"/>
                    <a:pt x="793751" y="434628"/>
                  </a:cubicBezTo>
                  <a:cubicBezTo>
                    <a:pt x="880643" y="444894"/>
                    <a:pt x="964280" y="417778"/>
                    <a:pt x="1049899" y="410061"/>
                  </a:cubicBezTo>
                  <a:cubicBezTo>
                    <a:pt x="1103393" y="407017"/>
                    <a:pt x="1162123" y="399088"/>
                    <a:pt x="1215475" y="388751"/>
                  </a:cubicBezTo>
                  <a:cubicBezTo>
                    <a:pt x="1233660" y="386061"/>
                    <a:pt x="1251562" y="380893"/>
                    <a:pt x="1266917" y="370627"/>
                  </a:cubicBezTo>
                  <a:cubicBezTo>
                    <a:pt x="1320552" y="327369"/>
                    <a:pt x="1288852" y="240642"/>
                    <a:pt x="1332086" y="189951"/>
                  </a:cubicBezTo>
                  <a:cubicBezTo>
                    <a:pt x="1370013" y="155047"/>
                    <a:pt x="1425913" y="156039"/>
                    <a:pt x="1472472" y="139755"/>
                  </a:cubicBezTo>
                  <a:cubicBezTo>
                    <a:pt x="1567360" y="114763"/>
                    <a:pt x="1664441" y="100321"/>
                    <a:pt x="1761452" y="86373"/>
                  </a:cubicBezTo>
                  <a:cubicBezTo>
                    <a:pt x="1931132" y="66762"/>
                    <a:pt x="2097770" y="28744"/>
                    <a:pt x="2267733" y="12106"/>
                  </a:cubicBezTo>
                  <a:cubicBezTo>
                    <a:pt x="2323562" y="5664"/>
                    <a:pt x="2379391" y="496"/>
                    <a:pt x="2435574" y="0"/>
                  </a:cubicBezTo>
                  <a:cubicBezTo>
                    <a:pt x="2487865" y="19186"/>
                    <a:pt x="2516805" y="76533"/>
                    <a:pt x="2543906" y="122551"/>
                  </a:cubicBezTo>
                  <a:cubicBezTo>
                    <a:pt x="2559756" y="163048"/>
                    <a:pt x="2603910" y="170269"/>
                    <a:pt x="2642473" y="173172"/>
                  </a:cubicBezTo>
                  <a:cubicBezTo>
                    <a:pt x="2686273" y="177986"/>
                    <a:pt x="2730214" y="179614"/>
                    <a:pt x="2774085" y="182163"/>
                  </a:cubicBezTo>
                  <a:cubicBezTo>
                    <a:pt x="2858925" y="189526"/>
                    <a:pt x="2949568" y="192570"/>
                    <a:pt x="3035044" y="206517"/>
                  </a:cubicBezTo>
                  <a:cubicBezTo>
                    <a:pt x="3107643" y="217562"/>
                    <a:pt x="3185832" y="219686"/>
                    <a:pt x="3246826" y="265350"/>
                  </a:cubicBezTo>
                  <a:cubicBezTo>
                    <a:pt x="3364853" y="358662"/>
                    <a:pt x="3392590" y="524329"/>
                    <a:pt x="3400020" y="666279"/>
                  </a:cubicBezTo>
                  <a:cubicBezTo>
                    <a:pt x="3400727" y="671730"/>
                    <a:pt x="3402921" y="676474"/>
                    <a:pt x="3406246" y="6804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4051653" y="6620087"/>
              <a:ext cx="220768" cy="114480"/>
            </a:xfrm>
            <a:custGeom>
              <a:rect b="b" l="l" r="r" t="t"/>
              <a:pathLst>
                <a:path extrusionOk="0" h="114480" w="220768">
                  <a:moveTo>
                    <a:pt x="220768" y="3044"/>
                  </a:moveTo>
                  <a:cubicBezTo>
                    <a:pt x="216947" y="24071"/>
                    <a:pt x="220202" y="60461"/>
                    <a:pt x="217513" y="69594"/>
                  </a:cubicBezTo>
                  <a:cubicBezTo>
                    <a:pt x="216593" y="84037"/>
                    <a:pt x="214895" y="98975"/>
                    <a:pt x="213975" y="113843"/>
                  </a:cubicBezTo>
                  <a:cubicBezTo>
                    <a:pt x="213975" y="114055"/>
                    <a:pt x="213975" y="114268"/>
                    <a:pt x="213905" y="114480"/>
                  </a:cubicBezTo>
                  <a:cubicBezTo>
                    <a:pt x="167770" y="109241"/>
                    <a:pt x="121564" y="105206"/>
                    <a:pt x="75075" y="103152"/>
                  </a:cubicBezTo>
                  <a:cubicBezTo>
                    <a:pt x="55121" y="100816"/>
                    <a:pt x="34601" y="99400"/>
                    <a:pt x="13727" y="98197"/>
                  </a:cubicBezTo>
                  <a:cubicBezTo>
                    <a:pt x="16062" y="90621"/>
                    <a:pt x="14081" y="80639"/>
                    <a:pt x="11392" y="73063"/>
                  </a:cubicBezTo>
                  <a:cubicBezTo>
                    <a:pt x="6014" y="50408"/>
                    <a:pt x="2264" y="27328"/>
                    <a:pt x="0" y="4177"/>
                  </a:cubicBezTo>
                  <a:cubicBezTo>
                    <a:pt x="19176" y="4248"/>
                    <a:pt x="38351" y="4389"/>
                    <a:pt x="57315" y="2832"/>
                  </a:cubicBezTo>
                  <a:cubicBezTo>
                    <a:pt x="75924" y="1133"/>
                    <a:pt x="94534" y="354"/>
                    <a:pt x="113144" y="142"/>
                  </a:cubicBezTo>
                  <a:cubicBezTo>
                    <a:pt x="111941" y="29098"/>
                    <a:pt x="110455" y="57629"/>
                    <a:pt x="105926" y="86727"/>
                  </a:cubicBezTo>
                  <a:cubicBezTo>
                    <a:pt x="104723" y="96356"/>
                    <a:pt x="112295" y="105276"/>
                    <a:pt x="122059" y="105276"/>
                  </a:cubicBezTo>
                  <a:cubicBezTo>
                    <a:pt x="131824" y="105276"/>
                    <a:pt x="139537" y="96356"/>
                    <a:pt x="138192" y="86727"/>
                  </a:cubicBezTo>
                  <a:cubicBezTo>
                    <a:pt x="133098" y="57983"/>
                    <a:pt x="131895" y="28815"/>
                    <a:pt x="127861" y="0"/>
                  </a:cubicBezTo>
                  <a:cubicBezTo>
                    <a:pt x="158925" y="71"/>
                    <a:pt x="189846" y="1487"/>
                    <a:pt x="220768" y="3044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4291809" y="6623981"/>
              <a:ext cx="103945" cy="128002"/>
            </a:xfrm>
            <a:custGeom>
              <a:rect b="b" l="l" r="r" t="t"/>
              <a:pathLst>
                <a:path extrusionOk="0" h="128002" w="103945">
                  <a:moveTo>
                    <a:pt x="103945" y="128003"/>
                  </a:moveTo>
                  <a:cubicBezTo>
                    <a:pt x="101186" y="127578"/>
                    <a:pt x="98426" y="127224"/>
                    <a:pt x="95666" y="126870"/>
                  </a:cubicBezTo>
                  <a:cubicBezTo>
                    <a:pt x="68353" y="122905"/>
                    <a:pt x="40970" y="119011"/>
                    <a:pt x="13586" y="115471"/>
                  </a:cubicBezTo>
                  <a:cubicBezTo>
                    <a:pt x="15284" y="110586"/>
                    <a:pt x="15213" y="104922"/>
                    <a:pt x="12737" y="99259"/>
                  </a:cubicBezTo>
                  <a:cubicBezTo>
                    <a:pt x="7076" y="66408"/>
                    <a:pt x="6439" y="32779"/>
                    <a:pt x="0" y="0"/>
                  </a:cubicBezTo>
                  <a:cubicBezTo>
                    <a:pt x="31983" y="1558"/>
                    <a:pt x="63825" y="2973"/>
                    <a:pt x="95879" y="2832"/>
                  </a:cubicBezTo>
                  <a:cubicBezTo>
                    <a:pt x="97860" y="38160"/>
                    <a:pt x="95454" y="73630"/>
                    <a:pt x="96374" y="108958"/>
                  </a:cubicBezTo>
                  <a:cubicBezTo>
                    <a:pt x="96374" y="116604"/>
                    <a:pt x="99346" y="123188"/>
                    <a:pt x="103945" y="12800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3959808" y="6624406"/>
              <a:ext cx="74842" cy="92249"/>
            </a:xfrm>
            <a:custGeom>
              <a:rect b="b" l="l" r="r" t="t"/>
              <a:pathLst>
                <a:path extrusionOk="0" h="92249" w="74842">
                  <a:moveTo>
                    <a:pt x="74792" y="0"/>
                  </a:moveTo>
                  <a:cubicBezTo>
                    <a:pt x="74792" y="1487"/>
                    <a:pt x="74722" y="2832"/>
                    <a:pt x="74509" y="4035"/>
                  </a:cubicBezTo>
                  <a:cubicBezTo>
                    <a:pt x="75005" y="32284"/>
                    <a:pt x="75217" y="59399"/>
                    <a:pt x="73165" y="87719"/>
                  </a:cubicBezTo>
                  <a:cubicBezTo>
                    <a:pt x="73165" y="89276"/>
                    <a:pt x="73377" y="90834"/>
                    <a:pt x="73872" y="92250"/>
                  </a:cubicBezTo>
                  <a:cubicBezTo>
                    <a:pt x="49248" y="91046"/>
                    <a:pt x="24483" y="89701"/>
                    <a:pt x="0" y="87506"/>
                  </a:cubicBezTo>
                  <a:cubicBezTo>
                    <a:pt x="4104" y="60461"/>
                    <a:pt x="7854" y="33204"/>
                    <a:pt x="11038" y="6018"/>
                  </a:cubicBezTo>
                  <a:cubicBezTo>
                    <a:pt x="11038" y="6018"/>
                    <a:pt x="11038" y="6018"/>
                    <a:pt x="11109" y="6018"/>
                  </a:cubicBezTo>
                  <a:cubicBezTo>
                    <a:pt x="31983" y="1345"/>
                    <a:pt x="53352" y="142"/>
                    <a:pt x="74792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2723364" y="6393888"/>
              <a:ext cx="271997" cy="288996"/>
            </a:xfrm>
            <a:custGeom>
              <a:rect b="b" l="l" r="r" t="t"/>
              <a:pathLst>
                <a:path extrusionOk="0" h="288996" w="271997">
                  <a:moveTo>
                    <a:pt x="268177" y="0"/>
                  </a:moveTo>
                  <a:cubicBezTo>
                    <a:pt x="268601" y="78232"/>
                    <a:pt x="267045" y="156817"/>
                    <a:pt x="271998" y="234907"/>
                  </a:cubicBezTo>
                  <a:cubicBezTo>
                    <a:pt x="188148" y="247014"/>
                    <a:pt x="104511" y="261457"/>
                    <a:pt x="22289" y="282554"/>
                  </a:cubicBezTo>
                  <a:cubicBezTo>
                    <a:pt x="15001" y="284962"/>
                    <a:pt x="7500" y="287085"/>
                    <a:pt x="0" y="288997"/>
                  </a:cubicBezTo>
                  <a:cubicBezTo>
                    <a:pt x="7784" y="227049"/>
                    <a:pt x="-566" y="80568"/>
                    <a:pt x="2547" y="65063"/>
                  </a:cubicBezTo>
                  <a:cubicBezTo>
                    <a:pt x="62339" y="44107"/>
                    <a:pt x="124961" y="33771"/>
                    <a:pt x="186662" y="20461"/>
                  </a:cubicBezTo>
                  <a:cubicBezTo>
                    <a:pt x="213905" y="13876"/>
                    <a:pt x="241005" y="6797"/>
                    <a:pt x="268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3019491" y="6339657"/>
              <a:ext cx="260888" cy="282837"/>
            </a:xfrm>
            <a:custGeom>
              <a:rect b="b" l="l" r="r" t="t"/>
              <a:pathLst>
                <a:path extrusionOk="0" h="282837" w="260888">
                  <a:moveTo>
                    <a:pt x="256360" y="237315"/>
                  </a:moveTo>
                  <a:cubicBezTo>
                    <a:pt x="257351" y="240996"/>
                    <a:pt x="258978" y="244040"/>
                    <a:pt x="260889" y="246447"/>
                  </a:cubicBezTo>
                  <a:cubicBezTo>
                    <a:pt x="181992" y="259403"/>
                    <a:pt x="103096" y="272501"/>
                    <a:pt x="23846" y="282838"/>
                  </a:cubicBezTo>
                  <a:cubicBezTo>
                    <a:pt x="14364" y="218482"/>
                    <a:pt x="12454" y="153490"/>
                    <a:pt x="6581" y="88851"/>
                  </a:cubicBezTo>
                  <a:cubicBezTo>
                    <a:pt x="4529" y="75471"/>
                    <a:pt x="4245" y="60461"/>
                    <a:pt x="0" y="47293"/>
                  </a:cubicBezTo>
                  <a:cubicBezTo>
                    <a:pt x="32195" y="39505"/>
                    <a:pt x="64532" y="32355"/>
                    <a:pt x="97294" y="26903"/>
                  </a:cubicBezTo>
                  <a:cubicBezTo>
                    <a:pt x="140174" y="18974"/>
                    <a:pt x="182771" y="9558"/>
                    <a:pt x="225297" y="0"/>
                  </a:cubicBezTo>
                  <a:cubicBezTo>
                    <a:pt x="226641" y="79223"/>
                    <a:pt x="245039" y="159012"/>
                    <a:pt x="256360" y="2373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3269553" y="6293355"/>
              <a:ext cx="261666" cy="285881"/>
            </a:xfrm>
            <a:custGeom>
              <a:rect b="b" l="l" r="r" t="t"/>
              <a:pathLst>
                <a:path extrusionOk="0" h="285881" w="261666">
                  <a:moveTo>
                    <a:pt x="258271" y="224854"/>
                  </a:moveTo>
                  <a:cubicBezTo>
                    <a:pt x="259686" y="235261"/>
                    <a:pt x="260606" y="245669"/>
                    <a:pt x="261667" y="256076"/>
                  </a:cubicBezTo>
                  <a:cubicBezTo>
                    <a:pt x="191899" y="264076"/>
                    <a:pt x="122413" y="274696"/>
                    <a:pt x="52998" y="285882"/>
                  </a:cubicBezTo>
                  <a:cubicBezTo>
                    <a:pt x="54767" y="281492"/>
                    <a:pt x="55192" y="276324"/>
                    <a:pt x="53706" y="270448"/>
                  </a:cubicBezTo>
                  <a:cubicBezTo>
                    <a:pt x="32124" y="194836"/>
                    <a:pt x="21723" y="116321"/>
                    <a:pt x="0" y="40780"/>
                  </a:cubicBezTo>
                  <a:cubicBezTo>
                    <a:pt x="73306" y="24425"/>
                    <a:pt x="146683" y="8425"/>
                    <a:pt x="221547" y="0"/>
                  </a:cubicBezTo>
                  <a:cubicBezTo>
                    <a:pt x="234495" y="74763"/>
                    <a:pt x="246878" y="149808"/>
                    <a:pt x="258271" y="2248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2777849" y="6754320"/>
              <a:ext cx="772618" cy="185318"/>
            </a:xfrm>
            <a:custGeom>
              <a:rect b="b" l="l" r="r" t="t"/>
              <a:pathLst>
                <a:path extrusionOk="0" h="185318" w="772618">
                  <a:moveTo>
                    <a:pt x="772618" y="0"/>
                  </a:moveTo>
                  <a:cubicBezTo>
                    <a:pt x="771911" y="37877"/>
                    <a:pt x="773680" y="75895"/>
                    <a:pt x="769505" y="113560"/>
                  </a:cubicBezTo>
                  <a:cubicBezTo>
                    <a:pt x="641785" y="122197"/>
                    <a:pt x="510668" y="126587"/>
                    <a:pt x="384222" y="150446"/>
                  </a:cubicBezTo>
                  <a:cubicBezTo>
                    <a:pt x="264639" y="160286"/>
                    <a:pt x="144844" y="167225"/>
                    <a:pt x="26039" y="185066"/>
                  </a:cubicBezTo>
                  <a:cubicBezTo>
                    <a:pt x="19600" y="185278"/>
                    <a:pt x="13020" y="185774"/>
                    <a:pt x="6722" y="184287"/>
                  </a:cubicBezTo>
                  <a:cubicBezTo>
                    <a:pt x="3821" y="162694"/>
                    <a:pt x="2123" y="141029"/>
                    <a:pt x="0" y="119294"/>
                  </a:cubicBezTo>
                  <a:cubicBezTo>
                    <a:pt x="13444" y="116958"/>
                    <a:pt x="19600" y="104285"/>
                    <a:pt x="22926" y="92320"/>
                  </a:cubicBezTo>
                  <a:cubicBezTo>
                    <a:pt x="74580" y="75541"/>
                    <a:pt x="130338" y="75329"/>
                    <a:pt x="183549" y="66054"/>
                  </a:cubicBezTo>
                  <a:cubicBezTo>
                    <a:pt x="225934" y="58054"/>
                    <a:pt x="268106" y="50054"/>
                    <a:pt x="310986" y="44744"/>
                  </a:cubicBezTo>
                  <a:cubicBezTo>
                    <a:pt x="464250" y="26054"/>
                    <a:pt x="618222" y="6513"/>
                    <a:pt x="772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2774296" y="7469237"/>
              <a:ext cx="987718" cy="993294"/>
            </a:xfrm>
            <a:custGeom>
              <a:rect b="b" l="l" r="r" t="t"/>
              <a:pathLst>
                <a:path extrusionOk="0" h="993294" w="987718">
                  <a:moveTo>
                    <a:pt x="394355" y="767307"/>
                  </a:moveTo>
                  <a:cubicBezTo>
                    <a:pt x="428531" y="780334"/>
                    <a:pt x="446363" y="729006"/>
                    <a:pt x="411478" y="717891"/>
                  </a:cubicBezTo>
                  <a:cubicBezTo>
                    <a:pt x="337181" y="695589"/>
                    <a:pt x="265220" y="640367"/>
                    <a:pt x="252483" y="559799"/>
                  </a:cubicBezTo>
                  <a:cubicBezTo>
                    <a:pt x="247813" y="547834"/>
                    <a:pt x="250714" y="479373"/>
                    <a:pt x="228496" y="495798"/>
                  </a:cubicBezTo>
                  <a:cubicBezTo>
                    <a:pt x="186889" y="619552"/>
                    <a:pt x="283192" y="726670"/>
                    <a:pt x="394355" y="767307"/>
                  </a:cubicBezTo>
                  <a:close/>
                  <a:moveTo>
                    <a:pt x="965380" y="355759"/>
                  </a:moveTo>
                  <a:cubicBezTo>
                    <a:pt x="1010525" y="498630"/>
                    <a:pt x="982787" y="656155"/>
                    <a:pt x="922005" y="791379"/>
                  </a:cubicBezTo>
                  <a:cubicBezTo>
                    <a:pt x="855138" y="925328"/>
                    <a:pt x="693736" y="989188"/>
                    <a:pt x="550308" y="993294"/>
                  </a:cubicBezTo>
                  <a:cubicBezTo>
                    <a:pt x="491719" y="990392"/>
                    <a:pt x="430442" y="989188"/>
                    <a:pt x="377373" y="961294"/>
                  </a:cubicBezTo>
                  <a:cubicBezTo>
                    <a:pt x="326992" y="936727"/>
                    <a:pt x="272932" y="917116"/>
                    <a:pt x="231043" y="878602"/>
                  </a:cubicBezTo>
                  <a:cubicBezTo>
                    <a:pt x="177903" y="824937"/>
                    <a:pt x="122216" y="771201"/>
                    <a:pt x="86058" y="704156"/>
                  </a:cubicBezTo>
                  <a:cubicBezTo>
                    <a:pt x="45442" y="628898"/>
                    <a:pt x="6737" y="548330"/>
                    <a:pt x="298" y="461885"/>
                  </a:cubicBezTo>
                  <a:cubicBezTo>
                    <a:pt x="-198" y="416150"/>
                    <a:pt x="-1613" y="369636"/>
                    <a:pt x="11831" y="325316"/>
                  </a:cubicBezTo>
                  <a:cubicBezTo>
                    <a:pt x="28247" y="281776"/>
                    <a:pt x="54216" y="242483"/>
                    <a:pt x="76717" y="201632"/>
                  </a:cubicBezTo>
                  <a:cubicBezTo>
                    <a:pt x="156180" y="61028"/>
                    <a:pt x="308029" y="0"/>
                    <a:pt x="463416" y="0"/>
                  </a:cubicBezTo>
                  <a:cubicBezTo>
                    <a:pt x="571040" y="0"/>
                    <a:pt x="680292" y="29310"/>
                    <a:pt x="768387" y="81842"/>
                  </a:cubicBezTo>
                  <a:cubicBezTo>
                    <a:pt x="791526" y="118940"/>
                    <a:pt x="831575" y="144782"/>
                    <a:pt x="864407" y="173455"/>
                  </a:cubicBezTo>
                  <a:cubicBezTo>
                    <a:pt x="921015" y="217703"/>
                    <a:pt x="951229" y="286024"/>
                    <a:pt x="965380" y="355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" name="Google Shape;1321;p33"/>
          <p:cNvGrpSpPr/>
          <p:nvPr/>
        </p:nvGrpSpPr>
        <p:grpSpPr>
          <a:xfrm>
            <a:off x="4877772" y="1113853"/>
            <a:ext cx="1415588" cy="2780964"/>
            <a:chOff x="0" y="123825"/>
            <a:chExt cx="3774900" cy="7415904"/>
          </a:xfrm>
        </p:grpSpPr>
        <p:sp>
          <p:nvSpPr>
            <p:cNvPr id="1322" name="Google Shape;1322;p33"/>
            <p:cNvSpPr txBox="1"/>
            <p:nvPr/>
          </p:nvSpPr>
          <p:spPr>
            <a:xfrm>
              <a:off x="0" y="3630025"/>
              <a:ext cx="3774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Opportunities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23" name="Google Shape;1323;p33"/>
            <p:cNvSpPr txBox="1"/>
            <p:nvPr/>
          </p:nvSpPr>
          <p:spPr>
            <a:xfrm>
              <a:off x="0" y="4781529"/>
              <a:ext cx="37749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your goals? Are demands shifting? How can it be improved?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24" name="Google Shape;1324;p33"/>
            <p:cNvSpPr txBox="1"/>
            <p:nvPr/>
          </p:nvSpPr>
          <p:spPr>
            <a:xfrm>
              <a:off x="0" y="123825"/>
              <a:ext cx="37749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O</a:t>
              </a:r>
              <a:endParaRPr sz="700">
                <a:solidFill>
                  <a:schemeClr val="lt1"/>
                </a:solidFill>
              </a:endParaRPr>
            </a:p>
          </p:txBody>
        </p:sp>
        <p:cxnSp>
          <p:nvCxnSpPr>
            <p:cNvPr id="1325" name="Google Shape;1325;p33"/>
            <p:cNvCxnSpPr/>
            <p:nvPr/>
          </p:nvCxnSpPr>
          <p:spPr>
            <a:xfrm>
              <a:off x="0" y="3129396"/>
              <a:ext cx="3774900" cy="0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26" name="Google Shape;1326;p33"/>
          <p:cNvGrpSpPr/>
          <p:nvPr/>
        </p:nvGrpSpPr>
        <p:grpSpPr>
          <a:xfrm>
            <a:off x="6904940" y="1113853"/>
            <a:ext cx="1415588" cy="2780964"/>
            <a:chOff x="0" y="123825"/>
            <a:chExt cx="3774900" cy="7415904"/>
          </a:xfrm>
        </p:grpSpPr>
        <p:sp>
          <p:nvSpPr>
            <p:cNvPr id="1327" name="Google Shape;1327;p33"/>
            <p:cNvSpPr txBox="1"/>
            <p:nvPr/>
          </p:nvSpPr>
          <p:spPr>
            <a:xfrm>
              <a:off x="0" y="3630025"/>
              <a:ext cx="3774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Threats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28" name="Google Shape;1328;p33"/>
            <p:cNvSpPr txBox="1"/>
            <p:nvPr/>
          </p:nvSpPr>
          <p:spPr>
            <a:xfrm>
              <a:off x="0" y="4781529"/>
              <a:ext cx="37749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the blockers you're facing? What are factors outside of your control?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29" name="Google Shape;1329;p33"/>
            <p:cNvSpPr txBox="1"/>
            <p:nvPr/>
          </p:nvSpPr>
          <p:spPr>
            <a:xfrm>
              <a:off x="0" y="123825"/>
              <a:ext cx="37749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T</a:t>
              </a:r>
              <a:endParaRPr sz="700">
                <a:solidFill>
                  <a:schemeClr val="lt1"/>
                </a:solidFill>
              </a:endParaRPr>
            </a:p>
          </p:txBody>
        </p:sp>
        <p:cxnSp>
          <p:nvCxnSpPr>
            <p:cNvPr id="1330" name="Google Shape;1330;p33"/>
            <p:cNvCxnSpPr/>
            <p:nvPr/>
          </p:nvCxnSpPr>
          <p:spPr>
            <a:xfrm>
              <a:off x="0" y="3129396"/>
              <a:ext cx="3774900" cy="0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31" name="Google Shape;1331;p33"/>
          <p:cNvGrpSpPr/>
          <p:nvPr/>
        </p:nvGrpSpPr>
        <p:grpSpPr>
          <a:xfrm>
            <a:off x="823435" y="1113853"/>
            <a:ext cx="1415588" cy="2993476"/>
            <a:chOff x="0" y="123825"/>
            <a:chExt cx="3774900" cy="7982604"/>
          </a:xfrm>
        </p:grpSpPr>
        <p:sp>
          <p:nvSpPr>
            <p:cNvPr id="1332" name="Google Shape;1332;p33"/>
            <p:cNvSpPr txBox="1"/>
            <p:nvPr/>
          </p:nvSpPr>
          <p:spPr>
            <a:xfrm>
              <a:off x="0" y="3630025"/>
              <a:ext cx="3774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Strengths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33" name="Google Shape;1333;p33"/>
            <p:cNvSpPr txBox="1"/>
            <p:nvPr/>
          </p:nvSpPr>
          <p:spPr>
            <a:xfrm>
              <a:off x="0" y="4781529"/>
              <a:ext cx="37749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doing well?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sets you apart? What are your good qualities?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34" name="Google Shape;1334;p33"/>
            <p:cNvSpPr txBox="1"/>
            <p:nvPr/>
          </p:nvSpPr>
          <p:spPr>
            <a:xfrm>
              <a:off x="0" y="123825"/>
              <a:ext cx="37749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</a:t>
              </a:r>
              <a:endParaRPr sz="700">
                <a:solidFill>
                  <a:schemeClr val="lt1"/>
                </a:solidFill>
              </a:endParaRPr>
            </a:p>
          </p:txBody>
        </p:sp>
        <p:cxnSp>
          <p:nvCxnSpPr>
            <p:cNvPr id="1335" name="Google Shape;1335;p33"/>
            <p:cNvCxnSpPr/>
            <p:nvPr/>
          </p:nvCxnSpPr>
          <p:spPr>
            <a:xfrm>
              <a:off x="0" y="3129396"/>
              <a:ext cx="3774900" cy="0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36" name="Google Shape;1336;p33"/>
          <p:cNvGrpSpPr/>
          <p:nvPr/>
        </p:nvGrpSpPr>
        <p:grpSpPr>
          <a:xfrm>
            <a:off x="2850604" y="1113853"/>
            <a:ext cx="1415587" cy="2993476"/>
            <a:chOff x="0" y="123825"/>
            <a:chExt cx="3774900" cy="7982604"/>
          </a:xfrm>
        </p:grpSpPr>
        <p:sp>
          <p:nvSpPr>
            <p:cNvPr id="1337" name="Google Shape;1337;p33"/>
            <p:cNvSpPr txBox="1"/>
            <p:nvPr/>
          </p:nvSpPr>
          <p:spPr>
            <a:xfrm>
              <a:off x="0" y="3630025"/>
              <a:ext cx="3774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Weaknesses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38" name="Google Shape;1338;p33"/>
            <p:cNvSpPr txBox="1"/>
            <p:nvPr/>
          </p:nvSpPr>
          <p:spPr>
            <a:xfrm>
              <a:off x="0" y="4781529"/>
              <a:ext cx="37749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Where do you need to improve? Are resources adequate? What do others do better than you?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39" name="Google Shape;1339;p33"/>
            <p:cNvSpPr txBox="1"/>
            <p:nvPr/>
          </p:nvSpPr>
          <p:spPr>
            <a:xfrm>
              <a:off x="0" y="123825"/>
              <a:ext cx="37749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</a:t>
              </a:r>
              <a:endParaRPr sz="700">
                <a:solidFill>
                  <a:schemeClr val="lt1"/>
                </a:solidFill>
              </a:endParaRPr>
            </a:p>
          </p:txBody>
        </p:sp>
        <p:cxnSp>
          <p:nvCxnSpPr>
            <p:cNvPr id="1340" name="Google Shape;1340;p33"/>
            <p:cNvCxnSpPr/>
            <p:nvPr/>
          </p:nvCxnSpPr>
          <p:spPr>
            <a:xfrm>
              <a:off x="0" y="3129396"/>
              <a:ext cx="3774900" cy="0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41" name="Google Shape;1341;p33"/>
          <p:cNvSpPr/>
          <p:nvPr/>
        </p:nvSpPr>
        <p:spPr>
          <a:xfrm rot="-692077">
            <a:off x="-222352" y="4133542"/>
            <a:ext cx="1291691" cy="1260287"/>
          </a:xfrm>
          <a:custGeom>
            <a:rect b="b" l="l" r="r" t="t"/>
            <a:pathLst>
              <a:path extrusionOk="0" h="2517524" w="2582865">
                <a:moveTo>
                  <a:pt x="2548643" y="1038230"/>
                </a:moveTo>
                <a:cubicBezTo>
                  <a:pt x="2526070" y="959153"/>
                  <a:pt x="2502051" y="879870"/>
                  <a:pt x="2468423" y="804722"/>
                </a:cubicBezTo>
                <a:cubicBezTo>
                  <a:pt x="2414444" y="685953"/>
                  <a:pt x="2346053" y="575039"/>
                  <a:pt x="2265471" y="472033"/>
                </a:cubicBezTo>
                <a:cubicBezTo>
                  <a:pt x="2176676" y="362257"/>
                  <a:pt x="2073728" y="257855"/>
                  <a:pt x="1950583" y="187152"/>
                </a:cubicBezTo>
                <a:cubicBezTo>
                  <a:pt x="1894744" y="152420"/>
                  <a:pt x="1835496" y="124253"/>
                  <a:pt x="1773251" y="102907"/>
                </a:cubicBezTo>
                <a:cubicBezTo>
                  <a:pt x="1736835" y="90245"/>
                  <a:pt x="1698610" y="84353"/>
                  <a:pt x="1661677" y="73551"/>
                </a:cubicBezTo>
                <a:cubicBezTo>
                  <a:pt x="1630890" y="64609"/>
                  <a:pt x="1601395" y="51120"/>
                  <a:pt x="1569731" y="44918"/>
                </a:cubicBezTo>
                <a:cubicBezTo>
                  <a:pt x="1528924" y="43367"/>
                  <a:pt x="1489149" y="28017"/>
                  <a:pt x="1449943" y="17112"/>
                </a:cubicBezTo>
                <a:cubicBezTo>
                  <a:pt x="1428248" y="11323"/>
                  <a:pt x="1405778" y="10393"/>
                  <a:pt x="1383825" y="5638"/>
                </a:cubicBezTo>
                <a:cubicBezTo>
                  <a:pt x="1383308" y="5535"/>
                  <a:pt x="1382792" y="5431"/>
                  <a:pt x="1382275" y="5328"/>
                </a:cubicBezTo>
                <a:lnTo>
                  <a:pt x="1380002" y="4811"/>
                </a:lnTo>
                <a:cubicBezTo>
                  <a:pt x="1377368" y="4036"/>
                  <a:pt x="1374630" y="4191"/>
                  <a:pt x="1372099" y="4915"/>
                </a:cubicBezTo>
                <a:cubicBezTo>
                  <a:pt x="1349629" y="-306"/>
                  <a:pt x="1325868" y="573"/>
                  <a:pt x="1302882" y="832"/>
                </a:cubicBezTo>
                <a:cubicBezTo>
                  <a:pt x="1282426" y="573"/>
                  <a:pt x="1261919" y="676"/>
                  <a:pt x="1241464" y="1297"/>
                </a:cubicBezTo>
                <a:cubicBezTo>
                  <a:pt x="1211556" y="-719"/>
                  <a:pt x="1181648" y="-616"/>
                  <a:pt x="1151791" y="3261"/>
                </a:cubicBezTo>
                <a:cubicBezTo>
                  <a:pt x="1110002" y="9876"/>
                  <a:pt x="1068937" y="19851"/>
                  <a:pt x="1028077" y="30911"/>
                </a:cubicBezTo>
                <a:cubicBezTo>
                  <a:pt x="1008500" y="34684"/>
                  <a:pt x="988975" y="38922"/>
                  <a:pt x="969759" y="44349"/>
                </a:cubicBezTo>
                <a:cubicBezTo>
                  <a:pt x="946359" y="50706"/>
                  <a:pt x="923218" y="58459"/>
                  <a:pt x="900283" y="66780"/>
                </a:cubicBezTo>
                <a:cubicBezTo>
                  <a:pt x="557191" y="164463"/>
                  <a:pt x="265444" y="418230"/>
                  <a:pt x="111203" y="738877"/>
                </a:cubicBezTo>
                <a:cubicBezTo>
                  <a:pt x="66521" y="840642"/>
                  <a:pt x="34702" y="948196"/>
                  <a:pt x="16674" y="1057921"/>
                </a:cubicBezTo>
                <a:cubicBezTo>
                  <a:pt x="2056" y="1154001"/>
                  <a:pt x="-1199" y="1251529"/>
                  <a:pt x="351" y="1348591"/>
                </a:cubicBezTo>
                <a:cubicBezTo>
                  <a:pt x="5052" y="1566749"/>
                  <a:pt x="77369" y="1781908"/>
                  <a:pt x="194522" y="1965128"/>
                </a:cubicBezTo>
                <a:cubicBezTo>
                  <a:pt x="274535" y="2084207"/>
                  <a:pt x="378362" y="2186438"/>
                  <a:pt x="490763" y="2274869"/>
                </a:cubicBezTo>
                <a:cubicBezTo>
                  <a:pt x="590767" y="2353532"/>
                  <a:pt x="706112" y="2409299"/>
                  <a:pt x="826158" y="2450129"/>
                </a:cubicBezTo>
                <a:cubicBezTo>
                  <a:pt x="900903" y="2476384"/>
                  <a:pt x="977714" y="2497006"/>
                  <a:pt x="1056333" y="2507291"/>
                </a:cubicBezTo>
                <a:cubicBezTo>
                  <a:pt x="1147814" y="2518403"/>
                  <a:pt x="1240224" y="2516904"/>
                  <a:pt x="1332170" y="2517318"/>
                </a:cubicBezTo>
                <a:cubicBezTo>
                  <a:pt x="1339040" y="2517421"/>
                  <a:pt x="1345910" y="2517525"/>
                  <a:pt x="1352780" y="2517525"/>
                </a:cubicBezTo>
                <a:cubicBezTo>
                  <a:pt x="1481608" y="2517525"/>
                  <a:pt x="1609609" y="2495972"/>
                  <a:pt x="1732547" y="2457571"/>
                </a:cubicBezTo>
                <a:cubicBezTo>
                  <a:pt x="1984623" y="2387850"/>
                  <a:pt x="2225025" y="2245254"/>
                  <a:pt x="2369762" y="2022652"/>
                </a:cubicBezTo>
                <a:cubicBezTo>
                  <a:pt x="2448691" y="1893080"/>
                  <a:pt x="2505460" y="1750950"/>
                  <a:pt x="2542135" y="1603858"/>
                </a:cubicBezTo>
                <a:cubicBezTo>
                  <a:pt x="2590536" y="1419811"/>
                  <a:pt x="2599575" y="1222741"/>
                  <a:pt x="2548643" y="10382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2" name="Google Shape;1342;p33"/>
          <p:cNvGrpSpPr/>
          <p:nvPr/>
        </p:nvGrpSpPr>
        <p:grpSpPr>
          <a:xfrm rot="-701385">
            <a:off x="-223750" y="4131957"/>
            <a:ext cx="1291355" cy="1258737"/>
            <a:chOff x="-448354" y="8264123"/>
            <a:chExt cx="2582865" cy="2517524"/>
          </a:xfrm>
        </p:grpSpPr>
        <p:sp>
          <p:nvSpPr>
            <p:cNvPr id="1343" name="Google Shape;1343;p33"/>
            <p:cNvSpPr/>
            <p:nvPr/>
          </p:nvSpPr>
          <p:spPr>
            <a:xfrm>
              <a:off x="-448354" y="8264123"/>
              <a:ext cx="2582865" cy="2517524"/>
            </a:xfrm>
            <a:custGeom>
              <a:rect b="b" l="l" r="r" t="t"/>
              <a:pathLst>
                <a:path extrusionOk="0" h="2517524" w="2582865">
                  <a:moveTo>
                    <a:pt x="2548643" y="1038230"/>
                  </a:moveTo>
                  <a:cubicBezTo>
                    <a:pt x="2526070" y="959153"/>
                    <a:pt x="2502051" y="879870"/>
                    <a:pt x="2468423" y="804722"/>
                  </a:cubicBezTo>
                  <a:cubicBezTo>
                    <a:pt x="2414444" y="685953"/>
                    <a:pt x="2346053" y="575039"/>
                    <a:pt x="2265471" y="472033"/>
                  </a:cubicBezTo>
                  <a:cubicBezTo>
                    <a:pt x="2176676" y="362257"/>
                    <a:pt x="2073728" y="257855"/>
                    <a:pt x="1950583" y="187152"/>
                  </a:cubicBezTo>
                  <a:cubicBezTo>
                    <a:pt x="1894744" y="152420"/>
                    <a:pt x="1835496" y="124253"/>
                    <a:pt x="1773251" y="102907"/>
                  </a:cubicBezTo>
                  <a:cubicBezTo>
                    <a:pt x="1736835" y="90245"/>
                    <a:pt x="1698610" y="84353"/>
                    <a:pt x="1661677" y="73551"/>
                  </a:cubicBezTo>
                  <a:cubicBezTo>
                    <a:pt x="1630890" y="64609"/>
                    <a:pt x="1601395" y="51120"/>
                    <a:pt x="1569731" y="44918"/>
                  </a:cubicBezTo>
                  <a:cubicBezTo>
                    <a:pt x="1528924" y="43367"/>
                    <a:pt x="1489149" y="28017"/>
                    <a:pt x="1449943" y="17112"/>
                  </a:cubicBezTo>
                  <a:cubicBezTo>
                    <a:pt x="1428248" y="11323"/>
                    <a:pt x="1405778" y="10393"/>
                    <a:pt x="1383825" y="5638"/>
                  </a:cubicBezTo>
                  <a:cubicBezTo>
                    <a:pt x="1383308" y="5535"/>
                    <a:pt x="1382792" y="5431"/>
                    <a:pt x="1382275" y="5328"/>
                  </a:cubicBezTo>
                  <a:lnTo>
                    <a:pt x="1380002" y="4811"/>
                  </a:lnTo>
                  <a:cubicBezTo>
                    <a:pt x="1377368" y="4036"/>
                    <a:pt x="1374630" y="4191"/>
                    <a:pt x="1372099" y="4915"/>
                  </a:cubicBezTo>
                  <a:cubicBezTo>
                    <a:pt x="1349629" y="-306"/>
                    <a:pt x="1325868" y="573"/>
                    <a:pt x="1302882" y="832"/>
                  </a:cubicBezTo>
                  <a:cubicBezTo>
                    <a:pt x="1282426" y="573"/>
                    <a:pt x="1261919" y="676"/>
                    <a:pt x="1241464" y="1297"/>
                  </a:cubicBezTo>
                  <a:cubicBezTo>
                    <a:pt x="1211556" y="-719"/>
                    <a:pt x="1181648" y="-616"/>
                    <a:pt x="1151791" y="3261"/>
                  </a:cubicBezTo>
                  <a:cubicBezTo>
                    <a:pt x="1110002" y="9876"/>
                    <a:pt x="1068937" y="19851"/>
                    <a:pt x="1028077" y="30911"/>
                  </a:cubicBezTo>
                  <a:cubicBezTo>
                    <a:pt x="1008500" y="34684"/>
                    <a:pt x="988975" y="38922"/>
                    <a:pt x="969759" y="44349"/>
                  </a:cubicBezTo>
                  <a:cubicBezTo>
                    <a:pt x="946359" y="50706"/>
                    <a:pt x="923218" y="58459"/>
                    <a:pt x="900283" y="66780"/>
                  </a:cubicBezTo>
                  <a:cubicBezTo>
                    <a:pt x="557191" y="164463"/>
                    <a:pt x="265444" y="418230"/>
                    <a:pt x="111203" y="738877"/>
                  </a:cubicBezTo>
                  <a:cubicBezTo>
                    <a:pt x="66521" y="840642"/>
                    <a:pt x="34702" y="948196"/>
                    <a:pt x="16674" y="1057921"/>
                  </a:cubicBezTo>
                  <a:cubicBezTo>
                    <a:pt x="2056" y="1154001"/>
                    <a:pt x="-1199" y="1251529"/>
                    <a:pt x="351" y="1348591"/>
                  </a:cubicBezTo>
                  <a:cubicBezTo>
                    <a:pt x="5052" y="1566749"/>
                    <a:pt x="77369" y="1781908"/>
                    <a:pt x="194522" y="1965128"/>
                  </a:cubicBezTo>
                  <a:cubicBezTo>
                    <a:pt x="274535" y="2084207"/>
                    <a:pt x="378362" y="2186438"/>
                    <a:pt x="490763" y="2274869"/>
                  </a:cubicBezTo>
                  <a:cubicBezTo>
                    <a:pt x="590767" y="2353532"/>
                    <a:pt x="706112" y="2409299"/>
                    <a:pt x="826158" y="2450129"/>
                  </a:cubicBezTo>
                  <a:cubicBezTo>
                    <a:pt x="900903" y="2476384"/>
                    <a:pt x="977714" y="2497006"/>
                    <a:pt x="1056333" y="2507291"/>
                  </a:cubicBezTo>
                  <a:cubicBezTo>
                    <a:pt x="1147814" y="2518403"/>
                    <a:pt x="1240224" y="2516904"/>
                    <a:pt x="1332170" y="2517318"/>
                  </a:cubicBezTo>
                  <a:cubicBezTo>
                    <a:pt x="1339040" y="2517421"/>
                    <a:pt x="1345910" y="2517525"/>
                    <a:pt x="1352780" y="2517525"/>
                  </a:cubicBezTo>
                  <a:cubicBezTo>
                    <a:pt x="1481608" y="2517525"/>
                    <a:pt x="1609609" y="2495972"/>
                    <a:pt x="1732547" y="2457571"/>
                  </a:cubicBezTo>
                  <a:cubicBezTo>
                    <a:pt x="1984623" y="2387850"/>
                    <a:pt x="2225025" y="2245254"/>
                    <a:pt x="2369762" y="2022652"/>
                  </a:cubicBezTo>
                  <a:cubicBezTo>
                    <a:pt x="2448691" y="1893080"/>
                    <a:pt x="2505460" y="1750950"/>
                    <a:pt x="2542135" y="1603858"/>
                  </a:cubicBezTo>
                  <a:cubicBezTo>
                    <a:pt x="2590536" y="1419811"/>
                    <a:pt x="2599575" y="1222741"/>
                    <a:pt x="2548643" y="1038230"/>
                  </a:cubicBezTo>
                  <a:close/>
                  <a:moveTo>
                    <a:pt x="2497763" y="1647892"/>
                  </a:moveTo>
                  <a:cubicBezTo>
                    <a:pt x="2463826" y="1773225"/>
                    <a:pt x="2410983" y="1892925"/>
                    <a:pt x="2344606" y="2004356"/>
                  </a:cubicBezTo>
                  <a:cubicBezTo>
                    <a:pt x="2244861" y="2158477"/>
                    <a:pt x="2095526" y="2273784"/>
                    <a:pt x="1931057" y="2352291"/>
                  </a:cubicBezTo>
                  <a:cubicBezTo>
                    <a:pt x="1805226" y="2407696"/>
                    <a:pt x="1672266" y="2448475"/>
                    <a:pt x="1536723" y="2471939"/>
                  </a:cubicBezTo>
                  <a:cubicBezTo>
                    <a:pt x="1408051" y="2492458"/>
                    <a:pt x="1276951" y="2486566"/>
                    <a:pt x="1147142" y="2483620"/>
                  </a:cubicBezTo>
                  <a:cubicBezTo>
                    <a:pt x="1035774" y="2479950"/>
                    <a:pt x="926627" y="2453747"/>
                    <a:pt x="822129" y="2415914"/>
                  </a:cubicBezTo>
                  <a:cubicBezTo>
                    <a:pt x="734264" y="2384077"/>
                    <a:pt x="647742" y="2346554"/>
                    <a:pt x="570260" y="2293733"/>
                  </a:cubicBezTo>
                  <a:cubicBezTo>
                    <a:pt x="375572" y="2159614"/>
                    <a:pt x="207332" y="1977687"/>
                    <a:pt x="119364" y="1755756"/>
                  </a:cubicBezTo>
                  <a:cubicBezTo>
                    <a:pt x="59651" y="1608664"/>
                    <a:pt x="25404" y="1451183"/>
                    <a:pt x="30104" y="1291997"/>
                  </a:cubicBezTo>
                  <a:cubicBezTo>
                    <a:pt x="29020" y="1068723"/>
                    <a:pt x="75147" y="840074"/>
                    <a:pt x="192507" y="647965"/>
                  </a:cubicBezTo>
                  <a:cubicBezTo>
                    <a:pt x="323608" y="427223"/>
                    <a:pt x="522944" y="248345"/>
                    <a:pt x="755908" y="141360"/>
                  </a:cubicBezTo>
                  <a:cubicBezTo>
                    <a:pt x="760970" y="140016"/>
                    <a:pt x="766032" y="138724"/>
                    <a:pt x="771043" y="137277"/>
                  </a:cubicBezTo>
                  <a:cubicBezTo>
                    <a:pt x="811023" y="124666"/>
                    <a:pt x="850746" y="111280"/>
                    <a:pt x="891140" y="100013"/>
                  </a:cubicBezTo>
                  <a:cubicBezTo>
                    <a:pt x="949717" y="82234"/>
                    <a:pt x="1007002" y="63782"/>
                    <a:pt x="1068058" y="55306"/>
                  </a:cubicBezTo>
                  <a:cubicBezTo>
                    <a:pt x="1107626" y="49001"/>
                    <a:pt x="1146212" y="37269"/>
                    <a:pt x="1186245" y="33961"/>
                  </a:cubicBezTo>
                  <a:cubicBezTo>
                    <a:pt x="1196008" y="32617"/>
                    <a:pt x="1205874" y="31635"/>
                    <a:pt x="1215740" y="30911"/>
                  </a:cubicBezTo>
                  <a:cubicBezTo>
                    <a:pt x="1215791" y="30911"/>
                    <a:pt x="1215843" y="30911"/>
                    <a:pt x="1215895" y="30911"/>
                  </a:cubicBezTo>
                  <a:cubicBezTo>
                    <a:pt x="1218323" y="30756"/>
                    <a:pt x="1220802" y="30601"/>
                    <a:pt x="1223230" y="30498"/>
                  </a:cubicBezTo>
                  <a:cubicBezTo>
                    <a:pt x="1225967" y="30343"/>
                    <a:pt x="1228705" y="30188"/>
                    <a:pt x="1231391" y="30033"/>
                  </a:cubicBezTo>
                  <a:cubicBezTo>
                    <a:pt x="1253086" y="28999"/>
                    <a:pt x="1274936" y="28948"/>
                    <a:pt x="1296735" y="28586"/>
                  </a:cubicBezTo>
                  <a:cubicBezTo>
                    <a:pt x="1320909" y="28844"/>
                    <a:pt x="1345032" y="30136"/>
                    <a:pt x="1369103" y="32772"/>
                  </a:cubicBezTo>
                  <a:cubicBezTo>
                    <a:pt x="1370033" y="33237"/>
                    <a:pt x="1370963" y="33702"/>
                    <a:pt x="1371996" y="33961"/>
                  </a:cubicBezTo>
                  <a:cubicBezTo>
                    <a:pt x="1390695" y="39749"/>
                    <a:pt x="1410221" y="41507"/>
                    <a:pt x="1429488" y="44556"/>
                  </a:cubicBezTo>
                  <a:cubicBezTo>
                    <a:pt x="1475977" y="55875"/>
                    <a:pt x="1520969" y="74429"/>
                    <a:pt x="1569266" y="76600"/>
                  </a:cubicBezTo>
                  <a:cubicBezTo>
                    <a:pt x="1622471" y="93139"/>
                    <a:pt x="1675055" y="111693"/>
                    <a:pt x="1729861" y="122754"/>
                  </a:cubicBezTo>
                  <a:cubicBezTo>
                    <a:pt x="1778107" y="135468"/>
                    <a:pt x="1824183" y="155780"/>
                    <a:pt x="1869433" y="176557"/>
                  </a:cubicBezTo>
                  <a:cubicBezTo>
                    <a:pt x="1906883" y="198264"/>
                    <a:pt x="1944901" y="219092"/>
                    <a:pt x="1981421" y="242350"/>
                  </a:cubicBezTo>
                  <a:cubicBezTo>
                    <a:pt x="2054822" y="295068"/>
                    <a:pt x="2122749" y="355796"/>
                    <a:pt x="2183237" y="422933"/>
                  </a:cubicBezTo>
                  <a:cubicBezTo>
                    <a:pt x="2290834" y="544597"/>
                    <a:pt x="2380352" y="682696"/>
                    <a:pt x="2445953" y="831494"/>
                  </a:cubicBezTo>
                  <a:cubicBezTo>
                    <a:pt x="2500656" y="968715"/>
                    <a:pt x="2546784" y="1113016"/>
                    <a:pt x="2551019" y="1261762"/>
                  </a:cubicBezTo>
                  <a:cubicBezTo>
                    <a:pt x="2555359" y="1392522"/>
                    <a:pt x="2535368" y="1522611"/>
                    <a:pt x="2497763" y="16478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3"/>
            <p:cNvSpPr/>
            <p:nvPr/>
          </p:nvSpPr>
          <p:spPr>
            <a:xfrm>
              <a:off x="369900" y="9011821"/>
              <a:ext cx="289011" cy="641360"/>
            </a:xfrm>
            <a:custGeom>
              <a:rect b="b" l="l" r="r" t="t"/>
              <a:pathLst>
                <a:path extrusionOk="0" h="641360" w="289011">
                  <a:moveTo>
                    <a:pt x="122887" y="634952"/>
                  </a:moveTo>
                  <a:cubicBezTo>
                    <a:pt x="135904" y="639294"/>
                    <a:pt x="147940" y="641361"/>
                    <a:pt x="159045" y="641361"/>
                  </a:cubicBezTo>
                  <a:cubicBezTo>
                    <a:pt x="285703" y="641361"/>
                    <a:pt x="292419" y="377050"/>
                    <a:pt x="288131" y="284794"/>
                  </a:cubicBezTo>
                  <a:cubicBezTo>
                    <a:pt x="283637" y="207268"/>
                    <a:pt x="272996" y="125143"/>
                    <a:pt x="231621" y="57799"/>
                  </a:cubicBezTo>
                  <a:cubicBezTo>
                    <a:pt x="229761" y="54646"/>
                    <a:pt x="226817" y="50666"/>
                    <a:pt x="223253" y="46687"/>
                  </a:cubicBezTo>
                  <a:cubicBezTo>
                    <a:pt x="216331" y="33042"/>
                    <a:pt x="204915" y="20896"/>
                    <a:pt x="193706" y="14022"/>
                  </a:cubicBezTo>
                  <a:cubicBezTo>
                    <a:pt x="175162" y="2084"/>
                    <a:pt x="149799" y="-4377"/>
                    <a:pt x="129034" y="3376"/>
                  </a:cubicBezTo>
                  <a:cubicBezTo>
                    <a:pt x="82906" y="6580"/>
                    <a:pt x="40136" y="70410"/>
                    <a:pt x="24846" y="115323"/>
                  </a:cubicBezTo>
                  <a:cubicBezTo>
                    <a:pt x="-26499" y="229699"/>
                    <a:pt x="-362" y="576033"/>
                    <a:pt x="122887" y="634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1024808" y="9014052"/>
              <a:ext cx="282146" cy="637890"/>
            </a:xfrm>
            <a:custGeom>
              <a:rect b="b" l="l" r="r" t="t"/>
              <a:pathLst>
                <a:path extrusionOk="0" h="637890" w="282146">
                  <a:moveTo>
                    <a:pt x="115938" y="632981"/>
                  </a:moveTo>
                  <a:cubicBezTo>
                    <a:pt x="125339" y="636340"/>
                    <a:pt x="134482" y="637890"/>
                    <a:pt x="143315" y="637890"/>
                  </a:cubicBezTo>
                  <a:cubicBezTo>
                    <a:pt x="196417" y="637890"/>
                    <a:pt x="237689" y="581865"/>
                    <a:pt x="255045" y="534264"/>
                  </a:cubicBezTo>
                  <a:cubicBezTo>
                    <a:pt x="290997" y="445110"/>
                    <a:pt x="282267" y="345980"/>
                    <a:pt x="278135" y="251967"/>
                  </a:cubicBezTo>
                  <a:cubicBezTo>
                    <a:pt x="267029" y="178008"/>
                    <a:pt x="272453" y="47868"/>
                    <a:pt x="195229" y="10862"/>
                  </a:cubicBezTo>
                  <a:cubicBezTo>
                    <a:pt x="183296" y="4143"/>
                    <a:pt x="144452" y="-4643"/>
                    <a:pt x="125133" y="2903"/>
                  </a:cubicBezTo>
                  <a:cubicBezTo>
                    <a:pt x="112581" y="1869"/>
                    <a:pt x="95690" y="8330"/>
                    <a:pt x="88664" y="13756"/>
                  </a:cubicBezTo>
                  <a:cubicBezTo>
                    <a:pt x="83551" y="16961"/>
                    <a:pt x="76732" y="25385"/>
                    <a:pt x="71515" y="34998"/>
                  </a:cubicBezTo>
                  <a:cubicBezTo>
                    <a:pt x="50905" y="54483"/>
                    <a:pt x="37475" y="83995"/>
                    <a:pt x="27040" y="108906"/>
                  </a:cubicBezTo>
                  <a:cubicBezTo>
                    <a:pt x="-2300" y="182401"/>
                    <a:pt x="-2816" y="263441"/>
                    <a:pt x="2762" y="341380"/>
                  </a:cubicBezTo>
                  <a:cubicBezTo>
                    <a:pt x="12370" y="432964"/>
                    <a:pt x="19447" y="590910"/>
                    <a:pt x="115938" y="632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235105" y="9703734"/>
              <a:ext cx="1260684" cy="471817"/>
            </a:xfrm>
            <a:custGeom>
              <a:rect b="b" l="l" r="r" t="t"/>
              <a:pathLst>
                <a:path extrusionOk="0" h="471817" w="1260684">
                  <a:moveTo>
                    <a:pt x="1229673" y="11831"/>
                  </a:moveTo>
                  <a:cubicBezTo>
                    <a:pt x="1208391" y="68994"/>
                    <a:pt x="1179258" y="122021"/>
                    <a:pt x="1148833" y="175669"/>
                  </a:cubicBezTo>
                  <a:cubicBezTo>
                    <a:pt x="1115361" y="233503"/>
                    <a:pt x="1069233" y="281931"/>
                    <a:pt x="1015770" y="321624"/>
                  </a:cubicBezTo>
                  <a:cubicBezTo>
                    <a:pt x="962772" y="367984"/>
                    <a:pt x="901974" y="397806"/>
                    <a:pt x="835339" y="421736"/>
                  </a:cubicBezTo>
                  <a:cubicBezTo>
                    <a:pt x="749954" y="444683"/>
                    <a:pt x="659196" y="444012"/>
                    <a:pt x="571899" y="433675"/>
                  </a:cubicBezTo>
                  <a:cubicBezTo>
                    <a:pt x="423340" y="410520"/>
                    <a:pt x="270441" y="355270"/>
                    <a:pt x="167389" y="241101"/>
                  </a:cubicBezTo>
                  <a:cubicBezTo>
                    <a:pt x="140426" y="214329"/>
                    <a:pt x="113048" y="187608"/>
                    <a:pt x="91767" y="155926"/>
                  </a:cubicBezTo>
                  <a:cubicBezTo>
                    <a:pt x="60825" y="111374"/>
                    <a:pt x="39285" y="61396"/>
                    <a:pt x="16350" y="12451"/>
                  </a:cubicBezTo>
                  <a:lnTo>
                    <a:pt x="16402" y="12451"/>
                  </a:lnTo>
                  <a:cubicBezTo>
                    <a:pt x="18313" y="9454"/>
                    <a:pt x="16402" y="6146"/>
                    <a:pt x="13406" y="4905"/>
                  </a:cubicBezTo>
                  <a:cubicBezTo>
                    <a:pt x="11288" y="1960"/>
                    <a:pt x="7053" y="1081"/>
                    <a:pt x="4057" y="3303"/>
                  </a:cubicBezTo>
                  <a:cubicBezTo>
                    <a:pt x="-5293" y="12658"/>
                    <a:pt x="4108" y="27388"/>
                    <a:pt x="6588" y="38138"/>
                  </a:cubicBezTo>
                  <a:cubicBezTo>
                    <a:pt x="23685" y="87703"/>
                    <a:pt x="46724" y="135407"/>
                    <a:pt x="76322" y="178718"/>
                  </a:cubicBezTo>
                  <a:cubicBezTo>
                    <a:pt x="94711" y="206472"/>
                    <a:pt x="117956" y="230454"/>
                    <a:pt x="141252" y="254125"/>
                  </a:cubicBezTo>
                  <a:cubicBezTo>
                    <a:pt x="169869" y="284308"/>
                    <a:pt x="198331" y="315060"/>
                    <a:pt x="233095" y="338266"/>
                  </a:cubicBezTo>
                  <a:cubicBezTo>
                    <a:pt x="356395" y="421994"/>
                    <a:pt x="505574" y="465925"/>
                    <a:pt x="653979" y="471094"/>
                  </a:cubicBezTo>
                  <a:cubicBezTo>
                    <a:pt x="662605" y="471611"/>
                    <a:pt x="671180" y="471817"/>
                    <a:pt x="679806" y="471817"/>
                  </a:cubicBezTo>
                  <a:cubicBezTo>
                    <a:pt x="711884" y="471817"/>
                    <a:pt x="743858" y="468613"/>
                    <a:pt x="775729" y="464788"/>
                  </a:cubicBezTo>
                  <a:cubicBezTo>
                    <a:pt x="802280" y="462152"/>
                    <a:pt x="828831" y="457914"/>
                    <a:pt x="853832" y="448146"/>
                  </a:cubicBezTo>
                  <a:cubicBezTo>
                    <a:pt x="891643" y="433830"/>
                    <a:pt x="928938" y="417601"/>
                    <a:pt x="964115" y="397651"/>
                  </a:cubicBezTo>
                  <a:cubicBezTo>
                    <a:pt x="999344" y="376874"/>
                    <a:pt x="1030285" y="349895"/>
                    <a:pt x="1062001" y="324208"/>
                  </a:cubicBezTo>
                  <a:cubicBezTo>
                    <a:pt x="1115257" y="283326"/>
                    <a:pt x="1155703" y="228335"/>
                    <a:pt x="1188142" y="170087"/>
                  </a:cubicBezTo>
                  <a:cubicBezTo>
                    <a:pt x="1214435" y="121091"/>
                    <a:pt x="1241399" y="72353"/>
                    <a:pt x="1260046" y="19635"/>
                  </a:cubicBezTo>
                  <a:cubicBezTo>
                    <a:pt x="1265470" y="-883"/>
                    <a:pt x="1234683" y="-8222"/>
                    <a:pt x="1229673" y="11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7" name="Google Shape;1347;p33"/>
          <p:cNvSpPr/>
          <p:nvPr/>
        </p:nvSpPr>
        <p:spPr>
          <a:xfrm rot="-692077">
            <a:off x="-207671" y="4147812"/>
            <a:ext cx="1261249" cy="1230608"/>
          </a:xfrm>
          <a:custGeom>
            <a:rect b="b" l="l" r="r" t="t"/>
            <a:pathLst>
              <a:path extrusionOk="0" h="2458238" w="2521994">
                <a:moveTo>
                  <a:pt x="947573" y="1360577"/>
                </a:moveTo>
                <a:cubicBezTo>
                  <a:pt x="1074231" y="1360577"/>
                  <a:pt x="1080946" y="1096266"/>
                  <a:pt x="1076710" y="1004010"/>
                </a:cubicBezTo>
                <a:cubicBezTo>
                  <a:pt x="1072216" y="926485"/>
                  <a:pt x="1061576" y="844359"/>
                  <a:pt x="1020200" y="777015"/>
                </a:cubicBezTo>
                <a:cubicBezTo>
                  <a:pt x="1018392" y="773862"/>
                  <a:pt x="1015499" y="769934"/>
                  <a:pt x="1011884" y="766006"/>
                </a:cubicBezTo>
                <a:cubicBezTo>
                  <a:pt x="1005013" y="752258"/>
                  <a:pt x="993494" y="740113"/>
                  <a:pt x="982234" y="733290"/>
                </a:cubicBezTo>
                <a:cubicBezTo>
                  <a:pt x="963586" y="721300"/>
                  <a:pt x="938172" y="714788"/>
                  <a:pt x="917303" y="722695"/>
                </a:cubicBezTo>
                <a:cubicBezTo>
                  <a:pt x="871279" y="726106"/>
                  <a:pt x="828612" y="789833"/>
                  <a:pt x="813374" y="834642"/>
                </a:cubicBezTo>
                <a:cubicBezTo>
                  <a:pt x="762080" y="949070"/>
                  <a:pt x="788166" y="1295404"/>
                  <a:pt x="911415" y="1354323"/>
                </a:cubicBezTo>
                <a:cubicBezTo>
                  <a:pt x="924483" y="1358561"/>
                  <a:pt x="936519" y="1360577"/>
                  <a:pt x="947573" y="1360577"/>
                </a:cubicBezTo>
                <a:close/>
                <a:moveTo>
                  <a:pt x="1698532" y="1255814"/>
                </a:moveTo>
                <a:cubicBezTo>
                  <a:pt x="1734484" y="1166659"/>
                  <a:pt x="1725755" y="1067530"/>
                  <a:pt x="1721622" y="973517"/>
                </a:cubicBezTo>
                <a:cubicBezTo>
                  <a:pt x="1710516" y="899557"/>
                  <a:pt x="1715940" y="769417"/>
                  <a:pt x="1638716" y="732412"/>
                </a:cubicBezTo>
                <a:cubicBezTo>
                  <a:pt x="1626784" y="725693"/>
                  <a:pt x="1587939" y="716907"/>
                  <a:pt x="1568569" y="724401"/>
                </a:cubicBezTo>
                <a:cubicBezTo>
                  <a:pt x="1556017" y="723315"/>
                  <a:pt x="1539125" y="729828"/>
                  <a:pt x="1532152" y="735254"/>
                </a:cubicBezTo>
                <a:cubicBezTo>
                  <a:pt x="1527038" y="738407"/>
                  <a:pt x="1520271" y="746780"/>
                  <a:pt x="1515054" y="756341"/>
                </a:cubicBezTo>
                <a:cubicBezTo>
                  <a:pt x="1494392" y="775826"/>
                  <a:pt x="1480962" y="805441"/>
                  <a:pt x="1470528" y="830404"/>
                </a:cubicBezTo>
                <a:cubicBezTo>
                  <a:pt x="1441188" y="903899"/>
                  <a:pt x="1440671" y="984939"/>
                  <a:pt x="1446250" y="1062878"/>
                </a:cubicBezTo>
                <a:cubicBezTo>
                  <a:pt x="1455909" y="1154410"/>
                  <a:pt x="1462934" y="1312356"/>
                  <a:pt x="1559477" y="1354427"/>
                </a:cubicBezTo>
                <a:cubicBezTo>
                  <a:pt x="1568879" y="1357838"/>
                  <a:pt x="1578021" y="1359337"/>
                  <a:pt x="1586855" y="1359337"/>
                </a:cubicBezTo>
                <a:cubicBezTo>
                  <a:pt x="1639956" y="1359440"/>
                  <a:pt x="1681228" y="1303415"/>
                  <a:pt x="1698532" y="1255814"/>
                </a:cubicBezTo>
                <a:close/>
                <a:moveTo>
                  <a:pt x="1913778" y="1430815"/>
                </a:moveTo>
                <a:cubicBezTo>
                  <a:pt x="1919254" y="1410297"/>
                  <a:pt x="1888468" y="1402958"/>
                  <a:pt x="1883457" y="1423011"/>
                </a:cubicBezTo>
                <a:cubicBezTo>
                  <a:pt x="1862175" y="1480174"/>
                  <a:pt x="1833042" y="1533201"/>
                  <a:pt x="1802617" y="1586849"/>
                </a:cubicBezTo>
                <a:cubicBezTo>
                  <a:pt x="1769145" y="1644683"/>
                  <a:pt x="1723017" y="1693111"/>
                  <a:pt x="1669554" y="1732804"/>
                </a:cubicBezTo>
                <a:cubicBezTo>
                  <a:pt x="1616556" y="1779165"/>
                  <a:pt x="1555758" y="1808986"/>
                  <a:pt x="1489123" y="1832916"/>
                </a:cubicBezTo>
                <a:cubicBezTo>
                  <a:pt x="1403738" y="1855863"/>
                  <a:pt x="1312980" y="1855192"/>
                  <a:pt x="1225683" y="1844855"/>
                </a:cubicBezTo>
                <a:cubicBezTo>
                  <a:pt x="1077124" y="1821700"/>
                  <a:pt x="924225" y="1766450"/>
                  <a:pt x="821174" y="1652281"/>
                </a:cubicBezTo>
                <a:cubicBezTo>
                  <a:pt x="794210" y="1625509"/>
                  <a:pt x="766833" y="1598788"/>
                  <a:pt x="745551" y="1567106"/>
                </a:cubicBezTo>
                <a:cubicBezTo>
                  <a:pt x="714609" y="1522554"/>
                  <a:pt x="693069" y="1472576"/>
                  <a:pt x="670135" y="1423631"/>
                </a:cubicBezTo>
                <a:lnTo>
                  <a:pt x="670186" y="1423631"/>
                </a:lnTo>
                <a:cubicBezTo>
                  <a:pt x="672097" y="1420634"/>
                  <a:pt x="670186" y="1417326"/>
                  <a:pt x="667190" y="1416086"/>
                </a:cubicBezTo>
                <a:cubicBezTo>
                  <a:pt x="665072" y="1413140"/>
                  <a:pt x="660837" y="1412261"/>
                  <a:pt x="657841" y="1414483"/>
                </a:cubicBezTo>
                <a:cubicBezTo>
                  <a:pt x="648491" y="1423838"/>
                  <a:pt x="657892" y="1438568"/>
                  <a:pt x="660372" y="1449318"/>
                </a:cubicBezTo>
                <a:cubicBezTo>
                  <a:pt x="677470" y="1498883"/>
                  <a:pt x="700508" y="1546587"/>
                  <a:pt x="730106" y="1589898"/>
                </a:cubicBezTo>
                <a:cubicBezTo>
                  <a:pt x="748495" y="1617653"/>
                  <a:pt x="771740" y="1641634"/>
                  <a:pt x="795036" y="1665305"/>
                </a:cubicBezTo>
                <a:cubicBezTo>
                  <a:pt x="823653" y="1695488"/>
                  <a:pt x="852115" y="1726240"/>
                  <a:pt x="886879" y="1749446"/>
                </a:cubicBezTo>
                <a:cubicBezTo>
                  <a:pt x="1010179" y="1833174"/>
                  <a:pt x="1159358" y="1877105"/>
                  <a:pt x="1307763" y="1882274"/>
                </a:cubicBezTo>
                <a:cubicBezTo>
                  <a:pt x="1316338" y="1882791"/>
                  <a:pt x="1324964" y="1882997"/>
                  <a:pt x="1333539" y="1882997"/>
                </a:cubicBezTo>
                <a:cubicBezTo>
                  <a:pt x="1365616" y="1882997"/>
                  <a:pt x="1397591" y="1879793"/>
                  <a:pt x="1429462" y="1875968"/>
                </a:cubicBezTo>
                <a:cubicBezTo>
                  <a:pt x="1455961" y="1873332"/>
                  <a:pt x="1482563" y="1869095"/>
                  <a:pt x="1507564" y="1859326"/>
                </a:cubicBezTo>
                <a:cubicBezTo>
                  <a:pt x="1545376" y="1845010"/>
                  <a:pt x="1582670" y="1828781"/>
                  <a:pt x="1617847" y="1808831"/>
                </a:cubicBezTo>
                <a:cubicBezTo>
                  <a:pt x="1653076" y="1788054"/>
                  <a:pt x="1684017" y="1761075"/>
                  <a:pt x="1715733" y="1735388"/>
                </a:cubicBezTo>
                <a:cubicBezTo>
                  <a:pt x="1768990" y="1694506"/>
                  <a:pt x="1809436" y="1639515"/>
                  <a:pt x="1841875" y="1581267"/>
                </a:cubicBezTo>
                <a:cubicBezTo>
                  <a:pt x="1868167" y="1532271"/>
                  <a:pt x="1895131" y="1483533"/>
                  <a:pt x="1913778" y="1430815"/>
                </a:cubicBezTo>
                <a:close/>
                <a:moveTo>
                  <a:pt x="2521447" y="1233228"/>
                </a:moveTo>
                <a:cubicBezTo>
                  <a:pt x="2525631" y="1364092"/>
                  <a:pt x="2505641" y="1494180"/>
                  <a:pt x="2468087" y="1619410"/>
                </a:cubicBezTo>
                <a:cubicBezTo>
                  <a:pt x="2434150" y="1744743"/>
                  <a:pt x="2381307" y="1864443"/>
                  <a:pt x="2314931" y="1975873"/>
                </a:cubicBezTo>
                <a:cubicBezTo>
                  <a:pt x="2215185" y="2129995"/>
                  <a:pt x="2065851" y="2245301"/>
                  <a:pt x="1901381" y="2323809"/>
                </a:cubicBezTo>
                <a:cubicBezTo>
                  <a:pt x="1775550" y="2379214"/>
                  <a:pt x="1642590" y="2419993"/>
                  <a:pt x="1507048" y="2443457"/>
                </a:cubicBezTo>
                <a:cubicBezTo>
                  <a:pt x="1378375" y="2463975"/>
                  <a:pt x="1247275" y="2458084"/>
                  <a:pt x="1117466" y="2455138"/>
                </a:cubicBezTo>
                <a:cubicBezTo>
                  <a:pt x="1006098" y="2451468"/>
                  <a:pt x="896951" y="2425264"/>
                  <a:pt x="792453" y="2387432"/>
                </a:cubicBezTo>
                <a:cubicBezTo>
                  <a:pt x="704588" y="2355594"/>
                  <a:pt x="618066" y="2318072"/>
                  <a:pt x="540584" y="2265251"/>
                </a:cubicBezTo>
                <a:cubicBezTo>
                  <a:pt x="345897" y="2131132"/>
                  <a:pt x="177657" y="1949204"/>
                  <a:pt x="89688" y="1727274"/>
                </a:cubicBezTo>
                <a:cubicBezTo>
                  <a:pt x="29975" y="1580233"/>
                  <a:pt x="-4272" y="1422753"/>
                  <a:pt x="428" y="1263515"/>
                </a:cubicBezTo>
                <a:cubicBezTo>
                  <a:pt x="-656" y="1040241"/>
                  <a:pt x="45472" y="811591"/>
                  <a:pt x="162832" y="619483"/>
                </a:cubicBezTo>
                <a:cubicBezTo>
                  <a:pt x="293880" y="398844"/>
                  <a:pt x="493061" y="219915"/>
                  <a:pt x="725870" y="112981"/>
                </a:cubicBezTo>
                <a:cubicBezTo>
                  <a:pt x="731036" y="111585"/>
                  <a:pt x="736253" y="110242"/>
                  <a:pt x="741367" y="108794"/>
                </a:cubicBezTo>
                <a:cubicBezTo>
                  <a:pt x="781348" y="96184"/>
                  <a:pt x="821070" y="82798"/>
                  <a:pt x="861464" y="71530"/>
                </a:cubicBezTo>
                <a:cubicBezTo>
                  <a:pt x="920041" y="53751"/>
                  <a:pt x="977326" y="35300"/>
                  <a:pt x="1038383" y="26824"/>
                </a:cubicBezTo>
                <a:cubicBezTo>
                  <a:pt x="1077950" y="20518"/>
                  <a:pt x="1116536" y="8786"/>
                  <a:pt x="1156569" y="5478"/>
                </a:cubicBezTo>
                <a:cubicBezTo>
                  <a:pt x="1168708" y="3825"/>
                  <a:pt x="1180898" y="2688"/>
                  <a:pt x="1193141" y="1964"/>
                </a:cubicBezTo>
                <a:cubicBezTo>
                  <a:pt x="1193347" y="1912"/>
                  <a:pt x="1193554" y="1912"/>
                  <a:pt x="1193761" y="1912"/>
                </a:cubicBezTo>
                <a:cubicBezTo>
                  <a:pt x="1218813" y="413"/>
                  <a:pt x="1244072" y="413"/>
                  <a:pt x="1269332" y="0"/>
                </a:cubicBezTo>
                <a:cubicBezTo>
                  <a:pt x="1292680" y="310"/>
                  <a:pt x="1316028" y="1602"/>
                  <a:pt x="1339221" y="4135"/>
                </a:cubicBezTo>
                <a:cubicBezTo>
                  <a:pt x="1340202" y="4703"/>
                  <a:pt x="1341287" y="5117"/>
                  <a:pt x="1342372" y="5427"/>
                </a:cubicBezTo>
                <a:cubicBezTo>
                  <a:pt x="1361071" y="11215"/>
                  <a:pt x="1380596" y="12973"/>
                  <a:pt x="1399864" y="16022"/>
                </a:cubicBezTo>
                <a:cubicBezTo>
                  <a:pt x="1446353" y="27341"/>
                  <a:pt x="1491344" y="45895"/>
                  <a:pt x="1539642" y="48066"/>
                </a:cubicBezTo>
                <a:cubicBezTo>
                  <a:pt x="1592846" y="64605"/>
                  <a:pt x="1645431" y="83159"/>
                  <a:pt x="1700237" y="94220"/>
                </a:cubicBezTo>
                <a:cubicBezTo>
                  <a:pt x="1748483" y="106934"/>
                  <a:pt x="1794559" y="127246"/>
                  <a:pt x="1839809" y="148023"/>
                </a:cubicBezTo>
                <a:cubicBezTo>
                  <a:pt x="1877258" y="169730"/>
                  <a:pt x="1915276" y="190558"/>
                  <a:pt x="1951797" y="213816"/>
                </a:cubicBezTo>
                <a:cubicBezTo>
                  <a:pt x="2025198" y="266534"/>
                  <a:pt x="2093124" y="327262"/>
                  <a:pt x="2153612" y="394399"/>
                </a:cubicBezTo>
                <a:cubicBezTo>
                  <a:pt x="2261210" y="516063"/>
                  <a:pt x="2350727" y="654162"/>
                  <a:pt x="2416329" y="802960"/>
                </a:cubicBezTo>
                <a:cubicBezTo>
                  <a:pt x="2471135" y="940181"/>
                  <a:pt x="2517263" y="1084482"/>
                  <a:pt x="2521447" y="12332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33"/>
          <p:cNvSpPr/>
          <p:nvPr/>
        </p:nvSpPr>
        <p:spPr>
          <a:xfrm rot="-550833">
            <a:off x="3832123" y="-359952"/>
            <a:ext cx="1484892" cy="1364513"/>
          </a:xfrm>
          <a:custGeom>
            <a:rect b="b" l="l" r="r" t="t"/>
            <a:pathLst>
              <a:path extrusionOk="0" h="2721282" w="2961357">
                <a:moveTo>
                  <a:pt x="2961034" y="1225843"/>
                </a:moveTo>
                <a:cubicBezTo>
                  <a:pt x="2960086" y="1196342"/>
                  <a:pt x="2952861" y="1167670"/>
                  <a:pt x="2945872" y="1139176"/>
                </a:cubicBezTo>
                <a:cubicBezTo>
                  <a:pt x="2943325" y="1120041"/>
                  <a:pt x="2940896" y="1100907"/>
                  <a:pt x="2936040" y="1082187"/>
                </a:cubicBezTo>
                <a:cubicBezTo>
                  <a:pt x="2932901" y="1068029"/>
                  <a:pt x="2933197" y="1053279"/>
                  <a:pt x="2929466" y="1039298"/>
                </a:cubicBezTo>
                <a:cubicBezTo>
                  <a:pt x="2928222" y="1035211"/>
                  <a:pt x="2925497" y="1031893"/>
                  <a:pt x="2921944" y="1029938"/>
                </a:cubicBezTo>
                <a:cubicBezTo>
                  <a:pt x="2899615" y="922774"/>
                  <a:pt x="2850456" y="824319"/>
                  <a:pt x="2797388" y="729417"/>
                </a:cubicBezTo>
                <a:cubicBezTo>
                  <a:pt x="2767774" y="675806"/>
                  <a:pt x="2741240" y="619884"/>
                  <a:pt x="2701439" y="572848"/>
                </a:cubicBezTo>
                <a:cubicBezTo>
                  <a:pt x="2621542" y="477236"/>
                  <a:pt x="2533944" y="386363"/>
                  <a:pt x="2435448" y="309766"/>
                </a:cubicBezTo>
                <a:cubicBezTo>
                  <a:pt x="2352530" y="250172"/>
                  <a:pt x="2260372" y="202129"/>
                  <a:pt x="2168688" y="157462"/>
                </a:cubicBezTo>
                <a:cubicBezTo>
                  <a:pt x="2089856" y="121030"/>
                  <a:pt x="2006226" y="96327"/>
                  <a:pt x="1922005" y="75712"/>
                </a:cubicBezTo>
                <a:cubicBezTo>
                  <a:pt x="1801891" y="44908"/>
                  <a:pt x="1680179" y="19079"/>
                  <a:pt x="1556275" y="10312"/>
                </a:cubicBezTo>
                <a:cubicBezTo>
                  <a:pt x="1461037" y="3262"/>
                  <a:pt x="1365503" y="-1358"/>
                  <a:pt x="1270028" y="360"/>
                </a:cubicBezTo>
                <a:cubicBezTo>
                  <a:pt x="1174138" y="4329"/>
                  <a:pt x="1079078" y="19257"/>
                  <a:pt x="985143" y="38391"/>
                </a:cubicBezTo>
                <a:cubicBezTo>
                  <a:pt x="660576" y="100119"/>
                  <a:pt x="358753" y="290691"/>
                  <a:pt x="181603" y="572019"/>
                </a:cubicBezTo>
                <a:cubicBezTo>
                  <a:pt x="81567" y="731669"/>
                  <a:pt x="15114" y="871177"/>
                  <a:pt x="3091" y="1062402"/>
                </a:cubicBezTo>
                <a:cubicBezTo>
                  <a:pt x="-5556" y="1160324"/>
                  <a:pt x="4276" y="1259550"/>
                  <a:pt x="28381" y="1354688"/>
                </a:cubicBezTo>
                <a:cubicBezTo>
                  <a:pt x="40049" y="1395978"/>
                  <a:pt x="59713" y="1434128"/>
                  <a:pt x="77007" y="1473167"/>
                </a:cubicBezTo>
                <a:cubicBezTo>
                  <a:pt x="95131" y="1515582"/>
                  <a:pt x="108990" y="1559893"/>
                  <a:pt x="131023" y="1600590"/>
                </a:cubicBezTo>
                <a:cubicBezTo>
                  <a:pt x="168040" y="1668479"/>
                  <a:pt x="212520" y="1732220"/>
                  <a:pt x="260198" y="1793059"/>
                </a:cubicBezTo>
                <a:cubicBezTo>
                  <a:pt x="371783" y="1920660"/>
                  <a:pt x="514580" y="2017872"/>
                  <a:pt x="662708" y="2098437"/>
                </a:cubicBezTo>
                <a:cubicBezTo>
                  <a:pt x="803788" y="2176100"/>
                  <a:pt x="955233" y="2235043"/>
                  <a:pt x="1113489" y="2265314"/>
                </a:cubicBezTo>
                <a:cubicBezTo>
                  <a:pt x="1106974" y="2312350"/>
                  <a:pt x="1079789" y="2354055"/>
                  <a:pt x="1054973" y="2393686"/>
                </a:cubicBezTo>
                <a:cubicBezTo>
                  <a:pt x="1014994" y="2464714"/>
                  <a:pt x="962400" y="2527330"/>
                  <a:pt x="909747" y="2589235"/>
                </a:cubicBezTo>
                <a:cubicBezTo>
                  <a:pt x="875691" y="2620276"/>
                  <a:pt x="841339" y="2651317"/>
                  <a:pt x="803492" y="2677797"/>
                </a:cubicBezTo>
                <a:cubicBezTo>
                  <a:pt x="792831" y="2683958"/>
                  <a:pt x="790225" y="2699242"/>
                  <a:pt x="799169" y="2708010"/>
                </a:cubicBezTo>
                <a:cubicBezTo>
                  <a:pt x="816226" y="2722346"/>
                  <a:pt x="840924" y="2720391"/>
                  <a:pt x="861891" y="2721042"/>
                </a:cubicBezTo>
                <a:cubicBezTo>
                  <a:pt x="900862" y="2722879"/>
                  <a:pt x="939005" y="2713874"/>
                  <a:pt x="976792" y="2705107"/>
                </a:cubicBezTo>
                <a:cubicBezTo>
                  <a:pt x="1034006" y="2692074"/>
                  <a:pt x="1090746" y="2674895"/>
                  <a:pt x="1143814" y="2649718"/>
                </a:cubicBezTo>
                <a:cubicBezTo>
                  <a:pt x="1212162" y="2619269"/>
                  <a:pt x="1271035" y="2572707"/>
                  <a:pt x="1330914" y="2528515"/>
                </a:cubicBezTo>
                <a:cubicBezTo>
                  <a:pt x="1400506" y="2479524"/>
                  <a:pt x="1470513" y="2428578"/>
                  <a:pt x="1517777" y="2356247"/>
                </a:cubicBezTo>
                <a:cubicBezTo>
                  <a:pt x="1580676" y="2349553"/>
                  <a:pt x="1649854" y="2356543"/>
                  <a:pt x="1714768" y="2345880"/>
                </a:cubicBezTo>
                <a:cubicBezTo>
                  <a:pt x="1862363" y="2323487"/>
                  <a:pt x="2006167" y="2280361"/>
                  <a:pt x="2142331" y="2219285"/>
                </a:cubicBezTo>
                <a:cubicBezTo>
                  <a:pt x="2253324" y="2172427"/>
                  <a:pt x="2359460" y="2114373"/>
                  <a:pt x="2454105" y="2039435"/>
                </a:cubicBezTo>
                <a:cubicBezTo>
                  <a:pt x="2563617" y="1952590"/>
                  <a:pt x="2657137" y="1847263"/>
                  <a:pt x="2737746" y="1733405"/>
                </a:cubicBezTo>
                <a:cubicBezTo>
                  <a:pt x="2762622" y="1695729"/>
                  <a:pt x="2788741" y="1658823"/>
                  <a:pt x="2814268" y="1621561"/>
                </a:cubicBezTo>
                <a:cubicBezTo>
                  <a:pt x="2841513" y="1574347"/>
                  <a:pt x="2868994" y="1526956"/>
                  <a:pt x="2891264" y="1477136"/>
                </a:cubicBezTo>
                <a:cubicBezTo>
                  <a:pt x="2916613" y="1425361"/>
                  <a:pt x="2935744" y="1370742"/>
                  <a:pt x="2947945" y="1314287"/>
                </a:cubicBezTo>
                <a:cubicBezTo>
                  <a:pt x="2955289" y="1285378"/>
                  <a:pt x="2963048" y="1255995"/>
                  <a:pt x="2961034" y="12258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33"/>
          <p:cNvSpPr/>
          <p:nvPr/>
        </p:nvSpPr>
        <p:spPr>
          <a:xfrm rot="-550833">
            <a:off x="3832123" y="-359952"/>
            <a:ext cx="1484892" cy="1364513"/>
          </a:xfrm>
          <a:custGeom>
            <a:rect b="b" l="l" r="r" t="t"/>
            <a:pathLst>
              <a:path extrusionOk="0" h="2721282" w="2961357">
                <a:moveTo>
                  <a:pt x="861891" y="2721042"/>
                </a:moveTo>
                <a:cubicBezTo>
                  <a:pt x="840924" y="2720391"/>
                  <a:pt x="816226" y="2722346"/>
                  <a:pt x="799169" y="2708010"/>
                </a:cubicBezTo>
                <a:cubicBezTo>
                  <a:pt x="790225" y="2699242"/>
                  <a:pt x="792831" y="2683958"/>
                  <a:pt x="803492" y="2677797"/>
                </a:cubicBezTo>
                <a:cubicBezTo>
                  <a:pt x="841339" y="2651317"/>
                  <a:pt x="875691" y="2620276"/>
                  <a:pt x="909747" y="2589235"/>
                </a:cubicBezTo>
                <a:cubicBezTo>
                  <a:pt x="962400" y="2527330"/>
                  <a:pt x="1014994" y="2464714"/>
                  <a:pt x="1054973" y="2393686"/>
                </a:cubicBezTo>
                <a:cubicBezTo>
                  <a:pt x="1079789" y="2354055"/>
                  <a:pt x="1106974" y="2312350"/>
                  <a:pt x="1113489" y="2265314"/>
                </a:cubicBezTo>
                <a:cubicBezTo>
                  <a:pt x="955233" y="2235043"/>
                  <a:pt x="803788" y="2176100"/>
                  <a:pt x="662708" y="2098437"/>
                </a:cubicBezTo>
                <a:cubicBezTo>
                  <a:pt x="514580" y="2017872"/>
                  <a:pt x="371783" y="1920660"/>
                  <a:pt x="260198" y="1793059"/>
                </a:cubicBezTo>
                <a:cubicBezTo>
                  <a:pt x="212520" y="1732220"/>
                  <a:pt x="168040" y="1668479"/>
                  <a:pt x="131023" y="1600590"/>
                </a:cubicBezTo>
                <a:cubicBezTo>
                  <a:pt x="108990" y="1559893"/>
                  <a:pt x="95131" y="1515582"/>
                  <a:pt x="77007" y="1473167"/>
                </a:cubicBezTo>
                <a:cubicBezTo>
                  <a:pt x="59713" y="1434128"/>
                  <a:pt x="40049" y="1395978"/>
                  <a:pt x="28381" y="1354688"/>
                </a:cubicBezTo>
                <a:cubicBezTo>
                  <a:pt x="4276" y="1259550"/>
                  <a:pt x="-5556" y="1160324"/>
                  <a:pt x="3091" y="1062402"/>
                </a:cubicBezTo>
                <a:cubicBezTo>
                  <a:pt x="15114" y="871177"/>
                  <a:pt x="81567" y="731669"/>
                  <a:pt x="181603" y="572019"/>
                </a:cubicBezTo>
                <a:cubicBezTo>
                  <a:pt x="358753" y="290691"/>
                  <a:pt x="660576" y="100119"/>
                  <a:pt x="985143" y="38391"/>
                </a:cubicBezTo>
                <a:cubicBezTo>
                  <a:pt x="1079078" y="19257"/>
                  <a:pt x="1174138" y="4329"/>
                  <a:pt x="1270028" y="360"/>
                </a:cubicBezTo>
                <a:cubicBezTo>
                  <a:pt x="1365503" y="-1358"/>
                  <a:pt x="1461037" y="3262"/>
                  <a:pt x="1556275" y="10312"/>
                </a:cubicBezTo>
                <a:cubicBezTo>
                  <a:pt x="1680179" y="19079"/>
                  <a:pt x="1801891" y="44908"/>
                  <a:pt x="1922005" y="75712"/>
                </a:cubicBezTo>
                <a:cubicBezTo>
                  <a:pt x="2006226" y="96327"/>
                  <a:pt x="2089856" y="121030"/>
                  <a:pt x="2168688" y="157462"/>
                </a:cubicBezTo>
                <a:cubicBezTo>
                  <a:pt x="2260372" y="202129"/>
                  <a:pt x="2352530" y="250172"/>
                  <a:pt x="2435448" y="309766"/>
                </a:cubicBezTo>
                <a:cubicBezTo>
                  <a:pt x="2533944" y="386363"/>
                  <a:pt x="2621542" y="477236"/>
                  <a:pt x="2701439" y="572848"/>
                </a:cubicBezTo>
                <a:cubicBezTo>
                  <a:pt x="2741240" y="619884"/>
                  <a:pt x="2767774" y="675806"/>
                  <a:pt x="2797388" y="729417"/>
                </a:cubicBezTo>
                <a:cubicBezTo>
                  <a:pt x="2850456" y="824319"/>
                  <a:pt x="2899615" y="922774"/>
                  <a:pt x="2921944" y="1029938"/>
                </a:cubicBezTo>
                <a:cubicBezTo>
                  <a:pt x="2925497" y="1031893"/>
                  <a:pt x="2928222" y="1035211"/>
                  <a:pt x="2929466" y="1039298"/>
                </a:cubicBezTo>
                <a:cubicBezTo>
                  <a:pt x="2933197" y="1053279"/>
                  <a:pt x="2932901" y="1068029"/>
                  <a:pt x="2936040" y="1082187"/>
                </a:cubicBezTo>
                <a:cubicBezTo>
                  <a:pt x="2940896" y="1100907"/>
                  <a:pt x="2943325" y="1120041"/>
                  <a:pt x="2945872" y="1139176"/>
                </a:cubicBezTo>
                <a:cubicBezTo>
                  <a:pt x="2952861" y="1167670"/>
                  <a:pt x="2960086" y="1196342"/>
                  <a:pt x="2961034" y="1225843"/>
                </a:cubicBezTo>
                <a:cubicBezTo>
                  <a:pt x="2963048" y="1255995"/>
                  <a:pt x="2955289" y="1285378"/>
                  <a:pt x="2947945" y="1314287"/>
                </a:cubicBezTo>
                <a:cubicBezTo>
                  <a:pt x="2935744" y="1370742"/>
                  <a:pt x="2916613" y="1425361"/>
                  <a:pt x="2891264" y="1477136"/>
                </a:cubicBezTo>
                <a:cubicBezTo>
                  <a:pt x="2868994" y="1526956"/>
                  <a:pt x="2841513" y="1574347"/>
                  <a:pt x="2814268" y="1621561"/>
                </a:cubicBezTo>
                <a:cubicBezTo>
                  <a:pt x="2788741" y="1658823"/>
                  <a:pt x="2762622" y="1695729"/>
                  <a:pt x="2737746" y="1733405"/>
                </a:cubicBezTo>
                <a:cubicBezTo>
                  <a:pt x="2657137" y="1847263"/>
                  <a:pt x="2563617" y="1952590"/>
                  <a:pt x="2454105" y="2039435"/>
                </a:cubicBezTo>
                <a:cubicBezTo>
                  <a:pt x="2359460" y="2114373"/>
                  <a:pt x="2253324" y="2172427"/>
                  <a:pt x="2142331" y="2219285"/>
                </a:cubicBezTo>
                <a:cubicBezTo>
                  <a:pt x="2006167" y="2280361"/>
                  <a:pt x="1862363" y="2323487"/>
                  <a:pt x="1714768" y="2345880"/>
                </a:cubicBezTo>
                <a:cubicBezTo>
                  <a:pt x="1649854" y="2356543"/>
                  <a:pt x="1580676" y="2349553"/>
                  <a:pt x="1517777" y="2356247"/>
                </a:cubicBezTo>
                <a:cubicBezTo>
                  <a:pt x="1470513" y="2428578"/>
                  <a:pt x="1400506" y="2479524"/>
                  <a:pt x="1330914" y="2528515"/>
                </a:cubicBezTo>
                <a:cubicBezTo>
                  <a:pt x="1271035" y="2572707"/>
                  <a:pt x="1212162" y="2619269"/>
                  <a:pt x="1143814" y="2649718"/>
                </a:cubicBezTo>
                <a:cubicBezTo>
                  <a:pt x="1090746" y="2674895"/>
                  <a:pt x="1034006" y="2692074"/>
                  <a:pt x="976792" y="2705107"/>
                </a:cubicBezTo>
                <a:cubicBezTo>
                  <a:pt x="939005" y="2713874"/>
                  <a:pt x="900862" y="2722879"/>
                  <a:pt x="861891" y="2721042"/>
                </a:cubicBezTo>
                <a:close/>
                <a:moveTo>
                  <a:pt x="865444" y="2688579"/>
                </a:moveTo>
                <a:cubicBezTo>
                  <a:pt x="914070" y="2689645"/>
                  <a:pt x="961274" y="2675250"/>
                  <a:pt x="1008123" y="2664232"/>
                </a:cubicBezTo>
                <a:cubicBezTo>
                  <a:pt x="1061132" y="2649659"/>
                  <a:pt x="1112660" y="2630761"/>
                  <a:pt x="1161227" y="2604993"/>
                </a:cubicBezTo>
                <a:cubicBezTo>
                  <a:pt x="1204581" y="2582363"/>
                  <a:pt x="1243553" y="2552151"/>
                  <a:pt x="1282880" y="2523894"/>
                </a:cubicBezTo>
                <a:cubicBezTo>
                  <a:pt x="1328959" y="2489180"/>
                  <a:pt x="1376697" y="2456480"/>
                  <a:pt x="1420940" y="2419396"/>
                </a:cubicBezTo>
                <a:cubicBezTo>
                  <a:pt x="1448066" y="2394752"/>
                  <a:pt x="1471046" y="2365962"/>
                  <a:pt x="1492250" y="2336165"/>
                </a:cubicBezTo>
                <a:cubicBezTo>
                  <a:pt x="1511025" y="2314365"/>
                  <a:pt x="1554083" y="2323013"/>
                  <a:pt x="1580617" y="2320940"/>
                </a:cubicBezTo>
                <a:cubicBezTo>
                  <a:pt x="1610349" y="2321355"/>
                  <a:pt x="1642510" y="2319874"/>
                  <a:pt x="1670406" y="2317919"/>
                </a:cubicBezTo>
                <a:cubicBezTo>
                  <a:pt x="1835710" y="2300858"/>
                  <a:pt x="1996276" y="2249853"/>
                  <a:pt x="2147247" y="2181432"/>
                </a:cubicBezTo>
                <a:cubicBezTo>
                  <a:pt x="2259661" y="2133685"/>
                  <a:pt x="2365915" y="2071424"/>
                  <a:pt x="2459850" y="1993051"/>
                </a:cubicBezTo>
                <a:cubicBezTo>
                  <a:pt x="2572323" y="1898031"/>
                  <a:pt x="2667621" y="1783107"/>
                  <a:pt x="2747874" y="1660481"/>
                </a:cubicBezTo>
                <a:cubicBezTo>
                  <a:pt x="2779265" y="1618718"/>
                  <a:pt x="2804910" y="1573637"/>
                  <a:pt x="2829786" y="1527785"/>
                </a:cubicBezTo>
                <a:cubicBezTo>
                  <a:pt x="2865026" y="1462622"/>
                  <a:pt x="2895765" y="1394319"/>
                  <a:pt x="2912704" y="1322521"/>
                </a:cubicBezTo>
                <a:cubicBezTo>
                  <a:pt x="2925971" y="1272879"/>
                  <a:pt x="2917975" y="1220511"/>
                  <a:pt x="2916613" y="1169802"/>
                </a:cubicBezTo>
                <a:cubicBezTo>
                  <a:pt x="2914363" y="1139827"/>
                  <a:pt x="2909091" y="1110267"/>
                  <a:pt x="2902872" y="1080884"/>
                </a:cubicBezTo>
                <a:cubicBezTo>
                  <a:pt x="2882439" y="954882"/>
                  <a:pt x="2824396" y="839306"/>
                  <a:pt x="2761911" y="729773"/>
                </a:cubicBezTo>
                <a:cubicBezTo>
                  <a:pt x="2743550" y="696954"/>
                  <a:pt x="2726611" y="663366"/>
                  <a:pt x="2706178" y="631732"/>
                </a:cubicBezTo>
                <a:cubicBezTo>
                  <a:pt x="2674965" y="587717"/>
                  <a:pt x="2639665" y="546724"/>
                  <a:pt x="2601760" y="508396"/>
                </a:cubicBezTo>
                <a:cubicBezTo>
                  <a:pt x="2536313" y="439263"/>
                  <a:pt x="2468794" y="371079"/>
                  <a:pt x="2390199" y="316757"/>
                </a:cubicBezTo>
                <a:cubicBezTo>
                  <a:pt x="2293717" y="256451"/>
                  <a:pt x="2193741" y="199463"/>
                  <a:pt x="2087250" y="158706"/>
                </a:cubicBezTo>
                <a:cubicBezTo>
                  <a:pt x="1987392" y="121385"/>
                  <a:pt x="1879065" y="98341"/>
                  <a:pt x="1776246" y="74586"/>
                </a:cubicBezTo>
                <a:cubicBezTo>
                  <a:pt x="1610409" y="39517"/>
                  <a:pt x="1440011" y="31875"/>
                  <a:pt x="1271094" y="32763"/>
                </a:cubicBezTo>
                <a:cubicBezTo>
                  <a:pt x="1047924" y="46211"/>
                  <a:pt x="822623" y="94254"/>
                  <a:pt x="624684" y="201181"/>
                </a:cubicBezTo>
                <a:cubicBezTo>
                  <a:pt x="439953" y="305442"/>
                  <a:pt x="279980" y="456858"/>
                  <a:pt x="176865" y="642987"/>
                </a:cubicBezTo>
                <a:cubicBezTo>
                  <a:pt x="130963" y="719584"/>
                  <a:pt x="90985" y="800682"/>
                  <a:pt x="65043" y="886283"/>
                </a:cubicBezTo>
                <a:cubicBezTo>
                  <a:pt x="51125" y="936637"/>
                  <a:pt x="43840" y="988293"/>
                  <a:pt x="37798" y="1040068"/>
                </a:cubicBezTo>
                <a:cubicBezTo>
                  <a:pt x="26071" y="1143322"/>
                  <a:pt x="34126" y="1248946"/>
                  <a:pt x="60660" y="1349357"/>
                </a:cubicBezTo>
                <a:cubicBezTo>
                  <a:pt x="73631" y="1393904"/>
                  <a:pt x="96552" y="1434543"/>
                  <a:pt x="113906" y="1477373"/>
                </a:cubicBezTo>
                <a:cubicBezTo>
                  <a:pt x="138308" y="1545498"/>
                  <a:pt x="169461" y="1610246"/>
                  <a:pt x="210624" y="1669604"/>
                </a:cubicBezTo>
                <a:cubicBezTo>
                  <a:pt x="243673" y="1716877"/>
                  <a:pt x="275715" y="1765572"/>
                  <a:pt x="316109" y="1807039"/>
                </a:cubicBezTo>
                <a:cubicBezTo>
                  <a:pt x="423133" y="1913907"/>
                  <a:pt x="548340" y="2000870"/>
                  <a:pt x="681365" y="2071602"/>
                </a:cubicBezTo>
                <a:cubicBezTo>
                  <a:pt x="817470" y="2145888"/>
                  <a:pt x="963407" y="2204002"/>
                  <a:pt x="1116095" y="2232200"/>
                </a:cubicBezTo>
                <a:cubicBezTo>
                  <a:pt x="1186991" y="2243159"/>
                  <a:pt x="1110350" y="2366199"/>
                  <a:pt x="1089739" y="2399314"/>
                </a:cubicBezTo>
                <a:cubicBezTo>
                  <a:pt x="1063975" y="2442321"/>
                  <a:pt x="1038270" y="2485447"/>
                  <a:pt x="1005281" y="2523479"/>
                </a:cubicBezTo>
                <a:cubicBezTo>
                  <a:pt x="981056" y="2553573"/>
                  <a:pt x="958313" y="2584970"/>
                  <a:pt x="931779" y="2613167"/>
                </a:cubicBezTo>
                <a:cubicBezTo>
                  <a:pt x="903409" y="2638996"/>
                  <a:pt x="874802" y="2664824"/>
                  <a:pt x="844241" y="2688164"/>
                </a:cubicBezTo>
                <a:cubicBezTo>
                  <a:pt x="851348" y="2688461"/>
                  <a:pt x="858396" y="2688520"/>
                  <a:pt x="865444" y="26885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33"/>
          <p:cNvSpPr/>
          <p:nvPr/>
        </p:nvSpPr>
        <p:spPr>
          <a:xfrm rot="-550833">
            <a:off x="3848436" y="-343225"/>
            <a:ext cx="1447927" cy="1331749"/>
          </a:xfrm>
          <a:custGeom>
            <a:rect b="b" l="l" r="r" t="t"/>
            <a:pathLst>
              <a:path extrusionOk="0" h="2655940" w="2887636">
                <a:moveTo>
                  <a:pt x="2883976" y="1137113"/>
                </a:moveTo>
                <a:cubicBezTo>
                  <a:pt x="2885398" y="1187822"/>
                  <a:pt x="2893334" y="1240249"/>
                  <a:pt x="2880127" y="1289832"/>
                </a:cubicBezTo>
                <a:cubicBezTo>
                  <a:pt x="2863187" y="1361630"/>
                  <a:pt x="2832448" y="1429933"/>
                  <a:pt x="2797208" y="1495096"/>
                </a:cubicBezTo>
                <a:cubicBezTo>
                  <a:pt x="2772332" y="1540948"/>
                  <a:pt x="2746628" y="1585969"/>
                  <a:pt x="2715296" y="1627792"/>
                </a:cubicBezTo>
                <a:cubicBezTo>
                  <a:pt x="2635043" y="1750418"/>
                  <a:pt x="2539746" y="1865342"/>
                  <a:pt x="2427273" y="1960362"/>
                </a:cubicBezTo>
                <a:cubicBezTo>
                  <a:pt x="2333397" y="2038735"/>
                  <a:pt x="2227143" y="2100996"/>
                  <a:pt x="2114670" y="2148743"/>
                </a:cubicBezTo>
                <a:cubicBezTo>
                  <a:pt x="1963758" y="2217105"/>
                  <a:pt x="1803133" y="2268169"/>
                  <a:pt x="1637829" y="2285230"/>
                </a:cubicBezTo>
                <a:cubicBezTo>
                  <a:pt x="1609932" y="2287185"/>
                  <a:pt x="1577713" y="2288666"/>
                  <a:pt x="1548040" y="2288251"/>
                </a:cubicBezTo>
                <a:cubicBezTo>
                  <a:pt x="1521506" y="2290325"/>
                  <a:pt x="1478447" y="2281735"/>
                  <a:pt x="1459672" y="2303476"/>
                </a:cubicBezTo>
                <a:cubicBezTo>
                  <a:pt x="1438528" y="2333332"/>
                  <a:pt x="1415488" y="2362123"/>
                  <a:pt x="1388362" y="2386766"/>
                </a:cubicBezTo>
                <a:cubicBezTo>
                  <a:pt x="1344119" y="2423850"/>
                  <a:pt x="1296382" y="2456550"/>
                  <a:pt x="1250303" y="2491205"/>
                </a:cubicBezTo>
                <a:cubicBezTo>
                  <a:pt x="1210975" y="2519462"/>
                  <a:pt x="1172004" y="2549615"/>
                  <a:pt x="1128649" y="2572304"/>
                </a:cubicBezTo>
                <a:cubicBezTo>
                  <a:pt x="1080083" y="2598073"/>
                  <a:pt x="1028555" y="2616970"/>
                  <a:pt x="975546" y="2631543"/>
                </a:cubicBezTo>
                <a:cubicBezTo>
                  <a:pt x="928697" y="2642561"/>
                  <a:pt x="881492" y="2656897"/>
                  <a:pt x="832867" y="2655890"/>
                </a:cubicBezTo>
                <a:cubicBezTo>
                  <a:pt x="825819" y="2655831"/>
                  <a:pt x="818771" y="2655772"/>
                  <a:pt x="811782" y="2655476"/>
                </a:cubicBezTo>
                <a:cubicBezTo>
                  <a:pt x="842284" y="2632135"/>
                  <a:pt x="870891" y="2606307"/>
                  <a:pt x="899320" y="2580479"/>
                </a:cubicBezTo>
                <a:cubicBezTo>
                  <a:pt x="925854" y="2552340"/>
                  <a:pt x="948597" y="2520943"/>
                  <a:pt x="972821" y="2490790"/>
                </a:cubicBezTo>
                <a:cubicBezTo>
                  <a:pt x="1005811" y="2452759"/>
                  <a:pt x="1031516" y="2409692"/>
                  <a:pt x="1057280" y="2366625"/>
                </a:cubicBezTo>
                <a:cubicBezTo>
                  <a:pt x="1077891" y="2333510"/>
                  <a:pt x="1154532" y="2210470"/>
                  <a:pt x="1083636" y="2199511"/>
                </a:cubicBezTo>
                <a:cubicBezTo>
                  <a:pt x="930948" y="2171313"/>
                  <a:pt x="784952" y="2113140"/>
                  <a:pt x="648906" y="2038913"/>
                </a:cubicBezTo>
                <a:cubicBezTo>
                  <a:pt x="515881" y="1968240"/>
                  <a:pt x="390614" y="1881218"/>
                  <a:pt x="283650" y="1774350"/>
                </a:cubicBezTo>
                <a:cubicBezTo>
                  <a:pt x="243256" y="1732942"/>
                  <a:pt x="211155" y="1684188"/>
                  <a:pt x="178106" y="1636915"/>
                </a:cubicBezTo>
                <a:cubicBezTo>
                  <a:pt x="136943" y="1577558"/>
                  <a:pt x="105789" y="1512809"/>
                  <a:pt x="81387" y="1444684"/>
                </a:cubicBezTo>
                <a:cubicBezTo>
                  <a:pt x="64034" y="1401795"/>
                  <a:pt x="41113" y="1361216"/>
                  <a:pt x="28142" y="1316668"/>
                </a:cubicBezTo>
                <a:cubicBezTo>
                  <a:pt x="1549" y="1216257"/>
                  <a:pt x="-6447" y="1110633"/>
                  <a:pt x="5221" y="1007379"/>
                </a:cubicBezTo>
                <a:cubicBezTo>
                  <a:pt x="11262" y="955663"/>
                  <a:pt x="18547" y="903948"/>
                  <a:pt x="32465" y="853594"/>
                </a:cubicBezTo>
                <a:cubicBezTo>
                  <a:pt x="58407" y="768053"/>
                  <a:pt x="98386" y="686895"/>
                  <a:pt x="144287" y="610298"/>
                </a:cubicBezTo>
                <a:cubicBezTo>
                  <a:pt x="247461" y="424169"/>
                  <a:pt x="407435" y="272753"/>
                  <a:pt x="592107" y="168492"/>
                </a:cubicBezTo>
                <a:cubicBezTo>
                  <a:pt x="790045" y="61565"/>
                  <a:pt x="1015347" y="13581"/>
                  <a:pt x="1238516" y="75"/>
                </a:cubicBezTo>
                <a:cubicBezTo>
                  <a:pt x="1407433" y="-873"/>
                  <a:pt x="1577831" y="6887"/>
                  <a:pt x="1743668" y="41898"/>
                </a:cubicBezTo>
                <a:cubicBezTo>
                  <a:pt x="1846487" y="65653"/>
                  <a:pt x="1954814" y="88697"/>
                  <a:pt x="2054672" y="126017"/>
                </a:cubicBezTo>
                <a:cubicBezTo>
                  <a:pt x="2161163" y="166833"/>
                  <a:pt x="2261080" y="223762"/>
                  <a:pt x="2357621" y="284127"/>
                </a:cubicBezTo>
                <a:cubicBezTo>
                  <a:pt x="2436216" y="338449"/>
                  <a:pt x="2503735" y="406634"/>
                  <a:pt x="2569182" y="475766"/>
                </a:cubicBezTo>
                <a:cubicBezTo>
                  <a:pt x="2607088" y="514094"/>
                  <a:pt x="2642387" y="555087"/>
                  <a:pt x="2673600" y="599102"/>
                </a:cubicBezTo>
                <a:cubicBezTo>
                  <a:pt x="2694034" y="630736"/>
                  <a:pt x="2710973" y="664265"/>
                  <a:pt x="2729333" y="697084"/>
                </a:cubicBezTo>
                <a:cubicBezTo>
                  <a:pt x="2791818" y="806617"/>
                  <a:pt x="2849861" y="922193"/>
                  <a:pt x="2870295" y="1048195"/>
                </a:cubicBezTo>
                <a:cubicBezTo>
                  <a:pt x="2876514" y="1077578"/>
                  <a:pt x="2881726" y="1107138"/>
                  <a:pt x="2883976" y="1137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33"/>
          <p:cNvSpPr/>
          <p:nvPr/>
        </p:nvSpPr>
        <p:spPr>
          <a:xfrm rot="-1916685">
            <a:off x="7989278" y="4044890"/>
            <a:ext cx="1714144" cy="620544"/>
          </a:xfrm>
          <a:custGeom>
            <a:rect b="b" l="l" r="r" t="t"/>
            <a:pathLst>
              <a:path extrusionOk="0" h="1238984" w="3422475">
                <a:moveTo>
                  <a:pt x="3231441" y="175069"/>
                </a:moveTo>
                <a:cubicBezTo>
                  <a:pt x="3246021" y="164122"/>
                  <a:pt x="3260670" y="153312"/>
                  <a:pt x="3275455" y="142571"/>
                </a:cubicBezTo>
                <a:cubicBezTo>
                  <a:pt x="3289214" y="132582"/>
                  <a:pt x="3303384" y="123141"/>
                  <a:pt x="3317211" y="113152"/>
                </a:cubicBezTo>
                <a:cubicBezTo>
                  <a:pt x="3323782" y="108362"/>
                  <a:pt x="3330422" y="103436"/>
                  <a:pt x="3336719" y="98237"/>
                </a:cubicBezTo>
                <a:cubicBezTo>
                  <a:pt x="3343154" y="92900"/>
                  <a:pt x="3349520" y="87427"/>
                  <a:pt x="3355817" y="81885"/>
                </a:cubicBezTo>
                <a:cubicBezTo>
                  <a:pt x="3361704" y="76685"/>
                  <a:pt x="3367659" y="71349"/>
                  <a:pt x="3373957" y="66491"/>
                </a:cubicBezTo>
                <a:cubicBezTo>
                  <a:pt x="3380049" y="61771"/>
                  <a:pt x="3386210" y="57187"/>
                  <a:pt x="3392370" y="52671"/>
                </a:cubicBezTo>
                <a:cubicBezTo>
                  <a:pt x="3400311" y="46787"/>
                  <a:pt x="3408114" y="40972"/>
                  <a:pt x="3414822" y="33720"/>
                </a:cubicBezTo>
                <a:cubicBezTo>
                  <a:pt x="3420367" y="27699"/>
                  <a:pt x="3424679" y="18873"/>
                  <a:pt x="3421257" y="10731"/>
                </a:cubicBezTo>
                <a:cubicBezTo>
                  <a:pt x="3419546" y="6695"/>
                  <a:pt x="3416534" y="3137"/>
                  <a:pt x="3412427" y="1427"/>
                </a:cubicBezTo>
                <a:cubicBezTo>
                  <a:pt x="3408388" y="-284"/>
                  <a:pt x="3404007" y="-147"/>
                  <a:pt x="3399695" y="264"/>
                </a:cubicBezTo>
                <a:cubicBezTo>
                  <a:pt x="3392918" y="879"/>
                  <a:pt x="3386073" y="1427"/>
                  <a:pt x="3379296" y="1906"/>
                </a:cubicBezTo>
                <a:cubicBezTo>
                  <a:pt x="3373067" y="2316"/>
                  <a:pt x="3366906" y="2727"/>
                  <a:pt x="3360677" y="2863"/>
                </a:cubicBezTo>
                <a:cubicBezTo>
                  <a:pt x="3344728" y="3274"/>
                  <a:pt x="3328847" y="3206"/>
                  <a:pt x="3312967" y="3342"/>
                </a:cubicBezTo>
                <a:cubicBezTo>
                  <a:pt x="3295717" y="3548"/>
                  <a:pt x="3278399" y="3890"/>
                  <a:pt x="3261149" y="3958"/>
                </a:cubicBezTo>
                <a:cubicBezTo>
                  <a:pt x="3226718" y="4095"/>
                  <a:pt x="3192287" y="3753"/>
                  <a:pt x="3157856" y="3137"/>
                </a:cubicBezTo>
                <a:cubicBezTo>
                  <a:pt x="3140743" y="2863"/>
                  <a:pt x="3123562" y="2453"/>
                  <a:pt x="3106449" y="2385"/>
                </a:cubicBezTo>
                <a:cubicBezTo>
                  <a:pt x="3088720" y="2316"/>
                  <a:pt x="3071060" y="2316"/>
                  <a:pt x="3053331" y="2316"/>
                </a:cubicBezTo>
                <a:cubicBezTo>
                  <a:pt x="3016641" y="2385"/>
                  <a:pt x="2979882" y="2590"/>
                  <a:pt x="2943192" y="3342"/>
                </a:cubicBezTo>
                <a:cubicBezTo>
                  <a:pt x="2907392" y="4027"/>
                  <a:pt x="2871592" y="5053"/>
                  <a:pt x="2835792" y="5532"/>
                </a:cubicBezTo>
                <a:cubicBezTo>
                  <a:pt x="2796980" y="6079"/>
                  <a:pt x="2758168" y="6284"/>
                  <a:pt x="2719425" y="6284"/>
                </a:cubicBezTo>
                <a:cubicBezTo>
                  <a:pt x="2648235" y="6353"/>
                  <a:pt x="2577046" y="6284"/>
                  <a:pt x="2505925" y="7516"/>
                </a:cubicBezTo>
                <a:cubicBezTo>
                  <a:pt x="2466702" y="8132"/>
                  <a:pt x="2427480" y="9089"/>
                  <a:pt x="2388257" y="10184"/>
                </a:cubicBezTo>
                <a:cubicBezTo>
                  <a:pt x="2352936" y="11142"/>
                  <a:pt x="2317615" y="12100"/>
                  <a:pt x="2282294" y="12852"/>
                </a:cubicBezTo>
                <a:cubicBezTo>
                  <a:pt x="2207340" y="14426"/>
                  <a:pt x="2132386" y="15384"/>
                  <a:pt x="2057431" y="17026"/>
                </a:cubicBezTo>
                <a:cubicBezTo>
                  <a:pt x="1912246" y="20173"/>
                  <a:pt x="1767266" y="30436"/>
                  <a:pt x="1622149" y="36388"/>
                </a:cubicBezTo>
                <a:cubicBezTo>
                  <a:pt x="1586212" y="37893"/>
                  <a:pt x="1550275" y="39261"/>
                  <a:pt x="1514407" y="40972"/>
                </a:cubicBezTo>
                <a:cubicBezTo>
                  <a:pt x="1475184" y="42819"/>
                  <a:pt x="1436030" y="44803"/>
                  <a:pt x="1396807" y="46856"/>
                </a:cubicBezTo>
                <a:cubicBezTo>
                  <a:pt x="1324728" y="50619"/>
                  <a:pt x="1252648" y="53903"/>
                  <a:pt x="1180569" y="57187"/>
                </a:cubicBezTo>
                <a:cubicBezTo>
                  <a:pt x="1144564" y="58829"/>
                  <a:pt x="1108558" y="60471"/>
                  <a:pt x="1072553" y="62181"/>
                </a:cubicBezTo>
                <a:cubicBezTo>
                  <a:pt x="1037506" y="63823"/>
                  <a:pt x="1002459" y="65739"/>
                  <a:pt x="967412" y="67244"/>
                </a:cubicBezTo>
                <a:cubicBezTo>
                  <a:pt x="894306" y="70391"/>
                  <a:pt x="821063" y="72649"/>
                  <a:pt x="747888" y="75796"/>
                </a:cubicBezTo>
                <a:cubicBezTo>
                  <a:pt x="711061" y="77370"/>
                  <a:pt x="674234" y="78943"/>
                  <a:pt x="637476" y="80927"/>
                </a:cubicBezTo>
                <a:cubicBezTo>
                  <a:pt x="636312" y="80996"/>
                  <a:pt x="635149" y="81064"/>
                  <a:pt x="634053" y="81133"/>
                </a:cubicBezTo>
                <a:cubicBezTo>
                  <a:pt x="625018" y="81338"/>
                  <a:pt x="615914" y="81817"/>
                  <a:pt x="606947" y="82638"/>
                </a:cubicBezTo>
                <a:cubicBezTo>
                  <a:pt x="580524" y="84143"/>
                  <a:pt x="554171" y="85648"/>
                  <a:pt x="527748" y="86537"/>
                </a:cubicBezTo>
                <a:cubicBezTo>
                  <a:pt x="493249" y="87632"/>
                  <a:pt x="458681" y="86880"/>
                  <a:pt x="424113" y="86537"/>
                </a:cubicBezTo>
                <a:cubicBezTo>
                  <a:pt x="407137" y="86332"/>
                  <a:pt x="390093" y="86127"/>
                  <a:pt x="373117" y="85648"/>
                </a:cubicBezTo>
                <a:cubicBezTo>
                  <a:pt x="366614" y="85511"/>
                  <a:pt x="360111" y="85169"/>
                  <a:pt x="353608" y="85032"/>
                </a:cubicBezTo>
                <a:cubicBezTo>
                  <a:pt x="297615" y="76412"/>
                  <a:pt x="240253" y="73743"/>
                  <a:pt x="183917" y="80038"/>
                </a:cubicBezTo>
                <a:cubicBezTo>
                  <a:pt x="155031" y="82843"/>
                  <a:pt x="126486" y="87085"/>
                  <a:pt x="97737" y="90916"/>
                </a:cubicBezTo>
                <a:cubicBezTo>
                  <a:pt x="85073" y="92900"/>
                  <a:pt x="63922" y="90027"/>
                  <a:pt x="63100" y="107884"/>
                </a:cubicBezTo>
                <a:cubicBezTo>
                  <a:pt x="62690" y="114383"/>
                  <a:pt x="67139" y="120472"/>
                  <a:pt x="72752" y="123414"/>
                </a:cubicBezTo>
                <a:cubicBezTo>
                  <a:pt x="84799" y="129435"/>
                  <a:pt x="94451" y="133814"/>
                  <a:pt x="107046" y="141203"/>
                </a:cubicBezTo>
                <a:cubicBezTo>
                  <a:pt x="127718" y="154270"/>
                  <a:pt x="151197" y="161044"/>
                  <a:pt x="173786" y="169938"/>
                </a:cubicBezTo>
                <a:cubicBezTo>
                  <a:pt x="206369" y="183826"/>
                  <a:pt x="239226" y="197647"/>
                  <a:pt x="273725" y="205788"/>
                </a:cubicBezTo>
                <a:cubicBezTo>
                  <a:pt x="245592" y="219061"/>
                  <a:pt x="217800" y="232950"/>
                  <a:pt x="190078" y="246907"/>
                </a:cubicBezTo>
                <a:cubicBezTo>
                  <a:pt x="154757" y="265380"/>
                  <a:pt x="115055" y="276668"/>
                  <a:pt x="83773" y="301983"/>
                </a:cubicBezTo>
                <a:cubicBezTo>
                  <a:pt x="71520" y="310808"/>
                  <a:pt x="62690" y="328802"/>
                  <a:pt x="75695" y="340912"/>
                </a:cubicBezTo>
                <a:cubicBezTo>
                  <a:pt x="100749" y="367116"/>
                  <a:pt x="132852" y="384630"/>
                  <a:pt x="164135" y="402145"/>
                </a:cubicBezTo>
                <a:cubicBezTo>
                  <a:pt x="206985" y="428417"/>
                  <a:pt x="249220" y="455784"/>
                  <a:pt x="291317" y="483219"/>
                </a:cubicBezTo>
                <a:cubicBezTo>
                  <a:pt x="223961" y="517223"/>
                  <a:pt x="153867" y="546026"/>
                  <a:pt x="90481" y="587418"/>
                </a:cubicBezTo>
                <a:cubicBezTo>
                  <a:pt x="71931" y="600555"/>
                  <a:pt x="22988" y="621764"/>
                  <a:pt x="45645" y="649678"/>
                </a:cubicBezTo>
                <a:cubicBezTo>
                  <a:pt x="77201" y="669656"/>
                  <a:pt x="111495" y="686076"/>
                  <a:pt x="145790" y="700922"/>
                </a:cubicBezTo>
                <a:cubicBezTo>
                  <a:pt x="176387" y="712348"/>
                  <a:pt x="209107" y="716179"/>
                  <a:pt x="240869" y="723226"/>
                </a:cubicBezTo>
                <a:cubicBezTo>
                  <a:pt x="193843" y="745051"/>
                  <a:pt x="145721" y="764276"/>
                  <a:pt x="98627" y="786033"/>
                </a:cubicBezTo>
                <a:cubicBezTo>
                  <a:pt x="76585" y="797459"/>
                  <a:pt x="2384" y="825510"/>
                  <a:pt x="48726" y="853013"/>
                </a:cubicBezTo>
                <a:cubicBezTo>
                  <a:pt x="87127" y="873538"/>
                  <a:pt x="124844" y="891943"/>
                  <a:pt x="164682" y="910552"/>
                </a:cubicBezTo>
                <a:cubicBezTo>
                  <a:pt x="201851" y="926562"/>
                  <a:pt x="241758" y="934977"/>
                  <a:pt x="278996" y="950713"/>
                </a:cubicBezTo>
                <a:cubicBezTo>
                  <a:pt x="208354" y="991626"/>
                  <a:pt x="136754" y="1030761"/>
                  <a:pt x="68029" y="1074821"/>
                </a:cubicBezTo>
                <a:cubicBezTo>
                  <a:pt x="46330" y="1087821"/>
                  <a:pt x="26068" y="1102941"/>
                  <a:pt x="5943" y="1118198"/>
                </a:cubicBezTo>
                <a:cubicBezTo>
                  <a:pt x="-765" y="1123192"/>
                  <a:pt x="-1928" y="1133249"/>
                  <a:pt x="3137" y="1139749"/>
                </a:cubicBezTo>
                <a:cubicBezTo>
                  <a:pt x="7997" y="1146043"/>
                  <a:pt x="16690" y="1147275"/>
                  <a:pt x="23193" y="1143307"/>
                </a:cubicBezTo>
                <a:cubicBezTo>
                  <a:pt x="24836" y="1143923"/>
                  <a:pt x="26547" y="1144265"/>
                  <a:pt x="28327" y="1144196"/>
                </a:cubicBezTo>
                <a:cubicBezTo>
                  <a:pt x="41127" y="1143717"/>
                  <a:pt x="53996" y="1143238"/>
                  <a:pt x="66797" y="1142417"/>
                </a:cubicBezTo>
                <a:cubicBezTo>
                  <a:pt x="79939" y="1141596"/>
                  <a:pt x="93082" y="1140639"/>
                  <a:pt x="106225" y="1139681"/>
                </a:cubicBezTo>
                <a:cubicBezTo>
                  <a:pt x="127102" y="1138244"/>
                  <a:pt x="148528" y="1137081"/>
                  <a:pt x="169885" y="1136807"/>
                </a:cubicBezTo>
                <a:cubicBezTo>
                  <a:pt x="190283" y="1136533"/>
                  <a:pt x="210613" y="1136397"/>
                  <a:pt x="230943" y="1136328"/>
                </a:cubicBezTo>
                <a:cubicBezTo>
                  <a:pt x="253053" y="1136260"/>
                  <a:pt x="275163" y="1136123"/>
                  <a:pt x="297273" y="1135576"/>
                </a:cubicBezTo>
                <a:cubicBezTo>
                  <a:pt x="320067" y="1134960"/>
                  <a:pt x="342861" y="1134207"/>
                  <a:pt x="365655" y="1133455"/>
                </a:cubicBezTo>
                <a:cubicBezTo>
                  <a:pt x="400360" y="1132223"/>
                  <a:pt x="434997" y="1131129"/>
                  <a:pt x="469633" y="1130855"/>
                </a:cubicBezTo>
                <a:cubicBezTo>
                  <a:pt x="505502" y="1130581"/>
                  <a:pt x="541439" y="1130855"/>
                  <a:pt x="577307" y="1130376"/>
                </a:cubicBezTo>
                <a:cubicBezTo>
                  <a:pt x="613381" y="1129897"/>
                  <a:pt x="649523" y="1128871"/>
                  <a:pt x="685666" y="1127571"/>
                </a:cubicBezTo>
                <a:cubicBezTo>
                  <a:pt x="705380" y="1126887"/>
                  <a:pt x="725025" y="1126339"/>
                  <a:pt x="744739" y="1125792"/>
                </a:cubicBezTo>
                <a:cubicBezTo>
                  <a:pt x="754733" y="1125518"/>
                  <a:pt x="764659" y="1125587"/>
                  <a:pt x="774584" y="1125518"/>
                </a:cubicBezTo>
                <a:cubicBezTo>
                  <a:pt x="782387" y="1125450"/>
                  <a:pt x="790191" y="1125518"/>
                  <a:pt x="798063" y="1125518"/>
                </a:cubicBezTo>
                <a:cubicBezTo>
                  <a:pt x="835711" y="1125655"/>
                  <a:pt x="873291" y="1126408"/>
                  <a:pt x="910871" y="1127502"/>
                </a:cubicBezTo>
                <a:cubicBezTo>
                  <a:pt x="947150" y="1128597"/>
                  <a:pt x="983498" y="1130102"/>
                  <a:pt x="1019845" y="1131197"/>
                </a:cubicBezTo>
                <a:cubicBezTo>
                  <a:pt x="1037643" y="1131676"/>
                  <a:pt x="1055372" y="1132086"/>
                  <a:pt x="1073169" y="1132428"/>
                </a:cubicBezTo>
                <a:cubicBezTo>
                  <a:pt x="1091377" y="1132839"/>
                  <a:pt x="1109654" y="1133044"/>
                  <a:pt x="1127862" y="1133592"/>
                </a:cubicBezTo>
                <a:cubicBezTo>
                  <a:pt x="1145659" y="1134139"/>
                  <a:pt x="1163525" y="1134618"/>
                  <a:pt x="1181391" y="1135507"/>
                </a:cubicBezTo>
                <a:cubicBezTo>
                  <a:pt x="1199530" y="1136397"/>
                  <a:pt x="1217670" y="1137491"/>
                  <a:pt x="1235809" y="1138723"/>
                </a:cubicBezTo>
                <a:cubicBezTo>
                  <a:pt x="1250184" y="1139886"/>
                  <a:pt x="1264627" y="1140981"/>
                  <a:pt x="1279002" y="1142417"/>
                </a:cubicBezTo>
                <a:cubicBezTo>
                  <a:pt x="1296252" y="1144128"/>
                  <a:pt x="1313502" y="1145907"/>
                  <a:pt x="1330752" y="1147685"/>
                </a:cubicBezTo>
                <a:cubicBezTo>
                  <a:pt x="1359706" y="1150696"/>
                  <a:pt x="1388661" y="1153706"/>
                  <a:pt x="1417685" y="1156238"/>
                </a:cubicBezTo>
                <a:cubicBezTo>
                  <a:pt x="1480249" y="1161643"/>
                  <a:pt x="1542951" y="1166090"/>
                  <a:pt x="1605584" y="1170674"/>
                </a:cubicBezTo>
                <a:cubicBezTo>
                  <a:pt x="1640562" y="1173205"/>
                  <a:pt x="1675541" y="1175668"/>
                  <a:pt x="1710451" y="1178473"/>
                </a:cubicBezTo>
                <a:cubicBezTo>
                  <a:pt x="1749058" y="1181620"/>
                  <a:pt x="1787665" y="1184904"/>
                  <a:pt x="1826203" y="1188325"/>
                </a:cubicBezTo>
                <a:cubicBezTo>
                  <a:pt x="1845027" y="1190036"/>
                  <a:pt x="1863851" y="1191746"/>
                  <a:pt x="1882743" y="1193456"/>
                </a:cubicBezTo>
                <a:cubicBezTo>
                  <a:pt x="1898556" y="1194825"/>
                  <a:pt x="1914436" y="1196330"/>
                  <a:pt x="1930317" y="1197425"/>
                </a:cubicBezTo>
                <a:cubicBezTo>
                  <a:pt x="1948388" y="1198725"/>
                  <a:pt x="1966391" y="1200093"/>
                  <a:pt x="1984462" y="1201119"/>
                </a:cubicBezTo>
                <a:cubicBezTo>
                  <a:pt x="1995278" y="1201735"/>
                  <a:pt x="2006093" y="1202487"/>
                  <a:pt x="2016908" y="1202966"/>
                </a:cubicBezTo>
                <a:cubicBezTo>
                  <a:pt x="2026286" y="1203377"/>
                  <a:pt x="2035732" y="1203719"/>
                  <a:pt x="2045110" y="1204130"/>
                </a:cubicBezTo>
                <a:cubicBezTo>
                  <a:pt x="2079473" y="1205566"/>
                  <a:pt x="2113904" y="1206319"/>
                  <a:pt x="2148266" y="1207071"/>
                </a:cubicBezTo>
                <a:cubicBezTo>
                  <a:pt x="2187284" y="1207892"/>
                  <a:pt x="2226301" y="1208850"/>
                  <a:pt x="2265318" y="1210082"/>
                </a:cubicBezTo>
                <a:cubicBezTo>
                  <a:pt x="2338356" y="1212340"/>
                  <a:pt x="2411325" y="1217402"/>
                  <a:pt x="2484294" y="1221850"/>
                </a:cubicBezTo>
                <a:cubicBezTo>
                  <a:pt x="2554457" y="1226160"/>
                  <a:pt x="2624688" y="1228896"/>
                  <a:pt x="2694919" y="1231633"/>
                </a:cubicBezTo>
                <a:cubicBezTo>
                  <a:pt x="2731541" y="1233070"/>
                  <a:pt x="2768162" y="1234643"/>
                  <a:pt x="2804715" y="1236080"/>
                </a:cubicBezTo>
                <a:cubicBezTo>
                  <a:pt x="2841542" y="1237517"/>
                  <a:pt x="2878437" y="1238817"/>
                  <a:pt x="2915333" y="1238954"/>
                </a:cubicBezTo>
                <a:cubicBezTo>
                  <a:pt x="2926080" y="1238954"/>
                  <a:pt x="2936826" y="1239022"/>
                  <a:pt x="2947436" y="1238954"/>
                </a:cubicBezTo>
                <a:cubicBezTo>
                  <a:pt x="2974748" y="1238954"/>
                  <a:pt x="3002060" y="1238817"/>
                  <a:pt x="3029373" y="1238543"/>
                </a:cubicBezTo>
                <a:cubicBezTo>
                  <a:pt x="3064078" y="1238201"/>
                  <a:pt x="3098782" y="1237106"/>
                  <a:pt x="3133487" y="1236285"/>
                </a:cubicBezTo>
                <a:cubicBezTo>
                  <a:pt x="3151901" y="1235875"/>
                  <a:pt x="3170314" y="1235396"/>
                  <a:pt x="3188727" y="1235328"/>
                </a:cubicBezTo>
                <a:cubicBezTo>
                  <a:pt x="3208304" y="1235328"/>
                  <a:pt x="3227813" y="1235328"/>
                  <a:pt x="3247322" y="1235328"/>
                </a:cubicBezTo>
                <a:cubicBezTo>
                  <a:pt x="3264640" y="1235396"/>
                  <a:pt x="3281958" y="1235465"/>
                  <a:pt x="3299276" y="1235670"/>
                </a:cubicBezTo>
                <a:cubicBezTo>
                  <a:pt x="3307422" y="1235738"/>
                  <a:pt x="3315705" y="1235943"/>
                  <a:pt x="3323850" y="1235533"/>
                </a:cubicBezTo>
                <a:cubicBezTo>
                  <a:pt x="3329258" y="1235328"/>
                  <a:pt x="3334597" y="1234986"/>
                  <a:pt x="3339663" y="1232865"/>
                </a:cubicBezTo>
                <a:cubicBezTo>
                  <a:pt x="3343222" y="1231359"/>
                  <a:pt x="3345686" y="1228691"/>
                  <a:pt x="3347535" y="1225339"/>
                </a:cubicBezTo>
                <a:cubicBezTo>
                  <a:pt x="3350067" y="1220686"/>
                  <a:pt x="3350546" y="1214529"/>
                  <a:pt x="3347535" y="1209945"/>
                </a:cubicBezTo>
                <a:cubicBezTo>
                  <a:pt x="3346508" y="1208440"/>
                  <a:pt x="3345618" y="1206798"/>
                  <a:pt x="3344317" y="1205566"/>
                </a:cubicBezTo>
                <a:cubicBezTo>
                  <a:pt x="3343291" y="1204677"/>
                  <a:pt x="3342264" y="1203787"/>
                  <a:pt x="3341306" y="1202898"/>
                </a:cubicBezTo>
                <a:cubicBezTo>
                  <a:pt x="3339183" y="1201188"/>
                  <a:pt x="3336993" y="1199546"/>
                  <a:pt x="3334803" y="1197972"/>
                </a:cubicBezTo>
                <a:cubicBezTo>
                  <a:pt x="3329943" y="1194483"/>
                  <a:pt x="3324946" y="1191062"/>
                  <a:pt x="3319812" y="1188051"/>
                </a:cubicBezTo>
                <a:cubicBezTo>
                  <a:pt x="3308244" y="1181415"/>
                  <a:pt x="3296265" y="1175326"/>
                  <a:pt x="3284012" y="1170126"/>
                </a:cubicBezTo>
                <a:cubicBezTo>
                  <a:pt x="3270048" y="1164174"/>
                  <a:pt x="3256015" y="1158632"/>
                  <a:pt x="3241777" y="1153227"/>
                </a:cubicBezTo>
                <a:cubicBezTo>
                  <a:pt x="3229182" y="1148438"/>
                  <a:pt x="3216519" y="1143717"/>
                  <a:pt x="3203992" y="1138791"/>
                </a:cubicBezTo>
                <a:cubicBezTo>
                  <a:pt x="3176885" y="1128118"/>
                  <a:pt x="3150189" y="1116350"/>
                  <a:pt x="3123630" y="1104377"/>
                </a:cubicBezTo>
                <a:cubicBezTo>
                  <a:pt x="3116990" y="1101436"/>
                  <a:pt x="3110351" y="1098494"/>
                  <a:pt x="3103711" y="1095552"/>
                </a:cubicBezTo>
                <a:cubicBezTo>
                  <a:pt x="3098440" y="1093225"/>
                  <a:pt x="3093101" y="1090968"/>
                  <a:pt x="3087693" y="1088915"/>
                </a:cubicBezTo>
                <a:cubicBezTo>
                  <a:pt x="3080574" y="1086247"/>
                  <a:pt x="3073455" y="1083579"/>
                  <a:pt x="3066336" y="1081116"/>
                </a:cubicBezTo>
                <a:cubicBezTo>
                  <a:pt x="3064694" y="1080568"/>
                  <a:pt x="3063119" y="1079953"/>
                  <a:pt x="3061476" y="1079405"/>
                </a:cubicBezTo>
                <a:cubicBezTo>
                  <a:pt x="3079479" y="1074137"/>
                  <a:pt x="3097619" y="1069211"/>
                  <a:pt x="3115690" y="1064011"/>
                </a:cubicBezTo>
                <a:cubicBezTo>
                  <a:pt x="3143686" y="1055938"/>
                  <a:pt x="3171615" y="1047591"/>
                  <a:pt x="3199337" y="1038560"/>
                </a:cubicBezTo>
                <a:cubicBezTo>
                  <a:pt x="3216108" y="1033155"/>
                  <a:pt x="3233016" y="1027887"/>
                  <a:pt x="3249444" y="1021593"/>
                </a:cubicBezTo>
                <a:cubicBezTo>
                  <a:pt x="3254098" y="1019814"/>
                  <a:pt x="3258753" y="1018104"/>
                  <a:pt x="3263339" y="1016119"/>
                </a:cubicBezTo>
                <a:cubicBezTo>
                  <a:pt x="3266009" y="1015025"/>
                  <a:pt x="3268610" y="1013862"/>
                  <a:pt x="3271211" y="1012630"/>
                </a:cubicBezTo>
                <a:cubicBezTo>
                  <a:pt x="3274155" y="1011262"/>
                  <a:pt x="3277304" y="1009825"/>
                  <a:pt x="3280042" y="1008046"/>
                </a:cubicBezTo>
                <a:cubicBezTo>
                  <a:pt x="3284354" y="1005241"/>
                  <a:pt x="3289009" y="1002162"/>
                  <a:pt x="3291678" y="997647"/>
                </a:cubicBezTo>
                <a:cubicBezTo>
                  <a:pt x="3293869" y="993884"/>
                  <a:pt x="3295443" y="989710"/>
                  <a:pt x="3294827" y="985332"/>
                </a:cubicBezTo>
                <a:cubicBezTo>
                  <a:pt x="3293937" y="978969"/>
                  <a:pt x="3289214" y="974248"/>
                  <a:pt x="3285039" y="969801"/>
                </a:cubicBezTo>
                <a:cubicBezTo>
                  <a:pt x="3280521" y="965012"/>
                  <a:pt x="3275798" y="960360"/>
                  <a:pt x="3270937" y="955844"/>
                </a:cubicBezTo>
                <a:cubicBezTo>
                  <a:pt x="3258548" y="944213"/>
                  <a:pt x="3245200" y="933677"/>
                  <a:pt x="3231099" y="924099"/>
                </a:cubicBezTo>
                <a:cubicBezTo>
                  <a:pt x="3217135" y="914589"/>
                  <a:pt x="3202623" y="906036"/>
                  <a:pt x="3188111" y="897416"/>
                </a:cubicBezTo>
                <a:cubicBezTo>
                  <a:pt x="3173394" y="888659"/>
                  <a:pt x="3158609" y="880106"/>
                  <a:pt x="3143755" y="871554"/>
                </a:cubicBezTo>
                <a:cubicBezTo>
                  <a:pt x="3128353" y="862729"/>
                  <a:pt x="3113157" y="853561"/>
                  <a:pt x="3098029" y="844256"/>
                </a:cubicBezTo>
                <a:cubicBezTo>
                  <a:pt x="3083586" y="835362"/>
                  <a:pt x="3069074" y="826673"/>
                  <a:pt x="3054837" y="817436"/>
                </a:cubicBezTo>
                <a:cubicBezTo>
                  <a:pt x="3052372" y="815726"/>
                  <a:pt x="3049908" y="814084"/>
                  <a:pt x="3047512" y="812374"/>
                </a:cubicBezTo>
                <a:cubicBezTo>
                  <a:pt x="3050319" y="811621"/>
                  <a:pt x="3053125" y="810868"/>
                  <a:pt x="3055932" y="810116"/>
                </a:cubicBezTo>
                <a:cubicBezTo>
                  <a:pt x="3066200" y="807311"/>
                  <a:pt x="3076536" y="804642"/>
                  <a:pt x="3086803" y="801701"/>
                </a:cubicBezTo>
                <a:cubicBezTo>
                  <a:pt x="3108776" y="795475"/>
                  <a:pt x="3130749" y="789043"/>
                  <a:pt x="3152653" y="782475"/>
                </a:cubicBezTo>
                <a:cubicBezTo>
                  <a:pt x="3175448" y="775702"/>
                  <a:pt x="3197968" y="768176"/>
                  <a:pt x="3220557" y="760787"/>
                </a:cubicBezTo>
                <a:cubicBezTo>
                  <a:pt x="3241709" y="753877"/>
                  <a:pt x="3263066" y="747583"/>
                  <a:pt x="3284354" y="740946"/>
                </a:cubicBezTo>
                <a:cubicBezTo>
                  <a:pt x="3292568" y="738415"/>
                  <a:pt x="3300714" y="735883"/>
                  <a:pt x="3308860" y="733284"/>
                </a:cubicBezTo>
                <a:cubicBezTo>
                  <a:pt x="3314130" y="731573"/>
                  <a:pt x="3319401" y="729863"/>
                  <a:pt x="3324672" y="728084"/>
                </a:cubicBezTo>
                <a:cubicBezTo>
                  <a:pt x="3328437" y="726784"/>
                  <a:pt x="3332201" y="725484"/>
                  <a:pt x="3335829" y="723979"/>
                </a:cubicBezTo>
                <a:cubicBezTo>
                  <a:pt x="3339937" y="722200"/>
                  <a:pt x="3343291" y="720558"/>
                  <a:pt x="3347261" y="718437"/>
                </a:cubicBezTo>
                <a:cubicBezTo>
                  <a:pt x="3349862" y="717069"/>
                  <a:pt x="3352189" y="715016"/>
                  <a:pt x="3354106" y="712827"/>
                </a:cubicBezTo>
                <a:cubicBezTo>
                  <a:pt x="3355680" y="711048"/>
                  <a:pt x="3357049" y="709474"/>
                  <a:pt x="3358008" y="707285"/>
                </a:cubicBezTo>
                <a:cubicBezTo>
                  <a:pt x="3358966" y="705096"/>
                  <a:pt x="3359103" y="702906"/>
                  <a:pt x="3359377" y="700512"/>
                </a:cubicBezTo>
                <a:cubicBezTo>
                  <a:pt x="3359582" y="698459"/>
                  <a:pt x="3359514" y="696407"/>
                  <a:pt x="3358966" y="694354"/>
                </a:cubicBezTo>
                <a:cubicBezTo>
                  <a:pt x="3357802" y="690181"/>
                  <a:pt x="3354859" y="686692"/>
                  <a:pt x="3351984" y="683613"/>
                </a:cubicBezTo>
                <a:cubicBezTo>
                  <a:pt x="3349725" y="681150"/>
                  <a:pt x="3347329" y="678687"/>
                  <a:pt x="3344865" y="676292"/>
                </a:cubicBezTo>
                <a:cubicBezTo>
                  <a:pt x="3339047" y="670614"/>
                  <a:pt x="3332818" y="665277"/>
                  <a:pt x="3326657" y="660009"/>
                </a:cubicBezTo>
                <a:cubicBezTo>
                  <a:pt x="3320496" y="654809"/>
                  <a:pt x="3314336" y="649541"/>
                  <a:pt x="3308175" y="644341"/>
                </a:cubicBezTo>
                <a:cubicBezTo>
                  <a:pt x="3295375" y="633532"/>
                  <a:pt x="3282300" y="622927"/>
                  <a:pt x="3268405" y="613554"/>
                </a:cubicBezTo>
                <a:cubicBezTo>
                  <a:pt x="3260601" y="608286"/>
                  <a:pt x="3252798" y="603018"/>
                  <a:pt x="3244584" y="598365"/>
                </a:cubicBezTo>
                <a:cubicBezTo>
                  <a:pt x="3236370" y="593713"/>
                  <a:pt x="3228155" y="589129"/>
                  <a:pt x="3219873" y="584682"/>
                </a:cubicBezTo>
                <a:cubicBezTo>
                  <a:pt x="3204814" y="576472"/>
                  <a:pt x="3189823" y="568262"/>
                  <a:pt x="3174900" y="559778"/>
                </a:cubicBezTo>
                <a:cubicBezTo>
                  <a:pt x="3159430" y="550952"/>
                  <a:pt x="3144166" y="541990"/>
                  <a:pt x="3128969" y="532685"/>
                </a:cubicBezTo>
                <a:cubicBezTo>
                  <a:pt x="3121508" y="528101"/>
                  <a:pt x="3114184" y="523312"/>
                  <a:pt x="3106791" y="518659"/>
                </a:cubicBezTo>
                <a:cubicBezTo>
                  <a:pt x="3105217" y="517702"/>
                  <a:pt x="3103711" y="516744"/>
                  <a:pt x="3102136" y="515786"/>
                </a:cubicBezTo>
                <a:cubicBezTo>
                  <a:pt x="3103779" y="514965"/>
                  <a:pt x="3105491" y="514075"/>
                  <a:pt x="3107133" y="513254"/>
                </a:cubicBezTo>
                <a:cubicBezTo>
                  <a:pt x="3131913" y="501350"/>
                  <a:pt x="3157308" y="490814"/>
                  <a:pt x="3182635" y="480209"/>
                </a:cubicBezTo>
                <a:cubicBezTo>
                  <a:pt x="3206182" y="470357"/>
                  <a:pt x="3229798" y="460847"/>
                  <a:pt x="3253346" y="450995"/>
                </a:cubicBezTo>
                <a:cubicBezTo>
                  <a:pt x="3269226" y="444358"/>
                  <a:pt x="3285039" y="437312"/>
                  <a:pt x="3300782" y="430196"/>
                </a:cubicBezTo>
                <a:cubicBezTo>
                  <a:pt x="3317005" y="422876"/>
                  <a:pt x="3333297" y="415760"/>
                  <a:pt x="3348972" y="407276"/>
                </a:cubicBezTo>
                <a:cubicBezTo>
                  <a:pt x="3357597" y="402624"/>
                  <a:pt x="3366085" y="397972"/>
                  <a:pt x="3374504" y="393046"/>
                </a:cubicBezTo>
                <a:cubicBezTo>
                  <a:pt x="3376969" y="391609"/>
                  <a:pt x="3379433" y="390241"/>
                  <a:pt x="3381829" y="388667"/>
                </a:cubicBezTo>
                <a:cubicBezTo>
                  <a:pt x="3384567" y="386888"/>
                  <a:pt x="3387784" y="385041"/>
                  <a:pt x="3390317" y="382920"/>
                </a:cubicBezTo>
                <a:cubicBezTo>
                  <a:pt x="3394287" y="379636"/>
                  <a:pt x="3398599" y="376010"/>
                  <a:pt x="3400653" y="371084"/>
                </a:cubicBezTo>
                <a:cubicBezTo>
                  <a:pt x="3401953" y="368005"/>
                  <a:pt x="3403254" y="365132"/>
                  <a:pt x="3403254" y="361711"/>
                </a:cubicBezTo>
                <a:cubicBezTo>
                  <a:pt x="3403254" y="359453"/>
                  <a:pt x="3402843" y="357058"/>
                  <a:pt x="3402296" y="354937"/>
                </a:cubicBezTo>
                <a:cubicBezTo>
                  <a:pt x="3401201" y="351106"/>
                  <a:pt x="3398599" y="348027"/>
                  <a:pt x="3395450" y="345564"/>
                </a:cubicBezTo>
                <a:cubicBezTo>
                  <a:pt x="3390864" y="341938"/>
                  <a:pt x="3386073" y="338586"/>
                  <a:pt x="3381213" y="335302"/>
                </a:cubicBezTo>
                <a:cubicBezTo>
                  <a:pt x="3367522" y="325997"/>
                  <a:pt x="3353490" y="317308"/>
                  <a:pt x="3338910" y="309509"/>
                </a:cubicBezTo>
                <a:cubicBezTo>
                  <a:pt x="3324193" y="301641"/>
                  <a:pt x="3309133" y="294662"/>
                  <a:pt x="3294006" y="287615"/>
                </a:cubicBezTo>
                <a:cubicBezTo>
                  <a:pt x="3262655" y="273042"/>
                  <a:pt x="3231783" y="257512"/>
                  <a:pt x="3200912" y="242049"/>
                </a:cubicBezTo>
                <a:cubicBezTo>
                  <a:pt x="3193040" y="238081"/>
                  <a:pt x="3183320" y="233155"/>
                  <a:pt x="3173463" y="228571"/>
                </a:cubicBezTo>
                <a:cubicBezTo>
                  <a:pt x="3169903" y="226929"/>
                  <a:pt x="3166275" y="225287"/>
                  <a:pt x="3162647" y="223714"/>
                </a:cubicBezTo>
                <a:cubicBezTo>
                  <a:pt x="3172505" y="217282"/>
                  <a:pt x="3182430" y="210920"/>
                  <a:pt x="3192082" y="204146"/>
                </a:cubicBezTo>
                <a:cubicBezTo>
                  <a:pt x="3205361" y="194636"/>
                  <a:pt x="3218367" y="184853"/>
                  <a:pt x="3231441" y="1750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33"/>
          <p:cNvSpPr/>
          <p:nvPr/>
        </p:nvSpPr>
        <p:spPr>
          <a:xfrm rot="-1916685">
            <a:off x="7995206" y="4043186"/>
            <a:ext cx="1707705" cy="620510"/>
          </a:xfrm>
          <a:custGeom>
            <a:rect b="b" l="l" r="r" t="t"/>
            <a:pathLst>
              <a:path extrusionOk="0" h="1238915" w="3409618">
                <a:moveTo>
                  <a:pt x="2902407" y="1238885"/>
                </a:moveTo>
                <a:cubicBezTo>
                  <a:pt x="2865512" y="1238749"/>
                  <a:pt x="2828616" y="1237449"/>
                  <a:pt x="2791790" y="1236012"/>
                </a:cubicBezTo>
                <a:cubicBezTo>
                  <a:pt x="2755237" y="1234575"/>
                  <a:pt x="2718615" y="1233002"/>
                  <a:pt x="2681994" y="1231565"/>
                </a:cubicBezTo>
                <a:cubicBezTo>
                  <a:pt x="2611763" y="1228828"/>
                  <a:pt x="2541531" y="1226091"/>
                  <a:pt x="2471369" y="1221781"/>
                </a:cubicBezTo>
                <a:cubicBezTo>
                  <a:pt x="2398400" y="1217334"/>
                  <a:pt x="2325430" y="1212271"/>
                  <a:pt x="2252393" y="1210013"/>
                </a:cubicBezTo>
                <a:cubicBezTo>
                  <a:pt x="2213375" y="1208782"/>
                  <a:pt x="2174358" y="1207824"/>
                  <a:pt x="2135341" y="1207003"/>
                </a:cubicBezTo>
                <a:cubicBezTo>
                  <a:pt x="2100978" y="1206250"/>
                  <a:pt x="2066547" y="1205498"/>
                  <a:pt x="2032185" y="1204061"/>
                </a:cubicBezTo>
                <a:cubicBezTo>
                  <a:pt x="2022807" y="1203651"/>
                  <a:pt x="2013360" y="1203308"/>
                  <a:pt x="2003983" y="1202898"/>
                </a:cubicBezTo>
                <a:cubicBezTo>
                  <a:pt x="1993167" y="1202419"/>
                  <a:pt x="1982352" y="1201667"/>
                  <a:pt x="1971537" y="1201051"/>
                </a:cubicBezTo>
                <a:cubicBezTo>
                  <a:pt x="1953465" y="1200024"/>
                  <a:pt x="1935463" y="1198656"/>
                  <a:pt x="1917392" y="1197356"/>
                </a:cubicBezTo>
                <a:cubicBezTo>
                  <a:pt x="1901511" y="1196261"/>
                  <a:pt x="1885630" y="1194756"/>
                  <a:pt x="1869818" y="1193388"/>
                </a:cubicBezTo>
                <a:cubicBezTo>
                  <a:pt x="1850925" y="1191678"/>
                  <a:pt x="1832101" y="1189967"/>
                  <a:pt x="1813277" y="1188257"/>
                </a:cubicBezTo>
                <a:cubicBezTo>
                  <a:pt x="1774739" y="1184836"/>
                  <a:pt x="1736132" y="1181552"/>
                  <a:pt x="1697526" y="1178405"/>
                </a:cubicBezTo>
                <a:cubicBezTo>
                  <a:pt x="1662616" y="1175600"/>
                  <a:pt x="1627637" y="1173137"/>
                  <a:pt x="1592658" y="1170605"/>
                </a:cubicBezTo>
                <a:cubicBezTo>
                  <a:pt x="1530025" y="1166021"/>
                  <a:pt x="1467324" y="1161574"/>
                  <a:pt x="1404759" y="1156169"/>
                </a:cubicBezTo>
                <a:cubicBezTo>
                  <a:pt x="1375736" y="1153638"/>
                  <a:pt x="1346781" y="1150627"/>
                  <a:pt x="1317826" y="1147617"/>
                </a:cubicBezTo>
                <a:cubicBezTo>
                  <a:pt x="1300576" y="1145838"/>
                  <a:pt x="1283327" y="1144059"/>
                  <a:pt x="1266077" y="1142349"/>
                </a:cubicBezTo>
                <a:cubicBezTo>
                  <a:pt x="1251702" y="1140912"/>
                  <a:pt x="1237259" y="1139817"/>
                  <a:pt x="1222884" y="1138654"/>
                </a:cubicBezTo>
                <a:cubicBezTo>
                  <a:pt x="1204744" y="1137423"/>
                  <a:pt x="1186605" y="1136328"/>
                  <a:pt x="1168465" y="1135439"/>
                </a:cubicBezTo>
                <a:cubicBezTo>
                  <a:pt x="1150599" y="1134549"/>
                  <a:pt x="1132733" y="1134070"/>
                  <a:pt x="1114936" y="1133523"/>
                </a:cubicBezTo>
                <a:cubicBezTo>
                  <a:pt x="1096728" y="1132976"/>
                  <a:pt x="1078452" y="1132771"/>
                  <a:pt x="1060243" y="1132360"/>
                </a:cubicBezTo>
                <a:cubicBezTo>
                  <a:pt x="1042446" y="1132018"/>
                  <a:pt x="1024717" y="1131607"/>
                  <a:pt x="1006920" y="1131129"/>
                </a:cubicBezTo>
                <a:cubicBezTo>
                  <a:pt x="970572" y="1130034"/>
                  <a:pt x="934224" y="1128529"/>
                  <a:pt x="897945" y="1127434"/>
                </a:cubicBezTo>
                <a:cubicBezTo>
                  <a:pt x="860365" y="1126339"/>
                  <a:pt x="822786" y="1125587"/>
                  <a:pt x="785137" y="1125450"/>
                </a:cubicBezTo>
                <a:cubicBezTo>
                  <a:pt x="777265" y="1125450"/>
                  <a:pt x="769462" y="1125381"/>
                  <a:pt x="761659" y="1125450"/>
                </a:cubicBezTo>
                <a:cubicBezTo>
                  <a:pt x="751733" y="1125518"/>
                  <a:pt x="741808" y="1125450"/>
                  <a:pt x="731814" y="1125724"/>
                </a:cubicBezTo>
                <a:cubicBezTo>
                  <a:pt x="712100" y="1126271"/>
                  <a:pt x="692454" y="1126818"/>
                  <a:pt x="672740" y="1127502"/>
                </a:cubicBezTo>
                <a:cubicBezTo>
                  <a:pt x="636598" y="1128802"/>
                  <a:pt x="600456" y="1129829"/>
                  <a:pt x="564382" y="1130307"/>
                </a:cubicBezTo>
                <a:cubicBezTo>
                  <a:pt x="528513" y="1130786"/>
                  <a:pt x="492576" y="1130513"/>
                  <a:pt x="456708" y="1130786"/>
                </a:cubicBezTo>
                <a:cubicBezTo>
                  <a:pt x="422071" y="1131060"/>
                  <a:pt x="387435" y="1132155"/>
                  <a:pt x="352730" y="1133386"/>
                </a:cubicBezTo>
                <a:cubicBezTo>
                  <a:pt x="329936" y="1134139"/>
                  <a:pt x="307141" y="1134891"/>
                  <a:pt x="284347" y="1135507"/>
                </a:cubicBezTo>
                <a:cubicBezTo>
                  <a:pt x="262237" y="1136055"/>
                  <a:pt x="240127" y="1136191"/>
                  <a:pt x="218018" y="1136260"/>
                </a:cubicBezTo>
                <a:cubicBezTo>
                  <a:pt x="197688" y="1136328"/>
                  <a:pt x="177358" y="1136465"/>
                  <a:pt x="156959" y="1136739"/>
                </a:cubicBezTo>
                <a:cubicBezTo>
                  <a:pt x="135602" y="1137012"/>
                  <a:pt x="114177" y="1138176"/>
                  <a:pt x="93299" y="1139612"/>
                </a:cubicBezTo>
                <a:cubicBezTo>
                  <a:pt x="80157" y="1140570"/>
                  <a:pt x="67014" y="1141528"/>
                  <a:pt x="53871" y="1142349"/>
                </a:cubicBezTo>
                <a:cubicBezTo>
                  <a:pt x="41071" y="1143170"/>
                  <a:pt x="28202" y="1143649"/>
                  <a:pt x="15402" y="1144128"/>
                </a:cubicBezTo>
                <a:cubicBezTo>
                  <a:pt x="7050" y="1144401"/>
                  <a:pt x="0" y="1136876"/>
                  <a:pt x="0" y="1128734"/>
                </a:cubicBezTo>
                <a:cubicBezTo>
                  <a:pt x="0" y="1124697"/>
                  <a:pt x="1643" y="1120729"/>
                  <a:pt x="4518" y="1117856"/>
                </a:cubicBezTo>
                <a:cubicBezTo>
                  <a:pt x="7461" y="1114914"/>
                  <a:pt x="11294" y="1113477"/>
                  <a:pt x="15402" y="1113340"/>
                </a:cubicBezTo>
                <a:cubicBezTo>
                  <a:pt x="29297" y="1112861"/>
                  <a:pt x="43124" y="1112245"/>
                  <a:pt x="56130" y="1111424"/>
                </a:cubicBezTo>
                <a:cubicBezTo>
                  <a:pt x="89945" y="1108961"/>
                  <a:pt x="123760" y="1106430"/>
                  <a:pt x="157644" y="1105951"/>
                </a:cubicBezTo>
                <a:cubicBezTo>
                  <a:pt x="192896" y="1105472"/>
                  <a:pt x="228080" y="1105677"/>
                  <a:pt x="263332" y="1105062"/>
                </a:cubicBezTo>
                <a:cubicBezTo>
                  <a:pt x="334317" y="1103762"/>
                  <a:pt x="405164" y="1099930"/>
                  <a:pt x="476148" y="1099794"/>
                </a:cubicBezTo>
                <a:cubicBezTo>
                  <a:pt x="513933" y="1099725"/>
                  <a:pt x="551718" y="1099657"/>
                  <a:pt x="589503" y="1099041"/>
                </a:cubicBezTo>
                <a:cubicBezTo>
                  <a:pt x="625303" y="1098494"/>
                  <a:pt x="661103" y="1096988"/>
                  <a:pt x="696904" y="1095689"/>
                </a:cubicBezTo>
                <a:cubicBezTo>
                  <a:pt x="732772" y="1094389"/>
                  <a:pt x="768709" y="1094046"/>
                  <a:pt x="804578" y="1094525"/>
                </a:cubicBezTo>
                <a:cubicBezTo>
                  <a:pt x="840925" y="1094936"/>
                  <a:pt x="877341" y="1095620"/>
                  <a:pt x="913689" y="1096920"/>
                </a:cubicBezTo>
                <a:cubicBezTo>
                  <a:pt x="951816" y="1098288"/>
                  <a:pt x="989944" y="1099657"/>
                  <a:pt x="1028003" y="1100615"/>
                </a:cubicBezTo>
                <a:cubicBezTo>
                  <a:pt x="1064761" y="1101572"/>
                  <a:pt x="1101451" y="1102051"/>
                  <a:pt x="1138141" y="1103214"/>
                </a:cubicBezTo>
                <a:cubicBezTo>
                  <a:pt x="1174626" y="1104309"/>
                  <a:pt x="1211110" y="1106567"/>
                  <a:pt x="1247526" y="1109577"/>
                </a:cubicBezTo>
                <a:cubicBezTo>
                  <a:pt x="1284901" y="1112724"/>
                  <a:pt x="1322207" y="1116898"/>
                  <a:pt x="1359513" y="1120661"/>
                </a:cubicBezTo>
                <a:cubicBezTo>
                  <a:pt x="1430223" y="1127844"/>
                  <a:pt x="1501139" y="1132839"/>
                  <a:pt x="1571986" y="1138039"/>
                </a:cubicBezTo>
                <a:cubicBezTo>
                  <a:pt x="1645161" y="1143375"/>
                  <a:pt x="1718403" y="1148575"/>
                  <a:pt x="1791441" y="1155211"/>
                </a:cubicBezTo>
                <a:cubicBezTo>
                  <a:pt x="1819917" y="1157811"/>
                  <a:pt x="1848393" y="1160548"/>
                  <a:pt x="1876937" y="1162942"/>
                </a:cubicBezTo>
                <a:cubicBezTo>
                  <a:pt x="1891449" y="1164174"/>
                  <a:pt x="1905892" y="1165405"/>
                  <a:pt x="1920404" y="1166637"/>
                </a:cubicBezTo>
                <a:cubicBezTo>
                  <a:pt x="1934778" y="1167868"/>
                  <a:pt x="1949222" y="1168689"/>
                  <a:pt x="1963596" y="1169716"/>
                </a:cubicBezTo>
                <a:cubicBezTo>
                  <a:pt x="1980162" y="1170674"/>
                  <a:pt x="1996795" y="1171700"/>
                  <a:pt x="2013429" y="1172384"/>
                </a:cubicBezTo>
                <a:cubicBezTo>
                  <a:pt x="2033074" y="1173205"/>
                  <a:pt x="2052652" y="1173958"/>
                  <a:pt x="2072229" y="1174505"/>
                </a:cubicBezTo>
                <a:cubicBezTo>
                  <a:pt x="2107481" y="1175531"/>
                  <a:pt x="2142734" y="1176147"/>
                  <a:pt x="2177986" y="1176968"/>
                </a:cubicBezTo>
                <a:cubicBezTo>
                  <a:pt x="2216387" y="1177926"/>
                  <a:pt x="2254789" y="1179020"/>
                  <a:pt x="2293258" y="1180662"/>
                </a:cubicBezTo>
                <a:cubicBezTo>
                  <a:pt x="2327826" y="1182099"/>
                  <a:pt x="2362394" y="1184083"/>
                  <a:pt x="2396894" y="1186273"/>
                </a:cubicBezTo>
                <a:cubicBezTo>
                  <a:pt x="2435363" y="1188667"/>
                  <a:pt x="2473901" y="1190993"/>
                  <a:pt x="2512371" y="1193114"/>
                </a:cubicBezTo>
                <a:cubicBezTo>
                  <a:pt x="2548171" y="1195098"/>
                  <a:pt x="2583971" y="1196604"/>
                  <a:pt x="2619771" y="1198109"/>
                </a:cubicBezTo>
                <a:cubicBezTo>
                  <a:pt x="2654750" y="1199546"/>
                  <a:pt x="2689660" y="1200845"/>
                  <a:pt x="2724570" y="1202282"/>
                </a:cubicBezTo>
                <a:cubicBezTo>
                  <a:pt x="2761808" y="1203787"/>
                  <a:pt x="2799045" y="1205498"/>
                  <a:pt x="2836283" y="1206593"/>
                </a:cubicBezTo>
                <a:cubicBezTo>
                  <a:pt x="2909595" y="1208782"/>
                  <a:pt x="2982906" y="1208166"/>
                  <a:pt x="3056217" y="1207003"/>
                </a:cubicBezTo>
                <a:cubicBezTo>
                  <a:pt x="3075315" y="1206729"/>
                  <a:pt x="3094345" y="1206045"/>
                  <a:pt x="3113374" y="1205566"/>
                </a:cubicBezTo>
                <a:cubicBezTo>
                  <a:pt x="3131377" y="1205087"/>
                  <a:pt x="3149311" y="1204745"/>
                  <a:pt x="3167314" y="1204472"/>
                </a:cubicBezTo>
                <a:cubicBezTo>
                  <a:pt x="3184427" y="1204198"/>
                  <a:pt x="3201608" y="1204266"/>
                  <a:pt x="3218721" y="1204335"/>
                </a:cubicBezTo>
                <a:cubicBezTo>
                  <a:pt x="3237271" y="1204403"/>
                  <a:pt x="3255890" y="1204472"/>
                  <a:pt x="3274440" y="1204608"/>
                </a:cubicBezTo>
                <a:cubicBezTo>
                  <a:pt x="3274509" y="1204608"/>
                  <a:pt x="3274577" y="1204608"/>
                  <a:pt x="3274646" y="1204608"/>
                </a:cubicBezTo>
                <a:cubicBezTo>
                  <a:pt x="3270676" y="1202761"/>
                  <a:pt x="3266774" y="1200914"/>
                  <a:pt x="3262804" y="1199067"/>
                </a:cubicBezTo>
                <a:cubicBezTo>
                  <a:pt x="3258970" y="1197288"/>
                  <a:pt x="3255069" y="1195714"/>
                  <a:pt x="3251167" y="1194072"/>
                </a:cubicBezTo>
                <a:cubicBezTo>
                  <a:pt x="3243432" y="1190788"/>
                  <a:pt x="3235560" y="1187641"/>
                  <a:pt x="3227688" y="1184631"/>
                </a:cubicBezTo>
                <a:cubicBezTo>
                  <a:pt x="3209685" y="1177789"/>
                  <a:pt x="3191683" y="1171016"/>
                  <a:pt x="3173748" y="1163900"/>
                </a:cubicBezTo>
                <a:cubicBezTo>
                  <a:pt x="3158347" y="1157811"/>
                  <a:pt x="3143151" y="1151243"/>
                  <a:pt x="3128091" y="1144538"/>
                </a:cubicBezTo>
                <a:cubicBezTo>
                  <a:pt x="3119398" y="1140707"/>
                  <a:pt x="3110705" y="1136807"/>
                  <a:pt x="3102080" y="1132907"/>
                </a:cubicBezTo>
                <a:cubicBezTo>
                  <a:pt x="3094071" y="1129281"/>
                  <a:pt x="3086131" y="1125587"/>
                  <a:pt x="3078053" y="1122234"/>
                </a:cubicBezTo>
                <a:cubicBezTo>
                  <a:pt x="3069908" y="1118813"/>
                  <a:pt x="3061762" y="1115530"/>
                  <a:pt x="3053479" y="1112451"/>
                </a:cubicBezTo>
                <a:cubicBezTo>
                  <a:pt x="3045128" y="1109304"/>
                  <a:pt x="3036709" y="1106498"/>
                  <a:pt x="3028289" y="1103488"/>
                </a:cubicBezTo>
                <a:cubicBezTo>
                  <a:pt x="3024251" y="1102051"/>
                  <a:pt x="3020349" y="1100272"/>
                  <a:pt x="3016447" y="1098425"/>
                </a:cubicBezTo>
                <a:cubicBezTo>
                  <a:pt x="3014257" y="1097331"/>
                  <a:pt x="3011998" y="1096236"/>
                  <a:pt x="3010081" y="1094731"/>
                </a:cubicBezTo>
                <a:cubicBezTo>
                  <a:pt x="3007754" y="1093020"/>
                  <a:pt x="3005426" y="1091447"/>
                  <a:pt x="3003647" y="1089189"/>
                </a:cubicBezTo>
                <a:cubicBezTo>
                  <a:pt x="3002209" y="1087342"/>
                  <a:pt x="3000703" y="1085631"/>
                  <a:pt x="2999813" y="1083510"/>
                </a:cubicBezTo>
                <a:cubicBezTo>
                  <a:pt x="2998307" y="1079884"/>
                  <a:pt x="2997828" y="1075437"/>
                  <a:pt x="2998855" y="1071606"/>
                </a:cubicBezTo>
                <a:cubicBezTo>
                  <a:pt x="3000019" y="1067432"/>
                  <a:pt x="3003031" y="1063259"/>
                  <a:pt x="3006795" y="1061070"/>
                </a:cubicBezTo>
                <a:cubicBezTo>
                  <a:pt x="3009123" y="1059701"/>
                  <a:pt x="3011108" y="1058812"/>
                  <a:pt x="3013641" y="1057854"/>
                </a:cubicBezTo>
                <a:cubicBezTo>
                  <a:pt x="3015626" y="1057101"/>
                  <a:pt x="3017679" y="1056486"/>
                  <a:pt x="3019733" y="1055870"/>
                </a:cubicBezTo>
                <a:cubicBezTo>
                  <a:pt x="3023634" y="1054638"/>
                  <a:pt x="3027605" y="1053475"/>
                  <a:pt x="3031506" y="1052312"/>
                </a:cubicBezTo>
                <a:cubicBezTo>
                  <a:pt x="3039584" y="1049849"/>
                  <a:pt x="3047729" y="1047591"/>
                  <a:pt x="3055875" y="1045265"/>
                </a:cubicBezTo>
                <a:cubicBezTo>
                  <a:pt x="3073467" y="1040271"/>
                  <a:pt x="3091059" y="1035345"/>
                  <a:pt x="3108651" y="1030282"/>
                </a:cubicBezTo>
                <a:cubicBezTo>
                  <a:pt x="3143424" y="1020225"/>
                  <a:pt x="3177924" y="1009415"/>
                  <a:pt x="3212150" y="997784"/>
                </a:cubicBezTo>
                <a:cubicBezTo>
                  <a:pt x="3218036" y="995731"/>
                  <a:pt x="3223855" y="993679"/>
                  <a:pt x="3229673" y="991421"/>
                </a:cubicBezTo>
                <a:cubicBezTo>
                  <a:pt x="3235149" y="989368"/>
                  <a:pt x="3240489" y="987179"/>
                  <a:pt x="3245759" y="984716"/>
                </a:cubicBezTo>
                <a:cubicBezTo>
                  <a:pt x="3240420" y="979243"/>
                  <a:pt x="3234807" y="973975"/>
                  <a:pt x="3229194" y="968843"/>
                </a:cubicBezTo>
                <a:cubicBezTo>
                  <a:pt x="3224608" y="965012"/>
                  <a:pt x="3220021" y="961112"/>
                  <a:pt x="3215230" y="957555"/>
                </a:cubicBezTo>
                <a:cubicBezTo>
                  <a:pt x="3212081" y="955228"/>
                  <a:pt x="3209001" y="952902"/>
                  <a:pt x="3205920" y="950576"/>
                </a:cubicBezTo>
                <a:cubicBezTo>
                  <a:pt x="3202840" y="948250"/>
                  <a:pt x="3199555" y="946197"/>
                  <a:pt x="3196406" y="944008"/>
                </a:cubicBezTo>
                <a:cubicBezTo>
                  <a:pt x="3167588" y="925467"/>
                  <a:pt x="3137880" y="908363"/>
                  <a:pt x="3108309" y="891053"/>
                </a:cubicBezTo>
                <a:cubicBezTo>
                  <a:pt x="3093318" y="882227"/>
                  <a:pt x="3078533" y="872854"/>
                  <a:pt x="3063747" y="863686"/>
                </a:cubicBezTo>
                <a:cubicBezTo>
                  <a:pt x="3049441" y="854792"/>
                  <a:pt x="3035134" y="845966"/>
                  <a:pt x="3021307" y="836388"/>
                </a:cubicBezTo>
                <a:cubicBezTo>
                  <a:pt x="3018158" y="834199"/>
                  <a:pt x="3015078" y="832009"/>
                  <a:pt x="3011998" y="829820"/>
                </a:cubicBezTo>
                <a:cubicBezTo>
                  <a:pt x="3010286" y="828588"/>
                  <a:pt x="3008575" y="827357"/>
                  <a:pt x="3006864" y="826194"/>
                </a:cubicBezTo>
                <a:cubicBezTo>
                  <a:pt x="3005358" y="825031"/>
                  <a:pt x="3003784" y="823936"/>
                  <a:pt x="3002209" y="822773"/>
                </a:cubicBezTo>
                <a:cubicBezTo>
                  <a:pt x="3000772" y="821610"/>
                  <a:pt x="2999471" y="820515"/>
                  <a:pt x="2998102" y="819284"/>
                </a:cubicBezTo>
                <a:cubicBezTo>
                  <a:pt x="2996733" y="817779"/>
                  <a:pt x="2995296" y="816342"/>
                  <a:pt x="2994200" y="814563"/>
                </a:cubicBezTo>
                <a:cubicBezTo>
                  <a:pt x="2993242" y="812989"/>
                  <a:pt x="2992421" y="811142"/>
                  <a:pt x="2991942" y="809295"/>
                </a:cubicBezTo>
                <a:cubicBezTo>
                  <a:pt x="2990709" y="804779"/>
                  <a:pt x="2991873" y="800401"/>
                  <a:pt x="2994132" y="796432"/>
                </a:cubicBezTo>
                <a:cubicBezTo>
                  <a:pt x="2998307" y="789386"/>
                  <a:pt x="3007138" y="787812"/>
                  <a:pt x="3014394" y="785759"/>
                </a:cubicBezTo>
                <a:cubicBezTo>
                  <a:pt x="3022745" y="783433"/>
                  <a:pt x="3031096" y="781175"/>
                  <a:pt x="3039515" y="778918"/>
                </a:cubicBezTo>
                <a:cubicBezTo>
                  <a:pt x="3057107" y="774197"/>
                  <a:pt x="3074562" y="769339"/>
                  <a:pt x="3092017" y="764208"/>
                </a:cubicBezTo>
                <a:cubicBezTo>
                  <a:pt x="3108446" y="759419"/>
                  <a:pt x="3124874" y="754698"/>
                  <a:pt x="3141165" y="749567"/>
                </a:cubicBezTo>
                <a:cubicBezTo>
                  <a:pt x="3168409" y="741015"/>
                  <a:pt x="3195379" y="731984"/>
                  <a:pt x="3222623" y="723500"/>
                </a:cubicBezTo>
                <a:cubicBezTo>
                  <a:pt x="3236245" y="719258"/>
                  <a:pt x="3249935" y="715085"/>
                  <a:pt x="3263557" y="710774"/>
                </a:cubicBezTo>
                <a:cubicBezTo>
                  <a:pt x="3276699" y="706669"/>
                  <a:pt x="3289842" y="702633"/>
                  <a:pt x="3301958" y="698596"/>
                </a:cubicBezTo>
                <a:cubicBezTo>
                  <a:pt x="3302300" y="698459"/>
                  <a:pt x="3302574" y="698391"/>
                  <a:pt x="3302916" y="698254"/>
                </a:cubicBezTo>
                <a:lnTo>
                  <a:pt x="3302916" y="698254"/>
                </a:lnTo>
                <a:cubicBezTo>
                  <a:pt x="3304901" y="697501"/>
                  <a:pt x="3306886" y="696817"/>
                  <a:pt x="3308871" y="695996"/>
                </a:cubicBezTo>
                <a:cubicBezTo>
                  <a:pt x="3306339" y="693602"/>
                  <a:pt x="3303738" y="691207"/>
                  <a:pt x="3301068" y="688881"/>
                </a:cubicBezTo>
                <a:cubicBezTo>
                  <a:pt x="3291759" y="680876"/>
                  <a:pt x="3282381" y="672871"/>
                  <a:pt x="3273003" y="664935"/>
                </a:cubicBezTo>
                <a:cubicBezTo>
                  <a:pt x="3262667" y="656178"/>
                  <a:pt x="3251920" y="648036"/>
                  <a:pt x="3242610" y="641126"/>
                </a:cubicBezTo>
                <a:cubicBezTo>
                  <a:pt x="3238709" y="638458"/>
                  <a:pt x="3234807" y="635858"/>
                  <a:pt x="3230905" y="633258"/>
                </a:cubicBezTo>
                <a:cubicBezTo>
                  <a:pt x="3227209" y="630795"/>
                  <a:pt x="3223376" y="628606"/>
                  <a:pt x="3219611" y="626279"/>
                </a:cubicBezTo>
                <a:cubicBezTo>
                  <a:pt x="3212423" y="621901"/>
                  <a:pt x="3204962" y="617796"/>
                  <a:pt x="3197501" y="613759"/>
                </a:cubicBezTo>
                <a:cubicBezTo>
                  <a:pt x="3182236" y="605481"/>
                  <a:pt x="3166972" y="597339"/>
                  <a:pt x="3151912" y="588718"/>
                </a:cubicBezTo>
                <a:cubicBezTo>
                  <a:pt x="3136442" y="579893"/>
                  <a:pt x="3121041" y="571135"/>
                  <a:pt x="3105913" y="561831"/>
                </a:cubicBezTo>
                <a:cubicBezTo>
                  <a:pt x="3091264" y="552799"/>
                  <a:pt x="3076753" y="543426"/>
                  <a:pt x="3062036" y="534464"/>
                </a:cubicBezTo>
                <a:cubicBezTo>
                  <a:pt x="3054711" y="530017"/>
                  <a:pt x="3046087" y="523996"/>
                  <a:pt x="3046087" y="514349"/>
                </a:cubicBezTo>
                <a:cubicBezTo>
                  <a:pt x="3046087" y="510586"/>
                  <a:pt x="3047182" y="506686"/>
                  <a:pt x="3049509" y="503744"/>
                </a:cubicBezTo>
                <a:cubicBezTo>
                  <a:pt x="3052110" y="500392"/>
                  <a:pt x="3055943" y="498340"/>
                  <a:pt x="3059571" y="496287"/>
                </a:cubicBezTo>
                <a:cubicBezTo>
                  <a:pt x="3074289" y="487940"/>
                  <a:pt x="3089690" y="480825"/>
                  <a:pt x="3105023" y="473846"/>
                </a:cubicBezTo>
                <a:cubicBezTo>
                  <a:pt x="3122478" y="465910"/>
                  <a:pt x="3140276" y="458658"/>
                  <a:pt x="3158004" y="451269"/>
                </a:cubicBezTo>
                <a:cubicBezTo>
                  <a:pt x="3173475" y="444837"/>
                  <a:pt x="3188945" y="438406"/>
                  <a:pt x="3204415" y="432112"/>
                </a:cubicBezTo>
                <a:cubicBezTo>
                  <a:pt x="3221801" y="424996"/>
                  <a:pt x="3238983" y="417744"/>
                  <a:pt x="3256164" y="410287"/>
                </a:cubicBezTo>
                <a:cubicBezTo>
                  <a:pt x="3273756" y="402624"/>
                  <a:pt x="3291211" y="394551"/>
                  <a:pt x="3307365" y="386957"/>
                </a:cubicBezTo>
                <a:cubicBezTo>
                  <a:pt x="3314758" y="383194"/>
                  <a:pt x="3322082" y="379431"/>
                  <a:pt x="3329407" y="375463"/>
                </a:cubicBezTo>
                <a:cubicBezTo>
                  <a:pt x="3337484" y="371084"/>
                  <a:pt x="3345561" y="366568"/>
                  <a:pt x="3353365" y="361642"/>
                </a:cubicBezTo>
                <a:cubicBezTo>
                  <a:pt x="3351585" y="360411"/>
                  <a:pt x="3349874" y="359248"/>
                  <a:pt x="3348094" y="358016"/>
                </a:cubicBezTo>
                <a:cubicBezTo>
                  <a:pt x="3340564" y="353022"/>
                  <a:pt x="3332898" y="348164"/>
                  <a:pt x="3325094" y="343580"/>
                </a:cubicBezTo>
                <a:cubicBezTo>
                  <a:pt x="3316743" y="338654"/>
                  <a:pt x="3308119" y="334139"/>
                  <a:pt x="3299494" y="329623"/>
                </a:cubicBezTo>
                <a:cubicBezTo>
                  <a:pt x="3288747" y="324355"/>
                  <a:pt x="3277931" y="319361"/>
                  <a:pt x="3267116" y="314366"/>
                </a:cubicBezTo>
                <a:cubicBezTo>
                  <a:pt x="3255616" y="308961"/>
                  <a:pt x="3244116" y="303419"/>
                  <a:pt x="3232753" y="297878"/>
                </a:cubicBezTo>
                <a:cubicBezTo>
                  <a:pt x="3210164" y="286863"/>
                  <a:pt x="3187712" y="275574"/>
                  <a:pt x="3167040" y="265174"/>
                </a:cubicBezTo>
                <a:cubicBezTo>
                  <a:pt x="3156362" y="259838"/>
                  <a:pt x="3145546" y="254706"/>
                  <a:pt x="3134594" y="249986"/>
                </a:cubicBezTo>
                <a:cubicBezTo>
                  <a:pt x="3128776" y="247523"/>
                  <a:pt x="3122752" y="245265"/>
                  <a:pt x="3117139" y="242323"/>
                </a:cubicBezTo>
                <a:cubicBezTo>
                  <a:pt x="3113648" y="240476"/>
                  <a:pt x="3110157" y="238560"/>
                  <a:pt x="3107693" y="235344"/>
                </a:cubicBezTo>
                <a:cubicBezTo>
                  <a:pt x="3105845" y="232950"/>
                  <a:pt x="3104955" y="230213"/>
                  <a:pt x="3104476" y="227203"/>
                </a:cubicBezTo>
                <a:cubicBezTo>
                  <a:pt x="3103654" y="221456"/>
                  <a:pt x="3106461" y="215777"/>
                  <a:pt x="3110842" y="212220"/>
                </a:cubicBezTo>
                <a:cubicBezTo>
                  <a:pt x="3114264" y="209483"/>
                  <a:pt x="3118097" y="207157"/>
                  <a:pt x="3121725" y="204694"/>
                </a:cubicBezTo>
                <a:cubicBezTo>
                  <a:pt x="3131925" y="197920"/>
                  <a:pt x="3142261" y="191352"/>
                  <a:pt x="3152528" y="184647"/>
                </a:cubicBezTo>
                <a:cubicBezTo>
                  <a:pt x="3171558" y="171648"/>
                  <a:pt x="3189903" y="157691"/>
                  <a:pt x="3208316" y="143939"/>
                </a:cubicBezTo>
                <a:cubicBezTo>
                  <a:pt x="3217147" y="137303"/>
                  <a:pt x="3226045" y="130666"/>
                  <a:pt x="3235012" y="124098"/>
                </a:cubicBezTo>
                <a:cubicBezTo>
                  <a:pt x="3245143" y="116778"/>
                  <a:pt x="3255411" y="109594"/>
                  <a:pt x="3265747" y="102410"/>
                </a:cubicBezTo>
                <a:cubicBezTo>
                  <a:pt x="3275536" y="95569"/>
                  <a:pt x="3285256" y="88590"/>
                  <a:pt x="3294907" y="81475"/>
                </a:cubicBezTo>
                <a:cubicBezTo>
                  <a:pt x="3304696" y="74154"/>
                  <a:pt x="3314005" y="66081"/>
                  <a:pt x="3323246" y="57939"/>
                </a:cubicBezTo>
                <a:cubicBezTo>
                  <a:pt x="3331597" y="50619"/>
                  <a:pt x="3340085" y="43366"/>
                  <a:pt x="3348984" y="36661"/>
                </a:cubicBezTo>
                <a:cubicBezTo>
                  <a:pt x="3350695" y="35362"/>
                  <a:pt x="3352475" y="34062"/>
                  <a:pt x="3354186" y="32762"/>
                </a:cubicBezTo>
                <a:cubicBezTo>
                  <a:pt x="3351106" y="32899"/>
                  <a:pt x="3347957" y="33035"/>
                  <a:pt x="3344808" y="33104"/>
                </a:cubicBezTo>
                <a:cubicBezTo>
                  <a:pt x="3328654" y="33514"/>
                  <a:pt x="3312431" y="33377"/>
                  <a:pt x="3296208" y="33514"/>
                </a:cubicBezTo>
                <a:cubicBezTo>
                  <a:pt x="3278958" y="33720"/>
                  <a:pt x="3261640" y="33993"/>
                  <a:pt x="3244390" y="34062"/>
                </a:cubicBezTo>
                <a:cubicBezTo>
                  <a:pt x="3227483" y="34130"/>
                  <a:pt x="3210507" y="34062"/>
                  <a:pt x="3193531" y="33925"/>
                </a:cubicBezTo>
                <a:cubicBezTo>
                  <a:pt x="3159031" y="33651"/>
                  <a:pt x="3124532" y="32556"/>
                  <a:pt x="3090032" y="32420"/>
                </a:cubicBezTo>
                <a:cubicBezTo>
                  <a:pt x="3052247" y="32283"/>
                  <a:pt x="3014530" y="32420"/>
                  <a:pt x="2976745" y="32693"/>
                </a:cubicBezTo>
                <a:cubicBezTo>
                  <a:pt x="2939850" y="32967"/>
                  <a:pt x="2902955" y="33925"/>
                  <a:pt x="2866059" y="34746"/>
                </a:cubicBezTo>
                <a:cubicBezTo>
                  <a:pt x="2829575" y="35498"/>
                  <a:pt x="2793090" y="36046"/>
                  <a:pt x="2756537" y="36183"/>
                </a:cubicBezTo>
                <a:cubicBezTo>
                  <a:pt x="2728883" y="36319"/>
                  <a:pt x="2701297" y="36251"/>
                  <a:pt x="2673643" y="36251"/>
                </a:cubicBezTo>
                <a:cubicBezTo>
                  <a:pt x="2629971" y="36251"/>
                  <a:pt x="2586299" y="36251"/>
                  <a:pt x="2542627" y="36730"/>
                </a:cubicBezTo>
                <a:cubicBezTo>
                  <a:pt x="2504362" y="37209"/>
                  <a:pt x="2466098" y="37756"/>
                  <a:pt x="2427902" y="38646"/>
                </a:cubicBezTo>
                <a:cubicBezTo>
                  <a:pt x="2390870" y="39535"/>
                  <a:pt x="2353906" y="40630"/>
                  <a:pt x="2316874" y="41587"/>
                </a:cubicBezTo>
                <a:cubicBezTo>
                  <a:pt x="2243357" y="43503"/>
                  <a:pt x="2169840" y="44529"/>
                  <a:pt x="2096324" y="45693"/>
                </a:cubicBezTo>
                <a:cubicBezTo>
                  <a:pt x="2025408" y="46787"/>
                  <a:pt x="1954561" y="49113"/>
                  <a:pt x="1883713" y="52466"/>
                </a:cubicBezTo>
                <a:cubicBezTo>
                  <a:pt x="1808143" y="56023"/>
                  <a:pt x="1732641" y="59992"/>
                  <a:pt x="1657071" y="63549"/>
                </a:cubicBezTo>
                <a:cubicBezTo>
                  <a:pt x="1622503" y="65533"/>
                  <a:pt x="1588004" y="66902"/>
                  <a:pt x="1553504" y="68270"/>
                </a:cubicBezTo>
                <a:cubicBezTo>
                  <a:pt x="1514145" y="69844"/>
                  <a:pt x="1474717" y="71623"/>
                  <a:pt x="1435357" y="73538"/>
                </a:cubicBezTo>
                <a:cubicBezTo>
                  <a:pt x="1401268" y="75180"/>
                  <a:pt x="1367179" y="77027"/>
                  <a:pt x="1333091" y="78670"/>
                </a:cubicBezTo>
                <a:cubicBezTo>
                  <a:pt x="1294210" y="80517"/>
                  <a:pt x="1255330" y="82227"/>
                  <a:pt x="1216381" y="83869"/>
                </a:cubicBezTo>
                <a:cubicBezTo>
                  <a:pt x="1145465" y="86811"/>
                  <a:pt x="1074550" y="89890"/>
                  <a:pt x="1003634" y="93037"/>
                </a:cubicBezTo>
                <a:cubicBezTo>
                  <a:pt x="965438" y="94748"/>
                  <a:pt x="927242" y="96253"/>
                  <a:pt x="889047" y="97484"/>
                </a:cubicBezTo>
                <a:cubicBezTo>
                  <a:pt x="854547" y="98579"/>
                  <a:pt x="820048" y="99605"/>
                  <a:pt x="785548" y="100768"/>
                </a:cubicBezTo>
                <a:cubicBezTo>
                  <a:pt x="749063" y="102068"/>
                  <a:pt x="712579" y="103163"/>
                  <a:pt x="676094" y="104600"/>
                </a:cubicBezTo>
                <a:cubicBezTo>
                  <a:pt x="639952" y="106036"/>
                  <a:pt x="603878" y="107610"/>
                  <a:pt x="567736" y="109252"/>
                </a:cubicBezTo>
                <a:cubicBezTo>
                  <a:pt x="548296" y="110141"/>
                  <a:pt x="528787" y="110757"/>
                  <a:pt x="509347" y="111236"/>
                </a:cubicBezTo>
                <a:cubicBezTo>
                  <a:pt x="501817" y="111373"/>
                  <a:pt x="494287" y="111236"/>
                  <a:pt x="486758" y="111168"/>
                </a:cubicBezTo>
                <a:cubicBezTo>
                  <a:pt x="476764" y="111031"/>
                  <a:pt x="466770" y="110894"/>
                  <a:pt x="456845" y="110757"/>
                </a:cubicBezTo>
                <a:cubicBezTo>
                  <a:pt x="439937" y="110483"/>
                  <a:pt x="422961" y="109799"/>
                  <a:pt x="406054" y="108910"/>
                </a:cubicBezTo>
                <a:cubicBezTo>
                  <a:pt x="398250" y="108499"/>
                  <a:pt x="390447" y="108089"/>
                  <a:pt x="382643" y="107610"/>
                </a:cubicBezTo>
                <a:cubicBezTo>
                  <a:pt x="374292" y="107131"/>
                  <a:pt x="365873" y="106652"/>
                  <a:pt x="357590" y="105763"/>
                </a:cubicBezTo>
                <a:cubicBezTo>
                  <a:pt x="350334" y="104942"/>
                  <a:pt x="343078" y="104052"/>
                  <a:pt x="335891" y="103094"/>
                </a:cubicBezTo>
                <a:cubicBezTo>
                  <a:pt x="333290" y="102752"/>
                  <a:pt x="330689" y="102342"/>
                  <a:pt x="328087" y="101726"/>
                </a:cubicBezTo>
                <a:cubicBezTo>
                  <a:pt x="325349" y="101110"/>
                  <a:pt x="322885" y="100495"/>
                  <a:pt x="320626" y="98853"/>
                </a:cubicBezTo>
                <a:cubicBezTo>
                  <a:pt x="320558" y="98784"/>
                  <a:pt x="320421" y="98716"/>
                  <a:pt x="320352" y="98647"/>
                </a:cubicBezTo>
                <a:cubicBezTo>
                  <a:pt x="317546" y="96458"/>
                  <a:pt x="316861" y="92079"/>
                  <a:pt x="319120" y="89274"/>
                </a:cubicBezTo>
                <a:cubicBezTo>
                  <a:pt x="320558" y="87495"/>
                  <a:pt x="321927" y="86606"/>
                  <a:pt x="323980" y="85716"/>
                </a:cubicBezTo>
                <a:cubicBezTo>
                  <a:pt x="327129" y="84348"/>
                  <a:pt x="331099" y="84759"/>
                  <a:pt x="334453" y="84759"/>
                </a:cubicBezTo>
                <a:cubicBezTo>
                  <a:pt x="343010" y="84827"/>
                  <a:pt x="351635" y="85374"/>
                  <a:pt x="360191" y="85580"/>
                </a:cubicBezTo>
                <a:cubicBezTo>
                  <a:pt x="377167" y="86059"/>
                  <a:pt x="394212" y="86264"/>
                  <a:pt x="411187" y="86469"/>
                </a:cubicBezTo>
                <a:cubicBezTo>
                  <a:pt x="445755" y="86811"/>
                  <a:pt x="480323" y="87564"/>
                  <a:pt x="514823" y="86469"/>
                </a:cubicBezTo>
                <a:cubicBezTo>
                  <a:pt x="551444" y="85238"/>
                  <a:pt x="588066" y="82843"/>
                  <a:pt x="624619" y="80927"/>
                </a:cubicBezTo>
                <a:cubicBezTo>
                  <a:pt x="661377" y="78943"/>
                  <a:pt x="698204" y="77370"/>
                  <a:pt x="735031" y="75796"/>
                </a:cubicBezTo>
                <a:cubicBezTo>
                  <a:pt x="808205" y="72649"/>
                  <a:pt x="881448" y="70391"/>
                  <a:pt x="954555" y="67244"/>
                </a:cubicBezTo>
                <a:cubicBezTo>
                  <a:pt x="989602" y="65739"/>
                  <a:pt x="1024649" y="63823"/>
                  <a:pt x="1059696" y="62181"/>
                </a:cubicBezTo>
                <a:cubicBezTo>
                  <a:pt x="1095701" y="60471"/>
                  <a:pt x="1131707" y="58829"/>
                  <a:pt x="1167712" y="57187"/>
                </a:cubicBezTo>
                <a:cubicBezTo>
                  <a:pt x="1239791" y="53903"/>
                  <a:pt x="1311871" y="50619"/>
                  <a:pt x="1383950" y="46856"/>
                </a:cubicBezTo>
                <a:cubicBezTo>
                  <a:pt x="1423173" y="44803"/>
                  <a:pt x="1462327" y="42819"/>
                  <a:pt x="1501550" y="40972"/>
                </a:cubicBezTo>
                <a:cubicBezTo>
                  <a:pt x="1537418" y="39261"/>
                  <a:pt x="1573355" y="37893"/>
                  <a:pt x="1609292" y="36388"/>
                </a:cubicBezTo>
                <a:cubicBezTo>
                  <a:pt x="1754409" y="30436"/>
                  <a:pt x="1899389" y="20173"/>
                  <a:pt x="2044574" y="17026"/>
                </a:cubicBezTo>
                <a:cubicBezTo>
                  <a:pt x="2119529" y="15384"/>
                  <a:pt x="2194483" y="14426"/>
                  <a:pt x="2269437" y="12852"/>
                </a:cubicBezTo>
                <a:cubicBezTo>
                  <a:pt x="2304758" y="12100"/>
                  <a:pt x="2340079" y="11142"/>
                  <a:pt x="2375400" y="10184"/>
                </a:cubicBezTo>
                <a:cubicBezTo>
                  <a:pt x="2414623" y="9089"/>
                  <a:pt x="2453845" y="8132"/>
                  <a:pt x="2493068" y="7516"/>
                </a:cubicBezTo>
                <a:cubicBezTo>
                  <a:pt x="2564189" y="6284"/>
                  <a:pt x="2635378" y="6353"/>
                  <a:pt x="2706568" y="6284"/>
                </a:cubicBezTo>
                <a:cubicBezTo>
                  <a:pt x="2745311" y="6284"/>
                  <a:pt x="2784123" y="6079"/>
                  <a:pt x="2822935" y="5532"/>
                </a:cubicBezTo>
                <a:cubicBezTo>
                  <a:pt x="2858735" y="5053"/>
                  <a:pt x="2894535" y="4027"/>
                  <a:pt x="2930335" y="3342"/>
                </a:cubicBezTo>
                <a:cubicBezTo>
                  <a:pt x="2967025" y="2590"/>
                  <a:pt x="3003784" y="2385"/>
                  <a:pt x="3040474" y="2316"/>
                </a:cubicBezTo>
                <a:cubicBezTo>
                  <a:pt x="3058202" y="2316"/>
                  <a:pt x="3075863" y="2316"/>
                  <a:pt x="3093592" y="2385"/>
                </a:cubicBezTo>
                <a:cubicBezTo>
                  <a:pt x="3110705" y="2453"/>
                  <a:pt x="3127886" y="2863"/>
                  <a:pt x="3144999" y="3137"/>
                </a:cubicBezTo>
                <a:cubicBezTo>
                  <a:pt x="3179430" y="3753"/>
                  <a:pt x="3213861" y="4095"/>
                  <a:pt x="3248292" y="3958"/>
                </a:cubicBezTo>
                <a:cubicBezTo>
                  <a:pt x="3265542" y="3890"/>
                  <a:pt x="3282860" y="3548"/>
                  <a:pt x="3300110" y="3342"/>
                </a:cubicBezTo>
                <a:cubicBezTo>
                  <a:pt x="3315990" y="3206"/>
                  <a:pt x="3331871" y="3274"/>
                  <a:pt x="3347820" y="2863"/>
                </a:cubicBezTo>
                <a:cubicBezTo>
                  <a:pt x="3354049" y="2727"/>
                  <a:pt x="3360210" y="2316"/>
                  <a:pt x="3366439" y="1906"/>
                </a:cubicBezTo>
                <a:cubicBezTo>
                  <a:pt x="3373216" y="1427"/>
                  <a:pt x="3380061" y="879"/>
                  <a:pt x="3386838" y="264"/>
                </a:cubicBezTo>
                <a:cubicBezTo>
                  <a:pt x="3391150" y="-147"/>
                  <a:pt x="3395531" y="-284"/>
                  <a:pt x="3399569" y="1427"/>
                </a:cubicBezTo>
                <a:cubicBezTo>
                  <a:pt x="3403677" y="3137"/>
                  <a:pt x="3406688" y="6695"/>
                  <a:pt x="3408400" y="10731"/>
                </a:cubicBezTo>
                <a:cubicBezTo>
                  <a:pt x="3411822" y="18873"/>
                  <a:pt x="3407510" y="27699"/>
                  <a:pt x="3401965" y="33720"/>
                </a:cubicBezTo>
                <a:cubicBezTo>
                  <a:pt x="3395257" y="40972"/>
                  <a:pt x="3387454" y="46787"/>
                  <a:pt x="3379513" y="52671"/>
                </a:cubicBezTo>
                <a:cubicBezTo>
                  <a:pt x="3373353" y="57187"/>
                  <a:pt x="3367192" y="61771"/>
                  <a:pt x="3361100" y="66491"/>
                </a:cubicBezTo>
                <a:cubicBezTo>
                  <a:pt x="3354802" y="71349"/>
                  <a:pt x="3348847" y="76685"/>
                  <a:pt x="3342960" y="81885"/>
                </a:cubicBezTo>
                <a:cubicBezTo>
                  <a:pt x="3336663" y="87427"/>
                  <a:pt x="3330297" y="92900"/>
                  <a:pt x="3323862" y="98237"/>
                </a:cubicBezTo>
                <a:cubicBezTo>
                  <a:pt x="3317565" y="103436"/>
                  <a:pt x="3310925" y="108362"/>
                  <a:pt x="3304354" y="113152"/>
                </a:cubicBezTo>
                <a:cubicBezTo>
                  <a:pt x="3290526" y="123141"/>
                  <a:pt x="3276357" y="132582"/>
                  <a:pt x="3262598" y="142571"/>
                </a:cubicBezTo>
                <a:cubicBezTo>
                  <a:pt x="3247813" y="153312"/>
                  <a:pt x="3233164" y="164122"/>
                  <a:pt x="3218584" y="175069"/>
                </a:cubicBezTo>
                <a:cubicBezTo>
                  <a:pt x="3205510" y="184853"/>
                  <a:pt x="3192504" y="194636"/>
                  <a:pt x="3179156" y="204078"/>
                </a:cubicBezTo>
                <a:cubicBezTo>
                  <a:pt x="3169504" y="210851"/>
                  <a:pt x="3159579" y="217214"/>
                  <a:pt x="3149722" y="223645"/>
                </a:cubicBezTo>
                <a:cubicBezTo>
                  <a:pt x="3153350" y="225219"/>
                  <a:pt x="3156978" y="226861"/>
                  <a:pt x="3160537" y="228503"/>
                </a:cubicBezTo>
                <a:cubicBezTo>
                  <a:pt x="3170394" y="233087"/>
                  <a:pt x="3180114" y="238013"/>
                  <a:pt x="3187986" y="241981"/>
                </a:cubicBezTo>
                <a:cubicBezTo>
                  <a:pt x="3218858" y="257443"/>
                  <a:pt x="3249729" y="272974"/>
                  <a:pt x="3281080" y="287547"/>
                </a:cubicBezTo>
                <a:cubicBezTo>
                  <a:pt x="3296208" y="294594"/>
                  <a:pt x="3311267" y="301572"/>
                  <a:pt x="3325984" y="309440"/>
                </a:cubicBezTo>
                <a:cubicBezTo>
                  <a:pt x="3340564" y="317240"/>
                  <a:pt x="3354597" y="325929"/>
                  <a:pt x="3368287" y="335233"/>
                </a:cubicBezTo>
                <a:cubicBezTo>
                  <a:pt x="3373147" y="338517"/>
                  <a:pt x="3377939" y="341870"/>
                  <a:pt x="3382525" y="345496"/>
                </a:cubicBezTo>
                <a:cubicBezTo>
                  <a:pt x="3385674" y="347959"/>
                  <a:pt x="3388275" y="351038"/>
                  <a:pt x="3389370" y="354869"/>
                </a:cubicBezTo>
                <a:cubicBezTo>
                  <a:pt x="3389918" y="356990"/>
                  <a:pt x="3390328" y="359385"/>
                  <a:pt x="3390328" y="361642"/>
                </a:cubicBezTo>
                <a:cubicBezTo>
                  <a:pt x="3390328" y="365063"/>
                  <a:pt x="3389028" y="367937"/>
                  <a:pt x="3387727" y="371015"/>
                </a:cubicBezTo>
                <a:cubicBezTo>
                  <a:pt x="3385674" y="375941"/>
                  <a:pt x="3381361" y="379568"/>
                  <a:pt x="3377391" y="382852"/>
                </a:cubicBezTo>
                <a:cubicBezTo>
                  <a:pt x="3374859" y="384973"/>
                  <a:pt x="3371641" y="386820"/>
                  <a:pt x="3368903" y="388599"/>
                </a:cubicBezTo>
                <a:cubicBezTo>
                  <a:pt x="3366508" y="390172"/>
                  <a:pt x="3364043" y="391541"/>
                  <a:pt x="3361579" y="392977"/>
                </a:cubicBezTo>
                <a:cubicBezTo>
                  <a:pt x="3353159" y="397903"/>
                  <a:pt x="3344672" y="402556"/>
                  <a:pt x="3336047" y="407208"/>
                </a:cubicBezTo>
                <a:cubicBezTo>
                  <a:pt x="3320371" y="415692"/>
                  <a:pt x="3304080" y="422807"/>
                  <a:pt x="3287857" y="430128"/>
                </a:cubicBezTo>
                <a:cubicBezTo>
                  <a:pt x="3272113" y="437243"/>
                  <a:pt x="3256301" y="444290"/>
                  <a:pt x="3240420" y="450927"/>
                </a:cubicBezTo>
                <a:cubicBezTo>
                  <a:pt x="3216873" y="460779"/>
                  <a:pt x="3193257" y="470289"/>
                  <a:pt x="3169710" y="480141"/>
                </a:cubicBezTo>
                <a:cubicBezTo>
                  <a:pt x="3144383" y="490745"/>
                  <a:pt x="3118987" y="501281"/>
                  <a:pt x="3094208" y="513186"/>
                </a:cubicBezTo>
                <a:cubicBezTo>
                  <a:pt x="3092565" y="514007"/>
                  <a:pt x="3090854" y="514896"/>
                  <a:pt x="3089211" y="515717"/>
                </a:cubicBezTo>
                <a:cubicBezTo>
                  <a:pt x="3090785" y="516675"/>
                  <a:pt x="3092291" y="517633"/>
                  <a:pt x="3093866" y="518591"/>
                </a:cubicBezTo>
                <a:cubicBezTo>
                  <a:pt x="3101258" y="523243"/>
                  <a:pt x="3108583" y="528032"/>
                  <a:pt x="3116044" y="532616"/>
                </a:cubicBezTo>
                <a:cubicBezTo>
                  <a:pt x="3131240" y="541921"/>
                  <a:pt x="3146505" y="550884"/>
                  <a:pt x="3161975" y="559710"/>
                </a:cubicBezTo>
                <a:cubicBezTo>
                  <a:pt x="3176897" y="568193"/>
                  <a:pt x="3191888" y="576403"/>
                  <a:pt x="3206947" y="584613"/>
                </a:cubicBezTo>
                <a:cubicBezTo>
                  <a:pt x="3215230" y="589060"/>
                  <a:pt x="3223444" y="593644"/>
                  <a:pt x="3231658" y="598297"/>
                </a:cubicBezTo>
                <a:cubicBezTo>
                  <a:pt x="3239872" y="602949"/>
                  <a:pt x="3247676" y="608217"/>
                  <a:pt x="3255479" y="613485"/>
                </a:cubicBezTo>
                <a:cubicBezTo>
                  <a:pt x="3269375" y="622858"/>
                  <a:pt x="3282449" y="633463"/>
                  <a:pt x="3295250" y="644273"/>
                </a:cubicBezTo>
                <a:cubicBezTo>
                  <a:pt x="3301410" y="649473"/>
                  <a:pt x="3307571" y="654741"/>
                  <a:pt x="3313731" y="659941"/>
                </a:cubicBezTo>
                <a:cubicBezTo>
                  <a:pt x="3319892" y="665209"/>
                  <a:pt x="3326121" y="670545"/>
                  <a:pt x="3331939" y="676224"/>
                </a:cubicBezTo>
                <a:cubicBezTo>
                  <a:pt x="3334404" y="678618"/>
                  <a:pt x="3336799" y="681081"/>
                  <a:pt x="3339058" y="683544"/>
                </a:cubicBezTo>
                <a:cubicBezTo>
                  <a:pt x="3341933" y="686623"/>
                  <a:pt x="3344877" y="690112"/>
                  <a:pt x="3346040" y="694286"/>
                </a:cubicBezTo>
                <a:cubicBezTo>
                  <a:pt x="3346588" y="696338"/>
                  <a:pt x="3346656" y="698391"/>
                  <a:pt x="3346451" y="700443"/>
                </a:cubicBezTo>
                <a:cubicBezTo>
                  <a:pt x="3346177" y="702838"/>
                  <a:pt x="3346040" y="705027"/>
                  <a:pt x="3345082" y="707217"/>
                </a:cubicBezTo>
                <a:cubicBezTo>
                  <a:pt x="3344124" y="709406"/>
                  <a:pt x="3342755" y="710980"/>
                  <a:pt x="3341180" y="712758"/>
                </a:cubicBezTo>
                <a:cubicBezTo>
                  <a:pt x="3339264" y="714948"/>
                  <a:pt x="3336936" y="717000"/>
                  <a:pt x="3334335" y="718369"/>
                </a:cubicBezTo>
                <a:cubicBezTo>
                  <a:pt x="3330365" y="720490"/>
                  <a:pt x="3327011" y="722132"/>
                  <a:pt x="3322904" y="723910"/>
                </a:cubicBezTo>
                <a:cubicBezTo>
                  <a:pt x="3319276" y="725416"/>
                  <a:pt x="3315511" y="726716"/>
                  <a:pt x="3311746" y="728015"/>
                </a:cubicBezTo>
                <a:cubicBezTo>
                  <a:pt x="3306476" y="729794"/>
                  <a:pt x="3301205" y="731505"/>
                  <a:pt x="3295934" y="733215"/>
                </a:cubicBezTo>
                <a:cubicBezTo>
                  <a:pt x="3287788" y="735815"/>
                  <a:pt x="3279643" y="738346"/>
                  <a:pt x="3271428" y="740878"/>
                </a:cubicBezTo>
                <a:cubicBezTo>
                  <a:pt x="3250140" y="747514"/>
                  <a:pt x="3228783" y="753809"/>
                  <a:pt x="3207632" y="760719"/>
                </a:cubicBezTo>
                <a:cubicBezTo>
                  <a:pt x="3185043" y="768108"/>
                  <a:pt x="3162522" y="775634"/>
                  <a:pt x="3139728" y="782407"/>
                </a:cubicBezTo>
                <a:cubicBezTo>
                  <a:pt x="3117824" y="788975"/>
                  <a:pt x="3095851" y="795406"/>
                  <a:pt x="3073878" y="801632"/>
                </a:cubicBezTo>
                <a:cubicBezTo>
                  <a:pt x="3063610" y="804574"/>
                  <a:pt x="3053274" y="807242"/>
                  <a:pt x="3043006" y="810047"/>
                </a:cubicBezTo>
                <a:cubicBezTo>
                  <a:pt x="3040200" y="810800"/>
                  <a:pt x="3037393" y="811553"/>
                  <a:pt x="3034587" y="812305"/>
                </a:cubicBezTo>
                <a:cubicBezTo>
                  <a:pt x="3036982" y="814016"/>
                  <a:pt x="3039447" y="815658"/>
                  <a:pt x="3041911" y="817368"/>
                </a:cubicBezTo>
                <a:cubicBezTo>
                  <a:pt x="3056149" y="826604"/>
                  <a:pt x="3070661" y="835293"/>
                  <a:pt x="3085104" y="844188"/>
                </a:cubicBezTo>
                <a:cubicBezTo>
                  <a:pt x="3100231" y="853492"/>
                  <a:pt x="3115428" y="862660"/>
                  <a:pt x="3130829" y="871486"/>
                </a:cubicBezTo>
                <a:cubicBezTo>
                  <a:pt x="3145683" y="880038"/>
                  <a:pt x="3160469" y="888590"/>
                  <a:pt x="3175186" y="897348"/>
                </a:cubicBezTo>
                <a:cubicBezTo>
                  <a:pt x="3189697" y="905968"/>
                  <a:pt x="3204209" y="914520"/>
                  <a:pt x="3218173" y="924030"/>
                </a:cubicBezTo>
                <a:cubicBezTo>
                  <a:pt x="3232274" y="933609"/>
                  <a:pt x="3245622" y="944145"/>
                  <a:pt x="3258012" y="955776"/>
                </a:cubicBezTo>
                <a:cubicBezTo>
                  <a:pt x="3262872" y="960291"/>
                  <a:pt x="3267595" y="964944"/>
                  <a:pt x="3272113" y="969733"/>
                </a:cubicBezTo>
                <a:cubicBezTo>
                  <a:pt x="3276288" y="974180"/>
                  <a:pt x="3281012" y="978901"/>
                  <a:pt x="3281902" y="985263"/>
                </a:cubicBezTo>
                <a:cubicBezTo>
                  <a:pt x="3282518" y="989642"/>
                  <a:pt x="3280943" y="993816"/>
                  <a:pt x="3278753" y="997578"/>
                </a:cubicBezTo>
                <a:cubicBezTo>
                  <a:pt x="3276083" y="1002094"/>
                  <a:pt x="3271428" y="1005173"/>
                  <a:pt x="3267116" y="1007978"/>
                </a:cubicBezTo>
                <a:cubicBezTo>
                  <a:pt x="3264378" y="1009757"/>
                  <a:pt x="3261229" y="1011194"/>
                  <a:pt x="3258286" y="1012562"/>
                </a:cubicBezTo>
                <a:cubicBezTo>
                  <a:pt x="3255685" y="1013793"/>
                  <a:pt x="3253084" y="1014956"/>
                  <a:pt x="3250414" y="1016051"/>
                </a:cubicBezTo>
                <a:cubicBezTo>
                  <a:pt x="3245828" y="1018035"/>
                  <a:pt x="3241173" y="1019746"/>
                  <a:pt x="3236518" y="1021524"/>
                </a:cubicBezTo>
                <a:cubicBezTo>
                  <a:pt x="3220090" y="1027819"/>
                  <a:pt x="3203182" y="1033087"/>
                  <a:pt x="3186412" y="1038492"/>
                </a:cubicBezTo>
                <a:cubicBezTo>
                  <a:pt x="3158689" y="1047523"/>
                  <a:pt x="3130761" y="1055870"/>
                  <a:pt x="3102764" y="1063943"/>
                </a:cubicBezTo>
                <a:cubicBezTo>
                  <a:pt x="3084693" y="1069143"/>
                  <a:pt x="3066554" y="1074069"/>
                  <a:pt x="3048551" y="1079337"/>
                </a:cubicBezTo>
                <a:cubicBezTo>
                  <a:pt x="3050194" y="1079884"/>
                  <a:pt x="3051768" y="1080500"/>
                  <a:pt x="3053411" y="1081047"/>
                </a:cubicBezTo>
                <a:cubicBezTo>
                  <a:pt x="3060530" y="1083510"/>
                  <a:pt x="3067649" y="1086179"/>
                  <a:pt x="3074768" y="1088847"/>
                </a:cubicBezTo>
                <a:cubicBezTo>
                  <a:pt x="3080175" y="1090899"/>
                  <a:pt x="3085514" y="1093157"/>
                  <a:pt x="3090785" y="1095483"/>
                </a:cubicBezTo>
                <a:cubicBezTo>
                  <a:pt x="3097425" y="1098425"/>
                  <a:pt x="3104065" y="1101367"/>
                  <a:pt x="3110705" y="1104309"/>
                </a:cubicBezTo>
                <a:cubicBezTo>
                  <a:pt x="3137264" y="1116282"/>
                  <a:pt x="3163960" y="1128050"/>
                  <a:pt x="3191067" y="1138723"/>
                </a:cubicBezTo>
                <a:cubicBezTo>
                  <a:pt x="3203593" y="1143649"/>
                  <a:pt x="3216257" y="1148370"/>
                  <a:pt x="3228852" y="1153159"/>
                </a:cubicBezTo>
                <a:cubicBezTo>
                  <a:pt x="3243090" y="1158564"/>
                  <a:pt x="3257122" y="1164106"/>
                  <a:pt x="3271086" y="1170058"/>
                </a:cubicBezTo>
                <a:cubicBezTo>
                  <a:pt x="3283339" y="1175258"/>
                  <a:pt x="3295318" y="1181347"/>
                  <a:pt x="3306886" y="1187983"/>
                </a:cubicBezTo>
                <a:cubicBezTo>
                  <a:pt x="3312020" y="1190993"/>
                  <a:pt x="3317017" y="1194414"/>
                  <a:pt x="3321877" y="1197904"/>
                </a:cubicBezTo>
                <a:cubicBezTo>
                  <a:pt x="3324068" y="1199477"/>
                  <a:pt x="3326258" y="1201119"/>
                  <a:pt x="3328380" y="1202830"/>
                </a:cubicBezTo>
                <a:cubicBezTo>
                  <a:pt x="3329338" y="1203719"/>
                  <a:pt x="3330365" y="1204608"/>
                  <a:pt x="3331392" y="1205498"/>
                </a:cubicBezTo>
                <a:cubicBezTo>
                  <a:pt x="3332693" y="1206729"/>
                  <a:pt x="3333582" y="1208371"/>
                  <a:pt x="3334609" y="1209877"/>
                </a:cubicBezTo>
                <a:cubicBezTo>
                  <a:pt x="3337621" y="1214460"/>
                  <a:pt x="3337142" y="1220618"/>
                  <a:pt x="3334609" y="1225270"/>
                </a:cubicBezTo>
                <a:cubicBezTo>
                  <a:pt x="3332761" y="1228623"/>
                  <a:pt x="3330297" y="1231291"/>
                  <a:pt x="3326737" y="1232796"/>
                </a:cubicBezTo>
                <a:cubicBezTo>
                  <a:pt x="3321672" y="1234917"/>
                  <a:pt x="3316333" y="1235259"/>
                  <a:pt x="3310925" y="1235465"/>
                </a:cubicBezTo>
                <a:cubicBezTo>
                  <a:pt x="3302779" y="1235875"/>
                  <a:pt x="3294497" y="1235670"/>
                  <a:pt x="3286351" y="1235601"/>
                </a:cubicBezTo>
                <a:cubicBezTo>
                  <a:pt x="3269033" y="1235396"/>
                  <a:pt x="3251714" y="1235328"/>
                  <a:pt x="3234396" y="1235259"/>
                </a:cubicBezTo>
                <a:cubicBezTo>
                  <a:pt x="3214888" y="1235259"/>
                  <a:pt x="3195379" y="1235259"/>
                  <a:pt x="3175802" y="1235259"/>
                </a:cubicBezTo>
                <a:cubicBezTo>
                  <a:pt x="3157388" y="1235328"/>
                  <a:pt x="3138975" y="1235807"/>
                  <a:pt x="3120562" y="1236217"/>
                </a:cubicBezTo>
                <a:cubicBezTo>
                  <a:pt x="3085857" y="1237038"/>
                  <a:pt x="3051152" y="1238133"/>
                  <a:pt x="3016447" y="1238475"/>
                </a:cubicBezTo>
                <a:cubicBezTo>
                  <a:pt x="2989135" y="1238749"/>
                  <a:pt x="2961823" y="1238885"/>
                  <a:pt x="2934511" y="1238885"/>
                </a:cubicBezTo>
                <a:cubicBezTo>
                  <a:pt x="2923901" y="1238954"/>
                  <a:pt x="2913154" y="1238885"/>
                  <a:pt x="2902407" y="12388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33"/>
          <p:cNvSpPr/>
          <p:nvPr/>
        </p:nvSpPr>
        <p:spPr>
          <a:xfrm rot="-1916685">
            <a:off x="8088747" y="4439180"/>
            <a:ext cx="370693" cy="535446"/>
          </a:xfrm>
          <a:custGeom>
            <a:rect b="b" l="l" r="r" t="t"/>
            <a:pathLst>
              <a:path extrusionOk="0" h="1069077" w="740129">
                <a:moveTo>
                  <a:pt x="3137" y="1063201"/>
                </a:moveTo>
                <a:cubicBezTo>
                  <a:pt x="-1928" y="1056701"/>
                  <a:pt x="-765" y="1046644"/>
                  <a:pt x="5943" y="1041649"/>
                </a:cubicBezTo>
                <a:cubicBezTo>
                  <a:pt x="26068" y="1026392"/>
                  <a:pt x="46330" y="1011272"/>
                  <a:pt x="68029" y="998273"/>
                </a:cubicBezTo>
                <a:cubicBezTo>
                  <a:pt x="136754" y="954212"/>
                  <a:pt x="208354" y="915078"/>
                  <a:pt x="278996" y="874164"/>
                </a:cubicBezTo>
                <a:cubicBezTo>
                  <a:pt x="241758" y="858428"/>
                  <a:pt x="201851" y="850013"/>
                  <a:pt x="164682" y="834004"/>
                </a:cubicBezTo>
                <a:cubicBezTo>
                  <a:pt x="124844" y="815394"/>
                  <a:pt x="87127" y="796990"/>
                  <a:pt x="48726" y="776465"/>
                </a:cubicBezTo>
                <a:cubicBezTo>
                  <a:pt x="2384" y="748961"/>
                  <a:pt x="76585" y="720910"/>
                  <a:pt x="98627" y="709485"/>
                </a:cubicBezTo>
                <a:cubicBezTo>
                  <a:pt x="145721" y="687728"/>
                  <a:pt x="193843" y="668503"/>
                  <a:pt x="240869" y="646678"/>
                </a:cubicBezTo>
                <a:cubicBezTo>
                  <a:pt x="209107" y="639631"/>
                  <a:pt x="176387" y="635799"/>
                  <a:pt x="145790" y="624374"/>
                </a:cubicBezTo>
                <a:cubicBezTo>
                  <a:pt x="111496" y="609527"/>
                  <a:pt x="77201" y="593107"/>
                  <a:pt x="45645" y="573129"/>
                </a:cubicBezTo>
                <a:cubicBezTo>
                  <a:pt x="22988" y="545215"/>
                  <a:pt x="71931" y="524006"/>
                  <a:pt x="90481" y="510870"/>
                </a:cubicBezTo>
                <a:cubicBezTo>
                  <a:pt x="153867" y="469478"/>
                  <a:pt x="223961" y="440674"/>
                  <a:pt x="291317" y="406671"/>
                </a:cubicBezTo>
                <a:cubicBezTo>
                  <a:pt x="249220" y="379236"/>
                  <a:pt x="206985" y="351869"/>
                  <a:pt x="164135" y="325597"/>
                </a:cubicBezTo>
                <a:cubicBezTo>
                  <a:pt x="132852" y="308082"/>
                  <a:pt x="100749" y="290567"/>
                  <a:pt x="75695" y="264363"/>
                </a:cubicBezTo>
                <a:cubicBezTo>
                  <a:pt x="62690" y="252254"/>
                  <a:pt x="71520" y="234260"/>
                  <a:pt x="83773" y="225434"/>
                </a:cubicBezTo>
                <a:cubicBezTo>
                  <a:pt x="115055" y="200120"/>
                  <a:pt x="154757" y="188831"/>
                  <a:pt x="190078" y="170358"/>
                </a:cubicBezTo>
                <a:cubicBezTo>
                  <a:pt x="217800" y="156401"/>
                  <a:pt x="245592" y="142513"/>
                  <a:pt x="273725" y="129240"/>
                </a:cubicBezTo>
                <a:cubicBezTo>
                  <a:pt x="239226" y="121098"/>
                  <a:pt x="206369" y="107278"/>
                  <a:pt x="173786" y="93389"/>
                </a:cubicBezTo>
                <a:cubicBezTo>
                  <a:pt x="151197" y="84495"/>
                  <a:pt x="127718" y="77722"/>
                  <a:pt x="107046" y="64654"/>
                </a:cubicBezTo>
                <a:cubicBezTo>
                  <a:pt x="94451" y="57265"/>
                  <a:pt x="84799" y="52886"/>
                  <a:pt x="72752" y="46866"/>
                </a:cubicBezTo>
                <a:cubicBezTo>
                  <a:pt x="67139" y="43924"/>
                  <a:pt x="62690" y="37835"/>
                  <a:pt x="63100" y="31335"/>
                </a:cubicBezTo>
                <a:cubicBezTo>
                  <a:pt x="63922" y="13478"/>
                  <a:pt x="85073" y="16352"/>
                  <a:pt x="97737" y="14368"/>
                </a:cubicBezTo>
                <a:cubicBezTo>
                  <a:pt x="126486" y="10536"/>
                  <a:pt x="155031" y="6294"/>
                  <a:pt x="183917" y="3489"/>
                </a:cubicBezTo>
                <a:cubicBezTo>
                  <a:pt x="247303" y="-3626"/>
                  <a:pt x="311921" y="616"/>
                  <a:pt x="374486" y="11905"/>
                </a:cubicBezTo>
                <a:cubicBezTo>
                  <a:pt x="409191" y="13068"/>
                  <a:pt x="444306" y="14778"/>
                  <a:pt x="478737" y="16352"/>
                </a:cubicBezTo>
                <a:cubicBezTo>
                  <a:pt x="494755" y="16420"/>
                  <a:pt x="510704" y="18883"/>
                  <a:pt x="526722" y="17925"/>
                </a:cubicBezTo>
                <a:cubicBezTo>
                  <a:pt x="545614" y="17241"/>
                  <a:pt x="561290" y="11973"/>
                  <a:pt x="579429" y="9442"/>
                </a:cubicBezTo>
                <a:cubicBezTo>
                  <a:pt x="611738" y="4310"/>
                  <a:pt x="644526" y="3216"/>
                  <a:pt x="677178" y="5542"/>
                </a:cubicBezTo>
                <a:cubicBezTo>
                  <a:pt x="695454" y="6500"/>
                  <a:pt x="713868" y="8073"/>
                  <a:pt x="732144" y="5542"/>
                </a:cubicBezTo>
                <a:cubicBezTo>
                  <a:pt x="741111" y="4447"/>
                  <a:pt x="743576" y="18267"/>
                  <a:pt x="734061" y="19704"/>
                </a:cubicBezTo>
                <a:cubicBezTo>
                  <a:pt x="679847" y="25383"/>
                  <a:pt x="624470" y="18404"/>
                  <a:pt x="570736" y="30856"/>
                </a:cubicBezTo>
                <a:cubicBezTo>
                  <a:pt x="528022" y="43034"/>
                  <a:pt x="483392" y="37219"/>
                  <a:pt x="439651" y="36740"/>
                </a:cubicBezTo>
                <a:cubicBezTo>
                  <a:pt x="415420" y="36603"/>
                  <a:pt x="391256" y="37629"/>
                  <a:pt x="367093" y="34824"/>
                </a:cubicBezTo>
                <a:cubicBezTo>
                  <a:pt x="348953" y="31540"/>
                  <a:pt x="332662" y="28667"/>
                  <a:pt x="314454" y="27504"/>
                </a:cubicBezTo>
                <a:cubicBezTo>
                  <a:pt x="250110" y="22851"/>
                  <a:pt x="185697" y="29077"/>
                  <a:pt x="121969" y="38040"/>
                </a:cubicBezTo>
                <a:cubicBezTo>
                  <a:pt x="144078" y="51997"/>
                  <a:pt x="169542" y="58360"/>
                  <a:pt x="193295" y="68828"/>
                </a:cubicBezTo>
                <a:cubicBezTo>
                  <a:pt x="211914" y="77106"/>
                  <a:pt x="230875" y="84700"/>
                  <a:pt x="249630" y="91337"/>
                </a:cubicBezTo>
                <a:cubicBezTo>
                  <a:pt x="274136" y="101736"/>
                  <a:pt x="301653" y="101873"/>
                  <a:pt x="326091" y="111383"/>
                </a:cubicBezTo>
                <a:cubicBezTo>
                  <a:pt x="336906" y="117814"/>
                  <a:pt x="334989" y="134371"/>
                  <a:pt x="323216" y="138339"/>
                </a:cubicBezTo>
                <a:cubicBezTo>
                  <a:pt x="306650" y="146412"/>
                  <a:pt x="286936" y="155786"/>
                  <a:pt x="271398" y="163722"/>
                </a:cubicBezTo>
                <a:cubicBezTo>
                  <a:pt x="241758" y="178363"/>
                  <a:pt x="214652" y="192594"/>
                  <a:pt x="185355" y="206619"/>
                </a:cubicBezTo>
                <a:cubicBezTo>
                  <a:pt x="157837" y="219961"/>
                  <a:pt x="127924" y="229608"/>
                  <a:pt x="103624" y="248696"/>
                </a:cubicBezTo>
                <a:cubicBezTo>
                  <a:pt x="128951" y="272642"/>
                  <a:pt x="160712" y="287694"/>
                  <a:pt x="190351" y="305277"/>
                </a:cubicBezTo>
                <a:cubicBezTo>
                  <a:pt x="230875" y="332438"/>
                  <a:pt x="273451" y="356726"/>
                  <a:pt x="313222" y="384777"/>
                </a:cubicBezTo>
                <a:cubicBezTo>
                  <a:pt x="336153" y="401813"/>
                  <a:pt x="333552" y="420149"/>
                  <a:pt x="307883" y="432054"/>
                </a:cubicBezTo>
                <a:cubicBezTo>
                  <a:pt x="284883" y="445463"/>
                  <a:pt x="260240" y="455521"/>
                  <a:pt x="236145" y="466809"/>
                </a:cubicBezTo>
                <a:cubicBezTo>
                  <a:pt x="181111" y="492945"/>
                  <a:pt x="126760" y="521475"/>
                  <a:pt x="76722" y="556367"/>
                </a:cubicBezTo>
                <a:cubicBezTo>
                  <a:pt x="103487" y="570393"/>
                  <a:pt x="129704" y="584760"/>
                  <a:pt x="157632" y="596049"/>
                </a:cubicBezTo>
                <a:cubicBezTo>
                  <a:pt x="183301" y="605354"/>
                  <a:pt x="214104" y="609664"/>
                  <a:pt x="239705" y="615206"/>
                </a:cubicBezTo>
                <a:cubicBezTo>
                  <a:pt x="258734" y="620406"/>
                  <a:pt x="312674" y="624237"/>
                  <a:pt x="291591" y="654956"/>
                </a:cubicBezTo>
                <a:cubicBezTo>
                  <a:pt x="275505" y="665629"/>
                  <a:pt x="256202" y="671445"/>
                  <a:pt x="238815" y="680134"/>
                </a:cubicBezTo>
                <a:cubicBezTo>
                  <a:pt x="184533" y="706269"/>
                  <a:pt x="126966" y="725699"/>
                  <a:pt x="74532" y="755598"/>
                </a:cubicBezTo>
                <a:cubicBezTo>
                  <a:pt x="116561" y="775575"/>
                  <a:pt x="156537" y="798974"/>
                  <a:pt x="200414" y="814710"/>
                </a:cubicBezTo>
                <a:cubicBezTo>
                  <a:pt x="223414" y="825999"/>
                  <a:pt x="349638" y="848234"/>
                  <a:pt x="316028" y="886958"/>
                </a:cubicBezTo>
                <a:cubicBezTo>
                  <a:pt x="252232" y="927872"/>
                  <a:pt x="183233" y="960780"/>
                  <a:pt x="119710" y="1002378"/>
                </a:cubicBezTo>
                <a:cubicBezTo>
                  <a:pt x="102186" y="1013461"/>
                  <a:pt x="84252" y="1023861"/>
                  <a:pt x="66797" y="1035081"/>
                </a:cubicBezTo>
                <a:cubicBezTo>
                  <a:pt x="52422" y="1044933"/>
                  <a:pt x="38595" y="1055538"/>
                  <a:pt x="24562" y="1065869"/>
                </a:cubicBezTo>
                <a:cubicBezTo>
                  <a:pt x="17991" y="1070932"/>
                  <a:pt x="8339" y="1069974"/>
                  <a:pt x="3137" y="10632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33"/>
          <p:cNvSpPr/>
          <p:nvPr/>
        </p:nvSpPr>
        <p:spPr>
          <a:xfrm rot="-1916685">
            <a:off x="8022465" y="4059615"/>
            <a:ext cx="1652960" cy="588843"/>
          </a:xfrm>
          <a:custGeom>
            <a:rect b="b" l="l" r="r" t="t"/>
            <a:pathLst>
              <a:path extrusionOk="0" h="1175690" w="3300314">
                <a:moveTo>
                  <a:pt x="3271155" y="311214"/>
                </a:moveTo>
                <a:cubicBezTo>
                  <a:pt x="3262804" y="306288"/>
                  <a:pt x="3254179" y="301773"/>
                  <a:pt x="3245554" y="297257"/>
                </a:cubicBezTo>
                <a:cubicBezTo>
                  <a:pt x="3234807" y="291989"/>
                  <a:pt x="3223992" y="286995"/>
                  <a:pt x="3213176" y="282000"/>
                </a:cubicBezTo>
                <a:cubicBezTo>
                  <a:pt x="3201676" y="276595"/>
                  <a:pt x="3190177" y="271053"/>
                  <a:pt x="3178814" y="265512"/>
                </a:cubicBezTo>
                <a:cubicBezTo>
                  <a:pt x="3156225" y="254497"/>
                  <a:pt x="3133773" y="243208"/>
                  <a:pt x="3113100" y="232808"/>
                </a:cubicBezTo>
                <a:cubicBezTo>
                  <a:pt x="3102422" y="227472"/>
                  <a:pt x="3091607" y="222341"/>
                  <a:pt x="3080654" y="217620"/>
                </a:cubicBezTo>
                <a:cubicBezTo>
                  <a:pt x="3074836" y="215157"/>
                  <a:pt x="3068812" y="212899"/>
                  <a:pt x="3063199" y="209957"/>
                </a:cubicBezTo>
                <a:cubicBezTo>
                  <a:pt x="3059708" y="208110"/>
                  <a:pt x="3056217" y="206194"/>
                  <a:pt x="3053753" y="202979"/>
                </a:cubicBezTo>
                <a:cubicBezTo>
                  <a:pt x="3051905" y="200584"/>
                  <a:pt x="3051015" y="197847"/>
                  <a:pt x="3050536" y="194837"/>
                </a:cubicBezTo>
                <a:cubicBezTo>
                  <a:pt x="3049715" y="189090"/>
                  <a:pt x="3052521" y="183411"/>
                  <a:pt x="3056902" y="179854"/>
                </a:cubicBezTo>
                <a:cubicBezTo>
                  <a:pt x="3060324" y="177117"/>
                  <a:pt x="3064158" y="174791"/>
                  <a:pt x="3067786" y="172328"/>
                </a:cubicBezTo>
                <a:cubicBezTo>
                  <a:pt x="3077985" y="165554"/>
                  <a:pt x="3088321" y="158986"/>
                  <a:pt x="3098589" y="152282"/>
                </a:cubicBezTo>
                <a:cubicBezTo>
                  <a:pt x="3117618" y="139282"/>
                  <a:pt x="3135963" y="125325"/>
                  <a:pt x="3154445" y="111573"/>
                </a:cubicBezTo>
                <a:cubicBezTo>
                  <a:pt x="3163275" y="104937"/>
                  <a:pt x="3172174" y="98301"/>
                  <a:pt x="3181141" y="91732"/>
                </a:cubicBezTo>
                <a:cubicBezTo>
                  <a:pt x="3191272" y="84412"/>
                  <a:pt x="3201540" y="77228"/>
                  <a:pt x="3211876" y="70044"/>
                </a:cubicBezTo>
                <a:cubicBezTo>
                  <a:pt x="3221664" y="63203"/>
                  <a:pt x="3231384" y="56224"/>
                  <a:pt x="3241036" y="49109"/>
                </a:cubicBezTo>
                <a:cubicBezTo>
                  <a:pt x="3250825" y="41788"/>
                  <a:pt x="3260134" y="33715"/>
                  <a:pt x="3269375" y="25573"/>
                </a:cubicBezTo>
                <a:cubicBezTo>
                  <a:pt x="3277726" y="18253"/>
                  <a:pt x="3286214" y="11000"/>
                  <a:pt x="3295113" y="4296"/>
                </a:cubicBezTo>
                <a:cubicBezTo>
                  <a:pt x="3296824" y="2996"/>
                  <a:pt x="3298535" y="1696"/>
                  <a:pt x="3300315" y="396"/>
                </a:cubicBezTo>
                <a:cubicBezTo>
                  <a:pt x="3297166" y="533"/>
                  <a:pt x="3294086" y="669"/>
                  <a:pt x="3291006" y="738"/>
                </a:cubicBezTo>
                <a:cubicBezTo>
                  <a:pt x="3274851" y="1148"/>
                  <a:pt x="3258628" y="1012"/>
                  <a:pt x="3242405" y="1148"/>
                </a:cubicBezTo>
                <a:cubicBezTo>
                  <a:pt x="3225155" y="1354"/>
                  <a:pt x="3207837" y="1627"/>
                  <a:pt x="3190587" y="1696"/>
                </a:cubicBezTo>
                <a:cubicBezTo>
                  <a:pt x="3173680" y="1764"/>
                  <a:pt x="3156704" y="1696"/>
                  <a:pt x="3139728" y="1559"/>
                </a:cubicBezTo>
                <a:cubicBezTo>
                  <a:pt x="3105228" y="1285"/>
                  <a:pt x="3070729" y="191"/>
                  <a:pt x="3036230" y="54"/>
                </a:cubicBezTo>
                <a:cubicBezTo>
                  <a:pt x="2998444" y="-83"/>
                  <a:pt x="2960728" y="54"/>
                  <a:pt x="2922942" y="327"/>
                </a:cubicBezTo>
                <a:cubicBezTo>
                  <a:pt x="2886047" y="601"/>
                  <a:pt x="2849152" y="1559"/>
                  <a:pt x="2812257" y="2380"/>
                </a:cubicBezTo>
                <a:cubicBezTo>
                  <a:pt x="2775772" y="3132"/>
                  <a:pt x="2739287" y="3680"/>
                  <a:pt x="2702734" y="3817"/>
                </a:cubicBezTo>
                <a:cubicBezTo>
                  <a:pt x="2675080" y="3953"/>
                  <a:pt x="2647494" y="3885"/>
                  <a:pt x="2619840" y="3885"/>
                </a:cubicBezTo>
                <a:cubicBezTo>
                  <a:pt x="2576168" y="3885"/>
                  <a:pt x="2532496" y="3885"/>
                  <a:pt x="2488824" y="4364"/>
                </a:cubicBezTo>
                <a:cubicBezTo>
                  <a:pt x="2450560" y="4843"/>
                  <a:pt x="2412295" y="5390"/>
                  <a:pt x="2374099" y="6280"/>
                </a:cubicBezTo>
                <a:cubicBezTo>
                  <a:pt x="2337067" y="7169"/>
                  <a:pt x="2300103" y="8264"/>
                  <a:pt x="2263071" y="9222"/>
                </a:cubicBezTo>
                <a:cubicBezTo>
                  <a:pt x="2189554" y="11137"/>
                  <a:pt x="2116038" y="12163"/>
                  <a:pt x="2042521" y="13327"/>
                </a:cubicBezTo>
                <a:cubicBezTo>
                  <a:pt x="1971605" y="14421"/>
                  <a:pt x="1900758" y="16747"/>
                  <a:pt x="1829911" y="20100"/>
                </a:cubicBezTo>
                <a:cubicBezTo>
                  <a:pt x="1754340" y="23658"/>
                  <a:pt x="1678839" y="27626"/>
                  <a:pt x="1603268" y="31183"/>
                </a:cubicBezTo>
                <a:cubicBezTo>
                  <a:pt x="1568700" y="32894"/>
                  <a:pt x="1534132" y="34262"/>
                  <a:pt x="1499633" y="35631"/>
                </a:cubicBezTo>
                <a:cubicBezTo>
                  <a:pt x="1460273" y="37204"/>
                  <a:pt x="1420845" y="38983"/>
                  <a:pt x="1381486" y="40899"/>
                </a:cubicBezTo>
                <a:cubicBezTo>
                  <a:pt x="1347397" y="42541"/>
                  <a:pt x="1313308" y="44388"/>
                  <a:pt x="1279219" y="46030"/>
                </a:cubicBezTo>
                <a:cubicBezTo>
                  <a:pt x="1240339" y="47877"/>
                  <a:pt x="1201459" y="49588"/>
                  <a:pt x="1162510" y="51230"/>
                </a:cubicBezTo>
                <a:cubicBezTo>
                  <a:pt x="1091594" y="54172"/>
                  <a:pt x="1020679" y="57250"/>
                  <a:pt x="949763" y="60397"/>
                </a:cubicBezTo>
                <a:cubicBezTo>
                  <a:pt x="911567" y="62108"/>
                  <a:pt x="873371" y="63613"/>
                  <a:pt x="835175" y="64845"/>
                </a:cubicBezTo>
                <a:cubicBezTo>
                  <a:pt x="800676" y="65939"/>
                  <a:pt x="766176" y="66966"/>
                  <a:pt x="731677" y="68129"/>
                </a:cubicBezTo>
                <a:cubicBezTo>
                  <a:pt x="695192" y="69429"/>
                  <a:pt x="658708" y="70523"/>
                  <a:pt x="622223" y="71960"/>
                </a:cubicBezTo>
                <a:cubicBezTo>
                  <a:pt x="586081" y="73397"/>
                  <a:pt x="550007" y="74970"/>
                  <a:pt x="513865" y="76612"/>
                </a:cubicBezTo>
                <a:cubicBezTo>
                  <a:pt x="507088" y="76886"/>
                  <a:pt x="500380" y="77160"/>
                  <a:pt x="493603" y="77433"/>
                </a:cubicBezTo>
                <a:cubicBezTo>
                  <a:pt x="454106" y="86122"/>
                  <a:pt x="413036" y="81196"/>
                  <a:pt x="372786" y="80717"/>
                </a:cubicBezTo>
                <a:cubicBezTo>
                  <a:pt x="348554" y="80581"/>
                  <a:pt x="324323" y="81607"/>
                  <a:pt x="300228" y="78802"/>
                </a:cubicBezTo>
                <a:cubicBezTo>
                  <a:pt x="282088" y="75518"/>
                  <a:pt x="265797" y="72644"/>
                  <a:pt x="247589" y="71481"/>
                </a:cubicBezTo>
                <a:cubicBezTo>
                  <a:pt x="183244" y="66829"/>
                  <a:pt x="118832" y="73055"/>
                  <a:pt x="55103" y="82017"/>
                </a:cubicBezTo>
                <a:cubicBezTo>
                  <a:pt x="77213" y="95974"/>
                  <a:pt x="102677" y="102337"/>
                  <a:pt x="126430" y="112805"/>
                </a:cubicBezTo>
                <a:cubicBezTo>
                  <a:pt x="145048" y="121152"/>
                  <a:pt x="163941" y="128678"/>
                  <a:pt x="182765" y="135383"/>
                </a:cubicBezTo>
                <a:cubicBezTo>
                  <a:pt x="207271" y="145782"/>
                  <a:pt x="234788" y="145919"/>
                  <a:pt x="259225" y="155429"/>
                </a:cubicBezTo>
                <a:cubicBezTo>
                  <a:pt x="270041" y="161860"/>
                  <a:pt x="268124" y="178485"/>
                  <a:pt x="256350" y="182385"/>
                </a:cubicBezTo>
                <a:cubicBezTo>
                  <a:pt x="239785" y="190458"/>
                  <a:pt x="220071" y="199831"/>
                  <a:pt x="204533" y="207768"/>
                </a:cubicBezTo>
                <a:cubicBezTo>
                  <a:pt x="174893" y="222409"/>
                  <a:pt x="147787" y="236708"/>
                  <a:pt x="118489" y="250665"/>
                </a:cubicBezTo>
                <a:cubicBezTo>
                  <a:pt x="90972" y="264007"/>
                  <a:pt x="61059" y="273653"/>
                  <a:pt x="36758" y="292742"/>
                </a:cubicBezTo>
                <a:cubicBezTo>
                  <a:pt x="62085" y="316756"/>
                  <a:pt x="93915" y="331739"/>
                  <a:pt x="123555" y="349391"/>
                </a:cubicBezTo>
                <a:cubicBezTo>
                  <a:pt x="164078" y="376553"/>
                  <a:pt x="206655" y="400841"/>
                  <a:pt x="246425" y="428892"/>
                </a:cubicBezTo>
                <a:cubicBezTo>
                  <a:pt x="269356" y="445927"/>
                  <a:pt x="266755" y="464263"/>
                  <a:pt x="241086" y="476168"/>
                </a:cubicBezTo>
                <a:cubicBezTo>
                  <a:pt x="218086" y="489577"/>
                  <a:pt x="193444" y="499703"/>
                  <a:pt x="169349" y="510924"/>
                </a:cubicBezTo>
                <a:cubicBezTo>
                  <a:pt x="114314" y="537127"/>
                  <a:pt x="59963" y="565589"/>
                  <a:pt x="9925" y="600481"/>
                </a:cubicBezTo>
                <a:cubicBezTo>
                  <a:pt x="36690" y="614507"/>
                  <a:pt x="62907" y="628875"/>
                  <a:pt x="90835" y="640163"/>
                </a:cubicBezTo>
                <a:cubicBezTo>
                  <a:pt x="116504" y="649468"/>
                  <a:pt x="147307" y="653778"/>
                  <a:pt x="172977" y="659320"/>
                </a:cubicBezTo>
                <a:cubicBezTo>
                  <a:pt x="192006" y="664520"/>
                  <a:pt x="245946" y="668420"/>
                  <a:pt x="224863" y="699070"/>
                </a:cubicBezTo>
                <a:cubicBezTo>
                  <a:pt x="208777" y="709743"/>
                  <a:pt x="189473" y="715559"/>
                  <a:pt x="172087" y="724248"/>
                </a:cubicBezTo>
                <a:cubicBezTo>
                  <a:pt x="117805" y="750452"/>
                  <a:pt x="60237" y="769814"/>
                  <a:pt x="7803" y="799712"/>
                </a:cubicBezTo>
                <a:cubicBezTo>
                  <a:pt x="49833" y="819690"/>
                  <a:pt x="89808" y="843088"/>
                  <a:pt x="133617" y="858756"/>
                </a:cubicBezTo>
                <a:cubicBezTo>
                  <a:pt x="156617" y="870045"/>
                  <a:pt x="282910" y="892348"/>
                  <a:pt x="249300" y="931004"/>
                </a:cubicBezTo>
                <a:cubicBezTo>
                  <a:pt x="185503" y="971917"/>
                  <a:pt x="116504" y="1004826"/>
                  <a:pt x="52981" y="1046424"/>
                </a:cubicBezTo>
                <a:cubicBezTo>
                  <a:pt x="35458" y="1057507"/>
                  <a:pt x="17524" y="1067975"/>
                  <a:pt x="68" y="1079127"/>
                </a:cubicBezTo>
                <a:cubicBezTo>
                  <a:pt x="68" y="1079127"/>
                  <a:pt x="0" y="1079127"/>
                  <a:pt x="0" y="1079195"/>
                </a:cubicBezTo>
                <a:cubicBezTo>
                  <a:pt x="753" y="1079195"/>
                  <a:pt x="1437" y="1079127"/>
                  <a:pt x="2122" y="1079058"/>
                </a:cubicBezTo>
                <a:cubicBezTo>
                  <a:pt x="35937" y="1076595"/>
                  <a:pt x="69752" y="1074064"/>
                  <a:pt x="103635" y="1073585"/>
                </a:cubicBezTo>
                <a:cubicBezTo>
                  <a:pt x="138888" y="1073106"/>
                  <a:pt x="174072" y="1073311"/>
                  <a:pt x="209324" y="1072696"/>
                </a:cubicBezTo>
                <a:cubicBezTo>
                  <a:pt x="280308" y="1071396"/>
                  <a:pt x="351156" y="1067564"/>
                  <a:pt x="422140" y="1067428"/>
                </a:cubicBezTo>
                <a:cubicBezTo>
                  <a:pt x="459925" y="1067359"/>
                  <a:pt x="497710" y="1067291"/>
                  <a:pt x="535495" y="1066675"/>
                </a:cubicBezTo>
                <a:cubicBezTo>
                  <a:pt x="571295" y="1066128"/>
                  <a:pt x="607095" y="1064622"/>
                  <a:pt x="642895" y="1063323"/>
                </a:cubicBezTo>
                <a:cubicBezTo>
                  <a:pt x="678764" y="1062023"/>
                  <a:pt x="714701" y="1061681"/>
                  <a:pt x="750569" y="1062159"/>
                </a:cubicBezTo>
                <a:cubicBezTo>
                  <a:pt x="786917" y="1062570"/>
                  <a:pt x="823333" y="1063254"/>
                  <a:pt x="859681" y="1064554"/>
                </a:cubicBezTo>
                <a:cubicBezTo>
                  <a:pt x="897808" y="1065922"/>
                  <a:pt x="935936" y="1067291"/>
                  <a:pt x="973995" y="1068249"/>
                </a:cubicBezTo>
                <a:cubicBezTo>
                  <a:pt x="1010753" y="1069207"/>
                  <a:pt x="1047443" y="1069685"/>
                  <a:pt x="1084133" y="1070848"/>
                </a:cubicBezTo>
                <a:cubicBezTo>
                  <a:pt x="1120618" y="1071943"/>
                  <a:pt x="1157102" y="1074201"/>
                  <a:pt x="1193518" y="1077211"/>
                </a:cubicBezTo>
                <a:cubicBezTo>
                  <a:pt x="1230893" y="1080358"/>
                  <a:pt x="1268199" y="1084532"/>
                  <a:pt x="1305505" y="1088295"/>
                </a:cubicBezTo>
                <a:cubicBezTo>
                  <a:pt x="1376215" y="1095479"/>
                  <a:pt x="1447131" y="1100473"/>
                  <a:pt x="1517978" y="1105673"/>
                </a:cubicBezTo>
                <a:cubicBezTo>
                  <a:pt x="1591152" y="1111009"/>
                  <a:pt x="1664395" y="1116209"/>
                  <a:pt x="1737433" y="1122845"/>
                </a:cubicBezTo>
                <a:cubicBezTo>
                  <a:pt x="1765909" y="1125445"/>
                  <a:pt x="1794384" y="1128182"/>
                  <a:pt x="1822929" y="1130576"/>
                </a:cubicBezTo>
                <a:cubicBezTo>
                  <a:pt x="1837440" y="1131808"/>
                  <a:pt x="1851884" y="1133039"/>
                  <a:pt x="1866395" y="1134271"/>
                </a:cubicBezTo>
                <a:cubicBezTo>
                  <a:pt x="1880770" y="1135503"/>
                  <a:pt x="1895213" y="1136324"/>
                  <a:pt x="1909520" y="1137350"/>
                </a:cubicBezTo>
                <a:cubicBezTo>
                  <a:pt x="1926153" y="1138308"/>
                  <a:pt x="1942719" y="1139334"/>
                  <a:pt x="1959352" y="1140018"/>
                </a:cubicBezTo>
                <a:cubicBezTo>
                  <a:pt x="1978998" y="1140839"/>
                  <a:pt x="1998575" y="1141592"/>
                  <a:pt x="2018152" y="1142139"/>
                </a:cubicBezTo>
                <a:cubicBezTo>
                  <a:pt x="2053404" y="1143165"/>
                  <a:pt x="2088657" y="1143781"/>
                  <a:pt x="2123910" y="1144602"/>
                </a:cubicBezTo>
                <a:cubicBezTo>
                  <a:pt x="2162311" y="1145560"/>
                  <a:pt x="2200712" y="1146655"/>
                  <a:pt x="2239182" y="1148297"/>
                </a:cubicBezTo>
                <a:cubicBezTo>
                  <a:pt x="2273750" y="1149733"/>
                  <a:pt x="2308318" y="1151717"/>
                  <a:pt x="2342817" y="1153907"/>
                </a:cubicBezTo>
                <a:cubicBezTo>
                  <a:pt x="2381287" y="1156301"/>
                  <a:pt x="2419825" y="1158627"/>
                  <a:pt x="2458295" y="1160748"/>
                </a:cubicBezTo>
                <a:cubicBezTo>
                  <a:pt x="2494095" y="1162733"/>
                  <a:pt x="2529895" y="1164238"/>
                  <a:pt x="2565695" y="1165743"/>
                </a:cubicBezTo>
                <a:cubicBezTo>
                  <a:pt x="2600673" y="1167180"/>
                  <a:pt x="2635584" y="1168480"/>
                  <a:pt x="2670494" y="1169916"/>
                </a:cubicBezTo>
                <a:cubicBezTo>
                  <a:pt x="2707731" y="1171421"/>
                  <a:pt x="2744969" y="1173132"/>
                  <a:pt x="2782206" y="1174227"/>
                </a:cubicBezTo>
                <a:cubicBezTo>
                  <a:pt x="2855518" y="1176416"/>
                  <a:pt x="2928829" y="1175800"/>
                  <a:pt x="3002141" y="1174637"/>
                </a:cubicBezTo>
                <a:cubicBezTo>
                  <a:pt x="3021239" y="1174363"/>
                  <a:pt x="3040268" y="1173679"/>
                  <a:pt x="3059298" y="1173200"/>
                </a:cubicBezTo>
                <a:cubicBezTo>
                  <a:pt x="3077300" y="1172721"/>
                  <a:pt x="3095235" y="1172379"/>
                  <a:pt x="3113237" y="1172106"/>
                </a:cubicBezTo>
                <a:cubicBezTo>
                  <a:pt x="3130350" y="1171832"/>
                  <a:pt x="3147531" y="1171900"/>
                  <a:pt x="3164644" y="1171969"/>
                </a:cubicBezTo>
                <a:cubicBezTo>
                  <a:pt x="3183195" y="1172037"/>
                  <a:pt x="3201813" y="1172106"/>
                  <a:pt x="3220364" y="1172243"/>
                </a:cubicBezTo>
                <a:cubicBezTo>
                  <a:pt x="3220432" y="1172243"/>
                  <a:pt x="3220501" y="1172243"/>
                  <a:pt x="3220569" y="1172243"/>
                </a:cubicBezTo>
                <a:cubicBezTo>
                  <a:pt x="3216599" y="1170395"/>
                  <a:pt x="3212697" y="1168548"/>
                  <a:pt x="3208727" y="1166701"/>
                </a:cubicBezTo>
                <a:cubicBezTo>
                  <a:pt x="3204894" y="1164922"/>
                  <a:pt x="3200992" y="1163348"/>
                  <a:pt x="3197090" y="1161706"/>
                </a:cubicBezTo>
                <a:cubicBezTo>
                  <a:pt x="3189355" y="1158422"/>
                  <a:pt x="3181483" y="1155275"/>
                  <a:pt x="3173612" y="1152265"/>
                </a:cubicBezTo>
                <a:cubicBezTo>
                  <a:pt x="3155609" y="1145423"/>
                  <a:pt x="3137606" y="1138650"/>
                  <a:pt x="3119672" y="1131534"/>
                </a:cubicBezTo>
                <a:cubicBezTo>
                  <a:pt x="3104270" y="1125445"/>
                  <a:pt x="3089074" y="1118877"/>
                  <a:pt x="3074015" y="1112172"/>
                </a:cubicBezTo>
                <a:cubicBezTo>
                  <a:pt x="3065321" y="1108341"/>
                  <a:pt x="3056628" y="1104441"/>
                  <a:pt x="3048003" y="1100541"/>
                </a:cubicBezTo>
                <a:cubicBezTo>
                  <a:pt x="3039994" y="1096915"/>
                  <a:pt x="3032054" y="1093221"/>
                  <a:pt x="3023977" y="1089868"/>
                </a:cubicBezTo>
                <a:cubicBezTo>
                  <a:pt x="3015831" y="1086448"/>
                  <a:pt x="3007685" y="1083164"/>
                  <a:pt x="2999403" y="1080085"/>
                </a:cubicBezTo>
                <a:cubicBezTo>
                  <a:pt x="2991052" y="1076938"/>
                  <a:pt x="2982632" y="1074132"/>
                  <a:pt x="2974213" y="1071122"/>
                </a:cubicBezTo>
                <a:cubicBezTo>
                  <a:pt x="2970174" y="1069685"/>
                  <a:pt x="2966272" y="1067907"/>
                  <a:pt x="2962370" y="1066059"/>
                </a:cubicBezTo>
                <a:cubicBezTo>
                  <a:pt x="2960180" y="1064965"/>
                  <a:pt x="2957921" y="1063870"/>
                  <a:pt x="2956005" y="1062365"/>
                </a:cubicBezTo>
                <a:cubicBezTo>
                  <a:pt x="2953677" y="1060654"/>
                  <a:pt x="2951350" y="1059081"/>
                  <a:pt x="2949570" y="1056823"/>
                </a:cubicBezTo>
                <a:cubicBezTo>
                  <a:pt x="2948133" y="1054976"/>
                  <a:pt x="2946627" y="1053265"/>
                  <a:pt x="2945737" y="1051144"/>
                </a:cubicBezTo>
                <a:cubicBezTo>
                  <a:pt x="2944231" y="1047518"/>
                  <a:pt x="2943752" y="1043071"/>
                  <a:pt x="2944778" y="1039240"/>
                </a:cubicBezTo>
                <a:cubicBezTo>
                  <a:pt x="2945942" y="1035066"/>
                  <a:pt x="2948954" y="1030893"/>
                  <a:pt x="2952719" y="1028704"/>
                </a:cubicBezTo>
                <a:cubicBezTo>
                  <a:pt x="2955046" y="1027335"/>
                  <a:pt x="2957031" y="1026446"/>
                  <a:pt x="2959564" y="1025488"/>
                </a:cubicBezTo>
                <a:cubicBezTo>
                  <a:pt x="2961549" y="1024735"/>
                  <a:pt x="2963603" y="1024120"/>
                  <a:pt x="2965656" y="1023504"/>
                </a:cubicBezTo>
                <a:cubicBezTo>
                  <a:pt x="2969558" y="1022272"/>
                  <a:pt x="2973528" y="1021109"/>
                  <a:pt x="2977430" y="1019946"/>
                </a:cubicBezTo>
                <a:cubicBezTo>
                  <a:pt x="2985507" y="1017483"/>
                  <a:pt x="2993653" y="1015225"/>
                  <a:pt x="3001799" y="1012899"/>
                </a:cubicBezTo>
                <a:cubicBezTo>
                  <a:pt x="3019390" y="1007905"/>
                  <a:pt x="3036982" y="1002979"/>
                  <a:pt x="3054575" y="997916"/>
                </a:cubicBezTo>
                <a:cubicBezTo>
                  <a:pt x="3089279" y="987859"/>
                  <a:pt x="3123779" y="977049"/>
                  <a:pt x="3158073" y="965418"/>
                </a:cubicBezTo>
                <a:cubicBezTo>
                  <a:pt x="3163960" y="963365"/>
                  <a:pt x="3169778" y="961313"/>
                  <a:pt x="3175596" y="959055"/>
                </a:cubicBezTo>
                <a:cubicBezTo>
                  <a:pt x="3181004" y="957003"/>
                  <a:pt x="3186412" y="954813"/>
                  <a:pt x="3191683" y="952350"/>
                </a:cubicBezTo>
                <a:cubicBezTo>
                  <a:pt x="3186343" y="946877"/>
                  <a:pt x="3180730" y="941609"/>
                  <a:pt x="3175117" y="936477"/>
                </a:cubicBezTo>
                <a:cubicBezTo>
                  <a:pt x="3170531" y="932646"/>
                  <a:pt x="3165945" y="928746"/>
                  <a:pt x="3161153" y="925189"/>
                </a:cubicBezTo>
                <a:cubicBezTo>
                  <a:pt x="3158004" y="922862"/>
                  <a:pt x="3154924" y="920536"/>
                  <a:pt x="3151844" y="918210"/>
                </a:cubicBezTo>
                <a:cubicBezTo>
                  <a:pt x="3148764" y="915884"/>
                  <a:pt x="3145478" y="913831"/>
                  <a:pt x="3142261" y="911642"/>
                </a:cubicBezTo>
                <a:cubicBezTo>
                  <a:pt x="3113443" y="893101"/>
                  <a:pt x="3083735" y="875997"/>
                  <a:pt x="3054232" y="858687"/>
                </a:cubicBezTo>
                <a:cubicBezTo>
                  <a:pt x="3039241" y="849861"/>
                  <a:pt x="3024456" y="840488"/>
                  <a:pt x="3009670" y="831320"/>
                </a:cubicBezTo>
                <a:cubicBezTo>
                  <a:pt x="2995364" y="822426"/>
                  <a:pt x="2981058" y="813600"/>
                  <a:pt x="2967230" y="804022"/>
                </a:cubicBezTo>
                <a:cubicBezTo>
                  <a:pt x="2964082" y="801833"/>
                  <a:pt x="2961001" y="799643"/>
                  <a:pt x="2957921" y="797454"/>
                </a:cubicBezTo>
                <a:cubicBezTo>
                  <a:pt x="2956210" y="796223"/>
                  <a:pt x="2954499" y="794991"/>
                  <a:pt x="2952787" y="793828"/>
                </a:cubicBezTo>
                <a:cubicBezTo>
                  <a:pt x="2951281" y="792665"/>
                  <a:pt x="2949707" y="791570"/>
                  <a:pt x="2948133" y="790407"/>
                </a:cubicBezTo>
                <a:cubicBezTo>
                  <a:pt x="2946695" y="789244"/>
                  <a:pt x="2945394" y="788149"/>
                  <a:pt x="2944026" y="786918"/>
                </a:cubicBezTo>
                <a:cubicBezTo>
                  <a:pt x="2942656" y="785413"/>
                  <a:pt x="2941219" y="783976"/>
                  <a:pt x="2940124" y="782197"/>
                </a:cubicBezTo>
                <a:cubicBezTo>
                  <a:pt x="2939166" y="780623"/>
                  <a:pt x="2938344" y="778776"/>
                  <a:pt x="2937865" y="776929"/>
                </a:cubicBezTo>
                <a:cubicBezTo>
                  <a:pt x="2936633" y="772413"/>
                  <a:pt x="2937796" y="768035"/>
                  <a:pt x="2940055" y="764067"/>
                </a:cubicBezTo>
                <a:cubicBezTo>
                  <a:pt x="2944231" y="757020"/>
                  <a:pt x="2953061" y="755446"/>
                  <a:pt x="2960317" y="753394"/>
                </a:cubicBezTo>
                <a:cubicBezTo>
                  <a:pt x="2968668" y="751067"/>
                  <a:pt x="2977019" y="748810"/>
                  <a:pt x="2985439" y="746552"/>
                </a:cubicBezTo>
                <a:cubicBezTo>
                  <a:pt x="3003031" y="741831"/>
                  <a:pt x="3020486" y="736973"/>
                  <a:pt x="3037941" y="731842"/>
                </a:cubicBezTo>
                <a:cubicBezTo>
                  <a:pt x="3054369" y="727053"/>
                  <a:pt x="3070797" y="722332"/>
                  <a:pt x="3087089" y="717201"/>
                </a:cubicBezTo>
                <a:cubicBezTo>
                  <a:pt x="3114333" y="708649"/>
                  <a:pt x="3141302" y="699618"/>
                  <a:pt x="3168546" y="691134"/>
                </a:cubicBezTo>
                <a:cubicBezTo>
                  <a:pt x="3182168" y="686892"/>
                  <a:pt x="3195858" y="682719"/>
                  <a:pt x="3209480" y="678408"/>
                </a:cubicBezTo>
                <a:cubicBezTo>
                  <a:pt x="3222554" y="674303"/>
                  <a:pt x="3235765" y="670335"/>
                  <a:pt x="3247881" y="666230"/>
                </a:cubicBezTo>
                <a:cubicBezTo>
                  <a:pt x="3248155" y="666093"/>
                  <a:pt x="3248497" y="666025"/>
                  <a:pt x="3248771" y="665888"/>
                </a:cubicBezTo>
                <a:lnTo>
                  <a:pt x="3248771" y="665888"/>
                </a:lnTo>
                <a:cubicBezTo>
                  <a:pt x="3250756" y="665136"/>
                  <a:pt x="3252741" y="664451"/>
                  <a:pt x="3254726" y="663630"/>
                </a:cubicBezTo>
                <a:cubicBezTo>
                  <a:pt x="3252194" y="661167"/>
                  <a:pt x="3249592" y="658841"/>
                  <a:pt x="3246923" y="656515"/>
                </a:cubicBezTo>
                <a:cubicBezTo>
                  <a:pt x="3237613" y="648442"/>
                  <a:pt x="3228304" y="640505"/>
                  <a:pt x="3218858" y="632569"/>
                </a:cubicBezTo>
                <a:cubicBezTo>
                  <a:pt x="3208522" y="623812"/>
                  <a:pt x="3197775" y="615670"/>
                  <a:pt x="3188465" y="608760"/>
                </a:cubicBezTo>
                <a:cubicBezTo>
                  <a:pt x="3184564" y="606092"/>
                  <a:pt x="3180662" y="603492"/>
                  <a:pt x="3176760" y="600892"/>
                </a:cubicBezTo>
                <a:cubicBezTo>
                  <a:pt x="3173064" y="598429"/>
                  <a:pt x="3169231" y="596240"/>
                  <a:pt x="3165466" y="593913"/>
                </a:cubicBezTo>
                <a:cubicBezTo>
                  <a:pt x="3158278" y="589535"/>
                  <a:pt x="3150817" y="585430"/>
                  <a:pt x="3143356" y="581393"/>
                </a:cubicBezTo>
                <a:cubicBezTo>
                  <a:pt x="3128091" y="573115"/>
                  <a:pt x="3112827" y="564973"/>
                  <a:pt x="3097767" y="556352"/>
                </a:cubicBezTo>
                <a:cubicBezTo>
                  <a:pt x="3082297" y="547527"/>
                  <a:pt x="3066896" y="538769"/>
                  <a:pt x="3051768" y="529465"/>
                </a:cubicBezTo>
                <a:cubicBezTo>
                  <a:pt x="3037119" y="520434"/>
                  <a:pt x="3022608" y="511060"/>
                  <a:pt x="3007891" y="502098"/>
                </a:cubicBezTo>
                <a:cubicBezTo>
                  <a:pt x="3000566" y="497651"/>
                  <a:pt x="2991942" y="491630"/>
                  <a:pt x="2991942" y="481983"/>
                </a:cubicBezTo>
                <a:cubicBezTo>
                  <a:pt x="2991942" y="478220"/>
                  <a:pt x="2993037" y="474320"/>
                  <a:pt x="2995364" y="471379"/>
                </a:cubicBezTo>
                <a:cubicBezTo>
                  <a:pt x="2997965" y="468026"/>
                  <a:pt x="3001799" y="465974"/>
                  <a:pt x="3005426" y="463921"/>
                </a:cubicBezTo>
                <a:cubicBezTo>
                  <a:pt x="3020143" y="455574"/>
                  <a:pt x="3035545" y="448459"/>
                  <a:pt x="3050878" y="441480"/>
                </a:cubicBezTo>
                <a:cubicBezTo>
                  <a:pt x="3068333" y="433544"/>
                  <a:pt x="3086130" y="426292"/>
                  <a:pt x="3103860" y="418903"/>
                </a:cubicBezTo>
                <a:cubicBezTo>
                  <a:pt x="3119329" y="412471"/>
                  <a:pt x="3134800" y="406040"/>
                  <a:pt x="3150270" y="399746"/>
                </a:cubicBezTo>
                <a:cubicBezTo>
                  <a:pt x="3167656" y="392631"/>
                  <a:pt x="3184837" y="385378"/>
                  <a:pt x="3202019" y="377921"/>
                </a:cubicBezTo>
                <a:cubicBezTo>
                  <a:pt x="3219611" y="370258"/>
                  <a:pt x="3237066" y="362185"/>
                  <a:pt x="3253220" y="354591"/>
                </a:cubicBezTo>
                <a:cubicBezTo>
                  <a:pt x="3260613" y="350828"/>
                  <a:pt x="3267938" y="347065"/>
                  <a:pt x="3275262" y="343097"/>
                </a:cubicBezTo>
                <a:cubicBezTo>
                  <a:pt x="3283339" y="338718"/>
                  <a:pt x="3291416" y="334202"/>
                  <a:pt x="3299220" y="329276"/>
                </a:cubicBezTo>
                <a:cubicBezTo>
                  <a:pt x="3297508" y="328045"/>
                  <a:pt x="3295729" y="326813"/>
                  <a:pt x="3293949" y="325650"/>
                </a:cubicBezTo>
                <a:cubicBezTo>
                  <a:pt x="3286556" y="320656"/>
                  <a:pt x="3278890" y="315867"/>
                  <a:pt x="3271155" y="311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34"/>
          <p:cNvGrpSpPr/>
          <p:nvPr/>
        </p:nvGrpSpPr>
        <p:grpSpPr>
          <a:xfrm>
            <a:off x="675714" y="643117"/>
            <a:ext cx="3825450" cy="1488056"/>
            <a:chOff x="0" y="66675"/>
            <a:chExt cx="10201200" cy="3968150"/>
          </a:xfrm>
        </p:grpSpPr>
        <p:sp>
          <p:nvSpPr>
            <p:cNvPr id="1360" name="Google Shape;1360;p34"/>
            <p:cNvSpPr txBox="1"/>
            <p:nvPr/>
          </p:nvSpPr>
          <p:spPr>
            <a:xfrm>
              <a:off x="0" y="66675"/>
              <a:ext cx="10201200" cy="28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61" name="Google Shape;1361;p34"/>
            <p:cNvSpPr txBox="1"/>
            <p:nvPr/>
          </p:nvSpPr>
          <p:spPr>
            <a:xfrm>
              <a:off x="0" y="3419225"/>
              <a:ext cx="1020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362" name="Google Shape;1362;p34"/>
          <p:cNvGrpSpPr/>
          <p:nvPr/>
        </p:nvGrpSpPr>
        <p:grpSpPr>
          <a:xfrm>
            <a:off x="5231011" y="600255"/>
            <a:ext cx="3210159" cy="4146076"/>
            <a:chOff x="0" y="-47625"/>
            <a:chExt cx="8560423" cy="11056202"/>
          </a:xfrm>
        </p:grpSpPr>
        <p:sp>
          <p:nvSpPr>
            <p:cNvPr id="1363" name="Google Shape;1363;p34"/>
            <p:cNvSpPr txBox="1"/>
            <p:nvPr/>
          </p:nvSpPr>
          <p:spPr>
            <a:xfrm>
              <a:off x="930316" y="9924977"/>
              <a:ext cx="940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Item 1</a:t>
              </a:r>
              <a:endParaRPr sz="700"/>
            </a:p>
          </p:txBody>
        </p:sp>
        <p:sp>
          <p:nvSpPr>
            <p:cNvPr id="1364" name="Google Shape;1364;p34"/>
            <p:cNvSpPr txBox="1"/>
            <p:nvPr/>
          </p:nvSpPr>
          <p:spPr>
            <a:xfrm>
              <a:off x="2527410" y="9924977"/>
              <a:ext cx="9720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Item 2</a:t>
              </a:r>
              <a:endParaRPr sz="700"/>
            </a:p>
          </p:txBody>
        </p:sp>
        <p:sp>
          <p:nvSpPr>
            <p:cNvPr id="1365" name="Google Shape;1365;p34"/>
            <p:cNvSpPr txBox="1"/>
            <p:nvPr/>
          </p:nvSpPr>
          <p:spPr>
            <a:xfrm>
              <a:off x="4134426" y="9924977"/>
              <a:ext cx="9840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Item 3</a:t>
              </a:r>
              <a:endParaRPr sz="700"/>
            </a:p>
          </p:txBody>
        </p:sp>
        <p:sp>
          <p:nvSpPr>
            <p:cNvPr id="1366" name="Google Shape;1366;p34"/>
            <p:cNvSpPr txBox="1"/>
            <p:nvPr/>
          </p:nvSpPr>
          <p:spPr>
            <a:xfrm>
              <a:off x="5739359" y="9924977"/>
              <a:ext cx="9999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Item 4</a:t>
              </a:r>
              <a:endParaRPr sz="700"/>
            </a:p>
          </p:txBody>
        </p:sp>
        <p:sp>
          <p:nvSpPr>
            <p:cNvPr id="1367" name="Google Shape;1367;p34"/>
            <p:cNvSpPr txBox="1"/>
            <p:nvPr/>
          </p:nvSpPr>
          <p:spPr>
            <a:xfrm>
              <a:off x="7354808" y="9924977"/>
              <a:ext cx="9951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Item 5</a:t>
              </a:r>
              <a:endParaRPr sz="700"/>
            </a:p>
          </p:txBody>
        </p:sp>
        <p:grpSp>
          <p:nvGrpSpPr>
            <p:cNvPr id="1368" name="Google Shape;1368;p34"/>
            <p:cNvGrpSpPr/>
            <p:nvPr/>
          </p:nvGrpSpPr>
          <p:grpSpPr>
            <a:xfrm>
              <a:off x="692282" y="217044"/>
              <a:ext cx="7868141" cy="9575641"/>
              <a:chOff x="0" y="-6350"/>
              <a:chExt cx="7868141" cy="9575641"/>
            </a:xfrm>
          </p:grpSpPr>
          <p:sp>
            <p:nvSpPr>
              <p:cNvPr id="1369" name="Google Shape;1369;p34"/>
              <p:cNvSpPr/>
              <p:nvPr/>
            </p:nvSpPr>
            <p:spPr>
              <a:xfrm>
                <a:off x="0" y="-6350"/>
                <a:ext cx="7868141" cy="12700"/>
              </a:xfrm>
              <a:custGeom>
                <a:rect b="b" l="l" r="r" t="t"/>
                <a:pathLst>
                  <a:path extrusionOk="0" h="12700" w="7868141">
                    <a:moveTo>
                      <a:pt x="0" y="0"/>
                    </a:moveTo>
                    <a:lnTo>
                      <a:pt x="7868141" y="0"/>
                    </a:lnTo>
                    <a:lnTo>
                      <a:pt x="7868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70" name="Google Shape;1370;p34"/>
              <p:cNvSpPr/>
              <p:nvPr/>
            </p:nvSpPr>
            <p:spPr>
              <a:xfrm>
                <a:off x="0" y="1906238"/>
                <a:ext cx="7868141" cy="12700"/>
              </a:xfrm>
              <a:custGeom>
                <a:rect b="b" l="l" r="r" t="t"/>
                <a:pathLst>
                  <a:path extrusionOk="0" h="12700" w="7868141">
                    <a:moveTo>
                      <a:pt x="0" y="0"/>
                    </a:moveTo>
                    <a:lnTo>
                      <a:pt x="7868141" y="0"/>
                    </a:lnTo>
                    <a:lnTo>
                      <a:pt x="7868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71" name="Google Shape;1371;p34"/>
              <p:cNvSpPr/>
              <p:nvPr/>
            </p:nvSpPr>
            <p:spPr>
              <a:xfrm>
                <a:off x="0" y="3818827"/>
                <a:ext cx="7868141" cy="12700"/>
              </a:xfrm>
              <a:custGeom>
                <a:rect b="b" l="l" r="r" t="t"/>
                <a:pathLst>
                  <a:path extrusionOk="0" h="12700" w="7868141">
                    <a:moveTo>
                      <a:pt x="0" y="0"/>
                    </a:moveTo>
                    <a:lnTo>
                      <a:pt x="7868141" y="0"/>
                    </a:lnTo>
                    <a:lnTo>
                      <a:pt x="7868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72" name="Google Shape;1372;p34"/>
              <p:cNvSpPr/>
              <p:nvPr/>
            </p:nvSpPr>
            <p:spPr>
              <a:xfrm>
                <a:off x="0" y="5731415"/>
                <a:ext cx="7868141" cy="12700"/>
              </a:xfrm>
              <a:custGeom>
                <a:rect b="b" l="l" r="r" t="t"/>
                <a:pathLst>
                  <a:path extrusionOk="0" h="12700" w="7868141">
                    <a:moveTo>
                      <a:pt x="0" y="0"/>
                    </a:moveTo>
                    <a:lnTo>
                      <a:pt x="7868141" y="0"/>
                    </a:lnTo>
                    <a:lnTo>
                      <a:pt x="7868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73" name="Google Shape;1373;p34"/>
              <p:cNvSpPr/>
              <p:nvPr/>
            </p:nvSpPr>
            <p:spPr>
              <a:xfrm>
                <a:off x="0" y="7644003"/>
                <a:ext cx="7868141" cy="12700"/>
              </a:xfrm>
              <a:custGeom>
                <a:rect b="b" l="l" r="r" t="t"/>
                <a:pathLst>
                  <a:path extrusionOk="0" h="12700" w="7868141">
                    <a:moveTo>
                      <a:pt x="0" y="0"/>
                    </a:moveTo>
                    <a:lnTo>
                      <a:pt x="7868141" y="0"/>
                    </a:lnTo>
                    <a:lnTo>
                      <a:pt x="7868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74" name="Google Shape;1374;p34"/>
              <p:cNvSpPr/>
              <p:nvPr/>
            </p:nvSpPr>
            <p:spPr>
              <a:xfrm>
                <a:off x="0" y="9556591"/>
                <a:ext cx="7868141" cy="12700"/>
              </a:xfrm>
              <a:custGeom>
                <a:rect b="b" l="l" r="r" t="t"/>
                <a:pathLst>
                  <a:path extrusionOk="0" h="12700" w="7868141">
                    <a:moveTo>
                      <a:pt x="0" y="0"/>
                    </a:moveTo>
                    <a:lnTo>
                      <a:pt x="7868141" y="0"/>
                    </a:lnTo>
                    <a:lnTo>
                      <a:pt x="78681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1375" name="Google Shape;1375;p34"/>
            <p:cNvSpPr txBox="1"/>
            <p:nvPr/>
          </p:nvSpPr>
          <p:spPr>
            <a:xfrm>
              <a:off x="4762" y="-47625"/>
              <a:ext cx="501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50 </a:t>
              </a:r>
              <a:endParaRPr sz="700"/>
            </a:p>
          </p:txBody>
        </p:sp>
        <p:sp>
          <p:nvSpPr>
            <p:cNvPr id="1376" name="Google Shape;1376;p34"/>
            <p:cNvSpPr txBox="1"/>
            <p:nvPr/>
          </p:nvSpPr>
          <p:spPr>
            <a:xfrm>
              <a:off x="0" y="1864963"/>
              <a:ext cx="506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40 </a:t>
              </a:r>
              <a:endParaRPr sz="700"/>
            </a:p>
          </p:txBody>
        </p:sp>
        <p:sp>
          <p:nvSpPr>
            <p:cNvPr id="1377" name="Google Shape;1377;p34"/>
            <p:cNvSpPr txBox="1"/>
            <p:nvPr/>
          </p:nvSpPr>
          <p:spPr>
            <a:xfrm>
              <a:off x="16073" y="3777552"/>
              <a:ext cx="48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30 </a:t>
              </a:r>
              <a:endParaRPr sz="700"/>
            </a:p>
          </p:txBody>
        </p:sp>
        <p:sp>
          <p:nvSpPr>
            <p:cNvPr id="1378" name="Google Shape;1378;p34"/>
            <p:cNvSpPr txBox="1"/>
            <p:nvPr/>
          </p:nvSpPr>
          <p:spPr>
            <a:xfrm>
              <a:off x="27980" y="5690140"/>
              <a:ext cx="477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20 </a:t>
              </a:r>
              <a:endParaRPr sz="700"/>
            </a:p>
          </p:txBody>
        </p:sp>
        <p:sp>
          <p:nvSpPr>
            <p:cNvPr id="1379" name="Google Shape;1379;p34"/>
            <p:cNvSpPr txBox="1"/>
            <p:nvPr/>
          </p:nvSpPr>
          <p:spPr>
            <a:xfrm>
              <a:off x="59531" y="7602728"/>
              <a:ext cx="446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10 </a:t>
              </a:r>
              <a:endParaRPr sz="700"/>
            </a:p>
          </p:txBody>
        </p:sp>
        <p:sp>
          <p:nvSpPr>
            <p:cNvPr id="1380" name="Google Shape;1380;p34"/>
            <p:cNvSpPr txBox="1"/>
            <p:nvPr/>
          </p:nvSpPr>
          <p:spPr>
            <a:xfrm>
              <a:off x="213717" y="9515316"/>
              <a:ext cx="292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0 </a:t>
              </a:r>
              <a:endParaRPr sz="700"/>
            </a:p>
          </p:txBody>
        </p:sp>
        <p:grpSp>
          <p:nvGrpSpPr>
            <p:cNvPr id="1381" name="Google Shape;1381;p34"/>
            <p:cNvGrpSpPr/>
            <p:nvPr/>
          </p:nvGrpSpPr>
          <p:grpSpPr>
            <a:xfrm>
              <a:off x="690534" y="217044"/>
              <a:ext cx="7869889" cy="9569292"/>
              <a:chOff x="-1748" y="-6350"/>
              <a:chExt cx="7869889" cy="9569292"/>
            </a:xfrm>
          </p:grpSpPr>
          <p:sp>
            <p:nvSpPr>
              <p:cNvPr id="1382" name="Google Shape;1382;p34"/>
              <p:cNvSpPr/>
              <p:nvPr/>
            </p:nvSpPr>
            <p:spPr>
              <a:xfrm>
                <a:off x="-1748" y="7637604"/>
                <a:ext cx="1419761" cy="1925337"/>
              </a:xfrm>
              <a:custGeom>
                <a:rect b="b" l="l" r="r" t="t"/>
                <a:pathLst>
                  <a:path extrusionOk="0" h="1925337" w="1419761">
                    <a:moveTo>
                      <a:pt x="1748" y="1925337"/>
                    </a:moveTo>
                    <a:lnTo>
                      <a:pt x="1748" y="119700"/>
                    </a:lnTo>
                    <a:cubicBezTo>
                      <a:pt x="0" y="88566"/>
                      <a:pt x="11161" y="58089"/>
                      <a:pt x="32602" y="35447"/>
                    </a:cubicBezTo>
                    <a:cubicBezTo>
                      <a:pt x="54042" y="12805"/>
                      <a:pt x="83867" y="0"/>
                      <a:pt x="115049" y="49"/>
                    </a:cubicBezTo>
                    <a:lnTo>
                      <a:pt x="1304712" y="49"/>
                    </a:lnTo>
                    <a:cubicBezTo>
                      <a:pt x="1335895" y="0"/>
                      <a:pt x="1365719" y="12805"/>
                      <a:pt x="1387160" y="35447"/>
                    </a:cubicBezTo>
                    <a:cubicBezTo>
                      <a:pt x="1408600" y="58089"/>
                      <a:pt x="1419761" y="88566"/>
                      <a:pt x="1418013" y="119700"/>
                    </a:cubicBezTo>
                    <a:lnTo>
                      <a:pt x="1418013" y="1925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34"/>
              <p:cNvSpPr/>
              <p:nvPr/>
            </p:nvSpPr>
            <p:spPr>
              <a:xfrm>
                <a:off x="1612969" y="5731415"/>
                <a:ext cx="1416265" cy="3831526"/>
              </a:xfrm>
              <a:custGeom>
                <a:rect b="b" l="l" r="r" t="t"/>
                <a:pathLst>
                  <a:path extrusionOk="0" h="3831526" w="1416265">
                    <a:moveTo>
                      <a:pt x="0" y="3831526"/>
                    </a:moveTo>
                    <a:lnTo>
                      <a:pt x="0" y="113301"/>
                    </a:lnTo>
                    <a:cubicBezTo>
                      <a:pt x="0" y="50727"/>
                      <a:pt x="50727" y="0"/>
                      <a:pt x="113301" y="0"/>
                    </a:cubicBezTo>
                    <a:lnTo>
                      <a:pt x="1302964" y="0"/>
                    </a:lnTo>
                    <a:cubicBezTo>
                      <a:pt x="1365539" y="0"/>
                      <a:pt x="1416265" y="50727"/>
                      <a:pt x="1416265" y="113301"/>
                    </a:cubicBezTo>
                    <a:lnTo>
                      <a:pt x="1416265" y="38315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34"/>
              <p:cNvSpPr/>
              <p:nvPr/>
            </p:nvSpPr>
            <p:spPr>
              <a:xfrm>
                <a:off x="3225938" y="3818827"/>
                <a:ext cx="1416265" cy="5744115"/>
              </a:xfrm>
              <a:custGeom>
                <a:rect b="b" l="l" r="r" t="t"/>
                <a:pathLst>
                  <a:path extrusionOk="0" h="5744115" w="1416265">
                    <a:moveTo>
                      <a:pt x="0" y="5744114"/>
                    </a:moveTo>
                    <a:lnTo>
                      <a:pt x="0" y="113301"/>
                    </a:lnTo>
                    <a:cubicBezTo>
                      <a:pt x="0" y="50726"/>
                      <a:pt x="50727" y="0"/>
                      <a:pt x="113301" y="0"/>
                    </a:cubicBezTo>
                    <a:lnTo>
                      <a:pt x="1302964" y="0"/>
                    </a:lnTo>
                    <a:cubicBezTo>
                      <a:pt x="1365539" y="0"/>
                      <a:pt x="1416265" y="50726"/>
                      <a:pt x="1416265" y="113301"/>
                    </a:cubicBezTo>
                    <a:lnTo>
                      <a:pt x="1416265" y="57441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34"/>
              <p:cNvSpPr/>
              <p:nvPr/>
            </p:nvSpPr>
            <p:spPr>
              <a:xfrm>
                <a:off x="4838907" y="1906238"/>
                <a:ext cx="1416265" cy="7656703"/>
              </a:xfrm>
              <a:custGeom>
                <a:rect b="b" l="l" r="r" t="t"/>
                <a:pathLst>
                  <a:path extrusionOk="0" h="7656703" w="1416265">
                    <a:moveTo>
                      <a:pt x="0" y="7656703"/>
                    </a:moveTo>
                    <a:lnTo>
                      <a:pt x="0" y="113302"/>
                    </a:lnTo>
                    <a:cubicBezTo>
                      <a:pt x="0" y="50727"/>
                      <a:pt x="50727" y="0"/>
                      <a:pt x="113301" y="0"/>
                    </a:cubicBezTo>
                    <a:lnTo>
                      <a:pt x="1302964" y="0"/>
                    </a:lnTo>
                    <a:cubicBezTo>
                      <a:pt x="1365539" y="0"/>
                      <a:pt x="1416265" y="50727"/>
                      <a:pt x="1416265" y="113302"/>
                    </a:cubicBezTo>
                    <a:lnTo>
                      <a:pt x="1416265" y="765670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4"/>
              <p:cNvSpPr/>
              <p:nvPr/>
            </p:nvSpPr>
            <p:spPr>
              <a:xfrm>
                <a:off x="6451876" y="-6350"/>
                <a:ext cx="1416265" cy="9569291"/>
              </a:xfrm>
              <a:custGeom>
                <a:rect b="b" l="l" r="r" t="t"/>
                <a:pathLst>
                  <a:path extrusionOk="0" h="9569291" w="1416265">
                    <a:moveTo>
                      <a:pt x="0" y="9569291"/>
                    </a:moveTo>
                    <a:lnTo>
                      <a:pt x="0" y="113301"/>
                    </a:lnTo>
                    <a:cubicBezTo>
                      <a:pt x="0" y="83252"/>
                      <a:pt x="11937" y="54433"/>
                      <a:pt x="33185" y="33185"/>
                    </a:cubicBezTo>
                    <a:cubicBezTo>
                      <a:pt x="54433" y="11937"/>
                      <a:pt x="83252" y="0"/>
                      <a:pt x="113302" y="0"/>
                    </a:cubicBezTo>
                    <a:lnTo>
                      <a:pt x="1302965" y="0"/>
                    </a:lnTo>
                    <a:cubicBezTo>
                      <a:pt x="1365539" y="0"/>
                      <a:pt x="1416265" y="50727"/>
                      <a:pt x="1416265" y="113301"/>
                    </a:cubicBezTo>
                    <a:lnTo>
                      <a:pt x="1416265" y="956929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34"/>
              <p:cNvSpPr/>
              <p:nvPr/>
            </p:nvSpPr>
            <p:spPr>
              <a:xfrm>
                <a:off x="0" y="8600298"/>
                <a:ext cx="1416265" cy="962644"/>
              </a:xfrm>
              <a:custGeom>
                <a:rect b="b" l="l" r="r" t="t"/>
                <a:pathLst>
                  <a:path extrusionOk="0" h="962644" w="1416265">
                    <a:moveTo>
                      <a:pt x="0" y="0"/>
                    </a:moveTo>
                    <a:lnTo>
                      <a:pt x="1416265" y="0"/>
                    </a:lnTo>
                    <a:lnTo>
                      <a:pt x="1416265" y="962643"/>
                    </a:lnTo>
                    <a:lnTo>
                      <a:pt x="0" y="9626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88" name="Google Shape;1388;p34"/>
              <p:cNvSpPr/>
              <p:nvPr/>
            </p:nvSpPr>
            <p:spPr>
              <a:xfrm>
                <a:off x="1612969" y="6497720"/>
                <a:ext cx="1416265" cy="3065221"/>
              </a:xfrm>
              <a:custGeom>
                <a:rect b="b" l="l" r="r" t="t"/>
                <a:pathLst>
                  <a:path extrusionOk="0" h="3065221" w="1416265">
                    <a:moveTo>
                      <a:pt x="0" y="0"/>
                    </a:moveTo>
                    <a:lnTo>
                      <a:pt x="1416265" y="0"/>
                    </a:lnTo>
                    <a:lnTo>
                      <a:pt x="1416265" y="3065221"/>
                    </a:lnTo>
                    <a:lnTo>
                      <a:pt x="0" y="30652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89" name="Google Shape;1389;p34"/>
              <p:cNvSpPr/>
              <p:nvPr/>
            </p:nvSpPr>
            <p:spPr>
              <a:xfrm>
                <a:off x="3225938" y="4776179"/>
                <a:ext cx="1416265" cy="4786762"/>
              </a:xfrm>
              <a:custGeom>
                <a:rect b="b" l="l" r="r" t="t"/>
                <a:pathLst>
                  <a:path extrusionOk="0" h="4786762" w="1416265">
                    <a:moveTo>
                      <a:pt x="0" y="0"/>
                    </a:moveTo>
                    <a:lnTo>
                      <a:pt x="1416265" y="0"/>
                    </a:lnTo>
                    <a:lnTo>
                      <a:pt x="1416265" y="4786762"/>
                    </a:lnTo>
                    <a:lnTo>
                      <a:pt x="0" y="47867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90" name="Google Shape;1390;p34"/>
              <p:cNvSpPr/>
              <p:nvPr/>
            </p:nvSpPr>
            <p:spPr>
              <a:xfrm>
                <a:off x="4838907" y="3437579"/>
                <a:ext cx="1416265" cy="6125362"/>
              </a:xfrm>
              <a:custGeom>
                <a:rect b="b" l="l" r="r" t="t"/>
                <a:pathLst>
                  <a:path extrusionOk="0" h="6125362" w="1416265">
                    <a:moveTo>
                      <a:pt x="0" y="0"/>
                    </a:moveTo>
                    <a:lnTo>
                      <a:pt x="1416265" y="0"/>
                    </a:lnTo>
                    <a:lnTo>
                      <a:pt x="1416265" y="6125362"/>
                    </a:lnTo>
                    <a:lnTo>
                      <a:pt x="0" y="61253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91" name="Google Shape;1391;p34"/>
              <p:cNvSpPr/>
              <p:nvPr/>
            </p:nvSpPr>
            <p:spPr>
              <a:xfrm>
                <a:off x="6451876" y="1524737"/>
                <a:ext cx="1416265" cy="8038204"/>
              </a:xfrm>
              <a:custGeom>
                <a:rect b="b" l="l" r="r" t="t"/>
                <a:pathLst>
                  <a:path extrusionOk="0" h="8038204" w="1416265">
                    <a:moveTo>
                      <a:pt x="0" y="0"/>
                    </a:moveTo>
                    <a:lnTo>
                      <a:pt x="1416265" y="0"/>
                    </a:lnTo>
                    <a:lnTo>
                      <a:pt x="1416265" y="8038204"/>
                    </a:lnTo>
                    <a:lnTo>
                      <a:pt x="0" y="803820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92" name="Google Shape;1392;p34"/>
              <p:cNvSpPr/>
              <p:nvPr/>
            </p:nvSpPr>
            <p:spPr>
              <a:xfrm>
                <a:off x="0" y="9562941"/>
                <a:ext cx="1416265" cy="0"/>
              </a:xfrm>
              <a:custGeom>
                <a:rect b="b" l="l" r="r" t="t"/>
                <a:pathLst>
                  <a:path extrusionOk="0" h="120000" w="1416265">
                    <a:moveTo>
                      <a:pt x="0" y="0"/>
                    </a:moveTo>
                    <a:lnTo>
                      <a:pt x="1416265" y="0"/>
                    </a:lnTo>
                    <a:lnTo>
                      <a:pt x="14162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</p:spPr>
          </p:sp>
          <p:sp>
            <p:nvSpPr>
              <p:cNvPr id="1393" name="Google Shape;1393;p34"/>
              <p:cNvSpPr/>
              <p:nvPr/>
            </p:nvSpPr>
            <p:spPr>
              <a:xfrm>
                <a:off x="1612969" y="8030331"/>
                <a:ext cx="1416265" cy="1532610"/>
              </a:xfrm>
              <a:custGeom>
                <a:rect b="b" l="l" r="r" t="t"/>
                <a:pathLst>
                  <a:path extrusionOk="0" h="1532610" w="1416265">
                    <a:moveTo>
                      <a:pt x="0" y="0"/>
                    </a:moveTo>
                    <a:lnTo>
                      <a:pt x="1416265" y="0"/>
                    </a:lnTo>
                    <a:lnTo>
                      <a:pt x="1416265" y="1532610"/>
                    </a:lnTo>
                    <a:lnTo>
                      <a:pt x="0" y="15326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394" name="Google Shape;1394;p34"/>
              <p:cNvSpPr/>
              <p:nvPr/>
            </p:nvSpPr>
            <p:spPr>
              <a:xfrm>
                <a:off x="3225938" y="6690884"/>
                <a:ext cx="1416265" cy="2872057"/>
              </a:xfrm>
              <a:custGeom>
                <a:rect b="b" l="l" r="r" t="t"/>
                <a:pathLst>
                  <a:path extrusionOk="0" h="2872057" w="1416265">
                    <a:moveTo>
                      <a:pt x="0" y="0"/>
                    </a:moveTo>
                    <a:lnTo>
                      <a:pt x="1416265" y="0"/>
                    </a:lnTo>
                    <a:lnTo>
                      <a:pt x="1416265" y="2872057"/>
                    </a:lnTo>
                    <a:lnTo>
                      <a:pt x="0" y="28720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395" name="Google Shape;1395;p34"/>
              <p:cNvSpPr/>
              <p:nvPr/>
            </p:nvSpPr>
            <p:spPr>
              <a:xfrm>
                <a:off x="4838907" y="6117425"/>
                <a:ext cx="1416265" cy="3445516"/>
              </a:xfrm>
              <a:custGeom>
                <a:rect b="b" l="l" r="r" t="t"/>
                <a:pathLst>
                  <a:path extrusionOk="0" h="3445516" w="1416265">
                    <a:moveTo>
                      <a:pt x="0" y="0"/>
                    </a:moveTo>
                    <a:lnTo>
                      <a:pt x="1416265" y="0"/>
                    </a:lnTo>
                    <a:lnTo>
                      <a:pt x="1416265" y="3445516"/>
                    </a:lnTo>
                    <a:lnTo>
                      <a:pt x="0" y="34455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396" name="Google Shape;1396;p34"/>
              <p:cNvSpPr/>
              <p:nvPr/>
            </p:nvSpPr>
            <p:spPr>
              <a:xfrm>
                <a:off x="6451876" y="5352453"/>
                <a:ext cx="1416265" cy="4210488"/>
              </a:xfrm>
              <a:custGeom>
                <a:rect b="b" l="l" r="r" t="t"/>
                <a:pathLst>
                  <a:path extrusionOk="0" h="4210488" w="1416265">
                    <a:moveTo>
                      <a:pt x="0" y="0"/>
                    </a:moveTo>
                    <a:lnTo>
                      <a:pt x="1416265" y="0"/>
                    </a:lnTo>
                    <a:lnTo>
                      <a:pt x="1416265" y="4210488"/>
                    </a:lnTo>
                    <a:lnTo>
                      <a:pt x="0" y="4210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grpSp>
        <p:nvGrpSpPr>
          <p:cNvPr id="1397" name="Google Shape;1397;p34"/>
          <p:cNvGrpSpPr/>
          <p:nvPr/>
        </p:nvGrpSpPr>
        <p:grpSpPr>
          <a:xfrm>
            <a:off x="675726" y="3623697"/>
            <a:ext cx="1097184" cy="902432"/>
            <a:chOff x="1351452" y="7247394"/>
            <a:chExt cx="2194368" cy="1804865"/>
          </a:xfrm>
        </p:grpSpPr>
        <p:sp>
          <p:nvSpPr>
            <p:cNvPr id="1398" name="Google Shape;1398;p34"/>
            <p:cNvSpPr/>
            <p:nvPr/>
          </p:nvSpPr>
          <p:spPr>
            <a:xfrm>
              <a:off x="1677738" y="7247394"/>
              <a:ext cx="1470451" cy="1804865"/>
            </a:xfrm>
            <a:custGeom>
              <a:rect b="b" l="l" r="r" t="t"/>
              <a:pathLst>
                <a:path extrusionOk="0" h="1804865" w="1470451">
                  <a:moveTo>
                    <a:pt x="1423850" y="513666"/>
                  </a:moveTo>
                  <a:cubicBezTo>
                    <a:pt x="1398878" y="503706"/>
                    <a:pt x="1368727" y="506602"/>
                    <a:pt x="1346915" y="522661"/>
                  </a:cubicBezTo>
                  <a:cubicBezTo>
                    <a:pt x="1336162" y="530427"/>
                    <a:pt x="1329667" y="542406"/>
                    <a:pt x="1323523" y="553815"/>
                  </a:cubicBezTo>
                  <a:cubicBezTo>
                    <a:pt x="1310312" y="578386"/>
                    <a:pt x="1297322" y="603002"/>
                    <a:pt x="1284067" y="627574"/>
                  </a:cubicBezTo>
                  <a:cubicBezTo>
                    <a:pt x="1245578" y="692075"/>
                    <a:pt x="1219859" y="762850"/>
                    <a:pt x="1182555" y="827965"/>
                  </a:cubicBezTo>
                  <a:cubicBezTo>
                    <a:pt x="1170354" y="849466"/>
                    <a:pt x="1148059" y="904840"/>
                    <a:pt x="1123482" y="910412"/>
                  </a:cubicBezTo>
                  <a:cubicBezTo>
                    <a:pt x="1127256" y="877372"/>
                    <a:pt x="1137262" y="845561"/>
                    <a:pt x="1145162" y="813398"/>
                  </a:cubicBezTo>
                  <a:cubicBezTo>
                    <a:pt x="1164034" y="735690"/>
                    <a:pt x="1184047" y="658245"/>
                    <a:pt x="1200812" y="580054"/>
                  </a:cubicBezTo>
                  <a:cubicBezTo>
                    <a:pt x="1204235" y="552981"/>
                    <a:pt x="1212530" y="526391"/>
                    <a:pt x="1216699" y="499318"/>
                  </a:cubicBezTo>
                  <a:cubicBezTo>
                    <a:pt x="1235483" y="425734"/>
                    <a:pt x="1249001" y="350834"/>
                    <a:pt x="1265810" y="276768"/>
                  </a:cubicBezTo>
                  <a:cubicBezTo>
                    <a:pt x="1276036" y="234864"/>
                    <a:pt x="1287710" y="187476"/>
                    <a:pt x="1266161" y="147152"/>
                  </a:cubicBezTo>
                  <a:cubicBezTo>
                    <a:pt x="1249396" y="117929"/>
                    <a:pt x="1211213" y="102133"/>
                    <a:pt x="1182467" y="124554"/>
                  </a:cubicBezTo>
                  <a:cubicBezTo>
                    <a:pt x="1167413" y="134032"/>
                    <a:pt x="1156310" y="145353"/>
                    <a:pt x="1145513" y="160052"/>
                  </a:cubicBezTo>
                  <a:cubicBezTo>
                    <a:pt x="1105005" y="212749"/>
                    <a:pt x="1076127" y="272819"/>
                    <a:pt x="1052910" y="334819"/>
                  </a:cubicBezTo>
                  <a:cubicBezTo>
                    <a:pt x="1022276" y="416915"/>
                    <a:pt x="997348" y="502170"/>
                    <a:pt x="962018" y="582774"/>
                  </a:cubicBezTo>
                  <a:cubicBezTo>
                    <a:pt x="946043" y="622791"/>
                    <a:pt x="930945" y="663203"/>
                    <a:pt x="911942" y="701947"/>
                  </a:cubicBezTo>
                  <a:cubicBezTo>
                    <a:pt x="905403" y="714496"/>
                    <a:pt x="899434" y="728011"/>
                    <a:pt x="888286" y="737138"/>
                  </a:cubicBezTo>
                  <a:cubicBezTo>
                    <a:pt x="900795" y="679964"/>
                    <a:pt x="923353" y="625511"/>
                    <a:pt x="934632" y="568031"/>
                  </a:cubicBezTo>
                  <a:cubicBezTo>
                    <a:pt x="956137" y="482205"/>
                    <a:pt x="969567" y="394537"/>
                    <a:pt x="993617" y="309281"/>
                  </a:cubicBezTo>
                  <a:cubicBezTo>
                    <a:pt x="1009856" y="240875"/>
                    <a:pt x="1030088" y="172733"/>
                    <a:pt x="1039349" y="103010"/>
                  </a:cubicBezTo>
                  <a:cubicBezTo>
                    <a:pt x="1042201" y="64266"/>
                    <a:pt x="1025436" y="20826"/>
                    <a:pt x="986113" y="7575"/>
                  </a:cubicBezTo>
                  <a:cubicBezTo>
                    <a:pt x="966012" y="555"/>
                    <a:pt x="942795" y="-3000"/>
                    <a:pt x="922080" y="3187"/>
                  </a:cubicBezTo>
                  <a:cubicBezTo>
                    <a:pt x="868098" y="41756"/>
                    <a:pt x="844443" y="108670"/>
                    <a:pt x="819163" y="167555"/>
                  </a:cubicBezTo>
                  <a:cubicBezTo>
                    <a:pt x="808147" y="197568"/>
                    <a:pt x="793357" y="225913"/>
                    <a:pt x="780278" y="255048"/>
                  </a:cubicBezTo>
                  <a:cubicBezTo>
                    <a:pt x="767068" y="285675"/>
                    <a:pt x="757325" y="317706"/>
                    <a:pt x="745431" y="348816"/>
                  </a:cubicBezTo>
                  <a:cubicBezTo>
                    <a:pt x="723268" y="409806"/>
                    <a:pt x="700095" y="470402"/>
                    <a:pt x="675913" y="530647"/>
                  </a:cubicBezTo>
                  <a:cubicBezTo>
                    <a:pt x="662396" y="566802"/>
                    <a:pt x="651906" y="601642"/>
                    <a:pt x="636941" y="637885"/>
                  </a:cubicBezTo>
                  <a:cubicBezTo>
                    <a:pt x="623774" y="667766"/>
                    <a:pt x="612714" y="700806"/>
                    <a:pt x="587918" y="723184"/>
                  </a:cubicBezTo>
                  <a:cubicBezTo>
                    <a:pt x="594457" y="662764"/>
                    <a:pt x="611135" y="603967"/>
                    <a:pt x="620658" y="543810"/>
                  </a:cubicBezTo>
                  <a:cubicBezTo>
                    <a:pt x="644709" y="438327"/>
                    <a:pt x="674816" y="334073"/>
                    <a:pt x="691142" y="226922"/>
                  </a:cubicBezTo>
                  <a:cubicBezTo>
                    <a:pt x="697769" y="166282"/>
                    <a:pt x="722741" y="65626"/>
                    <a:pt x="646069" y="40922"/>
                  </a:cubicBezTo>
                  <a:cubicBezTo>
                    <a:pt x="595730" y="26487"/>
                    <a:pt x="577736" y="48996"/>
                    <a:pt x="548463" y="85415"/>
                  </a:cubicBezTo>
                  <a:cubicBezTo>
                    <a:pt x="494700" y="155006"/>
                    <a:pt x="462179" y="238418"/>
                    <a:pt x="437953" y="322225"/>
                  </a:cubicBezTo>
                  <a:cubicBezTo>
                    <a:pt x="418291" y="383743"/>
                    <a:pt x="408592" y="447805"/>
                    <a:pt x="389369" y="509366"/>
                  </a:cubicBezTo>
                  <a:cubicBezTo>
                    <a:pt x="379494" y="540300"/>
                    <a:pt x="368215" y="570927"/>
                    <a:pt x="361676" y="602826"/>
                  </a:cubicBezTo>
                  <a:cubicBezTo>
                    <a:pt x="350484" y="656182"/>
                    <a:pt x="345920" y="710591"/>
                    <a:pt x="337625" y="764386"/>
                  </a:cubicBezTo>
                  <a:cubicBezTo>
                    <a:pt x="333500" y="796680"/>
                    <a:pt x="328277" y="829062"/>
                    <a:pt x="326522" y="861620"/>
                  </a:cubicBezTo>
                  <a:cubicBezTo>
                    <a:pt x="320114" y="852318"/>
                    <a:pt x="314847" y="842182"/>
                    <a:pt x="311073" y="831125"/>
                  </a:cubicBezTo>
                  <a:cubicBezTo>
                    <a:pt x="280264" y="756049"/>
                    <a:pt x="269818" y="669872"/>
                    <a:pt x="214388" y="607170"/>
                  </a:cubicBezTo>
                  <a:cubicBezTo>
                    <a:pt x="180156" y="570049"/>
                    <a:pt x="139779" y="534157"/>
                    <a:pt x="89000" y="523407"/>
                  </a:cubicBezTo>
                  <a:cubicBezTo>
                    <a:pt x="60780" y="516255"/>
                    <a:pt x="23125" y="519809"/>
                    <a:pt x="9388" y="549295"/>
                  </a:cubicBezTo>
                  <a:cubicBezTo>
                    <a:pt x="-16155" y="601861"/>
                    <a:pt x="17244" y="682948"/>
                    <a:pt x="29050" y="737927"/>
                  </a:cubicBezTo>
                  <a:cubicBezTo>
                    <a:pt x="43928" y="799796"/>
                    <a:pt x="61790" y="860962"/>
                    <a:pt x="75527" y="923137"/>
                  </a:cubicBezTo>
                  <a:cubicBezTo>
                    <a:pt x="93784" y="990666"/>
                    <a:pt x="95935" y="1060783"/>
                    <a:pt x="101596" y="1130110"/>
                  </a:cubicBezTo>
                  <a:cubicBezTo>
                    <a:pt x="106029" y="1193602"/>
                    <a:pt x="111778" y="1257182"/>
                    <a:pt x="124462" y="1319620"/>
                  </a:cubicBezTo>
                  <a:cubicBezTo>
                    <a:pt x="133327" y="1364157"/>
                    <a:pt x="140130" y="1409527"/>
                    <a:pt x="156500" y="1452089"/>
                  </a:cubicBezTo>
                  <a:cubicBezTo>
                    <a:pt x="178663" y="1506717"/>
                    <a:pt x="207761" y="1559678"/>
                    <a:pt x="244407" y="1605881"/>
                  </a:cubicBezTo>
                  <a:cubicBezTo>
                    <a:pt x="291016" y="1659852"/>
                    <a:pt x="350748" y="1704344"/>
                    <a:pt x="417633" y="1729442"/>
                  </a:cubicBezTo>
                  <a:cubicBezTo>
                    <a:pt x="435364" y="1738964"/>
                    <a:pt x="451251" y="1751864"/>
                    <a:pt x="469991" y="1759543"/>
                  </a:cubicBezTo>
                  <a:cubicBezTo>
                    <a:pt x="502819" y="1773847"/>
                    <a:pt x="537359" y="1781570"/>
                    <a:pt x="572601" y="1787318"/>
                  </a:cubicBezTo>
                  <a:cubicBezTo>
                    <a:pt x="636194" y="1801929"/>
                    <a:pt x="701631" y="1801315"/>
                    <a:pt x="766454" y="1803597"/>
                  </a:cubicBezTo>
                  <a:cubicBezTo>
                    <a:pt x="900312" y="1810705"/>
                    <a:pt x="957893" y="1789380"/>
                    <a:pt x="1058967" y="1702896"/>
                  </a:cubicBezTo>
                  <a:cubicBezTo>
                    <a:pt x="1077355" y="1684116"/>
                    <a:pt x="1096622" y="1666170"/>
                    <a:pt x="1115231" y="1647654"/>
                  </a:cubicBezTo>
                  <a:cubicBezTo>
                    <a:pt x="1143538" y="1617729"/>
                    <a:pt x="1164824" y="1582538"/>
                    <a:pt x="1184925" y="1546822"/>
                  </a:cubicBezTo>
                  <a:cubicBezTo>
                    <a:pt x="1214198" y="1499082"/>
                    <a:pt x="1235088" y="1447130"/>
                    <a:pt x="1254838" y="1394959"/>
                  </a:cubicBezTo>
                  <a:cubicBezTo>
                    <a:pt x="1280469" y="1329581"/>
                    <a:pt x="1300174" y="1262140"/>
                    <a:pt x="1316501" y="1193865"/>
                  </a:cubicBezTo>
                  <a:cubicBezTo>
                    <a:pt x="1333924" y="1126995"/>
                    <a:pt x="1350953" y="1060037"/>
                    <a:pt x="1362715" y="991894"/>
                  </a:cubicBezTo>
                  <a:cubicBezTo>
                    <a:pt x="1373686" y="935423"/>
                    <a:pt x="1395192" y="879040"/>
                    <a:pt x="1413361" y="824236"/>
                  </a:cubicBezTo>
                  <a:cubicBezTo>
                    <a:pt x="1436402" y="771187"/>
                    <a:pt x="1452772" y="715549"/>
                    <a:pt x="1463700" y="658727"/>
                  </a:cubicBezTo>
                  <a:cubicBezTo>
                    <a:pt x="1470196" y="625862"/>
                    <a:pt x="1475594" y="591155"/>
                    <a:pt x="1462033" y="559255"/>
                  </a:cubicBezTo>
                  <a:cubicBezTo>
                    <a:pt x="1454440" y="540827"/>
                    <a:pt x="1443117" y="521432"/>
                    <a:pt x="1423850" y="513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3235839" y="7510556"/>
              <a:ext cx="164586" cy="341651"/>
            </a:xfrm>
            <a:custGeom>
              <a:rect b="b" l="l" r="r" t="t"/>
              <a:pathLst>
                <a:path extrusionOk="0" h="341651" w="164586">
                  <a:moveTo>
                    <a:pt x="134343" y="109831"/>
                  </a:moveTo>
                  <a:cubicBezTo>
                    <a:pt x="104368" y="62838"/>
                    <a:pt x="60348" y="21899"/>
                    <a:pt x="8341" y="750"/>
                  </a:cubicBezTo>
                  <a:cubicBezTo>
                    <a:pt x="4567" y="-1312"/>
                    <a:pt x="-1534" y="1013"/>
                    <a:pt x="354" y="6059"/>
                  </a:cubicBezTo>
                  <a:cubicBezTo>
                    <a:pt x="2899" y="11588"/>
                    <a:pt x="9614" y="13650"/>
                    <a:pt x="14222" y="17292"/>
                  </a:cubicBezTo>
                  <a:cubicBezTo>
                    <a:pt x="68599" y="53228"/>
                    <a:pt x="121967" y="103337"/>
                    <a:pt x="136494" y="169418"/>
                  </a:cubicBezTo>
                  <a:cubicBezTo>
                    <a:pt x="144657" y="215358"/>
                    <a:pt x="145403" y="263054"/>
                    <a:pt x="135704" y="308819"/>
                  </a:cubicBezTo>
                  <a:cubicBezTo>
                    <a:pt x="134080" y="319745"/>
                    <a:pt x="124776" y="338173"/>
                    <a:pt x="141146" y="341596"/>
                  </a:cubicBezTo>
                  <a:cubicBezTo>
                    <a:pt x="156243" y="342824"/>
                    <a:pt x="155234" y="323562"/>
                    <a:pt x="157955" y="313163"/>
                  </a:cubicBezTo>
                  <a:cubicBezTo>
                    <a:pt x="162914" y="287801"/>
                    <a:pt x="165284" y="261869"/>
                    <a:pt x="164407" y="236025"/>
                  </a:cubicBezTo>
                  <a:cubicBezTo>
                    <a:pt x="163222" y="192454"/>
                    <a:pt x="158043" y="147391"/>
                    <a:pt x="134343" y="10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3371743" y="7462590"/>
              <a:ext cx="174077" cy="321306"/>
            </a:xfrm>
            <a:custGeom>
              <a:rect b="b" l="l" r="r" t="t"/>
              <a:pathLst>
                <a:path extrusionOk="0" h="321306" w="174077">
                  <a:moveTo>
                    <a:pt x="173947" y="288247"/>
                  </a:moveTo>
                  <a:cubicBezTo>
                    <a:pt x="174123" y="267273"/>
                    <a:pt x="173376" y="246343"/>
                    <a:pt x="171226" y="225501"/>
                  </a:cubicBezTo>
                  <a:cubicBezTo>
                    <a:pt x="167583" y="189521"/>
                    <a:pt x="160254" y="153146"/>
                    <a:pt x="142743" y="121159"/>
                  </a:cubicBezTo>
                  <a:cubicBezTo>
                    <a:pt x="124266" y="88733"/>
                    <a:pt x="96090" y="63064"/>
                    <a:pt x="68309" y="38668"/>
                  </a:cubicBezTo>
                  <a:cubicBezTo>
                    <a:pt x="53738" y="26426"/>
                    <a:pt x="38421" y="14842"/>
                    <a:pt x="21656" y="5847"/>
                  </a:cubicBezTo>
                  <a:cubicBezTo>
                    <a:pt x="19593" y="1064"/>
                    <a:pt x="14502" y="581"/>
                    <a:pt x="9762" y="143"/>
                  </a:cubicBezTo>
                  <a:cubicBezTo>
                    <a:pt x="590" y="-1525"/>
                    <a:pt x="-3843" y="11902"/>
                    <a:pt x="4189" y="16290"/>
                  </a:cubicBezTo>
                  <a:cubicBezTo>
                    <a:pt x="29951" y="31033"/>
                    <a:pt x="52860" y="50120"/>
                    <a:pt x="74014" y="70874"/>
                  </a:cubicBezTo>
                  <a:cubicBezTo>
                    <a:pt x="93369" y="90181"/>
                    <a:pt x="112767" y="110145"/>
                    <a:pt x="125363" y="134673"/>
                  </a:cubicBezTo>
                  <a:cubicBezTo>
                    <a:pt x="150072" y="187020"/>
                    <a:pt x="151784" y="244719"/>
                    <a:pt x="150204" y="302288"/>
                  </a:cubicBezTo>
                  <a:cubicBezTo>
                    <a:pt x="146824" y="308825"/>
                    <a:pt x="147921" y="317426"/>
                    <a:pt x="155426" y="320497"/>
                  </a:cubicBezTo>
                  <a:cubicBezTo>
                    <a:pt x="174298" y="326157"/>
                    <a:pt x="174474" y="300708"/>
                    <a:pt x="173947" y="2882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1351452" y="8665483"/>
              <a:ext cx="172689" cy="372172"/>
            </a:xfrm>
            <a:custGeom>
              <a:rect b="b" l="l" r="r" t="t"/>
              <a:pathLst>
                <a:path extrusionOk="0" h="372172" w="172689">
                  <a:moveTo>
                    <a:pt x="156216" y="344350"/>
                  </a:moveTo>
                  <a:cubicBezTo>
                    <a:pt x="120272" y="320305"/>
                    <a:pt x="85776" y="290687"/>
                    <a:pt x="67431" y="250495"/>
                  </a:cubicBezTo>
                  <a:cubicBezTo>
                    <a:pt x="45136" y="199289"/>
                    <a:pt x="20603" y="147556"/>
                    <a:pt x="14414" y="91392"/>
                  </a:cubicBezTo>
                  <a:cubicBezTo>
                    <a:pt x="11957" y="63354"/>
                    <a:pt x="17355" y="35579"/>
                    <a:pt x="19374" y="7673"/>
                  </a:cubicBezTo>
                  <a:cubicBezTo>
                    <a:pt x="19198" y="4821"/>
                    <a:pt x="18979" y="1442"/>
                    <a:pt x="15994" y="170"/>
                  </a:cubicBezTo>
                  <a:cubicBezTo>
                    <a:pt x="14019" y="-620"/>
                    <a:pt x="11035" y="1486"/>
                    <a:pt x="12001" y="3636"/>
                  </a:cubicBezTo>
                  <a:cubicBezTo>
                    <a:pt x="-12182" y="82924"/>
                    <a:pt x="3004" y="140229"/>
                    <a:pt x="32496" y="214734"/>
                  </a:cubicBezTo>
                  <a:cubicBezTo>
                    <a:pt x="57776" y="288669"/>
                    <a:pt x="90911" y="326141"/>
                    <a:pt x="154768" y="369843"/>
                  </a:cubicBezTo>
                  <a:cubicBezTo>
                    <a:pt x="162843" y="376425"/>
                    <a:pt x="175220" y="367956"/>
                    <a:pt x="172235" y="358128"/>
                  </a:cubicBezTo>
                  <a:cubicBezTo>
                    <a:pt x="169953" y="350976"/>
                    <a:pt x="161570" y="348826"/>
                    <a:pt x="156216" y="344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1531807" y="8639779"/>
              <a:ext cx="177415" cy="350804"/>
            </a:xfrm>
            <a:custGeom>
              <a:rect b="b" l="l" r="r" t="t"/>
              <a:pathLst>
                <a:path extrusionOk="0" h="350804" w="177415">
                  <a:moveTo>
                    <a:pt x="171996" y="330125"/>
                  </a:moveTo>
                  <a:cubicBezTo>
                    <a:pt x="155275" y="320516"/>
                    <a:pt x="137808" y="311214"/>
                    <a:pt x="125124" y="296339"/>
                  </a:cubicBezTo>
                  <a:cubicBezTo>
                    <a:pt x="111914" y="280806"/>
                    <a:pt x="102259" y="262684"/>
                    <a:pt x="91287" y="245572"/>
                  </a:cubicBezTo>
                  <a:cubicBezTo>
                    <a:pt x="74126" y="217490"/>
                    <a:pt x="54333" y="190987"/>
                    <a:pt x="39279" y="161677"/>
                  </a:cubicBezTo>
                  <a:cubicBezTo>
                    <a:pt x="14966" y="113674"/>
                    <a:pt x="10752" y="57115"/>
                    <a:pt x="12332" y="3715"/>
                  </a:cubicBezTo>
                  <a:cubicBezTo>
                    <a:pt x="14307" y="2662"/>
                    <a:pt x="13386" y="775"/>
                    <a:pt x="11411" y="249"/>
                  </a:cubicBezTo>
                  <a:cubicBezTo>
                    <a:pt x="8163" y="-1068"/>
                    <a:pt x="6232" y="3145"/>
                    <a:pt x="5222" y="5690"/>
                  </a:cubicBezTo>
                  <a:cubicBezTo>
                    <a:pt x="-4213" y="46321"/>
                    <a:pt x="219" y="89892"/>
                    <a:pt x="9918" y="130260"/>
                  </a:cubicBezTo>
                  <a:cubicBezTo>
                    <a:pt x="19442" y="167425"/>
                    <a:pt x="40684" y="199631"/>
                    <a:pt x="60784" y="231794"/>
                  </a:cubicBezTo>
                  <a:cubicBezTo>
                    <a:pt x="91901" y="281859"/>
                    <a:pt x="105462" y="319945"/>
                    <a:pt x="160937" y="349212"/>
                  </a:cubicBezTo>
                  <a:cubicBezTo>
                    <a:pt x="173445" y="356364"/>
                    <a:pt x="184329" y="337540"/>
                    <a:pt x="171996" y="330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34"/>
          <p:cNvGrpSpPr/>
          <p:nvPr/>
        </p:nvGrpSpPr>
        <p:grpSpPr>
          <a:xfrm>
            <a:off x="675726" y="3623697"/>
            <a:ext cx="1097184" cy="902432"/>
            <a:chOff x="1351452" y="7247394"/>
            <a:chExt cx="2194368" cy="1804865"/>
          </a:xfrm>
        </p:grpSpPr>
        <p:sp>
          <p:nvSpPr>
            <p:cNvPr id="1404" name="Google Shape;1404;p34"/>
            <p:cNvSpPr/>
            <p:nvPr/>
          </p:nvSpPr>
          <p:spPr>
            <a:xfrm>
              <a:off x="1677738" y="7247394"/>
              <a:ext cx="1470451" cy="1804865"/>
            </a:xfrm>
            <a:custGeom>
              <a:rect b="b" l="l" r="r" t="t"/>
              <a:pathLst>
                <a:path extrusionOk="0" h="1804865" w="1470451">
                  <a:moveTo>
                    <a:pt x="1423850" y="513666"/>
                  </a:moveTo>
                  <a:cubicBezTo>
                    <a:pt x="1398878" y="503706"/>
                    <a:pt x="1368727" y="506602"/>
                    <a:pt x="1346915" y="522661"/>
                  </a:cubicBezTo>
                  <a:cubicBezTo>
                    <a:pt x="1336162" y="530427"/>
                    <a:pt x="1329667" y="542406"/>
                    <a:pt x="1323523" y="553815"/>
                  </a:cubicBezTo>
                  <a:cubicBezTo>
                    <a:pt x="1310312" y="578386"/>
                    <a:pt x="1297322" y="603002"/>
                    <a:pt x="1284067" y="627574"/>
                  </a:cubicBezTo>
                  <a:cubicBezTo>
                    <a:pt x="1245578" y="692075"/>
                    <a:pt x="1219859" y="762850"/>
                    <a:pt x="1182555" y="827965"/>
                  </a:cubicBezTo>
                  <a:cubicBezTo>
                    <a:pt x="1170354" y="849466"/>
                    <a:pt x="1148059" y="904840"/>
                    <a:pt x="1123482" y="910412"/>
                  </a:cubicBezTo>
                  <a:cubicBezTo>
                    <a:pt x="1127256" y="877372"/>
                    <a:pt x="1137262" y="845561"/>
                    <a:pt x="1145162" y="813398"/>
                  </a:cubicBezTo>
                  <a:cubicBezTo>
                    <a:pt x="1164034" y="735690"/>
                    <a:pt x="1184047" y="658245"/>
                    <a:pt x="1200812" y="580054"/>
                  </a:cubicBezTo>
                  <a:cubicBezTo>
                    <a:pt x="1204235" y="552981"/>
                    <a:pt x="1212530" y="526391"/>
                    <a:pt x="1216699" y="499318"/>
                  </a:cubicBezTo>
                  <a:cubicBezTo>
                    <a:pt x="1235483" y="425734"/>
                    <a:pt x="1249001" y="350834"/>
                    <a:pt x="1265810" y="276768"/>
                  </a:cubicBezTo>
                  <a:cubicBezTo>
                    <a:pt x="1276036" y="234864"/>
                    <a:pt x="1287710" y="187476"/>
                    <a:pt x="1266161" y="147152"/>
                  </a:cubicBezTo>
                  <a:cubicBezTo>
                    <a:pt x="1249396" y="117929"/>
                    <a:pt x="1211213" y="102133"/>
                    <a:pt x="1182467" y="124554"/>
                  </a:cubicBezTo>
                  <a:cubicBezTo>
                    <a:pt x="1167413" y="134032"/>
                    <a:pt x="1156310" y="145353"/>
                    <a:pt x="1145513" y="160052"/>
                  </a:cubicBezTo>
                  <a:cubicBezTo>
                    <a:pt x="1105005" y="212749"/>
                    <a:pt x="1076127" y="272819"/>
                    <a:pt x="1052910" y="334819"/>
                  </a:cubicBezTo>
                  <a:cubicBezTo>
                    <a:pt x="1022276" y="416915"/>
                    <a:pt x="997348" y="502170"/>
                    <a:pt x="962018" y="582774"/>
                  </a:cubicBezTo>
                  <a:cubicBezTo>
                    <a:pt x="946043" y="622791"/>
                    <a:pt x="930945" y="663203"/>
                    <a:pt x="911942" y="701947"/>
                  </a:cubicBezTo>
                  <a:cubicBezTo>
                    <a:pt x="905403" y="714496"/>
                    <a:pt x="899434" y="728011"/>
                    <a:pt x="888286" y="737138"/>
                  </a:cubicBezTo>
                  <a:cubicBezTo>
                    <a:pt x="900795" y="679964"/>
                    <a:pt x="923353" y="625511"/>
                    <a:pt x="934632" y="568031"/>
                  </a:cubicBezTo>
                  <a:cubicBezTo>
                    <a:pt x="956137" y="482205"/>
                    <a:pt x="969567" y="394537"/>
                    <a:pt x="993617" y="309281"/>
                  </a:cubicBezTo>
                  <a:cubicBezTo>
                    <a:pt x="1009856" y="240875"/>
                    <a:pt x="1030088" y="172733"/>
                    <a:pt x="1039349" y="103010"/>
                  </a:cubicBezTo>
                  <a:cubicBezTo>
                    <a:pt x="1042201" y="64266"/>
                    <a:pt x="1025436" y="20826"/>
                    <a:pt x="986113" y="7575"/>
                  </a:cubicBezTo>
                  <a:cubicBezTo>
                    <a:pt x="966012" y="555"/>
                    <a:pt x="942795" y="-3000"/>
                    <a:pt x="922080" y="3187"/>
                  </a:cubicBezTo>
                  <a:cubicBezTo>
                    <a:pt x="868098" y="41756"/>
                    <a:pt x="844443" y="108670"/>
                    <a:pt x="819163" y="167555"/>
                  </a:cubicBezTo>
                  <a:cubicBezTo>
                    <a:pt x="808147" y="197568"/>
                    <a:pt x="793357" y="225913"/>
                    <a:pt x="780278" y="255048"/>
                  </a:cubicBezTo>
                  <a:cubicBezTo>
                    <a:pt x="767068" y="285675"/>
                    <a:pt x="757325" y="317706"/>
                    <a:pt x="745431" y="348816"/>
                  </a:cubicBezTo>
                  <a:cubicBezTo>
                    <a:pt x="723268" y="409806"/>
                    <a:pt x="700095" y="470402"/>
                    <a:pt x="675913" y="530647"/>
                  </a:cubicBezTo>
                  <a:cubicBezTo>
                    <a:pt x="662396" y="566802"/>
                    <a:pt x="651906" y="601642"/>
                    <a:pt x="636941" y="637885"/>
                  </a:cubicBezTo>
                  <a:cubicBezTo>
                    <a:pt x="623774" y="667766"/>
                    <a:pt x="612714" y="700806"/>
                    <a:pt x="587918" y="723184"/>
                  </a:cubicBezTo>
                  <a:cubicBezTo>
                    <a:pt x="594457" y="662764"/>
                    <a:pt x="611135" y="603967"/>
                    <a:pt x="620658" y="543810"/>
                  </a:cubicBezTo>
                  <a:cubicBezTo>
                    <a:pt x="644709" y="438327"/>
                    <a:pt x="674816" y="334073"/>
                    <a:pt x="691142" y="226922"/>
                  </a:cubicBezTo>
                  <a:cubicBezTo>
                    <a:pt x="697769" y="166282"/>
                    <a:pt x="722741" y="65626"/>
                    <a:pt x="646069" y="40922"/>
                  </a:cubicBezTo>
                  <a:cubicBezTo>
                    <a:pt x="595730" y="26487"/>
                    <a:pt x="577736" y="48996"/>
                    <a:pt x="548463" y="85415"/>
                  </a:cubicBezTo>
                  <a:cubicBezTo>
                    <a:pt x="494700" y="155006"/>
                    <a:pt x="462179" y="238418"/>
                    <a:pt x="437953" y="322225"/>
                  </a:cubicBezTo>
                  <a:cubicBezTo>
                    <a:pt x="418291" y="383743"/>
                    <a:pt x="408592" y="447805"/>
                    <a:pt x="389369" y="509366"/>
                  </a:cubicBezTo>
                  <a:cubicBezTo>
                    <a:pt x="379494" y="540300"/>
                    <a:pt x="368215" y="570927"/>
                    <a:pt x="361676" y="602826"/>
                  </a:cubicBezTo>
                  <a:cubicBezTo>
                    <a:pt x="350484" y="656182"/>
                    <a:pt x="345920" y="710591"/>
                    <a:pt x="337625" y="764386"/>
                  </a:cubicBezTo>
                  <a:cubicBezTo>
                    <a:pt x="333500" y="796680"/>
                    <a:pt x="328277" y="829062"/>
                    <a:pt x="326522" y="861620"/>
                  </a:cubicBezTo>
                  <a:cubicBezTo>
                    <a:pt x="320114" y="852318"/>
                    <a:pt x="314847" y="842182"/>
                    <a:pt x="311073" y="831125"/>
                  </a:cubicBezTo>
                  <a:cubicBezTo>
                    <a:pt x="280264" y="756049"/>
                    <a:pt x="269818" y="669872"/>
                    <a:pt x="214388" y="607170"/>
                  </a:cubicBezTo>
                  <a:cubicBezTo>
                    <a:pt x="180156" y="570049"/>
                    <a:pt x="139779" y="534157"/>
                    <a:pt x="89000" y="523407"/>
                  </a:cubicBezTo>
                  <a:cubicBezTo>
                    <a:pt x="60780" y="516255"/>
                    <a:pt x="23125" y="519809"/>
                    <a:pt x="9388" y="549295"/>
                  </a:cubicBezTo>
                  <a:cubicBezTo>
                    <a:pt x="-16155" y="601861"/>
                    <a:pt x="17244" y="682948"/>
                    <a:pt x="29050" y="737927"/>
                  </a:cubicBezTo>
                  <a:cubicBezTo>
                    <a:pt x="43928" y="799796"/>
                    <a:pt x="61790" y="860962"/>
                    <a:pt x="75527" y="923137"/>
                  </a:cubicBezTo>
                  <a:cubicBezTo>
                    <a:pt x="93784" y="990666"/>
                    <a:pt x="95935" y="1060783"/>
                    <a:pt x="101596" y="1130110"/>
                  </a:cubicBezTo>
                  <a:cubicBezTo>
                    <a:pt x="106029" y="1193602"/>
                    <a:pt x="111778" y="1257182"/>
                    <a:pt x="124462" y="1319620"/>
                  </a:cubicBezTo>
                  <a:cubicBezTo>
                    <a:pt x="133327" y="1364157"/>
                    <a:pt x="140130" y="1409527"/>
                    <a:pt x="156500" y="1452089"/>
                  </a:cubicBezTo>
                  <a:cubicBezTo>
                    <a:pt x="178663" y="1506717"/>
                    <a:pt x="207761" y="1559678"/>
                    <a:pt x="244407" y="1605881"/>
                  </a:cubicBezTo>
                  <a:cubicBezTo>
                    <a:pt x="291016" y="1659852"/>
                    <a:pt x="350748" y="1704344"/>
                    <a:pt x="417633" y="1729442"/>
                  </a:cubicBezTo>
                  <a:cubicBezTo>
                    <a:pt x="435364" y="1738964"/>
                    <a:pt x="451251" y="1751864"/>
                    <a:pt x="469991" y="1759543"/>
                  </a:cubicBezTo>
                  <a:cubicBezTo>
                    <a:pt x="502819" y="1773847"/>
                    <a:pt x="537359" y="1781570"/>
                    <a:pt x="572601" y="1787318"/>
                  </a:cubicBezTo>
                  <a:cubicBezTo>
                    <a:pt x="636194" y="1801929"/>
                    <a:pt x="701631" y="1801315"/>
                    <a:pt x="766454" y="1803597"/>
                  </a:cubicBezTo>
                  <a:cubicBezTo>
                    <a:pt x="900312" y="1810705"/>
                    <a:pt x="957893" y="1789380"/>
                    <a:pt x="1058967" y="1702896"/>
                  </a:cubicBezTo>
                  <a:cubicBezTo>
                    <a:pt x="1077355" y="1684116"/>
                    <a:pt x="1096622" y="1666170"/>
                    <a:pt x="1115231" y="1647654"/>
                  </a:cubicBezTo>
                  <a:cubicBezTo>
                    <a:pt x="1143538" y="1617729"/>
                    <a:pt x="1164824" y="1582538"/>
                    <a:pt x="1184925" y="1546822"/>
                  </a:cubicBezTo>
                  <a:cubicBezTo>
                    <a:pt x="1214198" y="1499082"/>
                    <a:pt x="1235088" y="1447130"/>
                    <a:pt x="1254838" y="1394959"/>
                  </a:cubicBezTo>
                  <a:cubicBezTo>
                    <a:pt x="1280469" y="1329581"/>
                    <a:pt x="1300174" y="1262140"/>
                    <a:pt x="1316501" y="1193865"/>
                  </a:cubicBezTo>
                  <a:cubicBezTo>
                    <a:pt x="1333924" y="1126995"/>
                    <a:pt x="1350953" y="1060037"/>
                    <a:pt x="1362715" y="991894"/>
                  </a:cubicBezTo>
                  <a:cubicBezTo>
                    <a:pt x="1373686" y="935423"/>
                    <a:pt x="1395192" y="879040"/>
                    <a:pt x="1413361" y="824236"/>
                  </a:cubicBezTo>
                  <a:cubicBezTo>
                    <a:pt x="1436402" y="771187"/>
                    <a:pt x="1452772" y="715549"/>
                    <a:pt x="1463700" y="658727"/>
                  </a:cubicBezTo>
                  <a:cubicBezTo>
                    <a:pt x="1470196" y="625862"/>
                    <a:pt x="1475594" y="591155"/>
                    <a:pt x="1462033" y="559255"/>
                  </a:cubicBezTo>
                  <a:cubicBezTo>
                    <a:pt x="1454440" y="540827"/>
                    <a:pt x="1443117" y="521432"/>
                    <a:pt x="1423850" y="513666"/>
                  </a:cubicBezTo>
                  <a:close/>
                  <a:moveTo>
                    <a:pt x="1425562" y="715637"/>
                  </a:moveTo>
                  <a:cubicBezTo>
                    <a:pt x="1417135" y="748414"/>
                    <a:pt x="1405988" y="780094"/>
                    <a:pt x="1392295" y="810984"/>
                  </a:cubicBezTo>
                  <a:cubicBezTo>
                    <a:pt x="1379611" y="848851"/>
                    <a:pt x="1365787" y="886323"/>
                    <a:pt x="1354551" y="924673"/>
                  </a:cubicBezTo>
                  <a:cubicBezTo>
                    <a:pt x="1342307" y="963988"/>
                    <a:pt x="1335636" y="1004619"/>
                    <a:pt x="1327911" y="1044987"/>
                  </a:cubicBezTo>
                  <a:cubicBezTo>
                    <a:pt x="1298419" y="1169645"/>
                    <a:pt x="1270462" y="1295312"/>
                    <a:pt x="1221176" y="1414002"/>
                  </a:cubicBezTo>
                  <a:cubicBezTo>
                    <a:pt x="1205684" y="1457354"/>
                    <a:pt x="1185364" y="1498775"/>
                    <a:pt x="1161796" y="1538265"/>
                  </a:cubicBezTo>
                  <a:cubicBezTo>
                    <a:pt x="1140510" y="1576615"/>
                    <a:pt x="1116942" y="1613999"/>
                    <a:pt x="1084421" y="1643968"/>
                  </a:cubicBezTo>
                  <a:cubicBezTo>
                    <a:pt x="1057386" y="1669154"/>
                    <a:pt x="1033160" y="1697587"/>
                    <a:pt x="1001298" y="1717113"/>
                  </a:cubicBezTo>
                  <a:cubicBezTo>
                    <a:pt x="976282" y="1735936"/>
                    <a:pt x="951705" y="1753839"/>
                    <a:pt x="921685" y="1764369"/>
                  </a:cubicBezTo>
                  <a:cubicBezTo>
                    <a:pt x="863578" y="1785080"/>
                    <a:pt x="801213" y="1780429"/>
                    <a:pt x="740648" y="1778849"/>
                  </a:cubicBezTo>
                  <a:cubicBezTo>
                    <a:pt x="687982" y="1776392"/>
                    <a:pt x="635097" y="1776611"/>
                    <a:pt x="583353" y="1764984"/>
                  </a:cubicBezTo>
                  <a:cubicBezTo>
                    <a:pt x="544908" y="1758007"/>
                    <a:pt x="506506" y="1750811"/>
                    <a:pt x="471044" y="1733567"/>
                  </a:cubicBezTo>
                  <a:cubicBezTo>
                    <a:pt x="438611" y="1713427"/>
                    <a:pt x="406134" y="1694296"/>
                    <a:pt x="369751" y="1681176"/>
                  </a:cubicBezTo>
                  <a:cubicBezTo>
                    <a:pt x="367776" y="1680299"/>
                    <a:pt x="365757" y="1680123"/>
                    <a:pt x="363870" y="1680431"/>
                  </a:cubicBezTo>
                  <a:cubicBezTo>
                    <a:pt x="353600" y="1673849"/>
                    <a:pt x="343594" y="1666784"/>
                    <a:pt x="333939" y="1659237"/>
                  </a:cubicBezTo>
                  <a:cubicBezTo>
                    <a:pt x="294220" y="1628961"/>
                    <a:pt x="258100" y="1593025"/>
                    <a:pt x="232821" y="1549674"/>
                  </a:cubicBezTo>
                  <a:cubicBezTo>
                    <a:pt x="211448" y="1513299"/>
                    <a:pt x="189899" y="1476616"/>
                    <a:pt x="176030" y="1436600"/>
                  </a:cubicBezTo>
                  <a:cubicBezTo>
                    <a:pt x="161284" y="1394257"/>
                    <a:pt x="155403" y="1352090"/>
                    <a:pt x="146450" y="1307510"/>
                  </a:cubicBezTo>
                  <a:cubicBezTo>
                    <a:pt x="127666" y="1210583"/>
                    <a:pt x="125822" y="1111506"/>
                    <a:pt x="116386" y="1013482"/>
                  </a:cubicBezTo>
                  <a:cubicBezTo>
                    <a:pt x="103878" y="911553"/>
                    <a:pt x="71182" y="813442"/>
                    <a:pt x="47746" y="713707"/>
                  </a:cubicBezTo>
                  <a:cubicBezTo>
                    <a:pt x="36949" y="668424"/>
                    <a:pt x="20140" y="622308"/>
                    <a:pt x="25451" y="575183"/>
                  </a:cubicBezTo>
                  <a:cubicBezTo>
                    <a:pt x="30234" y="545258"/>
                    <a:pt x="55207" y="540870"/>
                    <a:pt x="80793" y="546267"/>
                  </a:cubicBezTo>
                  <a:cubicBezTo>
                    <a:pt x="128104" y="555482"/>
                    <a:pt x="165058" y="589575"/>
                    <a:pt x="196877" y="623800"/>
                  </a:cubicBezTo>
                  <a:cubicBezTo>
                    <a:pt x="246031" y="680973"/>
                    <a:pt x="256959" y="758331"/>
                    <a:pt x="283424" y="826737"/>
                  </a:cubicBezTo>
                  <a:cubicBezTo>
                    <a:pt x="300540" y="879917"/>
                    <a:pt x="332666" y="913923"/>
                    <a:pt x="383488" y="936652"/>
                  </a:cubicBezTo>
                  <a:cubicBezTo>
                    <a:pt x="471834" y="970350"/>
                    <a:pt x="546400" y="1010148"/>
                    <a:pt x="599680" y="1091893"/>
                  </a:cubicBezTo>
                  <a:cubicBezTo>
                    <a:pt x="620570" y="1121466"/>
                    <a:pt x="634220" y="1155867"/>
                    <a:pt x="639881" y="1191847"/>
                  </a:cubicBezTo>
                  <a:cubicBezTo>
                    <a:pt x="641373" y="1198209"/>
                    <a:pt x="648483" y="1201895"/>
                    <a:pt x="654627" y="1200184"/>
                  </a:cubicBezTo>
                  <a:cubicBezTo>
                    <a:pt x="671173" y="1194173"/>
                    <a:pt x="659323" y="1172848"/>
                    <a:pt x="657875" y="1160430"/>
                  </a:cubicBezTo>
                  <a:cubicBezTo>
                    <a:pt x="648878" y="1122476"/>
                    <a:pt x="628339" y="1088602"/>
                    <a:pt x="605034" y="1057755"/>
                  </a:cubicBezTo>
                  <a:cubicBezTo>
                    <a:pt x="545083" y="978467"/>
                    <a:pt x="475258" y="947665"/>
                    <a:pt x="386867" y="911378"/>
                  </a:cubicBezTo>
                  <a:cubicBezTo>
                    <a:pt x="369751" y="903304"/>
                    <a:pt x="354171" y="892554"/>
                    <a:pt x="341224" y="879347"/>
                  </a:cubicBezTo>
                  <a:cubicBezTo>
                    <a:pt x="341312" y="877153"/>
                    <a:pt x="341400" y="874915"/>
                    <a:pt x="341619" y="872721"/>
                  </a:cubicBezTo>
                  <a:cubicBezTo>
                    <a:pt x="352854" y="788343"/>
                    <a:pt x="366372" y="704141"/>
                    <a:pt x="380372" y="620202"/>
                  </a:cubicBezTo>
                  <a:cubicBezTo>
                    <a:pt x="391344" y="566144"/>
                    <a:pt x="414210" y="515465"/>
                    <a:pt x="426454" y="461758"/>
                  </a:cubicBezTo>
                  <a:cubicBezTo>
                    <a:pt x="455640" y="338680"/>
                    <a:pt x="486317" y="210643"/>
                    <a:pt x="562331" y="106959"/>
                  </a:cubicBezTo>
                  <a:cubicBezTo>
                    <a:pt x="575322" y="90549"/>
                    <a:pt x="588401" y="71900"/>
                    <a:pt x="606702" y="61282"/>
                  </a:cubicBezTo>
                  <a:cubicBezTo>
                    <a:pt x="637643" y="54525"/>
                    <a:pt x="669637" y="69750"/>
                    <a:pt x="674114" y="103098"/>
                  </a:cubicBezTo>
                  <a:cubicBezTo>
                    <a:pt x="681355" y="143466"/>
                    <a:pt x="673060" y="185062"/>
                    <a:pt x="667443" y="225781"/>
                  </a:cubicBezTo>
                  <a:cubicBezTo>
                    <a:pt x="658270" y="276022"/>
                    <a:pt x="649668" y="325780"/>
                    <a:pt x="637248" y="375537"/>
                  </a:cubicBezTo>
                  <a:cubicBezTo>
                    <a:pt x="617674" y="448814"/>
                    <a:pt x="599504" y="522485"/>
                    <a:pt x="586206" y="597122"/>
                  </a:cubicBezTo>
                  <a:cubicBezTo>
                    <a:pt x="579930" y="627661"/>
                    <a:pt x="573084" y="659780"/>
                    <a:pt x="567378" y="692119"/>
                  </a:cubicBezTo>
                  <a:cubicBezTo>
                    <a:pt x="565667" y="701816"/>
                    <a:pt x="564569" y="711688"/>
                    <a:pt x="563779" y="721473"/>
                  </a:cubicBezTo>
                  <a:cubicBezTo>
                    <a:pt x="563165" y="729064"/>
                    <a:pt x="561673" y="737401"/>
                    <a:pt x="565974" y="744202"/>
                  </a:cubicBezTo>
                  <a:cubicBezTo>
                    <a:pt x="573874" y="756707"/>
                    <a:pt x="590288" y="750959"/>
                    <a:pt x="599592" y="743193"/>
                  </a:cubicBezTo>
                  <a:cubicBezTo>
                    <a:pt x="618639" y="728406"/>
                    <a:pt x="630972" y="707169"/>
                    <a:pt x="641285" y="685800"/>
                  </a:cubicBezTo>
                  <a:cubicBezTo>
                    <a:pt x="660508" y="646397"/>
                    <a:pt x="675079" y="605020"/>
                    <a:pt x="689079" y="563555"/>
                  </a:cubicBezTo>
                  <a:cubicBezTo>
                    <a:pt x="727964" y="465883"/>
                    <a:pt x="764786" y="364041"/>
                    <a:pt x="802135" y="265184"/>
                  </a:cubicBezTo>
                  <a:cubicBezTo>
                    <a:pt x="830750" y="207747"/>
                    <a:pt x="851596" y="146844"/>
                    <a:pt x="880431" y="89452"/>
                  </a:cubicBezTo>
                  <a:cubicBezTo>
                    <a:pt x="889340" y="71900"/>
                    <a:pt x="900838" y="55841"/>
                    <a:pt x="913829" y="41054"/>
                  </a:cubicBezTo>
                  <a:cubicBezTo>
                    <a:pt x="920412" y="35043"/>
                    <a:pt x="925152" y="25082"/>
                    <a:pt x="933710" y="22055"/>
                  </a:cubicBezTo>
                  <a:cubicBezTo>
                    <a:pt x="971761" y="15736"/>
                    <a:pt x="1013323" y="35131"/>
                    <a:pt x="1016834" y="76903"/>
                  </a:cubicBezTo>
                  <a:cubicBezTo>
                    <a:pt x="1021925" y="113629"/>
                    <a:pt x="1007486" y="149389"/>
                    <a:pt x="1000376" y="184931"/>
                  </a:cubicBezTo>
                  <a:cubicBezTo>
                    <a:pt x="981241" y="269352"/>
                    <a:pt x="955918" y="352282"/>
                    <a:pt x="938933" y="437142"/>
                  </a:cubicBezTo>
                  <a:cubicBezTo>
                    <a:pt x="926952" y="497343"/>
                    <a:pt x="912995" y="560177"/>
                    <a:pt x="896845" y="619983"/>
                  </a:cubicBezTo>
                  <a:cubicBezTo>
                    <a:pt x="885170" y="660263"/>
                    <a:pt x="869941" y="699973"/>
                    <a:pt x="863314" y="741481"/>
                  </a:cubicBezTo>
                  <a:cubicBezTo>
                    <a:pt x="858487" y="775048"/>
                    <a:pt x="893509" y="766404"/>
                    <a:pt x="908124" y="749423"/>
                  </a:cubicBezTo>
                  <a:cubicBezTo>
                    <a:pt x="932964" y="721210"/>
                    <a:pt x="944726" y="684001"/>
                    <a:pt x="960306" y="650303"/>
                  </a:cubicBezTo>
                  <a:cubicBezTo>
                    <a:pt x="975536" y="610198"/>
                    <a:pt x="993091" y="571059"/>
                    <a:pt x="1008934" y="531173"/>
                  </a:cubicBezTo>
                  <a:cubicBezTo>
                    <a:pt x="1035574" y="457370"/>
                    <a:pt x="1059405" y="382470"/>
                    <a:pt x="1088766" y="309676"/>
                  </a:cubicBezTo>
                  <a:cubicBezTo>
                    <a:pt x="1104961" y="267904"/>
                    <a:pt x="1125457" y="227844"/>
                    <a:pt x="1151175" y="191117"/>
                  </a:cubicBezTo>
                  <a:cubicBezTo>
                    <a:pt x="1161489" y="176287"/>
                    <a:pt x="1173119" y="157770"/>
                    <a:pt x="1189050" y="146757"/>
                  </a:cubicBezTo>
                  <a:cubicBezTo>
                    <a:pt x="1196555" y="141930"/>
                    <a:pt x="1204279" y="136182"/>
                    <a:pt x="1213364" y="135041"/>
                  </a:cubicBezTo>
                  <a:cubicBezTo>
                    <a:pt x="1231314" y="135612"/>
                    <a:pt x="1247202" y="150048"/>
                    <a:pt x="1252819" y="166677"/>
                  </a:cubicBezTo>
                  <a:cubicBezTo>
                    <a:pt x="1261290" y="194013"/>
                    <a:pt x="1257076" y="221569"/>
                    <a:pt x="1250054" y="248993"/>
                  </a:cubicBezTo>
                  <a:cubicBezTo>
                    <a:pt x="1231490" y="319286"/>
                    <a:pt x="1219552" y="391026"/>
                    <a:pt x="1201822" y="461539"/>
                  </a:cubicBezTo>
                  <a:cubicBezTo>
                    <a:pt x="1181106" y="546224"/>
                    <a:pt x="1152755" y="628715"/>
                    <a:pt x="1133049" y="713663"/>
                  </a:cubicBezTo>
                  <a:cubicBezTo>
                    <a:pt x="1122560" y="762411"/>
                    <a:pt x="1112510" y="811248"/>
                    <a:pt x="1100397" y="859645"/>
                  </a:cubicBezTo>
                  <a:cubicBezTo>
                    <a:pt x="1097544" y="870878"/>
                    <a:pt x="1093638" y="881760"/>
                    <a:pt x="1089688" y="892598"/>
                  </a:cubicBezTo>
                  <a:cubicBezTo>
                    <a:pt x="1087274" y="901417"/>
                    <a:pt x="1094121" y="907341"/>
                    <a:pt x="1101099" y="907604"/>
                  </a:cubicBezTo>
                  <a:cubicBezTo>
                    <a:pt x="1100792" y="923093"/>
                    <a:pt x="1113387" y="935116"/>
                    <a:pt x="1130065" y="931386"/>
                  </a:cubicBezTo>
                  <a:cubicBezTo>
                    <a:pt x="1154510" y="926867"/>
                    <a:pt x="1167282" y="900803"/>
                    <a:pt x="1180492" y="882243"/>
                  </a:cubicBezTo>
                  <a:cubicBezTo>
                    <a:pt x="1200110" y="845736"/>
                    <a:pt x="1220123" y="809317"/>
                    <a:pt x="1238775" y="772284"/>
                  </a:cubicBezTo>
                  <a:cubicBezTo>
                    <a:pt x="1251546" y="745782"/>
                    <a:pt x="1262387" y="718314"/>
                    <a:pt x="1276036" y="692250"/>
                  </a:cubicBezTo>
                  <a:cubicBezTo>
                    <a:pt x="1296049" y="655919"/>
                    <a:pt x="1316018" y="619544"/>
                    <a:pt x="1335372" y="582862"/>
                  </a:cubicBezTo>
                  <a:cubicBezTo>
                    <a:pt x="1343755" y="568909"/>
                    <a:pt x="1349109" y="552367"/>
                    <a:pt x="1360959" y="540914"/>
                  </a:cubicBezTo>
                  <a:cubicBezTo>
                    <a:pt x="1376408" y="527663"/>
                    <a:pt x="1399317" y="525118"/>
                    <a:pt x="1417618" y="533674"/>
                  </a:cubicBezTo>
                  <a:cubicBezTo>
                    <a:pt x="1437456" y="547277"/>
                    <a:pt x="1444478" y="573998"/>
                    <a:pt x="1446804" y="596859"/>
                  </a:cubicBezTo>
                  <a:cubicBezTo>
                    <a:pt x="1446935" y="637227"/>
                    <a:pt x="1435261" y="676849"/>
                    <a:pt x="1425562" y="7156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3235839" y="7510556"/>
              <a:ext cx="164586" cy="341651"/>
            </a:xfrm>
            <a:custGeom>
              <a:rect b="b" l="l" r="r" t="t"/>
              <a:pathLst>
                <a:path extrusionOk="0" h="341651" w="164586">
                  <a:moveTo>
                    <a:pt x="134343" y="109831"/>
                  </a:moveTo>
                  <a:cubicBezTo>
                    <a:pt x="104368" y="62838"/>
                    <a:pt x="60348" y="21899"/>
                    <a:pt x="8341" y="750"/>
                  </a:cubicBezTo>
                  <a:cubicBezTo>
                    <a:pt x="4567" y="-1312"/>
                    <a:pt x="-1534" y="1013"/>
                    <a:pt x="354" y="6059"/>
                  </a:cubicBezTo>
                  <a:cubicBezTo>
                    <a:pt x="2899" y="11588"/>
                    <a:pt x="9614" y="13650"/>
                    <a:pt x="14222" y="17292"/>
                  </a:cubicBezTo>
                  <a:cubicBezTo>
                    <a:pt x="68599" y="53228"/>
                    <a:pt x="121967" y="103337"/>
                    <a:pt x="136494" y="169418"/>
                  </a:cubicBezTo>
                  <a:cubicBezTo>
                    <a:pt x="144657" y="215358"/>
                    <a:pt x="145403" y="263054"/>
                    <a:pt x="135704" y="308819"/>
                  </a:cubicBezTo>
                  <a:cubicBezTo>
                    <a:pt x="134080" y="319745"/>
                    <a:pt x="124776" y="338173"/>
                    <a:pt x="141146" y="341596"/>
                  </a:cubicBezTo>
                  <a:cubicBezTo>
                    <a:pt x="156243" y="342824"/>
                    <a:pt x="155234" y="323562"/>
                    <a:pt x="157955" y="313163"/>
                  </a:cubicBezTo>
                  <a:cubicBezTo>
                    <a:pt x="162914" y="287801"/>
                    <a:pt x="165284" y="261869"/>
                    <a:pt x="164407" y="236025"/>
                  </a:cubicBezTo>
                  <a:cubicBezTo>
                    <a:pt x="163222" y="192454"/>
                    <a:pt x="158043" y="147391"/>
                    <a:pt x="134343" y="10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3371743" y="7462590"/>
              <a:ext cx="174077" cy="321306"/>
            </a:xfrm>
            <a:custGeom>
              <a:rect b="b" l="l" r="r" t="t"/>
              <a:pathLst>
                <a:path extrusionOk="0" h="321306" w="174077">
                  <a:moveTo>
                    <a:pt x="173947" y="288247"/>
                  </a:moveTo>
                  <a:cubicBezTo>
                    <a:pt x="174123" y="267273"/>
                    <a:pt x="173376" y="246343"/>
                    <a:pt x="171226" y="225501"/>
                  </a:cubicBezTo>
                  <a:cubicBezTo>
                    <a:pt x="167583" y="189521"/>
                    <a:pt x="160254" y="153146"/>
                    <a:pt x="142743" y="121159"/>
                  </a:cubicBezTo>
                  <a:cubicBezTo>
                    <a:pt x="124266" y="88733"/>
                    <a:pt x="96090" y="63064"/>
                    <a:pt x="68309" y="38668"/>
                  </a:cubicBezTo>
                  <a:cubicBezTo>
                    <a:pt x="53738" y="26426"/>
                    <a:pt x="38421" y="14842"/>
                    <a:pt x="21656" y="5847"/>
                  </a:cubicBezTo>
                  <a:cubicBezTo>
                    <a:pt x="19593" y="1064"/>
                    <a:pt x="14502" y="581"/>
                    <a:pt x="9762" y="143"/>
                  </a:cubicBezTo>
                  <a:cubicBezTo>
                    <a:pt x="590" y="-1525"/>
                    <a:pt x="-3843" y="11902"/>
                    <a:pt x="4189" y="16290"/>
                  </a:cubicBezTo>
                  <a:cubicBezTo>
                    <a:pt x="29951" y="31033"/>
                    <a:pt x="52860" y="50120"/>
                    <a:pt x="74014" y="70874"/>
                  </a:cubicBezTo>
                  <a:cubicBezTo>
                    <a:pt x="93369" y="90181"/>
                    <a:pt x="112767" y="110145"/>
                    <a:pt x="125363" y="134673"/>
                  </a:cubicBezTo>
                  <a:cubicBezTo>
                    <a:pt x="150072" y="187020"/>
                    <a:pt x="151784" y="244719"/>
                    <a:pt x="150204" y="302288"/>
                  </a:cubicBezTo>
                  <a:cubicBezTo>
                    <a:pt x="146824" y="308825"/>
                    <a:pt x="147921" y="317426"/>
                    <a:pt x="155426" y="320497"/>
                  </a:cubicBezTo>
                  <a:cubicBezTo>
                    <a:pt x="174298" y="326157"/>
                    <a:pt x="174474" y="300708"/>
                    <a:pt x="173947" y="2882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1351452" y="8665483"/>
              <a:ext cx="172689" cy="372172"/>
            </a:xfrm>
            <a:custGeom>
              <a:rect b="b" l="l" r="r" t="t"/>
              <a:pathLst>
                <a:path extrusionOk="0" h="372172" w="172689">
                  <a:moveTo>
                    <a:pt x="156216" y="344350"/>
                  </a:moveTo>
                  <a:cubicBezTo>
                    <a:pt x="120272" y="320305"/>
                    <a:pt x="85776" y="290687"/>
                    <a:pt x="67431" y="250495"/>
                  </a:cubicBezTo>
                  <a:cubicBezTo>
                    <a:pt x="45136" y="199289"/>
                    <a:pt x="20603" y="147556"/>
                    <a:pt x="14414" y="91392"/>
                  </a:cubicBezTo>
                  <a:cubicBezTo>
                    <a:pt x="11957" y="63354"/>
                    <a:pt x="17355" y="35579"/>
                    <a:pt x="19374" y="7673"/>
                  </a:cubicBezTo>
                  <a:cubicBezTo>
                    <a:pt x="19198" y="4821"/>
                    <a:pt x="18979" y="1442"/>
                    <a:pt x="15994" y="170"/>
                  </a:cubicBezTo>
                  <a:cubicBezTo>
                    <a:pt x="14019" y="-620"/>
                    <a:pt x="11035" y="1486"/>
                    <a:pt x="12001" y="3636"/>
                  </a:cubicBezTo>
                  <a:cubicBezTo>
                    <a:pt x="-12182" y="82924"/>
                    <a:pt x="3004" y="140229"/>
                    <a:pt x="32496" y="214734"/>
                  </a:cubicBezTo>
                  <a:cubicBezTo>
                    <a:pt x="57776" y="288669"/>
                    <a:pt x="90911" y="326141"/>
                    <a:pt x="154768" y="369843"/>
                  </a:cubicBezTo>
                  <a:cubicBezTo>
                    <a:pt x="162843" y="376425"/>
                    <a:pt x="175220" y="367956"/>
                    <a:pt x="172235" y="358128"/>
                  </a:cubicBezTo>
                  <a:cubicBezTo>
                    <a:pt x="169953" y="350976"/>
                    <a:pt x="161570" y="348826"/>
                    <a:pt x="156216" y="344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1531807" y="8639779"/>
              <a:ext cx="177415" cy="350804"/>
            </a:xfrm>
            <a:custGeom>
              <a:rect b="b" l="l" r="r" t="t"/>
              <a:pathLst>
                <a:path extrusionOk="0" h="350804" w="177415">
                  <a:moveTo>
                    <a:pt x="171996" y="330125"/>
                  </a:moveTo>
                  <a:cubicBezTo>
                    <a:pt x="155275" y="320516"/>
                    <a:pt x="137808" y="311214"/>
                    <a:pt x="125124" y="296339"/>
                  </a:cubicBezTo>
                  <a:cubicBezTo>
                    <a:pt x="111914" y="280806"/>
                    <a:pt x="102259" y="262684"/>
                    <a:pt x="91287" y="245572"/>
                  </a:cubicBezTo>
                  <a:cubicBezTo>
                    <a:pt x="74126" y="217490"/>
                    <a:pt x="54333" y="190987"/>
                    <a:pt x="39279" y="161677"/>
                  </a:cubicBezTo>
                  <a:cubicBezTo>
                    <a:pt x="14966" y="113674"/>
                    <a:pt x="10752" y="57115"/>
                    <a:pt x="12332" y="3715"/>
                  </a:cubicBezTo>
                  <a:cubicBezTo>
                    <a:pt x="14307" y="2662"/>
                    <a:pt x="13386" y="775"/>
                    <a:pt x="11411" y="249"/>
                  </a:cubicBezTo>
                  <a:cubicBezTo>
                    <a:pt x="8163" y="-1068"/>
                    <a:pt x="6232" y="3145"/>
                    <a:pt x="5222" y="5690"/>
                  </a:cubicBezTo>
                  <a:cubicBezTo>
                    <a:pt x="-4213" y="46321"/>
                    <a:pt x="219" y="89892"/>
                    <a:pt x="9918" y="130260"/>
                  </a:cubicBezTo>
                  <a:cubicBezTo>
                    <a:pt x="19442" y="167425"/>
                    <a:pt x="40684" y="199631"/>
                    <a:pt x="60784" y="231794"/>
                  </a:cubicBezTo>
                  <a:cubicBezTo>
                    <a:pt x="91901" y="281859"/>
                    <a:pt x="105462" y="319945"/>
                    <a:pt x="160937" y="349212"/>
                  </a:cubicBezTo>
                  <a:cubicBezTo>
                    <a:pt x="173445" y="356364"/>
                    <a:pt x="184329" y="337540"/>
                    <a:pt x="171996" y="330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9" name="Google Shape;1409;p34"/>
          <p:cNvSpPr/>
          <p:nvPr/>
        </p:nvSpPr>
        <p:spPr>
          <a:xfrm>
            <a:off x="851067" y="3634205"/>
            <a:ext cx="711161" cy="879726"/>
          </a:xfrm>
          <a:custGeom>
            <a:rect b="b" l="l" r="r" t="t"/>
            <a:pathLst>
              <a:path extrusionOk="0" h="1759452" w="1422322">
                <a:moveTo>
                  <a:pt x="1422320" y="575975"/>
                </a:moveTo>
                <a:cubicBezTo>
                  <a:pt x="1422496" y="616255"/>
                  <a:pt x="1410866" y="655833"/>
                  <a:pt x="1401123" y="694665"/>
                </a:cubicBezTo>
                <a:cubicBezTo>
                  <a:pt x="1392696" y="727442"/>
                  <a:pt x="1381549" y="759122"/>
                  <a:pt x="1367856" y="790013"/>
                </a:cubicBezTo>
                <a:cubicBezTo>
                  <a:pt x="1355216" y="827879"/>
                  <a:pt x="1341347" y="865395"/>
                  <a:pt x="1330112" y="903701"/>
                </a:cubicBezTo>
                <a:cubicBezTo>
                  <a:pt x="1317867" y="943016"/>
                  <a:pt x="1311196" y="983691"/>
                  <a:pt x="1303472" y="1024015"/>
                </a:cubicBezTo>
                <a:cubicBezTo>
                  <a:pt x="1273979" y="1148673"/>
                  <a:pt x="1246023" y="1274340"/>
                  <a:pt x="1196737" y="1393030"/>
                </a:cubicBezTo>
                <a:cubicBezTo>
                  <a:pt x="1181288" y="1436382"/>
                  <a:pt x="1160924" y="1477803"/>
                  <a:pt x="1137357" y="1517293"/>
                </a:cubicBezTo>
                <a:cubicBezTo>
                  <a:pt x="1116071" y="1555643"/>
                  <a:pt x="1092547" y="1593027"/>
                  <a:pt x="1059982" y="1622996"/>
                </a:cubicBezTo>
                <a:cubicBezTo>
                  <a:pt x="1032947" y="1648226"/>
                  <a:pt x="1008721" y="1676615"/>
                  <a:pt x="976858" y="1696141"/>
                </a:cubicBezTo>
                <a:cubicBezTo>
                  <a:pt x="951886" y="1714965"/>
                  <a:pt x="927265" y="1732867"/>
                  <a:pt x="897246" y="1743398"/>
                </a:cubicBezTo>
                <a:cubicBezTo>
                  <a:pt x="839138" y="1764108"/>
                  <a:pt x="776730" y="1759457"/>
                  <a:pt x="716208" y="1757877"/>
                </a:cubicBezTo>
                <a:cubicBezTo>
                  <a:pt x="663543" y="1755420"/>
                  <a:pt x="610658" y="1755640"/>
                  <a:pt x="558958" y="1744012"/>
                </a:cubicBezTo>
                <a:cubicBezTo>
                  <a:pt x="520512" y="1737035"/>
                  <a:pt x="482110" y="1729839"/>
                  <a:pt x="446649" y="1712595"/>
                </a:cubicBezTo>
                <a:cubicBezTo>
                  <a:pt x="414216" y="1692455"/>
                  <a:pt x="381739" y="1673324"/>
                  <a:pt x="345312" y="1660205"/>
                </a:cubicBezTo>
                <a:cubicBezTo>
                  <a:pt x="343337" y="1659371"/>
                  <a:pt x="341318" y="1659152"/>
                  <a:pt x="339387" y="1659459"/>
                </a:cubicBezTo>
                <a:cubicBezTo>
                  <a:pt x="329117" y="1652833"/>
                  <a:pt x="319155" y="1645813"/>
                  <a:pt x="309499" y="1638266"/>
                </a:cubicBezTo>
                <a:cubicBezTo>
                  <a:pt x="269781" y="1607990"/>
                  <a:pt x="233661" y="1572053"/>
                  <a:pt x="208382" y="1528702"/>
                </a:cubicBezTo>
                <a:cubicBezTo>
                  <a:pt x="187008" y="1492327"/>
                  <a:pt x="165459" y="1455601"/>
                  <a:pt x="151591" y="1415628"/>
                </a:cubicBezTo>
                <a:cubicBezTo>
                  <a:pt x="136844" y="1373285"/>
                  <a:pt x="130963" y="1331162"/>
                  <a:pt x="122010" y="1286538"/>
                </a:cubicBezTo>
                <a:cubicBezTo>
                  <a:pt x="103226" y="1189611"/>
                  <a:pt x="101339" y="1090578"/>
                  <a:pt x="91947" y="992510"/>
                </a:cubicBezTo>
                <a:cubicBezTo>
                  <a:pt x="79439" y="890538"/>
                  <a:pt x="46743" y="792470"/>
                  <a:pt x="23307" y="692735"/>
                </a:cubicBezTo>
                <a:cubicBezTo>
                  <a:pt x="12510" y="647452"/>
                  <a:pt x="-4299" y="601336"/>
                  <a:pt x="1011" y="554211"/>
                </a:cubicBezTo>
                <a:cubicBezTo>
                  <a:pt x="5839" y="524286"/>
                  <a:pt x="30811" y="519899"/>
                  <a:pt x="56398" y="525339"/>
                </a:cubicBezTo>
                <a:cubicBezTo>
                  <a:pt x="103709" y="534510"/>
                  <a:pt x="140663" y="568647"/>
                  <a:pt x="172481" y="602872"/>
                </a:cubicBezTo>
                <a:cubicBezTo>
                  <a:pt x="221592" y="660045"/>
                  <a:pt x="232520" y="737359"/>
                  <a:pt x="259028" y="805809"/>
                </a:cubicBezTo>
                <a:cubicBezTo>
                  <a:pt x="276145" y="858989"/>
                  <a:pt x="308271" y="892995"/>
                  <a:pt x="359093" y="915724"/>
                </a:cubicBezTo>
                <a:cubicBezTo>
                  <a:pt x="447439" y="949378"/>
                  <a:pt x="522048" y="989220"/>
                  <a:pt x="575328" y="1070965"/>
                </a:cubicBezTo>
                <a:cubicBezTo>
                  <a:pt x="596219" y="1100538"/>
                  <a:pt x="609824" y="1134939"/>
                  <a:pt x="615530" y="1170919"/>
                </a:cubicBezTo>
                <a:cubicBezTo>
                  <a:pt x="617022" y="1177281"/>
                  <a:pt x="624132" y="1180967"/>
                  <a:pt x="630276" y="1179256"/>
                </a:cubicBezTo>
                <a:cubicBezTo>
                  <a:pt x="646822" y="1173245"/>
                  <a:pt x="634972" y="1151920"/>
                  <a:pt x="633524" y="1139502"/>
                </a:cubicBezTo>
                <a:cubicBezTo>
                  <a:pt x="624527" y="1101548"/>
                  <a:pt x="603987" y="1067674"/>
                  <a:pt x="580683" y="1036827"/>
                </a:cubicBezTo>
                <a:cubicBezTo>
                  <a:pt x="520732" y="957540"/>
                  <a:pt x="450950" y="926737"/>
                  <a:pt x="362516" y="890450"/>
                </a:cubicBezTo>
                <a:cubicBezTo>
                  <a:pt x="345400" y="882376"/>
                  <a:pt x="329819" y="871670"/>
                  <a:pt x="316873" y="858463"/>
                </a:cubicBezTo>
                <a:cubicBezTo>
                  <a:pt x="316916" y="856225"/>
                  <a:pt x="317004" y="854031"/>
                  <a:pt x="317268" y="851837"/>
                </a:cubicBezTo>
                <a:cubicBezTo>
                  <a:pt x="328503" y="767459"/>
                  <a:pt x="342020" y="683257"/>
                  <a:pt x="356021" y="599318"/>
                </a:cubicBezTo>
                <a:cubicBezTo>
                  <a:pt x="366993" y="545260"/>
                  <a:pt x="389858" y="494581"/>
                  <a:pt x="402103" y="440874"/>
                </a:cubicBezTo>
                <a:cubicBezTo>
                  <a:pt x="431288" y="317796"/>
                  <a:pt x="461966" y="189759"/>
                  <a:pt x="537980" y="86075"/>
                </a:cubicBezTo>
                <a:cubicBezTo>
                  <a:pt x="550971" y="69665"/>
                  <a:pt x="564049" y="51016"/>
                  <a:pt x="582350" y="40398"/>
                </a:cubicBezTo>
                <a:cubicBezTo>
                  <a:pt x="613291" y="33641"/>
                  <a:pt x="645286" y="48866"/>
                  <a:pt x="649762" y="82214"/>
                </a:cubicBezTo>
                <a:cubicBezTo>
                  <a:pt x="657004" y="122582"/>
                  <a:pt x="648709" y="164178"/>
                  <a:pt x="643091" y="204897"/>
                </a:cubicBezTo>
                <a:cubicBezTo>
                  <a:pt x="633919" y="255138"/>
                  <a:pt x="625317" y="304895"/>
                  <a:pt x="612896" y="354653"/>
                </a:cubicBezTo>
                <a:cubicBezTo>
                  <a:pt x="593322" y="427930"/>
                  <a:pt x="575153" y="501601"/>
                  <a:pt x="561855" y="576238"/>
                </a:cubicBezTo>
                <a:cubicBezTo>
                  <a:pt x="555579" y="606777"/>
                  <a:pt x="548732" y="638896"/>
                  <a:pt x="543027" y="671234"/>
                </a:cubicBezTo>
                <a:cubicBezTo>
                  <a:pt x="541315" y="680931"/>
                  <a:pt x="540262" y="690804"/>
                  <a:pt x="539428" y="700589"/>
                </a:cubicBezTo>
                <a:cubicBezTo>
                  <a:pt x="538814" y="708180"/>
                  <a:pt x="537321" y="716517"/>
                  <a:pt x="541622" y="723318"/>
                </a:cubicBezTo>
                <a:cubicBezTo>
                  <a:pt x="549522" y="735823"/>
                  <a:pt x="565936" y="730075"/>
                  <a:pt x="575241" y="722309"/>
                </a:cubicBezTo>
                <a:cubicBezTo>
                  <a:pt x="594288" y="707522"/>
                  <a:pt x="606620" y="686285"/>
                  <a:pt x="616934" y="664916"/>
                </a:cubicBezTo>
                <a:cubicBezTo>
                  <a:pt x="636113" y="625513"/>
                  <a:pt x="650728" y="584136"/>
                  <a:pt x="664728" y="542671"/>
                </a:cubicBezTo>
                <a:cubicBezTo>
                  <a:pt x="703613" y="444999"/>
                  <a:pt x="740434" y="343157"/>
                  <a:pt x="777783" y="244300"/>
                </a:cubicBezTo>
                <a:cubicBezTo>
                  <a:pt x="806398" y="186863"/>
                  <a:pt x="827245" y="125960"/>
                  <a:pt x="856079" y="68568"/>
                </a:cubicBezTo>
                <a:cubicBezTo>
                  <a:pt x="864988" y="51016"/>
                  <a:pt x="876487" y="34957"/>
                  <a:pt x="889478" y="20170"/>
                </a:cubicBezTo>
                <a:cubicBezTo>
                  <a:pt x="896061" y="14159"/>
                  <a:pt x="900801" y="4198"/>
                  <a:pt x="909359" y="1171"/>
                </a:cubicBezTo>
                <a:cubicBezTo>
                  <a:pt x="947410" y="-5148"/>
                  <a:pt x="988972" y="14246"/>
                  <a:pt x="992483" y="56018"/>
                </a:cubicBezTo>
                <a:cubicBezTo>
                  <a:pt x="997574" y="92745"/>
                  <a:pt x="983135" y="128505"/>
                  <a:pt x="976025" y="164047"/>
                </a:cubicBezTo>
                <a:cubicBezTo>
                  <a:pt x="956890" y="248468"/>
                  <a:pt x="931566" y="331398"/>
                  <a:pt x="914582" y="416258"/>
                </a:cubicBezTo>
                <a:cubicBezTo>
                  <a:pt x="902600" y="476459"/>
                  <a:pt x="888644" y="539293"/>
                  <a:pt x="872493" y="599099"/>
                </a:cubicBezTo>
                <a:cubicBezTo>
                  <a:pt x="860819" y="639379"/>
                  <a:pt x="845590" y="679089"/>
                  <a:pt x="838963" y="720597"/>
                </a:cubicBezTo>
                <a:cubicBezTo>
                  <a:pt x="834135" y="754164"/>
                  <a:pt x="869158" y="745520"/>
                  <a:pt x="883772" y="728539"/>
                </a:cubicBezTo>
                <a:cubicBezTo>
                  <a:pt x="908613" y="700326"/>
                  <a:pt x="920375" y="663117"/>
                  <a:pt x="935955" y="629419"/>
                </a:cubicBezTo>
                <a:cubicBezTo>
                  <a:pt x="951184" y="589314"/>
                  <a:pt x="968739" y="550174"/>
                  <a:pt x="984583" y="510289"/>
                </a:cubicBezTo>
                <a:cubicBezTo>
                  <a:pt x="1011223" y="436486"/>
                  <a:pt x="1035054" y="361586"/>
                  <a:pt x="1064415" y="288792"/>
                </a:cubicBezTo>
                <a:cubicBezTo>
                  <a:pt x="1080610" y="247020"/>
                  <a:pt x="1101105" y="206959"/>
                  <a:pt x="1126823" y="170233"/>
                </a:cubicBezTo>
                <a:cubicBezTo>
                  <a:pt x="1137137" y="155403"/>
                  <a:pt x="1148767" y="136886"/>
                  <a:pt x="1164699" y="125873"/>
                </a:cubicBezTo>
                <a:cubicBezTo>
                  <a:pt x="1172203" y="121046"/>
                  <a:pt x="1179928" y="115298"/>
                  <a:pt x="1189012" y="114157"/>
                </a:cubicBezTo>
                <a:cubicBezTo>
                  <a:pt x="1206963" y="114727"/>
                  <a:pt x="1222850" y="129163"/>
                  <a:pt x="1228468" y="145793"/>
                </a:cubicBezTo>
                <a:cubicBezTo>
                  <a:pt x="1236938" y="173129"/>
                  <a:pt x="1232725" y="200685"/>
                  <a:pt x="1225703" y="228109"/>
                </a:cubicBezTo>
                <a:cubicBezTo>
                  <a:pt x="1207138" y="298402"/>
                  <a:pt x="1195201" y="370142"/>
                  <a:pt x="1177470" y="440655"/>
                </a:cubicBezTo>
                <a:cubicBezTo>
                  <a:pt x="1156755" y="525339"/>
                  <a:pt x="1128403" y="607830"/>
                  <a:pt x="1108698" y="692779"/>
                </a:cubicBezTo>
                <a:cubicBezTo>
                  <a:pt x="1098209" y="741527"/>
                  <a:pt x="1088158" y="790364"/>
                  <a:pt x="1076045" y="838761"/>
                </a:cubicBezTo>
                <a:cubicBezTo>
                  <a:pt x="1073192" y="849994"/>
                  <a:pt x="1069286" y="860876"/>
                  <a:pt x="1065336" y="871714"/>
                </a:cubicBezTo>
                <a:cubicBezTo>
                  <a:pt x="1062923" y="880533"/>
                  <a:pt x="1069725" y="886457"/>
                  <a:pt x="1076703" y="886764"/>
                </a:cubicBezTo>
                <a:cubicBezTo>
                  <a:pt x="1076396" y="902253"/>
                  <a:pt x="1089036" y="914232"/>
                  <a:pt x="1105669" y="910502"/>
                </a:cubicBezTo>
                <a:cubicBezTo>
                  <a:pt x="1130115" y="905983"/>
                  <a:pt x="1142886" y="879963"/>
                  <a:pt x="1156097" y="861359"/>
                </a:cubicBezTo>
                <a:cubicBezTo>
                  <a:pt x="1175714" y="824852"/>
                  <a:pt x="1195771" y="788433"/>
                  <a:pt x="1214380" y="751400"/>
                </a:cubicBezTo>
                <a:cubicBezTo>
                  <a:pt x="1227151" y="724897"/>
                  <a:pt x="1238035" y="697430"/>
                  <a:pt x="1251641" y="671366"/>
                </a:cubicBezTo>
                <a:cubicBezTo>
                  <a:pt x="1271653" y="635035"/>
                  <a:pt x="1291622" y="598660"/>
                  <a:pt x="1310977" y="561978"/>
                </a:cubicBezTo>
                <a:cubicBezTo>
                  <a:pt x="1319360" y="548024"/>
                  <a:pt x="1324714" y="531482"/>
                  <a:pt x="1336564" y="520030"/>
                </a:cubicBezTo>
                <a:cubicBezTo>
                  <a:pt x="1352012" y="506779"/>
                  <a:pt x="1374922" y="504234"/>
                  <a:pt x="1393267" y="512790"/>
                </a:cubicBezTo>
                <a:cubicBezTo>
                  <a:pt x="1412972" y="526393"/>
                  <a:pt x="1419951" y="553070"/>
                  <a:pt x="1422320" y="5759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35"/>
          <p:cNvSpPr/>
          <p:nvPr/>
        </p:nvSpPr>
        <p:spPr>
          <a:xfrm>
            <a:off x="0" y="0"/>
            <a:ext cx="9144000" cy="148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35"/>
          <p:cNvSpPr txBox="1"/>
          <p:nvPr/>
        </p:nvSpPr>
        <p:spPr>
          <a:xfrm>
            <a:off x="1458008" y="491250"/>
            <a:ext cx="622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Add a Chart Page</a:t>
            </a:r>
            <a:endParaRPr sz="700">
              <a:solidFill>
                <a:schemeClr val="lt1"/>
              </a:solidFill>
            </a:endParaRPr>
          </a:p>
        </p:txBody>
      </p:sp>
      <p:cxnSp>
        <p:nvCxnSpPr>
          <p:cNvPr id="1416" name="Google Shape;1416;p35"/>
          <p:cNvCxnSpPr/>
          <p:nvPr/>
        </p:nvCxnSpPr>
        <p:spPr>
          <a:xfrm rot="-5400000">
            <a:off x="4490201" y="2675179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7" name="Google Shape;1417;p35"/>
          <p:cNvCxnSpPr/>
          <p:nvPr/>
        </p:nvCxnSpPr>
        <p:spPr>
          <a:xfrm rot="-5400000">
            <a:off x="2544487" y="2850597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18" name="Google Shape;1418;p35"/>
          <p:cNvGrpSpPr/>
          <p:nvPr/>
        </p:nvGrpSpPr>
        <p:grpSpPr>
          <a:xfrm>
            <a:off x="1725962" y="2936463"/>
            <a:ext cx="1809150" cy="519546"/>
            <a:chOff x="0" y="0"/>
            <a:chExt cx="4824400" cy="1385455"/>
          </a:xfrm>
        </p:grpSpPr>
        <p:sp>
          <p:nvSpPr>
            <p:cNvPr id="1419" name="Google Shape;1419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20" name="Google Shape;1420;p35"/>
            <p:cNvPicPr preferRelativeResize="0"/>
            <p:nvPr/>
          </p:nvPicPr>
          <p:blipFill rotWithShape="1">
            <a:blip r:embed="rId3">
              <a:alphaModFix/>
            </a:blip>
            <a:srcRect b="2400" l="0" r="0" t="0"/>
            <a:stretch/>
          </p:blipFill>
          <p:spPr>
            <a:xfrm>
              <a:off x="0" y="6847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1" name="Google Shape;1421;p35"/>
            <p:cNvSpPr txBox="1"/>
            <p:nvPr/>
          </p:nvSpPr>
          <p:spPr>
            <a:xfrm>
              <a:off x="1187307" y="142167"/>
              <a:ext cx="3413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1422" name="Google Shape;1422;p35"/>
          <p:cNvCxnSpPr/>
          <p:nvPr/>
        </p:nvCxnSpPr>
        <p:spPr>
          <a:xfrm>
            <a:off x="2630486" y="2761949"/>
            <a:ext cx="3887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3" name="Google Shape;1423;p35"/>
          <p:cNvCxnSpPr/>
          <p:nvPr/>
        </p:nvCxnSpPr>
        <p:spPr>
          <a:xfrm rot="-5400000">
            <a:off x="2548837" y="3540151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4" name="Google Shape;1424;p35"/>
          <p:cNvCxnSpPr/>
          <p:nvPr/>
        </p:nvCxnSpPr>
        <p:spPr>
          <a:xfrm>
            <a:off x="1725962" y="3626921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5" name="Google Shape;1425;p35"/>
          <p:cNvCxnSpPr/>
          <p:nvPr/>
        </p:nvCxnSpPr>
        <p:spPr>
          <a:xfrm rot="-5400000">
            <a:off x="3449011" y="3713002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26" name="Google Shape;1426;p35"/>
          <p:cNvGrpSpPr/>
          <p:nvPr/>
        </p:nvGrpSpPr>
        <p:grpSpPr>
          <a:xfrm>
            <a:off x="2813642" y="3803882"/>
            <a:ext cx="1442925" cy="516978"/>
            <a:chOff x="0" y="0"/>
            <a:chExt cx="3847800" cy="1378608"/>
          </a:xfrm>
        </p:grpSpPr>
        <p:sp>
          <p:nvSpPr>
            <p:cNvPr id="1427" name="Google Shape;1427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28" name="Google Shape;1428;p35"/>
            <p:cNvPicPr preferRelativeResize="0"/>
            <p:nvPr/>
          </p:nvPicPr>
          <p:blipFill rotWithShape="1">
            <a:blip r:embed="rId4">
              <a:alphaModFix/>
            </a:blip>
            <a:srcRect b="41182" l="38485" r="35369" t="333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9" name="Google Shape;1429;p35"/>
            <p:cNvSpPr txBox="1"/>
            <p:nvPr/>
          </p:nvSpPr>
          <p:spPr>
            <a:xfrm>
              <a:off x="1187307" y="135320"/>
              <a:ext cx="2396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1430" name="Google Shape;1430;p35"/>
          <p:cNvCxnSpPr/>
          <p:nvPr/>
        </p:nvCxnSpPr>
        <p:spPr>
          <a:xfrm rot="-5400000">
            <a:off x="1642224" y="3710434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31" name="Google Shape;1431;p35"/>
          <p:cNvGrpSpPr/>
          <p:nvPr/>
        </p:nvGrpSpPr>
        <p:grpSpPr>
          <a:xfrm>
            <a:off x="1004474" y="3803882"/>
            <a:ext cx="1447688" cy="516978"/>
            <a:chOff x="0" y="0"/>
            <a:chExt cx="3860500" cy="1378609"/>
          </a:xfrm>
        </p:grpSpPr>
        <p:sp>
          <p:nvSpPr>
            <p:cNvPr id="1432" name="Google Shape;1432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33" name="Google Shape;1433;p35"/>
            <p:cNvPicPr preferRelativeResize="0"/>
            <p:nvPr/>
          </p:nvPicPr>
          <p:blipFill rotWithShape="1">
            <a:blip r:embed="rId5">
              <a:alphaModFix/>
            </a:blip>
            <a:srcRect b="0" l="27218" r="27213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4" name="Google Shape;1434;p35"/>
            <p:cNvSpPr txBox="1"/>
            <p:nvPr/>
          </p:nvSpPr>
          <p:spPr>
            <a:xfrm>
              <a:off x="1187307" y="135320"/>
              <a:ext cx="2396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1435" name="Google Shape;1435;p35"/>
          <p:cNvCxnSpPr/>
          <p:nvPr/>
        </p:nvCxnSpPr>
        <p:spPr>
          <a:xfrm rot="-5400000">
            <a:off x="6427395" y="2848029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36" name="Google Shape;1436;p35"/>
          <p:cNvGrpSpPr/>
          <p:nvPr/>
        </p:nvGrpSpPr>
        <p:grpSpPr>
          <a:xfrm>
            <a:off x="5608870" y="2936463"/>
            <a:ext cx="1809150" cy="517003"/>
            <a:chOff x="0" y="0"/>
            <a:chExt cx="4824400" cy="1378675"/>
          </a:xfrm>
        </p:grpSpPr>
        <p:sp>
          <p:nvSpPr>
            <p:cNvPr id="1437" name="Google Shape;1437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38" name="Google Shape;1438;p35"/>
            <p:cNvPicPr preferRelativeResize="0"/>
            <p:nvPr/>
          </p:nvPicPr>
          <p:blipFill rotWithShape="1">
            <a:blip r:embed="rId6">
              <a:alphaModFix/>
            </a:blip>
            <a:srcRect b="0" l="27218" r="27213" t="0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9" name="Google Shape;1439;p35"/>
            <p:cNvSpPr txBox="1"/>
            <p:nvPr/>
          </p:nvSpPr>
          <p:spPr>
            <a:xfrm>
              <a:off x="1187307" y="135320"/>
              <a:ext cx="3413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1440" name="Google Shape;1440;p35"/>
          <p:cNvCxnSpPr/>
          <p:nvPr/>
        </p:nvCxnSpPr>
        <p:spPr>
          <a:xfrm rot="-5400000">
            <a:off x="6431745" y="3537583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1" name="Google Shape;1441;p35"/>
          <p:cNvCxnSpPr/>
          <p:nvPr/>
        </p:nvCxnSpPr>
        <p:spPr>
          <a:xfrm>
            <a:off x="5608870" y="3624354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2" name="Google Shape;1442;p35"/>
          <p:cNvCxnSpPr/>
          <p:nvPr/>
        </p:nvCxnSpPr>
        <p:spPr>
          <a:xfrm rot="-5400000">
            <a:off x="7331920" y="3710434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43" name="Google Shape;1443;p35"/>
          <p:cNvGrpSpPr/>
          <p:nvPr/>
        </p:nvGrpSpPr>
        <p:grpSpPr>
          <a:xfrm>
            <a:off x="6696551" y="3801315"/>
            <a:ext cx="1442925" cy="516979"/>
            <a:chOff x="0" y="0"/>
            <a:chExt cx="3847800" cy="1378609"/>
          </a:xfrm>
        </p:grpSpPr>
        <p:sp>
          <p:nvSpPr>
            <p:cNvPr id="1444" name="Google Shape;1444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45" name="Google Shape;1445;p35"/>
            <p:cNvPicPr preferRelativeResize="0"/>
            <p:nvPr/>
          </p:nvPicPr>
          <p:blipFill rotWithShape="1">
            <a:blip r:embed="rId7">
              <a:alphaModFix/>
            </a:blip>
            <a:srcRect b="45616" l="39354" r="29325" t="23815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6" name="Google Shape;1446;p35"/>
            <p:cNvSpPr txBox="1"/>
            <p:nvPr/>
          </p:nvSpPr>
          <p:spPr>
            <a:xfrm>
              <a:off x="1187307" y="135320"/>
              <a:ext cx="2396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cxnSp>
        <p:nvCxnSpPr>
          <p:cNvPr id="1447" name="Google Shape;1447;p35"/>
          <p:cNvCxnSpPr/>
          <p:nvPr/>
        </p:nvCxnSpPr>
        <p:spPr>
          <a:xfrm rot="-5400000">
            <a:off x="5522752" y="3710434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48" name="Google Shape;1448;p35"/>
          <p:cNvGrpSpPr/>
          <p:nvPr/>
        </p:nvGrpSpPr>
        <p:grpSpPr>
          <a:xfrm>
            <a:off x="4887382" y="3801315"/>
            <a:ext cx="1447688" cy="519505"/>
            <a:chOff x="0" y="0"/>
            <a:chExt cx="3860500" cy="1385347"/>
          </a:xfrm>
        </p:grpSpPr>
        <p:sp>
          <p:nvSpPr>
            <p:cNvPr id="1449" name="Google Shape;1449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50" name="Google Shape;1450;p35"/>
            <p:cNvPicPr preferRelativeResize="0"/>
            <p:nvPr/>
          </p:nvPicPr>
          <p:blipFill rotWithShape="1">
            <a:blip r:embed="rId8">
              <a:alphaModFix/>
            </a:blip>
            <a:srcRect b="44989" l="25617" r="22724" t="4625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1" name="Google Shape;1451;p35"/>
            <p:cNvSpPr txBox="1"/>
            <p:nvPr/>
          </p:nvSpPr>
          <p:spPr>
            <a:xfrm>
              <a:off x="1187307" y="135320"/>
              <a:ext cx="2396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52" name="Google Shape;1452;p35"/>
          <p:cNvGrpSpPr/>
          <p:nvPr/>
        </p:nvGrpSpPr>
        <p:grpSpPr>
          <a:xfrm>
            <a:off x="3758470" y="2076506"/>
            <a:ext cx="1631813" cy="516978"/>
            <a:chOff x="0" y="0"/>
            <a:chExt cx="4351500" cy="1378608"/>
          </a:xfrm>
        </p:grpSpPr>
        <p:sp>
          <p:nvSpPr>
            <p:cNvPr id="1453" name="Google Shape;1453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54" name="Google Shape;1454;p35"/>
            <p:cNvPicPr preferRelativeResize="0"/>
            <p:nvPr/>
          </p:nvPicPr>
          <p:blipFill rotWithShape="1">
            <a:blip r:embed="rId9">
              <a:alphaModFix/>
            </a:blip>
            <a:srcRect b="57476" l="27542" r="43843" t="146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5" name="Google Shape;1455;p35"/>
            <p:cNvSpPr txBox="1"/>
            <p:nvPr/>
          </p:nvSpPr>
          <p:spPr>
            <a:xfrm>
              <a:off x="1187307" y="135320"/>
              <a:ext cx="29190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36"/>
          <p:cNvSpPr/>
          <p:nvPr/>
        </p:nvSpPr>
        <p:spPr>
          <a:xfrm>
            <a:off x="0" y="0"/>
            <a:ext cx="326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36"/>
          <p:cNvSpPr txBox="1"/>
          <p:nvPr/>
        </p:nvSpPr>
        <p:spPr>
          <a:xfrm>
            <a:off x="514350" y="547688"/>
            <a:ext cx="22386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Icons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62" name="Google Shape;1462;p36"/>
          <p:cNvSpPr txBox="1"/>
          <p:nvPr/>
        </p:nvSpPr>
        <p:spPr>
          <a:xfrm>
            <a:off x="514350" y="3407609"/>
            <a:ext cx="22386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Don't forget to delete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this page before presenting.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63" name="Google Shape;1463;p36"/>
          <p:cNvSpPr/>
          <p:nvPr/>
        </p:nvSpPr>
        <p:spPr>
          <a:xfrm>
            <a:off x="3861805" y="819153"/>
            <a:ext cx="417259" cy="357842"/>
          </a:xfrm>
          <a:custGeom>
            <a:rect b="b" l="l" r="r" t="t"/>
            <a:pathLst>
              <a:path extrusionOk="0" h="715685" w="834518">
                <a:moveTo>
                  <a:pt x="104311" y="418639"/>
                </a:moveTo>
                <a:cubicBezTo>
                  <a:pt x="31584" y="347259"/>
                  <a:pt x="0" y="269030"/>
                  <a:pt x="0" y="199030"/>
                </a:cubicBezTo>
                <a:cubicBezTo>
                  <a:pt x="0" y="79626"/>
                  <a:pt x="79626" y="0"/>
                  <a:pt x="200376" y="0"/>
                </a:cubicBezTo>
                <a:cubicBezTo>
                  <a:pt x="312898" y="0"/>
                  <a:pt x="351382" y="52181"/>
                  <a:pt x="417259" y="127650"/>
                </a:cubicBezTo>
                <a:cubicBezTo>
                  <a:pt x="483137" y="52181"/>
                  <a:pt x="521553" y="0"/>
                  <a:pt x="634092" y="0"/>
                </a:cubicBezTo>
                <a:cubicBezTo>
                  <a:pt x="754910" y="0"/>
                  <a:pt x="834519" y="79626"/>
                  <a:pt x="834519" y="199030"/>
                </a:cubicBezTo>
                <a:cubicBezTo>
                  <a:pt x="834519" y="269030"/>
                  <a:pt x="802934" y="347276"/>
                  <a:pt x="730225" y="418639"/>
                </a:cubicBezTo>
                <a:lnTo>
                  <a:pt x="442200" y="705387"/>
                </a:lnTo>
                <a:cubicBezTo>
                  <a:pt x="428418" y="719118"/>
                  <a:pt x="406118" y="719118"/>
                  <a:pt x="392336" y="705387"/>
                </a:cubicBezTo>
                <a:lnTo>
                  <a:pt x="104311" y="41863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36"/>
          <p:cNvSpPr/>
          <p:nvPr/>
        </p:nvSpPr>
        <p:spPr>
          <a:xfrm>
            <a:off x="3857547" y="814894"/>
            <a:ext cx="425777" cy="366339"/>
          </a:xfrm>
          <a:custGeom>
            <a:rect b="b" l="l" r="r" t="t"/>
            <a:pathLst>
              <a:path extrusionOk="0" h="732678" w="851554">
                <a:moveTo>
                  <a:pt x="642610" y="0"/>
                </a:moveTo>
                <a:cubicBezTo>
                  <a:pt x="532626" y="0"/>
                  <a:pt x="489747" y="49438"/>
                  <a:pt x="430394" y="117871"/>
                </a:cubicBezTo>
                <a:cubicBezTo>
                  <a:pt x="428861" y="119626"/>
                  <a:pt x="427328" y="121398"/>
                  <a:pt x="425777" y="123186"/>
                </a:cubicBezTo>
                <a:cubicBezTo>
                  <a:pt x="424261" y="121432"/>
                  <a:pt x="422745" y="119694"/>
                  <a:pt x="421263" y="117973"/>
                </a:cubicBezTo>
                <a:cubicBezTo>
                  <a:pt x="361842" y="49489"/>
                  <a:pt x="318928" y="0"/>
                  <a:pt x="208894" y="0"/>
                </a:cubicBezTo>
                <a:cubicBezTo>
                  <a:pt x="83953" y="0"/>
                  <a:pt x="0" y="83408"/>
                  <a:pt x="0" y="207548"/>
                </a:cubicBezTo>
                <a:cubicBezTo>
                  <a:pt x="0" y="285453"/>
                  <a:pt x="37939" y="365590"/>
                  <a:pt x="106832" y="433205"/>
                </a:cubicBezTo>
                <a:lnTo>
                  <a:pt x="394823" y="719936"/>
                </a:lnTo>
                <a:cubicBezTo>
                  <a:pt x="403358" y="728436"/>
                  <a:pt x="414568" y="732678"/>
                  <a:pt x="425777" y="732678"/>
                </a:cubicBezTo>
                <a:cubicBezTo>
                  <a:pt x="436987" y="732678"/>
                  <a:pt x="448196" y="728436"/>
                  <a:pt x="456714" y="719936"/>
                </a:cubicBezTo>
                <a:lnTo>
                  <a:pt x="744706" y="433222"/>
                </a:lnTo>
                <a:cubicBezTo>
                  <a:pt x="813616" y="365607"/>
                  <a:pt x="851555" y="285453"/>
                  <a:pt x="851555" y="207531"/>
                </a:cubicBezTo>
                <a:cubicBezTo>
                  <a:pt x="851555" y="83408"/>
                  <a:pt x="767585" y="0"/>
                  <a:pt x="642610" y="0"/>
                </a:cubicBezTo>
                <a:close/>
                <a:moveTo>
                  <a:pt x="732729" y="421109"/>
                </a:moveTo>
                <a:lnTo>
                  <a:pt x="444704" y="707857"/>
                </a:lnTo>
                <a:cubicBezTo>
                  <a:pt x="434261" y="718249"/>
                  <a:pt x="417293" y="718249"/>
                  <a:pt x="406850" y="707857"/>
                </a:cubicBezTo>
                <a:lnTo>
                  <a:pt x="118825" y="421109"/>
                </a:lnTo>
                <a:cubicBezTo>
                  <a:pt x="118808" y="421092"/>
                  <a:pt x="118791" y="421075"/>
                  <a:pt x="118774" y="421058"/>
                </a:cubicBezTo>
                <a:cubicBezTo>
                  <a:pt x="53169" y="356680"/>
                  <a:pt x="17036" y="280836"/>
                  <a:pt x="17036" y="207548"/>
                </a:cubicBezTo>
                <a:cubicBezTo>
                  <a:pt x="17036" y="151210"/>
                  <a:pt x="35162" y="103408"/>
                  <a:pt x="69438" y="69302"/>
                </a:cubicBezTo>
                <a:cubicBezTo>
                  <a:pt x="103782" y="35111"/>
                  <a:pt x="152011" y="17036"/>
                  <a:pt x="208894" y="17036"/>
                </a:cubicBezTo>
                <a:cubicBezTo>
                  <a:pt x="311160" y="17036"/>
                  <a:pt x="349831" y="61636"/>
                  <a:pt x="408384" y="129149"/>
                </a:cubicBezTo>
                <a:cubicBezTo>
                  <a:pt x="411961" y="133272"/>
                  <a:pt x="415624" y="137496"/>
                  <a:pt x="419355" y="141772"/>
                </a:cubicBezTo>
                <a:cubicBezTo>
                  <a:pt x="420973" y="143629"/>
                  <a:pt x="423307" y="144686"/>
                  <a:pt x="425777" y="144686"/>
                </a:cubicBezTo>
                <a:cubicBezTo>
                  <a:pt x="428230" y="144686"/>
                  <a:pt x="430581" y="143629"/>
                  <a:pt x="432200" y="141772"/>
                </a:cubicBezTo>
                <a:cubicBezTo>
                  <a:pt x="435965" y="137445"/>
                  <a:pt x="439661" y="133203"/>
                  <a:pt x="443273" y="129030"/>
                </a:cubicBezTo>
                <a:cubicBezTo>
                  <a:pt x="501757" y="61585"/>
                  <a:pt x="540395" y="17036"/>
                  <a:pt x="642610" y="17036"/>
                </a:cubicBezTo>
                <a:cubicBezTo>
                  <a:pt x="699527" y="17036"/>
                  <a:pt x="747755" y="35111"/>
                  <a:pt x="782116" y="69285"/>
                </a:cubicBezTo>
                <a:cubicBezTo>
                  <a:pt x="816393" y="103391"/>
                  <a:pt x="834519" y="151193"/>
                  <a:pt x="834519" y="207531"/>
                </a:cubicBezTo>
                <a:cubicBezTo>
                  <a:pt x="834519" y="280853"/>
                  <a:pt x="798386" y="356680"/>
                  <a:pt x="732729" y="421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36"/>
          <p:cNvSpPr/>
          <p:nvPr/>
        </p:nvSpPr>
        <p:spPr>
          <a:xfrm>
            <a:off x="5180409" y="793060"/>
            <a:ext cx="282922" cy="409908"/>
          </a:xfrm>
          <a:custGeom>
            <a:rect b="b" l="l" r="r" t="t"/>
            <a:pathLst>
              <a:path extrusionOk="0" h="819815" w="565843">
                <a:moveTo>
                  <a:pt x="565002" y="789580"/>
                </a:moveTo>
                <a:cubicBezTo>
                  <a:pt x="520320" y="807801"/>
                  <a:pt x="471705" y="818376"/>
                  <a:pt x="420778" y="819681"/>
                </a:cubicBezTo>
                <a:cubicBezTo>
                  <a:pt x="187844" y="825621"/>
                  <a:pt x="-4410" y="634722"/>
                  <a:pt x="77" y="401859"/>
                </a:cubicBezTo>
                <a:cubicBezTo>
                  <a:pt x="4363" y="179186"/>
                  <a:pt x="186304" y="0"/>
                  <a:pt x="410114" y="0"/>
                </a:cubicBezTo>
                <a:cubicBezTo>
                  <a:pt x="464924" y="0"/>
                  <a:pt x="517223" y="10742"/>
                  <a:pt x="565002" y="30235"/>
                </a:cubicBezTo>
                <a:cubicBezTo>
                  <a:pt x="566124" y="30687"/>
                  <a:pt x="566124" y="32293"/>
                  <a:pt x="565002" y="32762"/>
                </a:cubicBezTo>
                <a:cubicBezTo>
                  <a:pt x="418485" y="95290"/>
                  <a:pt x="315812" y="240610"/>
                  <a:pt x="315812" y="409907"/>
                </a:cubicBezTo>
                <a:cubicBezTo>
                  <a:pt x="315812" y="579188"/>
                  <a:pt x="418485" y="724525"/>
                  <a:pt x="565002" y="787053"/>
                </a:cubicBezTo>
                <a:cubicBezTo>
                  <a:pt x="566124" y="787522"/>
                  <a:pt x="566124" y="789111"/>
                  <a:pt x="565002" y="7895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36"/>
          <p:cNvSpPr/>
          <p:nvPr/>
        </p:nvSpPr>
        <p:spPr>
          <a:xfrm>
            <a:off x="5176221" y="788877"/>
            <a:ext cx="291300" cy="418273"/>
          </a:xfrm>
          <a:custGeom>
            <a:rect b="b" l="l" r="r" t="t"/>
            <a:pathLst>
              <a:path extrusionOk="0" h="836547" w="582600">
                <a:moveTo>
                  <a:pt x="576674" y="787722"/>
                </a:moveTo>
                <a:cubicBezTo>
                  <a:pt x="428382" y="724441"/>
                  <a:pt x="332556" y="579422"/>
                  <a:pt x="332556" y="418274"/>
                </a:cubicBezTo>
                <a:cubicBezTo>
                  <a:pt x="332556" y="257125"/>
                  <a:pt x="428382" y="112106"/>
                  <a:pt x="576674" y="48825"/>
                </a:cubicBezTo>
                <a:cubicBezTo>
                  <a:pt x="580307" y="47269"/>
                  <a:pt x="582634" y="43721"/>
                  <a:pt x="582600" y="39789"/>
                </a:cubicBezTo>
                <a:cubicBezTo>
                  <a:pt x="582567" y="35857"/>
                  <a:pt x="580189" y="32343"/>
                  <a:pt x="576540" y="30854"/>
                </a:cubicBezTo>
                <a:cubicBezTo>
                  <a:pt x="526334" y="10391"/>
                  <a:pt x="473147" y="0"/>
                  <a:pt x="418488" y="0"/>
                </a:cubicBezTo>
                <a:cubicBezTo>
                  <a:pt x="308131" y="0"/>
                  <a:pt x="204002" y="42550"/>
                  <a:pt x="125269" y="119820"/>
                </a:cubicBezTo>
                <a:cubicBezTo>
                  <a:pt x="46653" y="196989"/>
                  <a:pt x="2189" y="300077"/>
                  <a:pt x="80" y="410075"/>
                </a:cubicBezTo>
                <a:cubicBezTo>
                  <a:pt x="-1042" y="468086"/>
                  <a:pt x="9639" y="524507"/>
                  <a:pt x="31804" y="577782"/>
                </a:cubicBezTo>
                <a:cubicBezTo>
                  <a:pt x="53166" y="629117"/>
                  <a:pt x="84137" y="675148"/>
                  <a:pt x="123846" y="714602"/>
                </a:cubicBezTo>
                <a:cubicBezTo>
                  <a:pt x="163573" y="754057"/>
                  <a:pt x="209828" y="784727"/>
                  <a:pt x="261340" y="805760"/>
                </a:cubicBezTo>
                <a:cubicBezTo>
                  <a:pt x="311429" y="826207"/>
                  <a:pt x="364230" y="836547"/>
                  <a:pt x="418438" y="836547"/>
                </a:cubicBezTo>
                <a:cubicBezTo>
                  <a:pt x="422071" y="836547"/>
                  <a:pt x="425720" y="836497"/>
                  <a:pt x="429353" y="836413"/>
                </a:cubicBezTo>
                <a:cubicBezTo>
                  <a:pt x="480212" y="835108"/>
                  <a:pt x="529732" y="824784"/>
                  <a:pt x="576523" y="805693"/>
                </a:cubicBezTo>
                <a:cubicBezTo>
                  <a:pt x="580173" y="804204"/>
                  <a:pt x="582550" y="800707"/>
                  <a:pt x="582583" y="796774"/>
                </a:cubicBezTo>
                <a:cubicBezTo>
                  <a:pt x="582617" y="792826"/>
                  <a:pt x="580307" y="789278"/>
                  <a:pt x="576674" y="787722"/>
                </a:cubicBezTo>
                <a:close/>
                <a:moveTo>
                  <a:pt x="428934" y="819681"/>
                </a:moveTo>
                <a:cubicBezTo>
                  <a:pt x="373220" y="821086"/>
                  <a:pt x="318963" y="811198"/>
                  <a:pt x="267668" y="790266"/>
                </a:cubicBezTo>
                <a:cubicBezTo>
                  <a:pt x="218215" y="770086"/>
                  <a:pt x="173801" y="740621"/>
                  <a:pt x="135649" y="702739"/>
                </a:cubicBezTo>
                <a:cubicBezTo>
                  <a:pt x="97496" y="664857"/>
                  <a:pt x="67764" y="620650"/>
                  <a:pt x="47256" y="571374"/>
                </a:cubicBezTo>
                <a:cubicBezTo>
                  <a:pt x="25978" y="520240"/>
                  <a:pt x="15750" y="466094"/>
                  <a:pt x="16821" y="410409"/>
                </a:cubicBezTo>
                <a:cubicBezTo>
                  <a:pt x="18847" y="304812"/>
                  <a:pt x="61536" y="205857"/>
                  <a:pt x="137021" y="131783"/>
                </a:cubicBezTo>
                <a:cubicBezTo>
                  <a:pt x="212574" y="57593"/>
                  <a:pt x="312551" y="16732"/>
                  <a:pt x="418488" y="16732"/>
                </a:cubicBezTo>
                <a:cubicBezTo>
                  <a:pt x="465363" y="16732"/>
                  <a:pt x="511099" y="24680"/>
                  <a:pt x="554676" y="40392"/>
                </a:cubicBezTo>
                <a:cubicBezTo>
                  <a:pt x="409029" y="109563"/>
                  <a:pt x="315815" y="256071"/>
                  <a:pt x="315815" y="418274"/>
                </a:cubicBezTo>
                <a:cubicBezTo>
                  <a:pt x="315815" y="580476"/>
                  <a:pt x="409029" y="727001"/>
                  <a:pt x="554676" y="796155"/>
                </a:cubicBezTo>
                <a:cubicBezTo>
                  <a:pt x="514397" y="810679"/>
                  <a:pt x="472176" y="818577"/>
                  <a:pt x="428934" y="8196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36"/>
          <p:cNvSpPr/>
          <p:nvPr/>
        </p:nvSpPr>
        <p:spPr>
          <a:xfrm>
            <a:off x="4520679" y="788877"/>
            <a:ext cx="418006" cy="417997"/>
          </a:xfrm>
          <a:custGeom>
            <a:rect b="b" l="l" r="r" t="t"/>
            <a:pathLst>
              <a:path extrusionOk="0" h="835994" w="836011">
                <a:moveTo>
                  <a:pt x="836012" y="417989"/>
                </a:moveTo>
                <a:cubicBezTo>
                  <a:pt x="836012" y="425033"/>
                  <a:pt x="831711" y="431124"/>
                  <a:pt x="825069" y="433500"/>
                </a:cubicBezTo>
                <a:lnTo>
                  <a:pt x="656725" y="493351"/>
                </a:lnTo>
                <a:cubicBezTo>
                  <a:pt x="652325" y="507273"/>
                  <a:pt x="646736" y="520675"/>
                  <a:pt x="640077" y="533425"/>
                </a:cubicBezTo>
                <a:lnTo>
                  <a:pt x="716811" y="694858"/>
                </a:lnTo>
                <a:cubicBezTo>
                  <a:pt x="719823" y="701233"/>
                  <a:pt x="718568" y="708562"/>
                  <a:pt x="713582" y="713548"/>
                </a:cubicBezTo>
                <a:cubicBezTo>
                  <a:pt x="710386" y="716744"/>
                  <a:pt x="706236" y="718417"/>
                  <a:pt x="701986" y="718417"/>
                </a:cubicBezTo>
                <a:cubicBezTo>
                  <a:pt x="699593" y="718417"/>
                  <a:pt x="697167" y="717882"/>
                  <a:pt x="694875" y="716794"/>
                </a:cubicBezTo>
                <a:lnTo>
                  <a:pt x="533442" y="640060"/>
                </a:lnTo>
                <a:cubicBezTo>
                  <a:pt x="520692" y="646719"/>
                  <a:pt x="507289" y="652308"/>
                  <a:pt x="493368" y="656709"/>
                </a:cubicBezTo>
                <a:lnTo>
                  <a:pt x="433517" y="825052"/>
                </a:lnTo>
                <a:cubicBezTo>
                  <a:pt x="431141" y="831695"/>
                  <a:pt x="425067" y="835995"/>
                  <a:pt x="418006" y="835995"/>
                </a:cubicBezTo>
                <a:cubicBezTo>
                  <a:pt x="410962" y="835995"/>
                  <a:pt x="404871" y="831695"/>
                  <a:pt x="402495" y="825052"/>
                </a:cubicBezTo>
                <a:lnTo>
                  <a:pt x="342644" y="656709"/>
                </a:lnTo>
                <a:cubicBezTo>
                  <a:pt x="328722" y="652308"/>
                  <a:pt x="315320" y="646719"/>
                  <a:pt x="302570" y="640060"/>
                </a:cubicBezTo>
                <a:lnTo>
                  <a:pt x="141154" y="716794"/>
                </a:lnTo>
                <a:cubicBezTo>
                  <a:pt x="138844" y="717882"/>
                  <a:pt x="136418" y="718417"/>
                  <a:pt x="134026" y="718417"/>
                </a:cubicBezTo>
                <a:cubicBezTo>
                  <a:pt x="129776" y="718417"/>
                  <a:pt x="125626" y="716744"/>
                  <a:pt x="122430" y="713548"/>
                </a:cubicBezTo>
                <a:cubicBezTo>
                  <a:pt x="117444" y="708562"/>
                  <a:pt x="116189" y="701233"/>
                  <a:pt x="119201" y="694858"/>
                </a:cubicBezTo>
                <a:lnTo>
                  <a:pt x="195935" y="533425"/>
                </a:lnTo>
                <a:cubicBezTo>
                  <a:pt x="189276" y="520675"/>
                  <a:pt x="183687" y="507273"/>
                  <a:pt x="179286" y="493351"/>
                </a:cubicBezTo>
                <a:lnTo>
                  <a:pt x="10943" y="433500"/>
                </a:lnTo>
                <a:cubicBezTo>
                  <a:pt x="4300" y="431124"/>
                  <a:pt x="0" y="425033"/>
                  <a:pt x="0" y="417989"/>
                </a:cubicBezTo>
                <a:cubicBezTo>
                  <a:pt x="0" y="410928"/>
                  <a:pt x="4300" y="404854"/>
                  <a:pt x="10943" y="402478"/>
                </a:cubicBezTo>
                <a:lnTo>
                  <a:pt x="179286" y="342627"/>
                </a:lnTo>
                <a:cubicBezTo>
                  <a:pt x="183687" y="328706"/>
                  <a:pt x="189276" y="315303"/>
                  <a:pt x="195935" y="302553"/>
                </a:cubicBezTo>
                <a:lnTo>
                  <a:pt x="119201" y="141137"/>
                </a:lnTo>
                <a:cubicBezTo>
                  <a:pt x="116189" y="134762"/>
                  <a:pt x="117461" y="127416"/>
                  <a:pt x="122447" y="122430"/>
                </a:cubicBezTo>
                <a:cubicBezTo>
                  <a:pt x="127433" y="117444"/>
                  <a:pt x="134779" y="116172"/>
                  <a:pt x="141137" y="119184"/>
                </a:cubicBezTo>
                <a:lnTo>
                  <a:pt x="302570" y="195918"/>
                </a:lnTo>
                <a:cubicBezTo>
                  <a:pt x="315320" y="189259"/>
                  <a:pt x="328722" y="183670"/>
                  <a:pt x="342644" y="179270"/>
                </a:cubicBezTo>
                <a:lnTo>
                  <a:pt x="402495" y="10926"/>
                </a:lnTo>
                <a:cubicBezTo>
                  <a:pt x="403683" y="7596"/>
                  <a:pt x="405791" y="4869"/>
                  <a:pt x="408502" y="2978"/>
                </a:cubicBezTo>
                <a:cubicBezTo>
                  <a:pt x="411196" y="1071"/>
                  <a:pt x="414492" y="0"/>
                  <a:pt x="418006" y="0"/>
                </a:cubicBezTo>
                <a:cubicBezTo>
                  <a:pt x="425050" y="0"/>
                  <a:pt x="431141" y="4283"/>
                  <a:pt x="433517" y="10926"/>
                </a:cubicBezTo>
                <a:lnTo>
                  <a:pt x="493368" y="179270"/>
                </a:lnTo>
                <a:cubicBezTo>
                  <a:pt x="507289" y="183670"/>
                  <a:pt x="520692" y="189259"/>
                  <a:pt x="533442" y="195918"/>
                </a:cubicBezTo>
                <a:lnTo>
                  <a:pt x="694858" y="119184"/>
                </a:lnTo>
                <a:cubicBezTo>
                  <a:pt x="701233" y="116172"/>
                  <a:pt x="708579" y="117444"/>
                  <a:pt x="713565" y="122430"/>
                </a:cubicBezTo>
                <a:cubicBezTo>
                  <a:pt x="718551" y="127416"/>
                  <a:pt x="719823" y="134762"/>
                  <a:pt x="716811" y="141120"/>
                </a:cubicBezTo>
                <a:lnTo>
                  <a:pt x="640077" y="302553"/>
                </a:lnTo>
                <a:cubicBezTo>
                  <a:pt x="646736" y="315303"/>
                  <a:pt x="652325" y="328706"/>
                  <a:pt x="656725" y="342627"/>
                </a:cubicBezTo>
                <a:lnTo>
                  <a:pt x="825052" y="402478"/>
                </a:lnTo>
                <a:cubicBezTo>
                  <a:pt x="831711" y="404854"/>
                  <a:pt x="836012" y="410928"/>
                  <a:pt x="836012" y="4179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36"/>
          <p:cNvSpPr/>
          <p:nvPr/>
        </p:nvSpPr>
        <p:spPr>
          <a:xfrm>
            <a:off x="4529312" y="797502"/>
            <a:ext cx="400738" cy="400738"/>
          </a:xfrm>
          <a:custGeom>
            <a:rect b="b" l="l" r="r" t="t"/>
            <a:pathLst>
              <a:path extrusionOk="0" h="801476" w="801476">
                <a:moveTo>
                  <a:pt x="533827" y="188807"/>
                </a:moveTo>
                <a:lnTo>
                  <a:pt x="684099" y="117377"/>
                </a:lnTo>
                <a:lnTo>
                  <a:pt x="612669" y="267650"/>
                </a:lnTo>
                <a:cubicBezTo>
                  <a:pt x="592624" y="235858"/>
                  <a:pt x="565618" y="208852"/>
                  <a:pt x="533827" y="188807"/>
                </a:cubicBezTo>
                <a:close/>
                <a:moveTo>
                  <a:pt x="801476" y="400738"/>
                </a:moveTo>
                <a:lnTo>
                  <a:pt x="644812" y="345036"/>
                </a:lnTo>
                <a:cubicBezTo>
                  <a:pt x="648895" y="362957"/>
                  <a:pt x="651070" y="381596"/>
                  <a:pt x="651070" y="400738"/>
                </a:cubicBezTo>
                <a:cubicBezTo>
                  <a:pt x="651070" y="419880"/>
                  <a:pt x="648895" y="438520"/>
                  <a:pt x="644812" y="456440"/>
                </a:cubicBezTo>
                <a:lnTo>
                  <a:pt x="801476" y="400738"/>
                </a:lnTo>
                <a:close/>
                <a:moveTo>
                  <a:pt x="533827" y="612669"/>
                </a:moveTo>
                <a:lnTo>
                  <a:pt x="684083" y="684099"/>
                </a:lnTo>
                <a:lnTo>
                  <a:pt x="612669" y="533827"/>
                </a:lnTo>
                <a:cubicBezTo>
                  <a:pt x="592624" y="565618"/>
                  <a:pt x="565618" y="592624"/>
                  <a:pt x="533827" y="612669"/>
                </a:cubicBezTo>
                <a:close/>
                <a:moveTo>
                  <a:pt x="345036" y="644812"/>
                </a:moveTo>
                <a:lnTo>
                  <a:pt x="400738" y="801476"/>
                </a:lnTo>
                <a:lnTo>
                  <a:pt x="456440" y="644812"/>
                </a:lnTo>
                <a:cubicBezTo>
                  <a:pt x="438520" y="648895"/>
                  <a:pt x="419880" y="651070"/>
                  <a:pt x="400738" y="651070"/>
                </a:cubicBezTo>
                <a:cubicBezTo>
                  <a:pt x="381596" y="651070"/>
                  <a:pt x="362957" y="648895"/>
                  <a:pt x="345036" y="644812"/>
                </a:cubicBezTo>
                <a:close/>
                <a:moveTo>
                  <a:pt x="188807" y="533827"/>
                </a:moveTo>
                <a:lnTo>
                  <a:pt x="117377" y="684099"/>
                </a:lnTo>
                <a:lnTo>
                  <a:pt x="267650" y="612669"/>
                </a:lnTo>
                <a:cubicBezTo>
                  <a:pt x="235858" y="592624"/>
                  <a:pt x="208852" y="565618"/>
                  <a:pt x="188807" y="533827"/>
                </a:cubicBezTo>
                <a:close/>
                <a:moveTo>
                  <a:pt x="150406" y="400738"/>
                </a:moveTo>
                <a:cubicBezTo>
                  <a:pt x="150406" y="381596"/>
                  <a:pt x="152582" y="362957"/>
                  <a:pt x="156664" y="345036"/>
                </a:cubicBezTo>
                <a:lnTo>
                  <a:pt x="0" y="400738"/>
                </a:lnTo>
                <a:lnTo>
                  <a:pt x="156664" y="456440"/>
                </a:lnTo>
                <a:cubicBezTo>
                  <a:pt x="152582" y="438520"/>
                  <a:pt x="150406" y="419880"/>
                  <a:pt x="150406" y="400738"/>
                </a:cubicBezTo>
                <a:close/>
                <a:moveTo>
                  <a:pt x="267650" y="188807"/>
                </a:moveTo>
                <a:lnTo>
                  <a:pt x="117377" y="117377"/>
                </a:lnTo>
                <a:lnTo>
                  <a:pt x="188807" y="267650"/>
                </a:lnTo>
                <a:cubicBezTo>
                  <a:pt x="208852" y="235858"/>
                  <a:pt x="235858" y="208852"/>
                  <a:pt x="267650" y="188807"/>
                </a:cubicBezTo>
                <a:close/>
                <a:moveTo>
                  <a:pt x="400738" y="167139"/>
                </a:moveTo>
                <a:cubicBezTo>
                  <a:pt x="271933" y="167139"/>
                  <a:pt x="167139" y="271933"/>
                  <a:pt x="167139" y="400738"/>
                </a:cubicBezTo>
                <a:cubicBezTo>
                  <a:pt x="167139" y="529543"/>
                  <a:pt x="271933" y="634338"/>
                  <a:pt x="400738" y="634338"/>
                </a:cubicBezTo>
                <a:cubicBezTo>
                  <a:pt x="529543" y="634338"/>
                  <a:pt x="634337" y="529543"/>
                  <a:pt x="634337" y="400738"/>
                </a:cubicBezTo>
                <a:cubicBezTo>
                  <a:pt x="634337" y="271933"/>
                  <a:pt x="529543" y="167139"/>
                  <a:pt x="400738" y="167139"/>
                </a:cubicBezTo>
                <a:close/>
                <a:moveTo>
                  <a:pt x="456440" y="156664"/>
                </a:moveTo>
                <a:lnTo>
                  <a:pt x="400738" y="0"/>
                </a:lnTo>
                <a:lnTo>
                  <a:pt x="345036" y="156664"/>
                </a:lnTo>
                <a:cubicBezTo>
                  <a:pt x="362957" y="152582"/>
                  <a:pt x="381596" y="150406"/>
                  <a:pt x="400738" y="150406"/>
                </a:cubicBezTo>
                <a:cubicBezTo>
                  <a:pt x="419880" y="150406"/>
                  <a:pt x="438520" y="152582"/>
                  <a:pt x="456440" y="1566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36"/>
          <p:cNvSpPr/>
          <p:nvPr/>
        </p:nvSpPr>
        <p:spPr>
          <a:xfrm>
            <a:off x="4520679" y="788877"/>
            <a:ext cx="418006" cy="417997"/>
          </a:xfrm>
          <a:custGeom>
            <a:rect b="b" l="l" r="r" t="t"/>
            <a:pathLst>
              <a:path extrusionOk="0" h="835994" w="836011">
                <a:moveTo>
                  <a:pt x="825052" y="402478"/>
                </a:moveTo>
                <a:lnTo>
                  <a:pt x="656725" y="342627"/>
                </a:lnTo>
                <a:cubicBezTo>
                  <a:pt x="652325" y="328706"/>
                  <a:pt x="646736" y="315303"/>
                  <a:pt x="640077" y="302553"/>
                </a:cubicBezTo>
                <a:lnTo>
                  <a:pt x="716811" y="141120"/>
                </a:lnTo>
                <a:cubicBezTo>
                  <a:pt x="719823" y="134762"/>
                  <a:pt x="718551" y="127416"/>
                  <a:pt x="713565" y="122430"/>
                </a:cubicBezTo>
                <a:cubicBezTo>
                  <a:pt x="708579" y="117444"/>
                  <a:pt x="701233" y="116172"/>
                  <a:pt x="694858" y="119184"/>
                </a:cubicBezTo>
                <a:lnTo>
                  <a:pt x="533442" y="195918"/>
                </a:lnTo>
                <a:cubicBezTo>
                  <a:pt x="520692" y="189259"/>
                  <a:pt x="507289" y="183670"/>
                  <a:pt x="493368" y="179270"/>
                </a:cubicBezTo>
                <a:lnTo>
                  <a:pt x="433517" y="10926"/>
                </a:lnTo>
                <a:cubicBezTo>
                  <a:pt x="431141" y="4283"/>
                  <a:pt x="425050" y="0"/>
                  <a:pt x="418006" y="0"/>
                </a:cubicBezTo>
                <a:cubicBezTo>
                  <a:pt x="414492" y="0"/>
                  <a:pt x="411196" y="1071"/>
                  <a:pt x="408502" y="2978"/>
                </a:cubicBezTo>
                <a:cubicBezTo>
                  <a:pt x="405791" y="4869"/>
                  <a:pt x="403683" y="7596"/>
                  <a:pt x="402495" y="10926"/>
                </a:cubicBezTo>
                <a:lnTo>
                  <a:pt x="342644" y="179270"/>
                </a:lnTo>
                <a:cubicBezTo>
                  <a:pt x="328722" y="183670"/>
                  <a:pt x="315320" y="189259"/>
                  <a:pt x="302570" y="195918"/>
                </a:cubicBezTo>
                <a:lnTo>
                  <a:pt x="141137" y="119184"/>
                </a:lnTo>
                <a:cubicBezTo>
                  <a:pt x="134779" y="116172"/>
                  <a:pt x="127433" y="117444"/>
                  <a:pt x="122447" y="122430"/>
                </a:cubicBezTo>
                <a:cubicBezTo>
                  <a:pt x="117461" y="127416"/>
                  <a:pt x="116189" y="134762"/>
                  <a:pt x="119201" y="141137"/>
                </a:cubicBezTo>
                <a:lnTo>
                  <a:pt x="195935" y="302553"/>
                </a:lnTo>
                <a:cubicBezTo>
                  <a:pt x="189276" y="315303"/>
                  <a:pt x="183687" y="328706"/>
                  <a:pt x="179286" y="342627"/>
                </a:cubicBezTo>
                <a:lnTo>
                  <a:pt x="10943" y="402478"/>
                </a:lnTo>
                <a:cubicBezTo>
                  <a:pt x="4300" y="404854"/>
                  <a:pt x="0" y="410928"/>
                  <a:pt x="0" y="417989"/>
                </a:cubicBezTo>
                <a:cubicBezTo>
                  <a:pt x="0" y="425033"/>
                  <a:pt x="4300" y="431124"/>
                  <a:pt x="10943" y="433500"/>
                </a:cubicBezTo>
                <a:lnTo>
                  <a:pt x="179286" y="493351"/>
                </a:lnTo>
                <a:cubicBezTo>
                  <a:pt x="183687" y="507273"/>
                  <a:pt x="189276" y="520675"/>
                  <a:pt x="195935" y="533425"/>
                </a:cubicBezTo>
                <a:lnTo>
                  <a:pt x="119201" y="694858"/>
                </a:lnTo>
                <a:cubicBezTo>
                  <a:pt x="116189" y="701233"/>
                  <a:pt x="117444" y="708562"/>
                  <a:pt x="122430" y="713548"/>
                </a:cubicBezTo>
                <a:cubicBezTo>
                  <a:pt x="125626" y="716744"/>
                  <a:pt x="129776" y="718417"/>
                  <a:pt x="134026" y="718417"/>
                </a:cubicBezTo>
                <a:cubicBezTo>
                  <a:pt x="136418" y="718417"/>
                  <a:pt x="138844" y="717882"/>
                  <a:pt x="141154" y="716794"/>
                </a:cubicBezTo>
                <a:lnTo>
                  <a:pt x="302570" y="640060"/>
                </a:lnTo>
                <a:cubicBezTo>
                  <a:pt x="315320" y="646719"/>
                  <a:pt x="328722" y="652308"/>
                  <a:pt x="342644" y="656709"/>
                </a:cubicBezTo>
                <a:lnTo>
                  <a:pt x="402495" y="825052"/>
                </a:lnTo>
                <a:cubicBezTo>
                  <a:pt x="404871" y="831695"/>
                  <a:pt x="410962" y="835995"/>
                  <a:pt x="418006" y="835995"/>
                </a:cubicBezTo>
                <a:cubicBezTo>
                  <a:pt x="425067" y="835995"/>
                  <a:pt x="431141" y="831695"/>
                  <a:pt x="433517" y="825052"/>
                </a:cubicBezTo>
                <a:lnTo>
                  <a:pt x="493368" y="656709"/>
                </a:lnTo>
                <a:cubicBezTo>
                  <a:pt x="507289" y="652308"/>
                  <a:pt x="520692" y="646719"/>
                  <a:pt x="533442" y="640060"/>
                </a:cubicBezTo>
                <a:lnTo>
                  <a:pt x="694875" y="716794"/>
                </a:lnTo>
                <a:cubicBezTo>
                  <a:pt x="697167" y="717882"/>
                  <a:pt x="699593" y="718417"/>
                  <a:pt x="701986" y="718417"/>
                </a:cubicBezTo>
                <a:cubicBezTo>
                  <a:pt x="706236" y="718417"/>
                  <a:pt x="710386" y="716744"/>
                  <a:pt x="713582" y="713548"/>
                </a:cubicBezTo>
                <a:cubicBezTo>
                  <a:pt x="718568" y="708562"/>
                  <a:pt x="719823" y="701233"/>
                  <a:pt x="716811" y="694858"/>
                </a:cubicBezTo>
                <a:lnTo>
                  <a:pt x="640077" y="533425"/>
                </a:lnTo>
                <a:cubicBezTo>
                  <a:pt x="646736" y="520675"/>
                  <a:pt x="652325" y="507273"/>
                  <a:pt x="656725" y="493351"/>
                </a:cubicBezTo>
                <a:lnTo>
                  <a:pt x="825069" y="433500"/>
                </a:lnTo>
                <a:cubicBezTo>
                  <a:pt x="831711" y="431124"/>
                  <a:pt x="836012" y="425033"/>
                  <a:pt x="836012" y="417989"/>
                </a:cubicBezTo>
                <a:cubicBezTo>
                  <a:pt x="836012" y="410928"/>
                  <a:pt x="831711" y="404854"/>
                  <a:pt x="825052" y="402478"/>
                </a:cubicBezTo>
                <a:close/>
                <a:moveTo>
                  <a:pt x="173932" y="473691"/>
                </a:moveTo>
                <a:lnTo>
                  <a:pt x="17268" y="417989"/>
                </a:lnTo>
                <a:lnTo>
                  <a:pt x="173932" y="362287"/>
                </a:lnTo>
                <a:cubicBezTo>
                  <a:pt x="169849" y="380208"/>
                  <a:pt x="167674" y="398847"/>
                  <a:pt x="167674" y="417989"/>
                </a:cubicBezTo>
                <a:cubicBezTo>
                  <a:pt x="167674" y="437131"/>
                  <a:pt x="169849" y="455771"/>
                  <a:pt x="173932" y="473691"/>
                </a:cubicBezTo>
                <a:close/>
                <a:moveTo>
                  <a:pt x="701367" y="134628"/>
                </a:moveTo>
                <a:lnTo>
                  <a:pt x="629937" y="284901"/>
                </a:lnTo>
                <a:cubicBezTo>
                  <a:pt x="609892" y="253109"/>
                  <a:pt x="582886" y="226103"/>
                  <a:pt x="551094" y="206058"/>
                </a:cubicBezTo>
                <a:lnTo>
                  <a:pt x="701367" y="134628"/>
                </a:lnTo>
                <a:close/>
                <a:moveTo>
                  <a:pt x="418006" y="17251"/>
                </a:moveTo>
                <a:lnTo>
                  <a:pt x="473708" y="173915"/>
                </a:lnTo>
                <a:cubicBezTo>
                  <a:pt x="455787" y="169833"/>
                  <a:pt x="437148" y="167657"/>
                  <a:pt x="418006" y="167657"/>
                </a:cubicBezTo>
                <a:cubicBezTo>
                  <a:pt x="398864" y="167657"/>
                  <a:pt x="380224" y="169833"/>
                  <a:pt x="362304" y="173915"/>
                </a:cubicBezTo>
                <a:lnTo>
                  <a:pt x="418006" y="17251"/>
                </a:lnTo>
                <a:close/>
                <a:moveTo>
                  <a:pt x="134645" y="134628"/>
                </a:moveTo>
                <a:lnTo>
                  <a:pt x="284917" y="206058"/>
                </a:lnTo>
                <a:cubicBezTo>
                  <a:pt x="253126" y="226103"/>
                  <a:pt x="226120" y="253109"/>
                  <a:pt x="206075" y="284901"/>
                </a:cubicBezTo>
                <a:lnTo>
                  <a:pt x="134645" y="134628"/>
                </a:lnTo>
                <a:close/>
                <a:moveTo>
                  <a:pt x="134645" y="701350"/>
                </a:moveTo>
                <a:lnTo>
                  <a:pt x="206075" y="551078"/>
                </a:lnTo>
                <a:cubicBezTo>
                  <a:pt x="226120" y="582869"/>
                  <a:pt x="253126" y="609875"/>
                  <a:pt x="284917" y="629920"/>
                </a:cubicBezTo>
                <a:lnTo>
                  <a:pt x="134645" y="701350"/>
                </a:lnTo>
                <a:close/>
                <a:moveTo>
                  <a:pt x="418006" y="818727"/>
                </a:moveTo>
                <a:lnTo>
                  <a:pt x="362304" y="662063"/>
                </a:lnTo>
                <a:cubicBezTo>
                  <a:pt x="380224" y="666146"/>
                  <a:pt x="398864" y="668321"/>
                  <a:pt x="418006" y="668321"/>
                </a:cubicBezTo>
                <a:cubicBezTo>
                  <a:pt x="437148" y="668321"/>
                  <a:pt x="455787" y="666146"/>
                  <a:pt x="473708" y="662063"/>
                </a:cubicBezTo>
                <a:lnTo>
                  <a:pt x="418006" y="818727"/>
                </a:lnTo>
                <a:close/>
                <a:moveTo>
                  <a:pt x="701350" y="701350"/>
                </a:moveTo>
                <a:lnTo>
                  <a:pt x="551094" y="629920"/>
                </a:lnTo>
                <a:cubicBezTo>
                  <a:pt x="582886" y="609875"/>
                  <a:pt x="609892" y="582869"/>
                  <a:pt x="629937" y="551078"/>
                </a:cubicBezTo>
                <a:lnTo>
                  <a:pt x="701350" y="701350"/>
                </a:lnTo>
                <a:close/>
                <a:moveTo>
                  <a:pt x="418006" y="651589"/>
                </a:moveTo>
                <a:cubicBezTo>
                  <a:pt x="289201" y="651589"/>
                  <a:pt x="184406" y="546794"/>
                  <a:pt x="184406" y="417989"/>
                </a:cubicBezTo>
                <a:cubicBezTo>
                  <a:pt x="184406" y="289184"/>
                  <a:pt x="289201" y="184390"/>
                  <a:pt x="418006" y="184390"/>
                </a:cubicBezTo>
                <a:cubicBezTo>
                  <a:pt x="546811" y="184390"/>
                  <a:pt x="651605" y="289184"/>
                  <a:pt x="651605" y="417989"/>
                </a:cubicBezTo>
                <a:cubicBezTo>
                  <a:pt x="651605" y="546794"/>
                  <a:pt x="546811" y="651589"/>
                  <a:pt x="418006" y="651589"/>
                </a:cubicBezTo>
                <a:close/>
                <a:moveTo>
                  <a:pt x="662080" y="473691"/>
                </a:moveTo>
                <a:cubicBezTo>
                  <a:pt x="666162" y="455771"/>
                  <a:pt x="668337" y="437131"/>
                  <a:pt x="668337" y="417989"/>
                </a:cubicBezTo>
                <a:cubicBezTo>
                  <a:pt x="668337" y="398847"/>
                  <a:pt x="666162" y="380208"/>
                  <a:pt x="662080" y="362287"/>
                </a:cubicBezTo>
                <a:lnTo>
                  <a:pt x="818744" y="417989"/>
                </a:lnTo>
                <a:lnTo>
                  <a:pt x="662080" y="4736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36"/>
          <p:cNvSpPr/>
          <p:nvPr/>
        </p:nvSpPr>
        <p:spPr>
          <a:xfrm>
            <a:off x="5709872" y="846030"/>
            <a:ext cx="501011" cy="303866"/>
          </a:xfrm>
          <a:custGeom>
            <a:rect b="b" l="l" r="r" t="t"/>
            <a:pathLst>
              <a:path extrusionOk="0" h="607732" w="1002022">
                <a:moveTo>
                  <a:pt x="1001775" y="426705"/>
                </a:moveTo>
                <a:cubicBezTo>
                  <a:pt x="1007022" y="525745"/>
                  <a:pt x="928160" y="607733"/>
                  <a:pt x="830116" y="607733"/>
                </a:cubicBezTo>
                <a:lnTo>
                  <a:pt x="194941" y="607733"/>
                </a:lnTo>
                <a:cubicBezTo>
                  <a:pt x="87264" y="607712"/>
                  <a:pt x="0" y="520525"/>
                  <a:pt x="0" y="412989"/>
                </a:cubicBezTo>
                <a:cubicBezTo>
                  <a:pt x="0" y="339640"/>
                  <a:pt x="40619" y="275769"/>
                  <a:pt x="100585" y="242544"/>
                </a:cubicBezTo>
                <a:cubicBezTo>
                  <a:pt x="108927" y="237918"/>
                  <a:pt x="113763" y="228951"/>
                  <a:pt x="113189" y="219453"/>
                </a:cubicBezTo>
                <a:cubicBezTo>
                  <a:pt x="112923" y="215174"/>
                  <a:pt x="112800" y="210834"/>
                  <a:pt x="112800" y="206474"/>
                </a:cubicBezTo>
                <a:cubicBezTo>
                  <a:pt x="112779" y="92449"/>
                  <a:pt x="205331" y="0"/>
                  <a:pt x="319525" y="0"/>
                </a:cubicBezTo>
                <a:cubicBezTo>
                  <a:pt x="415950" y="0"/>
                  <a:pt x="496963" y="65979"/>
                  <a:pt x="519794" y="155214"/>
                </a:cubicBezTo>
                <a:cubicBezTo>
                  <a:pt x="522191" y="164630"/>
                  <a:pt x="532643" y="169462"/>
                  <a:pt x="541435" y="165306"/>
                </a:cubicBezTo>
                <a:cubicBezTo>
                  <a:pt x="563651" y="154825"/>
                  <a:pt x="588490" y="148970"/>
                  <a:pt x="614702" y="148970"/>
                </a:cubicBezTo>
                <a:cubicBezTo>
                  <a:pt x="687006" y="148970"/>
                  <a:pt x="748857" y="193536"/>
                  <a:pt x="774270" y="256670"/>
                </a:cubicBezTo>
                <a:cubicBezTo>
                  <a:pt x="777610" y="264981"/>
                  <a:pt x="786300" y="269689"/>
                  <a:pt x="795071" y="267867"/>
                </a:cubicBezTo>
                <a:cubicBezTo>
                  <a:pt x="808270" y="265145"/>
                  <a:pt x="822042" y="263916"/>
                  <a:pt x="836183" y="264408"/>
                </a:cubicBezTo>
                <a:cubicBezTo>
                  <a:pt x="924615" y="267438"/>
                  <a:pt x="997103" y="338412"/>
                  <a:pt x="1001775" y="42670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36"/>
          <p:cNvSpPr/>
          <p:nvPr/>
        </p:nvSpPr>
        <p:spPr>
          <a:xfrm>
            <a:off x="5704748" y="840913"/>
            <a:ext cx="511257" cy="314092"/>
          </a:xfrm>
          <a:custGeom>
            <a:rect b="b" l="l" r="r" t="t"/>
            <a:pathLst>
              <a:path extrusionOk="0" h="628183" w="1022515">
                <a:moveTo>
                  <a:pt x="1022249" y="436387"/>
                </a:moveTo>
                <a:cubicBezTo>
                  <a:pt x="1017310" y="343161"/>
                  <a:pt x="940252" y="267622"/>
                  <a:pt x="846778" y="264408"/>
                </a:cubicBezTo>
                <a:cubicBezTo>
                  <a:pt x="832125" y="263896"/>
                  <a:pt x="817471" y="265145"/>
                  <a:pt x="803248" y="268072"/>
                </a:cubicBezTo>
                <a:cubicBezTo>
                  <a:pt x="799334" y="268891"/>
                  <a:pt x="795543" y="266823"/>
                  <a:pt x="794026" y="263077"/>
                </a:cubicBezTo>
                <a:cubicBezTo>
                  <a:pt x="766133" y="193761"/>
                  <a:pt x="699753" y="148970"/>
                  <a:pt x="624949" y="148970"/>
                </a:cubicBezTo>
                <a:cubicBezTo>
                  <a:pt x="597815" y="148970"/>
                  <a:pt x="571685" y="154804"/>
                  <a:pt x="547317" y="166289"/>
                </a:cubicBezTo>
                <a:cubicBezTo>
                  <a:pt x="545350" y="167210"/>
                  <a:pt x="543628" y="166698"/>
                  <a:pt x="542788" y="166289"/>
                </a:cubicBezTo>
                <a:cubicBezTo>
                  <a:pt x="541968" y="165900"/>
                  <a:pt x="540493" y="164938"/>
                  <a:pt x="539980" y="162911"/>
                </a:cubicBezTo>
                <a:cubicBezTo>
                  <a:pt x="515428" y="67003"/>
                  <a:pt x="429004" y="0"/>
                  <a:pt x="329772" y="0"/>
                </a:cubicBezTo>
                <a:cubicBezTo>
                  <a:pt x="210127" y="0"/>
                  <a:pt x="112779" y="97218"/>
                  <a:pt x="112779" y="216710"/>
                </a:cubicBezTo>
                <a:cubicBezTo>
                  <a:pt x="112779" y="221254"/>
                  <a:pt x="112923" y="225840"/>
                  <a:pt x="113189" y="230323"/>
                </a:cubicBezTo>
                <a:cubicBezTo>
                  <a:pt x="113538" y="235953"/>
                  <a:pt x="110730" y="241132"/>
                  <a:pt x="105852" y="243834"/>
                </a:cubicBezTo>
                <a:cubicBezTo>
                  <a:pt x="40558" y="280007"/>
                  <a:pt x="0" y="348750"/>
                  <a:pt x="0" y="423224"/>
                </a:cubicBezTo>
                <a:cubicBezTo>
                  <a:pt x="0" y="536247"/>
                  <a:pt x="92039" y="628183"/>
                  <a:pt x="205188" y="628183"/>
                </a:cubicBezTo>
                <a:lnTo>
                  <a:pt x="840363" y="628183"/>
                </a:lnTo>
                <a:cubicBezTo>
                  <a:pt x="890841" y="628183"/>
                  <a:pt x="937772" y="608040"/>
                  <a:pt x="972530" y="571437"/>
                </a:cubicBezTo>
                <a:cubicBezTo>
                  <a:pt x="1007268" y="534855"/>
                  <a:pt x="1024934" y="486911"/>
                  <a:pt x="1022249" y="436387"/>
                </a:cubicBezTo>
                <a:close/>
                <a:moveTo>
                  <a:pt x="957672" y="557353"/>
                </a:moveTo>
                <a:cubicBezTo>
                  <a:pt x="926828" y="589841"/>
                  <a:pt x="885164" y="607712"/>
                  <a:pt x="840363" y="607712"/>
                </a:cubicBezTo>
                <a:lnTo>
                  <a:pt x="205188" y="607712"/>
                </a:lnTo>
                <a:cubicBezTo>
                  <a:pt x="103352" y="607712"/>
                  <a:pt x="20494" y="524946"/>
                  <a:pt x="20494" y="423224"/>
                </a:cubicBezTo>
                <a:cubicBezTo>
                  <a:pt x="20494" y="356181"/>
                  <a:pt x="57015" y="294296"/>
                  <a:pt x="115792" y="261726"/>
                </a:cubicBezTo>
                <a:cubicBezTo>
                  <a:pt x="127474" y="255257"/>
                  <a:pt x="134483" y="242442"/>
                  <a:pt x="133642" y="229054"/>
                </a:cubicBezTo>
                <a:cubicBezTo>
                  <a:pt x="133397" y="225000"/>
                  <a:pt x="133253" y="220845"/>
                  <a:pt x="133253" y="216710"/>
                </a:cubicBezTo>
                <a:cubicBezTo>
                  <a:pt x="133274" y="108498"/>
                  <a:pt x="221419" y="20471"/>
                  <a:pt x="329772" y="20471"/>
                </a:cubicBezTo>
                <a:cubicBezTo>
                  <a:pt x="419639" y="20471"/>
                  <a:pt x="497906" y="81128"/>
                  <a:pt x="520122" y="167988"/>
                </a:cubicBezTo>
                <a:cubicBezTo>
                  <a:pt x="522027" y="175419"/>
                  <a:pt x="527110" y="181540"/>
                  <a:pt x="534058" y="184815"/>
                </a:cubicBezTo>
                <a:cubicBezTo>
                  <a:pt x="541046" y="188111"/>
                  <a:pt x="549080" y="188111"/>
                  <a:pt x="556068" y="184815"/>
                </a:cubicBezTo>
                <a:cubicBezTo>
                  <a:pt x="577690" y="174621"/>
                  <a:pt x="600869" y="169462"/>
                  <a:pt x="624970" y="169462"/>
                </a:cubicBezTo>
                <a:cubicBezTo>
                  <a:pt x="691371" y="169462"/>
                  <a:pt x="750271" y="209217"/>
                  <a:pt x="775028" y="270733"/>
                </a:cubicBezTo>
                <a:cubicBezTo>
                  <a:pt x="780213" y="283630"/>
                  <a:pt x="793821" y="290959"/>
                  <a:pt x="807409" y="288134"/>
                </a:cubicBezTo>
                <a:cubicBezTo>
                  <a:pt x="820033" y="285514"/>
                  <a:pt x="833047" y="284429"/>
                  <a:pt x="846081" y="284879"/>
                </a:cubicBezTo>
                <a:cubicBezTo>
                  <a:pt x="929021" y="287725"/>
                  <a:pt x="997431" y="354748"/>
                  <a:pt x="1001796" y="437472"/>
                </a:cubicBezTo>
                <a:cubicBezTo>
                  <a:pt x="1004153" y="482325"/>
                  <a:pt x="988495" y="524885"/>
                  <a:pt x="957672" y="5573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36"/>
          <p:cNvSpPr/>
          <p:nvPr/>
        </p:nvSpPr>
        <p:spPr>
          <a:xfrm>
            <a:off x="6457057" y="814904"/>
            <a:ext cx="366565" cy="366565"/>
          </a:xfrm>
          <a:custGeom>
            <a:rect b="b" l="l" r="r" t="t"/>
            <a:pathLst>
              <a:path extrusionOk="0" h="733130" w="733130">
                <a:moveTo>
                  <a:pt x="733131" y="366565"/>
                </a:moveTo>
                <a:cubicBezTo>
                  <a:pt x="733131" y="569014"/>
                  <a:pt x="569014" y="733131"/>
                  <a:pt x="366565" y="733131"/>
                </a:cubicBezTo>
                <a:cubicBezTo>
                  <a:pt x="164116" y="733131"/>
                  <a:pt x="0" y="569014"/>
                  <a:pt x="0" y="366565"/>
                </a:cubicBezTo>
                <a:cubicBezTo>
                  <a:pt x="0" y="164116"/>
                  <a:pt x="164116" y="0"/>
                  <a:pt x="366565" y="0"/>
                </a:cubicBezTo>
                <a:cubicBezTo>
                  <a:pt x="569014" y="0"/>
                  <a:pt x="733131" y="164116"/>
                  <a:pt x="733131" y="3665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36"/>
          <p:cNvSpPr/>
          <p:nvPr/>
        </p:nvSpPr>
        <p:spPr>
          <a:xfrm>
            <a:off x="6453312" y="811160"/>
            <a:ext cx="374055" cy="374055"/>
          </a:xfrm>
          <a:custGeom>
            <a:rect b="b" l="l" r="r" t="t"/>
            <a:pathLst>
              <a:path extrusionOk="0" h="748110" w="748110">
                <a:moveTo>
                  <a:pt x="638550" y="109561"/>
                </a:moveTo>
                <a:cubicBezTo>
                  <a:pt x="567906" y="38902"/>
                  <a:pt x="473969" y="0"/>
                  <a:pt x="374055" y="0"/>
                </a:cubicBezTo>
                <a:cubicBezTo>
                  <a:pt x="274141" y="0"/>
                  <a:pt x="180204" y="38902"/>
                  <a:pt x="109561" y="109561"/>
                </a:cubicBezTo>
                <a:cubicBezTo>
                  <a:pt x="38917" y="180219"/>
                  <a:pt x="0" y="274141"/>
                  <a:pt x="0" y="374055"/>
                </a:cubicBezTo>
                <a:cubicBezTo>
                  <a:pt x="0" y="473969"/>
                  <a:pt x="38902" y="567906"/>
                  <a:pt x="109561" y="638550"/>
                </a:cubicBezTo>
                <a:cubicBezTo>
                  <a:pt x="180219" y="709193"/>
                  <a:pt x="274141" y="748110"/>
                  <a:pt x="374055" y="748110"/>
                </a:cubicBezTo>
                <a:cubicBezTo>
                  <a:pt x="473969" y="748110"/>
                  <a:pt x="567906" y="709208"/>
                  <a:pt x="638550" y="638550"/>
                </a:cubicBezTo>
                <a:cubicBezTo>
                  <a:pt x="709193" y="567891"/>
                  <a:pt x="748110" y="473969"/>
                  <a:pt x="748110" y="374055"/>
                </a:cubicBezTo>
                <a:cubicBezTo>
                  <a:pt x="748110" y="274141"/>
                  <a:pt x="709208" y="180204"/>
                  <a:pt x="638550" y="109561"/>
                </a:cubicBezTo>
                <a:close/>
                <a:moveTo>
                  <a:pt x="627959" y="627959"/>
                </a:moveTo>
                <a:cubicBezTo>
                  <a:pt x="560131" y="695786"/>
                  <a:pt x="469969" y="733131"/>
                  <a:pt x="374055" y="733131"/>
                </a:cubicBezTo>
                <a:cubicBezTo>
                  <a:pt x="278141" y="733131"/>
                  <a:pt x="187964" y="695786"/>
                  <a:pt x="120151" y="627959"/>
                </a:cubicBezTo>
                <a:cubicBezTo>
                  <a:pt x="52324" y="560146"/>
                  <a:pt x="14980" y="469969"/>
                  <a:pt x="14980" y="374055"/>
                </a:cubicBezTo>
                <a:cubicBezTo>
                  <a:pt x="14980" y="278141"/>
                  <a:pt x="52324" y="187964"/>
                  <a:pt x="120151" y="120151"/>
                </a:cubicBezTo>
                <a:cubicBezTo>
                  <a:pt x="187979" y="52324"/>
                  <a:pt x="278141" y="14980"/>
                  <a:pt x="374055" y="14980"/>
                </a:cubicBezTo>
                <a:cubicBezTo>
                  <a:pt x="469969" y="14980"/>
                  <a:pt x="560146" y="52324"/>
                  <a:pt x="627959" y="120151"/>
                </a:cubicBezTo>
                <a:cubicBezTo>
                  <a:pt x="695786" y="187979"/>
                  <a:pt x="733131" y="278141"/>
                  <a:pt x="733131" y="374055"/>
                </a:cubicBezTo>
                <a:cubicBezTo>
                  <a:pt x="733131" y="469969"/>
                  <a:pt x="695786" y="560146"/>
                  <a:pt x="627959" y="627959"/>
                </a:cubicBezTo>
                <a:close/>
                <a:moveTo>
                  <a:pt x="381545" y="667880"/>
                </a:moveTo>
                <a:lnTo>
                  <a:pt x="381545" y="709852"/>
                </a:lnTo>
                <a:cubicBezTo>
                  <a:pt x="381545" y="713987"/>
                  <a:pt x="378189" y="717342"/>
                  <a:pt x="374055" y="717342"/>
                </a:cubicBezTo>
                <a:cubicBezTo>
                  <a:pt x="369921" y="717342"/>
                  <a:pt x="366565" y="713987"/>
                  <a:pt x="366565" y="709852"/>
                </a:cubicBezTo>
                <a:lnTo>
                  <a:pt x="366565" y="667880"/>
                </a:lnTo>
                <a:cubicBezTo>
                  <a:pt x="366565" y="663745"/>
                  <a:pt x="369921" y="660390"/>
                  <a:pt x="374055" y="660390"/>
                </a:cubicBezTo>
                <a:cubicBezTo>
                  <a:pt x="378189" y="660390"/>
                  <a:pt x="381545" y="663745"/>
                  <a:pt x="381545" y="667880"/>
                </a:cubicBezTo>
                <a:close/>
                <a:moveTo>
                  <a:pt x="548447" y="661139"/>
                </a:moveTo>
                <a:cubicBezTo>
                  <a:pt x="550515" y="664719"/>
                  <a:pt x="549286" y="669303"/>
                  <a:pt x="545706" y="671370"/>
                </a:cubicBezTo>
                <a:cubicBezTo>
                  <a:pt x="544523" y="672059"/>
                  <a:pt x="543234" y="672373"/>
                  <a:pt x="541961" y="672373"/>
                </a:cubicBezTo>
                <a:cubicBezTo>
                  <a:pt x="539370" y="672373"/>
                  <a:pt x="536853" y="671025"/>
                  <a:pt x="535475" y="668629"/>
                </a:cubicBezTo>
                <a:lnTo>
                  <a:pt x="514504" y="632318"/>
                </a:lnTo>
                <a:cubicBezTo>
                  <a:pt x="512436" y="628738"/>
                  <a:pt x="513665" y="624154"/>
                  <a:pt x="517245" y="622087"/>
                </a:cubicBezTo>
                <a:cubicBezTo>
                  <a:pt x="520825" y="620020"/>
                  <a:pt x="525409" y="621248"/>
                  <a:pt x="527476" y="624828"/>
                </a:cubicBezTo>
                <a:lnTo>
                  <a:pt x="548447" y="661139"/>
                </a:lnTo>
                <a:close/>
                <a:moveTo>
                  <a:pt x="671370" y="545706"/>
                </a:moveTo>
                <a:cubicBezTo>
                  <a:pt x="669977" y="548103"/>
                  <a:pt x="667460" y="549451"/>
                  <a:pt x="664884" y="549451"/>
                </a:cubicBezTo>
                <a:cubicBezTo>
                  <a:pt x="663610" y="549451"/>
                  <a:pt x="662322" y="549121"/>
                  <a:pt x="661139" y="548447"/>
                </a:cubicBezTo>
                <a:lnTo>
                  <a:pt x="624828" y="527476"/>
                </a:lnTo>
                <a:cubicBezTo>
                  <a:pt x="621248" y="525409"/>
                  <a:pt x="620020" y="520825"/>
                  <a:pt x="622087" y="517245"/>
                </a:cubicBezTo>
                <a:cubicBezTo>
                  <a:pt x="624154" y="513665"/>
                  <a:pt x="628738" y="512436"/>
                  <a:pt x="632318" y="514504"/>
                </a:cubicBezTo>
                <a:lnTo>
                  <a:pt x="668629" y="535475"/>
                </a:lnTo>
                <a:cubicBezTo>
                  <a:pt x="672209" y="537542"/>
                  <a:pt x="673437" y="542126"/>
                  <a:pt x="671370" y="545706"/>
                </a:cubicBezTo>
                <a:close/>
                <a:moveTo>
                  <a:pt x="717357" y="374055"/>
                </a:moveTo>
                <a:cubicBezTo>
                  <a:pt x="717357" y="378189"/>
                  <a:pt x="714002" y="381545"/>
                  <a:pt x="709867" y="381545"/>
                </a:cubicBezTo>
                <a:lnTo>
                  <a:pt x="667895" y="381545"/>
                </a:lnTo>
                <a:cubicBezTo>
                  <a:pt x="663760" y="381545"/>
                  <a:pt x="660405" y="378189"/>
                  <a:pt x="660405" y="374055"/>
                </a:cubicBezTo>
                <a:cubicBezTo>
                  <a:pt x="660405" y="369921"/>
                  <a:pt x="663760" y="366565"/>
                  <a:pt x="667895" y="366565"/>
                </a:cubicBezTo>
                <a:lnTo>
                  <a:pt x="709867" y="366565"/>
                </a:lnTo>
                <a:cubicBezTo>
                  <a:pt x="714002" y="366565"/>
                  <a:pt x="717357" y="369921"/>
                  <a:pt x="717357" y="374055"/>
                </a:cubicBezTo>
                <a:close/>
                <a:moveTo>
                  <a:pt x="622072" y="230865"/>
                </a:moveTo>
                <a:cubicBezTo>
                  <a:pt x="620005" y="227285"/>
                  <a:pt x="621233" y="222701"/>
                  <a:pt x="624813" y="220634"/>
                </a:cubicBezTo>
                <a:lnTo>
                  <a:pt x="661124" y="199663"/>
                </a:lnTo>
                <a:cubicBezTo>
                  <a:pt x="664704" y="197596"/>
                  <a:pt x="669288" y="198824"/>
                  <a:pt x="671355" y="202404"/>
                </a:cubicBezTo>
                <a:cubicBezTo>
                  <a:pt x="673422" y="205984"/>
                  <a:pt x="672194" y="210568"/>
                  <a:pt x="668614" y="212635"/>
                </a:cubicBezTo>
                <a:lnTo>
                  <a:pt x="632303" y="233607"/>
                </a:lnTo>
                <a:cubicBezTo>
                  <a:pt x="631120" y="234281"/>
                  <a:pt x="629831" y="234610"/>
                  <a:pt x="628558" y="234610"/>
                </a:cubicBezTo>
                <a:cubicBezTo>
                  <a:pt x="625982" y="234610"/>
                  <a:pt x="623465" y="233262"/>
                  <a:pt x="622072" y="230865"/>
                </a:cubicBezTo>
                <a:close/>
                <a:moveTo>
                  <a:pt x="548447" y="86971"/>
                </a:moveTo>
                <a:lnTo>
                  <a:pt x="527476" y="123282"/>
                </a:lnTo>
                <a:cubicBezTo>
                  <a:pt x="526083" y="125679"/>
                  <a:pt x="523566" y="127027"/>
                  <a:pt x="520990" y="127027"/>
                </a:cubicBezTo>
                <a:cubicBezTo>
                  <a:pt x="519717" y="127027"/>
                  <a:pt x="518428" y="126697"/>
                  <a:pt x="517245" y="126023"/>
                </a:cubicBezTo>
                <a:cubicBezTo>
                  <a:pt x="513665" y="123956"/>
                  <a:pt x="512436" y="119372"/>
                  <a:pt x="514504" y="115792"/>
                </a:cubicBezTo>
                <a:lnTo>
                  <a:pt x="535475" y="79482"/>
                </a:lnTo>
                <a:cubicBezTo>
                  <a:pt x="537542" y="75902"/>
                  <a:pt x="542126" y="74673"/>
                  <a:pt x="545706" y="76740"/>
                </a:cubicBezTo>
                <a:cubicBezTo>
                  <a:pt x="549286" y="78808"/>
                  <a:pt x="550515" y="83391"/>
                  <a:pt x="548447" y="86971"/>
                </a:cubicBezTo>
                <a:close/>
                <a:moveTo>
                  <a:pt x="366565" y="80231"/>
                </a:moveTo>
                <a:lnTo>
                  <a:pt x="366565" y="38258"/>
                </a:lnTo>
                <a:cubicBezTo>
                  <a:pt x="366565" y="34123"/>
                  <a:pt x="369921" y="30768"/>
                  <a:pt x="374055" y="30768"/>
                </a:cubicBezTo>
                <a:cubicBezTo>
                  <a:pt x="378189" y="30768"/>
                  <a:pt x="381545" y="34123"/>
                  <a:pt x="381545" y="38258"/>
                </a:cubicBezTo>
                <a:lnTo>
                  <a:pt x="381545" y="80231"/>
                </a:lnTo>
                <a:cubicBezTo>
                  <a:pt x="381545" y="84365"/>
                  <a:pt x="378189" y="87720"/>
                  <a:pt x="374055" y="87720"/>
                </a:cubicBezTo>
                <a:cubicBezTo>
                  <a:pt x="369921" y="87720"/>
                  <a:pt x="366565" y="84365"/>
                  <a:pt x="366565" y="80231"/>
                </a:cubicBezTo>
                <a:close/>
                <a:moveTo>
                  <a:pt x="233607" y="115807"/>
                </a:moveTo>
                <a:cubicBezTo>
                  <a:pt x="235674" y="119387"/>
                  <a:pt x="234445" y="123971"/>
                  <a:pt x="230865" y="126038"/>
                </a:cubicBezTo>
                <a:cubicBezTo>
                  <a:pt x="229682" y="126712"/>
                  <a:pt x="228394" y="127042"/>
                  <a:pt x="227120" y="127042"/>
                </a:cubicBezTo>
                <a:cubicBezTo>
                  <a:pt x="224529" y="127042"/>
                  <a:pt x="222012" y="125694"/>
                  <a:pt x="220634" y="123297"/>
                </a:cubicBezTo>
                <a:lnTo>
                  <a:pt x="199663" y="86986"/>
                </a:lnTo>
                <a:cubicBezTo>
                  <a:pt x="197596" y="83406"/>
                  <a:pt x="198824" y="78823"/>
                  <a:pt x="202404" y="76755"/>
                </a:cubicBezTo>
                <a:cubicBezTo>
                  <a:pt x="205984" y="74688"/>
                  <a:pt x="210568" y="75917"/>
                  <a:pt x="212635" y="79497"/>
                </a:cubicBezTo>
                <a:lnTo>
                  <a:pt x="233607" y="115807"/>
                </a:lnTo>
                <a:close/>
                <a:moveTo>
                  <a:pt x="126038" y="230865"/>
                </a:moveTo>
                <a:cubicBezTo>
                  <a:pt x="124645" y="233262"/>
                  <a:pt x="122129" y="234610"/>
                  <a:pt x="119552" y="234610"/>
                </a:cubicBezTo>
                <a:cubicBezTo>
                  <a:pt x="118279" y="234610"/>
                  <a:pt x="116991" y="234281"/>
                  <a:pt x="115807" y="233607"/>
                </a:cubicBezTo>
                <a:lnTo>
                  <a:pt x="79497" y="212635"/>
                </a:lnTo>
                <a:cubicBezTo>
                  <a:pt x="75917" y="210568"/>
                  <a:pt x="74688" y="205984"/>
                  <a:pt x="76755" y="202404"/>
                </a:cubicBezTo>
                <a:cubicBezTo>
                  <a:pt x="78823" y="198824"/>
                  <a:pt x="83406" y="197596"/>
                  <a:pt x="86986" y="199663"/>
                </a:cubicBezTo>
                <a:lnTo>
                  <a:pt x="123297" y="220634"/>
                </a:lnTo>
                <a:cubicBezTo>
                  <a:pt x="126877" y="222701"/>
                  <a:pt x="128105" y="227285"/>
                  <a:pt x="126038" y="230865"/>
                </a:cubicBezTo>
                <a:close/>
                <a:moveTo>
                  <a:pt x="80231" y="381545"/>
                </a:moveTo>
                <a:lnTo>
                  <a:pt x="38258" y="381545"/>
                </a:lnTo>
                <a:cubicBezTo>
                  <a:pt x="34123" y="381545"/>
                  <a:pt x="30768" y="378189"/>
                  <a:pt x="30768" y="374055"/>
                </a:cubicBezTo>
                <a:cubicBezTo>
                  <a:pt x="30768" y="369921"/>
                  <a:pt x="34123" y="366565"/>
                  <a:pt x="38258" y="366565"/>
                </a:cubicBezTo>
                <a:lnTo>
                  <a:pt x="80231" y="366565"/>
                </a:lnTo>
                <a:cubicBezTo>
                  <a:pt x="84365" y="366565"/>
                  <a:pt x="87720" y="369921"/>
                  <a:pt x="87720" y="374055"/>
                </a:cubicBezTo>
                <a:cubicBezTo>
                  <a:pt x="87720" y="378189"/>
                  <a:pt x="84365" y="381545"/>
                  <a:pt x="80231" y="381545"/>
                </a:cubicBezTo>
                <a:close/>
                <a:moveTo>
                  <a:pt x="126038" y="517245"/>
                </a:moveTo>
                <a:cubicBezTo>
                  <a:pt x="128105" y="520825"/>
                  <a:pt x="126877" y="525409"/>
                  <a:pt x="123297" y="527476"/>
                </a:cubicBezTo>
                <a:lnTo>
                  <a:pt x="86986" y="548447"/>
                </a:lnTo>
                <a:cubicBezTo>
                  <a:pt x="85803" y="549136"/>
                  <a:pt x="84515" y="549451"/>
                  <a:pt x="83242" y="549451"/>
                </a:cubicBezTo>
                <a:cubicBezTo>
                  <a:pt x="80650" y="549451"/>
                  <a:pt x="78133" y="548103"/>
                  <a:pt x="76755" y="545706"/>
                </a:cubicBezTo>
                <a:cubicBezTo>
                  <a:pt x="74688" y="542126"/>
                  <a:pt x="75917" y="537542"/>
                  <a:pt x="79497" y="535475"/>
                </a:cubicBezTo>
                <a:lnTo>
                  <a:pt x="115807" y="514504"/>
                </a:lnTo>
                <a:cubicBezTo>
                  <a:pt x="119387" y="512436"/>
                  <a:pt x="123971" y="513665"/>
                  <a:pt x="126038" y="517245"/>
                </a:cubicBezTo>
                <a:close/>
                <a:moveTo>
                  <a:pt x="233607" y="632303"/>
                </a:moveTo>
                <a:lnTo>
                  <a:pt x="212635" y="668614"/>
                </a:lnTo>
                <a:cubicBezTo>
                  <a:pt x="211242" y="671010"/>
                  <a:pt x="208725" y="672358"/>
                  <a:pt x="206149" y="672358"/>
                </a:cubicBezTo>
                <a:cubicBezTo>
                  <a:pt x="204876" y="672358"/>
                  <a:pt x="203587" y="672029"/>
                  <a:pt x="202404" y="671355"/>
                </a:cubicBezTo>
                <a:cubicBezTo>
                  <a:pt x="198824" y="669288"/>
                  <a:pt x="197596" y="664704"/>
                  <a:pt x="199663" y="661124"/>
                </a:cubicBezTo>
                <a:lnTo>
                  <a:pt x="220634" y="624813"/>
                </a:lnTo>
                <a:cubicBezTo>
                  <a:pt x="222701" y="621233"/>
                  <a:pt x="227285" y="620005"/>
                  <a:pt x="230865" y="622072"/>
                </a:cubicBezTo>
                <a:cubicBezTo>
                  <a:pt x="234445" y="624154"/>
                  <a:pt x="235674" y="628723"/>
                  <a:pt x="233607" y="632303"/>
                </a:cubicBezTo>
                <a:close/>
                <a:moveTo>
                  <a:pt x="505666" y="374055"/>
                </a:moveTo>
                <a:cubicBezTo>
                  <a:pt x="505666" y="378189"/>
                  <a:pt x="502310" y="381545"/>
                  <a:pt x="498176" y="381545"/>
                </a:cubicBezTo>
                <a:lnTo>
                  <a:pt x="374055" y="381545"/>
                </a:lnTo>
                <a:cubicBezTo>
                  <a:pt x="369921" y="381545"/>
                  <a:pt x="366565" y="378189"/>
                  <a:pt x="366565" y="374055"/>
                </a:cubicBezTo>
                <a:lnTo>
                  <a:pt x="366565" y="162543"/>
                </a:lnTo>
                <a:cubicBezTo>
                  <a:pt x="366565" y="158409"/>
                  <a:pt x="369921" y="155054"/>
                  <a:pt x="374055" y="155054"/>
                </a:cubicBezTo>
                <a:cubicBezTo>
                  <a:pt x="378189" y="155054"/>
                  <a:pt x="381545" y="158409"/>
                  <a:pt x="381545" y="162543"/>
                </a:cubicBezTo>
                <a:lnTo>
                  <a:pt x="381545" y="366565"/>
                </a:lnTo>
                <a:lnTo>
                  <a:pt x="498176" y="366565"/>
                </a:lnTo>
                <a:cubicBezTo>
                  <a:pt x="502325" y="366565"/>
                  <a:pt x="505666" y="369921"/>
                  <a:pt x="505666" y="3740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36"/>
          <p:cNvSpPr/>
          <p:nvPr/>
        </p:nvSpPr>
        <p:spPr>
          <a:xfrm>
            <a:off x="7064288" y="811156"/>
            <a:ext cx="413306" cy="373794"/>
          </a:xfrm>
          <a:custGeom>
            <a:rect b="b" l="l" r="r" t="t"/>
            <a:pathLst>
              <a:path extrusionOk="0" h="747587" w="826611">
                <a:moveTo>
                  <a:pt x="826612" y="289089"/>
                </a:moveTo>
                <a:cubicBezTo>
                  <a:pt x="826612" y="325883"/>
                  <a:pt x="798796" y="356279"/>
                  <a:pt x="763089" y="360406"/>
                </a:cubicBezTo>
                <a:lnTo>
                  <a:pt x="763089" y="560552"/>
                </a:lnTo>
                <a:cubicBezTo>
                  <a:pt x="763089" y="567662"/>
                  <a:pt x="759044" y="573844"/>
                  <a:pt x="752529" y="576678"/>
                </a:cubicBezTo>
                <a:cubicBezTo>
                  <a:pt x="750208" y="577689"/>
                  <a:pt x="747805" y="578187"/>
                  <a:pt x="745434" y="578187"/>
                </a:cubicBezTo>
                <a:cubicBezTo>
                  <a:pt x="741124" y="578187"/>
                  <a:pt x="736914" y="576562"/>
                  <a:pt x="733565" y="573463"/>
                </a:cubicBezTo>
                <a:cubicBezTo>
                  <a:pt x="696068" y="538608"/>
                  <a:pt x="588185" y="457579"/>
                  <a:pt x="396687" y="457579"/>
                </a:cubicBezTo>
                <a:cubicBezTo>
                  <a:pt x="396654" y="457579"/>
                  <a:pt x="396621" y="457562"/>
                  <a:pt x="396588" y="457562"/>
                </a:cubicBezTo>
                <a:lnTo>
                  <a:pt x="259032" y="457562"/>
                </a:lnTo>
                <a:lnTo>
                  <a:pt x="340094" y="717755"/>
                </a:lnTo>
                <a:cubicBezTo>
                  <a:pt x="342298" y="724815"/>
                  <a:pt x="341039" y="732274"/>
                  <a:pt x="336662" y="738224"/>
                </a:cubicBezTo>
                <a:cubicBezTo>
                  <a:pt x="332286" y="744174"/>
                  <a:pt x="325539" y="747588"/>
                  <a:pt x="318146" y="747588"/>
                </a:cubicBezTo>
                <a:lnTo>
                  <a:pt x="227320" y="747588"/>
                </a:lnTo>
                <a:cubicBezTo>
                  <a:pt x="217208" y="747588"/>
                  <a:pt x="208373" y="741091"/>
                  <a:pt x="205372" y="731428"/>
                </a:cubicBezTo>
                <a:lnTo>
                  <a:pt x="117581" y="449689"/>
                </a:lnTo>
                <a:cubicBezTo>
                  <a:pt x="48140" y="427696"/>
                  <a:pt x="0" y="362329"/>
                  <a:pt x="0" y="289089"/>
                </a:cubicBezTo>
                <a:cubicBezTo>
                  <a:pt x="0" y="244091"/>
                  <a:pt x="17538" y="201794"/>
                  <a:pt x="49350" y="169956"/>
                </a:cubicBezTo>
                <a:cubicBezTo>
                  <a:pt x="81178" y="138134"/>
                  <a:pt x="123499" y="120615"/>
                  <a:pt x="168522" y="120615"/>
                </a:cubicBezTo>
                <a:lnTo>
                  <a:pt x="396671" y="120615"/>
                </a:lnTo>
                <a:cubicBezTo>
                  <a:pt x="396687" y="120615"/>
                  <a:pt x="396687" y="120615"/>
                  <a:pt x="396704" y="120615"/>
                </a:cubicBezTo>
                <a:cubicBezTo>
                  <a:pt x="588185" y="120615"/>
                  <a:pt x="696068" y="39569"/>
                  <a:pt x="733565" y="4731"/>
                </a:cubicBezTo>
                <a:cubicBezTo>
                  <a:pt x="738754" y="-92"/>
                  <a:pt x="746014" y="-1335"/>
                  <a:pt x="752529" y="1499"/>
                </a:cubicBezTo>
                <a:cubicBezTo>
                  <a:pt x="759044" y="4350"/>
                  <a:pt x="763089" y="10532"/>
                  <a:pt x="763089" y="17625"/>
                </a:cubicBezTo>
                <a:lnTo>
                  <a:pt x="763089" y="217788"/>
                </a:lnTo>
                <a:cubicBezTo>
                  <a:pt x="798796" y="221915"/>
                  <a:pt x="826612" y="252295"/>
                  <a:pt x="826612" y="2890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36"/>
          <p:cNvSpPr/>
          <p:nvPr/>
        </p:nvSpPr>
        <p:spPr>
          <a:xfrm>
            <a:off x="7072576" y="819450"/>
            <a:ext cx="396729" cy="357213"/>
          </a:xfrm>
          <a:custGeom>
            <a:rect b="b" l="l" r="r" t="t"/>
            <a:pathLst>
              <a:path extrusionOk="0" h="714425" w="793457">
                <a:moveTo>
                  <a:pt x="307702" y="706106"/>
                </a:moveTo>
                <a:cubicBezTo>
                  <a:pt x="308316" y="708061"/>
                  <a:pt x="307951" y="710150"/>
                  <a:pt x="306741" y="711807"/>
                </a:cubicBezTo>
                <a:cubicBezTo>
                  <a:pt x="305514" y="713481"/>
                  <a:pt x="303624" y="714426"/>
                  <a:pt x="301569" y="714426"/>
                </a:cubicBezTo>
                <a:lnTo>
                  <a:pt x="210743" y="714426"/>
                </a:lnTo>
                <a:cubicBezTo>
                  <a:pt x="207925" y="714426"/>
                  <a:pt x="205455" y="712619"/>
                  <a:pt x="204610" y="709918"/>
                </a:cubicBezTo>
                <a:lnTo>
                  <a:pt x="119868" y="437891"/>
                </a:lnTo>
                <a:cubicBezTo>
                  <a:pt x="130395" y="439929"/>
                  <a:pt x="141120" y="440974"/>
                  <a:pt x="151945" y="440974"/>
                </a:cubicBezTo>
                <a:lnTo>
                  <a:pt x="225082" y="440974"/>
                </a:lnTo>
                <a:lnTo>
                  <a:pt x="307702" y="706106"/>
                </a:lnTo>
                <a:close/>
                <a:moveTo>
                  <a:pt x="301204" y="424400"/>
                </a:moveTo>
                <a:lnTo>
                  <a:pt x="301204" y="120601"/>
                </a:lnTo>
                <a:lnTo>
                  <a:pt x="151945" y="120601"/>
                </a:lnTo>
                <a:cubicBezTo>
                  <a:pt x="111348" y="120601"/>
                  <a:pt x="73187" y="136396"/>
                  <a:pt x="44493" y="165085"/>
                </a:cubicBezTo>
                <a:cubicBezTo>
                  <a:pt x="15814" y="193791"/>
                  <a:pt x="0" y="231927"/>
                  <a:pt x="0" y="272500"/>
                </a:cubicBezTo>
                <a:cubicBezTo>
                  <a:pt x="0" y="339906"/>
                  <a:pt x="45205" y="399937"/>
                  <a:pt x="109905" y="418499"/>
                </a:cubicBezTo>
                <a:cubicBezTo>
                  <a:pt x="123515" y="422411"/>
                  <a:pt x="137655" y="424400"/>
                  <a:pt x="151945" y="424400"/>
                </a:cubicBezTo>
                <a:lnTo>
                  <a:pt x="301204" y="424400"/>
                </a:lnTo>
                <a:close/>
                <a:moveTo>
                  <a:pt x="380077" y="120601"/>
                </a:moveTo>
                <a:lnTo>
                  <a:pt x="317781" y="120601"/>
                </a:lnTo>
                <a:lnTo>
                  <a:pt x="317781" y="424400"/>
                </a:lnTo>
                <a:lnTo>
                  <a:pt x="380094" y="424400"/>
                </a:lnTo>
                <a:cubicBezTo>
                  <a:pt x="380127" y="424400"/>
                  <a:pt x="380160" y="424416"/>
                  <a:pt x="380193" y="424416"/>
                </a:cubicBezTo>
                <a:cubicBezTo>
                  <a:pt x="503112" y="424433"/>
                  <a:pt x="592843" y="457067"/>
                  <a:pt x="652454" y="490430"/>
                </a:cubicBezTo>
                <a:lnTo>
                  <a:pt x="652454" y="54571"/>
                </a:lnTo>
                <a:cubicBezTo>
                  <a:pt x="592826" y="87950"/>
                  <a:pt x="503062" y="120601"/>
                  <a:pt x="380110" y="120601"/>
                </a:cubicBezTo>
                <a:cubicBezTo>
                  <a:pt x="380094" y="120601"/>
                  <a:pt x="380094" y="120601"/>
                  <a:pt x="380077" y="120601"/>
                </a:cubicBezTo>
                <a:close/>
                <a:moveTo>
                  <a:pt x="729321" y="109"/>
                </a:moveTo>
                <a:cubicBezTo>
                  <a:pt x="728741" y="-156"/>
                  <a:pt x="728426" y="125"/>
                  <a:pt x="728261" y="291"/>
                </a:cubicBezTo>
                <a:cubicBezTo>
                  <a:pt x="715960" y="11727"/>
                  <a:pt x="696333" y="27970"/>
                  <a:pt x="669031" y="44825"/>
                </a:cubicBezTo>
                <a:lnTo>
                  <a:pt x="669031" y="500175"/>
                </a:lnTo>
                <a:cubicBezTo>
                  <a:pt x="696333" y="517048"/>
                  <a:pt x="715960" y="533290"/>
                  <a:pt x="728277" y="544726"/>
                </a:cubicBezTo>
                <a:cubicBezTo>
                  <a:pt x="728426" y="544875"/>
                  <a:pt x="728741" y="545157"/>
                  <a:pt x="729321" y="544908"/>
                </a:cubicBezTo>
                <a:cubicBezTo>
                  <a:pt x="729935" y="544626"/>
                  <a:pt x="729935" y="544179"/>
                  <a:pt x="729935" y="543964"/>
                </a:cubicBezTo>
                <a:lnTo>
                  <a:pt x="729935" y="272500"/>
                </a:lnTo>
                <a:lnTo>
                  <a:pt x="729935" y="1037"/>
                </a:lnTo>
                <a:cubicBezTo>
                  <a:pt x="729935" y="822"/>
                  <a:pt x="729935" y="374"/>
                  <a:pt x="729321" y="109"/>
                </a:cubicBezTo>
                <a:close/>
                <a:moveTo>
                  <a:pt x="746512" y="217906"/>
                </a:moveTo>
                <a:lnTo>
                  <a:pt x="746512" y="272500"/>
                </a:lnTo>
                <a:lnTo>
                  <a:pt x="746512" y="327111"/>
                </a:lnTo>
                <a:cubicBezTo>
                  <a:pt x="773052" y="323100"/>
                  <a:pt x="793458" y="300145"/>
                  <a:pt x="793458" y="272500"/>
                </a:cubicBezTo>
                <a:cubicBezTo>
                  <a:pt x="793458" y="244872"/>
                  <a:pt x="773052" y="221917"/>
                  <a:pt x="746512" y="2179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36"/>
          <p:cNvSpPr/>
          <p:nvPr/>
        </p:nvSpPr>
        <p:spPr>
          <a:xfrm>
            <a:off x="7064288" y="811156"/>
            <a:ext cx="413306" cy="373794"/>
          </a:xfrm>
          <a:custGeom>
            <a:rect b="b" l="l" r="r" t="t"/>
            <a:pathLst>
              <a:path extrusionOk="0" h="747587" w="826611">
                <a:moveTo>
                  <a:pt x="763089" y="217788"/>
                </a:moveTo>
                <a:lnTo>
                  <a:pt x="763089" y="17625"/>
                </a:lnTo>
                <a:cubicBezTo>
                  <a:pt x="763089" y="10532"/>
                  <a:pt x="759044" y="4350"/>
                  <a:pt x="752529" y="1499"/>
                </a:cubicBezTo>
                <a:cubicBezTo>
                  <a:pt x="746014" y="-1335"/>
                  <a:pt x="738754" y="-92"/>
                  <a:pt x="733565" y="4731"/>
                </a:cubicBezTo>
                <a:cubicBezTo>
                  <a:pt x="696068" y="39569"/>
                  <a:pt x="588185" y="120615"/>
                  <a:pt x="396704" y="120615"/>
                </a:cubicBezTo>
                <a:cubicBezTo>
                  <a:pt x="396687" y="120615"/>
                  <a:pt x="396687" y="120615"/>
                  <a:pt x="396671" y="120615"/>
                </a:cubicBezTo>
                <a:lnTo>
                  <a:pt x="168522" y="120615"/>
                </a:lnTo>
                <a:cubicBezTo>
                  <a:pt x="123499" y="120615"/>
                  <a:pt x="81178" y="138134"/>
                  <a:pt x="49350" y="169956"/>
                </a:cubicBezTo>
                <a:cubicBezTo>
                  <a:pt x="17538" y="201794"/>
                  <a:pt x="0" y="244091"/>
                  <a:pt x="0" y="289089"/>
                </a:cubicBezTo>
                <a:cubicBezTo>
                  <a:pt x="0" y="362329"/>
                  <a:pt x="48140" y="427696"/>
                  <a:pt x="117581" y="449689"/>
                </a:cubicBezTo>
                <a:lnTo>
                  <a:pt x="205372" y="731428"/>
                </a:lnTo>
                <a:cubicBezTo>
                  <a:pt x="208373" y="741091"/>
                  <a:pt x="217208" y="747588"/>
                  <a:pt x="227320" y="747588"/>
                </a:cubicBezTo>
                <a:lnTo>
                  <a:pt x="318146" y="747588"/>
                </a:lnTo>
                <a:cubicBezTo>
                  <a:pt x="325539" y="747588"/>
                  <a:pt x="332286" y="744174"/>
                  <a:pt x="336662" y="738224"/>
                </a:cubicBezTo>
                <a:cubicBezTo>
                  <a:pt x="341039" y="732274"/>
                  <a:pt x="342298" y="724815"/>
                  <a:pt x="340094" y="717755"/>
                </a:cubicBezTo>
                <a:lnTo>
                  <a:pt x="259032" y="457562"/>
                </a:lnTo>
                <a:lnTo>
                  <a:pt x="396588" y="457562"/>
                </a:lnTo>
                <a:cubicBezTo>
                  <a:pt x="396621" y="457562"/>
                  <a:pt x="396654" y="457579"/>
                  <a:pt x="396687" y="457579"/>
                </a:cubicBezTo>
                <a:cubicBezTo>
                  <a:pt x="588185" y="457579"/>
                  <a:pt x="696068" y="538608"/>
                  <a:pt x="733565" y="573463"/>
                </a:cubicBezTo>
                <a:cubicBezTo>
                  <a:pt x="736914" y="576562"/>
                  <a:pt x="741124" y="578187"/>
                  <a:pt x="745434" y="578187"/>
                </a:cubicBezTo>
                <a:cubicBezTo>
                  <a:pt x="747805" y="578187"/>
                  <a:pt x="750208" y="577689"/>
                  <a:pt x="752529" y="576678"/>
                </a:cubicBezTo>
                <a:cubicBezTo>
                  <a:pt x="759044" y="573844"/>
                  <a:pt x="763089" y="567662"/>
                  <a:pt x="763089" y="560552"/>
                </a:cubicBezTo>
                <a:lnTo>
                  <a:pt x="763089" y="360406"/>
                </a:lnTo>
                <a:cubicBezTo>
                  <a:pt x="798796" y="356279"/>
                  <a:pt x="826612" y="325883"/>
                  <a:pt x="826612" y="289089"/>
                </a:cubicBezTo>
                <a:cubicBezTo>
                  <a:pt x="826612" y="252295"/>
                  <a:pt x="798796" y="221915"/>
                  <a:pt x="763089" y="217788"/>
                </a:cubicBezTo>
                <a:close/>
                <a:moveTo>
                  <a:pt x="324279" y="722694"/>
                </a:moveTo>
                <a:cubicBezTo>
                  <a:pt x="324893" y="724650"/>
                  <a:pt x="324528" y="726738"/>
                  <a:pt x="323318" y="728395"/>
                </a:cubicBezTo>
                <a:cubicBezTo>
                  <a:pt x="322091" y="730069"/>
                  <a:pt x="320201" y="731014"/>
                  <a:pt x="318146" y="731014"/>
                </a:cubicBezTo>
                <a:lnTo>
                  <a:pt x="227320" y="731014"/>
                </a:lnTo>
                <a:cubicBezTo>
                  <a:pt x="224502" y="731014"/>
                  <a:pt x="222032" y="729208"/>
                  <a:pt x="221187" y="726506"/>
                </a:cubicBezTo>
                <a:lnTo>
                  <a:pt x="136445" y="454479"/>
                </a:lnTo>
                <a:cubicBezTo>
                  <a:pt x="146972" y="456518"/>
                  <a:pt x="157697" y="457562"/>
                  <a:pt x="168522" y="457562"/>
                </a:cubicBezTo>
                <a:lnTo>
                  <a:pt x="241659" y="457562"/>
                </a:lnTo>
                <a:lnTo>
                  <a:pt x="324279" y="722694"/>
                </a:lnTo>
                <a:close/>
                <a:moveTo>
                  <a:pt x="317781" y="440988"/>
                </a:moveTo>
                <a:lnTo>
                  <a:pt x="168522" y="440988"/>
                </a:lnTo>
                <a:cubicBezTo>
                  <a:pt x="154232" y="440988"/>
                  <a:pt x="140092" y="438999"/>
                  <a:pt x="126482" y="435088"/>
                </a:cubicBezTo>
                <a:cubicBezTo>
                  <a:pt x="61782" y="416525"/>
                  <a:pt x="16577" y="356495"/>
                  <a:pt x="16577" y="289089"/>
                </a:cubicBezTo>
                <a:cubicBezTo>
                  <a:pt x="16577" y="248516"/>
                  <a:pt x="32391" y="210379"/>
                  <a:pt x="61070" y="181674"/>
                </a:cubicBezTo>
                <a:cubicBezTo>
                  <a:pt x="89764" y="152984"/>
                  <a:pt x="127925" y="137189"/>
                  <a:pt x="168522" y="137189"/>
                </a:cubicBezTo>
                <a:lnTo>
                  <a:pt x="317781" y="137189"/>
                </a:lnTo>
                <a:lnTo>
                  <a:pt x="317781" y="440988"/>
                </a:lnTo>
                <a:close/>
                <a:moveTo>
                  <a:pt x="669031" y="507018"/>
                </a:moveTo>
                <a:cubicBezTo>
                  <a:pt x="609420" y="473655"/>
                  <a:pt x="519689" y="441021"/>
                  <a:pt x="396770" y="441005"/>
                </a:cubicBezTo>
                <a:cubicBezTo>
                  <a:pt x="396737" y="441005"/>
                  <a:pt x="396704" y="440988"/>
                  <a:pt x="396671" y="440988"/>
                </a:cubicBezTo>
                <a:lnTo>
                  <a:pt x="334358" y="440988"/>
                </a:lnTo>
                <a:lnTo>
                  <a:pt x="334358" y="137189"/>
                </a:lnTo>
                <a:lnTo>
                  <a:pt x="396654" y="137189"/>
                </a:lnTo>
                <a:cubicBezTo>
                  <a:pt x="396671" y="137189"/>
                  <a:pt x="396671" y="137189"/>
                  <a:pt x="396687" y="137189"/>
                </a:cubicBezTo>
                <a:cubicBezTo>
                  <a:pt x="519639" y="137189"/>
                  <a:pt x="609403" y="104539"/>
                  <a:pt x="669031" y="71159"/>
                </a:cubicBezTo>
                <a:lnTo>
                  <a:pt x="669031" y="507018"/>
                </a:lnTo>
                <a:close/>
                <a:moveTo>
                  <a:pt x="746512" y="289089"/>
                </a:moveTo>
                <a:lnTo>
                  <a:pt x="746512" y="560552"/>
                </a:lnTo>
                <a:cubicBezTo>
                  <a:pt x="746512" y="560767"/>
                  <a:pt x="746512" y="561215"/>
                  <a:pt x="745898" y="561497"/>
                </a:cubicBezTo>
                <a:cubicBezTo>
                  <a:pt x="745318" y="561745"/>
                  <a:pt x="745003" y="561464"/>
                  <a:pt x="744854" y="561314"/>
                </a:cubicBezTo>
                <a:cubicBezTo>
                  <a:pt x="732537" y="549878"/>
                  <a:pt x="712910" y="533636"/>
                  <a:pt x="685608" y="516764"/>
                </a:cubicBezTo>
                <a:lnTo>
                  <a:pt x="685608" y="61414"/>
                </a:lnTo>
                <a:cubicBezTo>
                  <a:pt x="712910" y="44558"/>
                  <a:pt x="732537" y="28316"/>
                  <a:pt x="744838" y="16880"/>
                </a:cubicBezTo>
                <a:cubicBezTo>
                  <a:pt x="745003" y="16714"/>
                  <a:pt x="745318" y="16432"/>
                  <a:pt x="745898" y="16697"/>
                </a:cubicBezTo>
                <a:cubicBezTo>
                  <a:pt x="746512" y="16963"/>
                  <a:pt x="746512" y="17410"/>
                  <a:pt x="746512" y="17625"/>
                </a:cubicBezTo>
                <a:lnTo>
                  <a:pt x="746512" y="289089"/>
                </a:lnTo>
                <a:close/>
                <a:moveTo>
                  <a:pt x="763089" y="343700"/>
                </a:moveTo>
                <a:lnTo>
                  <a:pt x="763089" y="289089"/>
                </a:lnTo>
                <a:lnTo>
                  <a:pt x="763089" y="234494"/>
                </a:lnTo>
                <a:cubicBezTo>
                  <a:pt x="789629" y="238505"/>
                  <a:pt x="810035" y="261460"/>
                  <a:pt x="810035" y="289089"/>
                </a:cubicBezTo>
                <a:cubicBezTo>
                  <a:pt x="810035" y="316734"/>
                  <a:pt x="789629" y="339689"/>
                  <a:pt x="763089" y="3437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36"/>
          <p:cNvSpPr/>
          <p:nvPr/>
        </p:nvSpPr>
        <p:spPr>
          <a:xfrm>
            <a:off x="7715119" y="811160"/>
            <a:ext cx="249401" cy="373688"/>
          </a:xfrm>
          <a:custGeom>
            <a:rect b="b" l="l" r="r" t="t"/>
            <a:pathLst>
              <a:path extrusionOk="0" h="747376" w="498803">
                <a:moveTo>
                  <a:pt x="498804" y="247582"/>
                </a:moveTo>
                <a:cubicBezTo>
                  <a:pt x="498804" y="308954"/>
                  <a:pt x="470540" y="362551"/>
                  <a:pt x="443220" y="414395"/>
                </a:cubicBezTo>
                <a:cubicBezTo>
                  <a:pt x="437663" y="424926"/>
                  <a:pt x="431926" y="435831"/>
                  <a:pt x="426579" y="446511"/>
                </a:cubicBezTo>
                <a:cubicBezTo>
                  <a:pt x="396054" y="507538"/>
                  <a:pt x="379907" y="570902"/>
                  <a:pt x="379907" y="629727"/>
                </a:cubicBezTo>
                <a:cubicBezTo>
                  <a:pt x="379907" y="649185"/>
                  <a:pt x="382019" y="659970"/>
                  <a:pt x="382034" y="660075"/>
                </a:cubicBezTo>
                <a:cubicBezTo>
                  <a:pt x="382468" y="662277"/>
                  <a:pt x="381899" y="664569"/>
                  <a:pt x="380476" y="666307"/>
                </a:cubicBezTo>
                <a:cubicBezTo>
                  <a:pt x="379053" y="668029"/>
                  <a:pt x="376941" y="669048"/>
                  <a:pt x="374695" y="669048"/>
                </a:cubicBezTo>
                <a:lnTo>
                  <a:pt x="339316" y="669048"/>
                </a:lnTo>
                <a:lnTo>
                  <a:pt x="339316" y="727513"/>
                </a:lnTo>
                <a:cubicBezTo>
                  <a:pt x="339316" y="738463"/>
                  <a:pt x="330404" y="747376"/>
                  <a:pt x="319440" y="747376"/>
                </a:cubicBezTo>
                <a:lnTo>
                  <a:pt x="175664" y="747376"/>
                </a:lnTo>
                <a:cubicBezTo>
                  <a:pt x="164700" y="747376"/>
                  <a:pt x="155788" y="738463"/>
                  <a:pt x="155788" y="727513"/>
                </a:cubicBezTo>
                <a:lnTo>
                  <a:pt x="155788" y="669048"/>
                </a:lnTo>
                <a:lnTo>
                  <a:pt x="124214" y="669048"/>
                </a:lnTo>
                <a:cubicBezTo>
                  <a:pt x="121967" y="669048"/>
                  <a:pt x="119781" y="668044"/>
                  <a:pt x="118358" y="666292"/>
                </a:cubicBezTo>
                <a:cubicBezTo>
                  <a:pt x="116935" y="664554"/>
                  <a:pt x="116321" y="662277"/>
                  <a:pt x="116770" y="660075"/>
                </a:cubicBezTo>
                <a:cubicBezTo>
                  <a:pt x="116785" y="659970"/>
                  <a:pt x="118897" y="649185"/>
                  <a:pt x="118897" y="629727"/>
                </a:cubicBezTo>
                <a:cubicBezTo>
                  <a:pt x="118897" y="609939"/>
                  <a:pt x="117055" y="589626"/>
                  <a:pt x="113475" y="569074"/>
                </a:cubicBezTo>
                <a:cubicBezTo>
                  <a:pt x="113011" y="568116"/>
                  <a:pt x="112741" y="567037"/>
                  <a:pt x="112741" y="565899"/>
                </a:cubicBezTo>
                <a:cubicBezTo>
                  <a:pt x="112741" y="565704"/>
                  <a:pt x="112786" y="565524"/>
                  <a:pt x="112801" y="565329"/>
                </a:cubicBezTo>
                <a:cubicBezTo>
                  <a:pt x="105536" y="525978"/>
                  <a:pt x="91861" y="485773"/>
                  <a:pt x="72225" y="446511"/>
                </a:cubicBezTo>
                <a:cubicBezTo>
                  <a:pt x="66878" y="435831"/>
                  <a:pt x="61141" y="424926"/>
                  <a:pt x="55584" y="414395"/>
                </a:cubicBezTo>
                <a:cubicBezTo>
                  <a:pt x="28264" y="362551"/>
                  <a:pt x="0" y="308954"/>
                  <a:pt x="0" y="247582"/>
                </a:cubicBezTo>
                <a:cubicBezTo>
                  <a:pt x="0" y="111074"/>
                  <a:pt x="111048" y="0"/>
                  <a:pt x="247545" y="0"/>
                </a:cubicBezTo>
                <a:lnTo>
                  <a:pt x="251259" y="0"/>
                </a:lnTo>
                <a:cubicBezTo>
                  <a:pt x="387756" y="0"/>
                  <a:pt x="498804" y="111074"/>
                  <a:pt x="498804" y="2475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6"/>
          <p:cNvSpPr/>
          <p:nvPr/>
        </p:nvSpPr>
        <p:spPr>
          <a:xfrm>
            <a:off x="7722608" y="818650"/>
            <a:ext cx="234424" cy="358708"/>
          </a:xfrm>
          <a:custGeom>
            <a:rect b="b" l="l" r="r" t="t"/>
            <a:pathLst>
              <a:path extrusionOk="0" h="717416" w="468847">
                <a:moveTo>
                  <a:pt x="155788" y="654068"/>
                </a:moveTo>
                <a:lnTo>
                  <a:pt x="309360" y="654068"/>
                </a:lnTo>
                <a:lnTo>
                  <a:pt x="309360" y="712534"/>
                </a:lnTo>
                <a:cubicBezTo>
                  <a:pt x="309360" y="715230"/>
                  <a:pt x="307158" y="717417"/>
                  <a:pt x="304462" y="717417"/>
                </a:cubicBezTo>
                <a:lnTo>
                  <a:pt x="160686" y="717417"/>
                </a:lnTo>
                <a:cubicBezTo>
                  <a:pt x="157990" y="717417"/>
                  <a:pt x="155788" y="715230"/>
                  <a:pt x="155788" y="712534"/>
                </a:cubicBezTo>
                <a:lnTo>
                  <a:pt x="155788" y="654068"/>
                </a:lnTo>
                <a:close/>
                <a:moveTo>
                  <a:pt x="350115" y="604471"/>
                </a:moveTo>
                <a:lnTo>
                  <a:pt x="118732" y="604471"/>
                </a:lnTo>
                <a:cubicBezTo>
                  <a:pt x="118837" y="607901"/>
                  <a:pt x="118897" y="611332"/>
                  <a:pt x="118897" y="614747"/>
                </a:cubicBezTo>
                <a:cubicBezTo>
                  <a:pt x="118897" y="625278"/>
                  <a:pt x="118313" y="633456"/>
                  <a:pt x="117729" y="639089"/>
                </a:cubicBezTo>
                <a:lnTo>
                  <a:pt x="148239" y="639089"/>
                </a:lnTo>
                <a:cubicBezTo>
                  <a:pt x="148254" y="639089"/>
                  <a:pt x="148284" y="639089"/>
                  <a:pt x="148299" y="639089"/>
                </a:cubicBezTo>
                <a:lnTo>
                  <a:pt x="316849" y="639089"/>
                </a:lnTo>
                <a:cubicBezTo>
                  <a:pt x="316864" y="639089"/>
                  <a:pt x="316894" y="639089"/>
                  <a:pt x="316909" y="639089"/>
                </a:cubicBezTo>
                <a:lnTo>
                  <a:pt x="351119" y="639089"/>
                </a:lnTo>
                <a:cubicBezTo>
                  <a:pt x="350535" y="633456"/>
                  <a:pt x="349951" y="625278"/>
                  <a:pt x="349951" y="614747"/>
                </a:cubicBezTo>
                <a:cubicBezTo>
                  <a:pt x="349951" y="611332"/>
                  <a:pt x="350011" y="607901"/>
                  <a:pt x="350115" y="604471"/>
                </a:cubicBezTo>
                <a:close/>
                <a:moveTo>
                  <a:pt x="117953" y="589491"/>
                </a:moveTo>
                <a:lnTo>
                  <a:pt x="350894" y="589491"/>
                </a:lnTo>
                <a:cubicBezTo>
                  <a:pt x="351628" y="579215"/>
                  <a:pt x="352826" y="568850"/>
                  <a:pt x="354459" y="558409"/>
                </a:cubicBezTo>
                <a:lnTo>
                  <a:pt x="114389" y="558409"/>
                </a:lnTo>
                <a:cubicBezTo>
                  <a:pt x="116021" y="568850"/>
                  <a:pt x="117219" y="579215"/>
                  <a:pt x="117953" y="589491"/>
                </a:cubicBezTo>
                <a:close/>
                <a:moveTo>
                  <a:pt x="236281" y="0"/>
                </a:moveTo>
                <a:lnTo>
                  <a:pt x="232566" y="0"/>
                </a:lnTo>
                <a:cubicBezTo>
                  <a:pt x="104338" y="0"/>
                  <a:pt x="0" y="104348"/>
                  <a:pt x="0" y="232603"/>
                </a:cubicBezTo>
                <a:cubicBezTo>
                  <a:pt x="0" y="290259"/>
                  <a:pt x="27380" y="342194"/>
                  <a:pt x="53847" y="392435"/>
                </a:cubicBezTo>
                <a:cubicBezTo>
                  <a:pt x="59448" y="403041"/>
                  <a:pt x="65230" y="414006"/>
                  <a:pt x="70637" y="424836"/>
                </a:cubicBezTo>
                <a:cubicBezTo>
                  <a:pt x="90199" y="463948"/>
                  <a:pt x="104054" y="504033"/>
                  <a:pt x="111752" y="543429"/>
                </a:cubicBezTo>
                <a:lnTo>
                  <a:pt x="226935" y="543429"/>
                </a:lnTo>
                <a:lnTo>
                  <a:pt x="226935" y="296086"/>
                </a:lnTo>
                <a:lnTo>
                  <a:pt x="155069" y="232588"/>
                </a:lnTo>
                <a:cubicBezTo>
                  <a:pt x="151969" y="229847"/>
                  <a:pt x="151669" y="225113"/>
                  <a:pt x="154410" y="222012"/>
                </a:cubicBezTo>
                <a:cubicBezTo>
                  <a:pt x="157151" y="218912"/>
                  <a:pt x="161884" y="218627"/>
                  <a:pt x="164985" y="221353"/>
                </a:cubicBezTo>
                <a:lnTo>
                  <a:pt x="232566" y="281077"/>
                </a:lnTo>
                <a:lnTo>
                  <a:pt x="300163" y="221353"/>
                </a:lnTo>
                <a:cubicBezTo>
                  <a:pt x="303264" y="218627"/>
                  <a:pt x="307997" y="218912"/>
                  <a:pt x="310738" y="222012"/>
                </a:cubicBezTo>
                <a:cubicBezTo>
                  <a:pt x="313479" y="225113"/>
                  <a:pt x="313179" y="229847"/>
                  <a:pt x="310079" y="232588"/>
                </a:cubicBezTo>
                <a:lnTo>
                  <a:pt x="241913" y="292806"/>
                </a:lnTo>
                <a:lnTo>
                  <a:pt x="241913" y="543429"/>
                </a:lnTo>
                <a:lnTo>
                  <a:pt x="356002" y="543429"/>
                </a:lnTo>
                <a:cubicBezTo>
                  <a:pt x="356376" y="543429"/>
                  <a:pt x="356721" y="543489"/>
                  <a:pt x="357080" y="543534"/>
                </a:cubicBezTo>
                <a:cubicBezTo>
                  <a:pt x="364779" y="504108"/>
                  <a:pt x="378619" y="463977"/>
                  <a:pt x="398210" y="424836"/>
                </a:cubicBezTo>
                <a:cubicBezTo>
                  <a:pt x="403618" y="414006"/>
                  <a:pt x="409399" y="403041"/>
                  <a:pt x="415001" y="392435"/>
                </a:cubicBezTo>
                <a:cubicBezTo>
                  <a:pt x="441467" y="342194"/>
                  <a:pt x="468848" y="290259"/>
                  <a:pt x="468848" y="232603"/>
                </a:cubicBezTo>
                <a:cubicBezTo>
                  <a:pt x="468848" y="104348"/>
                  <a:pt x="364509" y="0"/>
                  <a:pt x="2362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6"/>
          <p:cNvSpPr/>
          <p:nvPr/>
        </p:nvSpPr>
        <p:spPr>
          <a:xfrm>
            <a:off x="7715119" y="811160"/>
            <a:ext cx="249401" cy="373688"/>
          </a:xfrm>
          <a:custGeom>
            <a:rect b="b" l="l" r="r" t="t"/>
            <a:pathLst>
              <a:path extrusionOk="0" h="747376" w="498803">
                <a:moveTo>
                  <a:pt x="251259" y="0"/>
                </a:moveTo>
                <a:lnTo>
                  <a:pt x="247545" y="0"/>
                </a:lnTo>
                <a:cubicBezTo>
                  <a:pt x="111048" y="0"/>
                  <a:pt x="0" y="111074"/>
                  <a:pt x="0" y="247582"/>
                </a:cubicBezTo>
                <a:cubicBezTo>
                  <a:pt x="0" y="308954"/>
                  <a:pt x="28264" y="362551"/>
                  <a:pt x="55584" y="414395"/>
                </a:cubicBezTo>
                <a:cubicBezTo>
                  <a:pt x="61141" y="424926"/>
                  <a:pt x="66878" y="435831"/>
                  <a:pt x="72225" y="446511"/>
                </a:cubicBezTo>
                <a:cubicBezTo>
                  <a:pt x="91861" y="485773"/>
                  <a:pt x="105536" y="525978"/>
                  <a:pt x="112801" y="565329"/>
                </a:cubicBezTo>
                <a:cubicBezTo>
                  <a:pt x="112786" y="565524"/>
                  <a:pt x="112741" y="565704"/>
                  <a:pt x="112741" y="565899"/>
                </a:cubicBezTo>
                <a:cubicBezTo>
                  <a:pt x="112741" y="567037"/>
                  <a:pt x="113011" y="568116"/>
                  <a:pt x="113475" y="569074"/>
                </a:cubicBezTo>
                <a:cubicBezTo>
                  <a:pt x="117055" y="589626"/>
                  <a:pt x="118897" y="609939"/>
                  <a:pt x="118897" y="629727"/>
                </a:cubicBezTo>
                <a:cubicBezTo>
                  <a:pt x="118897" y="649185"/>
                  <a:pt x="116785" y="659970"/>
                  <a:pt x="116770" y="660075"/>
                </a:cubicBezTo>
                <a:cubicBezTo>
                  <a:pt x="116321" y="662277"/>
                  <a:pt x="116935" y="664554"/>
                  <a:pt x="118358" y="666292"/>
                </a:cubicBezTo>
                <a:cubicBezTo>
                  <a:pt x="119781" y="668044"/>
                  <a:pt x="121967" y="669048"/>
                  <a:pt x="124214" y="669048"/>
                </a:cubicBezTo>
                <a:lnTo>
                  <a:pt x="155788" y="669048"/>
                </a:lnTo>
                <a:lnTo>
                  <a:pt x="155788" y="727513"/>
                </a:lnTo>
                <a:cubicBezTo>
                  <a:pt x="155788" y="738463"/>
                  <a:pt x="164700" y="747376"/>
                  <a:pt x="175664" y="747376"/>
                </a:cubicBezTo>
                <a:lnTo>
                  <a:pt x="319440" y="747376"/>
                </a:lnTo>
                <a:cubicBezTo>
                  <a:pt x="330404" y="747376"/>
                  <a:pt x="339316" y="738463"/>
                  <a:pt x="339316" y="727513"/>
                </a:cubicBezTo>
                <a:lnTo>
                  <a:pt x="339316" y="669048"/>
                </a:lnTo>
                <a:lnTo>
                  <a:pt x="374695" y="669048"/>
                </a:lnTo>
                <a:cubicBezTo>
                  <a:pt x="376941" y="669048"/>
                  <a:pt x="379053" y="668029"/>
                  <a:pt x="380476" y="666307"/>
                </a:cubicBezTo>
                <a:cubicBezTo>
                  <a:pt x="381899" y="664569"/>
                  <a:pt x="382468" y="662277"/>
                  <a:pt x="382034" y="660075"/>
                </a:cubicBezTo>
                <a:cubicBezTo>
                  <a:pt x="382019" y="659970"/>
                  <a:pt x="379907" y="649185"/>
                  <a:pt x="379907" y="629727"/>
                </a:cubicBezTo>
                <a:cubicBezTo>
                  <a:pt x="379907" y="570902"/>
                  <a:pt x="396054" y="507538"/>
                  <a:pt x="426579" y="446511"/>
                </a:cubicBezTo>
                <a:cubicBezTo>
                  <a:pt x="431926" y="435831"/>
                  <a:pt x="437663" y="424926"/>
                  <a:pt x="443220" y="414395"/>
                </a:cubicBezTo>
                <a:cubicBezTo>
                  <a:pt x="470540" y="362551"/>
                  <a:pt x="498804" y="308954"/>
                  <a:pt x="498804" y="247582"/>
                </a:cubicBezTo>
                <a:cubicBezTo>
                  <a:pt x="498804" y="111074"/>
                  <a:pt x="387756" y="0"/>
                  <a:pt x="251259" y="0"/>
                </a:cubicBezTo>
                <a:close/>
                <a:moveTo>
                  <a:pt x="324338" y="727513"/>
                </a:moveTo>
                <a:cubicBezTo>
                  <a:pt x="324338" y="730210"/>
                  <a:pt x="322136" y="732397"/>
                  <a:pt x="319440" y="732397"/>
                </a:cubicBezTo>
                <a:lnTo>
                  <a:pt x="175664" y="732397"/>
                </a:lnTo>
                <a:cubicBezTo>
                  <a:pt x="172968" y="732397"/>
                  <a:pt x="170766" y="730210"/>
                  <a:pt x="170766" y="727513"/>
                </a:cubicBezTo>
                <a:lnTo>
                  <a:pt x="170766" y="669048"/>
                </a:lnTo>
                <a:lnTo>
                  <a:pt x="324338" y="669048"/>
                </a:lnTo>
                <a:lnTo>
                  <a:pt x="324338" y="727513"/>
                </a:lnTo>
                <a:close/>
                <a:moveTo>
                  <a:pt x="331887" y="654068"/>
                </a:moveTo>
                <a:cubicBezTo>
                  <a:pt x="331872" y="654068"/>
                  <a:pt x="331842" y="654068"/>
                  <a:pt x="331827" y="654068"/>
                </a:cubicBezTo>
                <a:lnTo>
                  <a:pt x="163277" y="654068"/>
                </a:lnTo>
                <a:cubicBezTo>
                  <a:pt x="163262" y="654068"/>
                  <a:pt x="163232" y="654068"/>
                  <a:pt x="163217" y="654068"/>
                </a:cubicBezTo>
                <a:lnTo>
                  <a:pt x="132707" y="654068"/>
                </a:lnTo>
                <a:cubicBezTo>
                  <a:pt x="133291" y="648436"/>
                  <a:pt x="133875" y="640257"/>
                  <a:pt x="133875" y="629727"/>
                </a:cubicBezTo>
                <a:cubicBezTo>
                  <a:pt x="133875" y="626311"/>
                  <a:pt x="133815" y="622881"/>
                  <a:pt x="133710" y="619451"/>
                </a:cubicBezTo>
                <a:lnTo>
                  <a:pt x="365094" y="619451"/>
                </a:lnTo>
                <a:cubicBezTo>
                  <a:pt x="364989" y="622881"/>
                  <a:pt x="364929" y="626311"/>
                  <a:pt x="364929" y="629727"/>
                </a:cubicBezTo>
                <a:cubicBezTo>
                  <a:pt x="364929" y="640257"/>
                  <a:pt x="365513" y="648436"/>
                  <a:pt x="366097" y="654068"/>
                </a:cubicBezTo>
                <a:lnTo>
                  <a:pt x="331887" y="654068"/>
                </a:lnTo>
                <a:close/>
                <a:moveTo>
                  <a:pt x="365872" y="604471"/>
                </a:moveTo>
                <a:lnTo>
                  <a:pt x="132932" y="604471"/>
                </a:lnTo>
                <a:cubicBezTo>
                  <a:pt x="132198" y="594195"/>
                  <a:pt x="130999" y="583829"/>
                  <a:pt x="129367" y="573388"/>
                </a:cubicBezTo>
                <a:lnTo>
                  <a:pt x="369437" y="573388"/>
                </a:lnTo>
                <a:cubicBezTo>
                  <a:pt x="367805" y="583829"/>
                  <a:pt x="366606" y="594195"/>
                  <a:pt x="365872" y="604471"/>
                </a:cubicBezTo>
                <a:close/>
                <a:moveTo>
                  <a:pt x="429979" y="407415"/>
                </a:moveTo>
                <a:cubicBezTo>
                  <a:pt x="424377" y="418020"/>
                  <a:pt x="418596" y="428985"/>
                  <a:pt x="413189" y="439815"/>
                </a:cubicBezTo>
                <a:cubicBezTo>
                  <a:pt x="393597" y="478957"/>
                  <a:pt x="379757" y="519087"/>
                  <a:pt x="372058" y="558514"/>
                </a:cubicBezTo>
                <a:cubicBezTo>
                  <a:pt x="371699" y="558469"/>
                  <a:pt x="371354" y="558409"/>
                  <a:pt x="370980" y="558409"/>
                </a:cubicBezTo>
                <a:lnTo>
                  <a:pt x="256891" y="558409"/>
                </a:lnTo>
                <a:lnTo>
                  <a:pt x="256891" y="307785"/>
                </a:lnTo>
                <a:lnTo>
                  <a:pt x="325057" y="247568"/>
                </a:lnTo>
                <a:cubicBezTo>
                  <a:pt x="328157" y="244826"/>
                  <a:pt x="328457" y="240093"/>
                  <a:pt x="325716" y="236992"/>
                </a:cubicBezTo>
                <a:cubicBezTo>
                  <a:pt x="322975" y="233891"/>
                  <a:pt x="318242" y="233607"/>
                  <a:pt x="315141" y="236333"/>
                </a:cubicBezTo>
                <a:lnTo>
                  <a:pt x="247545" y="296056"/>
                </a:lnTo>
                <a:lnTo>
                  <a:pt x="179963" y="236333"/>
                </a:lnTo>
                <a:cubicBezTo>
                  <a:pt x="176863" y="233607"/>
                  <a:pt x="172129" y="233891"/>
                  <a:pt x="169388" y="236992"/>
                </a:cubicBezTo>
                <a:cubicBezTo>
                  <a:pt x="166647" y="240093"/>
                  <a:pt x="166947" y="244826"/>
                  <a:pt x="170047" y="247568"/>
                </a:cubicBezTo>
                <a:lnTo>
                  <a:pt x="241913" y="311066"/>
                </a:lnTo>
                <a:lnTo>
                  <a:pt x="241913" y="558409"/>
                </a:lnTo>
                <a:lnTo>
                  <a:pt x="126731" y="558409"/>
                </a:lnTo>
                <a:cubicBezTo>
                  <a:pt x="119032" y="519012"/>
                  <a:pt x="105177" y="478927"/>
                  <a:pt x="85615" y="439815"/>
                </a:cubicBezTo>
                <a:cubicBezTo>
                  <a:pt x="80208" y="428985"/>
                  <a:pt x="74427" y="418020"/>
                  <a:pt x="68825" y="407415"/>
                </a:cubicBezTo>
                <a:cubicBezTo>
                  <a:pt x="42358" y="357173"/>
                  <a:pt x="14978" y="305239"/>
                  <a:pt x="14978" y="247582"/>
                </a:cubicBezTo>
                <a:cubicBezTo>
                  <a:pt x="14978" y="119327"/>
                  <a:pt x="119316" y="14980"/>
                  <a:pt x="247545" y="14980"/>
                </a:cubicBezTo>
                <a:lnTo>
                  <a:pt x="251259" y="14980"/>
                </a:lnTo>
                <a:cubicBezTo>
                  <a:pt x="379488" y="14980"/>
                  <a:pt x="483826" y="119327"/>
                  <a:pt x="483826" y="247582"/>
                </a:cubicBezTo>
                <a:cubicBezTo>
                  <a:pt x="483826" y="305239"/>
                  <a:pt x="456446" y="357173"/>
                  <a:pt x="429979" y="4074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6"/>
          <p:cNvSpPr/>
          <p:nvPr/>
        </p:nvSpPr>
        <p:spPr>
          <a:xfrm>
            <a:off x="4454038" y="1584107"/>
            <a:ext cx="366415" cy="366415"/>
          </a:xfrm>
          <a:custGeom>
            <a:rect b="b" l="l" r="r" t="t"/>
            <a:pathLst>
              <a:path extrusionOk="0" h="732830" w="732830">
                <a:moveTo>
                  <a:pt x="732831" y="366416"/>
                </a:moveTo>
                <a:cubicBezTo>
                  <a:pt x="732831" y="568775"/>
                  <a:pt x="568790" y="732831"/>
                  <a:pt x="366416" y="732831"/>
                </a:cubicBezTo>
                <a:cubicBezTo>
                  <a:pt x="164041" y="732831"/>
                  <a:pt x="0" y="568775"/>
                  <a:pt x="0" y="366416"/>
                </a:cubicBezTo>
                <a:cubicBezTo>
                  <a:pt x="0" y="164056"/>
                  <a:pt x="164041" y="0"/>
                  <a:pt x="366416" y="0"/>
                </a:cubicBezTo>
                <a:cubicBezTo>
                  <a:pt x="568790" y="0"/>
                  <a:pt x="732831" y="164041"/>
                  <a:pt x="732831" y="3664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6"/>
          <p:cNvSpPr/>
          <p:nvPr/>
        </p:nvSpPr>
        <p:spPr>
          <a:xfrm>
            <a:off x="4450293" y="1580363"/>
            <a:ext cx="373905" cy="373905"/>
          </a:xfrm>
          <a:custGeom>
            <a:rect b="b" l="l" r="r" t="t"/>
            <a:pathLst>
              <a:path extrusionOk="0" h="747810" w="747810">
                <a:moveTo>
                  <a:pt x="638295" y="109516"/>
                </a:moveTo>
                <a:cubicBezTo>
                  <a:pt x="567666" y="38887"/>
                  <a:pt x="473774" y="0"/>
                  <a:pt x="373905" y="0"/>
                </a:cubicBezTo>
                <a:cubicBezTo>
                  <a:pt x="274036" y="0"/>
                  <a:pt x="180129" y="38887"/>
                  <a:pt x="109516" y="109516"/>
                </a:cubicBezTo>
                <a:cubicBezTo>
                  <a:pt x="38887" y="180129"/>
                  <a:pt x="0" y="274036"/>
                  <a:pt x="0" y="373905"/>
                </a:cubicBezTo>
                <a:cubicBezTo>
                  <a:pt x="0" y="473774"/>
                  <a:pt x="38887" y="567681"/>
                  <a:pt x="109516" y="638295"/>
                </a:cubicBezTo>
                <a:cubicBezTo>
                  <a:pt x="180129" y="708909"/>
                  <a:pt x="274036" y="747811"/>
                  <a:pt x="373905" y="747811"/>
                </a:cubicBezTo>
                <a:cubicBezTo>
                  <a:pt x="473774" y="747811"/>
                  <a:pt x="567681" y="708924"/>
                  <a:pt x="638295" y="638295"/>
                </a:cubicBezTo>
                <a:cubicBezTo>
                  <a:pt x="708909" y="567666"/>
                  <a:pt x="747811" y="473774"/>
                  <a:pt x="747811" y="373905"/>
                </a:cubicBezTo>
                <a:cubicBezTo>
                  <a:pt x="747811" y="274036"/>
                  <a:pt x="708909" y="180129"/>
                  <a:pt x="638295" y="109516"/>
                </a:cubicBezTo>
                <a:close/>
                <a:moveTo>
                  <a:pt x="627704" y="627704"/>
                </a:moveTo>
                <a:cubicBezTo>
                  <a:pt x="559907" y="695502"/>
                  <a:pt x="469775" y="732831"/>
                  <a:pt x="373905" y="732831"/>
                </a:cubicBezTo>
                <a:cubicBezTo>
                  <a:pt x="278036" y="732831"/>
                  <a:pt x="187904" y="695502"/>
                  <a:pt x="120106" y="627704"/>
                </a:cubicBezTo>
                <a:cubicBezTo>
                  <a:pt x="52309" y="559907"/>
                  <a:pt x="14980" y="469775"/>
                  <a:pt x="14980" y="373905"/>
                </a:cubicBezTo>
                <a:cubicBezTo>
                  <a:pt x="14980" y="278036"/>
                  <a:pt x="52309" y="187904"/>
                  <a:pt x="120106" y="120106"/>
                </a:cubicBezTo>
                <a:cubicBezTo>
                  <a:pt x="187904" y="52309"/>
                  <a:pt x="278036" y="14980"/>
                  <a:pt x="373905" y="14980"/>
                </a:cubicBezTo>
                <a:cubicBezTo>
                  <a:pt x="469775" y="14980"/>
                  <a:pt x="559907" y="52309"/>
                  <a:pt x="627704" y="120106"/>
                </a:cubicBezTo>
                <a:cubicBezTo>
                  <a:pt x="695502" y="187904"/>
                  <a:pt x="732831" y="278036"/>
                  <a:pt x="732831" y="373905"/>
                </a:cubicBezTo>
                <a:cubicBezTo>
                  <a:pt x="732831" y="469775"/>
                  <a:pt x="695487" y="559907"/>
                  <a:pt x="627704" y="627704"/>
                </a:cubicBezTo>
                <a:close/>
                <a:moveTo>
                  <a:pt x="563472" y="560491"/>
                </a:moveTo>
                <a:cubicBezTo>
                  <a:pt x="564955" y="564356"/>
                  <a:pt x="563022" y="568685"/>
                  <a:pt x="559158" y="570168"/>
                </a:cubicBezTo>
                <a:cubicBezTo>
                  <a:pt x="558274" y="570512"/>
                  <a:pt x="557360" y="570662"/>
                  <a:pt x="556476" y="570662"/>
                </a:cubicBezTo>
                <a:cubicBezTo>
                  <a:pt x="553466" y="570662"/>
                  <a:pt x="550619" y="568835"/>
                  <a:pt x="549481" y="565854"/>
                </a:cubicBezTo>
                <a:cubicBezTo>
                  <a:pt x="535999" y="530741"/>
                  <a:pt x="512511" y="500737"/>
                  <a:pt x="481564" y="479092"/>
                </a:cubicBezTo>
                <a:cubicBezTo>
                  <a:pt x="449912" y="456952"/>
                  <a:pt x="412687" y="445253"/>
                  <a:pt x="373905" y="445253"/>
                </a:cubicBezTo>
                <a:cubicBezTo>
                  <a:pt x="335123" y="445253"/>
                  <a:pt x="297899" y="456952"/>
                  <a:pt x="266247" y="479092"/>
                </a:cubicBezTo>
                <a:cubicBezTo>
                  <a:pt x="235299" y="500737"/>
                  <a:pt x="211811" y="530741"/>
                  <a:pt x="198330" y="565854"/>
                </a:cubicBezTo>
                <a:cubicBezTo>
                  <a:pt x="196847" y="569718"/>
                  <a:pt x="192518" y="571636"/>
                  <a:pt x="188653" y="570168"/>
                </a:cubicBezTo>
                <a:cubicBezTo>
                  <a:pt x="184788" y="568685"/>
                  <a:pt x="182871" y="564356"/>
                  <a:pt x="184354" y="560491"/>
                </a:cubicBezTo>
                <a:cubicBezTo>
                  <a:pt x="198914" y="522578"/>
                  <a:pt x="224274" y="490192"/>
                  <a:pt x="257679" y="466824"/>
                </a:cubicBezTo>
                <a:cubicBezTo>
                  <a:pt x="291862" y="442916"/>
                  <a:pt x="332052" y="430273"/>
                  <a:pt x="373920" y="430273"/>
                </a:cubicBezTo>
                <a:cubicBezTo>
                  <a:pt x="415788" y="430273"/>
                  <a:pt x="455993" y="442916"/>
                  <a:pt x="490162" y="466824"/>
                </a:cubicBezTo>
                <a:cubicBezTo>
                  <a:pt x="523551" y="490192"/>
                  <a:pt x="548912" y="522593"/>
                  <a:pt x="563472" y="560491"/>
                </a:cubicBezTo>
                <a:close/>
                <a:moveTo>
                  <a:pt x="228154" y="306467"/>
                </a:moveTo>
                <a:cubicBezTo>
                  <a:pt x="190450" y="306467"/>
                  <a:pt x="158619" y="277047"/>
                  <a:pt x="155683" y="239494"/>
                </a:cubicBezTo>
                <a:cubicBezTo>
                  <a:pt x="155368" y="235374"/>
                  <a:pt x="158439" y="231764"/>
                  <a:pt x="162573" y="231449"/>
                </a:cubicBezTo>
                <a:cubicBezTo>
                  <a:pt x="166708" y="231135"/>
                  <a:pt x="170303" y="234206"/>
                  <a:pt x="170617" y="238340"/>
                </a:cubicBezTo>
                <a:cubicBezTo>
                  <a:pt x="172939" y="268149"/>
                  <a:pt x="198210" y="291503"/>
                  <a:pt x="228154" y="291503"/>
                </a:cubicBezTo>
                <a:cubicBezTo>
                  <a:pt x="258098" y="291503"/>
                  <a:pt x="283369" y="268149"/>
                  <a:pt x="285706" y="238340"/>
                </a:cubicBezTo>
                <a:cubicBezTo>
                  <a:pt x="286020" y="234221"/>
                  <a:pt x="289615" y="231135"/>
                  <a:pt x="293750" y="231449"/>
                </a:cubicBezTo>
                <a:cubicBezTo>
                  <a:pt x="297869" y="231764"/>
                  <a:pt x="300955" y="235374"/>
                  <a:pt x="300640" y="239494"/>
                </a:cubicBezTo>
                <a:cubicBezTo>
                  <a:pt x="297704" y="277047"/>
                  <a:pt x="265873" y="306467"/>
                  <a:pt x="228154" y="306467"/>
                </a:cubicBezTo>
                <a:close/>
                <a:moveTo>
                  <a:pt x="586151" y="239494"/>
                </a:moveTo>
                <a:cubicBezTo>
                  <a:pt x="583215" y="277047"/>
                  <a:pt x="551383" y="306467"/>
                  <a:pt x="513680" y="306467"/>
                </a:cubicBezTo>
                <a:cubicBezTo>
                  <a:pt x="475976" y="306467"/>
                  <a:pt x="444145" y="277047"/>
                  <a:pt x="441209" y="239494"/>
                </a:cubicBezTo>
                <a:cubicBezTo>
                  <a:pt x="440894" y="235374"/>
                  <a:pt x="443965" y="231764"/>
                  <a:pt x="448099" y="231449"/>
                </a:cubicBezTo>
                <a:cubicBezTo>
                  <a:pt x="452189" y="231135"/>
                  <a:pt x="455829" y="234206"/>
                  <a:pt x="456143" y="238340"/>
                </a:cubicBezTo>
                <a:cubicBezTo>
                  <a:pt x="458465" y="268149"/>
                  <a:pt x="483736" y="291503"/>
                  <a:pt x="513680" y="291503"/>
                </a:cubicBezTo>
                <a:cubicBezTo>
                  <a:pt x="543624" y="291503"/>
                  <a:pt x="568894" y="268149"/>
                  <a:pt x="571216" y="238340"/>
                </a:cubicBezTo>
                <a:cubicBezTo>
                  <a:pt x="571546" y="234221"/>
                  <a:pt x="575141" y="231135"/>
                  <a:pt x="579260" y="231449"/>
                </a:cubicBezTo>
                <a:cubicBezTo>
                  <a:pt x="583395" y="231764"/>
                  <a:pt x="586480" y="235374"/>
                  <a:pt x="586151" y="2394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6"/>
          <p:cNvSpPr/>
          <p:nvPr/>
        </p:nvSpPr>
        <p:spPr>
          <a:xfrm>
            <a:off x="3871005" y="1584107"/>
            <a:ext cx="366415" cy="366415"/>
          </a:xfrm>
          <a:custGeom>
            <a:rect b="b" l="l" r="r" t="t"/>
            <a:pathLst>
              <a:path extrusionOk="0" h="732830" w="732830">
                <a:moveTo>
                  <a:pt x="732831" y="366416"/>
                </a:moveTo>
                <a:cubicBezTo>
                  <a:pt x="732831" y="568775"/>
                  <a:pt x="568790" y="732831"/>
                  <a:pt x="366416" y="732831"/>
                </a:cubicBezTo>
                <a:cubicBezTo>
                  <a:pt x="164041" y="732831"/>
                  <a:pt x="0" y="568775"/>
                  <a:pt x="0" y="366416"/>
                </a:cubicBezTo>
                <a:cubicBezTo>
                  <a:pt x="0" y="164056"/>
                  <a:pt x="164041" y="0"/>
                  <a:pt x="366416" y="0"/>
                </a:cubicBezTo>
                <a:cubicBezTo>
                  <a:pt x="568790" y="0"/>
                  <a:pt x="732831" y="164041"/>
                  <a:pt x="732831" y="3664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6"/>
          <p:cNvSpPr/>
          <p:nvPr/>
        </p:nvSpPr>
        <p:spPr>
          <a:xfrm>
            <a:off x="3867260" y="1580363"/>
            <a:ext cx="373905" cy="373905"/>
          </a:xfrm>
          <a:custGeom>
            <a:rect b="b" l="l" r="r" t="t"/>
            <a:pathLst>
              <a:path extrusionOk="0" h="747810" w="747810">
                <a:moveTo>
                  <a:pt x="638295" y="109516"/>
                </a:moveTo>
                <a:cubicBezTo>
                  <a:pt x="567666" y="38887"/>
                  <a:pt x="473774" y="0"/>
                  <a:pt x="373905" y="0"/>
                </a:cubicBezTo>
                <a:cubicBezTo>
                  <a:pt x="274036" y="0"/>
                  <a:pt x="180129" y="38887"/>
                  <a:pt x="109516" y="109516"/>
                </a:cubicBezTo>
                <a:cubicBezTo>
                  <a:pt x="38887" y="180129"/>
                  <a:pt x="0" y="274036"/>
                  <a:pt x="0" y="373905"/>
                </a:cubicBezTo>
                <a:cubicBezTo>
                  <a:pt x="0" y="473774"/>
                  <a:pt x="38887" y="567681"/>
                  <a:pt x="109516" y="638295"/>
                </a:cubicBezTo>
                <a:cubicBezTo>
                  <a:pt x="180129" y="708909"/>
                  <a:pt x="274036" y="747811"/>
                  <a:pt x="373905" y="747811"/>
                </a:cubicBezTo>
                <a:cubicBezTo>
                  <a:pt x="473774" y="747811"/>
                  <a:pt x="567681" y="708924"/>
                  <a:pt x="638295" y="638295"/>
                </a:cubicBezTo>
                <a:cubicBezTo>
                  <a:pt x="708909" y="567666"/>
                  <a:pt x="747811" y="473774"/>
                  <a:pt x="747811" y="373905"/>
                </a:cubicBezTo>
                <a:cubicBezTo>
                  <a:pt x="747811" y="274036"/>
                  <a:pt x="708909" y="180129"/>
                  <a:pt x="638295" y="109516"/>
                </a:cubicBezTo>
                <a:close/>
                <a:moveTo>
                  <a:pt x="627704" y="627704"/>
                </a:moveTo>
                <a:cubicBezTo>
                  <a:pt x="559907" y="695502"/>
                  <a:pt x="469775" y="732831"/>
                  <a:pt x="373905" y="732831"/>
                </a:cubicBezTo>
                <a:cubicBezTo>
                  <a:pt x="278036" y="732831"/>
                  <a:pt x="187904" y="695502"/>
                  <a:pt x="120106" y="627704"/>
                </a:cubicBezTo>
                <a:cubicBezTo>
                  <a:pt x="52309" y="559907"/>
                  <a:pt x="14980" y="469775"/>
                  <a:pt x="14980" y="373905"/>
                </a:cubicBezTo>
                <a:cubicBezTo>
                  <a:pt x="14980" y="278036"/>
                  <a:pt x="52309" y="187904"/>
                  <a:pt x="120106" y="120106"/>
                </a:cubicBezTo>
                <a:cubicBezTo>
                  <a:pt x="187904" y="52309"/>
                  <a:pt x="278036" y="14980"/>
                  <a:pt x="373905" y="14980"/>
                </a:cubicBezTo>
                <a:cubicBezTo>
                  <a:pt x="469775" y="14980"/>
                  <a:pt x="559907" y="52309"/>
                  <a:pt x="627704" y="120106"/>
                </a:cubicBezTo>
                <a:cubicBezTo>
                  <a:pt x="695502" y="187904"/>
                  <a:pt x="732831" y="278036"/>
                  <a:pt x="732831" y="373905"/>
                </a:cubicBezTo>
                <a:cubicBezTo>
                  <a:pt x="732831" y="469775"/>
                  <a:pt x="695487" y="559907"/>
                  <a:pt x="627704" y="627704"/>
                </a:cubicBezTo>
                <a:close/>
                <a:moveTo>
                  <a:pt x="563472" y="462225"/>
                </a:moveTo>
                <a:cubicBezTo>
                  <a:pt x="548912" y="500138"/>
                  <a:pt x="523551" y="532524"/>
                  <a:pt x="490147" y="555892"/>
                </a:cubicBezTo>
                <a:cubicBezTo>
                  <a:pt x="455963" y="579800"/>
                  <a:pt x="415773" y="592442"/>
                  <a:pt x="373905" y="592442"/>
                </a:cubicBezTo>
                <a:cubicBezTo>
                  <a:pt x="332037" y="592442"/>
                  <a:pt x="291847" y="579800"/>
                  <a:pt x="257664" y="555892"/>
                </a:cubicBezTo>
                <a:cubicBezTo>
                  <a:pt x="224259" y="532524"/>
                  <a:pt x="198899" y="500138"/>
                  <a:pt x="184339" y="462225"/>
                </a:cubicBezTo>
                <a:cubicBezTo>
                  <a:pt x="182856" y="458360"/>
                  <a:pt x="184788" y="454031"/>
                  <a:pt x="188638" y="452548"/>
                </a:cubicBezTo>
                <a:cubicBezTo>
                  <a:pt x="192503" y="451065"/>
                  <a:pt x="196832" y="452997"/>
                  <a:pt x="198315" y="456862"/>
                </a:cubicBezTo>
                <a:cubicBezTo>
                  <a:pt x="211796" y="491974"/>
                  <a:pt x="235284" y="521978"/>
                  <a:pt x="266232" y="543624"/>
                </a:cubicBezTo>
                <a:cubicBezTo>
                  <a:pt x="297884" y="565764"/>
                  <a:pt x="335108" y="577463"/>
                  <a:pt x="373890" y="577463"/>
                </a:cubicBezTo>
                <a:cubicBezTo>
                  <a:pt x="412672" y="577463"/>
                  <a:pt x="449897" y="565764"/>
                  <a:pt x="481549" y="543624"/>
                </a:cubicBezTo>
                <a:cubicBezTo>
                  <a:pt x="512496" y="521978"/>
                  <a:pt x="535984" y="491974"/>
                  <a:pt x="549466" y="456862"/>
                </a:cubicBezTo>
                <a:cubicBezTo>
                  <a:pt x="550949" y="452997"/>
                  <a:pt x="555278" y="451080"/>
                  <a:pt x="559143" y="452548"/>
                </a:cubicBezTo>
                <a:cubicBezTo>
                  <a:pt x="563022" y="454031"/>
                  <a:pt x="564955" y="458360"/>
                  <a:pt x="563472" y="462225"/>
                </a:cubicBezTo>
                <a:close/>
                <a:moveTo>
                  <a:pt x="170632" y="299562"/>
                </a:moveTo>
                <a:cubicBezTo>
                  <a:pt x="170318" y="303681"/>
                  <a:pt x="166708" y="306767"/>
                  <a:pt x="162588" y="306452"/>
                </a:cubicBezTo>
                <a:cubicBezTo>
                  <a:pt x="158469" y="306138"/>
                  <a:pt x="155383" y="302528"/>
                  <a:pt x="155698" y="298408"/>
                </a:cubicBezTo>
                <a:cubicBezTo>
                  <a:pt x="158634" y="260854"/>
                  <a:pt x="190450" y="231435"/>
                  <a:pt x="228169" y="231435"/>
                </a:cubicBezTo>
                <a:cubicBezTo>
                  <a:pt x="265888" y="231435"/>
                  <a:pt x="297719" y="260854"/>
                  <a:pt x="300640" y="298408"/>
                </a:cubicBezTo>
                <a:cubicBezTo>
                  <a:pt x="300955" y="302528"/>
                  <a:pt x="297884" y="306138"/>
                  <a:pt x="293750" y="306452"/>
                </a:cubicBezTo>
                <a:cubicBezTo>
                  <a:pt x="293555" y="306467"/>
                  <a:pt x="293360" y="306482"/>
                  <a:pt x="293165" y="306482"/>
                </a:cubicBezTo>
                <a:cubicBezTo>
                  <a:pt x="289301" y="306482"/>
                  <a:pt x="286020" y="303501"/>
                  <a:pt x="285706" y="299577"/>
                </a:cubicBezTo>
                <a:cubicBezTo>
                  <a:pt x="283384" y="269767"/>
                  <a:pt x="258098" y="246414"/>
                  <a:pt x="228154" y="246414"/>
                </a:cubicBezTo>
                <a:cubicBezTo>
                  <a:pt x="198225" y="246399"/>
                  <a:pt x="172954" y="269752"/>
                  <a:pt x="170632" y="299562"/>
                </a:cubicBezTo>
                <a:close/>
                <a:moveTo>
                  <a:pt x="586151" y="298393"/>
                </a:moveTo>
                <a:cubicBezTo>
                  <a:pt x="586466" y="302513"/>
                  <a:pt x="583395" y="306123"/>
                  <a:pt x="579260" y="306437"/>
                </a:cubicBezTo>
                <a:cubicBezTo>
                  <a:pt x="579066" y="306452"/>
                  <a:pt x="578871" y="306467"/>
                  <a:pt x="578676" y="306467"/>
                </a:cubicBezTo>
                <a:cubicBezTo>
                  <a:pt x="574811" y="306467"/>
                  <a:pt x="571531" y="303486"/>
                  <a:pt x="571216" y="299562"/>
                </a:cubicBezTo>
                <a:cubicBezTo>
                  <a:pt x="568894" y="269752"/>
                  <a:pt x="543624" y="246399"/>
                  <a:pt x="513680" y="246399"/>
                </a:cubicBezTo>
                <a:cubicBezTo>
                  <a:pt x="483751" y="246399"/>
                  <a:pt x="458480" y="269752"/>
                  <a:pt x="456143" y="299562"/>
                </a:cubicBezTo>
                <a:cubicBezTo>
                  <a:pt x="455814" y="303681"/>
                  <a:pt x="452219" y="306767"/>
                  <a:pt x="448099" y="306452"/>
                </a:cubicBezTo>
                <a:cubicBezTo>
                  <a:pt x="443980" y="306138"/>
                  <a:pt x="440894" y="302528"/>
                  <a:pt x="441209" y="298408"/>
                </a:cubicBezTo>
                <a:cubicBezTo>
                  <a:pt x="444145" y="260854"/>
                  <a:pt x="475961" y="231435"/>
                  <a:pt x="513680" y="231435"/>
                </a:cubicBezTo>
                <a:cubicBezTo>
                  <a:pt x="551398" y="231420"/>
                  <a:pt x="583230" y="260839"/>
                  <a:pt x="586151" y="2983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6"/>
          <p:cNvSpPr/>
          <p:nvPr/>
        </p:nvSpPr>
        <p:spPr>
          <a:xfrm>
            <a:off x="8201744" y="788877"/>
            <a:ext cx="302979" cy="418131"/>
          </a:xfrm>
          <a:custGeom>
            <a:rect b="b" l="l" r="r" t="t"/>
            <a:pathLst>
              <a:path extrusionOk="0" h="836262" w="605958">
                <a:moveTo>
                  <a:pt x="602754" y="733677"/>
                </a:moveTo>
                <a:cubicBezTo>
                  <a:pt x="599359" y="738613"/>
                  <a:pt x="593740" y="741575"/>
                  <a:pt x="587736" y="741575"/>
                </a:cubicBezTo>
                <a:lnTo>
                  <a:pt x="405630" y="741575"/>
                </a:lnTo>
                <a:cubicBezTo>
                  <a:pt x="401366" y="794499"/>
                  <a:pt x="356980" y="836263"/>
                  <a:pt x="302996" y="836263"/>
                </a:cubicBezTo>
                <a:cubicBezTo>
                  <a:pt x="248994" y="836263"/>
                  <a:pt x="204593" y="794499"/>
                  <a:pt x="200328" y="741575"/>
                </a:cubicBezTo>
                <a:lnTo>
                  <a:pt x="18222" y="741575"/>
                </a:lnTo>
                <a:cubicBezTo>
                  <a:pt x="12218" y="741575"/>
                  <a:pt x="6599" y="738613"/>
                  <a:pt x="3204" y="733677"/>
                </a:cubicBezTo>
                <a:cubicBezTo>
                  <a:pt x="-191" y="728724"/>
                  <a:pt x="-944" y="722433"/>
                  <a:pt x="1214" y="716828"/>
                </a:cubicBezTo>
                <a:cubicBezTo>
                  <a:pt x="8070" y="698958"/>
                  <a:pt x="19192" y="666714"/>
                  <a:pt x="29076" y="623328"/>
                </a:cubicBezTo>
                <a:cubicBezTo>
                  <a:pt x="29142" y="622926"/>
                  <a:pt x="29226" y="622541"/>
                  <a:pt x="29343" y="622156"/>
                </a:cubicBezTo>
                <a:cubicBezTo>
                  <a:pt x="40414" y="573198"/>
                  <a:pt x="49863" y="510201"/>
                  <a:pt x="49880" y="437767"/>
                </a:cubicBezTo>
                <a:cubicBezTo>
                  <a:pt x="49880" y="437750"/>
                  <a:pt x="49863" y="437733"/>
                  <a:pt x="49863" y="437716"/>
                </a:cubicBezTo>
                <a:lnTo>
                  <a:pt x="49863" y="350023"/>
                </a:lnTo>
                <a:cubicBezTo>
                  <a:pt x="49863" y="223041"/>
                  <a:pt x="143768" y="117611"/>
                  <a:pt x="265752" y="99540"/>
                </a:cubicBezTo>
                <a:cubicBezTo>
                  <a:pt x="253811" y="89133"/>
                  <a:pt x="246252" y="73823"/>
                  <a:pt x="246252" y="56773"/>
                </a:cubicBezTo>
                <a:cubicBezTo>
                  <a:pt x="246252" y="25467"/>
                  <a:pt x="271689" y="0"/>
                  <a:pt x="302979" y="0"/>
                </a:cubicBezTo>
                <a:cubicBezTo>
                  <a:pt x="334269" y="0"/>
                  <a:pt x="359706" y="25467"/>
                  <a:pt x="359706" y="56773"/>
                </a:cubicBezTo>
                <a:cubicBezTo>
                  <a:pt x="359706" y="73806"/>
                  <a:pt x="352164" y="89099"/>
                  <a:pt x="340240" y="99507"/>
                </a:cubicBezTo>
                <a:cubicBezTo>
                  <a:pt x="393706" y="107354"/>
                  <a:pt x="443041" y="132051"/>
                  <a:pt x="481958" y="170970"/>
                </a:cubicBezTo>
                <a:cubicBezTo>
                  <a:pt x="529771" y="218775"/>
                  <a:pt x="556095" y="282374"/>
                  <a:pt x="556095" y="350023"/>
                </a:cubicBezTo>
                <a:lnTo>
                  <a:pt x="556095" y="437716"/>
                </a:lnTo>
                <a:cubicBezTo>
                  <a:pt x="556095" y="437733"/>
                  <a:pt x="556078" y="437750"/>
                  <a:pt x="556078" y="437767"/>
                </a:cubicBezTo>
                <a:cubicBezTo>
                  <a:pt x="556095" y="575256"/>
                  <a:pt x="590111" y="678728"/>
                  <a:pt x="604745" y="716828"/>
                </a:cubicBezTo>
                <a:cubicBezTo>
                  <a:pt x="606902" y="722433"/>
                  <a:pt x="606149" y="728724"/>
                  <a:pt x="602754" y="7336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6"/>
          <p:cNvSpPr/>
          <p:nvPr/>
        </p:nvSpPr>
        <p:spPr>
          <a:xfrm>
            <a:off x="8210103" y="797243"/>
            <a:ext cx="286263" cy="401399"/>
          </a:xfrm>
          <a:custGeom>
            <a:rect b="b" l="l" r="r" t="t"/>
            <a:pathLst>
              <a:path extrusionOk="0" h="802798" w="572526">
                <a:moveTo>
                  <a:pt x="286261" y="724842"/>
                </a:moveTo>
                <a:lnTo>
                  <a:pt x="372155" y="724842"/>
                </a:lnTo>
                <a:cubicBezTo>
                  <a:pt x="367940" y="768530"/>
                  <a:pt x="331031" y="802798"/>
                  <a:pt x="286278" y="802798"/>
                </a:cubicBezTo>
                <a:cubicBezTo>
                  <a:pt x="241508" y="802798"/>
                  <a:pt x="204582" y="768530"/>
                  <a:pt x="200367" y="724842"/>
                </a:cubicBezTo>
                <a:lnTo>
                  <a:pt x="286261" y="724842"/>
                </a:lnTo>
                <a:close/>
                <a:moveTo>
                  <a:pt x="572423" y="706102"/>
                </a:moveTo>
                <a:cubicBezTo>
                  <a:pt x="565700" y="688600"/>
                  <a:pt x="554997" y="657646"/>
                  <a:pt x="545230" y="616166"/>
                </a:cubicBezTo>
                <a:lnTo>
                  <a:pt x="27292" y="616166"/>
                </a:lnTo>
                <a:cubicBezTo>
                  <a:pt x="17525" y="657646"/>
                  <a:pt x="6822" y="688600"/>
                  <a:pt x="116" y="706102"/>
                </a:cubicBezTo>
                <a:cubicBezTo>
                  <a:pt x="-85" y="706587"/>
                  <a:pt x="-18" y="707039"/>
                  <a:pt x="266" y="707458"/>
                </a:cubicBezTo>
                <a:cubicBezTo>
                  <a:pt x="567" y="707893"/>
                  <a:pt x="969" y="708110"/>
                  <a:pt x="1504" y="708110"/>
                </a:cubicBezTo>
                <a:lnTo>
                  <a:pt x="191604" y="708110"/>
                </a:lnTo>
                <a:lnTo>
                  <a:pt x="286261" y="708110"/>
                </a:lnTo>
                <a:lnTo>
                  <a:pt x="380918" y="708110"/>
                </a:lnTo>
                <a:lnTo>
                  <a:pt x="571018" y="708110"/>
                </a:lnTo>
                <a:cubicBezTo>
                  <a:pt x="571554" y="708110"/>
                  <a:pt x="571955" y="707893"/>
                  <a:pt x="572256" y="707458"/>
                </a:cubicBezTo>
                <a:cubicBezTo>
                  <a:pt x="572540" y="707039"/>
                  <a:pt x="572607" y="706587"/>
                  <a:pt x="572423" y="706102"/>
                </a:cubicBezTo>
                <a:close/>
                <a:moveTo>
                  <a:pt x="286261" y="80064"/>
                </a:moveTo>
                <a:cubicBezTo>
                  <a:pt x="308320" y="80064"/>
                  <a:pt x="326265" y="62110"/>
                  <a:pt x="326265" y="40040"/>
                </a:cubicBezTo>
                <a:cubicBezTo>
                  <a:pt x="326265" y="17970"/>
                  <a:pt x="308320" y="0"/>
                  <a:pt x="286261" y="0"/>
                </a:cubicBezTo>
                <a:cubicBezTo>
                  <a:pt x="264202" y="0"/>
                  <a:pt x="246258" y="17970"/>
                  <a:pt x="246258" y="40040"/>
                </a:cubicBezTo>
                <a:cubicBezTo>
                  <a:pt x="246258" y="62110"/>
                  <a:pt x="264202" y="80064"/>
                  <a:pt x="286261" y="80064"/>
                </a:cubicBezTo>
                <a:close/>
                <a:moveTo>
                  <a:pt x="541467" y="599434"/>
                </a:moveTo>
                <a:cubicBezTo>
                  <a:pt x="531099" y="550910"/>
                  <a:pt x="522636" y="490139"/>
                  <a:pt x="522636" y="420984"/>
                </a:cubicBezTo>
                <a:cubicBezTo>
                  <a:pt x="522636" y="420967"/>
                  <a:pt x="522653" y="420951"/>
                  <a:pt x="522653" y="420934"/>
                </a:cubicBezTo>
                <a:lnTo>
                  <a:pt x="522653" y="333290"/>
                </a:lnTo>
                <a:cubicBezTo>
                  <a:pt x="522653" y="270109"/>
                  <a:pt x="498069" y="210726"/>
                  <a:pt x="453416" y="166068"/>
                </a:cubicBezTo>
                <a:cubicBezTo>
                  <a:pt x="408747" y="121409"/>
                  <a:pt x="349394" y="96796"/>
                  <a:pt x="286261" y="96796"/>
                </a:cubicBezTo>
                <a:cubicBezTo>
                  <a:pt x="155915" y="96796"/>
                  <a:pt x="49869" y="202896"/>
                  <a:pt x="49869" y="333290"/>
                </a:cubicBezTo>
                <a:lnTo>
                  <a:pt x="49869" y="420934"/>
                </a:lnTo>
                <a:cubicBezTo>
                  <a:pt x="49869" y="420951"/>
                  <a:pt x="49886" y="420967"/>
                  <a:pt x="49886" y="420984"/>
                </a:cubicBezTo>
                <a:cubicBezTo>
                  <a:pt x="49886" y="490139"/>
                  <a:pt x="41424" y="550910"/>
                  <a:pt x="31055" y="599434"/>
                </a:cubicBezTo>
                <a:lnTo>
                  <a:pt x="541467" y="5994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6"/>
          <p:cNvSpPr/>
          <p:nvPr/>
        </p:nvSpPr>
        <p:spPr>
          <a:xfrm>
            <a:off x="8201744" y="788877"/>
            <a:ext cx="302979" cy="418131"/>
          </a:xfrm>
          <a:custGeom>
            <a:rect b="b" l="l" r="r" t="t"/>
            <a:pathLst>
              <a:path extrusionOk="0" h="836262" w="605958">
                <a:moveTo>
                  <a:pt x="604745" y="716828"/>
                </a:moveTo>
                <a:cubicBezTo>
                  <a:pt x="590111" y="678728"/>
                  <a:pt x="556095" y="575256"/>
                  <a:pt x="556078" y="437767"/>
                </a:cubicBezTo>
                <a:cubicBezTo>
                  <a:pt x="556078" y="437750"/>
                  <a:pt x="556095" y="437733"/>
                  <a:pt x="556095" y="437716"/>
                </a:cubicBezTo>
                <a:lnTo>
                  <a:pt x="556095" y="350023"/>
                </a:lnTo>
                <a:cubicBezTo>
                  <a:pt x="556095" y="282374"/>
                  <a:pt x="529771" y="218775"/>
                  <a:pt x="481958" y="170970"/>
                </a:cubicBezTo>
                <a:cubicBezTo>
                  <a:pt x="443041" y="132051"/>
                  <a:pt x="393706" y="107354"/>
                  <a:pt x="340240" y="99507"/>
                </a:cubicBezTo>
                <a:cubicBezTo>
                  <a:pt x="352164" y="89099"/>
                  <a:pt x="359706" y="73806"/>
                  <a:pt x="359706" y="56773"/>
                </a:cubicBezTo>
                <a:cubicBezTo>
                  <a:pt x="359706" y="25467"/>
                  <a:pt x="334269" y="0"/>
                  <a:pt x="302979" y="0"/>
                </a:cubicBezTo>
                <a:cubicBezTo>
                  <a:pt x="271689" y="0"/>
                  <a:pt x="246252" y="25467"/>
                  <a:pt x="246252" y="56773"/>
                </a:cubicBezTo>
                <a:cubicBezTo>
                  <a:pt x="246252" y="73823"/>
                  <a:pt x="253811" y="89133"/>
                  <a:pt x="265752" y="99540"/>
                </a:cubicBezTo>
                <a:cubicBezTo>
                  <a:pt x="143768" y="117611"/>
                  <a:pt x="49863" y="223041"/>
                  <a:pt x="49863" y="350023"/>
                </a:cubicBezTo>
                <a:lnTo>
                  <a:pt x="49863" y="437716"/>
                </a:lnTo>
                <a:cubicBezTo>
                  <a:pt x="49863" y="437733"/>
                  <a:pt x="49880" y="437750"/>
                  <a:pt x="49880" y="437767"/>
                </a:cubicBezTo>
                <a:cubicBezTo>
                  <a:pt x="49863" y="510201"/>
                  <a:pt x="40414" y="573198"/>
                  <a:pt x="29343" y="622156"/>
                </a:cubicBezTo>
                <a:cubicBezTo>
                  <a:pt x="29226" y="622541"/>
                  <a:pt x="29142" y="622926"/>
                  <a:pt x="29076" y="623328"/>
                </a:cubicBezTo>
                <a:cubicBezTo>
                  <a:pt x="19192" y="666714"/>
                  <a:pt x="8070" y="698958"/>
                  <a:pt x="1214" y="716828"/>
                </a:cubicBezTo>
                <a:cubicBezTo>
                  <a:pt x="-944" y="722433"/>
                  <a:pt x="-191" y="728724"/>
                  <a:pt x="3204" y="733677"/>
                </a:cubicBezTo>
                <a:cubicBezTo>
                  <a:pt x="6599" y="738613"/>
                  <a:pt x="12218" y="741575"/>
                  <a:pt x="18222" y="741575"/>
                </a:cubicBezTo>
                <a:lnTo>
                  <a:pt x="200328" y="741575"/>
                </a:lnTo>
                <a:cubicBezTo>
                  <a:pt x="204593" y="794499"/>
                  <a:pt x="248994" y="836263"/>
                  <a:pt x="302996" y="836263"/>
                </a:cubicBezTo>
                <a:cubicBezTo>
                  <a:pt x="356980" y="836263"/>
                  <a:pt x="401366" y="794499"/>
                  <a:pt x="405630" y="741575"/>
                </a:cubicBezTo>
                <a:lnTo>
                  <a:pt x="587736" y="741575"/>
                </a:lnTo>
                <a:cubicBezTo>
                  <a:pt x="593740" y="741575"/>
                  <a:pt x="599359" y="738613"/>
                  <a:pt x="602754" y="733677"/>
                </a:cubicBezTo>
                <a:cubicBezTo>
                  <a:pt x="606149" y="728724"/>
                  <a:pt x="606902" y="722433"/>
                  <a:pt x="604745" y="716828"/>
                </a:cubicBezTo>
                <a:close/>
                <a:moveTo>
                  <a:pt x="262976" y="56773"/>
                </a:moveTo>
                <a:cubicBezTo>
                  <a:pt x="262976" y="34703"/>
                  <a:pt x="280920" y="16732"/>
                  <a:pt x="302979" y="16732"/>
                </a:cubicBezTo>
                <a:cubicBezTo>
                  <a:pt x="325038" y="16732"/>
                  <a:pt x="342983" y="34703"/>
                  <a:pt x="342983" y="56773"/>
                </a:cubicBezTo>
                <a:cubicBezTo>
                  <a:pt x="342983" y="78843"/>
                  <a:pt x="325038" y="96796"/>
                  <a:pt x="302979" y="96796"/>
                </a:cubicBezTo>
                <a:cubicBezTo>
                  <a:pt x="280920" y="96796"/>
                  <a:pt x="262976" y="78843"/>
                  <a:pt x="262976" y="56773"/>
                </a:cubicBezTo>
                <a:close/>
                <a:moveTo>
                  <a:pt x="66604" y="437716"/>
                </a:moveTo>
                <a:cubicBezTo>
                  <a:pt x="66604" y="437700"/>
                  <a:pt x="66587" y="437683"/>
                  <a:pt x="66587" y="437666"/>
                </a:cubicBezTo>
                <a:lnTo>
                  <a:pt x="66587" y="350023"/>
                </a:lnTo>
                <a:cubicBezTo>
                  <a:pt x="66587" y="219628"/>
                  <a:pt x="172633" y="113529"/>
                  <a:pt x="302979" y="113529"/>
                </a:cubicBezTo>
                <a:cubicBezTo>
                  <a:pt x="366112" y="113529"/>
                  <a:pt x="425465" y="138142"/>
                  <a:pt x="470134" y="182800"/>
                </a:cubicBezTo>
                <a:cubicBezTo>
                  <a:pt x="514787" y="227459"/>
                  <a:pt x="539371" y="286841"/>
                  <a:pt x="539371" y="350023"/>
                </a:cubicBezTo>
                <a:lnTo>
                  <a:pt x="539371" y="437666"/>
                </a:lnTo>
                <a:cubicBezTo>
                  <a:pt x="539371" y="437683"/>
                  <a:pt x="539354" y="437700"/>
                  <a:pt x="539354" y="437716"/>
                </a:cubicBezTo>
                <a:cubicBezTo>
                  <a:pt x="539354" y="506871"/>
                  <a:pt x="547816" y="567643"/>
                  <a:pt x="558185" y="616166"/>
                </a:cubicBezTo>
                <a:lnTo>
                  <a:pt x="47773" y="616166"/>
                </a:lnTo>
                <a:cubicBezTo>
                  <a:pt x="58142" y="567643"/>
                  <a:pt x="66604" y="506871"/>
                  <a:pt x="66604" y="437716"/>
                </a:cubicBezTo>
                <a:close/>
                <a:moveTo>
                  <a:pt x="302996" y="819530"/>
                </a:moveTo>
                <a:cubicBezTo>
                  <a:pt x="258226" y="819530"/>
                  <a:pt x="221300" y="785263"/>
                  <a:pt x="217085" y="741575"/>
                </a:cubicBezTo>
                <a:lnTo>
                  <a:pt x="302979" y="741575"/>
                </a:lnTo>
                <a:lnTo>
                  <a:pt x="388873" y="741575"/>
                </a:lnTo>
                <a:cubicBezTo>
                  <a:pt x="384658" y="785263"/>
                  <a:pt x="347749" y="819530"/>
                  <a:pt x="302996" y="819530"/>
                </a:cubicBezTo>
                <a:close/>
                <a:moveTo>
                  <a:pt x="588974" y="724190"/>
                </a:moveTo>
                <a:cubicBezTo>
                  <a:pt x="588673" y="724625"/>
                  <a:pt x="588272" y="724842"/>
                  <a:pt x="587736" y="724842"/>
                </a:cubicBezTo>
                <a:lnTo>
                  <a:pt x="397636" y="724842"/>
                </a:lnTo>
                <a:lnTo>
                  <a:pt x="302979" y="724842"/>
                </a:lnTo>
                <a:lnTo>
                  <a:pt x="208322" y="724842"/>
                </a:lnTo>
                <a:lnTo>
                  <a:pt x="18222" y="724842"/>
                </a:lnTo>
                <a:cubicBezTo>
                  <a:pt x="17687" y="724842"/>
                  <a:pt x="17285" y="724625"/>
                  <a:pt x="16984" y="724190"/>
                </a:cubicBezTo>
                <a:cubicBezTo>
                  <a:pt x="16700" y="723772"/>
                  <a:pt x="16633" y="723320"/>
                  <a:pt x="16834" y="722835"/>
                </a:cubicBezTo>
                <a:cubicBezTo>
                  <a:pt x="23540" y="705333"/>
                  <a:pt x="34243" y="674378"/>
                  <a:pt x="44010" y="632899"/>
                </a:cubicBezTo>
                <a:lnTo>
                  <a:pt x="561948" y="632899"/>
                </a:lnTo>
                <a:cubicBezTo>
                  <a:pt x="571715" y="674378"/>
                  <a:pt x="582418" y="705333"/>
                  <a:pt x="589141" y="722835"/>
                </a:cubicBezTo>
                <a:cubicBezTo>
                  <a:pt x="589325" y="723320"/>
                  <a:pt x="589258" y="723772"/>
                  <a:pt x="588974" y="7241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6"/>
          <p:cNvSpPr/>
          <p:nvPr/>
        </p:nvSpPr>
        <p:spPr>
          <a:xfrm>
            <a:off x="7434349" y="1558079"/>
            <a:ext cx="415782" cy="417930"/>
          </a:xfrm>
          <a:custGeom>
            <a:rect b="b" l="l" r="r" t="t"/>
            <a:pathLst>
              <a:path extrusionOk="0" h="835860" w="831564">
                <a:moveTo>
                  <a:pt x="831565" y="207111"/>
                </a:moveTo>
                <a:lnTo>
                  <a:pt x="831565" y="310534"/>
                </a:lnTo>
                <a:cubicBezTo>
                  <a:pt x="831565" y="330729"/>
                  <a:pt x="815124" y="347161"/>
                  <a:pt x="794918" y="347161"/>
                </a:cubicBezTo>
                <a:lnTo>
                  <a:pt x="782813" y="347161"/>
                </a:lnTo>
                <a:lnTo>
                  <a:pt x="782813" y="794348"/>
                </a:lnTo>
                <a:cubicBezTo>
                  <a:pt x="782813" y="817237"/>
                  <a:pt x="764180" y="835860"/>
                  <a:pt x="741278" y="835860"/>
                </a:cubicBezTo>
                <a:lnTo>
                  <a:pt x="484498" y="835860"/>
                </a:lnTo>
                <a:lnTo>
                  <a:pt x="347084" y="835860"/>
                </a:lnTo>
                <a:lnTo>
                  <a:pt x="90303" y="835860"/>
                </a:lnTo>
                <a:cubicBezTo>
                  <a:pt x="67384" y="835860"/>
                  <a:pt x="48751" y="817237"/>
                  <a:pt x="48751" y="794348"/>
                </a:cubicBezTo>
                <a:lnTo>
                  <a:pt x="48751" y="347161"/>
                </a:lnTo>
                <a:lnTo>
                  <a:pt x="36647" y="347161"/>
                </a:lnTo>
                <a:cubicBezTo>
                  <a:pt x="16440" y="347161"/>
                  <a:pt x="0" y="330729"/>
                  <a:pt x="0" y="310534"/>
                </a:cubicBezTo>
                <a:lnTo>
                  <a:pt x="0" y="207111"/>
                </a:lnTo>
                <a:cubicBezTo>
                  <a:pt x="0" y="186916"/>
                  <a:pt x="16440" y="170484"/>
                  <a:pt x="36647" y="170484"/>
                </a:cubicBezTo>
                <a:lnTo>
                  <a:pt x="212934" y="170484"/>
                </a:lnTo>
                <a:cubicBezTo>
                  <a:pt x="206070" y="164561"/>
                  <a:pt x="200044" y="157918"/>
                  <a:pt x="194854" y="150623"/>
                </a:cubicBezTo>
                <a:cubicBezTo>
                  <a:pt x="174948" y="122580"/>
                  <a:pt x="168637" y="82088"/>
                  <a:pt x="179502" y="52154"/>
                </a:cubicBezTo>
                <a:cubicBezTo>
                  <a:pt x="194402" y="11043"/>
                  <a:pt x="233660" y="-1557"/>
                  <a:pt x="262740" y="150"/>
                </a:cubicBezTo>
                <a:cubicBezTo>
                  <a:pt x="300208" y="2325"/>
                  <a:pt x="337273" y="22738"/>
                  <a:pt x="364411" y="56169"/>
                </a:cubicBezTo>
                <a:cubicBezTo>
                  <a:pt x="383563" y="79779"/>
                  <a:pt x="405696" y="117644"/>
                  <a:pt x="415791" y="158605"/>
                </a:cubicBezTo>
                <a:cubicBezTo>
                  <a:pt x="425869" y="117644"/>
                  <a:pt x="448018" y="79779"/>
                  <a:pt x="467153" y="56169"/>
                </a:cubicBezTo>
                <a:cubicBezTo>
                  <a:pt x="494308" y="22738"/>
                  <a:pt x="531357" y="2325"/>
                  <a:pt x="568841" y="150"/>
                </a:cubicBezTo>
                <a:cubicBezTo>
                  <a:pt x="597921" y="-1557"/>
                  <a:pt x="637163" y="11043"/>
                  <a:pt x="652063" y="52154"/>
                </a:cubicBezTo>
                <a:cubicBezTo>
                  <a:pt x="662928" y="82088"/>
                  <a:pt x="656616" y="122580"/>
                  <a:pt x="636711" y="150623"/>
                </a:cubicBezTo>
                <a:cubicBezTo>
                  <a:pt x="631538" y="157918"/>
                  <a:pt x="625494" y="164544"/>
                  <a:pt x="618647" y="170484"/>
                </a:cubicBezTo>
                <a:lnTo>
                  <a:pt x="794918" y="170484"/>
                </a:lnTo>
                <a:cubicBezTo>
                  <a:pt x="815124" y="170484"/>
                  <a:pt x="831565" y="186916"/>
                  <a:pt x="831565" y="207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6"/>
          <p:cNvSpPr/>
          <p:nvPr/>
        </p:nvSpPr>
        <p:spPr>
          <a:xfrm>
            <a:off x="7442720" y="1566442"/>
            <a:ext cx="399040" cy="401201"/>
          </a:xfrm>
          <a:custGeom>
            <a:rect b="b" l="l" r="r" t="t"/>
            <a:pathLst>
              <a:path extrusionOk="0" h="802401" w="798081">
                <a:moveTo>
                  <a:pt x="48751" y="330435"/>
                </a:moveTo>
                <a:lnTo>
                  <a:pt x="330342" y="330435"/>
                </a:lnTo>
                <a:lnTo>
                  <a:pt x="330342" y="802402"/>
                </a:lnTo>
                <a:lnTo>
                  <a:pt x="73562" y="802402"/>
                </a:lnTo>
                <a:cubicBezTo>
                  <a:pt x="59884" y="802402"/>
                  <a:pt x="48751" y="791292"/>
                  <a:pt x="48751" y="777621"/>
                </a:cubicBezTo>
                <a:lnTo>
                  <a:pt x="48751" y="330435"/>
                </a:lnTo>
                <a:close/>
                <a:moveTo>
                  <a:pt x="347084" y="802402"/>
                </a:moveTo>
                <a:lnTo>
                  <a:pt x="451015" y="802402"/>
                </a:lnTo>
                <a:lnTo>
                  <a:pt x="451015" y="330435"/>
                </a:lnTo>
                <a:lnTo>
                  <a:pt x="347084" y="330435"/>
                </a:lnTo>
                <a:lnTo>
                  <a:pt x="347084" y="802402"/>
                </a:lnTo>
                <a:close/>
                <a:moveTo>
                  <a:pt x="467756" y="802402"/>
                </a:moveTo>
                <a:lnTo>
                  <a:pt x="724536" y="802402"/>
                </a:lnTo>
                <a:cubicBezTo>
                  <a:pt x="738214" y="802402"/>
                  <a:pt x="749331" y="791292"/>
                  <a:pt x="749331" y="777621"/>
                </a:cubicBezTo>
                <a:lnTo>
                  <a:pt x="749331" y="330435"/>
                </a:lnTo>
                <a:lnTo>
                  <a:pt x="467756" y="330435"/>
                </a:lnTo>
                <a:lnTo>
                  <a:pt x="467756" y="802402"/>
                </a:lnTo>
                <a:close/>
                <a:moveTo>
                  <a:pt x="778176" y="170491"/>
                </a:moveTo>
                <a:lnTo>
                  <a:pt x="467756" y="170491"/>
                </a:lnTo>
                <a:lnTo>
                  <a:pt x="467756" y="313702"/>
                </a:lnTo>
                <a:lnTo>
                  <a:pt x="766072" y="313702"/>
                </a:lnTo>
                <a:lnTo>
                  <a:pt x="778176" y="313702"/>
                </a:lnTo>
                <a:cubicBezTo>
                  <a:pt x="789158" y="313702"/>
                  <a:pt x="798082" y="304784"/>
                  <a:pt x="798082" y="293808"/>
                </a:cubicBezTo>
                <a:lnTo>
                  <a:pt x="798082" y="190385"/>
                </a:lnTo>
                <a:cubicBezTo>
                  <a:pt x="798082" y="179409"/>
                  <a:pt x="789158" y="170491"/>
                  <a:pt x="778176" y="170491"/>
                </a:cubicBezTo>
                <a:close/>
                <a:moveTo>
                  <a:pt x="347084" y="313702"/>
                </a:moveTo>
                <a:lnTo>
                  <a:pt x="451015" y="313702"/>
                </a:lnTo>
                <a:lnTo>
                  <a:pt x="451015" y="170491"/>
                </a:lnTo>
                <a:lnTo>
                  <a:pt x="347084" y="170491"/>
                </a:lnTo>
                <a:lnTo>
                  <a:pt x="347084" y="313702"/>
                </a:lnTo>
                <a:close/>
                <a:moveTo>
                  <a:pt x="0" y="190385"/>
                </a:moveTo>
                <a:lnTo>
                  <a:pt x="0" y="293808"/>
                </a:lnTo>
                <a:cubicBezTo>
                  <a:pt x="0" y="304784"/>
                  <a:pt x="8940" y="313702"/>
                  <a:pt x="19906" y="313702"/>
                </a:cubicBezTo>
                <a:lnTo>
                  <a:pt x="32010" y="313702"/>
                </a:lnTo>
                <a:lnTo>
                  <a:pt x="330342" y="313702"/>
                </a:lnTo>
                <a:lnTo>
                  <a:pt x="330342" y="170491"/>
                </a:lnTo>
                <a:lnTo>
                  <a:pt x="19906" y="170491"/>
                </a:lnTo>
                <a:cubicBezTo>
                  <a:pt x="8940" y="170491"/>
                  <a:pt x="0" y="179409"/>
                  <a:pt x="0" y="190385"/>
                </a:cubicBezTo>
                <a:close/>
                <a:moveTo>
                  <a:pt x="572641" y="153758"/>
                </a:moveTo>
                <a:cubicBezTo>
                  <a:pt x="586453" y="146128"/>
                  <a:pt x="597804" y="136223"/>
                  <a:pt x="606325" y="124209"/>
                </a:cubicBezTo>
                <a:cubicBezTo>
                  <a:pt x="623234" y="100382"/>
                  <a:pt x="628692" y="66215"/>
                  <a:pt x="619584" y="41133"/>
                </a:cubicBezTo>
                <a:cubicBezTo>
                  <a:pt x="607815" y="8673"/>
                  <a:pt x="576358" y="-1233"/>
                  <a:pt x="553071" y="123"/>
                </a:cubicBezTo>
                <a:cubicBezTo>
                  <a:pt x="520274" y="2030"/>
                  <a:pt x="487611" y="20201"/>
                  <a:pt x="463420" y="49985"/>
                </a:cubicBezTo>
                <a:cubicBezTo>
                  <a:pt x="444218" y="73661"/>
                  <a:pt x="421818" y="112547"/>
                  <a:pt x="413531" y="153758"/>
                </a:cubicBezTo>
                <a:lnTo>
                  <a:pt x="467756" y="153758"/>
                </a:lnTo>
                <a:lnTo>
                  <a:pt x="572641" y="153758"/>
                </a:lnTo>
                <a:close/>
                <a:moveTo>
                  <a:pt x="334662" y="49985"/>
                </a:moveTo>
                <a:cubicBezTo>
                  <a:pt x="310487" y="20201"/>
                  <a:pt x="277808" y="2030"/>
                  <a:pt x="245028" y="123"/>
                </a:cubicBezTo>
                <a:cubicBezTo>
                  <a:pt x="221690" y="-1249"/>
                  <a:pt x="190267" y="8673"/>
                  <a:pt x="178514" y="41133"/>
                </a:cubicBezTo>
                <a:cubicBezTo>
                  <a:pt x="169407" y="66215"/>
                  <a:pt x="174848" y="100382"/>
                  <a:pt x="191773" y="124209"/>
                </a:cubicBezTo>
                <a:cubicBezTo>
                  <a:pt x="200295" y="136223"/>
                  <a:pt x="211629" y="146128"/>
                  <a:pt x="225457" y="153758"/>
                </a:cubicBezTo>
                <a:lnTo>
                  <a:pt x="330342" y="153758"/>
                </a:lnTo>
                <a:lnTo>
                  <a:pt x="384551" y="153758"/>
                </a:lnTo>
                <a:cubicBezTo>
                  <a:pt x="376264" y="112547"/>
                  <a:pt x="353864" y="73661"/>
                  <a:pt x="334662" y="499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6"/>
          <p:cNvSpPr/>
          <p:nvPr/>
        </p:nvSpPr>
        <p:spPr>
          <a:xfrm>
            <a:off x="7434349" y="1558079"/>
            <a:ext cx="415782" cy="417930"/>
          </a:xfrm>
          <a:custGeom>
            <a:rect b="b" l="l" r="r" t="t"/>
            <a:pathLst>
              <a:path extrusionOk="0" h="835860" w="831564">
                <a:moveTo>
                  <a:pt x="794918" y="170484"/>
                </a:moveTo>
                <a:lnTo>
                  <a:pt x="618647" y="170484"/>
                </a:lnTo>
                <a:cubicBezTo>
                  <a:pt x="625494" y="164544"/>
                  <a:pt x="631538" y="157918"/>
                  <a:pt x="636711" y="150623"/>
                </a:cubicBezTo>
                <a:cubicBezTo>
                  <a:pt x="656616" y="122580"/>
                  <a:pt x="662928" y="82088"/>
                  <a:pt x="652063" y="52154"/>
                </a:cubicBezTo>
                <a:cubicBezTo>
                  <a:pt x="637163" y="11043"/>
                  <a:pt x="597921" y="-1557"/>
                  <a:pt x="568841" y="150"/>
                </a:cubicBezTo>
                <a:cubicBezTo>
                  <a:pt x="531357" y="2325"/>
                  <a:pt x="494308" y="22738"/>
                  <a:pt x="467153" y="56169"/>
                </a:cubicBezTo>
                <a:cubicBezTo>
                  <a:pt x="448018" y="79779"/>
                  <a:pt x="425869" y="117644"/>
                  <a:pt x="415791" y="158605"/>
                </a:cubicBezTo>
                <a:cubicBezTo>
                  <a:pt x="405696" y="117644"/>
                  <a:pt x="383563" y="79779"/>
                  <a:pt x="364411" y="56169"/>
                </a:cubicBezTo>
                <a:cubicBezTo>
                  <a:pt x="337273" y="22738"/>
                  <a:pt x="300208" y="2325"/>
                  <a:pt x="262740" y="150"/>
                </a:cubicBezTo>
                <a:cubicBezTo>
                  <a:pt x="233660" y="-1557"/>
                  <a:pt x="194402" y="11043"/>
                  <a:pt x="179502" y="52154"/>
                </a:cubicBezTo>
                <a:cubicBezTo>
                  <a:pt x="168637" y="82088"/>
                  <a:pt x="174948" y="122580"/>
                  <a:pt x="194854" y="150623"/>
                </a:cubicBezTo>
                <a:cubicBezTo>
                  <a:pt x="200044" y="157918"/>
                  <a:pt x="206070" y="164561"/>
                  <a:pt x="212934" y="170484"/>
                </a:cubicBezTo>
                <a:lnTo>
                  <a:pt x="36647" y="170484"/>
                </a:lnTo>
                <a:cubicBezTo>
                  <a:pt x="16440" y="170484"/>
                  <a:pt x="0" y="186916"/>
                  <a:pt x="0" y="207111"/>
                </a:cubicBezTo>
                <a:lnTo>
                  <a:pt x="0" y="310534"/>
                </a:lnTo>
                <a:cubicBezTo>
                  <a:pt x="0" y="330729"/>
                  <a:pt x="16440" y="347161"/>
                  <a:pt x="36647" y="347161"/>
                </a:cubicBezTo>
                <a:lnTo>
                  <a:pt x="48751" y="347161"/>
                </a:lnTo>
                <a:lnTo>
                  <a:pt x="48751" y="794348"/>
                </a:lnTo>
                <a:cubicBezTo>
                  <a:pt x="48751" y="817237"/>
                  <a:pt x="67384" y="835860"/>
                  <a:pt x="90303" y="835860"/>
                </a:cubicBezTo>
                <a:lnTo>
                  <a:pt x="347084" y="835860"/>
                </a:lnTo>
                <a:lnTo>
                  <a:pt x="484498" y="835860"/>
                </a:lnTo>
                <a:lnTo>
                  <a:pt x="741278" y="835860"/>
                </a:lnTo>
                <a:cubicBezTo>
                  <a:pt x="764180" y="835860"/>
                  <a:pt x="782813" y="817237"/>
                  <a:pt x="782813" y="794348"/>
                </a:cubicBezTo>
                <a:lnTo>
                  <a:pt x="782813" y="347161"/>
                </a:lnTo>
                <a:lnTo>
                  <a:pt x="794918" y="347161"/>
                </a:lnTo>
                <a:cubicBezTo>
                  <a:pt x="815124" y="347161"/>
                  <a:pt x="831565" y="330729"/>
                  <a:pt x="831565" y="310534"/>
                </a:cubicBezTo>
                <a:lnTo>
                  <a:pt x="831565" y="207111"/>
                </a:lnTo>
                <a:cubicBezTo>
                  <a:pt x="831565" y="186916"/>
                  <a:pt x="815124" y="170484"/>
                  <a:pt x="794918" y="170484"/>
                </a:cubicBezTo>
                <a:close/>
                <a:moveTo>
                  <a:pt x="347084" y="819128"/>
                </a:moveTo>
                <a:lnTo>
                  <a:pt x="90303" y="819128"/>
                </a:lnTo>
                <a:cubicBezTo>
                  <a:pt x="76626" y="819128"/>
                  <a:pt x="65493" y="808018"/>
                  <a:pt x="65493" y="794348"/>
                </a:cubicBezTo>
                <a:lnTo>
                  <a:pt x="65493" y="347161"/>
                </a:lnTo>
                <a:lnTo>
                  <a:pt x="347084" y="347161"/>
                </a:lnTo>
                <a:lnTo>
                  <a:pt x="347084" y="819128"/>
                </a:lnTo>
                <a:close/>
                <a:moveTo>
                  <a:pt x="347084" y="330428"/>
                </a:moveTo>
                <a:lnTo>
                  <a:pt x="48751" y="330428"/>
                </a:lnTo>
                <a:lnTo>
                  <a:pt x="36647" y="330428"/>
                </a:lnTo>
                <a:cubicBezTo>
                  <a:pt x="25681" y="330428"/>
                  <a:pt x="16741" y="321510"/>
                  <a:pt x="16741" y="310534"/>
                </a:cubicBezTo>
                <a:lnTo>
                  <a:pt x="16741" y="207111"/>
                </a:lnTo>
                <a:cubicBezTo>
                  <a:pt x="16741" y="196135"/>
                  <a:pt x="25681" y="187217"/>
                  <a:pt x="36647" y="187217"/>
                </a:cubicBezTo>
                <a:lnTo>
                  <a:pt x="347084" y="187217"/>
                </a:lnTo>
                <a:lnTo>
                  <a:pt x="347084" y="330428"/>
                </a:lnTo>
                <a:close/>
                <a:moveTo>
                  <a:pt x="242199" y="170484"/>
                </a:moveTo>
                <a:cubicBezTo>
                  <a:pt x="228370" y="162855"/>
                  <a:pt x="217036" y="152949"/>
                  <a:pt x="208515" y="140935"/>
                </a:cubicBezTo>
                <a:cubicBezTo>
                  <a:pt x="191589" y="117108"/>
                  <a:pt x="186148" y="82941"/>
                  <a:pt x="195256" y="57859"/>
                </a:cubicBezTo>
                <a:cubicBezTo>
                  <a:pt x="207008" y="25399"/>
                  <a:pt x="238432" y="15477"/>
                  <a:pt x="261769" y="16849"/>
                </a:cubicBezTo>
                <a:cubicBezTo>
                  <a:pt x="294549" y="18756"/>
                  <a:pt x="327228" y="36927"/>
                  <a:pt x="351403" y="66711"/>
                </a:cubicBezTo>
                <a:cubicBezTo>
                  <a:pt x="370605" y="90387"/>
                  <a:pt x="393006" y="129273"/>
                  <a:pt x="401293" y="170484"/>
                </a:cubicBezTo>
                <a:lnTo>
                  <a:pt x="347084" y="170484"/>
                </a:lnTo>
                <a:lnTo>
                  <a:pt x="242199" y="170484"/>
                </a:lnTo>
                <a:close/>
                <a:moveTo>
                  <a:pt x="467756" y="819128"/>
                </a:moveTo>
                <a:lnTo>
                  <a:pt x="363825" y="819128"/>
                </a:lnTo>
                <a:lnTo>
                  <a:pt x="363825" y="347161"/>
                </a:lnTo>
                <a:lnTo>
                  <a:pt x="467756" y="347161"/>
                </a:lnTo>
                <a:lnTo>
                  <a:pt x="467756" y="819128"/>
                </a:lnTo>
                <a:close/>
                <a:moveTo>
                  <a:pt x="467756" y="330428"/>
                </a:moveTo>
                <a:lnTo>
                  <a:pt x="363825" y="330428"/>
                </a:lnTo>
                <a:lnTo>
                  <a:pt x="363825" y="187217"/>
                </a:lnTo>
                <a:lnTo>
                  <a:pt x="467756" y="187217"/>
                </a:lnTo>
                <a:lnTo>
                  <a:pt x="467756" y="330428"/>
                </a:lnTo>
                <a:close/>
                <a:moveTo>
                  <a:pt x="430272" y="170484"/>
                </a:moveTo>
                <a:cubicBezTo>
                  <a:pt x="438559" y="129273"/>
                  <a:pt x="460959" y="90387"/>
                  <a:pt x="480162" y="66711"/>
                </a:cubicBezTo>
                <a:cubicBezTo>
                  <a:pt x="504353" y="36927"/>
                  <a:pt x="537015" y="18756"/>
                  <a:pt x="569812" y="16849"/>
                </a:cubicBezTo>
                <a:cubicBezTo>
                  <a:pt x="593099" y="15493"/>
                  <a:pt x="624557" y="25399"/>
                  <a:pt x="636326" y="57859"/>
                </a:cubicBezTo>
                <a:cubicBezTo>
                  <a:pt x="645433" y="82941"/>
                  <a:pt x="639975" y="117108"/>
                  <a:pt x="623067" y="140935"/>
                </a:cubicBezTo>
                <a:cubicBezTo>
                  <a:pt x="614545" y="152949"/>
                  <a:pt x="603194" y="162855"/>
                  <a:pt x="589383" y="170484"/>
                </a:cubicBezTo>
                <a:lnTo>
                  <a:pt x="484498" y="170484"/>
                </a:lnTo>
                <a:lnTo>
                  <a:pt x="430272" y="170484"/>
                </a:lnTo>
                <a:close/>
                <a:moveTo>
                  <a:pt x="766072" y="794348"/>
                </a:moveTo>
                <a:cubicBezTo>
                  <a:pt x="766072" y="808018"/>
                  <a:pt x="754956" y="819128"/>
                  <a:pt x="741278" y="819128"/>
                </a:cubicBezTo>
                <a:lnTo>
                  <a:pt x="484498" y="819128"/>
                </a:lnTo>
                <a:lnTo>
                  <a:pt x="484498" y="347161"/>
                </a:lnTo>
                <a:lnTo>
                  <a:pt x="766072" y="347161"/>
                </a:lnTo>
                <a:lnTo>
                  <a:pt x="766072" y="794348"/>
                </a:lnTo>
                <a:close/>
                <a:moveTo>
                  <a:pt x="814823" y="310534"/>
                </a:moveTo>
                <a:cubicBezTo>
                  <a:pt x="814823" y="321510"/>
                  <a:pt x="805900" y="330428"/>
                  <a:pt x="794918" y="330428"/>
                </a:cubicBezTo>
                <a:lnTo>
                  <a:pt x="782813" y="330428"/>
                </a:lnTo>
                <a:lnTo>
                  <a:pt x="484498" y="330428"/>
                </a:lnTo>
                <a:lnTo>
                  <a:pt x="484498" y="187217"/>
                </a:lnTo>
                <a:lnTo>
                  <a:pt x="794918" y="187217"/>
                </a:lnTo>
                <a:cubicBezTo>
                  <a:pt x="805900" y="187217"/>
                  <a:pt x="814823" y="196135"/>
                  <a:pt x="814823" y="207111"/>
                </a:cubicBezTo>
                <a:lnTo>
                  <a:pt x="814823" y="3105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6"/>
          <p:cNvSpPr/>
          <p:nvPr/>
        </p:nvSpPr>
        <p:spPr>
          <a:xfrm>
            <a:off x="6214594" y="1562480"/>
            <a:ext cx="429677" cy="409693"/>
          </a:xfrm>
          <a:custGeom>
            <a:rect b="b" l="l" r="r" t="t"/>
            <a:pathLst>
              <a:path extrusionOk="0" h="819386" w="859355">
                <a:moveTo>
                  <a:pt x="442966" y="8282"/>
                </a:moveTo>
                <a:lnTo>
                  <a:pt x="567710" y="261222"/>
                </a:lnTo>
                <a:lnTo>
                  <a:pt x="846644" y="301784"/>
                </a:lnTo>
                <a:cubicBezTo>
                  <a:pt x="858805" y="303546"/>
                  <a:pt x="863662" y="318517"/>
                  <a:pt x="854863" y="327112"/>
                </a:cubicBezTo>
                <a:lnTo>
                  <a:pt x="653032" y="523989"/>
                </a:lnTo>
                <a:lnTo>
                  <a:pt x="700674" y="802009"/>
                </a:lnTo>
                <a:cubicBezTo>
                  <a:pt x="702751" y="814127"/>
                  <a:pt x="690026" y="823374"/>
                  <a:pt x="679150" y="817649"/>
                </a:cubicBezTo>
                <a:lnTo>
                  <a:pt x="429678" y="686398"/>
                </a:lnTo>
                <a:lnTo>
                  <a:pt x="180206" y="817649"/>
                </a:lnTo>
                <a:cubicBezTo>
                  <a:pt x="169329" y="823374"/>
                  <a:pt x="156605" y="814127"/>
                  <a:pt x="158682" y="802009"/>
                </a:cubicBezTo>
                <a:lnTo>
                  <a:pt x="206323" y="523989"/>
                </a:lnTo>
                <a:lnTo>
                  <a:pt x="4493" y="327112"/>
                </a:lnTo>
                <a:cubicBezTo>
                  <a:pt x="-4307" y="318517"/>
                  <a:pt x="551" y="303563"/>
                  <a:pt x="12712" y="301784"/>
                </a:cubicBezTo>
                <a:lnTo>
                  <a:pt x="291646" y="261222"/>
                </a:lnTo>
                <a:lnTo>
                  <a:pt x="416373" y="8282"/>
                </a:lnTo>
                <a:cubicBezTo>
                  <a:pt x="421811" y="-2761"/>
                  <a:pt x="437527" y="-2761"/>
                  <a:pt x="442966" y="82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6"/>
          <p:cNvSpPr/>
          <p:nvPr/>
        </p:nvSpPr>
        <p:spPr>
          <a:xfrm>
            <a:off x="6210191" y="1558079"/>
            <a:ext cx="438485" cy="418491"/>
          </a:xfrm>
          <a:custGeom>
            <a:rect b="b" l="l" r="r" t="t"/>
            <a:pathLst>
              <a:path extrusionOk="0" h="836983" w="876969">
                <a:moveTo>
                  <a:pt x="875795" y="317966"/>
                </a:moveTo>
                <a:cubicBezTo>
                  <a:pt x="872997" y="309336"/>
                  <a:pt x="865676" y="303171"/>
                  <a:pt x="856718" y="301868"/>
                </a:cubicBezTo>
                <a:lnTo>
                  <a:pt x="582360" y="261975"/>
                </a:lnTo>
                <a:lnTo>
                  <a:pt x="459674" y="13174"/>
                </a:lnTo>
                <a:cubicBezTo>
                  <a:pt x="455662" y="5055"/>
                  <a:pt x="447548" y="0"/>
                  <a:pt x="438485" y="0"/>
                </a:cubicBezTo>
                <a:cubicBezTo>
                  <a:pt x="429421" y="0"/>
                  <a:pt x="421307" y="5055"/>
                  <a:pt x="417295" y="13174"/>
                </a:cubicBezTo>
                <a:lnTo>
                  <a:pt x="294609" y="261975"/>
                </a:lnTo>
                <a:lnTo>
                  <a:pt x="20251" y="301868"/>
                </a:lnTo>
                <a:cubicBezTo>
                  <a:pt x="11276" y="303171"/>
                  <a:pt x="3972" y="309336"/>
                  <a:pt x="1174" y="317966"/>
                </a:cubicBezTo>
                <a:cubicBezTo>
                  <a:pt x="-1625" y="326596"/>
                  <a:pt x="663" y="335879"/>
                  <a:pt x="7157" y="342219"/>
                </a:cubicBezTo>
                <a:lnTo>
                  <a:pt x="205679" y="535873"/>
                </a:lnTo>
                <a:lnTo>
                  <a:pt x="158812" y="809314"/>
                </a:lnTo>
                <a:cubicBezTo>
                  <a:pt x="157281" y="818261"/>
                  <a:pt x="160889" y="827121"/>
                  <a:pt x="168210" y="832440"/>
                </a:cubicBezTo>
                <a:cubicBezTo>
                  <a:pt x="172346" y="835452"/>
                  <a:pt x="177203" y="836984"/>
                  <a:pt x="182078" y="836984"/>
                </a:cubicBezTo>
                <a:cubicBezTo>
                  <a:pt x="185827" y="836984"/>
                  <a:pt x="189611" y="836086"/>
                  <a:pt x="193096" y="834236"/>
                </a:cubicBezTo>
                <a:lnTo>
                  <a:pt x="438485" y="705134"/>
                </a:lnTo>
                <a:lnTo>
                  <a:pt x="683873" y="834236"/>
                </a:lnTo>
                <a:cubicBezTo>
                  <a:pt x="691899" y="838446"/>
                  <a:pt x="701438" y="837776"/>
                  <a:pt x="708759" y="832440"/>
                </a:cubicBezTo>
                <a:cubicBezTo>
                  <a:pt x="716098" y="827103"/>
                  <a:pt x="719688" y="818244"/>
                  <a:pt x="718157" y="809314"/>
                </a:cubicBezTo>
                <a:lnTo>
                  <a:pt x="671290" y="535856"/>
                </a:lnTo>
                <a:lnTo>
                  <a:pt x="869812" y="342202"/>
                </a:lnTo>
                <a:cubicBezTo>
                  <a:pt x="876306" y="335879"/>
                  <a:pt x="878594" y="326596"/>
                  <a:pt x="875795" y="317966"/>
                </a:cubicBezTo>
                <a:close/>
                <a:moveTo>
                  <a:pt x="857527" y="329591"/>
                </a:moveTo>
                <a:lnTo>
                  <a:pt x="655697" y="526486"/>
                </a:lnTo>
                <a:cubicBezTo>
                  <a:pt x="653620" y="528511"/>
                  <a:pt x="652670" y="531417"/>
                  <a:pt x="653162" y="534271"/>
                </a:cubicBezTo>
                <a:lnTo>
                  <a:pt x="700804" y="812291"/>
                </a:lnTo>
                <a:cubicBezTo>
                  <a:pt x="701385" y="815637"/>
                  <a:pt x="699308" y="817539"/>
                  <a:pt x="698411" y="818191"/>
                </a:cubicBezTo>
                <a:cubicBezTo>
                  <a:pt x="697495" y="818860"/>
                  <a:pt x="695049" y="820234"/>
                  <a:pt x="692057" y="818649"/>
                </a:cubicBezTo>
                <a:lnTo>
                  <a:pt x="442585" y="687397"/>
                </a:lnTo>
                <a:cubicBezTo>
                  <a:pt x="440016" y="686041"/>
                  <a:pt x="436953" y="686041"/>
                  <a:pt x="434401" y="687397"/>
                </a:cubicBezTo>
                <a:lnTo>
                  <a:pt x="184929" y="818649"/>
                </a:lnTo>
                <a:cubicBezTo>
                  <a:pt x="181937" y="820234"/>
                  <a:pt x="179491" y="818860"/>
                  <a:pt x="178576" y="818191"/>
                </a:cubicBezTo>
                <a:cubicBezTo>
                  <a:pt x="177661" y="817522"/>
                  <a:pt x="175602" y="815619"/>
                  <a:pt x="176182" y="812291"/>
                </a:cubicBezTo>
                <a:lnTo>
                  <a:pt x="223824" y="534271"/>
                </a:lnTo>
                <a:cubicBezTo>
                  <a:pt x="224317" y="531417"/>
                  <a:pt x="223367" y="528493"/>
                  <a:pt x="221290" y="526486"/>
                </a:cubicBezTo>
                <a:lnTo>
                  <a:pt x="19442" y="329591"/>
                </a:lnTo>
                <a:cubicBezTo>
                  <a:pt x="17013" y="327231"/>
                  <a:pt x="17559" y="324483"/>
                  <a:pt x="17911" y="323409"/>
                </a:cubicBezTo>
                <a:cubicBezTo>
                  <a:pt x="18263" y="322334"/>
                  <a:pt x="19424" y="319780"/>
                  <a:pt x="22786" y="319305"/>
                </a:cubicBezTo>
                <a:lnTo>
                  <a:pt x="301719" y="278742"/>
                </a:lnTo>
                <a:cubicBezTo>
                  <a:pt x="304588" y="278319"/>
                  <a:pt x="307070" y="276523"/>
                  <a:pt x="308354" y="273916"/>
                </a:cubicBezTo>
                <a:lnTo>
                  <a:pt x="433099" y="20977"/>
                </a:lnTo>
                <a:cubicBezTo>
                  <a:pt x="434595" y="17948"/>
                  <a:pt x="437376" y="17613"/>
                  <a:pt x="438502" y="17613"/>
                </a:cubicBezTo>
                <a:cubicBezTo>
                  <a:pt x="439628" y="17613"/>
                  <a:pt x="442409" y="17948"/>
                  <a:pt x="443905" y="20977"/>
                </a:cubicBezTo>
                <a:lnTo>
                  <a:pt x="568650" y="273916"/>
                </a:lnTo>
                <a:cubicBezTo>
                  <a:pt x="569935" y="276523"/>
                  <a:pt x="572416" y="278319"/>
                  <a:pt x="575267" y="278742"/>
                </a:cubicBezTo>
                <a:lnTo>
                  <a:pt x="854201" y="319305"/>
                </a:lnTo>
                <a:cubicBezTo>
                  <a:pt x="857545" y="319798"/>
                  <a:pt x="858724" y="322334"/>
                  <a:pt x="859076" y="323409"/>
                </a:cubicBezTo>
                <a:cubicBezTo>
                  <a:pt x="859428" y="324483"/>
                  <a:pt x="859956" y="327231"/>
                  <a:pt x="857527" y="3295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6"/>
          <p:cNvSpPr/>
          <p:nvPr/>
        </p:nvSpPr>
        <p:spPr>
          <a:xfrm>
            <a:off x="5657884" y="1558079"/>
            <a:ext cx="342660" cy="417989"/>
          </a:xfrm>
          <a:custGeom>
            <a:rect b="b" l="l" r="r" t="t"/>
            <a:pathLst>
              <a:path extrusionOk="0" h="835978" w="685320">
                <a:moveTo>
                  <a:pt x="685320" y="664707"/>
                </a:moveTo>
                <a:lnTo>
                  <a:pt x="685320" y="702254"/>
                </a:lnTo>
                <a:cubicBezTo>
                  <a:pt x="685320" y="717597"/>
                  <a:pt x="674695" y="730063"/>
                  <a:pt x="661627" y="730063"/>
                </a:cubicBezTo>
                <a:lnTo>
                  <a:pt x="480199" y="730063"/>
                </a:lnTo>
                <a:cubicBezTo>
                  <a:pt x="475397" y="741240"/>
                  <a:pt x="470311" y="752434"/>
                  <a:pt x="464923" y="763645"/>
                </a:cubicBezTo>
                <a:cubicBezTo>
                  <a:pt x="463166" y="767292"/>
                  <a:pt x="460656" y="770538"/>
                  <a:pt x="457477" y="773299"/>
                </a:cubicBezTo>
                <a:cubicBezTo>
                  <a:pt x="451738" y="778285"/>
                  <a:pt x="444309" y="781163"/>
                  <a:pt x="436394" y="781598"/>
                </a:cubicBezTo>
                <a:lnTo>
                  <a:pt x="436394" y="818844"/>
                </a:lnTo>
                <a:cubicBezTo>
                  <a:pt x="436394" y="828298"/>
                  <a:pt x="428697" y="835978"/>
                  <a:pt x="419260" y="835978"/>
                </a:cubicBezTo>
                <a:lnTo>
                  <a:pt x="266060" y="835978"/>
                </a:lnTo>
                <a:cubicBezTo>
                  <a:pt x="256623" y="835978"/>
                  <a:pt x="248926" y="828298"/>
                  <a:pt x="248926" y="818844"/>
                </a:cubicBezTo>
                <a:lnTo>
                  <a:pt x="248926" y="781615"/>
                </a:lnTo>
                <a:cubicBezTo>
                  <a:pt x="236460" y="780929"/>
                  <a:pt x="225400" y="774035"/>
                  <a:pt x="220381" y="763645"/>
                </a:cubicBezTo>
                <a:cubicBezTo>
                  <a:pt x="214993" y="752434"/>
                  <a:pt x="209923" y="741240"/>
                  <a:pt x="205104" y="730063"/>
                </a:cubicBezTo>
                <a:lnTo>
                  <a:pt x="23693" y="730063"/>
                </a:lnTo>
                <a:cubicBezTo>
                  <a:pt x="10625" y="730063"/>
                  <a:pt x="0" y="717597"/>
                  <a:pt x="0" y="702254"/>
                </a:cubicBezTo>
                <a:lnTo>
                  <a:pt x="0" y="664707"/>
                </a:lnTo>
                <a:cubicBezTo>
                  <a:pt x="0" y="655504"/>
                  <a:pt x="2577" y="646485"/>
                  <a:pt x="7245" y="639307"/>
                </a:cubicBezTo>
                <a:lnTo>
                  <a:pt x="148566" y="421202"/>
                </a:lnTo>
                <a:cubicBezTo>
                  <a:pt x="151912" y="377564"/>
                  <a:pt x="160211" y="332939"/>
                  <a:pt x="173346" y="288029"/>
                </a:cubicBezTo>
                <a:cubicBezTo>
                  <a:pt x="187318" y="240292"/>
                  <a:pt x="206777" y="192087"/>
                  <a:pt x="231190" y="144751"/>
                </a:cubicBezTo>
                <a:cubicBezTo>
                  <a:pt x="272652" y="64403"/>
                  <a:pt x="314249" y="14072"/>
                  <a:pt x="315989" y="11980"/>
                </a:cubicBezTo>
                <a:cubicBezTo>
                  <a:pt x="322264" y="4468"/>
                  <a:pt x="332219" y="0"/>
                  <a:pt x="342660" y="0"/>
                </a:cubicBezTo>
                <a:cubicBezTo>
                  <a:pt x="353101" y="0"/>
                  <a:pt x="363074" y="4468"/>
                  <a:pt x="369315" y="11980"/>
                </a:cubicBezTo>
                <a:cubicBezTo>
                  <a:pt x="371021" y="14022"/>
                  <a:pt x="412199" y="63499"/>
                  <a:pt x="454131" y="144751"/>
                </a:cubicBezTo>
                <a:cubicBezTo>
                  <a:pt x="478543" y="192103"/>
                  <a:pt x="498003" y="240309"/>
                  <a:pt x="511974" y="288046"/>
                </a:cubicBezTo>
                <a:cubicBezTo>
                  <a:pt x="525109" y="332939"/>
                  <a:pt x="533408" y="377564"/>
                  <a:pt x="536754" y="421202"/>
                </a:cubicBezTo>
                <a:lnTo>
                  <a:pt x="678092" y="639307"/>
                </a:lnTo>
                <a:cubicBezTo>
                  <a:pt x="682744" y="646485"/>
                  <a:pt x="685320" y="655504"/>
                  <a:pt x="685320" y="6647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6"/>
          <p:cNvSpPr/>
          <p:nvPr/>
        </p:nvSpPr>
        <p:spPr>
          <a:xfrm>
            <a:off x="5657884" y="1558079"/>
            <a:ext cx="342660" cy="417989"/>
          </a:xfrm>
          <a:custGeom>
            <a:rect b="b" l="l" r="r" t="t"/>
            <a:pathLst>
              <a:path extrusionOk="0" h="835978" w="685320">
                <a:moveTo>
                  <a:pt x="678092" y="639307"/>
                </a:moveTo>
                <a:lnTo>
                  <a:pt x="536754" y="421202"/>
                </a:lnTo>
                <a:cubicBezTo>
                  <a:pt x="533408" y="377564"/>
                  <a:pt x="525109" y="332939"/>
                  <a:pt x="511974" y="288046"/>
                </a:cubicBezTo>
                <a:cubicBezTo>
                  <a:pt x="498003" y="240309"/>
                  <a:pt x="478543" y="192103"/>
                  <a:pt x="454131" y="144751"/>
                </a:cubicBezTo>
                <a:cubicBezTo>
                  <a:pt x="412199" y="63499"/>
                  <a:pt x="371021" y="14022"/>
                  <a:pt x="369315" y="11980"/>
                </a:cubicBezTo>
                <a:cubicBezTo>
                  <a:pt x="363074" y="4468"/>
                  <a:pt x="353101" y="0"/>
                  <a:pt x="342660" y="0"/>
                </a:cubicBezTo>
                <a:cubicBezTo>
                  <a:pt x="332219" y="0"/>
                  <a:pt x="322264" y="4468"/>
                  <a:pt x="315989" y="11980"/>
                </a:cubicBezTo>
                <a:cubicBezTo>
                  <a:pt x="314249" y="14072"/>
                  <a:pt x="272652" y="64403"/>
                  <a:pt x="231190" y="144751"/>
                </a:cubicBezTo>
                <a:cubicBezTo>
                  <a:pt x="206777" y="192087"/>
                  <a:pt x="187318" y="240292"/>
                  <a:pt x="173346" y="288029"/>
                </a:cubicBezTo>
                <a:cubicBezTo>
                  <a:pt x="160211" y="332939"/>
                  <a:pt x="151912" y="377564"/>
                  <a:pt x="148566" y="421202"/>
                </a:cubicBezTo>
                <a:lnTo>
                  <a:pt x="7245" y="639307"/>
                </a:lnTo>
                <a:cubicBezTo>
                  <a:pt x="2577" y="646485"/>
                  <a:pt x="0" y="655504"/>
                  <a:pt x="0" y="664707"/>
                </a:cubicBezTo>
                <a:lnTo>
                  <a:pt x="0" y="702254"/>
                </a:lnTo>
                <a:cubicBezTo>
                  <a:pt x="0" y="717597"/>
                  <a:pt x="10625" y="730063"/>
                  <a:pt x="23693" y="730063"/>
                </a:cubicBezTo>
                <a:lnTo>
                  <a:pt x="205104" y="730063"/>
                </a:lnTo>
                <a:cubicBezTo>
                  <a:pt x="209923" y="741240"/>
                  <a:pt x="214993" y="752434"/>
                  <a:pt x="220381" y="763645"/>
                </a:cubicBezTo>
                <a:cubicBezTo>
                  <a:pt x="225400" y="774035"/>
                  <a:pt x="236460" y="780929"/>
                  <a:pt x="248926" y="781615"/>
                </a:cubicBezTo>
                <a:lnTo>
                  <a:pt x="248926" y="818844"/>
                </a:lnTo>
                <a:cubicBezTo>
                  <a:pt x="248926" y="828298"/>
                  <a:pt x="256623" y="835978"/>
                  <a:pt x="266060" y="835978"/>
                </a:cubicBezTo>
                <a:lnTo>
                  <a:pt x="419260" y="835978"/>
                </a:lnTo>
                <a:cubicBezTo>
                  <a:pt x="428697" y="835978"/>
                  <a:pt x="436394" y="828298"/>
                  <a:pt x="436394" y="818844"/>
                </a:cubicBezTo>
                <a:lnTo>
                  <a:pt x="436394" y="781598"/>
                </a:lnTo>
                <a:cubicBezTo>
                  <a:pt x="444309" y="781163"/>
                  <a:pt x="451738" y="778285"/>
                  <a:pt x="457477" y="773299"/>
                </a:cubicBezTo>
                <a:cubicBezTo>
                  <a:pt x="460656" y="770538"/>
                  <a:pt x="463166" y="767292"/>
                  <a:pt x="464923" y="763645"/>
                </a:cubicBezTo>
                <a:cubicBezTo>
                  <a:pt x="470311" y="752434"/>
                  <a:pt x="475397" y="741240"/>
                  <a:pt x="480199" y="730063"/>
                </a:cubicBezTo>
                <a:lnTo>
                  <a:pt x="661627" y="730063"/>
                </a:lnTo>
                <a:cubicBezTo>
                  <a:pt x="674695" y="730063"/>
                  <a:pt x="685320" y="717597"/>
                  <a:pt x="685320" y="702254"/>
                </a:cubicBezTo>
                <a:lnTo>
                  <a:pt x="685320" y="664707"/>
                </a:lnTo>
                <a:cubicBezTo>
                  <a:pt x="685320" y="655504"/>
                  <a:pt x="682744" y="646485"/>
                  <a:pt x="678092" y="639307"/>
                </a:cubicBezTo>
                <a:close/>
                <a:moveTo>
                  <a:pt x="538361" y="454432"/>
                </a:moveTo>
                <a:lnTo>
                  <a:pt x="664054" y="648409"/>
                </a:lnTo>
                <a:cubicBezTo>
                  <a:pt x="665576" y="650752"/>
                  <a:pt x="666731" y="653463"/>
                  <a:pt x="667500" y="656340"/>
                </a:cubicBezTo>
                <a:lnTo>
                  <a:pt x="507691" y="656340"/>
                </a:lnTo>
                <a:cubicBezTo>
                  <a:pt x="528121" y="591536"/>
                  <a:pt x="538461" y="527519"/>
                  <a:pt x="538461" y="465040"/>
                </a:cubicBezTo>
                <a:cubicBezTo>
                  <a:pt x="538461" y="461510"/>
                  <a:pt x="538428" y="457979"/>
                  <a:pt x="538361" y="454432"/>
                </a:cubicBezTo>
                <a:close/>
                <a:moveTo>
                  <a:pt x="21283" y="648409"/>
                </a:moveTo>
                <a:lnTo>
                  <a:pt x="146960" y="454432"/>
                </a:lnTo>
                <a:cubicBezTo>
                  <a:pt x="146893" y="457979"/>
                  <a:pt x="146859" y="461510"/>
                  <a:pt x="146859" y="465040"/>
                </a:cubicBezTo>
                <a:cubicBezTo>
                  <a:pt x="146859" y="527519"/>
                  <a:pt x="157183" y="591536"/>
                  <a:pt x="177630" y="656340"/>
                </a:cubicBezTo>
                <a:lnTo>
                  <a:pt x="17820" y="656340"/>
                </a:lnTo>
                <a:cubicBezTo>
                  <a:pt x="18590" y="653463"/>
                  <a:pt x="19761" y="650752"/>
                  <a:pt x="21283" y="648409"/>
                </a:cubicBezTo>
                <a:close/>
                <a:moveTo>
                  <a:pt x="23693" y="713331"/>
                </a:moveTo>
                <a:cubicBezTo>
                  <a:pt x="20397" y="713331"/>
                  <a:pt x="16732" y="708779"/>
                  <a:pt x="16732" y="702254"/>
                </a:cubicBezTo>
                <a:lnTo>
                  <a:pt x="16732" y="673073"/>
                </a:lnTo>
                <a:lnTo>
                  <a:pt x="183135" y="673073"/>
                </a:lnTo>
                <a:cubicBezTo>
                  <a:pt x="187703" y="686475"/>
                  <a:pt x="192706" y="699895"/>
                  <a:pt x="198127" y="713331"/>
                </a:cubicBezTo>
                <a:lnTo>
                  <a:pt x="23693" y="713331"/>
                </a:lnTo>
                <a:close/>
                <a:moveTo>
                  <a:pt x="419662" y="818844"/>
                </a:moveTo>
                <a:cubicBezTo>
                  <a:pt x="419662" y="819062"/>
                  <a:pt x="419478" y="819246"/>
                  <a:pt x="419260" y="819246"/>
                </a:cubicBezTo>
                <a:lnTo>
                  <a:pt x="266060" y="819246"/>
                </a:lnTo>
                <a:cubicBezTo>
                  <a:pt x="265842" y="819246"/>
                  <a:pt x="265658" y="819062"/>
                  <a:pt x="265658" y="818844"/>
                </a:cubicBezTo>
                <a:lnTo>
                  <a:pt x="265658" y="781682"/>
                </a:lnTo>
                <a:lnTo>
                  <a:pt x="419662" y="781682"/>
                </a:lnTo>
                <a:lnTo>
                  <a:pt x="419662" y="818844"/>
                </a:lnTo>
                <a:close/>
                <a:moveTo>
                  <a:pt x="449847" y="756383"/>
                </a:moveTo>
                <a:cubicBezTo>
                  <a:pt x="449077" y="757972"/>
                  <a:pt x="447973" y="759411"/>
                  <a:pt x="446517" y="760649"/>
                </a:cubicBezTo>
                <a:cubicBezTo>
                  <a:pt x="443372" y="763377"/>
                  <a:pt x="438938" y="764950"/>
                  <a:pt x="434353" y="764950"/>
                </a:cubicBezTo>
                <a:lnTo>
                  <a:pt x="428028" y="764950"/>
                </a:lnTo>
                <a:lnTo>
                  <a:pt x="257292" y="764950"/>
                </a:lnTo>
                <a:lnTo>
                  <a:pt x="250967" y="764950"/>
                </a:lnTo>
                <a:cubicBezTo>
                  <a:pt x="244157" y="764950"/>
                  <a:pt x="237933" y="761503"/>
                  <a:pt x="235456" y="756383"/>
                </a:cubicBezTo>
                <a:cubicBezTo>
                  <a:pt x="229366" y="743733"/>
                  <a:pt x="223677" y="731084"/>
                  <a:pt x="218356" y="718467"/>
                </a:cubicBezTo>
                <a:cubicBezTo>
                  <a:pt x="218339" y="718451"/>
                  <a:pt x="218339" y="718434"/>
                  <a:pt x="218323" y="718417"/>
                </a:cubicBezTo>
                <a:cubicBezTo>
                  <a:pt x="181997" y="632279"/>
                  <a:pt x="163591" y="547213"/>
                  <a:pt x="163591" y="465040"/>
                </a:cubicBezTo>
                <a:cubicBezTo>
                  <a:pt x="163591" y="409238"/>
                  <a:pt x="172275" y="351278"/>
                  <a:pt x="189409" y="292731"/>
                </a:cubicBezTo>
                <a:cubicBezTo>
                  <a:pt x="203080" y="246015"/>
                  <a:pt x="222138" y="198813"/>
                  <a:pt x="246065" y="152414"/>
                </a:cubicBezTo>
                <a:cubicBezTo>
                  <a:pt x="286691" y="73672"/>
                  <a:pt x="327149" y="24730"/>
                  <a:pt x="328839" y="22689"/>
                </a:cubicBezTo>
                <a:cubicBezTo>
                  <a:pt x="331968" y="18958"/>
                  <a:pt x="337122" y="16732"/>
                  <a:pt x="342660" y="16732"/>
                </a:cubicBezTo>
                <a:cubicBezTo>
                  <a:pt x="348199" y="16732"/>
                  <a:pt x="353352" y="18958"/>
                  <a:pt x="356464" y="22706"/>
                </a:cubicBezTo>
                <a:cubicBezTo>
                  <a:pt x="356883" y="23191"/>
                  <a:pt x="398178" y="72802"/>
                  <a:pt x="439256" y="152414"/>
                </a:cubicBezTo>
                <a:cubicBezTo>
                  <a:pt x="463183" y="198813"/>
                  <a:pt x="482241" y="246031"/>
                  <a:pt x="495911" y="292731"/>
                </a:cubicBezTo>
                <a:cubicBezTo>
                  <a:pt x="513045" y="351278"/>
                  <a:pt x="521729" y="409238"/>
                  <a:pt x="521729" y="465040"/>
                </a:cubicBezTo>
                <a:cubicBezTo>
                  <a:pt x="521729" y="559276"/>
                  <a:pt x="497534" y="657294"/>
                  <a:pt x="449847" y="756383"/>
                </a:cubicBezTo>
                <a:close/>
                <a:moveTo>
                  <a:pt x="668588" y="702254"/>
                </a:moveTo>
                <a:cubicBezTo>
                  <a:pt x="668588" y="708779"/>
                  <a:pt x="664924" y="713331"/>
                  <a:pt x="661627" y="713331"/>
                </a:cubicBezTo>
                <a:lnTo>
                  <a:pt x="487177" y="713331"/>
                </a:lnTo>
                <a:cubicBezTo>
                  <a:pt x="492615" y="699895"/>
                  <a:pt x="497618" y="686475"/>
                  <a:pt x="502186" y="673073"/>
                </a:cubicBezTo>
                <a:lnTo>
                  <a:pt x="668588" y="673073"/>
                </a:lnTo>
                <a:lnTo>
                  <a:pt x="668588" y="702254"/>
                </a:lnTo>
                <a:close/>
                <a:moveTo>
                  <a:pt x="342660" y="239405"/>
                </a:moveTo>
                <a:cubicBezTo>
                  <a:pt x="279111" y="239405"/>
                  <a:pt x="227392" y="291108"/>
                  <a:pt x="227392" y="354657"/>
                </a:cubicBezTo>
                <a:cubicBezTo>
                  <a:pt x="227392" y="418223"/>
                  <a:pt x="279111" y="469926"/>
                  <a:pt x="342660" y="469926"/>
                </a:cubicBezTo>
                <a:cubicBezTo>
                  <a:pt x="406209" y="469926"/>
                  <a:pt x="457929" y="418223"/>
                  <a:pt x="457929" y="354657"/>
                </a:cubicBezTo>
                <a:cubicBezTo>
                  <a:pt x="457929" y="291108"/>
                  <a:pt x="406209" y="239405"/>
                  <a:pt x="342660" y="239405"/>
                </a:cubicBezTo>
                <a:close/>
                <a:moveTo>
                  <a:pt x="342660" y="453194"/>
                </a:moveTo>
                <a:cubicBezTo>
                  <a:pt x="288330" y="453194"/>
                  <a:pt x="244124" y="408987"/>
                  <a:pt x="244124" y="354657"/>
                </a:cubicBezTo>
                <a:cubicBezTo>
                  <a:pt x="244124" y="300328"/>
                  <a:pt x="288330" y="256138"/>
                  <a:pt x="342660" y="256138"/>
                </a:cubicBezTo>
                <a:cubicBezTo>
                  <a:pt x="396990" y="256138"/>
                  <a:pt x="441196" y="300328"/>
                  <a:pt x="441196" y="354657"/>
                </a:cubicBezTo>
                <a:cubicBezTo>
                  <a:pt x="441196" y="408987"/>
                  <a:pt x="396990" y="453194"/>
                  <a:pt x="342660" y="453194"/>
                </a:cubicBezTo>
                <a:close/>
                <a:moveTo>
                  <a:pt x="342660" y="503943"/>
                </a:moveTo>
                <a:cubicBezTo>
                  <a:pt x="301265" y="503943"/>
                  <a:pt x="267582" y="537608"/>
                  <a:pt x="267582" y="579004"/>
                </a:cubicBezTo>
                <a:cubicBezTo>
                  <a:pt x="267582" y="620400"/>
                  <a:pt x="301265" y="654082"/>
                  <a:pt x="342660" y="654082"/>
                </a:cubicBezTo>
                <a:cubicBezTo>
                  <a:pt x="384056" y="654082"/>
                  <a:pt x="417738" y="620400"/>
                  <a:pt x="417738" y="579004"/>
                </a:cubicBezTo>
                <a:cubicBezTo>
                  <a:pt x="417738" y="537608"/>
                  <a:pt x="384056" y="503943"/>
                  <a:pt x="342660" y="503943"/>
                </a:cubicBezTo>
                <a:close/>
                <a:moveTo>
                  <a:pt x="342660" y="637349"/>
                </a:moveTo>
                <a:cubicBezTo>
                  <a:pt x="310484" y="637349"/>
                  <a:pt x="284315" y="611180"/>
                  <a:pt x="284315" y="579004"/>
                </a:cubicBezTo>
                <a:cubicBezTo>
                  <a:pt x="284315" y="546844"/>
                  <a:pt x="310484" y="520675"/>
                  <a:pt x="342660" y="520675"/>
                </a:cubicBezTo>
                <a:cubicBezTo>
                  <a:pt x="374836" y="520675"/>
                  <a:pt x="401006" y="546844"/>
                  <a:pt x="401006" y="579004"/>
                </a:cubicBezTo>
                <a:cubicBezTo>
                  <a:pt x="401006" y="611180"/>
                  <a:pt x="374836" y="637349"/>
                  <a:pt x="342660" y="6373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6"/>
          <p:cNvSpPr/>
          <p:nvPr/>
        </p:nvSpPr>
        <p:spPr>
          <a:xfrm>
            <a:off x="5666250" y="1566446"/>
            <a:ext cx="325928" cy="401257"/>
          </a:xfrm>
          <a:custGeom>
            <a:rect b="b" l="l" r="r" t="t"/>
            <a:pathLst>
              <a:path extrusionOk="0" h="802513" w="651855">
                <a:moveTo>
                  <a:pt x="651856" y="656340"/>
                </a:moveTo>
                <a:lnTo>
                  <a:pt x="651856" y="685522"/>
                </a:lnTo>
                <a:cubicBezTo>
                  <a:pt x="651856" y="692047"/>
                  <a:pt x="648191" y="696598"/>
                  <a:pt x="644895" y="696598"/>
                </a:cubicBezTo>
                <a:lnTo>
                  <a:pt x="470444" y="696598"/>
                </a:lnTo>
                <a:cubicBezTo>
                  <a:pt x="475882" y="683162"/>
                  <a:pt x="480885" y="669743"/>
                  <a:pt x="485453" y="656340"/>
                </a:cubicBezTo>
                <a:lnTo>
                  <a:pt x="651856" y="656340"/>
                </a:lnTo>
                <a:close/>
                <a:moveTo>
                  <a:pt x="490958" y="639608"/>
                </a:moveTo>
                <a:lnTo>
                  <a:pt x="650768" y="639608"/>
                </a:lnTo>
                <a:cubicBezTo>
                  <a:pt x="649998" y="636730"/>
                  <a:pt x="648844" y="634020"/>
                  <a:pt x="647321" y="631677"/>
                </a:cubicBezTo>
                <a:lnTo>
                  <a:pt x="521628" y="437700"/>
                </a:lnTo>
                <a:cubicBezTo>
                  <a:pt x="521695" y="441247"/>
                  <a:pt x="521729" y="444777"/>
                  <a:pt x="521729" y="448308"/>
                </a:cubicBezTo>
                <a:cubicBezTo>
                  <a:pt x="521729" y="510786"/>
                  <a:pt x="511388" y="574804"/>
                  <a:pt x="490958" y="639608"/>
                </a:cubicBezTo>
                <a:close/>
                <a:moveTo>
                  <a:pt x="504997" y="448308"/>
                </a:moveTo>
                <a:cubicBezTo>
                  <a:pt x="504997" y="542544"/>
                  <a:pt x="480802" y="640562"/>
                  <a:pt x="433115" y="739650"/>
                </a:cubicBezTo>
                <a:cubicBezTo>
                  <a:pt x="432345" y="741240"/>
                  <a:pt x="431241" y="742679"/>
                  <a:pt x="429785" y="743917"/>
                </a:cubicBezTo>
                <a:cubicBezTo>
                  <a:pt x="426639" y="746645"/>
                  <a:pt x="422205" y="748217"/>
                  <a:pt x="417621" y="748217"/>
                </a:cubicBezTo>
                <a:lnTo>
                  <a:pt x="411296" y="748217"/>
                </a:lnTo>
                <a:lnTo>
                  <a:pt x="240560" y="748217"/>
                </a:lnTo>
                <a:lnTo>
                  <a:pt x="234235" y="748217"/>
                </a:lnTo>
                <a:cubicBezTo>
                  <a:pt x="227425" y="748217"/>
                  <a:pt x="221201" y="744771"/>
                  <a:pt x="218724" y="739650"/>
                </a:cubicBezTo>
                <a:cubicBezTo>
                  <a:pt x="212634" y="727001"/>
                  <a:pt x="206945" y="714351"/>
                  <a:pt x="201624" y="701735"/>
                </a:cubicBezTo>
                <a:cubicBezTo>
                  <a:pt x="201607" y="701718"/>
                  <a:pt x="201607" y="701702"/>
                  <a:pt x="201590" y="701685"/>
                </a:cubicBezTo>
                <a:cubicBezTo>
                  <a:pt x="165265" y="615547"/>
                  <a:pt x="146859" y="530480"/>
                  <a:pt x="146859" y="448308"/>
                </a:cubicBezTo>
                <a:cubicBezTo>
                  <a:pt x="146859" y="392506"/>
                  <a:pt x="155543" y="334545"/>
                  <a:pt x="172677" y="275999"/>
                </a:cubicBezTo>
                <a:cubicBezTo>
                  <a:pt x="186347" y="229282"/>
                  <a:pt x="205405" y="182081"/>
                  <a:pt x="229332" y="135682"/>
                </a:cubicBezTo>
                <a:cubicBezTo>
                  <a:pt x="269958" y="56940"/>
                  <a:pt x="310417" y="7998"/>
                  <a:pt x="312107" y="5957"/>
                </a:cubicBezTo>
                <a:cubicBezTo>
                  <a:pt x="315236" y="2225"/>
                  <a:pt x="320389" y="0"/>
                  <a:pt x="325928" y="0"/>
                </a:cubicBezTo>
                <a:cubicBezTo>
                  <a:pt x="331466" y="0"/>
                  <a:pt x="336620" y="2225"/>
                  <a:pt x="339732" y="5973"/>
                </a:cubicBezTo>
                <a:cubicBezTo>
                  <a:pt x="340150" y="6459"/>
                  <a:pt x="381446" y="56070"/>
                  <a:pt x="422523" y="135682"/>
                </a:cubicBezTo>
                <a:cubicBezTo>
                  <a:pt x="446450" y="182081"/>
                  <a:pt x="465508" y="229299"/>
                  <a:pt x="479179" y="275999"/>
                </a:cubicBezTo>
                <a:cubicBezTo>
                  <a:pt x="496313" y="334545"/>
                  <a:pt x="504997" y="392506"/>
                  <a:pt x="504997" y="448308"/>
                </a:cubicBezTo>
                <a:close/>
                <a:moveTo>
                  <a:pt x="401006" y="562272"/>
                </a:moveTo>
                <a:cubicBezTo>
                  <a:pt x="401006" y="520876"/>
                  <a:pt x="367323" y="487211"/>
                  <a:pt x="325928" y="487211"/>
                </a:cubicBezTo>
                <a:cubicBezTo>
                  <a:pt x="284532" y="487211"/>
                  <a:pt x="250850" y="520876"/>
                  <a:pt x="250850" y="562272"/>
                </a:cubicBezTo>
                <a:cubicBezTo>
                  <a:pt x="250850" y="603667"/>
                  <a:pt x="284532" y="637349"/>
                  <a:pt x="325928" y="637349"/>
                </a:cubicBezTo>
                <a:cubicBezTo>
                  <a:pt x="367323" y="637349"/>
                  <a:pt x="401006" y="603667"/>
                  <a:pt x="401006" y="562272"/>
                </a:cubicBezTo>
                <a:close/>
                <a:moveTo>
                  <a:pt x="441196" y="337925"/>
                </a:moveTo>
                <a:cubicBezTo>
                  <a:pt x="441196" y="274376"/>
                  <a:pt x="389477" y="222673"/>
                  <a:pt x="325928" y="222673"/>
                </a:cubicBezTo>
                <a:cubicBezTo>
                  <a:pt x="262379" y="222673"/>
                  <a:pt x="210659" y="274376"/>
                  <a:pt x="210659" y="337925"/>
                </a:cubicBezTo>
                <a:cubicBezTo>
                  <a:pt x="210659" y="401491"/>
                  <a:pt x="262379" y="453194"/>
                  <a:pt x="325928" y="453194"/>
                </a:cubicBezTo>
                <a:cubicBezTo>
                  <a:pt x="389477" y="453194"/>
                  <a:pt x="441196" y="401491"/>
                  <a:pt x="441196" y="337925"/>
                </a:cubicBezTo>
                <a:close/>
                <a:moveTo>
                  <a:pt x="248926" y="802112"/>
                </a:moveTo>
                <a:cubicBezTo>
                  <a:pt x="248926" y="802330"/>
                  <a:pt x="249110" y="802514"/>
                  <a:pt x="249328" y="802514"/>
                </a:cubicBezTo>
                <a:lnTo>
                  <a:pt x="402528" y="802514"/>
                </a:lnTo>
                <a:cubicBezTo>
                  <a:pt x="402746" y="802514"/>
                  <a:pt x="402930" y="802330"/>
                  <a:pt x="402930" y="802112"/>
                </a:cubicBezTo>
                <a:lnTo>
                  <a:pt x="402930" y="764950"/>
                </a:lnTo>
                <a:lnTo>
                  <a:pt x="248926" y="764950"/>
                </a:lnTo>
                <a:lnTo>
                  <a:pt x="248926" y="802112"/>
                </a:lnTo>
                <a:close/>
                <a:moveTo>
                  <a:pt x="325928" y="239405"/>
                </a:moveTo>
                <a:cubicBezTo>
                  <a:pt x="271598" y="239405"/>
                  <a:pt x="227392" y="283595"/>
                  <a:pt x="227392" y="337925"/>
                </a:cubicBezTo>
                <a:cubicBezTo>
                  <a:pt x="227392" y="392255"/>
                  <a:pt x="271598" y="436462"/>
                  <a:pt x="325928" y="436462"/>
                </a:cubicBezTo>
                <a:cubicBezTo>
                  <a:pt x="380258" y="436462"/>
                  <a:pt x="424464" y="392255"/>
                  <a:pt x="424464" y="337925"/>
                </a:cubicBezTo>
                <a:cubicBezTo>
                  <a:pt x="424464" y="283595"/>
                  <a:pt x="380258" y="239405"/>
                  <a:pt x="325928" y="239405"/>
                </a:cubicBezTo>
                <a:close/>
                <a:moveTo>
                  <a:pt x="325928" y="503943"/>
                </a:moveTo>
                <a:cubicBezTo>
                  <a:pt x="293752" y="503943"/>
                  <a:pt x="267582" y="530112"/>
                  <a:pt x="267582" y="562272"/>
                </a:cubicBezTo>
                <a:cubicBezTo>
                  <a:pt x="267582" y="594448"/>
                  <a:pt x="293752" y="620617"/>
                  <a:pt x="325928" y="620617"/>
                </a:cubicBezTo>
                <a:cubicBezTo>
                  <a:pt x="358104" y="620617"/>
                  <a:pt x="384273" y="594448"/>
                  <a:pt x="384273" y="562272"/>
                </a:cubicBezTo>
                <a:cubicBezTo>
                  <a:pt x="384273" y="530112"/>
                  <a:pt x="358104" y="503943"/>
                  <a:pt x="325928" y="503943"/>
                </a:cubicBezTo>
                <a:close/>
                <a:moveTo>
                  <a:pt x="0" y="656340"/>
                </a:moveTo>
                <a:lnTo>
                  <a:pt x="0" y="685522"/>
                </a:lnTo>
                <a:cubicBezTo>
                  <a:pt x="0" y="692047"/>
                  <a:pt x="3664" y="696598"/>
                  <a:pt x="6961" y="696598"/>
                </a:cubicBezTo>
                <a:lnTo>
                  <a:pt x="181395" y="696598"/>
                </a:lnTo>
                <a:cubicBezTo>
                  <a:pt x="175973" y="683162"/>
                  <a:pt x="170970" y="669743"/>
                  <a:pt x="166402" y="656340"/>
                </a:cubicBezTo>
                <a:lnTo>
                  <a:pt x="0" y="656340"/>
                </a:lnTo>
                <a:close/>
                <a:moveTo>
                  <a:pt x="130127" y="448308"/>
                </a:moveTo>
                <a:cubicBezTo>
                  <a:pt x="130127" y="444777"/>
                  <a:pt x="130160" y="441247"/>
                  <a:pt x="130227" y="437700"/>
                </a:cubicBezTo>
                <a:lnTo>
                  <a:pt x="4551" y="631677"/>
                </a:lnTo>
                <a:cubicBezTo>
                  <a:pt x="3029" y="634020"/>
                  <a:pt x="1857" y="636730"/>
                  <a:pt x="1088" y="639608"/>
                </a:cubicBezTo>
                <a:lnTo>
                  <a:pt x="160898" y="639608"/>
                </a:lnTo>
                <a:cubicBezTo>
                  <a:pt x="140451" y="574804"/>
                  <a:pt x="130127" y="510786"/>
                  <a:pt x="130127" y="4483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6"/>
          <p:cNvSpPr/>
          <p:nvPr/>
        </p:nvSpPr>
        <p:spPr>
          <a:xfrm>
            <a:off x="5033327" y="1558079"/>
            <a:ext cx="414868" cy="418273"/>
          </a:xfrm>
          <a:custGeom>
            <a:rect b="b" l="l" r="r" t="t"/>
            <a:pathLst>
              <a:path extrusionOk="0" h="836546" w="829737">
                <a:moveTo>
                  <a:pt x="829737" y="8417"/>
                </a:moveTo>
                <a:lnTo>
                  <a:pt x="829737" y="594450"/>
                </a:lnTo>
                <a:cubicBezTo>
                  <a:pt x="829737" y="595090"/>
                  <a:pt x="829653" y="595696"/>
                  <a:pt x="829518" y="596302"/>
                </a:cubicBezTo>
                <a:cubicBezTo>
                  <a:pt x="825745" y="663501"/>
                  <a:pt x="769865" y="717014"/>
                  <a:pt x="701688" y="717014"/>
                </a:cubicBezTo>
                <a:cubicBezTo>
                  <a:pt x="631084" y="717014"/>
                  <a:pt x="573638" y="659629"/>
                  <a:pt x="573638" y="589081"/>
                </a:cubicBezTo>
                <a:cubicBezTo>
                  <a:pt x="573638" y="518516"/>
                  <a:pt x="631084" y="461131"/>
                  <a:pt x="701688" y="461131"/>
                </a:cubicBezTo>
                <a:cubicBezTo>
                  <a:pt x="749245" y="461131"/>
                  <a:pt x="790805" y="487189"/>
                  <a:pt x="812891" y="525754"/>
                </a:cubicBezTo>
                <a:lnTo>
                  <a:pt x="812891" y="161886"/>
                </a:lnTo>
                <a:lnTo>
                  <a:pt x="256099" y="300003"/>
                </a:lnTo>
                <a:lnTo>
                  <a:pt x="256099" y="708597"/>
                </a:lnTo>
                <a:cubicBezTo>
                  <a:pt x="256099" y="779145"/>
                  <a:pt x="198653" y="836547"/>
                  <a:pt x="128050" y="836547"/>
                </a:cubicBezTo>
                <a:cubicBezTo>
                  <a:pt x="57446" y="836547"/>
                  <a:pt x="0" y="779145"/>
                  <a:pt x="0" y="708597"/>
                </a:cubicBezTo>
                <a:cubicBezTo>
                  <a:pt x="0" y="638049"/>
                  <a:pt x="57446" y="580664"/>
                  <a:pt x="128050" y="580664"/>
                </a:cubicBezTo>
                <a:cubicBezTo>
                  <a:pt x="175607" y="580664"/>
                  <a:pt x="217167" y="606722"/>
                  <a:pt x="239253" y="645287"/>
                </a:cubicBezTo>
                <a:lnTo>
                  <a:pt x="239253" y="150708"/>
                </a:lnTo>
                <a:cubicBezTo>
                  <a:pt x="239253" y="150506"/>
                  <a:pt x="239304" y="150321"/>
                  <a:pt x="239304" y="150136"/>
                </a:cubicBezTo>
                <a:cubicBezTo>
                  <a:pt x="239337" y="149816"/>
                  <a:pt x="239354" y="149513"/>
                  <a:pt x="239405" y="149193"/>
                </a:cubicBezTo>
                <a:cubicBezTo>
                  <a:pt x="239455" y="148941"/>
                  <a:pt x="239539" y="148688"/>
                  <a:pt x="239607" y="148436"/>
                </a:cubicBezTo>
                <a:cubicBezTo>
                  <a:pt x="239674" y="148167"/>
                  <a:pt x="239742" y="147897"/>
                  <a:pt x="239859" y="147645"/>
                </a:cubicBezTo>
                <a:cubicBezTo>
                  <a:pt x="239961" y="147375"/>
                  <a:pt x="240078" y="147140"/>
                  <a:pt x="240213" y="146887"/>
                </a:cubicBezTo>
                <a:cubicBezTo>
                  <a:pt x="240331" y="146652"/>
                  <a:pt x="240449" y="146416"/>
                  <a:pt x="240584" y="146197"/>
                </a:cubicBezTo>
                <a:cubicBezTo>
                  <a:pt x="240735" y="145961"/>
                  <a:pt x="240904" y="145759"/>
                  <a:pt x="241072" y="145557"/>
                </a:cubicBezTo>
                <a:cubicBezTo>
                  <a:pt x="241241" y="145339"/>
                  <a:pt x="241392" y="145120"/>
                  <a:pt x="241595" y="144918"/>
                </a:cubicBezTo>
                <a:cubicBezTo>
                  <a:pt x="241763" y="144733"/>
                  <a:pt x="241965" y="144564"/>
                  <a:pt x="242167" y="144396"/>
                </a:cubicBezTo>
                <a:cubicBezTo>
                  <a:pt x="242370" y="144211"/>
                  <a:pt x="242589" y="144026"/>
                  <a:pt x="242808" y="143857"/>
                </a:cubicBezTo>
                <a:cubicBezTo>
                  <a:pt x="243043" y="143706"/>
                  <a:pt x="243279" y="143571"/>
                  <a:pt x="243515" y="143436"/>
                </a:cubicBezTo>
                <a:cubicBezTo>
                  <a:pt x="243751" y="143302"/>
                  <a:pt x="243970" y="143167"/>
                  <a:pt x="244223" y="143049"/>
                </a:cubicBezTo>
                <a:cubicBezTo>
                  <a:pt x="244509" y="142931"/>
                  <a:pt x="244795" y="142830"/>
                  <a:pt x="245099" y="142729"/>
                </a:cubicBezTo>
                <a:cubicBezTo>
                  <a:pt x="245284" y="142679"/>
                  <a:pt x="245452" y="142595"/>
                  <a:pt x="245655" y="142544"/>
                </a:cubicBezTo>
                <a:lnTo>
                  <a:pt x="819276" y="252"/>
                </a:lnTo>
                <a:cubicBezTo>
                  <a:pt x="819326" y="236"/>
                  <a:pt x="819377" y="236"/>
                  <a:pt x="819427" y="219"/>
                </a:cubicBezTo>
                <a:cubicBezTo>
                  <a:pt x="819714" y="168"/>
                  <a:pt x="820000" y="135"/>
                  <a:pt x="820286" y="101"/>
                </a:cubicBezTo>
                <a:cubicBezTo>
                  <a:pt x="820590" y="67"/>
                  <a:pt x="820876" y="17"/>
                  <a:pt x="821146" y="17"/>
                </a:cubicBezTo>
                <a:cubicBezTo>
                  <a:pt x="821213" y="17"/>
                  <a:pt x="821263" y="0"/>
                  <a:pt x="821314" y="0"/>
                </a:cubicBezTo>
                <a:cubicBezTo>
                  <a:pt x="821499" y="0"/>
                  <a:pt x="821685" y="50"/>
                  <a:pt x="821887" y="50"/>
                </a:cubicBezTo>
                <a:cubicBezTo>
                  <a:pt x="822207" y="84"/>
                  <a:pt x="822510" y="101"/>
                  <a:pt x="822830" y="151"/>
                </a:cubicBezTo>
                <a:cubicBezTo>
                  <a:pt x="823083" y="202"/>
                  <a:pt x="823319" y="269"/>
                  <a:pt x="823571" y="353"/>
                </a:cubicBezTo>
                <a:cubicBezTo>
                  <a:pt x="823858" y="421"/>
                  <a:pt x="824127" y="488"/>
                  <a:pt x="824380" y="606"/>
                </a:cubicBezTo>
                <a:cubicBezTo>
                  <a:pt x="824633" y="690"/>
                  <a:pt x="824869" y="825"/>
                  <a:pt x="825121" y="943"/>
                </a:cubicBezTo>
                <a:cubicBezTo>
                  <a:pt x="825357" y="1077"/>
                  <a:pt x="825610" y="1195"/>
                  <a:pt x="825829" y="1330"/>
                </a:cubicBezTo>
                <a:cubicBezTo>
                  <a:pt x="826048" y="1481"/>
                  <a:pt x="826250" y="1650"/>
                  <a:pt x="826469" y="1801"/>
                </a:cubicBezTo>
                <a:cubicBezTo>
                  <a:pt x="826688" y="1969"/>
                  <a:pt x="826907" y="2138"/>
                  <a:pt x="827109" y="2340"/>
                </a:cubicBezTo>
                <a:cubicBezTo>
                  <a:pt x="827294" y="2508"/>
                  <a:pt x="827463" y="2710"/>
                  <a:pt x="827631" y="2895"/>
                </a:cubicBezTo>
                <a:cubicBezTo>
                  <a:pt x="827817" y="3114"/>
                  <a:pt x="828002" y="3316"/>
                  <a:pt x="828171" y="3552"/>
                </a:cubicBezTo>
                <a:cubicBezTo>
                  <a:pt x="828322" y="3771"/>
                  <a:pt x="828457" y="4023"/>
                  <a:pt x="828592" y="4259"/>
                </a:cubicBezTo>
                <a:cubicBezTo>
                  <a:pt x="828726" y="4494"/>
                  <a:pt x="828861" y="4713"/>
                  <a:pt x="828979" y="4966"/>
                </a:cubicBezTo>
                <a:cubicBezTo>
                  <a:pt x="829097" y="5252"/>
                  <a:pt x="829198" y="5538"/>
                  <a:pt x="829282" y="5841"/>
                </a:cubicBezTo>
                <a:cubicBezTo>
                  <a:pt x="829350" y="6026"/>
                  <a:pt x="829434" y="6195"/>
                  <a:pt x="829485" y="6397"/>
                </a:cubicBezTo>
                <a:cubicBezTo>
                  <a:pt x="829501" y="6447"/>
                  <a:pt x="829501" y="6498"/>
                  <a:pt x="829501" y="6548"/>
                </a:cubicBezTo>
                <a:cubicBezTo>
                  <a:pt x="829569" y="6817"/>
                  <a:pt x="829602" y="7120"/>
                  <a:pt x="829636" y="7407"/>
                </a:cubicBezTo>
                <a:cubicBezTo>
                  <a:pt x="829670" y="7693"/>
                  <a:pt x="829704" y="7979"/>
                  <a:pt x="829720" y="8248"/>
                </a:cubicBezTo>
                <a:cubicBezTo>
                  <a:pt x="829720" y="8316"/>
                  <a:pt x="829737" y="8366"/>
                  <a:pt x="829737" y="84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6"/>
          <p:cNvSpPr/>
          <p:nvPr/>
        </p:nvSpPr>
        <p:spPr>
          <a:xfrm>
            <a:off x="5041750" y="1567666"/>
            <a:ext cx="398022" cy="400270"/>
          </a:xfrm>
          <a:custGeom>
            <a:rect b="b" l="l" r="r" t="t"/>
            <a:pathLst>
              <a:path extrusionOk="0" h="800540" w="796044">
                <a:moveTo>
                  <a:pt x="796044" y="569908"/>
                </a:moveTo>
                <a:cubicBezTo>
                  <a:pt x="796044" y="631164"/>
                  <a:pt x="746162" y="681007"/>
                  <a:pt x="684841" y="681007"/>
                </a:cubicBezTo>
                <a:cubicBezTo>
                  <a:pt x="623520" y="681007"/>
                  <a:pt x="573638" y="631164"/>
                  <a:pt x="573638" y="569908"/>
                </a:cubicBezTo>
                <a:cubicBezTo>
                  <a:pt x="573638" y="508634"/>
                  <a:pt x="623520" y="458791"/>
                  <a:pt x="684841" y="458791"/>
                </a:cubicBezTo>
                <a:cubicBezTo>
                  <a:pt x="746162" y="458791"/>
                  <a:pt x="796044" y="508634"/>
                  <a:pt x="796044" y="569908"/>
                </a:cubicBezTo>
                <a:close/>
                <a:moveTo>
                  <a:pt x="111203" y="578324"/>
                </a:moveTo>
                <a:cubicBezTo>
                  <a:pt x="49882" y="578324"/>
                  <a:pt x="0" y="628168"/>
                  <a:pt x="0" y="689424"/>
                </a:cubicBezTo>
                <a:cubicBezTo>
                  <a:pt x="0" y="750697"/>
                  <a:pt x="49882" y="800540"/>
                  <a:pt x="111203" y="800540"/>
                </a:cubicBezTo>
                <a:cubicBezTo>
                  <a:pt x="172524" y="800540"/>
                  <a:pt x="222407" y="750697"/>
                  <a:pt x="222407" y="689424"/>
                </a:cubicBezTo>
                <a:cubicBezTo>
                  <a:pt x="222407" y="628168"/>
                  <a:pt x="172524" y="578324"/>
                  <a:pt x="111203" y="578324"/>
                </a:cubicBezTo>
                <a:close/>
                <a:moveTo>
                  <a:pt x="239253" y="138117"/>
                </a:moveTo>
                <a:lnTo>
                  <a:pt x="239253" y="263475"/>
                </a:lnTo>
                <a:lnTo>
                  <a:pt x="796044" y="125374"/>
                </a:lnTo>
                <a:lnTo>
                  <a:pt x="796044" y="0"/>
                </a:lnTo>
                <a:lnTo>
                  <a:pt x="239253" y="1381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6"/>
          <p:cNvSpPr/>
          <p:nvPr/>
        </p:nvSpPr>
        <p:spPr>
          <a:xfrm>
            <a:off x="5033327" y="1558079"/>
            <a:ext cx="414868" cy="418273"/>
          </a:xfrm>
          <a:custGeom>
            <a:rect b="b" l="l" r="r" t="t"/>
            <a:pathLst>
              <a:path extrusionOk="0" h="836546" w="829737">
                <a:moveTo>
                  <a:pt x="829720" y="8248"/>
                </a:moveTo>
                <a:cubicBezTo>
                  <a:pt x="829704" y="7979"/>
                  <a:pt x="829670" y="7693"/>
                  <a:pt x="829636" y="7407"/>
                </a:cubicBezTo>
                <a:cubicBezTo>
                  <a:pt x="829602" y="7120"/>
                  <a:pt x="829569" y="6817"/>
                  <a:pt x="829501" y="6548"/>
                </a:cubicBezTo>
                <a:cubicBezTo>
                  <a:pt x="829501" y="6498"/>
                  <a:pt x="829501" y="6447"/>
                  <a:pt x="829485" y="6397"/>
                </a:cubicBezTo>
                <a:cubicBezTo>
                  <a:pt x="829434" y="6195"/>
                  <a:pt x="829350" y="6026"/>
                  <a:pt x="829282" y="5841"/>
                </a:cubicBezTo>
                <a:cubicBezTo>
                  <a:pt x="829198" y="5538"/>
                  <a:pt x="829097" y="5252"/>
                  <a:pt x="828979" y="4966"/>
                </a:cubicBezTo>
                <a:cubicBezTo>
                  <a:pt x="828861" y="4713"/>
                  <a:pt x="828726" y="4494"/>
                  <a:pt x="828592" y="4259"/>
                </a:cubicBezTo>
                <a:cubicBezTo>
                  <a:pt x="828457" y="4023"/>
                  <a:pt x="828322" y="3771"/>
                  <a:pt x="828171" y="3552"/>
                </a:cubicBezTo>
                <a:cubicBezTo>
                  <a:pt x="828002" y="3316"/>
                  <a:pt x="827817" y="3114"/>
                  <a:pt x="827631" y="2895"/>
                </a:cubicBezTo>
                <a:cubicBezTo>
                  <a:pt x="827463" y="2710"/>
                  <a:pt x="827294" y="2508"/>
                  <a:pt x="827109" y="2340"/>
                </a:cubicBezTo>
                <a:cubicBezTo>
                  <a:pt x="826907" y="2138"/>
                  <a:pt x="826688" y="1969"/>
                  <a:pt x="826469" y="1801"/>
                </a:cubicBezTo>
                <a:cubicBezTo>
                  <a:pt x="826250" y="1650"/>
                  <a:pt x="826048" y="1481"/>
                  <a:pt x="825829" y="1330"/>
                </a:cubicBezTo>
                <a:cubicBezTo>
                  <a:pt x="825610" y="1195"/>
                  <a:pt x="825357" y="1077"/>
                  <a:pt x="825121" y="943"/>
                </a:cubicBezTo>
                <a:cubicBezTo>
                  <a:pt x="824869" y="825"/>
                  <a:pt x="824633" y="690"/>
                  <a:pt x="824380" y="606"/>
                </a:cubicBezTo>
                <a:cubicBezTo>
                  <a:pt x="824127" y="488"/>
                  <a:pt x="823858" y="421"/>
                  <a:pt x="823571" y="353"/>
                </a:cubicBezTo>
                <a:cubicBezTo>
                  <a:pt x="823319" y="269"/>
                  <a:pt x="823083" y="202"/>
                  <a:pt x="822830" y="151"/>
                </a:cubicBezTo>
                <a:cubicBezTo>
                  <a:pt x="822510" y="101"/>
                  <a:pt x="822207" y="84"/>
                  <a:pt x="821887" y="50"/>
                </a:cubicBezTo>
                <a:cubicBezTo>
                  <a:pt x="821685" y="50"/>
                  <a:pt x="821499" y="0"/>
                  <a:pt x="821314" y="0"/>
                </a:cubicBezTo>
                <a:cubicBezTo>
                  <a:pt x="821263" y="0"/>
                  <a:pt x="821213" y="17"/>
                  <a:pt x="821146" y="17"/>
                </a:cubicBezTo>
                <a:cubicBezTo>
                  <a:pt x="820876" y="17"/>
                  <a:pt x="820590" y="67"/>
                  <a:pt x="820286" y="101"/>
                </a:cubicBezTo>
                <a:cubicBezTo>
                  <a:pt x="820000" y="135"/>
                  <a:pt x="819714" y="168"/>
                  <a:pt x="819427" y="219"/>
                </a:cubicBezTo>
                <a:cubicBezTo>
                  <a:pt x="819377" y="236"/>
                  <a:pt x="819326" y="236"/>
                  <a:pt x="819276" y="252"/>
                </a:cubicBezTo>
                <a:lnTo>
                  <a:pt x="245655" y="142544"/>
                </a:lnTo>
                <a:cubicBezTo>
                  <a:pt x="245452" y="142595"/>
                  <a:pt x="245284" y="142679"/>
                  <a:pt x="245099" y="142729"/>
                </a:cubicBezTo>
                <a:cubicBezTo>
                  <a:pt x="244795" y="142830"/>
                  <a:pt x="244509" y="142931"/>
                  <a:pt x="244223" y="143049"/>
                </a:cubicBezTo>
                <a:cubicBezTo>
                  <a:pt x="243970" y="143167"/>
                  <a:pt x="243751" y="143302"/>
                  <a:pt x="243515" y="143436"/>
                </a:cubicBezTo>
                <a:cubicBezTo>
                  <a:pt x="243279" y="143571"/>
                  <a:pt x="243043" y="143706"/>
                  <a:pt x="242808" y="143857"/>
                </a:cubicBezTo>
                <a:cubicBezTo>
                  <a:pt x="242589" y="144026"/>
                  <a:pt x="242370" y="144211"/>
                  <a:pt x="242167" y="144396"/>
                </a:cubicBezTo>
                <a:cubicBezTo>
                  <a:pt x="241965" y="144564"/>
                  <a:pt x="241763" y="144733"/>
                  <a:pt x="241595" y="144918"/>
                </a:cubicBezTo>
                <a:cubicBezTo>
                  <a:pt x="241392" y="145120"/>
                  <a:pt x="241241" y="145339"/>
                  <a:pt x="241072" y="145557"/>
                </a:cubicBezTo>
                <a:cubicBezTo>
                  <a:pt x="240904" y="145759"/>
                  <a:pt x="240735" y="145961"/>
                  <a:pt x="240584" y="146197"/>
                </a:cubicBezTo>
                <a:cubicBezTo>
                  <a:pt x="240449" y="146416"/>
                  <a:pt x="240331" y="146652"/>
                  <a:pt x="240213" y="146887"/>
                </a:cubicBezTo>
                <a:cubicBezTo>
                  <a:pt x="240078" y="147140"/>
                  <a:pt x="239961" y="147375"/>
                  <a:pt x="239859" y="147645"/>
                </a:cubicBezTo>
                <a:cubicBezTo>
                  <a:pt x="239742" y="147897"/>
                  <a:pt x="239674" y="148167"/>
                  <a:pt x="239607" y="148436"/>
                </a:cubicBezTo>
                <a:cubicBezTo>
                  <a:pt x="239539" y="148688"/>
                  <a:pt x="239455" y="148941"/>
                  <a:pt x="239405" y="149193"/>
                </a:cubicBezTo>
                <a:cubicBezTo>
                  <a:pt x="239354" y="149513"/>
                  <a:pt x="239337" y="149816"/>
                  <a:pt x="239304" y="150136"/>
                </a:cubicBezTo>
                <a:cubicBezTo>
                  <a:pt x="239304" y="150321"/>
                  <a:pt x="239253" y="150506"/>
                  <a:pt x="239253" y="150708"/>
                </a:cubicBezTo>
                <a:lnTo>
                  <a:pt x="239253" y="645287"/>
                </a:lnTo>
                <a:cubicBezTo>
                  <a:pt x="217167" y="606722"/>
                  <a:pt x="175607" y="580664"/>
                  <a:pt x="128050" y="580664"/>
                </a:cubicBezTo>
                <a:cubicBezTo>
                  <a:pt x="57446" y="580664"/>
                  <a:pt x="0" y="638049"/>
                  <a:pt x="0" y="708597"/>
                </a:cubicBezTo>
                <a:cubicBezTo>
                  <a:pt x="0" y="779145"/>
                  <a:pt x="57446" y="836547"/>
                  <a:pt x="128050" y="836547"/>
                </a:cubicBezTo>
                <a:cubicBezTo>
                  <a:pt x="198653" y="836547"/>
                  <a:pt x="256099" y="779145"/>
                  <a:pt x="256099" y="708597"/>
                </a:cubicBezTo>
                <a:lnTo>
                  <a:pt x="256099" y="300003"/>
                </a:lnTo>
                <a:lnTo>
                  <a:pt x="812891" y="161886"/>
                </a:lnTo>
                <a:lnTo>
                  <a:pt x="812891" y="525754"/>
                </a:lnTo>
                <a:cubicBezTo>
                  <a:pt x="790805" y="487189"/>
                  <a:pt x="749245" y="461131"/>
                  <a:pt x="701688" y="461131"/>
                </a:cubicBezTo>
                <a:cubicBezTo>
                  <a:pt x="631084" y="461131"/>
                  <a:pt x="573638" y="518516"/>
                  <a:pt x="573638" y="589081"/>
                </a:cubicBezTo>
                <a:cubicBezTo>
                  <a:pt x="573638" y="659629"/>
                  <a:pt x="631084" y="717014"/>
                  <a:pt x="701688" y="717014"/>
                </a:cubicBezTo>
                <a:cubicBezTo>
                  <a:pt x="769865" y="717014"/>
                  <a:pt x="825745" y="663501"/>
                  <a:pt x="829518" y="596302"/>
                </a:cubicBezTo>
                <a:cubicBezTo>
                  <a:pt x="829653" y="595696"/>
                  <a:pt x="829737" y="595090"/>
                  <a:pt x="829737" y="594450"/>
                </a:cubicBezTo>
                <a:lnTo>
                  <a:pt x="829737" y="8417"/>
                </a:lnTo>
                <a:cubicBezTo>
                  <a:pt x="829737" y="8366"/>
                  <a:pt x="829720" y="8316"/>
                  <a:pt x="829720" y="8248"/>
                </a:cubicBezTo>
                <a:close/>
                <a:moveTo>
                  <a:pt x="128050" y="819713"/>
                </a:moveTo>
                <a:cubicBezTo>
                  <a:pt x="66729" y="819713"/>
                  <a:pt x="16846" y="769870"/>
                  <a:pt x="16846" y="708597"/>
                </a:cubicBezTo>
                <a:cubicBezTo>
                  <a:pt x="16846" y="647341"/>
                  <a:pt x="66729" y="597497"/>
                  <a:pt x="128050" y="597497"/>
                </a:cubicBezTo>
                <a:cubicBezTo>
                  <a:pt x="189371" y="597497"/>
                  <a:pt x="239253" y="647341"/>
                  <a:pt x="239253" y="708597"/>
                </a:cubicBezTo>
                <a:cubicBezTo>
                  <a:pt x="239253" y="769870"/>
                  <a:pt x="189371" y="819713"/>
                  <a:pt x="128050" y="819713"/>
                </a:cubicBezTo>
                <a:close/>
                <a:moveTo>
                  <a:pt x="701688" y="700180"/>
                </a:moveTo>
                <a:cubicBezTo>
                  <a:pt x="640367" y="700180"/>
                  <a:pt x="590484" y="650337"/>
                  <a:pt x="590484" y="589081"/>
                </a:cubicBezTo>
                <a:cubicBezTo>
                  <a:pt x="590484" y="527807"/>
                  <a:pt x="640367" y="477964"/>
                  <a:pt x="701688" y="477964"/>
                </a:cubicBezTo>
                <a:cubicBezTo>
                  <a:pt x="763009" y="477964"/>
                  <a:pt x="812891" y="527807"/>
                  <a:pt x="812891" y="589081"/>
                </a:cubicBezTo>
                <a:cubicBezTo>
                  <a:pt x="812891" y="650337"/>
                  <a:pt x="763009" y="700180"/>
                  <a:pt x="701688" y="700180"/>
                </a:cubicBezTo>
                <a:close/>
                <a:moveTo>
                  <a:pt x="812891" y="144547"/>
                </a:moveTo>
                <a:lnTo>
                  <a:pt x="256099" y="282648"/>
                </a:lnTo>
                <a:lnTo>
                  <a:pt x="256099" y="157290"/>
                </a:lnTo>
                <a:lnTo>
                  <a:pt x="812891" y="19173"/>
                </a:lnTo>
                <a:lnTo>
                  <a:pt x="812891" y="1445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6"/>
          <p:cNvSpPr/>
          <p:nvPr/>
        </p:nvSpPr>
        <p:spPr>
          <a:xfrm>
            <a:off x="6861900" y="1562271"/>
            <a:ext cx="358946" cy="410100"/>
          </a:xfrm>
          <a:custGeom>
            <a:rect b="b" l="l" r="r" t="t"/>
            <a:pathLst>
              <a:path extrusionOk="0" h="820200" w="717891">
                <a:moveTo>
                  <a:pt x="717892" y="705673"/>
                </a:moveTo>
                <a:lnTo>
                  <a:pt x="717892" y="820200"/>
                </a:lnTo>
                <a:lnTo>
                  <a:pt x="0" y="820200"/>
                </a:lnTo>
                <a:lnTo>
                  <a:pt x="0" y="705673"/>
                </a:lnTo>
                <a:cubicBezTo>
                  <a:pt x="0" y="597165"/>
                  <a:pt x="58759" y="502388"/>
                  <a:pt x="146219" y="451386"/>
                </a:cubicBezTo>
                <a:cubicBezTo>
                  <a:pt x="151519" y="448301"/>
                  <a:pt x="158178" y="448854"/>
                  <a:pt x="162942" y="452710"/>
                </a:cubicBezTo>
                <a:cubicBezTo>
                  <a:pt x="215193" y="495061"/>
                  <a:pt x="281819" y="520444"/>
                  <a:pt x="354350" y="520444"/>
                </a:cubicBezTo>
                <a:cubicBezTo>
                  <a:pt x="428574" y="520444"/>
                  <a:pt x="496576" y="493871"/>
                  <a:pt x="549380" y="449743"/>
                </a:cubicBezTo>
                <a:cubicBezTo>
                  <a:pt x="554060" y="445837"/>
                  <a:pt x="560653" y="445166"/>
                  <a:pt x="565987" y="448133"/>
                </a:cubicBezTo>
                <a:cubicBezTo>
                  <a:pt x="656566" y="498313"/>
                  <a:pt x="717892" y="594834"/>
                  <a:pt x="717892" y="705673"/>
                </a:cubicBezTo>
                <a:close/>
                <a:moveTo>
                  <a:pt x="354350" y="432809"/>
                </a:moveTo>
                <a:cubicBezTo>
                  <a:pt x="473931" y="432809"/>
                  <a:pt x="570868" y="335920"/>
                  <a:pt x="570868" y="216396"/>
                </a:cubicBezTo>
                <a:cubicBezTo>
                  <a:pt x="570868" y="96873"/>
                  <a:pt x="473931" y="0"/>
                  <a:pt x="354350" y="0"/>
                </a:cubicBezTo>
                <a:cubicBezTo>
                  <a:pt x="234768" y="0"/>
                  <a:pt x="137832" y="96890"/>
                  <a:pt x="137832" y="216413"/>
                </a:cubicBezTo>
                <a:cubicBezTo>
                  <a:pt x="137832" y="335937"/>
                  <a:pt x="234768" y="432809"/>
                  <a:pt x="354350" y="4328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36"/>
          <p:cNvSpPr/>
          <p:nvPr/>
        </p:nvSpPr>
        <p:spPr>
          <a:xfrm>
            <a:off x="6857707" y="1558079"/>
            <a:ext cx="367332" cy="418483"/>
          </a:xfrm>
          <a:custGeom>
            <a:rect b="b" l="l" r="r" t="t"/>
            <a:pathLst>
              <a:path extrusionOk="0" h="836966" w="734665">
                <a:moveTo>
                  <a:pt x="578433" y="449190"/>
                </a:moveTo>
                <a:cubicBezTo>
                  <a:pt x="570147" y="444596"/>
                  <a:pt x="559680" y="445619"/>
                  <a:pt x="552383" y="451705"/>
                </a:cubicBezTo>
                <a:cubicBezTo>
                  <a:pt x="499344" y="496033"/>
                  <a:pt x="431996" y="520444"/>
                  <a:pt x="362737" y="520444"/>
                </a:cubicBezTo>
                <a:cubicBezTo>
                  <a:pt x="295104" y="520444"/>
                  <a:pt x="229015" y="497056"/>
                  <a:pt x="176613" y="454571"/>
                </a:cubicBezTo>
                <a:cubicBezTo>
                  <a:pt x="169165" y="448536"/>
                  <a:pt x="158614" y="447714"/>
                  <a:pt x="150378" y="452509"/>
                </a:cubicBezTo>
                <a:cubicBezTo>
                  <a:pt x="105458" y="478714"/>
                  <a:pt x="67800" y="516253"/>
                  <a:pt x="41482" y="561085"/>
                </a:cubicBezTo>
                <a:cubicBezTo>
                  <a:pt x="14342" y="607291"/>
                  <a:pt x="0" y="660187"/>
                  <a:pt x="0" y="714056"/>
                </a:cubicBezTo>
                <a:lnTo>
                  <a:pt x="0" y="828583"/>
                </a:lnTo>
                <a:cubicBezTo>
                  <a:pt x="0" y="833211"/>
                  <a:pt x="3757" y="836966"/>
                  <a:pt x="8387" y="836966"/>
                </a:cubicBezTo>
                <a:lnTo>
                  <a:pt x="726279" y="836966"/>
                </a:lnTo>
                <a:cubicBezTo>
                  <a:pt x="730908" y="836966"/>
                  <a:pt x="734666" y="833211"/>
                  <a:pt x="734666" y="828583"/>
                </a:cubicBezTo>
                <a:lnTo>
                  <a:pt x="734666" y="714056"/>
                </a:lnTo>
                <a:cubicBezTo>
                  <a:pt x="734666" y="604072"/>
                  <a:pt x="674799" y="502572"/>
                  <a:pt x="578433" y="449190"/>
                </a:cubicBezTo>
                <a:close/>
                <a:moveTo>
                  <a:pt x="717892" y="820200"/>
                </a:moveTo>
                <a:lnTo>
                  <a:pt x="16774" y="820200"/>
                </a:lnTo>
                <a:lnTo>
                  <a:pt x="16774" y="714056"/>
                </a:lnTo>
                <a:cubicBezTo>
                  <a:pt x="16774" y="663172"/>
                  <a:pt x="30311" y="613210"/>
                  <a:pt x="55941" y="569585"/>
                </a:cubicBezTo>
                <a:cubicBezTo>
                  <a:pt x="80817" y="527235"/>
                  <a:pt x="116394" y="491758"/>
                  <a:pt x="158833" y="466995"/>
                </a:cubicBezTo>
                <a:cubicBezTo>
                  <a:pt x="161080" y="465687"/>
                  <a:pt x="163982" y="465922"/>
                  <a:pt x="166045" y="467598"/>
                </a:cubicBezTo>
                <a:cubicBezTo>
                  <a:pt x="221433" y="512481"/>
                  <a:pt x="291280" y="537210"/>
                  <a:pt x="362737" y="537210"/>
                </a:cubicBezTo>
                <a:cubicBezTo>
                  <a:pt x="435921" y="537210"/>
                  <a:pt x="507093" y="511408"/>
                  <a:pt x="563135" y="464564"/>
                </a:cubicBezTo>
                <a:cubicBezTo>
                  <a:pt x="565148" y="462887"/>
                  <a:pt x="568033" y="462586"/>
                  <a:pt x="570298" y="463843"/>
                </a:cubicBezTo>
                <a:cubicBezTo>
                  <a:pt x="661330" y="514275"/>
                  <a:pt x="717892" y="610158"/>
                  <a:pt x="717892" y="714056"/>
                </a:cubicBezTo>
                <a:lnTo>
                  <a:pt x="717892" y="820200"/>
                </a:lnTo>
                <a:close/>
                <a:moveTo>
                  <a:pt x="362737" y="449575"/>
                </a:moveTo>
                <a:cubicBezTo>
                  <a:pt x="486746" y="449575"/>
                  <a:pt x="587642" y="348729"/>
                  <a:pt x="587642" y="224779"/>
                </a:cubicBezTo>
                <a:cubicBezTo>
                  <a:pt x="587642" y="100846"/>
                  <a:pt x="486746" y="0"/>
                  <a:pt x="362737" y="0"/>
                </a:cubicBezTo>
                <a:cubicBezTo>
                  <a:pt x="238727" y="0"/>
                  <a:pt x="137832" y="100846"/>
                  <a:pt x="137832" y="224796"/>
                </a:cubicBezTo>
                <a:cubicBezTo>
                  <a:pt x="137832" y="348746"/>
                  <a:pt x="238727" y="449575"/>
                  <a:pt x="362737" y="449575"/>
                </a:cubicBezTo>
                <a:close/>
                <a:moveTo>
                  <a:pt x="362737" y="16766"/>
                </a:moveTo>
                <a:cubicBezTo>
                  <a:pt x="477504" y="16766"/>
                  <a:pt x="570868" y="110084"/>
                  <a:pt x="570868" y="224796"/>
                </a:cubicBezTo>
                <a:cubicBezTo>
                  <a:pt x="570868" y="339508"/>
                  <a:pt x="477504" y="432826"/>
                  <a:pt x="362737" y="432826"/>
                </a:cubicBezTo>
                <a:cubicBezTo>
                  <a:pt x="247969" y="432826"/>
                  <a:pt x="154605" y="339508"/>
                  <a:pt x="154605" y="224796"/>
                </a:cubicBezTo>
                <a:cubicBezTo>
                  <a:pt x="154605" y="110084"/>
                  <a:pt x="247969" y="16766"/>
                  <a:pt x="362737" y="167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36"/>
          <p:cNvSpPr/>
          <p:nvPr/>
        </p:nvSpPr>
        <p:spPr>
          <a:xfrm>
            <a:off x="8064718" y="1621263"/>
            <a:ext cx="497899" cy="292080"/>
          </a:xfrm>
          <a:custGeom>
            <a:rect b="b" l="l" r="r" t="t"/>
            <a:pathLst>
              <a:path extrusionOk="0" h="584161" w="995798">
                <a:moveTo>
                  <a:pt x="988983" y="311265"/>
                </a:moveTo>
                <a:cubicBezTo>
                  <a:pt x="980450" y="322984"/>
                  <a:pt x="768091" y="584162"/>
                  <a:pt x="498096" y="584162"/>
                </a:cubicBezTo>
                <a:lnTo>
                  <a:pt x="497343" y="584162"/>
                </a:lnTo>
                <a:cubicBezTo>
                  <a:pt x="385512" y="583958"/>
                  <a:pt x="264170" y="537045"/>
                  <a:pt x="149142" y="447714"/>
                </a:cubicBezTo>
                <a:cubicBezTo>
                  <a:pt x="97065" y="407737"/>
                  <a:pt x="49470" y="362431"/>
                  <a:pt x="7210" y="312344"/>
                </a:cubicBezTo>
                <a:cubicBezTo>
                  <a:pt x="-2403" y="300503"/>
                  <a:pt x="-2403" y="283557"/>
                  <a:pt x="7210" y="271838"/>
                </a:cubicBezTo>
                <a:cubicBezTo>
                  <a:pt x="15763" y="261158"/>
                  <a:pt x="228122" y="0"/>
                  <a:pt x="498117" y="0"/>
                </a:cubicBezTo>
                <a:lnTo>
                  <a:pt x="498870" y="0"/>
                </a:lnTo>
                <a:cubicBezTo>
                  <a:pt x="610701" y="203"/>
                  <a:pt x="732043" y="47117"/>
                  <a:pt x="847072" y="136448"/>
                </a:cubicBezTo>
                <a:cubicBezTo>
                  <a:pt x="899148" y="176323"/>
                  <a:pt x="946744" y="221629"/>
                  <a:pt x="989004" y="271818"/>
                </a:cubicBezTo>
                <a:cubicBezTo>
                  <a:pt x="998067" y="283333"/>
                  <a:pt x="998067" y="299649"/>
                  <a:pt x="988983" y="3112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36"/>
          <p:cNvSpPr/>
          <p:nvPr/>
        </p:nvSpPr>
        <p:spPr>
          <a:xfrm>
            <a:off x="8059667" y="1616178"/>
            <a:ext cx="508053" cy="302252"/>
          </a:xfrm>
          <a:custGeom>
            <a:rect b="b" l="l" r="r" t="t"/>
            <a:pathLst>
              <a:path extrusionOk="0" h="604505" w="1016106">
                <a:moveTo>
                  <a:pt x="1007089" y="275704"/>
                </a:moveTo>
                <a:lnTo>
                  <a:pt x="1006885" y="275439"/>
                </a:lnTo>
                <a:cubicBezTo>
                  <a:pt x="964442" y="225027"/>
                  <a:pt x="916154" y="178947"/>
                  <a:pt x="863405" y="138584"/>
                </a:cubicBezTo>
                <a:cubicBezTo>
                  <a:pt x="746931" y="48134"/>
                  <a:pt x="624387" y="224"/>
                  <a:pt x="508952" y="0"/>
                </a:cubicBezTo>
                <a:lnTo>
                  <a:pt x="508198" y="0"/>
                </a:lnTo>
                <a:cubicBezTo>
                  <a:pt x="233295" y="0"/>
                  <a:pt x="18391" y="264392"/>
                  <a:pt x="9450" y="275561"/>
                </a:cubicBezTo>
                <a:cubicBezTo>
                  <a:pt x="-3157" y="290962"/>
                  <a:pt x="-3177" y="313402"/>
                  <a:pt x="9552" y="329067"/>
                </a:cubicBezTo>
                <a:cubicBezTo>
                  <a:pt x="51975" y="379378"/>
                  <a:pt x="100263" y="425437"/>
                  <a:pt x="153011" y="465922"/>
                </a:cubicBezTo>
                <a:cubicBezTo>
                  <a:pt x="269486" y="556372"/>
                  <a:pt x="392050" y="604282"/>
                  <a:pt x="507465" y="604506"/>
                </a:cubicBezTo>
                <a:lnTo>
                  <a:pt x="508218" y="604506"/>
                </a:lnTo>
                <a:cubicBezTo>
                  <a:pt x="571313" y="604506"/>
                  <a:pt x="636383" y="590448"/>
                  <a:pt x="701616" y="562699"/>
                </a:cubicBezTo>
                <a:cubicBezTo>
                  <a:pt x="753937" y="540462"/>
                  <a:pt x="806502" y="509397"/>
                  <a:pt x="857866" y="470377"/>
                </a:cubicBezTo>
                <a:cubicBezTo>
                  <a:pt x="948862" y="401268"/>
                  <a:pt x="1003341" y="332566"/>
                  <a:pt x="1007130" y="327683"/>
                </a:cubicBezTo>
                <a:lnTo>
                  <a:pt x="1007130" y="327683"/>
                </a:lnTo>
                <a:cubicBezTo>
                  <a:pt x="1019105" y="312323"/>
                  <a:pt x="1019105" y="290942"/>
                  <a:pt x="1007089" y="275704"/>
                </a:cubicBezTo>
                <a:close/>
                <a:moveTo>
                  <a:pt x="991061" y="315192"/>
                </a:moveTo>
                <a:lnTo>
                  <a:pt x="990857" y="315456"/>
                </a:lnTo>
                <a:cubicBezTo>
                  <a:pt x="988902" y="318142"/>
                  <a:pt x="778376" y="584162"/>
                  <a:pt x="508218" y="584162"/>
                </a:cubicBezTo>
                <a:lnTo>
                  <a:pt x="507485" y="584162"/>
                </a:lnTo>
                <a:cubicBezTo>
                  <a:pt x="396632" y="583958"/>
                  <a:pt x="278386" y="537513"/>
                  <a:pt x="165476" y="449829"/>
                </a:cubicBezTo>
                <a:cubicBezTo>
                  <a:pt x="113847" y="410199"/>
                  <a:pt x="66618" y="365157"/>
                  <a:pt x="25254" y="316107"/>
                </a:cubicBezTo>
                <a:cubicBezTo>
                  <a:pt x="18717" y="308051"/>
                  <a:pt x="18696" y="296414"/>
                  <a:pt x="25295" y="288358"/>
                </a:cubicBezTo>
                <a:cubicBezTo>
                  <a:pt x="27617" y="285469"/>
                  <a:pt x="82972" y="216828"/>
                  <a:pt x="170893" y="150201"/>
                </a:cubicBezTo>
                <a:cubicBezTo>
                  <a:pt x="220973" y="112239"/>
                  <a:pt x="272093" y="82068"/>
                  <a:pt x="322805" y="60524"/>
                </a:cubicBezTo>
                <a:cubicBezTo>
                  <a:pt x="385512" y="33853"/>
                  <a:pt x="447894" y="20344"/>
                  <a:pt x="508218" y="20344"/>
                </a:cubicBezTo>
                <a:lnTo>
                  <a:pt x="508952" y="20344"/>
                </a:lnTo>
                <a:cubicBezTo>
                  <a:pt x="619805" y="20548"/>
                  <a:pt x="738051" y="66993"/>
                  <a:pt x="850982" y="154697"/>
                </a:cubicBezTo>
                <a:cubicBezTo>
                  <a:pt x="902570" y="194185"/>
                  <a:pt x="949738" y="239166"/>
                  <a:pt x="991203" y="288419"/>
                </a:cubicBezTo>
                <a:cubicBezTo>
                  <a:pt x="997293" y="296272"/>
                  <a:pt x="997252" y="307258"/>
                  <a:pt x="991061" y="315192"/>
                </a:cubicBezTo>
                <a:close/>
                <a:moveTo>
                  <a:pt x="508015" y="65773"/>
                </a:moveTo>
                <a:cubicBezTo>
                  <a:pt x="377467" y="65773"/>
                  <a:pt x="271278" y="171867"/>
                  <a:pt x="271278" y="302253"/>
                </a:cubicBezTo>
                <a:cubicBezTo>
                  <a:pt x="271278" y="432659"/>
                  <a:pt x="377488" y="538733"/>
                  <a:pt x="508015" y="538733"/>
                </a:cubicBezTo>
                <a:cubicBezTo>
                  <a:pt x="638562" y="538733"/>
                  <a:pt x="744752" y="432639"/>
                  <a:pt x="744752" y="302253"/>
                </a:cubicBezTo>
                <a:cubicBezTo>
                  <a:pt x="744752" y="171847"/>
                  <a:pt x="638542" y="65773"/>
                  <a:pt x="508015" y="65773"/>
                </a:cubicBezTo>
                <a:close/>
                <a:moveTo>
                  <a:pt x="508015" y="518389"/>
                </a:moveTo>
                <a:cubicBezTo>
                  <a:pt x="388710" y="518389"/>
                  <a:pt x="291644" y="421429"/>
                  <a:pt x="291644" y="302253"/>
                </a:cubicBezTo>
                <a:cubicBezTo>
                  <a:pt x="291644" y="183077"/>
                  <a:pt x="388710" y="86117"/>
                  <a:pt x="508015" y="86117"/>
                </a:cubicBezTo>
                <a:cubicBezTo>
                  <a:pt x="627320" y="86117"/>
                  <a:pt x="724385" y="183077"/>
                  <a:pt x="724385" y="302253"/>
                </a:cubicBezTo>
                <a:cubicBezTo>
                  <a:pt x="724385" y="421429"/>
                  <a:pt x="627320" y="518389"/>
                  <a:pt x="508015" y="518389"/>
                </a:cubicBezTo>
                <a:close/>
                <a:moveTo>
                  <a:pt x="508015" y="164543"/>
                </a:moveTo>
                <a:cubicBezTo>
                  <a:pt x="432008" y="164543"/>
                  <a:pt x="370176" y="226308"/>
                  <a:pt x="370176" y="302233"/>
                </a:cubicBezTo>
                <a:cubicBezTo>
                  <a:pt x="370176" y="378157"/>
                  <a:pt x="432008" y="439922"/>
                  <a:pt x="508015" y="439922"/>
                </a:cubicBezTo>
                <a:cubicBezTo>
                  <a:pt x="584022" y="439922"/>
                  <a:pt x="645853" y="378157"/>
                  <a:pt x="645853" y="302233"/>
                </a:cubicBezTo>
                <a:cubicBezTo>
                  <a:pt x="645853" y="226329"/>
                  <a:pt x="584022" y="164543"/>
                  <a:pt x="508015" y="164543"/>
                </a:cubicBezTo>
                <a:close/>
                <a:moveTo>
                  <a:pt x="508015" y="419598"/>
                </a:moveTo>
                <a:cubicBezTo>
                  <a:pt x="443230" y="419598"/>
                  <a:pt x="390543" y="366947"/>
                  <a:pt x="390543" y="302253"/>
                </a:cubicBezTo>
                <a:cubicBezTo>
                  <a:pt x="390543" y="237559"/>
                  <a:pt x="443250" y="184908"/>
                  <a:pt x="508015" y="184908"/>
                </a:cubicBezTo>
                <a:cubicBezTo>
                  <a:pt x="572779" y="184908"/>
                  <a:pt x="625487" y="237559"/>
                  <a:pt x="625487" y="302253"/>
                </a:cubicBezTo>
                <a:cubicBezTo>
                  <a:pt x="625487" y="366947"/>
                  <a:pt x="572800" y="419598"/>
                  <a:pt x="508015" y="41959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36"/>
          <p:cNvSpPr/>
          <p:nvPr/>
        </p:nvSpPr>
        <p:spPr>
          <a:xfrm>
            <a:off x="4624907" y="2347354"/>
            <a:ext cx="418653" cy="418635"/>
          </a:xfrm>
          <a:custGeom>
            <a:rect b="b" l="l" r="r" t="t"/>
            <a:pathLst>
              <a:path extrusionOk="0" h="837270" w="837306">
                <a:moveTo>
                  <a:pt x="837306" y="139786"/>
                </a:moveTo>
                <a:cubicBezTo>
                  <a:pt x="837306" y="152251"/>
                  <a:pt x="832454" y="163964"/>
                  <a:pt x="823636" y="172782"/>
                </a:cubicBezTo>
                <a:lnTo>
                  <a:pt x="758481" y="237937"/>
                </a:lnTo>
                <a:cubicBezTo>
                  <a:pt x="758196" y="238372"/>
                  <a:pt x="757862" y="238774"/>
                  <a:pt x="757494" y="239142"/>
                </a:cubicBezTo>
                <a:cubicBezTo>
                  <a:pt x="757125" y="239510"/>
                  <a:pt x="756724" y="239845"/>
                  <a:pt x="756289" y="240129"/>
                </a:cubicBezTo>
                <a:lnTo>
                  <a:pt x="731241" y="265177"/>
                </a:lnTo>
                <a:cubicBezTo>
                  <a:pt x="730839" y="265981"/>
                  <a:pt x="730320" y="266717"/>
                  <a:pt x="729651" y="267386"/>
                </a:cubicBezTo>
                <a:cubicBezTo>
                  <a:pt x="728998" y="268039"/>
                  <a:pt x="728262" y="268557"/>
                  <a:pt x="727476" y="268942"/>
                </a:cubicBezTo>
                <a:lnTo>
                  <a:pt x="212105" y="784313"/>
                </a:lnTo>
                <a:cubicBezTo>
                  <a:pt x="211904" y="784514"/>
                  <a:pt x="211703" y="784698"/>
                  <a:pt x="211486" y="784865"/>
                </a:cubicBezTo>
                <a:cubicBezTo>
                  <a:pt x="211285" y="785049"/>
                  <a:pt x="211051" y="785200"/>
                  <a:pt x="210833" y="785350"/>
                </a:cubicBezTo>
                <a:cubicBezTo>
                  <a:pt x="210616" y="785501"/>
                  <a:pt x="210398" y="785635"/>
                  <a:pt x="210181" y="785752"/>
                </a:cubicBezTo>
                <a:cubicBezTo>
                  <a:pt x="210147" y="785769"/>
                  <a:pt x="210097" y="785802"/>
                  <a:pt x="210047" y="785819"/>
                </a:cubicBezTo>
                <a:cubicBezTo>
                  <a:pt x="209829" y="785936"/>
                  <a:pt x="209612" y="786037"/>
                  <a:pt x="209394" y="786120"/>
                </a:cubicBezTo>
                <a:cubicBezTo>
                  <a:pt x="209193" y="786204"/>
                  <a:pt x="208976" y="786287"/>
                  <a:pt x="208775" y="786354"/>
                </a:cubicBezTo>
                <a:cubicBezTo>
                  <a:pt x="208658" y="786388"/>
                  <a:pt x="208558" y="786421"/>
                  <a:pt x="208440" y="786455"/>
                </a:cubicBezTo>
                <a:lnTo>
                  <a:pt x="208407" y="786455"/>
                </a:lnTo>
                <a:lnTo>
                  <a:pt x="71286" y="824738"/>
                </a:lnTo>
                <a:lnTo>
                  <a:pt x="29087" y="836518"/>
                </a:lnTo>
                <a:cubicBezTo>
                  <a:pt x="27280" y="837037"/>
                  <a:pt x="25406" y="837271"/>
                  <a:pt x="23532" y="837271"/>
                </a:cubicBezTo>
                <a:cubicBezTo>
                  <a:pt x="17609" y="837271"/>
                  <a:pt x="11619" y="834794"/>
                  <a:pt x="7051" y="830226"/>
                </a:cubicBezTo>
                <a:cubicBezTo>
                  <a:pt x="1044" y="824220"/>
                  <a:pt x="-1366" y="815770"/>
                  <a:pt x="759" y="808190"/>
                </a:cubicBezTo>
                <a:lnTo>
                  <a:pt x="12539" y="765991"/>
                </a:lnTo>
                <a:lnTo>
                  <a:pt x="50822" y="628837"/>
                </a:lnTo>
                <a:cubicBezTo>
                  <a:pt x="50923" y="628485"/>
                  <a:pt x="51040" y="628134"/>
                  <a:pt x="51190" y="627799"/>
                </a:cubicBezTo>
                <a:cubicBezTo>
                  <a:pt x="51274" y="627582"/>
                  <a:pt x="51375" y="627381"/>
                  <a:pt x="51475" y="627197"/>
                </a:cubicBezTo>
                <a:cubicBezTo>
                  <a:pt x="51592" y="626963"/>
                  <a:pt x="51726" y="626745"/>
                  <a:pt x="51860" y="626528"/>
                </a:cubicBezTo>
                <a:cubicBezTo>
                  <a:pt x="51910" y="626461"/>
                  <a:pt x="51960" y="626394"/>
                  <a:pt x="51994" y="626327"/>
                </a:cubicBezTo>
                <a:cubicBezTo>
                  <a:pt x="52278" y="625909"/>
                  <a:pt x="52613" y="625507"/>
                  <a:pt x="52964" y="625172"/>
                </a:cubicBezTo>
                <a:cubicBezTo>
                  <a:pt x="53081" y="625039"/>
                  <a:pt x="53215" y="624921"/>
                  <a:pt x="53332" y="624804"/>
                </a:cubicBezTo>
                <a:lnTo>
                  <a:pt x="570209" y="107927"/>
                </a:lnTo>
                <a:lnTo>
                  <a:pt x="598252" y="79901"/>
                </a:lnTo>
                <a:lnTo>
                  <a:pt x="664495" y="13641"/>
                </a:lnTo>
                <a:cubicBezTo>
                  <a:pt x="682684" y="-4547"/>
                  <a:pt x="712300" y="-4547"/>
                  <a:pt x="730471" y="13641"/>
                </a:cubicBezTo>
                <a:lnTo>
                  <a:pt x="823636" y="106806"/>
                </a:lnTo>
                <a:cubicBezTo>
                  <a:pt x="832454" y="115608"/>
                  <a:pt x="837306" y="127320"/>
                  <a:pt x="837306" y="1397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36"/>
          <p:cNvSpPr/>
          <p:nvPr/>
        </p:nvSpPr>
        <p:spPr>
          <a:xfrm>
            <a:off x="4633266" y="2355716"/>
            <a:ext cx="401928" cy="401915"/>
          </a:xfrm>
          <a:custGeom>
            <a:rect b="b" l="l" r="r" t="t"/>
            <a:pathLst>
              <a:path extrusionOk="0" h="803829" w="803856">
                <a:moveTo>
                  <a:pt x="109902" y="693934"/>
                </a:moveTo>
                <a:lnTo>
                  <a:pt x="173434" y="757466"/>
                </a:lnTo>
                <a:lnTo>
                  <a:pt x="54652" y="790630"/>
                </a:lnTo>
                <a:lnTo>
                  <a:pt x="13206" y="749184"/>
                </a:lnTo>
                <a:lnTo>
                  <a:pt x="46370" y="630401"/>
                </a:lnTo>
                <a:lnTo>
                  <a:pt x="109902" y="693934"/>
                </a:lnTo>
                <a:close/>
                <a:moveTo>
                  <a:pt x="155" y="795967"/>
                </a:moveTo>
                <a:cubicBezTo>
                  <a:pt x="-447" y="798092"/>
                  <a:pt x="808" y="800301"/>
                  <a:pt x="2180" y="801656"/>
                </a:cubicBezTo>
                <a:cubicBezTo>
                  <a:pt x="3535" y="803028"/>
                  <a:pt x="5760" y="804266"/>
                  <a:pt x="7869" y="803681"/>
                </a:cubicBezTo>
                <a:lnTo>
                  <a:pt x="36146" y="795783"/>
                </a:lnTo>
                <a:lnTo>
                  <a:pt x="8053" y="767690"/>
                </a:lnTo>
                <a:lnTo>
                  <a:pt x="155" y="795967"/>
                </a:lnTo>
                <a:close/>
                <a:moveTo>
                  <a:pt x="795089" y="101912"/>
                </a:moveTo>
                <a:lnTo>
                  <a:pt x="701924" y="8747"/>
                </a:lnTo>
                <a:cubicBezTo>
                  <a:pt x="690261" y="-2916"/>
                  <a:pt x="671287" y="-2916"/>
                  <a:pt x="659608" y="8747"/>
                </a:cubicBezTo>
                <a:lnTo>
                  <a:pt x="599271" y="69083"/>
                </a:lnTo>
                <a:lnTo>
                  <a:pt x="734752" y="204565"/>
                </a:lnTo>
                <a:lnTo>
                  <a:pt x="795089" y="144228"/>
                </a:lnTo>
                <a:cubicBezTo>
                  <a:pt x="797917" y="141400"/>
                  <a:pt x="800109" y="138104"/>
                  <a:pt x="801598" y="134523"/>
                </a:cubicBezTo>
                <a:cubicBezTo>
                  <a:pt x="803087" y="130943"/>
                  <a:pt x="803857" y="127061"/>
                  <a:pt x="803857" y="123062"/>
                </a:cubicBezTo>
                <a:cubicBezTo>
                  <a:pt x="803857" y="115080"/>
                  <a:pt x="800744" y="107551"/>
                  <a:pt x="795089" y="101912"/>
                </a:cubicBezTo>
                <a:close/>
                <a:moveTo>
                  <a:pt x="571244" y="97127"/>
                </a:moveTo>
                <a:lnTo>
                  <a:pt x="638893" y="164792"/>
                </a:lnTo>
                <a:cubicBezTo>
                  <a:pt x="638927" y="164809"/>
                  <a:pt x="638943" y="164826"/>
                  <a:pt x="638977" y="164859"/>
                </a:cubicBezTo>
                <a:cubicBezTo>
                  <a:pt x="639010" y="164892"/>
                  <a:pt x="639027" y="164909"/>
                  <a:pt x="639044" y="164943"/>
                </a:cubicBezTo>
                <a:lnTo>
                  <a:pt x="706709" y="232608"/>
                </a:lnTo>
                <a:lnTo>
                  <a:pt x="722923" y="216394"/>
                </a:lnTo>
                <a:lnTo>
                  <a:pt x="587441" y="80913"/>
                </a:lnTo>
                <a:lnTo>
                  <a:pt x="571244" y="97127"/>
                </a:lnTo>
                <a:close/>
                <a:moveTo>
                  <a:pt x="127655" y="688027"/>
                </a:moveTo>
                <a:lnTo>
                  <a:pt x="189464" y="749836"/>
                </a:lnTo>
                <a:lnTo>
                  <a:pt x="694879" y="244438"/>
                </a:lnTo>
                <a:lnTo>
                  <a:pt x="633053" y="182612"/>
                </a:lnTo>
                <a:lnTo>
                  <a:pt x="127655" y="688027"/>
                </a:lnTo>
                <a:close/>
                <a:moveTo>
                  <a:pt x="621224" y="170782"/>
                </a:moveTo>
                <a:lnTo>
                  <a:pt x="559415" y="108956"/>
                </a:lnTo>
                <a:lnTo>
                  <a:pt x="53999" y="614372"/>
                </a:lnTo>
                <a:lnTo>
                  <a:pt x="115825" y="676197"/>
                </a:lnTo>
                <a:lnTo>
                  <a:pt x="621224" y="1707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36"/>
          <p:cNvSpPr/>
          <p:nvPr/>
        </p:nvSpPr>
        <p:spPr>
          <a:xfrm>
            <a:off x="4624907" y="2347354"/>
            <a:ext cx="418653" cy="418635"/>
          </a:xfrm>
          <a:custGeom>
            <a:rect b="b" l="l" r="r" t="t"/>
            <a:pathLst>
              <a:path extrusionOk="0" h="837270" w="837306">
                <a:moveTo>
                  <a:pt x="823636" y="106806"/>
                </a:moveTo>
                <a:lnTo>
                  <a:pt x="730471" y="13641"/>
                </a:lnTo>
                <a:cubicBezTo>
                  <a:pt x="712300" y="-4547"/>
                  <a:pt x="682684" y="-4547"/>
                  <a:pt x="664495" y="13641"/>
                </a:cubicBezTo>
                <a:lnTo>
                  <a:pt x="598252" y="79901"/>
                </a:lnTo>
                <a:lnTo>
                  <a:pt x="570209" y="107927"/>
                </a:lnTo>
                <a:lnTo>
                  <a:pt x="53332" y="624804"/>
                </a:lnTo>
                <a:cubicBezTo>
                  <a:pt x="53215" y="624921"/>
                  <a:pt x="53081" y="625039"/>
                  <a:pt x="52964" y="625172"/>
                </a:cubicBezTo>
                <a:cubicBezTo>
                  <a:pt x="52613" y="625507"/>
                  <a:pt x="52278" y="625909"/>
                  <a:pt x="51994" y="626327"/>
                </a:cubicBezTo>
                <a:cubicBezTo>
                  <a:pt x="51960" y="626394"/>
                  <a:pt x="51910" y="626461"/>
                  <a:pt x="51860" y="626528"/>
                </a:cubicBezTo>
                <a:cubicBezTo>
                  <a:pt x="51726" y="626745"/>
                  <a:pt x="51592" y="626963"/>
                  <a:pt x="51475" y="627197"/>
                </a:cubicBezTo>
                <a:cubicBezTo>
                  <a:pt x="51375" y="627381"/>
                  <a:pt x="51274" y="627582"/>
                  <a:pt x="51190" y="627799"/>
                </a:cubicBezTo>
                <a:cubicBezTo>
                  <a:pt x="51040" y="628134"/>
                  <a:pt x="50923" y="628485"/>
                  <a:pt x="50822" y="628837"/>
                </a:cubicBezTo>
                <a:lnTo>
                  <a:pt x="12539" y="765991"/>
                </a:lnTo>
                <a:lnTo>
                  <a:pt x="759" y="808190"/>
                </a:lnTo>
                <a:cubicBezTo>
                  <a:pt x="-1366" y="815770"/>
                  <a:pt x="1044" y="824220"/>
                  <a:pt x="7051" y="830226"/>
                </a:cubicBezTo>
                <a:cubicBezTo>
                  <a:pt x="11619" y="834794"/>
                  <a:pt x="17609" y="837271"/>
                  <a:pt x="23532" y="837271"/>
                </a:cubicBezTo>
                <a:cubicBezTo>
                  <a:pt x="25406" y="837271"/>
                  <a:pt x="27280" y="837037"/>
                  <a:pt x="29087" y="836518"/>
                </a:cubicBezTo>
                <a:lnTo>
                  <a:pt x="71286" y="824738"/>
                </a:lnTo>
                <a:lnTo>
                  <a:pt x="208407" y="786455"/>
                </a:lnTo>
                <a:lnTo>
                  <a:pt x="208440" y="786455"/>
                </a:lnTo>
                <a:cubicBezTo>
                  <a:pt x="208558" y="786421"/>
                  <a:pt x="208658" y="786388"/>
                  <a:pt x="208775" y="786354"/>
                </a:cubicBezTo>
                <a:cubicBezTo>
                  <a:pt x="208976" y="786287"/>
                  <a:pt x="209193" y="786204"/>
                  <a:pt x="209394" y="786120"/>
                </a:cubicBezTo>
                <a:cubicBezTo>
                  <a:pt x="209612" y="786037"/>
                  <a:pt x="209829" y="785936"/>
                  <a:pt x="210047" y="785819"/>
                </a:cubicBezTo>
                <a:cubicBezTo>
                  <a:pt x="210097" y="785802"/>
                  <a:pt x="210147" y="785769"/>
                  <a:pt x="210181" y="785752"/>
                </a:cubicBezTo>
                <a:cubicBezTo>
                  <a:pt x="210398" y="785635"/>
                  <a:pt x="210616" y="785501"/>
                  <a:pt x="210833" y="785350"/>
                </a:cubicBezTo>
                <a:cubicBezTo>
                  <a:pt x="211051" y="785200"/>
                  <a:pt x="211285" y="785049"/>
                  <a:pt x="211486" y="784865"/>
                </a:cubicBezTo>
                <a:cubicBezTo>
                  <a:pt x="211703" y="784698"/>
                  <a:pt x="211904" y="784514"/>
                  <a:pt x="212105" y="784313"/>
                </a:cubicBezTo>
                <a:lnTo>
                  <a:pt x="727476" y="268942"/>
                </a:lnTo>
                <a:cubicBezTo>
                  <a:pt x="728262" y="268557"/>
                  <a:pt x="728998" y="268039"/>
                  <a:pt x="729651" y="267386"/>
                </a:cubicBezTo>
                <a:cubicBezTo>
                  <a:pt x="730320" y="266717"/>
                  <a:pt x="730839" y="265981"/>
                  <a:pt x="731241" y="265177"/>
                </a:cubicBezTo>
                <a:lnTo>
                  <a:pt x="756289" y="240129"/>
                </a:lnTo>
                <a:cubicBezTo>
                  <a:pt x="756724" y="239845"/>
                  <a:pt x="757125" y="239510"/>
                  <a:pt x="757494" y="239142"/>
                </a:cubicBezTo>
                <a:cubicBezTo>
                  <a:pt x="757862" y="238774"/>
                  <a:pt x="758196" y="238372"/>
                  <a:pt x="758481" y="237937"/>
                </a:cubicBezTo>
                <a:lnTo>
                  <a:pt x="823636" y="172782"/>
                </a:lnTo>
                <a:cubicBezTo>
                  <a:pt x="832454" y="163964"/>
                  <a:pt x="837306" y="152251"/>
                  <a:pt x="837306" y="139786"/>
                </a:cubicBezTo>
                <a:cubicBezTo>
                  <a:pt x="837306" y="127320"/>
                  <a:pt x="832454" y="115608"/>
                  <a:pt x="823636" y="106806"/>
                </a:cubicBezTo>
                <a:close/>
                <a:moveTo>
                  <a:pt x="751470" y="221289"/>
                </a:moveTo>
                <a:lnTo>
                  <a:pt x="615989" y="85807"/>
                </a:lnTo>
                <a:lnTo>
                  <a:pt x="676325" y="25471"/>
                </a:lnTo>
                <a:cubicBezTo>
                  <a:pt x="688004" y="13808"/>
                  <a:pt x="706979" y="13808"/>
                  <a:pt x="718641" y="25471"/>
                </a:cubicBezTo>
                <a:lnTo>
                  <a:pt x="811807" y="118636"/>
                </a:lnTo>
                <a:cubicBezTo>
                  <a:pt x="817462" y="124275"/>
                  <a:pt x="820574" y="131804"/>
                  <a:pt x="820574" y="139786"/>
                </a:cubicBezTo>
                <a:cubicBezTo>
                  <a:pt x="820574" y="143785"/>
                  <a:pt x="819805" y="147667"/>
                  <a:pt x="818315" y="151247"/>
                </a:cubicBezTo>
                <a:cubicBezTo>
                  <a:pt x="816826" y="154828"/>
                  <a:pt x="814634" y="158124"/>
                  <a:pt x="811807" y="160952"/>
                </a:cubicBezTo>
                <a:lnTo>
                  <a:pt x="751470" y="221289"/>
                </a:lnTo>
                <a:close/>
                <a:moveTo>
                  <a:pt x="723427" y="249332"/>
                </a:moveTo>
                <a:lnTo>
                  <a:pt x="655761" y="181667"/>
                </a:lnTo>
                <a:cubicBezTo>
                  <a:pt x="655745" y="181633"/>
                  <a:pt x="655728" y="181616"/>
                  <a:pt x="655694" y="181583"/>
                </a:cubicBezTo>
                <a:cubicBezTo>
                  <a:pt x="655661" y="181549"/>
                  <a:pt x="655644" y="181533"/>
                  <a:pt x="655611" y="181516"/>
                </a:cubicBezTo>
                <a:lnTo>
                  <a:pt x="587962" y="113851"/>
                </a:lnTo>
                <a:lnTo>
                  <a:pt x="604159" y="97637"/>
                </a:lnTo>
                <a:lnTo>
                  <a:pt x="739640" y="233118"/>
                </a:lnTo>
                <a:lnTo>
                  <a:pt x="723427" y="249332"/>
                </a:lnTo>
                <a:close/>
                <a:moveTo>
                  <a:pt x="576132" y="125680"/>
                </a:moveTo>
                <a:lnTo>
                  <a:pt x="637941" y="187506"/>
                </a:lnTo>
                <a:lnTo>
                  <a:pt x="132543" y="692921"/>
                </a:lnTo>
                <a:lnTo>
                  <a:pt x="70717" y="631096"/>
                </a:lnTo>
                <a:lnTo>
                  <a:pt x="576132" y="125680"/>
                </a:lnTo>
                <a:close/>
                <a:moveTo>
                  <a:pt x="206182" y="766560"/>
                </a:moveTo>
                <a:lnTo>
                  <a:pt x="144373" y="704751"/>
                </a:lnTo>
                <a:lnTo>
                  <a:pt x="649771" y="199336"/>
                </a:lnTo>
                <a:lnTo>
                  <a:pt x="711597" y="261162"/>
                </a:lnTo>
                <a:lnTo>
                  <a:pt x="206182" y="766560"/>
                </a:lnTo>
                <a:close/>
                <a:moveTo>
                  <a:pt x="24586" y="820405"/>
                </a:moveTo>
                <a:cubicBezTo>
                  <a:pt x="22478" y="820990"/>
                  <a:pt x="20253" y="819752"/>
                  <a:pt x="18897" y="818380"/>
                </a:cubicBezTo>
                <a:cubicBezTo>
                  <a:pt x="17525" y="817025"/>
                  <a:pt x="16270" y="814816"/>
                  <a:pt x="16873" y="812691"/>
                </a:cubicBezTo>
                <a:lnTo>
                  <a:pt x="24770" y="784413"/>
                </a:lnTo>
                <a:lnTo>
                  <a:pt x="52864" y="812507"/>
                </a:lnTo>
                <a:lnTo>
                  <a:pt x="24586" y="820405"/>
                </a:lnTo>
                <a:close/>
                <a:moveTo>
                  <a:pt x="71370" y="807353"/>
                </a:moveTo>
                <a:lnTo>
                  <a:pt x="29924" y="765908"/>
                </a:lnTo>
                <a:lnTo>
                  <a:pt x="63087" y="647125"/>
                </a:lnTo>
                <a:lnTo>
                  <a:pt x="126620" y="710658"/>
                </a:lnTo>
                <a:lnTo>
                  <a:pt x="190152" y="774190"/>
                </a:lnTo>
                <a:lnTo>
                  <a:pt x="71370" y="8073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36"/>
          <p:cNvSpPr/>
          <p:nvPr/>
        </p:nvSpPr>
        <p:spPr>
          <a:xfrm>
            <a:off x="3872124" y="2352271"/>
            <a:ext cx="476451" cy="408377"/>
          </a:xfrm>
          <a:custGeom>
            <a:rect b="b" l="l" r="r" t="t"/>
            <a:pathLst>
              <a:path extrusionOk="0" h="816754" w="952903">
                <a:moveTo>
                  <a:pt x="45216" y="803402"/>
                </a:moveTo>
                <a:cubicBezTo>
                  <a:pt x="65295" y="790912"/>
                  <a:pt x="122827" y="749762"/>
                  <a:pt x="155377" y="671276"/>
                </a:cubicBezTo>
                <a:cubicBezTo>
                  <a:pt x="157303" y="666645"/>
                  <a:pt x="155844" y="661256"/>
                  <a:pt x="151816" y="658279"/>
                </a:cubicBezTo>
                <a:cubicBezTo>
                  <a:pt x="58427" y="588918"/>
                  <a:pt x="0" y="489945"/>
                  <a:pt x="0" y="380095"/>
                </a:cubicBezTo>
                <a:cubicBezTo>
                  <a:pt x="0" y="170183"/>
                  <a:pt x="213317" y="0"/>
                  <a:pt x="476442" y="0"/>
                </a:cubicBezTo>
                <a:cubicBezTo>
                  <a:pt x="739586" y="0"/>
                  <a:pt x="952903" y="170183"/>
                  <a:pt x="952903" y="380095"/>
                </a:cubicBezTo>
                <a:cubicBezTo>
                  <a:pt x="952903" y="590027"/>
                  <a:pt x="739586" y="760190"/>
                  <a:pt x="476442" y="760190"/>
                </a:cubicBezTo>
                <a:cubicBezTo>
                  <a:pt x="417334" y="760190"/>
                  <a:pt x="360736" y="751610"/>
                  <a:pt x="308497" y="735909"/>
                </a:cubicBezTo>
                <a:cubicBezTo>
                  <a:pt x="305053" y="734878"/>
                  <a:pt x="301317" y="735578"/>
                  <a:pt x="298496" y="737796"/>
                </a:cubicBezTo>
                <a:cubicBezTo>
                  <a:pt x="173549" y="835622"/>
                  <a:pt x="74459" y="818228"/>
                  <a:pt x="46189" y="810251"/>
                </a:cubicBezTo>
                <a:cubicBezTo>
                  <a:pt x="43037" y="809356"/>
                  <a:pt x="42414" y="805153"/>
                  <a:pt x="45216" y="8034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36"/>
          <p:cNvSpPr/>
          <p:nvPr/>
        </p:nvSpPr>
        <p:spPr>
          <a:xfrm>
            <a:off x="3867260" y="2347407"/>
            <a:ext cx="486170" cy="418103"/>
          </a:xfrm>
          <a:custGeom>
            <a:rect b="b" l="l" r="r" t="t"/>
            <a:pathLst>
              <a:path extrusionOk="0" h="836205" w="972340">
                <a:moveTo>
                  <a:pt x="829143" y="113449"/>
                </a:moveTo>
                <a:cubicBezTo>
                  <a:pt x="737446" y="40294"/>
                  <a:pt x="615631" y="0"/>
                  <a:pt x="486170" y="0"/>
                </a:cubicBezTo>
                <a:cubicBezTo>
                  <a:pt x="356709" y="0"/>
                  <a:pt x="234913" y="40294"/>
                  <a:pt x="143217" y="113449"/>
                </a:cubicBezTo>
                <a:cubicBezTo>
                  <a:pt x="50858" y="187129"/>
                  <a:pt x="0" y="285285"/>
                  <a:pt x="0" y="389823"/>
                </a:cubicBezTo>
                <a:cubicBezTo>
                  <a:pt x="0" y="445195"/>
                  <a:pt x="14164" y="498700"/>
                  <a:pt x="42123" y="548838"/>
                </a:cubicBezTo>
                <a:cubicBezTo>
                  <a:pt x="69011" y="597070"/>
                  <a:pt x="107223" y="639796"/>
                  <a:pt x="155746" y="675828"/>
                </a:cubicBezTo>
                <a:cubicBezTo>
                  <a:pt x="156174" y="676159"/>
                  <a:pt x="156330" y="676762"/>
                  <a:pt x="156116" y="677288"/>
                </a:cubicBezTo>
                <a:cubicBezTo>
                  <a:pt x="124247" y="754139"/>
                  <a:pt x="66696" y="794375"/>
                  <a:pt x="49808" y="804881"/>
                </a:cubicBezTo>
                <a:cubicBezTo>
                  <a:pt x="45274" y="807702"/>
                  <a:pt x="42823" y="812936"/>
                  <a:pt x="43582" y="818228"/>
                </a:cubicBezTo>
                <a:cubicBezTo>
                  <a:pt x="44341" y="823520"/>
                  <a:pt x="48154" y="827878"/>
                  <a:pt x="53290" y="829337"/>
                </a:cubicBezTo>
                <a:lnTo>
                  <a:pt x="53290" y="829337"/>
                </a:lnTo>
                <a:cubicBezTo>
                  <a:pt x="63913" y="832334"/>
                  <a:pt x="82475" y="836205"/>
                  <a:pt x="107398" y="836205"/>
                </a:cubicBezTo>
                <a:cubicBezTo>
                  <a:pt x="119305" y="836205"/>
                  <a:pt x="132691" y="835310"/>
                  <a:pt x="147322" y="833015"/>
                </a:cubicBezTo>
                <a:cubicBezTo>
                  <a:pt x="203278" y="824240"/>
                  <a:pt x="259428" y="798052"/>
                  <a:pt x="314197" y="755151"/>
                </a:cubicBezTo>
                <a:cubicBezTo>
                  <a:pt x="314547" y="754879"/>
                  <a:pt x="314995" y="754801"/>
                  <a:pt x="315404" y="754918"/>
                </a:cubicBezTo>
                <a:cubicBezTo>
                  <a:pt x="369939" y="771300"/>
                  <a:pt x="427393" y="779627"/>
                  <a:pt x="486151" y="779627"/>
                </a:cubicBezTo>
                <a:cubicBezTo>
                  <a:pt x="615612" y="779627"/>
                  <a:pt x="737427" y="739333"/>
                  <a:pt x="829123" y="666178"/>
                </a:cubicBezTo>
                <a:cubicBezTo>
                  <a:pt x="921482" y="592498"/>
                  <a:pt x="972340" y="494361"/>
                  <a:pt x="972340" y="389804"/>
                </a:cubicBezTo>
                <a:cubicBezTo>
                  <a:pt x="972360" y="285285"/>
                  <a:pt x="921501" y="187129"/>
                  <a:pt x="829143" y="113449"/>
                </a:cubicBezTo>
                <a:close/>
                <a:moveTo>
                  <a:pt x="58563" y="810621"/>
                </a:moveTo>
                <a:lnTo>
                  <a:pt x="58563" y="810621"/>
                </a:lnTo>
                <a:cubicBezTo>
                  <a:pt x="58563" y="810621"/>
                  <a:pt x="58582" y="810621"/>
                  <a:pt x="58582" y="810621"/>
                </a:cubicBezTo>
                <a:cubicBezTo>
                  <a:pt x="58582" y="810621"/>
                  <a:pt x="58563" y="810621"/>
                  <a:pt x="58563" y="810621"/>
                </a:cubicBezTo>
                <a:close/>
                <a:moveTo>
                  <a:pt x="486170" y="760190"/>
                </a:moveTo>
                <a:cubicBezTo>
                  <a:pt x="429300" y="760190"/>
                  <a:pt x="373733" y="752155"/>
                  <a:pt x="321026" y="736318"/>
                </a:cubicBezTo>
                <a:cubicBezTo>
                  <a:pt x="314567" y="734372"/>
                  <a:pt x="307524" y="735695"/>
                  <a:pt x="302212" y="739859"/>
                </a:cubicBezTo>
                <a:cubicBezTo>
                  <a:pt x="196001" y="823034"/>
                  <a:pt x="109480" y="820563"/>
                  <a:pt x="71735" y="813636"/>
                </a:cubicBezTo>
                <a:cubicBezTo>
                  <a:pt x="99012" y="794336"/>
                  <a:pt x="145571" y="753478"/>
                  <a:pt x="174074" y="684739"/>
                </a:cubicBezTo>
                <a:cubicBezTo>
                  <a:pt x="177712" y="675945"/>
                  <a:pt x="174950" y="665867"/>
                  <a:pt x="167323" y="660205"/>
                </a:cubicBezTo>
                <a:cubicBezTo>
                  <a:pt x="121037" y="625826"/>
                  <a:pt x="84634" y="585163"/>
                  <a:pt x="59088" y="539363"/>
                </a:cubicBezTo>
                <a:cubicBezTo>
                  <a:pt x="32803" y="492163"/>
                  <a:pt x="19456" y="441849"/>
                  <a:pt x="19456" y="389823"/>
                </a:cubicBezTo>
                <a:cubicBezTo>
                  <a:pt x="19456" y="185612"/>
                  <a:pt x="228824" y="19456"/>
                  <a:pt x="486170" y="19456"/>
                </a:cubicBezTo>
                <a:cubicBezTo>
                  <a:pt x="743536" y="19456"/>
                  <a:pt x="952903" y="185612"/>
                  <a:pt x="952903" y="389823"/>
                </a:cubicBezTo>
                <a:cubicBezTo>
                  <a:pt x="952903" y="594035"/>
                  <a:pt x="743536" y="760190"/>
                  <a:pt x="486170" y="7601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36"/>
          <p:cNvSpPr/>
          <p:nvPr/>
        </p:nvSpPr>
        <p:spPr>
          <a:xfrm>
            <a:off x="3839456" y="3110991"/>
            <a:ext cx="468403" cy="418468"/>
          </a:xfrm>
          <a:custGeom>
            <a:rect b="b" l="l" r="r" t="t"/>
            <a:pathLst>
              <a:path extrusionOk="0" h="836937" w="936806">
                <a:moveTo>
                  <a:pt x="902095" y="440071"/>
                </a:moveTo>
                <a:cubicBezTo>
                  <a:pt x="922806" y="451963"/>
                  <a:pt x="936807" y="474304"/>
                  <a:pt x="936807" y="499872"/>
                </a:cubicBezTo>
                <a:lnTo>
                  <a:pt x="936807" y="509851"/>
                </a:lnTo>
                <a:cubicBezTo>
                  <a:pt x="936807" y="535231"/>
                  <a:pt x="923012" y="557441"/>
                  <a:pt x="902545" y="569408"/>
                </a:cubicBezTo>
                <a:cubicBezTo>
                  <a:pt x="923012" y="581376"/>
                  <a:pt x="936807" y="603586"/>
                  <a:pt x="936807" y="628965"/>
                </a:cubicBezTo>
                <a:lnTo>
                  <a:pt x="936807" y="638926"/>
                </a:lnTo>
                <a:cubicBezTo>
                  <a:pt x="936807" y="673178"/>
                  <a:pt x="911710" y="701672"/>
                  <a:pt x="878947" y="706962"/>
                </a:cubicBezTo>
                <a:cubicBezTo>
                  <a:pt x="894035" y="720186"/>
                  <a:pt x="903576" y="739564"/>
                  <a:pt x="903576" y="761154"/>
                </a:cubicBezTo>
                <a:lnTo>
                  <a:pt x="903576" y="764887"/>
                </a:lnTo>
                <a:cubicBezTo>
                  <a:pt x="903576" y="804617"/>
                  <a:pt x="871282" y="836937"/>
                  <a:pt x="831584" y="836937"/>
                </a:cubicBezTo>
                <a:lnTo>
                  <a:pt x="644811" y="836937"/>
                </a:lnTo>
                <a:cubicBezTo>
                  <a:pt x="627868" y="836937"/>
                  <a:pt x="611955" y="831160"/>
                  <a:pt x="599116" y="820542"/>
                </a:cubicBezTo>
                <a:cubicBezTo>
                  <a:pt x="598273" y="820824"/>
                  <a:pt x="597392" y="821011"/>
                  <a:pt x="596455" y="821030"/>
                </a:cubicBezTo>
                <a:lnTo>
                  <a:pt x="418172" y="824032"/>
                </a:lnTo>
                <a:cubicBezTo>
                  <a:pt x="365299" y="824032"/>
                  <a:pt x="334242" y="794581"/>
                  <a:pt x="320410" y="777042"/>
                </a:cubicBezTo>
                <a:cubicBezTo>
                  <a:pt x="314506" y="769539"/>
                  <a:pt x="305528" y="765225"/>
                  <a:pt x="295800" y="765225"/>
                </a:cubicBezTo>
                <a:lnTo>
                  <a:pt x="231550" y="765225"/>
                </a:lnTo>
                <a:lnTo>
                  <a:pt x="231550" y="777849"/>
                </a:lnTo>
                <a:cubicBezTo>
                  <a:pt x="231550" y="810432"/>
                  <a:pt x="205066" y="836937"/>
                  <a:pt x="172509" y="836937"/>
                </a:cubicBezTo>
                <a:lnTo>
                  <a:pt x="59059" y="836937"/>
                </a:lnTo>
                <a:cubicBezTo>
                  <a:pt x="26502" y="836937"/>
                  <a:pt x="0" y="810432"/>
                  <a:pt x="0" y="777849"/>
                </a:cubicBezTo>
                <a:lnTo>
                  <a:pt x="0" y="406981"/>
                </a:lnTo>
                <a:cubicBezTo>
                  <a:pt x="0" y="374398"/>
                  <a:pt x="26502" y="347874"/>
                  <a:pt x="59059" y="347874"/>
                </a:cubicBezTo>
                <a:lnTo>
                  <a:pt x="172509" y="347874"/>
                </a:lnTo>
                <a:cubicBezTo>
                  <a:pt x="205066" y="347874"/>
                  <a:pt x="231550" y="374398"/>
                  <a:pt x="231550" y="406981"/>
                </a:cubicBezTo>
                <a:lnTo>
                  <a:pt x="231550" y="407300"/>
                </a:lnTo>
                <a:lnTo>
                  <a:pt x="318910" y="407319"/>
                </a:lnTo>
                <a:cubicBezTo>
                  <a:pt x="318929" y="407319"/>
                  <a:pt x="318929" y="407319"/>
                  <a:pt x="318948" y="407319"/>
                </a:cubicBezTo>
                <a:cubicBezTo>
                  <a:pt x="330268" y="407319"/>
                  <a:pt x="340258" y="399703"/>
                  <a:pt x="343238" y="388767"/>
                </a:cubicBezTo>
                <a:cubicBezTo>
                  <a:pt x="353078" y="352564"/>
                  <a:pt x="368523" y="306212"/>
                  <a:pt x="400742" y="268790"/>
                </a:cubicBezTo>
                <a:cubicBezTo>
                  <a:pt x="415473" y="251701"/>
                  <a:pt x="432698" y="237276"/>
                  <a:pt x="449361" y="223339"/>
                </a:cubicBezTo>
                <a:cubicBezTo>
                  <a:pt x="462106" y="212684"/>
                  <a:pt x="475282" y="201673"/>
                  <a:pt x="486903" y="189762"/>
                </a:cubicBezTo>
                <a:cubicBezTo>
                  <a:pt x="516085" y="159842"/>
                  <a:pt x="526675" y="123302"/>
                  <a:pt x="533760" y="88261"/>
                </a:cubicBezTo>
                <a:cubicBezTo>
                  <a:pt x="538614" y="64270"/>
                  <a:pt x="547779" y="30299"/>
                  <a:pt x="571039" y="12216"/>
                </a:cubicBezTo>
                <a:cubicBezTo>
                  <a:pt x="585040" y="1336"/>
                  <a:pt x="601478" y="-2453"/>
                  <a:pt x="617353" y="1561"/>
                </a:cubicBezTo>
                <a:cubicBezTo>
                  <a:pt x="635028" y="6026"/>
                  <a:pt x="650584" y="20019"/>
                  <a:pt x="658943" y="38984"/>
                </a:cubicBezTo>
                <a:cubicBezTo>
                  <a:pt x="695098" y="121163"/>
                  <a:pt x="688651" y="228554"/>
                  <a:pt x="644774" y="301861"/>
                </a:cubicBezTo>
                <a:lnTo>
                  <a:pt x="866690" y="301861"/>
                </a:lnTo>
                <a:cubicBezTo>
                  <a:pt x="905356" y="301861"/>
                  <a:pt x="936807" y="333356"/>
                  <a:pt x="936807" y="372054"/>
                </a:cubicBezTo>
                <a:lnTo>
                  <a:pt x="936807" y="379519"/>
                </a:lnTo>
                <a:cubicBezTo>
                  <a:pt x="936807" y="405293"/>
                  <a:pt x="922843" y="427859"/>
                  <a:pt x="902095" y="4400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36"/>
          <p:cNvSpPr/>
          <p:nvPr/>
        </p:nvSpPr>
        <p:spPr>
          <a:xfrm>
            <a:off x="3848827" y="3120366"/>
            <a:ext cx="449660" cy="399715"/>
          </a:xfrm>
          <a:custGeom>
            <a:rect b="b" l="l" r="r" t="t"/>
            <a:pathLst>
              <a:path extrusionOk="0" h="799430" w="899320">
                <a:moveTo>
                  <a:pt x="866090" y="742405"/>
                </a:moveTo>
                <a:lnTo>
                  <a:pt x="866090" y="746138"/>
                </a:lnTo>
                <a:cubicBezTo>
                  <a:pt x="866090" y="775532"/>
                  <a:pt x="842193" y="799430"/>
                  <a:pt x="812841" y="799430"/>
                </a:cubicBezTo>
                <a:lnTo>
                  <a:pt x="626068" y="799430"/>
                </a:lnTo>
                <a:cubicBezTo>
                  <a:pt x="611355" y="799430"/>
                  <a:pt x="597673" y="793559"/>
                  <a:pt x="587533" y="782904"/>
                </a:cubicBezTo>
                <a:cubicBezTo>
                  <a:pt x="578049" y="772962"/>
                  <a:pt x="572820" y="759907"/>
                  <a:pt x="572820" y="746138"/>
                </a:cubicBezTo>
                <a:lnTo>
                  <a:pt x="572820" y="742405"/>
                </a:lnTo>
                <a:cubicBezTo>
                  <a:pt x="572820" y="713030"/>
                  <a:pt x="596717" y="689113"/>
                  <a:pt x="626068" y="689113"/>
                </a:cubicBezTo>
                <a:lnTo>
                  <a:pt x="812841" y="689113"/>
                </a:lnTo>
                <a:cubicBezTo>
                  <a:pt x="842193" y="689113"/>
                  <a:pt x="866090" y="713030"/>
                  <a:pt x="866090" y="742405"/>
                </a:cubicBezTo>
                <a:close/>
                <a:moveTo>
                  <a:pt x="849184" y="560039"/>
                </a:moveTo>
                <a:lnTo>
                  <a:pt x="599229" y="560039"/>
                </a:lnTo>
                <a:cubicBezTo>
                  <a:pt x="571583" y="560039"/>
                  <a:pt x="549091" y="582548"/>
                  <a:pt x="549091" y="610217"/>
                </a:cubicBezTo>
                <a:lnTo>
                  <a:pt x="549091" y="620177"/>
                </a:lnTo>
                <a:cubicBezTo>
                  <a:pt x="549091" y="647845"/>
                  <a:pt x="571583" y="670355"/>
                  <a:pt x="599229" y="670355"/>
                </a:cubicBezTo>
                <a:lnTo>
                  <a:pt x="626068" y="670355"/>
                </a:lnTo>
                <a:lnTo>
                  <a:pt x="812841" y="670355"/>
                </a:lnTo>
                <a:lnTo>
                  <a:pt x="849184" y="670355"/>
                </a:lnTo>
                <a:cubicBezTo>
                  <a:pt x="876829" y="670355"/>
                  <a:pt x="899321" y="647845"/>
                  <a:pt x="899321" y="620177"/>
                </a:cubicBezTo>
                <a:lnTo>
                  <a:pt x="899321" y="610217"/>
                </a:lnTo>
                <a:cubicBezTo>
                  <a:pt x="899321" y="582548"/>
                  <a:pt x="876829" y="560039"/>
                  <a:pt x="849184" y="560039"/>
                </a:cubicBezTo>
                <a:close/>
                <a:moveTo>
                  <a:pt x="849184" y="430964"/>
                </a:moveTo>
                <a:lnTo>
                  <a:pt x="599229" y="430964"/>
                </a:lnTo>
                <a:cubicBezTo>
                  <a:pt x="571583" y="430964"/>
                  <a:pt x="549091" y="453473"/>
                  <a:pt x="549091" y="481123"/>
                </a:cubicBezTo>
                <a:lnTo>
                  <a:pt x="549091" y="491102"/>
                </a:lnTo>
                <a:cubicBezTo>
                  <a:pt x="549091" y="518771"/>
                  <a:pt x="571583" y="541280"/>
                  <a:pt x="599229" y="541280"/>
                </a:cubicBezTo>
                <a:lnTo>
                  <a:pt x="849184" y="541280"/>
                </a:lnTo>
                <a:cubicBezTo>
                  <a:pt x="876829" y="541280"/>
                  <a:pt x="899321" y="518771"/>
                  <a:pt x="899321" y="491102"/>
                </a:cubicBezTo>
                <a:lnTo>
                  <a:pt x="899321" y="481123"/>
                </a:lnTo>
                <a:cubicBezTo>
                  <a:pt x="899321" y="453473"/>
                  <a:pt x="876829" y="430964"/>
                  <a:pt x="849184" y="430964"/>
                </a:cubicBezTo>
                <a:close/>
                <a:moveTo>
                  <a:pt x="847947" y="301870"/>
                </a:moveTo>
                <a:lnTo>
                  <a:pt x="624213" y="301870"/>
                </a:lnTo>
                <a:cubicBezTo>
                  <a:pt x="619827" y="301870"/>
                  <a:pt x="615516" y="302414"/>
                  <a:pt x="611374" y="303483"/>
                </a:cubicBezTo>
                <a:cubicBezTo>
                  <a:pt x="588676" y="309336"/>
                  <a:pt x="572820" y="329820"/>
                  <a:pt x="572820" y="353305"/>
                </a:cubicBezTo>
                <a:lnTo>
                  <a:pt x="572820" y="360771"/>
                </a:lnTo>
                <a:cubicBezTo>
                  <a:pt x="572820" y="389133"/>
                  <a:pt x="595874" y="412205"/>
                  <a:pt x="624213" y="412205"/>
                </a:cubicBezTo>
                <a:lnTo>
                  <a:pt x="847947" y="412205"/>
                </a:lnTo>
                <a:cubicBezTo>
                  <a:pt x="876267" y="412205"/>
                  <a:pt x="899321" y="389133"/>
                  <a:pt x="899321" y="360771"/>
                </a:cubicBezTo>
                <a:lnTo>
                  <a:pt x="899321" y="353305"/>
                </a:lnTo>
                <a:cubicBezTo>
                  <a:pt x="899321" y="324942"/>
                  <a:pt x="876267" y="301870"/>
                  <a:pt x="847947" y="301870"/>
                </a:cubicBezTo>
                <a:close/>
                <a:moveTo>
                  <a:pt x="554077" y="742405"/>
                </a:moveTo>
                <a:cubicBezTo>
                  <a:pt x="554077" y="719896"/>
                  <a:pt x="564461" y="699768"/>
                  <a:pt x="580654" y="686544"/>
                </a:cubicBezTo>
                <a:cubicBezTo>
                  <a:pt x="551678" y="678421"/>
                  <a:pt x="530349" y="651747"/>
                  <a:pt x="530349" y="620177"/>
                </a:cubicBezTo>
                <a:lnTo>
                  <a:pt x="530349" y="610217"/>
                </a:lnTo>
                <a:cubicBezTo>
                  <a:pt x="530349" y="584837"/>
                  <a:pt x="544143" y="562627"/>
                  <a:pt x="564611" y="550659"/>
                </a:cubicBezTo>
                <a:cubicBezTo>
                  <a:pt x="544143" y="538692"/>
                  <a:pt x="530349" y="516482"/>
                  <a:pt x="530349" y="491102"/>
                </a:cubicBezTo>
                <a:lnTo>
                  <a:pt x="530349" y="481123"/>
                </a:lnTo>
                <a:cubicBezTo>
                  <a:pt x="530349" y="449891"/>
                  <a:pt x="551228" y="423442"/>
                  <a:pt x="579774" y="415019"/>
                </a:cubicBezTo>
                <a:cubicBezTo>
                  <a:pt x="564086" y="402132"/>
                  <a:pt x="554077" y="382605"/>
                  <a:pt x="554077" y="360771"/>
                </a:cubicBezTo>
                <a:lnTo>
                  <a:pt x="554077" y="353305"/>
                </a:lnTo>
                <a:cubicBezTo>
                  <a:pt x="554077" y="323235"/>
                  <a:pt x="573120" y="296787"/>
                  <a:pt x="601065" y="287032"/>
                </a:cubicBezTo>
                <a:cubicBezTo>
                  <a:pt x="601065" y="287013"/>
                  <a:pt x="601065" y="287013"/>
                  <a:pt x="601065" y="287013"/>
                </a:cubicBezTo>
                <a:cubicBezTo>
                  <a:pt x="649984" y="219053"/>
                  <a:pt x="659225" y="110030"/>
                  <a:pt x="623032" y="27813"/>
                </a:cubicBezTo>
                <a:cubicBezTo>
                  <a:pt x="616997" y="14082"/>
                  <a:pt x="606145" y="4065"/>
                  <a:pt x="594018" y="989"/>
                </a:cubicBezTo>
                <a:cubicBezTo>
                  <a:pt x="583728" y="-1600"/>
                  <a:pt x="573270" y="914"/>
                  <a:pt x="563805" y="8286"/>
                </a:cubicBezTo>
                <a:cubicBezTo>
                  <a:pt x="545455" y="22542"/>
                  <a:pt x="537658" y="52180"/>
                  <a:pt x="533385" y="73227"/>
                </a:cubicBezTo>
                <a:cubicBezTo>
                  <a:pt x="525719" y="111081"/>
                  <a:pt x="514155" y="150717"/>
                  <a:pt x="481580" y="184106"/>
                </a:cubicBezTo>
                <a:cubicBezTo>
                  <a:pt x="469284" y="196712"/>
                  <a:pt x="455752" y="208042"/>
                  <a:pt x="442651" y="218996"/>
                </a:cubicBezTo>
                <a:cubicBezTo>
                  <a:pt x="425820" y="233065"/>
                  <a:pt x="409926" y="246365"/>
                  <a:pt x="396206" y="262290"/>
                </a:cubicBezTo>
                <a:cubicBezTo>
                  <a:pt x="366423" y="296862"/>
                  <a:pt x="351898" y="340662"/>
                  <a:pt x="342564" y="374952"/>
                </a:cubicBezTo>
                <a:cubicBezTo>
                  <a:pt x="337372" y="394029"/>
                  <a:pt x="319960" y="407328"/>
                  <a:pt x="300205" y="407328"/>
                </a:cubicBezTo>
                <a:cubicBezTo>
                  <a:pt x="300186" y="407328"/>
                  <a:pt x="300167" y="407328"/>
                  <a:pt x="300148" y="407328"/>
                </a:cubicBezTo>
                <a:lnTo>
                  <a:pt x="212807" y="407310"/>
                </a:lnTo>
                <a:lnTo>
                  <a:pt x="212807" y="727718"/>
                </a:lnTo>
                <a:lnTo>
                  <a:pt x="277057" y="727718"/>
                </a:lnTo>
                <a:cubicBezTo>
                  <a:pt x="292558" y="727718"/>
                  <a:pt x="306896" y="734621"/>
                  <a:pt x="316399" y="746664"/>
                </a:cubicBezTo>
                <a:cubicBezTo>
                  <a:pt x="330699" y="764859"/>
                  <a:pt x="356696" y="786525"/>
                  <a:pt x="399280" y="786525"/>
                </a:cubicBezTo>
                <a:lnTo>
                  <a:pt x="564667" y="783748"/>
                </a:lnTo>
                <a:cubicBezTo>
                  <a:pt x="557788" y="772531"/>
                  <a:pt x="554077" y="759588"/>
                  <a:pt x="554077" y="746138"/>
                </a:cubicBezTo>
                <a:lnTo>
                  <a:pt x="554077" y="742405"/>
                </a:lnTo>
                <a:close/>
                <a:moveTo>
                  <a:pt x="153767" y="347884"/>
                </a:moveTo>
                <a:lnTo>
                  <a:pt x="40316" y="347884"/>
                </a:lnTo>
                <a:cubicBezTo>
                  <a:pt x="18087" y="347884"/>
                  <a:pt x="0" y="365985"/>
                  <a:pt x="0" y="388233"/>
                </a:cubicBezTo>
                <a:lnTo>
                  <a:pt x="0" y="759100"/>
                </a:lnTo>
                <a:cubicBezTo>
                  <a:pt x="0" y="781347"/>
                  <a:pt x="18087" y="799430"/>
                  <a:pt x="40316" y="799430"/>
                </a:cubicBezTo>
                <a:lnTo>
                  <a:pt x="153767" y="799430"/>
                </a:lnTo>
                <a:cubicBezTo>
                  <a:pt x="175996" y="799430"/>
                  <a:pt x="194064" y="781347"/>
                  <a:pt x="194064" y="759100"/>
                </a:cubicBezTo>
                <a:lnTo>
                  <a:pt x="194064" y="388233"/>
                </a:lnTo>
                <a:cubicBezTo>
                  <a:pt x="194064" y="365985"/>
                  <a:pt x="175996" y="347884"/>
                  <a:pt x="153767" y="3478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36"/>
          <p:cNvSpPr/>
          <p:nvPr/>
        </p:nvSpPr>
        <p:spPr>
          <a:xfrm>
            <a:off x="3839456" y="3110991"/>
            <a:ext cx="468403" cy="418468"/>
          </a:xfrm>
          <a:custGeom>
            <a:rect b="b" l="l" r="r" t="t"/>
            <a:pathLst>
              <a:path extrusionOk="0" h="836937" w="936806">
                <a:moveTo>
                  <a:pt x="936807" y="379519"/>
                </a:moveTo>
                <a:lnTo>
                  <a:pt x="936807" y="372054"/>
                </a:lnTo>
                <a:cubicBezTo>
                  <a:pt x="936807" y="333356"/>
                  <a:pt x="905356" y="301861"/>
                  <a:pt x="866690" y="301861"/>
                </a:cubicBezTo>
                <a:lnTo>
                  <a:pt x="644774" y="301861"/>
                </a:lnTo>
                <a:cubicBezTo>
                  <a:pt x="688651" y="228554"/>
                  <a:pt x="695098" y="121163"/>
                  <a:pt x="658943" y="38984"/>
                </a:cubicBezTo>
                <a:cubicBezTo>
                  <a:pt x="650584" y="20019"/>
                  <a:pt x="635028" y="6026"/>
                  <a:pt x="617353" y="1561"/>
                </a:cubicBezTo>
                <a:cubicBezTo>
                  <a:pt x="601478" y="-2453"/>
                  <a:pt x="585040" y="1336"/>
                  <a:pt x="571039" y="12216"/>
                </a:cubicBezTo>
                <a:cubicBezTo>
                  <a:pt x="547779" y="30299"/>
                  <a:pt x="538614" y="64270"/>
                  <a:pt x="533760" y="88261"/>
                </a:cubicBezTo>
                <a:cubicBezTo>
                  <a:pt x="526675" y="123302"/>
                  <a:pt x="516085" y="159842"/>
                  <a:pt x="486903" y="189762"/>
                </a:cubicBezTo>
                <a:cubicBezTo>
                  <a:pt x="475282" y="201673"/>
                  <a:pt x="462106" y="212684"/>
                  <a:pt x="449361" y="223339"/>
                </a:cubicBezTo>
                <a:cubicBezTo>
                  <a:pt x="432698" y="237276"/>
                  <a:pt x="415473" y="251701"/>
                  <a:pt x="400742" y="268790"/>
                </a:cubicBezTo>
                <a:cubicBezTo>
                  <a:pt x="368523" y="306212"/>
                  <a:pt x="353078" y="352564"/>
                  <a:pt x="343238" y="388767"/>
                </a:cubicBezTo>
                <a:cubicBezTo>
                  <a:pt x="340258" y="399703"/>
                  <a:pt x="330268" y="407319"/>
                  <a:pt x="318948" y="407319"/>
                </a:cubicBezTo>
                <a:cubicBezTo>
                  <a:pt x="318929" y="407319"/>
                  <a:pt x="318929" y="407319"/>
                  <a:pt x="318910" y="407319"/>
                </a:cubicBezTo>
                <a:lnTo>
                  <a:pt x="231550" y="407300"/>
                </a:lnTo>
                <a:lnTo>
                  <a:pt x="231550" y="406981"/>
                </a:lnTo>
                <a:cubicBezTo>
                  <a:pt x="231550" y="374398"/>
                  <a:pt x="205066" y="347874"/>
                  <a:pt x="172509" y="347874"/>
                </a:cubicBezTo>
                <a:lnTo>
                  <a:pt x="59059" y="347874"/>
                </a:lnTo>
                <a:cubicBezTo>
                  <a:pt x="26502" y="347874"/>
                  <a:pt x="0" y="374398"/>
                  <a:pt x="0" y="406981"/>
                </a:cubicBezTo>
                <a:lnTo>
                  <a:pt x="0" y="777849"/>
                </a:lnTo>
                <a:cubicBezTo>
                  <a:pt x="0" y="810432"/>
                  <a:pt x="26502" y="836937"/>
                  <a:pt x="59059" y="836937"/>
                </a:cubicBezTo>
                <a:lnTo>
                  <a:pt x="172509" y="836937"/>
                </a:lnTo>
                <a:cubicBezTo>
                  <a:pt x="205066" y="836937"/>
                  <a:pt x="231550" y="810432"/>
                  <a:pt x="231550" y="777849"/>
                </a:cubicBezTo>
                <a:lnTo>
                  <a:pt x="231550" y="765225"/>
                </a:lnTo>
                <a:lnTo>
                  <a:pt x="295800" y="765225"/>
                </a:lnTo>
                <a:cubicBezTo>
                  <a:pt x="305528" y="765225"/>
                  <a:pt x="314506" y="769539"/>
                  <a:pt x="320410" y="777042"/>
                </a:cubicBezTo>
                <a:cubicBezTo>
                  <a:pt x="334242" y="794581"/>
                  <a:pt x="365299" y="824032"/>
                  <a:pt x="418172" y="824032"/>
                </a:cubicBezTo>
                <a:lnTo>
                  <a:pt x="596455" y="821030"/>
                </a:lnTo>
                <a:cubicBezTo>
                  <a:pt x="597392" y="821011"/>
                  <a:pt x="598273" y="820824"/>
                  <a:pt x="599116" y="820542"/>
                </a:cubicBezTo>
                <a:cubicBezTo>
                  <a:pt x="611955" y="831160"/>
                  <a:pt x="627868" y="836937"/>
                  <a:pt x="644811" y="836937"/>
                </a:cubicBezTo>
                <a:lnTo>
                  <a:pt x="831584" y="836937"/>
                </a:lnTo>
                <a:cubicBezTo>
                  <a:pt x="871282" y="836937"/>
                  <a:pt x="903576" y="804617"/>
                  <a:pt x="903576" y="764887"/>
                </a:cubicBezTo>
                <a:lnTo>
                  <a:pt x="903576" y="761154"/>
                </a:lnTo>
                <a:cubicBezTo>
                  <a:pt x="903576" y="739564"/>
                  <a:pt x="894035" y="720186"/>
                  <a:pt x="878947" y="706962"/>
                </a:cubicBezTo>
                <a:cubicBezTo>
                  <a:pt x="911710" y="701672"/>
                  <a:pt x="936807" y="673178"/>
                  <a:pt x="936807" y="638926"/>
                </a:cubicBezTo>
                <a:lnTo>
                  <a:pt x="936807" y="628965"/>
                </a:lnTo>
                <a:cubicBezTo>
                  <a:pt x="936807" y="603586"/>
                  <a:pt x="923012" y="581376"/>
                  <a:pt x="902545" y="569408"/>
                </a:cubicBezTo>
                <a:cubicBezTo>
                  <a:pt x="923012" y="557441"/>
                  <a:pt x="936807" y="535231"/>
                  <a:pt x="936807" y="509851"/>
                </a:cubicBezTo>
                <a:lnTo>
                  <a:pt x="936807" y="499872"/>
                </a:lnTo>
                <a:cubicBezTo>
                  <a:pt x="936807" y="474304"/>
                  <a:pt x="922806" y="451963"/>
                  <a:pt x="902095" y="440071"/>
                </a:cubicBezTo>
                <a:cubicBezTo>
                  <a:pt x="922843" y="427859"/>
                  <a:pt x="936807" y="405293"/>
                  <a:pt x="936807" y="379519"/>
                </a:cubicBezTo>
                <a:close/>
                <a:moveTo>
                  <a:pt x="212807" y="777849"/>
                </a:moveTo>
                <a:cubicBezTo>
                  <a:pt x="212807" y="800096"/>
                  <a:pt x="194739" y="818179"/>
                  <a:pt x="172509" y="818179"/>
                </a:cubicBezTo>
                <a:lnTo>
                  <a:pt x="59059" y="818179"/>
                </a:lnTo>
                <a:cubicBezTo>
                  <a:pt x="36830" y="818179"/>
                  <a:pt x="18743" y="800096"/>
                  <a:pt x="18743" y="777849"/>
                </a:cubicBezTo>
                <a:lnTo>
                  <a:pt x="18743" y="406981"/>
                </a:lnTo>
                <a:cubicBezTo>
                  <a:pt x="18743" y="384734"/>
                  <a:pt x="36830" y="366632"/>
                  <a:pt x="59059" y="366632"/>
                </a:cubicBezTo>
                <a:lnTo>
                  <a:pt x="172509" y="366632"/>
                </a:lnTo>
                <a:cubicBezTo>
                  <a:pt x="194739" y="366632"/>
                  <a:pt x="212807" y="384734"/>
                  <a:pt x="212807" y="406981"/>
                </a:cubicBezTo>
                <a:lnTo>
                  <a:pt x="212807" y="777849"/>
                </a:lnTo>
                <a:close/>
                <a:moveTo>
                  <a:pt x="418022" y="805273"/>
                </a:moveTo>
                <a:cubicBezTo>
                  <a:pt x="375439" y="805273"/>
                  <a:pt x="349442" y="783608"/>
                  <a:pt x="335141" y="765412"/>
                </a:cubicBezTo>
                <a:cubicBezTo>
                  <a:pt x="325639" y="753369"/>
                  <a:pt x="311301" y="746466"/>
                  <a:pt x="295800" y="746466"/>
                </a:cubicBezTo>
                <a:lnTo>
                  <a:pt x="231550" y="746466"/>
                </a:lnTo>
                <a:lnTo>
                  <a:pt x="231550" y="426058"/>
                </a:lnTo>
                <a:lnTo>
                  <a:pt x="318891" y="426077"/>
                </a:lnTo>
                <a:cubicBezTo>
                  <a:pt x="318910" y="426077"/>
                  <a:pt x="318929" y="426077"/>
                  <a:pt x="318948" y="426077"/>
                </a:cubicBezTo>
                <a:cubicBezTo>
                  <a:pt x="338703" y="426077"/>
                  <a:pt x="356115" y="412778"/>
                  <a:pt x="361307" y="393701"/>
                </a:cubicBezTo>
                <a:cubicBezTo>
                  <a:pt x="370640" y="359411"/>
                  <a:pt x="385166" y="315610"/>
                  <a:pt x="414949" y="281039"/>
                </a:cubicBezTo>
                <a:cubicBezTo>
                  <a:pt x="428668" y="265113"/>
                  <a:pt x="444562" y="251814"/>
                  <a:pt x="461393" y="237745"/>
                </a:cubicBezTo>
                <a:cubicBezTo>
                  <a:pt x="474495" y="226790"/>
                  <a:pt x="488027" y="215460"/>
                  <a:pt x="500322" y="202855"/>
                </a:cubicBezTo>
                <a:cubicBezTo>
                  <a:pt x="532898" y="169465"/>
                  <a:pt x="544462" y="129829"/>
                  <a:pt x="552128" y="91975"/>
                </a:cubicBezTo>
                <a:cubicBezTo>
                  <a:pt x="556401" y="70929"/>
                  <a:pt x="564198" y="41291"/>
                  <a:pt x="582547" y="27035"/>
                </a:cubicBezTo>
                <a:cubicBezTo>
                  <a:pt x="592013" y="19663"/>
                  <a:pt x="602471" y="17149"/>
                  <a:pt x="612761" y="19738"/>
                </a:cubicBezTo>
                <a:cubicBezTo>
                  <a:pt x="624888" y="22814"/>
                  <a:pt x="635740" y="32831"/>
                  <a:pt x="641775" y="46562"/>
                </a:cubicBezTo>
                <a:cubicBezTo>
                  <a:pt x="677967" y="128779"/>
                  <a:pt x="668727" y="237801"/>
                  <a:pt x="619808" y="305762"/>
                </a:cubicBezTo>
                <a:cubicBezTo>
                  <a:pt x="619808" y="305762"/>
                  <a:pt x="619808" y="305762"/>
                  <a:pt x="619808" y="305781"/>
                </a:cubicBezTo>
                <a:cubicBezTo>
                  <a:pt x="591863" y="315535"/>
                  <a:pt x="572820" y="341984"/>
                  <a:pt x="572820" y="372054"/>
                </a:cubicBezTo>
                <a:lnTo>
                  <a:pt x="572820" y="379519"/>
                </a:lnTo>
                <a:cubicBezTo>
                  <a:pt x="572820" y="401354"/>
                  <a:pt x="582829" y="420881"/>
                  <a:pt x="598516" y="433768"/>
                </a:cubicBezTo>
                <a:cubicBezTo>
                  <a:pt x="569971" y="442190"/>
                  <a:pt x="549091" y="468639"/>
                  <a:pt x="549091" y="499872"/>
                </a:cubicBezTo>
                <a:lnTo>
                  <a:pt x="549091" y="509851"/>
                </a:lnTo>
                <a:cubicBezTo>
                  <a:pt x="549091" y="535231"/>
                  <a:pt x="562886" y="557441"/>
                  <a:pt x="583353" y="569408"/>
                </a:cubicBezTo>
                <a:cubicBezTo>
                  <a:pt x="562886" y="581376"/>
                  <a:pt x="549091" y="603586"/>
                  <a:pt x="549091" y="628965"/>
                </a:cubicBezTo>
                <a:lnTo>
                  <a:pt x="549091" y="638926"/>
                </a:lnTo>
                <a:cubicBezTo>
                  <a:pt x="549091" y="670496"/>
                  <a:pt x="570421" y="697170"/>
                  <a:pt x="599397" y="705292"/>
                </a:cubicBezTo>
                <a:cubicBezTo>
                  <a:pt x="583203" y="718517"/>
                  <a:pt x="572820" y="738644"/>
                  <a:pt x="572820" y="761154"/>
                </a:cubicBezTo>
                <a:lnTo>
                  <a:pt x="572820" y="764887"/>
                </a:lnTo>
                <a:cubicBezTo>
                  <a:pt x="572820" y="778337"/>
                  <a:pt x="576531" y="791280"/>
                  <a:pt x="583410" y="802497"/>
                </a:cubicBezTo>
                <a:lnTo>
                  <a:pt x="418022" y="805273"/>
                </a:lnTo>
                <a:close/>
                <a:moveTo>
                  <a:pt x="884833" y="761154"/>
                </a:moveTo>
                <a:lnTo>
                  <a:pt x="884833" y="764887"/>
                </a:lnTo>
                <a:cubicBezTo>
                  <a:pt x="884833" y="794281"/>
                  <a:pt x="860935" y="818179"/>
                  <a:pt x="831584" y="818179"/>
                </a:cubicBezTo>
                <a:lnTo>
                  <a:pt x="644811" y="818179"/>
                </a:lnTo>
                <a:cubicBezTo>
                  <a:pt x="630098" y="818179"/>
                  <a:pt x="616416" y="812308"/>
                  <a:pt x="606276" y="801653"/>
                </a:cubicBezTo>
                <a:cubicBezTo>
                  <a:pt x="596792" y="791711"/>
                  <a:pt x="591563" y="778656"/>
                  <a:pt x="591563" y="764887"/>
                </a:cubicBezTo>
                <a:lnTo>
                  <a:pt x="591563" y="761154"/>
                </a:lnTo>
                <a:cubicBezTo>
                  <a:pt x="591563" y="731779"/>
                  <a:pt x="615460" y="707862"/>
                  <a:pt x="644811" y="707862"/>
                </a:cubicBezTo>
                <a:lnTo>
                  <a:pt x="831584" y="707862"/>
                </a:lnTo>
                <a:cubicBezTo>
                  <a:pt x="860935" y="707862"/>
                  <a:pt x="884833" y="731779"/>
                  <a:pt x="884833" y="761154"/>
                </a:cubicBezTo>
                <a:close/>
                <a:moveTo>
                  <a:pt x="918064" y="628965"/>
                </a:moveTo>
                <a:lnTo>
                  <a:pt x="918064" y="638926"/>
                </a:lnTo>
                <a:cubicBezTo>
                  <a:pt x="918064" y="666594"/>
                  <a:pt x="895572" y="689104"/>
                  <a:pt x="867927" y="689104"/>
                </a:cubicBezTo>
                <a:lnTo>
                  <a:pt x="831584" y="689104"/>
                </a:lnTo>
                <a:lnTo>
                  <a:pt x="644811" y="689104"/>
                </a:lnTo>
                <a:lnTo>
                  <a:pt x="617972" y="689104"/>
                </a:lnTo>
                <a:cubicBezTo>
                  <a:pt x="590326" y="689104"/>
                  <a:pt x="567834" y="666594"/>
                  <a:pt x="567834" y="638926"/>
                </a:cubicBezTo>
                <a:lnTo>
                  <a:pt x="567834" y="628965"/>
                </a:lnTo>
                <a:cubicBezTo>
                  <a:pt x="567834" y="601297"/>
                  <a:pt x="590326" y="578787"/>
                  <a:pt x="617972" y="578787"/>
                </a:cubicBezTo>
                <a:lnTo>
                  <a:pt x="867927" y="578787"/>
                </a:lnTo>
                <a:cubicBezTo>
                  <a:pt x="895572" y="578787"/>
                  <a:pt x="918064" y="601297"/>
                  <a:pt x="918064" y="628965"/>
                </a:cubicBezTo>
                <a:close/>
                <a:moveTo>
                  <a:pt x="918064" y="499872"/>
                </a:moveTo>
                <a:lnTo>
                  <a:pt x="918064" y="509851"/>
                </a:lnTo>
                <a:cubicBezTo>
                  <a:pt x="918064" y="537519"/>
                  <a:pt x="895572" y="560029"/>
                  <a:pt x="867927" y="560029"/>
                </a:cubicBezTo>
                <a:lnTo>
                  <a:pt x="617972" y="560029"/>
                </a:lnTo>
                <a:cubicBezTo>
                  <a:pt x="590326" y="560029"/>
                  <a:pt x="567834" y="537519"/>
                  <a:pt x="567834" y="509851"/>
                </a:cubicBezTo>
                <a:lnTo>
                  <a:pt x="567834" y="499872"/>
                </a:lnTo>
                <a:cubicBezTo>
                  <a:pt x="567834" y="472222"/>
                  <a:pt x="590326" y="449712"/>
                  <a:pt x="617972" y="449712"/>
                </a:cubicBezTo>
                <a:lnTo>
                  <a:pt x="867927" y="449712"/>
                </a:lnTo>
                <a:cubicBezTo>
                  <a:pt x="895572" y="449712"/>
                  <a:pt x="918064" y="472222"/>
                  <a:pt x="918064" y="499872"/>
                </a:cubicBezTo>
                <a:close/>
                <a:moveTo>
                  <a:pt x="866690" y="430954"/>
                </a:moveTo>
                <a:lnTo>
                  <a:pt x="642956" y="430954"/>
                </a:lnTo>
                <a:cubicBezTo>
                  <a:pt x="614617" y="430954"/>
                  <a:pt x="591563" y="407882"/>
                  <a:pt x="591563" y="379519"/>
                </a:cubicBezTo>
                <a:lnTo>
                  <a:pt x="591563" y="372054"/>
                </a:lnTo>
                <a:cubicBezTo>
                  <a:pt x="591563" y="348568"/>
                  <a:pt x="607419" y="328084"/>
                  <a:pt x="630117" y="322232"/>
                </a:cubicBezTo>
                <a:cubicBezTo>
                  <a:pt x="634259" y="321163"/>
                  <a:pt x="638570" y="320619"/>
                  <a:pt x="642956" y="320619"/>
                </a:cubicBezTo>
                <a:lnTo>
                  <a:pt x="866690" y="320619"/>
                </a:lnTo>
                <a:cubicBezTo>
                  <a:pt x="895010" y="320619"/>
                  <a:pt x="918064" y="343691"/>
                  <a:pt x="918064" y="372054"/>
                </a:cubicBezTo>
                <a:lnTo>
                  <a:pt x="918064" y="379519"/>
                </a:lnTo>
                <a:cubicBezTo>
                  <a:pt x="918064" y="407882"/>
                  <a:pt x="895010" y="430954"/>
                  <a:pt x="866690" y="4309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36"/>
          <p:cNvSpPr/>
          <p:nvPr/>
        </p:nvSpPr>
        <p:spPr>
          <a:xfrm>
            <a:off x="5319191" y="2351598"/>
            <a:ext cx="409694" cy="409691"/>
          </a:xfrm>
          <a:custGeom>
            <a:rect b="b" l="l" r="r" t="t"/>
            <a:pathLst>
              <a:path extrusionOk="0" h="819382" w="819389">
                <a:moveTo>
                  <a:pt x="740617" y="459098"/>
                </a:moveTo>
                <a:cubicBezTo>
                  <a:pt x="635596" y="564119"/>
                  <a:pt x="465306" y="564119"/>
                  <a:pt x="360285" y="459098"/>
                </a:cubicBezTo>
                <a:cubicBezTo>
                  <a:pt x="255264" y="354077"/>
                  <a:pt x="255264" y="183787"/>
                  <a:pt x="360285" y="78766"/>
                </a:cubicBezTo>
                <a:cubicBezTo>
                  <a:pt x="465306" y="-26255"/>
                  <a:pt x="635596" y="-26255"/>
                  <a:pt x="740617" y="78766"/>
                </a:cubicBezTo>
                <a:cubicBezTo>
                  <a:pt x="845638" y="183787"/>
                  <a:pt x="845655" y="354077"/>
                  <a:pt x="740617" y="459098"/>
                </a:cubicBezTo>
                <a:close/>
                <a:moveTo>
                  <a:pt x="291310" y="521383"/>
                </a:moveTo>
                <a:cubicBezTo>
                  <a:pt x="265038" y="495111"/>
                  <a:pt x="222436" y="495111"/>
                  <a:pt x="196164" y="521383"/>
                </a:cubicBezTo>
                <a:lnTo>
                  <a:pt x="19704" y="697827"/>
                </a:lnTo>
                <a:cubicBezTo>
                  <a:pt x="-6568" y="724099"/>
                  <a:pt x="-6568" y="766701"/>
                  <a:pt x="19704" y="792973"/>
                </a:cubicBezTo>
                <a:lnTo>
                  <a:pt x="26410" y="799679"/>
                </a:lnTo>
                <a:cubicBezTo>
                  <a:pt x="52682" y="825951"/>
                  <a:pt x="95284" y="825951"/>
                  <a:pt x="121556" y="799679"/>
                </a:cubicBezTo>
                <a:lnTo>
                  <a:pt x="298017" y="623219"/>
                </a:lnTo>
                <a:cubicBezTo>
                  <a:pt x="324289" y="596947"/>
                  <a:pt x="324289" y="554345"/>
                  <a:pt x="298017" y="528073"/>
                </a:cubicBezTo>
                <a:lnTo>
                  <a:pt x="291310" y="521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36"/>
          <p:cNvSpPr/>
          <p:nvPr/>
        </p:nvSpPr>
        <p:spPr>
          <a:xfrm>
            <a:off x="5315018" y="2347407"/>
            <a:ext cx="417996" cy="418081"/>
          </a:xfrm>
          <a:custGeom>
            <a:rect b="b" l="l" r="r" t="t"/>
            <a:pathLst>
              <a:path extrusionOk="0" h="836161" w="835991">
                <a:moveTo>
                  <a:pt x="754897" y="81230"/>
                </a:moveTo>
                <a:cubicBezTo>
                  <a:pt x="702521" y="28854"/>
                  <a:pt x="632876" y="0"/>
                  <a:pt x="558805" y="0"/>
                </a:cubicBezTo>
                <a:cubicBezTo>
                  <a:pt x="484733" y="0"/>
                  <a:pt x="415088" y="28854"/>
                  <a:pt x="362712" y="81230"/>
                </a:cubicBezTo>
                <a:cubicBezTo>
                  <a:pt x="310335" y="133607"/>
                  <a:pt x="281481" y="203252"/>
                  <a:pt x="281481" y="277323"/>
                </a:cubicBezTo>
                <a:cubicBezTo>
                  <a:pt x="281481" y="348595"/>
                  <a:pt x="308206" y="415759"/>
                  <a:pt x="356877" y="467397"/>
                </a:cubicBezTo>
                <a:lnTo>
                  <a:pt x="302941" y="521333"/>
                </a:lnTo>
                <a:cubicBezTo>
                  <a:pt x="273283" y="494373"/>
                  <a:pt x="227227" y="495212"/>
                  <a:pt x="198574" y="523848"/>
                </a:cubicBezTo>
                <a:lnTo>
                  <a:pt x="22131" y="700291"/>
                </a:lnTo>
                <a:cubicBezTo>
                  <a:pt x="-7377" y="729782"/>
                  <a:pt x="-7377" y="777800"/>
                  <a:pt x="22131" y="807291"/>
                </a:cubicBezTo>
                <a:lnTo>
                  <a:pt x="28837" y="813997"/>
                </a:lnTo>
                <a:lnTo>
                  <a:pt x="28837" y="813997"/>
                </a:lnTo>
                <a:cubicBezTo>
                  <a:pt x="43122" y="828281"/>
                  <a:pt x="62134" y="836161"/>
                  <a:pt x="82337" y="836161"/>
                </a:cubicBezTo>
                <a:cubicBezTo>
                  <a:pt x="102540" y="836161"/>
                  <a:pt x="121552" y="828298"/>
                  <a:pt x="135837" y="813997"/>
                </a:cubicBezTo>
                <a:lnTo>
                  <a:pt x="312297" y="637537"/>
                </a:lnTo>
                <a:cubicBezTo>
                  <a:pt x="340933" y="608901"/>
                  <a:pt x="341771" y="562828"/>
                  <a:pt x="314812" y="533186"/>
                </a:cubicBezTo>
                <a:lnTo>
                  <a:pt x="368747" y="479251"/>
                </a:lnTo>
                <a:cubicBezTo>
                  <a:pt x="421995" y="529414"/>
                  <a:pt x="490400" y="554512"/>
                  <a:pt x="558821" y="554512"/>
                </a:cubicBezTo>
                <a:cubicBezTo>
                  <a:pt x="629841" y="554512"/>
                  <a:pt x="700844" y="527486"/>
                  <a:pt x="754914" y="473416"/>
                </a:cubicBezTo>
                <a:cubicBezTo>
                  <a:pt x="863020" y="365294"/>
                  <a:pt x="863020" y="189353"/>
                  <a:pt x="754897" y="81230"/>
                </a:cubicBezTo>
                <a:close/>
                <a:moveTo>
                  <a:pt x="300427" y="625683"/>
                </a:moveTo>
                <a:lnTo>
                  <a:pt x="123966" y="802144"/>
                </a:lnTo>
                <a:cubicBezTo>
                  <a:pt x="100997" y="825096"/>
                  <a:pt x="63643" y="825113"/>
                  <a:pt x="40674" y="802144"/>
                </a:cubicBezTo>
                <a:cubicBezTo>
                  <a:pt x="40674" y="802144"/>
                  <a:pt x="40674" y="802144"/>
                  <a:pt x="40674" y="802144"/>
                </a:cubicBezTo>
                <a:lnTo>
                  <a:pt x="33968" y="795437"/>
                </a:lnTo>
                <a:cubicBezTo>
                  <a:pt x="22852" y="784321"/>
                  <a:pt x="16716" y="769517"/>
                  <a:pt x="16716" y="753791"/>
                </a:cubicBezTo>
                <a:cubicBezTo>
                  <a:pt x="16716" y="738065"/>
                  <a:pt x="22835" y="723260"/>
                  <a:pt x="33968" y="712145"/>
                </a:cubicBezTo>
                <a:lnTo>
                  <a:pt x="210428" y="535684"/>
                </a:lnTo>
                <a:cubicBezTo>
                  <a:pt x="221543" y="524569"/>
                  <a:pt x="236348" y="518432"/>
                  <a:pt x="252074" y="518432"/>
                </a:cubicBezTo>
                <a:cubicBezTo>
                  <a:pt x="267800" y="518432"/>
                  <a:pt x="282588" y="524552"/>
                  <a:pt x="293720" y="535684"/>
                </a:cubicBezTo>
                <a:lnTo>
                  <a:pt x="297073" y="539038"/>
                </a:lnTo>
                <a:cubicBezTo>
                  <a:pt x="297073" y="539038"/>
                  <a:pt x="297073" y="539038"/>
                  <a:pt x="297073" y="539038"/>
                </a:cubicBezTo>
                <a:cubicBezTo>
                  <a:pt x="297073" y="539038"/>
                  <a:pt x="297073" y="539038"/>
                  <a:pt x="297073" y="539038"/>
                </a:cubicBezTo>
                <a:lnTo>
                  <a:pt x="300427" y="542391"/>
                </a:lnTo>
                <a:cubicBezTo>
                  <a:pt x="323396" y="565360"/>
                  <a:pt x="323396" y="602731"/>
                  <a:pt x="300427" y="625683"/>
                </a:cubicBezTo>
                <a:close/>
                <a:moveTo>
                  <a:pt x="743044" y="461563"/>
                </a:moveTo>
                <a:cubicBezTo>
                  <a:pt x="641460" y="563147"/>
                  <a:pt x="476149" y="563147"/>
                  <a:pt x="374565" y="461563"/>
                </a:cubicBezTo>
                <a:cubicBezTo>
                  <a:pt x="325357" y="412355"/>
                  <a:pt x="298247" y="346918"/>
                  <a:pt x="298247" y="277323"/>
                </a:cubicBezTo>
                <a:cubicBezTo>
                  <a:pt x="298247" y="207728"/>
                  <a:pt x="325357" y="142291"/>
                  <a:pt x="374565" y="93084"/>
                </a:cubicBezTo>
                <a:cubicBezTo>
                  <a:pt x="423773" y="43876"/>
                  <a:pt x="489210" y="16766"/>
                  <a:pt x="558805" y="16766"/>
                </a:cubicBezTo>
                <a:cubicBezTo>
                  <a:pt x="628399" y="16766"/>
                  <a:pt x="693836" y="43876"/>
                  <a:pt x="743044" y="93084"/>
                </a:cubicBezTo>
                <a:cubicBezTo>
                  <a:pt x="844628" y="194668"/>
                  <a:pt x="844628" y="359962"/>
                  <a:pt x="743044" y="461563"/>
                </a:cubicBezTo>
                <a:close/>
                <a:moveTo>
                  <a:pt x="757345" y="277323"/>
                </a:moveTo>
                <a:cubicBezTo>
                  <a:pt x="757345" y="330354"/>
                  <a:pt x="736690" y="380215"/>
                  <a:pt x="699201" y="417720"/>
                </a:cubicBezTo>
                <a:cubicBezTo>
                  <a:pt x="661696" y="455225"/>
                  <a:pt x="611852" y="475881"/>
                  <a:pt x="558805" y="475881"/>
                </a:cubicBezTo>
                <a:cubicBezTo>
                  <a:pt x="554177" y="475881"/>
                  <a:pt x="550422" y="472125"/>
                  <a:pt x="550422" y="467498"/>
                </a:cubicBezTo>
                <a:cubicBezTo>
                  <a:pt x="550422" y="462871"/>
                  <a:pt x="554177" y="459115"/>
                  <a:pt x="558805" y="459115"/>
                </a:cubicBezTo>
                <a:cubicBezTo>
                  <a:pt x="607358" y="459115"/>
                  <a:pt x="653012" y="440203"/>
                  <a:pt x="687348" y="405867"/>
                </a:cubicBezTo>
                <a:cubicBezTo>
                  <a:pt x="721684" y="371514"/>
                  <a:pt x="740579" y="325860"/>
                  <a:pt x="740579" y="277323"/>
                </a:cubicBezTo>
                <a:cubicBezTo>
                  <a:pt x="740579" y="272696"/>
                  <a:pt x="744335" y="268940"/>
                  <a:pt x="748962" y="268940"/>
                </a:cubicBezTo>
                <a:cubicBezTo>
                  <a:pt x="753590" y="268940"/>
                  <a:pt x="757345" y="272696"/>
                  <a:pt x="757345" y="2773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36"/>
          <p:cNvSpPr/>
          <p:nvPr/>
        </p:nvSpPr>
        <p:spPr>
          <a:xfrm>
            <a:off x="6004848" y="2347407"/>
            <a:ext cx="417581" cy="418717"/>
          </a:xfrm>
          <a:custGeom>
            <a:rect b="b" l="l" r="r" t="t"/>
            <a:pathLst>
              <a:path extrusionOk="0" h="837435" w="835162">
                <a:moveTo>
                  <a:pt x="835162" y="271623"/>
                </a:moveTo>
                <a:cubicBezTo>
                  <a:pt x="835162" y="280542"/>
                  <a:pt x="831691" y="288942"/>
                  <a:pt x="825369" y="295246"/>
                </a:cubicBezTo>
                <a:lnTo>
                  <a:pt x="791831" y="328794"/>
                </a:lnTo>
                <a:cubicBezTo>
                  <a:pt x="785509" y="335115"/>
                  <a:pt x="777125" y="338586"/>
                  <a:pt x="768187" y="338586"/>
                </a:cubicBezTo>
                <a:cubicBezTo>
                  <a:pt x="759266" y="338586"/>
                  <a:pt x="750865" y="335115"/>
                  <a:pt x="744543" y="328794"/>
                </a:cubicBezTo>
                <a:lnTo>
                  <a:pt x="705488" y="289747"/>
                </a:lnTo>
                <a:lnTo>
                  <a:pt x="562298" y="432910"/>
                </a:lnTo>
                <a:cubicBezTo>
                  <a:pt x="567547" y="452308"/>
                  <a:pt x="570247" y="472343"/>
                  <a:pt x="570247" y="492513"/>
                </a:cubicBezTo>
                <a:cubicBezTo>
                  <a:pt x="570247" y="553322"/>
                  <a:pt x="546569" y="610477"/>
                  <a:pt x="503557" y="653464"/>
                </a:cubicBezTo>
                <a:lnTo>
                  <a:pt x="449007" y="708020"/>
                </a:lnTo>
                <a:cubicBezTo>
                  <a:pt x="444513" y="712514"/>
                  <a:pt x="438527" y="714995"/>
                  <a:pt x="432171" y="714995"/>
                </a:cubicBezTo>
                <a:cubicBezTo>
                  <a:pt x="425799" y="714995"/>
                  <a:pt x="419813" y="712514"/>
                  <a:pt x="415319" y="708020"/>
                </a:cubicBezTo>
                <a:lnTo>
                  <a:pt x="312626" y="605330"/>
                </a:lnTo>
                <a:lnTo>
                  <a:pt x="13502" y="835692"/>
                </a:lnTo>
                <a:cubicBezTo>
                  <a:pt x="11976" y="836849"/>
                  <a:pt x="10182" y="837436"/>
                  <a:pt x="8387" y="837436"/>
                </a:cubicBezTo>
                <a:cubicBezTo>
                  <a:pt x="6224" y="837436"/>
                  <a:pt x="4078" y="836597"/>
                  <a:pt x="2451" y="834971"/>
                </a:cubicBezTo>
                <a:cubicBezTo>
                  <a:pt x="-517" y="831987"/>
                  <a:pt x="-835" y="827275"/>
                  <a:pt x="1747" y="823922"/>
                </a:cubicBezTo>
                <a:lnTo>
                  <a:pt x="232135" y="524854"/>
                </a:lnTo>
                <a:lnTo>
                  <a:pt x="127028" y="419782"/>
                </a:lnTo>
                <a:cubicBezTo>
                  <a:pt x="117738" y="410494"/>
                  <a:pt x="117738" y="395388"/>
                  <a:pt x="127028" y="386100"/>
                </a:cubicBezTo>
                <a:lnTo>
                  <a:pt x="181594" y="331544"/>
                </a:lnTo>
                <a:cubicBezTo>
                  <a:pt x="239379" y="273786"/>
                  <a:pt x="323475" y="251537"/>
                  <a:pt x="402172" y="272830"/>
                </a:cubicBezTo>
                <a:lnTo>
                  <a:pt x="545378" y="129650"/>
                </a:lnTo>
                <a:lnTo>
                  <a:pt x="506324" y="90602"/>
                </a:lnTo>
                <a:cubicBezTo>
                  <a:pt x="493277" y="77575"/>
                  <a:pt x="493277" y="56367"/>
                  <a:pt x="506324" y="43340"/>
                </a:cubicBezTo>
                <a:lnTo>
                  <a:pt x="539861" y="9791"/>
                </a:lnTo>
                <a:cubicBezTo>
                  <a:pt x="546183" y="3487"/>
                  <a:pt x="554568" y="0"/>
                  <a:pt x="563506" y="0"/>
                </a:cubicBezTo>
                <a:cubicBezTo>
                  <a:pt x="572443" y="0"/>
                  <a:pt x="580828" y="3487"/>
                  <a:pt x="587150" y="9791"/>
                </a:cubicBezTo>
                <a:lnTo>
                  <a:pt x="825369" y="247983"/>
                </a:lnTo>
                <a:cubicBezTo>
                  <a:pt x="831691" y="254287"/>
                  <a:pt x="835162" y="262687"/>
                  <a:pt x="835162" y="2716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36"/>
          <p:cNvSpPr/>
          <p:nvPr/>
        </p:nvSpPr>
        <p:spPr>
          <a:xfrm>
            <a:off x="6032064" y="2355789"/>
            <a:ext cx="381979" cy="383115"/>
          </a:xfrm>
          <a:custGeom>
            <a:rect b="b" l="l" r="r" t="t"/>
            <a:pathLst>
              <a:path extrusionOk="0" h="766231" w="763958">
                <a:moveTo>
                  <a:pt x="189656" y="520042"/>
                </a:moveTo>
                <a:lnTo>
                  <a:pt x="246235" y="576627"/>
                </a:lnTo>
                <a:lnTo>
                  <a:pt x="0" y="766231"/>
                </a:lnTo>
                <a:lnTo>
                  <a:pt x="189656" y="520042"/>
                </a:lnTo>
                <a:close/>
                <a:moveTo>
                  <a:pt x="84448" y="381188"/>
                </a:moveTo>
                <a:cubicBezTo>
                  <a:pt x="81698" y="383937"/>
                  <a:pt x="81698" y="388414"/>
                  <a:pt x="84448" y="391163"/>
                </a:cubicBezTo>
                <a:lnTo>
                  <a:pt x="372739" y="679401"/>
                </a:lnTo>
                <a:cubicBezTo>
                  <a:pt x="374081" y="680725"/>
                  <a:pt x="375842" y="681463"/>
                  <a:pt x="377737" y="681463"/>
                </a:cubicBezTo>
                <a:cubicBezTo>
                  <a:pt x="379615" y="681463"/>
                  <a:pt x="381375" y="680725"/>
                  <a:pt x="382717" y="679401"/>
                </a:cubicBezTo>
                <a:lnTo>
                  <a:pt x="424589" y="637520"/>
                </a:lnTo>
                <a:lnTo>
                  <a:pt x="126337" y="339323"/>
                </a:lnTo>
                <a:lnTo>
                  <a:pt x="84448" y="381188"/>
                </a:lnTo>
                <a:close/>
                <a:moveTo>
                  <a:pt x="490222" y="412372"/>
                </a:moveTo>
                <a:cubicBezTo>
                  <a:pt x="490273" y="412120"/>
                  <a:pt x="490323" y="411852"/>
                  <a:pt x="490390" y="411601"/>
                </a:cubicBezTo>
                <a:cubicBezTo>
                  <a:pt x="490457" y="411332"/>
                  <a:pt x="490524" y="411081"/>
                  <a:pt x="490625" y="410829"/>
                </a:cubicBezTo>
                <a:cubicBezTo>
                  <a:pt x="490709" y="410578"/>
                  <a:pt x="490826" y="410326"/>
                  <a:pt x="490944" y="410075"/>
                </a:cubicBezTo>
                <a:cubicBezTo>
                  <a:pt x="491061" y="409840"/>
                  <a:pt x="491178" y="409589"/>
                  <a:pt x="491312" y="409354"/>
                </a:cubicBezTo>
                <a:cubicBezTo>
                  <a:pt x="491447" y="409136"/>
                  <a:pt x="491598" y="408935"/>
                  <a:pt x="491748" y="408717"/>
                </a:cubicBezTo>
                <a:cubicBezTo>
                  <a:pt x="491933" y="408465"/>
                  <a:pt x="492117" y="408231"/>
                  <a:pt x="492335" y="408013"/>
                </a:cubicBezTo>
                <a:cubicBezTo>
                  <a:pt x="492419" y="407929"/>
                  <a:pt x="492470" y="407828"/>
                  <a:pt x="492553" y="407728"/>
                </a:cubicBezTo>
                <a:lnTo>
                  <a:pt x="639198" y="261128"/>
                </a:lnTo>
                <a:lnTo>
                  <a:pt x="602591" y="224528"/>
                </a:lnTo>
                <a:lnTo>
                  <a:pt x="502782" y="124754"/>
                </a:lnTo>
                <a:lnTo>
                  <a:pt x="356155" y="271371"/>
                </a:lnTo>
                <a:cubicBezTo>
                  <a:pt x="356054" y="271455"/>
                  <a:pt x="355954" y="271522"/>
                  <a:pt x="355853" y="271606"/>
                </a:cubicBezTo>
                <a:cubicBezTo>
                  <a:pt x="355635" y="271807"/>
                  <a:pt x="355417" y="271992"/>
                  <a:pt x="355182" y="272159"/>
                </a:cubicBezTo>
                <a:cubicBezTo>
                  <a:pt x="354964" y="272327"/>
                  <a:pt x="354746" y="272478"/>
                  <a:pt x="354512" y="272612"/>
                </a:cubicBezTo>
                <a:cubicBezTo>
                  <a:pt x="354277" y="272746"/>
                  <a:pt x="354059" y="272864"/>
                  <a:pt x="353824" y="272981"/>
                </a:cubicBezTo>
                <a:cubicBezTo>
                  <a:pt x="353556" y="273098"/>
                  <a:pt x="353304" y="273216"/>
                  <a:pt x="353036" y="273300"/>
                </a:cubicBezTo>
                <a:cubicBezTo>
                  <a:pt x="352801" y="273400"/>
                  <a:pt x="352550" y="273467"/>
                  <a:pt x="352298" y="273517"/>
                </a:cubicBezTo>
                <a:cubicBezTo>
                  <a:pt x="352030" y="273601"/>
                  <a:pt x="351762" y="273652"/>
                  <a:pt x="351493" y="273702"/>
                </a:cubicBezTo>
                <a:cubicBezTo>
                  <a:pt x="351225" y="273735"/>
                  <a:pt x="350973" y="273752"/>
                  <a:pt x="350705" y="273769"/>
                </a:cubicBezTo>
                <a:cubicBezTo>
                  <a:pt x="350420" y="273786"/>
                  <a:pt x="350152" y="273802"/>
                  <a:pt x="349867" y="273786"/>
                </a:cubicBezTo>
                <a:cubicBezTo>
                  <a:pt x="349615" y="273769"/>
                  <a:pt x="349364" y="273752"/>
                  <a:pt x="349095" y="273719"/>
                </a:cubicBezTo>
                <a:cubicBezTo>
                  <a:pt x="348793" y="273668"/>
                  <a:pt x="348508" y="273618"/>
                  <a:pt x="348223" y="273551"/>
                </a:cubicBezTo>
                <a:cubicBezTo>
                  <a:pt x="348089" y="273517"/>
                  <a:pt x="347972" y="273517"/>
                  <a:pt x="347854" y="273484"/>
                </a:cubicBezTo>
                <a:cubicBezTo>
                  <a:pt x="273669" y="251655"/>
                  <a:pt x="193631" y="272025"/>
                  <a:pt x="139014" y="326648"/>
                </a:cubicBezTo>
                <a:lnTo>
                  <a:pt x="138193" y="327470"/>
                </a:lnTo>
                <a:lnTo>
                  <a:pt x="436445" y="625667"/>
                </a:lnTo>
                <a:lnTo>
                  <a:pt x="437266" y="624845"/>
                </a:lnTo>
                <a:cubicBezTo>
                  <a:pt x="477109" y="585026"/>
                  <a:pt x="499043" y="532080"/>
                  <a:pt x="499043" y="475747"/>
                </a:cubicBezTo>
                <a:cubicBezTo>
                  <a:pt x="499043" y="455494"/>
                  <a:pt x="496142" y="435391"/>
                  <a:pt x="490440" y="416027"/>
                </a:cubicBezTo>
                <a:cubicBezTo>
                  <a:pt x="490407" y="415910"/>
                  <a:pt x="490407" y="415775"/>
                  <a:pt x="490373" y="415658"/>
                </a:cubicBezTo>
                <a:cubicBezTo>
                  <a:pt x="490306" y="415373"/>
                  <a:pt x="490256" y="415088"/>
                  <a:pt x="490206" y="414786"/>
                </a:cubicBezTo>
                <a:cubicBezTo>
                  <a:pt x="490172" y="414535"/>
                  <a:pt x="490139" y="414266"/>
                  <a:pt x="490139" y="413998"/>
                </a:cubicBezTo>
                <a:cubicBezTo>
                  <a:pt x="490122" y="413730"/>
                  <a:pt x="490139" y="413462"/>
                  <a:pt x="490139" y="413193"/>
                </a:cubicBezTo>
                <a:cubicBezTo>
                  <a:pt x="490155" y="412925"/>
                  <a:pt x="490189" y="412657"/>
                  <a:pt x="490222" y="412372"/>
                </a:cubicBezTo>
                <a:close/>
                <a:moveTo>
                  <a:pt x="759079" y="243071"/>
                </a:moveTo>
                <a:lnTo>
                  <a:pt x="520859" y="4879"/>
                </a:lnTo>
                <a:cubicBezTo>
                  <a:pt x="517707" y="1744"/>
                  <a:pt x="513515" y="0"/>
                  <a:pt x="509071" y="0"/>
                </a:cubicBezTo>
                <a:cubicBezTo>
                  <a:pt x="504627" y="0"/>
                  <a:pt x="500435" y="1744"/>
                  <a:pt x="497282" y="4879"/>
                </a:cubicBezTo>
                <a:lnTo>
                  <a:pt x="463744" y="38427"/>
                </a:lnTo>
                <a:cubicBezTo>
                  <a:pt x="457238" y="44916"/>
                  <a:pt x="457238" y="55495"/>
                  <a:pt x="463744" y="61983"/>
                </a:cubicBezTo>
                <a:lnTo>
                  <a:pt x="614614" y="212842"/>
                </a:lnTo>
                <a:lnTo>
                  <a:pt x="656989" y="255192"/>
                </a:lnTo>
                <a:cubicBezTo>
                  <a:pt x="656989" y="255192"/>
                  <a:pt x="657006" y="255209"/>
                  <a:pt x="657006" y="255226"/>
                </a:cubicBezTo>
                <a:lnTo>
                  <a:pt x="701964" y="300175"/>
                </a:lnTo>
                <a:cubicBezTo>
                  <a:pt x="705116" y="303327"/>
                  <a:pt x="709308" y="305054"/>
                  <a:pt x="713752" y="305054"/>
                </a:cubicBezTo>
                <a:cubicBezTo>
                  <a:pt x="718196" y="305054"/>
                  <a:pt x="722388" y="303327"/>
                  <a:pt x="725541" y="300175"/>
                </a:cubicBezTo>
                <a:lnTo>
                  <a:pt x="759079" y="266627"/>
                </a:lnTo>
                <a:cubicBezTo>
                  <a:pt x="762231" y="263492"/>
                  <a:pt x="763958" y="259300"/>
                  <a:pt x="763958" y="254857"/>
                </a:cubicBezTo>
                <a:cubicBezTo>
                  <a:pt x="763958" y="250397"/>
                  <a:pt x="762231" y="246223"/>
                  <a:pt x="759079" y="2430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36"/>
          <p:cNvSpPr/>
          <p:nvPr/>
        </p:nvSpPr>
        <p:spPr>
          <a:xfrm>
            <a:off x="6004848" y="2347407"/>
            <a:ext cx="417581" cy="418717"/>
          </a:xfrm>
          <a:custGeom>
            <a:rect b="b" l="l" r="r" t="t"/>
            <a:pathLst>
              <a:path extrusionOk="0" h="837435" w="835162">
                <a:moveTo>
                  <a:pt x="825369" y="247983"/>
                </a:moveTo>
                <a:lnTo>
                  <a:pt x="587150" y="9791"/>
                </a:lnTo>
                <a:cubicBezTo>
                  <a:pt x="580828" y="3487"/>
                  <a:pt x="572443" y="0"/>
                  <a:pt x="563506" y="0"/>
                </a:cubicBezTo>
                <a:cubicBezTo>
                  <a:pt x="554568" y="0"/>
                  <a:pt x="546183" y="3487"/>
                  <a:pt x="539861" y="9791"/>
                </a:cubicBezTo>
                <a:lnTo>
                  <a:pt x="506324" y="43340"/>
                </a:lnTo>
                <a:cubicBezTo>
                  <a:pt x="493277" y="56367"/>
                  <a:pt x="493277" y="77575"/>
                  <a:pt x="506324" y="90602"/>
                </a:cubicBezTo>
                <a:lnTo>
                  <a:pt x="545378" y="129650"/>
                </a:lnTo>
                <a:lnTo>
                  <a:pt x="402172" y="272830"/>
                </a:lnTo>
                <a:cubicBezTo>
                  <a:pt x="323475" y="251537"/>
                  <a:pt x="239379" y="273786"/>
                  <a:pt x="181594" y="331544"/>
                </a:cubicBezTo>
                <a:lnTo>
                  <a:pt x="127028" y="386100"/>
                </a:lnTo>
                <a:cubicBezTo>
                  <a:pt x="117738" y="395388"/>
                  <a:pt x="117738" y="410494"/>
                  <a:pt x="127028" y="419782"/>
                </a:cubicBezTo>
                <a:lnTo>
                  <a:pt x="232135" y="524854"/>
                </a:lnTo>
                <a:lnTo>
                  <a:pt x="1747" y="823922"/>
                </a:lnTo>
                <a:cubicBezTo>
                  <a:pt x="-835" y="827275"/>
                  <a:pt x="-517" y="831987"/>
                  <a:pt x="2451" y="834971"/>
                </a:cubicBezTo>
                <a:cubicBezTo>
                  <a:pt x="4078" y="836597"/>
                  <a:pt x="6224" y="837436"/>
                  <a:pt x="8387" y="837436"/>
                </a:cubicBezTo>
                <a:cubicBezTo>
                  <a:pt x="10182" y="837436"/>
                  <a:pt x="11976" y="836849"/>
                  <a:pt x="13502" y="835692"/>
                </a:cubicBezTo>
                <a:lnTo>
                  <a:pt x="312626" y="605330"/>
                </a:lnTo>
                <a:lnTo>
                  <a:pt x="415319" y="708020"/>
                </a:lnTo>
                <a:cubicBezTo>
                  <a:pt x="419813" y="712514"/>
                  <a:pt x="425799" y="714995"/>
                  <a:pt x="432171" y="714995"/>
                </a:cubicBezTo>
                <a:cubicBezTo>
                  <a:pt x="438527" y="714995"/>
                  <a:pt x="444513" y="712514"/>
                  <a:pt x="449007" y="708020"/>
                </a:cubicBezTo>
                <a:lnTo>
                  <a:pt x="503557" y="653464"/>
                </a:lnTo>
                <a:cubicBezTo>
                  <a:pt x="546569" y="610477"/>
                  <a:pt x="570247" y="553322"/>
                  <a:pt x="570247" y="492513"/>
                </a:cubicBezTo>
                <a:cubicBezTo>
                  <a:pt x="570247" y="472343"/>
                  <a:pt x="567547" y="452308"/>
                  <a:pt x="562298" y="432910"/>
                </a:cubicBezTo>
                <a:lnTo>
                  <a:pt x="705488" y="289747"/>
                </a:lnTo>
                <a:lnTo>
                  <a:pt x="744543" y="328794"/>
                </a:lnTo>
                <a:cubicBezTo>
                  <a:pt x="750865" y="335115"/>
                  <a:pt x="759266" y="338586"/>
                  <a:pt x="768187" y="338586"/>
                </a:cubicBezTo>
                <a:cubicBezTo>
                  <a:pt x="777125" y="338586"/>
                  <a:pt x="785509" y="335115"/>
                  <a:pt x="791831" y="328794"/>
                </a:cubicBezTo>
                <a:lnTo>
                  <a:pt x="825369" y="295246"/>
                </a:lnTo>
                <a:cubicBezTo>
                  <a:pt x="831691" y="288942"/>
                  <a:pt x="835162" y="280542"/>
                  <a:pt x="835162" y="271623"/>
                </a:cubicBezTo>
                <a:cubicBezTo>
                  <a:pt x="835162" y="262687"/>
                  <a:pt x="831691" y="254287"/>
                  <a:pt x="825369" y="247983"/>
                </a:cubicBezTo>
                <a:close/>
                <a:moveTo>
                  <a:pt x="54435" y="782997"/>
                </a:moveTo>
                <a:lnTo>
                  <a:pt x="244091" y="536808"/>
                </a:lnTo>
                <a:lnTo>
                  <a:pt x="300670" y="593392"/>
                </a:lnTo>
                <a:lnTo>
                  <a:pt x="54435" y="782997"/>
                </a:lnTo>
                <a:close/>
                <a:moveTo>
                  <a:pt x="437152" y="696167"/>
                </a:moveTo>
                <a:cubicBezTo>
                  <a:pt x="435810" y="697491"/>
                  <a:pt x="434050" y="698229"/>
                  <a:pt x="432171" y="698229"/>
                </a:cubicBezTo>
                <a:cubicBezTo>
                  <a:pt x="430277" y="698229"/>
                  <a:pt x="428516" y="697491"/>
                  <a:pt x="427174" y="696167"/>
                </a:cubicBezTo>
                <a:lnTo>
                  <a:pt x="138883" y="407929"/>
                </a:lnTo>
                <a:cubicBezTo>
                  <a:pt x="136133" y="405179"/>
                  <a:pt x="136133" y="400703"/>
                  <a:pt x="138883" y="397953"/>
                </a:cubicBezTo>
                <a:lnTo>
                  <a:pt x="180772" y="356089"/>
                </a:lnTo>
                <a:lnTo>
                  <a:pt x="479024" y="654286"/>
                </a:lnTo>
                <a:lnTo>
                  <a:pt x="437152" y="696167"/>
                </a:lnTo>
                <a:close/>
                <a:moveTo>
                  <a:pt x="546988" y="424494"/>
                </a:moveTo>
                <a:cubicBezTo>
                  <a:pt x="546904" y="424594"/>
                  <a:pt x="546854" y="424695"/>
                  <a:pt x="546770" y="424779"/>
                </a:cubicBezTo>
                <a:cubicBezTo>
                  <a:pt x="546552" y="424997"/>
                  <a:pt x="546368" y="425231"/>
                  <a:pt x="546183" y="425483"/>
                </a:cubicBezTo>
                <a:cubicBezTo>
                  <a:pt x="546032" y="425701"/>
                  <a:pt x="545882" y="425902"/>
                  <a:pt x="545747" y="426120"/>
                </a:cubicBezTo>
                <a:cubicBezTo>
                  <a:pt x="545613" y="426355"/>
                  <a:pt x="545496" y="426606"/>
                  <a:pt x="545378" y="426841"/>
                </a:cubicBezTo>
                <a:cubicBezTo>
                  <a:pt x="545261" y="427092"/>
                  <a:pt x="545144" y="427344"/>
                  <a:pt x="545060" y="427595"/>
                </a:cubicBezTo>
                <a:cubicBezTo>
                  <a:pt x="544959" y="427847"/>
                  <a:pt x="544892" y="428098"/>
                  <a:pt x="544825" y="428367"/>
                </a:cubicBezTo>
                <a:cubicBezTo>
                  <a:pt x="544758" y="428618"/>
                  <a:pt x="544708" y="428886"/>
                  <a:pt x="544657" y="429138"/>
                </a:cubicBezTo>
                <a:cubicBezTo>
                  <a:pt x="544624" y="429423"/>
                  <a:pt x="544590" y="429691"/>
                  <a:pt x="544574" y="429959"/>
                </a:cubicBezTo>
                <a:cubicBezTo>
                  <a:pt x="544574" y="430227"/>
                  <a:pt x="544557" y="430496"/>
                  <a:pt x="544574" y="430764"/>
                </a:cubicBezTo>
                <a:cubicBezTo>
                  <a:pt x="544574" y="431032"/>
                  <a:pt x="544607" y="431301"/>
                  <a:pt x="544641" y="431552"/>
                </a:cubicBezTo>
                <a:cubicBezTo>
                  <a:pt x="544691" y="431854"/>
                  <a:pt x="544741" y="432139"/>
                  <a:pt x="544808" y="432424"/>
                </a:cubicBezTo>
                <a:cubicBezTo>
                  <a:pt x="544842" y="432541"/>
                  <a:pt x="544842" y="432675"/>
                  <a:pt x="544875" y="432793"/>
                </a:cubicBezTo>
                <a:cubicBezTo>
                  <a:pt x="550577" y="452157"/>
                  <a:pt x="553478" y="472259"/>
                  <a:pt x="553478" y="492513"/>
                </a:cubicBezTo>
                <a:cubicBezTo>
                  <a:pt x="553478" y="548846"/>
                  <a:pt x="531544" y="601792"/>
                  <a:pt x="491701" y="641611"/>
                </a:cubicBezTo>
                <a:lnTo>
                  <a:pt x="490879" y="642432"/>
                </a:lnTo>
                <a:lnTo>
                  <a:pt x="192628" y="344236"/>
                </a:lnTo>
                <a:lnTo>
                  <a:pt x="193449" y="343414"/>
                </a:lnTo>
                <a:cubicBezTo>
                  <a:pt x="248066" y="288791"/>
                  <a:pt x="328104" y="268421"/>
                  <a:pt x="402289" y="290250"/>
                </a:cubicBezTo>
                <a:cubicBezTo>
                  <a:pt x="402407" y="290283"/>
                  <a:pt x="402524" y="290283"/>
                  <a:pt x="402658" y="290317"/>
                </a:cubicBezTo>
                <a:cubicBezTo>
                  <a:pt x="402943" y="290384"/>
                  <a:pt x="403228" y="290434"/>
                  <a:pt x="403530" y="290484"/>
                </a:cubicBezTo>
                <a:cubicBezTo>
                  <a:pt x="403798" y="290518"/>
                  <a:pt x="404050" y="290535"/>
                  <a:pt x="404302" y="290552"/>
                </a:cubicBezTo>
                <a:cubicBezTo>
                  <a:pt x="404587" y="290568"/>
                  <a:pt x="404855" y="290552"/>
                  <a:pt x="405140" y="290535"/>
                </a:cubicBezTo>
                <a:cubicBezTo>
                  <a:pt x="405408" y="290518"/>
                  <a:pt x="405660" y="290501"/>
                  <a:pt x="405928" y="290468"/>
                </a:cubicBezTo>
                <a:cubicBezTo>
                  <a:pt x="406196" y="290417"/>
                  <a:pt x="406465" y="290367"/>
                  <a:pt x="406733" y="290283"/>
                </a:cubicBezTo>
                <a:cubicBezTo>
                  <a:pt x="406985" y="290233"/>
                  <a:pt x="407236" y="290166"/>
                  <a:pt x="407471" y="290065"/>
                </a:cubicBezTo>
                <a:cubicBezTo>
                  <a:pt x="407739" y="289982"/>
                  <a:pt x="407991" y="289864"/>
                  <a:pt x="408259" y="289747"/>
                </a:cubicBezTo>
                <a:cubicBezTo>
                  <a:pt x="408494" y="289629"/>
                  <a:pt x="408712" y="289512"/>
                  <a:pt x="408947" y="289378"/>
                </a:cubicBezTo>
                <a:cubicBezTo>
                  <a:pt x="409181" y="289244"/>
                  <a:pt x="409399" y="289093"/>
                  <a:pt x="409617" y="288925"/>
                </a:cubicBezTo>
                <a:cubicBezTo>
                  <a:pt x="409852" y="288758"/>
                  <a:pt x="410070" y="288573"/>
                  <a:pt x="410288" y="288372"/>
                </a:cubicBezTo>
                <a:cubicBezTo>
                  <a:pt x="410389" y="288288"/>
                  <a:pt x="410489" y="288221"/>
                  <a:pt x="410590" y="288137"/>
                </a:cubicBezTo>
                <a:lnTo>
                  <a:pt x="557217" y="141520"/>
                </a:lnTo>
                <a:lnTo>
                  <a:pt x="657026" y="241294"/>
                </a:lnTo>
                <a:lnTo>
                  <a:pt x="693632" y="277893"/>
                </a:lnTo>
                <a:lnTo>
                  <a:pt x="546988" y="424494"/>
                </a:lnTo>
                <a:close/>
                <a:moveTo>
                  <a:pt x="813513" y="283393"/>
                </a:moveTo>
                <a:lnTo>
                  <a:pt x="779976" y="316941"/>
                </a:lnTo>
                <a:cubicBezTo>
                  <a:pt x="776823" y="320093"/>
                  <a:pt x="772631" y="321820"/>
                  <a:pt x="768187" y="321820"/>
                </a:cubicBezTo>
                <a:cubicBezTo>
                  <a:pt x="763743" y="321820"/>
                  <a:pt x="759551" y="320093"/>
                  <a:pt x="756398" y="316941"/>
                </a:cubicBezTo>
                <a:lnTo>
                  <a:pt x="711441" y="271992"/>
                </a:lnTo>
                <a:cubicBezTo>
                  <a:pt x="711441" y="271975"/>
                  <a:pt x="711424" y="271958"/>
                  <a:pt x="711424" y="271958"/>
                </a:cubicBezTo>
                <a:lnTo>
                  <a:pt x="669049" y="229608"/>
                </a:lnTo>
                <a:lnTo>
                  <a:pt x="518179" y="78749"/>
                </a:lnTo>
                <a:cubicBezTo>
                  <a:pt x="511673" y="72261"/>
                  <a:pt x="511673" y="61681"/>
                  <a:pt x="518179" y="55193"/>
                </a:cubicBezTo>
                <a:lnTo>
                  <a:pt x="551717" y="21645"/>
                </a:lnTo>
                <a:cubicBezTo>
                  <a:pt x="554870" y="18509"/>
                  <a:pt x="559062" y="16766"/>
                  <a:pt x="563506" y="16766"/>
                </a:cubicBezTo>
                <a:cubicBezTo>
                  <a:pt x="567949" y="16766"/>
                  <a:pt x="572142" y="18509"/>
                  <a:pt x="575294" y="21645"/>
                </a:cubicBezTo>
                <a:lnTo>
                  <a:pt x="813513" y="259837"/>
                </a:lnTo>
                <a:cubicBezTo>
                  <a:pt x="816666" y="262989"/>
                  <a:pt x="818393" y="267163"/>
                  <a:pt x="818393" y="271623"/>
                </a:cubicBezTo>
                <a:cubicBezTo>
                  <a:pt x="818393" y="276066"/>
                  <a:pt x="816666" y="280257"/>
                  <a:pt x="813513" y="2833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36"/>
          <p:cNvSpPr/>
          <p:nvPr/>
        </p:nvSpPr>
        <p:spPr>
          <a:xfrm>
            <a:off x="6693916" y="2347404"/>
            <a:ext cx="454965" cy="417926"/>
          </a:xfrm>
          <a:custGeom>
            <a:rect b="b" l="l" r="r" t="t"/>
            <a:pathLst>
              <a:path extrusionOk="0" h="835853" w="909930">
                <a:moveTo>
                  <a:pt x="908913" y="401725"/>
                </a:moveTo>
                <a:cubicBezTo>
                  <a:pt x="906562" y="408013"/>
                  <a:pt x="900712" y="412078"/>
                  <a:pt x="893988" y="412078"/>
                </a:cubicBezTo>
                <a:lnTo>
                  <a:pt x="808865" y="412078"/>
                </a:lnTo>
                <a:lnTo>
                  <a:pt x="808865" y="819941"/>
                </a:lnTo>
                <a:cubicBezTo>
                  <a:pt x="808865" y="828708"/>
                  <a:pt x="801721" y="835853"/>
                  <a:pt x="792937" y="835853"/>
                </a:cubicBezTo>
                <a:lnTo>
                  <a:pt x="566617" y="835853"/>
                </a:lnTo>
                <a:cubicBezTo>
                  <a:pt x="561587" y="835853"/>
                  <a:pt x="557505" y="831770"/>
                  <a:pt x="557505" y="826740"/>
                </a:cubicBezTo>
                <a:lnTo>
                  <a:pt x="557505" y="581460"/>
                </a:lnTo>
                <a:lnTo>
                  <a:pt x="358393" y="581460"/>
                </a:lnTo>
                <a:lnTo>
                  <a:pt x="358393" y="826740"/>
                </a:lnTo>
                <a:cubicBezTo>
                  <a:pt x="358393" y="831770"/>
                  <a:pt x="354311" y="835853"/>
                  <a:pt x="349281" y="835853"/>
                </a:cubicBezTo>
                <a:lnTo>
                  <a:pt x="122942" y="835853"/>
                </a:lnTo>
                <a:cubicBezTo>
                  <a:pt x="114177" y="835853"/>
                  <a:pt x="107033" y="828708"/>
                  <a:pt x="107033" y="819941"/>
                </a:cubicBezTo>
                <a:lnTo>
                  <a:pt x="107033" y="412078"/>
                </a:lnTo>
                <a:lnTo>
                  <a:pt x="15951" y="412078"/>
                </a:lnTo>
                <a:cubicBezTo>
                  <a:pt x="9227" y="412078"/>
                  <a:pt x="3377" y="408013"/>
                  <a:pt x="1026" y="401725"/>
                </a:cubicBezTo>
                <a:cubicBezTo>
                  <a:pt x="-1325" y="395437"/>
                  <a:pt x="443" y="388529"/>
                  <a:pt x="5527" y="384118"/>
                </a:cubicBezTo>
                <a:lnTo>
                  <a:pt x="444536" y="3869"/>
                </a:lnTo>
                <a:cubicBezTo>
                  <a:pt x="450495" y="-1290"/>
                  <a:pt x="459443" y="-1290"/>
                  <a:pt x="465384" y="3869"/>
                </a:cubicBezTo>
                <a:lnTo>
                  <a:pt x="620632" y="138328"/>
                </a:lnTo>
                <a:lnTo>
                  <a:pt x="620632" y="74826"/>
                </a:lnTo>
                <a:cubicBezTo>
                  <a:pt x="620632" y="66041"/>
                  <a:pt x="627776" y="58896"/>
                  <a:pt x="636541" y="58896"/>
                </a:cubicBezTo>
                <a:lnTo>
                  <a:pt x="745519" y="58896"/>
                </a:lnTo>
                <a:cubicBezTo>
                  <a:pt x="754303" y="58896"/>
                  <a:pt x="761428" y="66041"/>
                  <a:pt x="761428" y="74826"/>
                </a:cubicBezTo>
                <a:lnTo>
                  <a:pt x="761428" y="260284"/>
                </a:lnTo>
                <a:lnTo>
                  <a:pt x="904412" y="384118"/>
                </a:lnTo>
                <a:cubicBezTo>
                  <a:pt x="909496" y="388529"/>
                  <a:pt x="911245" y="395437"/>
                  <a:pt x="908913" y="4017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36"/>
          <p:cNvSpPr/>
          <p:nvPr/>
        </p:nvSpPr>
        <p:spPr>
          <a:xfrm>
            <a:off x="6704980" y="2356876"/>
            <a:ext cx="432840" cy="399342"/>
          </a:xfrm>
          <a:custGeom>
            <a:rect b="b" l="l" r="r" t="t"/>
            <a:pathLst>
              <a:path extrusionOk="0" h="798683" w="865680">
                <a:moveTo>
                  <a:pt x="721076" y="225558"/>
                </a:moveTo>
                <a:lnTo>
                  <a:pt x="616727" y="135171"/>
                </a:lnTo>
                <a:lnTo>
                  <a:pt x="616727" y="58180"/>
                </a:lnTo>
                <a:lnTo>
                  <a:pt x="721076" y="58180"/>
                </a:lnTo>
                <a:lnTo>
                  <a:pt x="721076" y="225558"/>
                </a:lnTo>
                <a:close/>
                <a:moveTo>
                  <a:pt x="432831" y="0"/>
                </a:moveTo>
                <a:lnTo>
                  <a:pt x="0" y="374909"/>
                </a:lnTo>
                <a:lnTo>
                  <a:pt x="94016" y="374909"/>
                </a:lnTo>
                <a:cubicBezTo>
                  <a:pt x="99046" y="374909"/>
                  <a:pt x="103128" y="378992"/>
                  <a:pt x="103128" y="384022"/>
                </a:cubicBezTo>
                <a:lnTo>
                  <a:pt x="103128" y="798684"/>
                </a:lnTo>
                <a:lnTo>
                  <a:pt x="318040" y="798684"/>
                </a:lnTo>
                <a:lnTo>
                  <a:pt x="318040" y="560203"/>
                </a:lnTo>
                <a:cubicBezTo>
                  <a:pt x="318040" y="551418"/>
                  <a:pt x="325184" y="544291"/>
                  <a:pt x="333949" y="544291"/>
                </a:cubicBezTo>
                <a:lnTo>
                  <a:pt x="537672" y="544291"/>
                </a:lnTo>
                <a:cubicBezTo>
                  <a:pt x="546456" y="544291"/>
                  <a:pt x="553600" y="551418"/>
                  <a:pt x="553600" y="560203"/>
                </a:cubicBezTo>
                <a:lnTo>
                  <a:pt x="553600" y="798684"/>
                </a:lnTo>
                <a:lnTo>
                  <a:pt x="768512" y="798684"/>
                </a:lnTo>
                <a:lnTo>
                  <a:pt x="768512" y="384022"/>
                </a:lnTo>
                <a:cubicBezTo>
                  <a:pt x="768512" y="378992"/>
                  <a:pt x="772594" y="374909"/>
                  <a:pt x="777624" y="374909"/>
                </a:cubicBezTo>
                <a:lnTo>
                  <a:pt x="865681" y="374909"/>
                </a:lnTo>
                <a:lnTo>
                  <a:pt x="4328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36"/>
          <p:cNvSpPr/>
          <p:nvPr/>
        </p:nvSpPr>
        <p:spPr>
          <a:xfrm>
            <a:off x="6693916" y="2347404"/>
            <a:ext cx="454965" cy="417926"/>
          </a:xfrm>
          <a:custGeom>
            <a:rect b="b" l="l" r="r" t="t"/>
            <a:pathLst>
              <a:path extrusionOk="0" h="835853" w="909930">
                <a:moveTo>
                  <a:pt x="904412" y="384118"/>
                </a:moveTo>
                <a:lnTo>
                  <a:pt x="761428" y="260284"/>
                </a:lnTo>
                <a:lnTo>
                  <a:pt x="761428" y="74826"/>
                </a:lnTo>
                <a:cubicBezTo>
                  <a:pt x="761428" y="66041"/>
                  <a:pt x="754303" y="58896"/>
                  <a:pt x="745519" y="58896"/>
                </a:cubicBezTo>
                <a:lnTo>
                  <a:pt x="636541" y="58896"/>
                </a:lnTo>
                <a:cubicBezTo>
                  <a:pt x="627776" y="58896"/>
                  <a:pt x="620632" y="66041"/>
                  <a:pt x="620632" y="74826"/>
                </a:cubicBezTo>
                <a:lnTo>
                  <a:pt x="620632" y="138328"/>
                </a:lnTo>
                <a:lnTo>
                  <a:pt x="465384" y="3869"/>
                </a:lnTo>
                <a:cubicBezTo>
                  <a:pt x="459443" y="-1290"/>
                  <a:pt x="450495" y="-1290"/>
                  <a:pt x="444536" y="3869"/>
                </a:cubicBezTo>
                <a:lnTo>
                  <a:pt x="5527" y="384118"/>
                </a:lnTo>
                <a:cubicBezTo>
                  <a:pt x="443" y="388529"/>
                  <a:pt x="-1325" y="395437"/>
                  <a:pt x="1026" y="401725"/>
                </a:cubicBezTo>
                <a:cubicBezTo>
                  <a:pt x="3377" y="408013"/>
                  <a:pt x="9227" y="412078"/>
                  <a:pt x="15951" y="412078"/>
                </a:cubicBezTo>
                <a:lnTo>
                  <a:pt x="107033" y="412078"/>
                </a:lnTo>
                <a:lnTo>
                  <a:pt x="107033" y="819941"/>
                </a:lnTo>
                <a:cubicBezTo>
                  <a:pt x="107033" y="828708"/>
                  <a:pt x="114177" y="835853"/>
                  <a:pt x="122942" y="835853"/>
                </a:cubicBezTo>
                <a:lnTo>
                  <a:pt x="349281" y="835853"/>
                </a:lnTo>
                <a:cubicBezTo>
                  <a:pt x="354311" y="835853"/>
                  <a:pt x="358393" y="831770"/>
                  <a:pt x="358393" y="826740"/>
                </a:cubicBezTo>
                <a:lnTo>
                  <a:pt x="358393" y="581460"/>
                </a:lnTo>
                <a:lnTo>
                  <a:pt x="557505" y="581460"/>
                </a:lnTo>
                <a:lnTo>
                  <a:pt x="557505" y="826740"/>
                </a:lnTo>
                <a:cubicBezTo>
                  <a:pt x="557505" y="831770"/>
                  <a:pt x="561587" y="835853"/>
                  <a:pt x="566617" y="835853"/>
                </a:cubicBezTo>
                <a:lnTo>
                  <a:pt x="792937" y="835853"/>
                </a:lnTo>
                <a:cubicBezTo>
                  <a:pt x="801721" y="835853"/>
                  <a:pt x="808865" y="828708"/>
                  <a:pt x="808865" y="819941"/>
                </a:cubicBezTo>
                <a:lnTo>
                  <a:pt x="808865" y="412078"/>
                </a:lnTo>
                <a:lnTo>
                  <a:pt x="893988" y="412078"/>
                </a:lnTo>
                <a:cubicBezTo>
                  <a:pt x="900712" y="412078"/>
                  <a:pt x="906562" y="408013"/>
                  <a:pt x="908913" y="401725"/>
                </a:cubicBezTo>
                <a:cubicBezTo>
                  <a:pt x="911245" y="395437"/>
                  <a:pt x="909496" y="388529"/>
                  <a:pt x="904412" y="384118"/>
                </a:cubicBezTo>
                <a:close/>
                <a:moveTo>
                  <a:pt x="638856" y="77123"/>
                </a:moveTo>
                <a:lnTo>
                  <a:pt x="743205" y="77123"/>
                </a:lnTo>
                <a:lnTo>
                  <a:pt x="743205" y="244500"/>
                </a:lnTo>
                <a:lnTo>
                  <a:pt x="638856" y="154113"/>
                </a:lnTo>
                <a:lnTo>
                  <a:pt x="638856" y="77123"/>
                </a:lnTo>
                <a:close/>
                <a:moveTo>
                  <a:pt x="799753" y="393851"/>
                </a:moveTo>
                <a:cubicBezTo>
                  <a:pt x="794723" y="393851"/>
                  <a:pt x="790641" y="397934"/>
                  <a:pt x="790641" y="402965"/>
                </a:cubicBezTo>
                <a:lnTo>
                  <a:pt x="790641" y="817626"/>
                </a:lnTo>
                <a:lnTo>
                  <a:pt x="575729" y="817626"/>
                </a:lnTo>
                <a:lnTo>
                  <a:pt x="575729" y="579146"/>
                </a:lnTo>
                <a:cubicBezTo>
                  <a:pt x="575729" y="570360"/>
                  <a:pt x="568585" y="563234"/>
                  <a:pt x="559801" y="563234"/>
                </a:cubicBezTo>
                <a:lnTo>
                  <a:pt x="356078" y="563234"/>
                </a:lnTo>
                <a:cubicBezTo>
                  <a:pt x="347313" y="563234"/>
                  <a:pt x="340169" y="570360"/>
                  <a:pt x="340169" y="579146"/>
                </a:cubicBezTo>
                <a:lnTo>
                  <a:pt x="340169" y="817626"/>
                </a:lnTo>
                <a:lnTo>
                  <a:pt x="125257" y="817626"/>
                </a:lnTo>
                <a:lnTo>
                  <a:pt x="125257" y="402965"/>
                </a:lnTo>
                <a:cubicBezTo>
                  <a:pt x="125257" y="397934"/>
                  <a:pt x="121175" y="393851"/>
                  <a:pt x="116145" y="393851"/>
                </a:cubicBezTo>
                <a:lnTo>
                  <a:pt x="22129" y="393851"/>
                </a:lnTo>
                <a:lnTo>
                  <a:pt x="454960" y="18942"/>
                </a:lnTo>
                <a:lnTo>
                  <a:pt x="887810" y="393851"/>
                </a:lnTo>
                <a:lnTo>
                  <a:pt x="799753" y="393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36"/>
          <p:cNvSpPr/>
          <p:nvPr/>
        </p:nvSpPr>
        <p:spPr>
          <a:xfrm>
            <a:off x="7420124" y="2349220"/>
            <a:ext cx="334511" cy="414930"/>
          </a:xfrm>
          <a:custGeom>
            <a:rect b="b" l="l" r="r" t="t"/>
            <a:pathLst>
              <a:path extrusionOk="0" h="829859" w="669022">
                <a:moveTo>
                  <a:pt x="639600" y="325296"/>
                </a:moveTo>
                <a:lnTo>
                  <a:pt x="549173" y="325296"/>
                </a:lnTo>
                <a:lnTo>
                  <a:pt x="549173" y="214753"/>
                </a:lnTo>
                <a:cubicBezTo>
                  <a:pt x="549173" y="96332"/>
                  <a:pt x="452882" y="0"/>
                  <a:pt x="334511" y="0"/>
                </a:cubicBezTo>
                <a:cubicBezTo>
                  <a:pt x="216141" y="0"/>
                  <a:pt x="119849" y="96332"/>
                  <a:pt x="119849" y="214753"/>
                </a:cubicBezTo>
                <a:lnTo>
                  <a:pt x="119849" y="325296"/>
                </a:lnTo>
                <a:lnTo>
                  <a:pt x="29422" y="325296"/>
                </a:lnTo>
                <a:cubicBezTo>
                  <a:pt x="13208" y="325296"/>
                  <a:pt x="0" y="338509"/>
                  <a:pt x="0" y="354731"/>
                </a:cubicBezTo>
                <a:lnTo>
                  <a:pt x="0" y="800425"/>
                </a:lnTo>
                <a:cubicBezTo>
                  <a:pt x="0" y="816663"/>
                  <a:pt x="13208" y="829860"/>
                  <a:pt x="29422" y="829860"/>
                </a:cubicBezTo>
                <a:lnTo>
                  <a:pt x="639600" y="829860"/>
                </a:lnTo>
                <a:cubicBezTo>
                  <a:pt x="655815" y="829860"/>
                  <a:pt x="669023" y="816663"/>
                  <a:pt x="669023" y="800425"/>
                </a:cubicBezTo>
                <a:lnTo>
                  <a:pt x="669023" y="354731"/>
                </a:lnTo>
                <a:cubicBezTo>
                  <a:pt x="669023" y="338509"/>
                  <a:pt x="655815" y="325296"/>
                  <a:pt x="639600" y="325296"/>
                </a:cubicBezTo>
                <a:close/>
                <a:moveTo>
                  <a:pt x="334511" y="87673"/>
                </a:moveTo>
                <a:cubicBezTo>
                  <a:pt x="405949" y="87673"/>
                  <a:pt x="464079" y="145828"/>
                  <a:pt x="464079" y="217296"/>
                </a:cubicBezTo>
                <a:lnTo>
                  <a:pt x="464079" y="325296"/>
                </a:lnTo>
                <a:lnTo>
                  <a:pt x="204943" y="325296"/>
                </a:lnTo>
                <a:lnTo>
                  <a:pt x="204943" y="217296"/>
                </a:lnTo>
                <a:cubicBezTo>
                  <a:pt x="204943" y="145828"/>
                  <a:pt x="263074" y="87673"/>
                  <a:pt x="334511" y="876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36"/>
          <p:cNvSpPr/>
          <p:nvPr/>
        </p:nvSpPr>
        <p:spPr>
          <a:xfrm>
            <a:off x="7428431" y="2357530"/>
            <a:ext cx="317898" cy="398309"/>
          </a:xfrm>
          <a:custGeom>
            <a:rect b="b" l="l" r="r" t="t"/>
            <a:pathLst>
              <a:path extrusionOk="0" h="796618" w="635795">
                <a:moveTo>
                  <a:pt x="363103" y="489589"/>
                </a:moveTo>
                <a:cubicBezTo>
                  <a:pt x="375978" y="502004"/>
                  <a:pt x="383072" y="518675"/>
                  <a:pt x="383072" y="536558"/>
                </a:cubicBezTo>
                <a:cubicBezTo>
                  <a:pt x="383072" y="561522"/>
                  <a:pt x="369150" y="583927"/>
                  <a:pt x="346755" y="595013"/>
                </a:cubicBezTo>
                <a:cubicBezTo>
                  <a:pt x="343931" y="596409"/>
                  <a:pt x="342137" y="599301"/>
                  <a:pt x="342137" y="602459"/>
                </a:cubicBezTo>
                <a:lnTo>
                  <a:pt x="342137" y="650558"/>
                </a:lnTo>
                <a:lnTo>
                  <a:pt x="293659" y="650558"/>
                </a:lnTo>
                <a:lnTo>
                  <a:pt x="293659" y="602459"/>
                </a:lnTo>
                <a:cubicBezTo>
                  <a:pt x="293659" y="599301"/>
                  <a:pt x="291865" y="596409"/>
                  <a:pt x="289040" y="595013"/>
                </a:cubicBezTo>
                <a:cubicBezTo>
                  <a:pt x="265100" y="583162"/>
                  <a:pt x="250929" y="558265"/>
                  <a:pt x="252906" y="531556"/>
                </a:cubicBezTo>
                <a:cubicBezTo>
                  <a:pt x="255332" y="499046"/>
                  <a:pt x="282760" y="472636"/>
                  <a:pt x="315389" y="471406"/>
                </a:cubicBezTo>
                <a:cubicBezTo>
                  <a:pt x="333315" y="470741"/>
                  <a:pt x="350244" y="477190"/>
                  <a:pt x="363103" y="489589"/>
                </a:cubicBezTo>
                <a:close/>
                <a:moveTo>
                  <a:pt x="635796" y="338110"/>
                </a:moveTo>
                <a:lnTo>
                  <a:pt x="635796" y="783804"/>
                </a:lnTo>
                <a:cubicBezTo>
                  <a:pt x="635796" y="790885"/>
                  <a:pt x="630048" y="796619"/>
                  <a:pt x="622987" y="796619"/>
                </a:cubicBezTo>
                <a:lnTo>
                  <a:pt x="12809" y="796619"/>
                </a:lnTo>
                <a:cubicBezTo>
                  <a:pt x="5748" y="796619"/>
                  <a:pt x="0" y="790885"/>
                  <a:pt x="0" y="783804"/>
                </a:cubicBezTo>
                <a:lnTo>
                  <a:pt x="0" y="338110"/>
                </a:lnTo>
                <a:cubicBezTo>
                  <a:pt x="0" y="331046"/>
                  <a:pt x="5748" y="325296"/>
                  <a:pt x="12809" y="325296"/>
                </a:cubicBezTo>
                <a:lnTo>
                  <a:pt x="111543" y="325296"/>
                </a:lnTo>
                <a:lnTo>
                  <a:pt x="180023" y="325296"/>
                </a:lnTo>
                <a:lnTo>
                  <a:pt x="455773" y="325296"/>
                </a:lnTo>
                <a:lnTo>
                  <a:pt x="524253" y="325296"/>
                </a:lnTo>
                <a:lnTo>
                  <a:pt x="622987" y="325296"/>
                </a:lnTo>
                <a:cubicBezTo>
                  <a:pt x="630048" y="325296"/>
                  <a:pt x="635796" y="331046"/>
                  <a:pt x="635796" y="338110"/>
                </a:cubicBezTo>
                <a:close/>
                <a:moveTo>
                  <a:pt x="399686" y="536558"/>
                </a:moveTo>
                <a:cubicBezTo>
                  <a:pt x="399686" y="514121"/>
                  <a:pt x="390781" y="493196"/>
                  <a:pt x="374633" y="477622"/>
                </a:cubicBezTo>
                <a:cubicBezTo>
                  <a:pt x="358484" y="462065"/>
                  <a:pt x="337219" y="453938"/>
                  <a:pt x="314758" y="454802"/>
                </a:cubicBezTo>
                <a:cubicBezTo>
                  <a:pt x="273141" y="456365"/>
                  <a:pt x="239433" y="488824"/>
                  <a:pt x="236343" y="530326"/>
                </a:cubicBezTo>
                <a:cubicBezTo>
                  <a:pt x="233983" y="562054"/>
                  <a:pt x="249833" y="591755"/>
                  <a:pt x="277045" y="607428"/>
                </a:cubicBezTo>
                <a:lnTo>
                  <a:pt x="277045" y="654481"/>
                </a:lnTo>
                <a:cubicBezTo>
                  <a:pt x="277045" y="661494"/>
                  <a:pt x="282744" y="667179"/>
                  <a:pt x="289738" y="667179"/>
                </a:cubicBezTo>
                <a:lnTo>
                  <a:pt x="346058" y="667179"/>
                </a:lnTo>
                <a:cubicBezTo>
                  <a:pt x="353052" y="667179"/>
                  <a:pt x="358750" y="661494"/>
                  <a:pt x="358750" y="654481"/>
                </a:cubicBezTo>
                <a:lnTo>
                  <a:pt x="358750" y="607428"/>
                </a:lnTo>
                <a:cubicBezTo>
                  <a:pt x="384136" y="592835"/>
                  <a:pt x="399686" y="566143"/>
                  <a:pt x="399686" y="536558"/>
                </a:cubicBezTo>
                <a:close/>
                <a:moveTo>
                  <a:pt x="171716" y="200675"/>
                </a:moveTo>
                <a:cubicBezTo>
                  <a:pt x="171716" y="120033"/>
                  <a:pt x="237290" y="54432"/>
                  <a:pt x="317898" y="54432"/>
                </a:cubicBezTo>
                <a:cubicBezTo>
                  <a:pt x="398506" y="54432"/>
                  <a:pt x="464079" y="120033"/>
                  <a:pt x="464079" y="200675"/>
                </a:cubicBezTo>
                <a:lnTo>
                  <a:pt x="464079" y="308675"/>
                </a:lnTo>
                <a:lnTo>
                  <a:pt x="515947" y="308675"/>
                </a:lnTo>
                <a:lnTo>
                  <a:pt x="515947" y="198133"/>
                </a:lnTo>
                <a:cubicBezTo>
                  <a:pt x="515947" y="88886"/>
                  <a:pt x="427098" y="0"/>
                  <a:pt x="317898" y="0"/>
                </a:cubicBezTo>
                <a:cubicBezTo>
                  <a:pt x="208698" y="0"/>
                  <a:pt x="119849" y="88886"/>
                  <a:pt x="119849" y="198133"/>
                </a:cubicBezTo>
                <a:lnTo>
                  <a:pt x="119849" y="308675"/>
                </a:lnTo>
                <a:lnTo>
                  <a:pt x="171716" y="308675"/>
                </a:lnTo>
                <a:lnTo>
                  <a:pt x="171716" y="2006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36"/>
          <p:cNvSpPr/>
          <p:nvPr/>
        </p:nvSpPr>
        <p:spPr>
          <a:xfrm>
            <a:off x="7420124" y="2349220"/>
            <a:ext cx="334511" cy="414930"/>
          </a:xfrm>
          <a:custGeom>
            <a:rect b="b" l="l" r="r" t="t"/>
            <a:pathLst>
              <a:path extrusionOk="0" h="829859" w="669022">
                <a:moveTo>
                  <a:pt x="639600" y="325296"/>
                </a:moveTo>
                <a:lnTo>
                  <a:pt x="549173" y="325296"/>
                </a:lnTo>
                <a:lnTo>
                  <a:pt x="549173" y="214753"/>
                </a:lnTo>
                <a:cubicBezTo>
                  <a:pt x="549173" y="96332"/>
                  <a:pt x="452882" y="0"/>
                  <a:pt x="334511" y="0"/>
                </a:cubicBezTo>
                <a:cubicBezTo>
                  <a:pt x="216141" y="0"/>
                  <a:pt x="119849" y="96332"/>
                  <a:pt x="119849" y="214753"/>
                </a:cubicBezTo>
                <a:lnTo>
                  <a:pt x="119849" y="325296"/>
                </a:lnTo>
                <a:lnTo>
                  <a:pt x="29422" y="325296"/>
                </a:lnTo>
                <a:cubicBezTo>
                  <a:pt x="13208" y="325296"/>
                  <a:pt x="0" y="338509"/>
                  <a:pt x="0" y="354731"/>
                </a:cubicBezTo>
                <a:lnTo>
                  <a:pt x="0" y="800425"/>
                </a:lnTo>
                <a:cubicBezTo>
                  <a:pt x="0" y="816663"/>
                  <a:pt x="13208" y="829860"/>
                  <a:pt x="29422" y="829860"/>
                </a:cubicBezTo>
                <a:lnTo>
                  <a:pt x="639600" y="829860"/>
                </a:lnTo>
                <a:cubicBezTo>
                  <a:pt x="655815" y="829860"/>
                  <a:pt x="669023" y="816663"/>
                  <a:pt x="669023" y="800425"/>
                </a:cubicBezTo>
                <a:lnTo>
                  <a:pt x="669023" y="354731"/>
                </a:lnTo>
                <a:cubicBezTo>
                  <a:pt x="669023" y="338509"/>
                  <a:pt x="655815" y="325296"/>
                  <a:pt x="639600" y="325296"/>
                </a:cubicBezTo>
                <a:close/>
                <a:moveTo>
                  <a:pt x="136463" y="214753"/>
                </a:moveTo>
                <a:cubicBezTo>
                  <a:pt x="136463" y="105507"/>
                  <a:pt x="225311" y="16620"/>
                  <a:pt x="334511" y="16620"/>
                </a:cubicBezTo>
                <a:cubicBezTo>
                  <a:pt x="443711" y="16620"/>
                  <a:pt x="532560" y="105507"/>
                  <a:pt x="532560" y="214753"/>
                </a:cubicBezTo>
                <a:lnTo>
                  <a:pt x="532560" y="325296"/>
                </a:lnTo>
                <a:lnTo>
                  <a:pt x="480693" y="325296"/>
                </a:lnTo>
                <a:lnTo>
                  <a:pt x="480693" y="217296"/>
                </a:lnTo>
                <a:cubicBezTo>
                  <a:pt x="480693" y="136653"/>
                  <a:pt x="415120" y="71052"/>
                  <a:pt x="334511" y="71052"/>
                </a:cubicBezTo>
                <a:cubicBezTo>
                  <a:pt x="253903" y="71052"/>
                  <a:pt x="188330" y="136653"/>
                  <a:pt x="188330" y="217296"/>
                </a:cubicBezTo>
                <a:lnTo>
                  <a:pt x="188330" y="325296"/>
                </a:lnTo>
                <a:lnTo>
                  <a:pt x="136463" y="325296"/>
                </a:lnTo>
                <a:lnTo>
                  <a:pt x="136463" y="214753"/>
                </a:lnTo>
                <a:close/>
                <a:moveTo>
                  <a:pt x="464079" y="217296"/>
                </a:moveTo>
                <a:lnTo>
                  <a:pt x="464079" y="325296"/>
                </a:lnTo>
                <a:lnTo>
                  <a:pt x="204943" y="325296"/>
                </a:lnTo>
                <a:lnTo>
                  <a:pt x="204943" y="217296"/>
                </a:lnTo>
                <a:cubicBezTo>
                  <a:pt x="204943" y="145828"/>
                  <a:pt x="263074" y="87673"/>
                  <a:pt x="334511" y="87673"/>
                </a:cubicBezTo>
                <a:cubicBezTo>
                  <a:pt x="405949" y="87673"/>
                  <a:pt x="464079" y="145828"/>
                  <a:pt x="464079" y="217296"/>
                </a:cubicBezTo>
                <a:close/>
                <a:moveTo>
                  <a:pt x="652409" y="800425"/>
                </a:moveTo>
                <a:cubicBezTo>
                  <a:pt x="652409" y="807505"/>
                  <a:pt x="646661" y="813239"/>
                  <a:pt x="639600" y="813239"/>
                </a:cubicBezTo>
                <a:lnTo>
                  <a:pt x="29422" y="813239"/>
                </a:lnTo>
                <a:cubicBezTo>
                  <a:pt x="22362" y="813239"/>
                  <a:pt x="16613" y="807505"/>
                  <a:pt x="16613" y="800425"/>
                </a:cubicBezTo>
                <a:lnTo>
                  <a:pt x="16613" y="354731"/>
                </a:lnTo>
                <a:cubicBezTo>
                  <a:pt x="16613" y="347667"/>
                  <a:pt x="22362" y="341916"/>
                  <a:pt x="29422" y="341916"/>
                </a:cubicBezTo>
                <a:lnTo>
                  <a:pt x="128156" y="341916"/>
                </a:lnTo>
                <a:lnTo>
                  <a:pt x="196636" y="341916"/>
                </a:lnTo>
                <a:lnTo>
                  <a:pt x="472386" y="341916"/>
                </a:lnTo>
                <a:lnTo>
                  <a:pt x="540867" y="341916"/>
                </a:lnTo>
                <a:lnTo>
                  <a:pt x="639600" y="341916"/>
                </a:lnTo>
                <a:cubicBezTo>
                  <a:pt x="646661" y="341916"/>
                  <a:pt x="652409" y="347667"/>
                  <a:pt x="652409" y="354731"/>
                </a:cubicBezTo>
                <a:lnTo>
                  <a:pt x="652409" y="800425"/>
                </a:lnTo>
                <a:close/>
                <a:moveTo>
                  <a:pt x="331371" y="471423"/>
                </a:moveTo>
                <a:cubicBezTo>
                  <a:pt x="289755" y="472985"/>
                  <a:pt x="256046" y="505445"/>
                  <a:pt x="252956" y="546946"/>
                </a:cubicBezTo>
                <a:cubicBezTo>
                  <a:pt x="250597" y="578675"/>
                  <a:pt x="266446" y="608375"/>
                  <a:pt x="293659" y="624048"/>
                </a:cubicBezTo>
                <a:lnTo>
                  <a:pt x="293659" y="671101"/>
                </a:lnTo>
                <a:cubicBezTo>
                  <a:pt x="293659" y="678115"/>
                  <a:pt x="299357" y="683799"/>
                  <a:pt x="306352" y="683799"/>
                </a:cubicBezTo>
                <a:lnTo>
                  <a:pt x="362671" y="683799"/>
                </a:lnTo>
                <a:cubicBezTo>
                  <a:pt x="369665" y="683799"/>
                  <a:pt x="375364" y="678115"/>
                  <a:pt x="375364" y="671101"/>
                </a:cubicBezTo>
                <a:lnTo>
                  <a:pt x="375364" y="624048"/>
                </a:lnTo>
                <a:cubicBezTo>
                  <a:pt x="400749" y="609456"/>
                  <a:pt x="416299" y="582763"/>
                  <a:pt x="416299" y="553179"/>
                </a:cubicBezTo>
                <a:cubicBezTo>
                  <a:pt x="416299" y="530741"/>
                  <a:pt x="407394" y="509816"/>
                  <a:pt x="391246" y="494243"/>
                </a:cubicBezTo>
                <a:cubicBezTo>
                  <a:pt x="375098" y="478686"/>
                  <a:pt x="353833" y="470558"/>
                  <a:pt x="331371" y="471423"/>
                </a:cubicBezTo>
                <a:close/>
                <a:moveTo>
                  <a:pt x="363369" y="611633"/>
                </a:moveTo>
                <a:cubicBezTo>
                  <a:pt x="360545" y="613029"/>
                  <a:pt x="358750" y="615921"/>
                  <a:pt x="358750" y="619079"/>
                </a:cubicBezTo>
                <a:lnTo>
                  <a:pt x="358750" y="667179"/>
                </a:lnTo>
                <a:lnTo>
                  <a:pt x="310272" y="667179"/>
                </a:lnTo>
                <a:lnTo>
                  <a:pt x="310272" y="619079"/>
                </a:lnTo>
                <a:cubicBezTo>
                  <a:pt x="310272" y="615921"/>
                  <a:pt x="308478" y="613029"/>
                  <a:pt x="305654" y="611633"/>
                </a:cubicBezTo>
                <a:cubicBezTo>
                  <a:pt x="281714" y="599783"/>
                  <a:pt x="267543" y="574885"/>
                  <a:pt x="269520" y="548176"/>
                </a:cubicBezTo>
                <a:cubicBezTo>
                  <a:pt x="271945" y="515666"/>
                  <a:pt x="299374" y="489257"/>
                  <a:pt x="332003" y="488027"/>
                </a:cubicBezTo>
                <a:cubicBezTo>
                  <a:pt x="349929" y="487362"/>
                  <a:pt x="366858" y="493811"/>
                  <a:pt x="379716" y="506209"/>
                </a:cubicBezTo>
                <a:cubicBezTo>
                  <a:pt x="392592" y="518625"/>
                  <a:pt x="399686" y="535295"/>
                  <a:pt x="399686" y="553179"/>
                </a:cubicBezTo>
                <a:cubicBezTo>
                  <a:pt x="399686" y="578143"/>
                  <a:pt x="385764" y="600547"/>
                  <a:pt x="363369" y="6116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36"/>
          <p:cNvSpPr/>
          <p:nvPr/>
        </p:nvSpPr>
        <p:spPr>
          <a:xfrm>
            <a:off x="8064457" y="2424019"/>
            <a:ext cx="468616" cy="265254"/>
          </a:xfrm>
          <a:custGeom>
            <a:rect b="b" l="l" r="r" t="t"/>
            <a:pathLst>
              <a:path extrusionOk="0" h="530508" w="937233">
                <a:moveTo>
                  <a:pt x="937233" y="15216"/>
                </a:moveTo>
                <a:lnTo>
                  <a:pt x="937233" y="515293"/>
                </a:lnTo>
                <a:cubicBezTo>
                  <a:pt x="937233" y="519982"/>
                  <a:pt x="935183" y="524136"/>
                  <a:pt x="931945" y="526949"/>
                </a:cubicBezTo>
                <a:cubicBezTo>
                  <a:pt x="929378" y="529169"/>
                  <a:pt x="926044" y="530509"/>
                  <a:pt x="922403" y="530509"/>
                </a:cubicBezTo>
                <a:lnTo>
                  <a:pt x="14830" y="530509"/>
                </a:lnTo>
                <a:cubicBezTo>
                  <a:pt x="11189" y="530509"/>
                  <a:pt x="7855" y="529169"/>
                  <a:pt x="5269" y="526949"/>
                </a:cubicBezTo>
                <a:cubicBezTo>
                  <a:pt x="2050" y="524136"/>
                  <a:pt x="0" y="519963"/>
                  <a:pt x="0" y="515293"/>
                </a:cubicBezTo>
                <a:lnTo>
                  <a:pt x="0" y="15216"/>
                </a:lnTo>
                <a:cubicBezTo>
                  <a:pt x="0" y="10527"/>
                  <a:pt x="2050" y="6373"/>
                  <a:pt x="5269" y="3560"/>
                </a:cubicBezTo>
                <a:cubicBezTo>
                  <a:pt x="7855" y="1340"/>
                  <a:pt x="11189" y="0"/>
                  <a:pt x="14830" y="0"/>
                </a:cubicBezTo>
                <a:lnTo>
                  <a:pt x="922403" y="0"/>
                </a:lnTo>
                <a:cubicBezTo>
                  <a:pt x="926044" y="0"/>
                  <a:pt x="929378" y="1340"/>
                  <a:pt x="931945" y="3560"/>
                </a:cubicBezTo>
                <a:cubicBezTo>
                  <a:pt x="935183" y="6373"/>
                  <a:pt x="937233" y="10546"/>
                  <a:pt x="937233" y="15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36"/>
          <p:cNvSpPr/>
          <p:nvPr/>
        </p:nvSpPr>
        <p:spPr>
          <a:xfrm>
            <a:off x="8059667" y="2419235"/>
            <a:ext cx="478187" cy="274824"/>
          </a:xfrm>
          <a:custGeom>
            <a:rect b="b" l="l" r="r" t="t"/>
            <a:pathLst>
              <a:path extrusionOk="0" h="549648" w="956373">
                <a:moveTo>
                  <a:pt x="947790" y="5895"/>
                </a:moveTo>
                <a:cubicBezTo>
                  <a:pt x="947234" y="5416"/>
                  <a:pt x="946679" y="4976"/>
                  <a:pt x="946085" y="4555"/>
                </a:cubicBezTo>
                <a:cubicBezTo>
                  <a:pt x="942004" y="1608"/>
                  <a:pt x="937061" y="0"/>
                  <a:pt x="931983" y="0"/>
                </a:cubicBezTo>
                <a:lnTo>
                  <a:pt x="24409" y="0"/>
                </a:lnTo>
                <a:cubicBezTo>
                  <a:pt x="18623" y="0"/>
                  <a:pt x="13009" y="2086"/>
                  <a:pt x="8603" y="5876"/>
                </a:cubicBezTo>
                <a:cubicBezTo>
                  <a:pt x="8603" y="5876"/>
                  <a:pt x="8584" y="5895"/>
                  <a:pt x="8584" y="5895"/>
                </a:cubicBezTo>
                <a:cubicBezTo>
                  <a:pt x="8564" y="5914"/>
                  <a:pt x="8545" y="5914"/>
                  <a:pt x="8545" y="5933"/>
                </a:cubicBezTo>
                <a:cubicBezTo>
                  <a:pt x="3104" y="10661"/>
                  <a:pt x="0" y="17551"/>
                  <a:pt x="0" y="24786"/>
                </a:cubicBezTo>
                <a:lnTo>
                  <a:pt x="0" y="524863"/>
                </a:lnTo>
                <a:cubicBezTo>
                  <a:pt x="0" y="531715"/>
                  <a:pt x="2816" y="538241"/>
                  <a:pt x="7779" y="542969"/>
                </a:cubicBezTo>
                <a:cubicBezTo>
                  <a:pt x="8028" y="543256"/>
                  <a:pt x="8315" y="543524"/>
                  <a:pt x="8603" y="543773"/>
                </a:cubicBezTo>
                <a:cubicBezTo>
                  <a:pt x="13009" y="547562"/>
                  <a:pt x="18623" y="549649"/>
                  <a:pt x="24409" y="549649"/>
                </a:cubicBezTo>
                <a:lnTo>
                  <a:pt x="931983" y="549649"/>
                </a:lnTo>
                <a:cubicBezTo>
                  <a:pt x="932711" y="549649"/>
                  <a:pt x="933439" y="549610"/>
                  <a:pt x="934148" y="549553"/>
                </a:cubicBezTo>
                <a:cubicBezTo>
                  <a:pt x="939168" y="549094"/>
                  <a:pt x="943958" y="547084"/>
                  <a:pt x="947790" y="543754"/>
                </a:cubicBezTo>
                <a:cubicBezTo>
                  <a:pt x="947790" y="543754"/>
                  <a:pt x="947790" y="543754"/>
                  <a:pt x="947790" y="543754"/>
                </a:cubicBezTo>
                <a:cubicBezTo>
                  <a:pt x="947790" y="543754"/>
                  <a:pt x="947790" y="543754"/>
                  <a:pt x="947790" y="543754"/>
                </a:cubicBezTo>
                <a:cubicBezTo>
                  <a:pt x="953251" y="539007"/>
                  <a:pt x="956374" y="532136"/>
                  <a:pt x="956374" y="524863"/>
                </a:cubicBezTo>
                <a:lnTo>
                  <a:pt x="956374" y="24786"/>
                </a:lnTo>
                <a:cubicBezTo>
                  <a:pt x="956393" y="17532"/>
                  <a:pt x="953270" y="10642"/>
                  <a:pt x="947790" y="5895"/>
                </a:cubicBezTo>
                <a:close/>
                <a:moveTo>
                  <a:pt x="915525" y="19140"/>
                </a:moveTo>
                <a:lnTo>
                  <a:pt x="486023" y="309180"/>
                </a:lnTo>
                <a:cubicBezTo>
                  <a:pt x="481272" y="312395"/>
                  <a:pt x="475121" y="312395"/>
                  <a:pt x="470370" y="309180"/>
                </a:cubicBezTo>
                <a:lnTo>
                  <a:pt x="407622" y="266805"/>
                </a:lnTo>
                <a:cubicBezTo>
                  <a:pt x="407622" y="266805"/>
                  <a:pt x="407622" y="266805"/>
                  <a:pt x="407622" y="266805"/>
                </a:cubicBezTo>
                <a:lnTo>
                  <a:pt x="40848" y="19140"/>
                </a:lnTo>
                <a:lnTo>
                  <a:pt x="915525" y="19140"/>
                </a:lnTo>
                <a:close/>
                <a:moveTo>
                  <a:pt x="19160" y="522049"/>
                </a:moveTo>
                <a:lnTo>
                  <a:pt x="19160" y="27599"/>
                </a:lnTo>
                <a:lnTo>
                  <a:pt x="385282" y="274824"/>
                </a:lnTo>
                <a:lnTo>
                  <a:pt x="19160" y="522049"/>
                </a:lnTo>
                <a:close/>
                <a:moveTo>
                  <a:pt x="40848" y="530509"/>
                </a:moveTo>
                <a:lnTo>
                  <a:pt x="402391" y="286385"/>
                </a:lnTo>
                <a:lnTo>
                  <a:pt x="459640" y="325046"/>
                </a:lnTo>
                <a:cubicBezTo>
                  <a:pt x="465273" y="328855"/>
                  <a:pt x="471730" y="330750"/>
                  <a:pt x="478206" y="330750"/>
                </a:cubicBezTo>
                <a:cubicBezTo>
                  <a:pt x="484663" y="330750"/>
                  <a:pt x="491120" y="328836"/>
                  <a:pt x="496752" y="325046"/>
                </a:cubicBezTo>
                <a:lnTo>
                  <a:pt x="554002" y="286385"/>
                </a:lnTo>
                <a:lnTo>
                  <a:pt x="915525" y="530528"/>
                </a:lnTo>
                <a:lnTo>
                  <a:pt x="40848" y="530528"/>
                </a:lnTo>
                <a:close/>
                <a:moveTo>
                  <a:pt x="937233" y="522068"/>
                </a:moveTo>
                <a:lnTo>
                  <a:pt x="571111" y="274824"/>
                </a:lnTo>
                <a:lnTo>
                  <a:pt x="937233" y="27580"/>
                </a:lnTo>
                <a:lnTo>
                  <a:pt x="937233" y="5220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36"/>
          <p:cNvSpPr/>
          <p:nvPr/>
        </p:nvSpPr>
        <p:spPr>
          <a:xfrm>
            <a:off x="4542640" y="3116962"/>
            <a:ext cx="293835" cy="406769"/>
          </a:xfrm>
          <a:custGeom>
            <a:rect b="b" l="l" r="r" t="t"/>
            <a:pathLst>
              <a:path extrusionOk="0" h="813538" w="587669">
                <a:moveTo>
                  <a:pt x="587669" y="43845"/>
                </a:moveTo>
                <a:lnTo>
                  <a:pt x="587669" y="348947"/>
                </a:lnTo>
                <a:cubicBezTo>
                  <a:pt x="587669" y="357639"/>
                  <a:pt x="579048" y="363789"/>
                  <a:pt x="570891" y="360797"/>
                </a:cubicBezTo>
                <a:cubicBezTo>
                  <a:pt x="399139" y="297739"/>
                  <a:pt x="227386" y="444830"/>
                  <a:pt x="55634" y="367645"/>
                </a:cubicBezTo>
                <a:lnTo>
                  <a:pt x="55634" y="791915"/>
                </a:lnTo>
                <a:cubicBezTo>
                  <a:pt x="55634" y="803865"/>
                  <a:pt x="45949" y="813538"/>
                  <a:pt x="34022" y="813538"/>
                </a:cubicBezTo>
                <a:lnTo>
                  <a:pt x="21612" y="813538"/>
                </a:lnTo>
                <a:cubicBezTo>
                  <a:pt x="9668" y="813538"/>
                  <a:pt x="0" y="803849"/>
                  <a:pt x="0" y="791915"/>
                </a:cubicBezTo>
                <a:lnTo>
                  <a:pt x="0" y="21623"/>
                </a:lnTo>
                <a:cubicBezTo>
                  <a:pt x="0" y="9690"/>
                  <a:pt x="9685" y="0"/>
                  <a:pt x="21612" y="0"/>
                </a:cubicBezTo>
                <a:lnTo>
                  <a:pt x="34022" y="0"/>
                </a:lnTo>
                <a:cubicBezTo>
                  <a:pt x="45966" y="0"/>
                  <a:pt x="55634" y="9690"/>
                  <a:pt x="55634" y="21623"/>
                </a:cubicBezTo>
                <a:lnTo>
                  <a:pt x="55634" y="35535"/>
                </a:lnTo>
                <a:cubicBezTo>
                  <a:pt x="230376" y="114066"/>
                  <a:pt x="405102" y="-39540"/>
                  <a:pt x="579845" y="32177"/>
                </a:cubicBezTo>
                <a:cubicBezTo>
                  <a:pt x="584579" y="34122"/>
                  <a:pt x="587669" y="38742"/>
                  <a:pt x="587669" y="43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36"/>
          <p:cNvSpPr/>
          <p:nvPr/>
        </p:nvSpPr>
        <p:spPr>
          <a:xfrm>
            <a:off x="4538487" y="3112807"/>
            <a:ext cx="302140" cy="415079"/>
          </a:xfrm>
          <a:custGeom>
            <a:rect b="b" l="l" r="r" t="t"/>
            <a:pathLst>
              <a:path extrusionOk="0" h="830158" w="604281">
                <a:moveTo>
                  <a:pt x="591307" y="32809"/>
                </a:moveTo>
                <a:cubicBezTo>
                  <a:pt x="502831" y="-3507"/>
                  <a:pt x="414023" y="16454"/>
                  <a:pt x="328139" y="35751"/>
                </a:cubicBezTo>
                <a:cubicBezTo>
                  <a:pt x="240045" y="55546"/>
                  <a:pt x="156718" y="74227"/>
                  <a:pt x="72263" y="38377"/>
                </a:cubicBezTo>
                <a:lnTo>
                  <a:pt x="72263" y="29933"/>
                </a:lnTo>
                <a:cubicBezTo>
                  <a:pt x="72263" y="13429"/>
                  <a:pt x="58840" y="0"/>
                  <a:pt x="42328" y="0"/>
                </a:cubicBezTo>
                <a:lnTo>
                  <a:pt x="29918" y="0"/>
                </a:lnTo>
                <a:cubicBezTo>
                  <a:pt x="13423" y="0"/>
                  <a:pt x="0" y="13429"/>
                  <a:pt x="0" y="29933"/>
                </a:cubicBezTo>
                <a:lnTo>
                  <a:pt x="0" y="800225"/>
                </a:lnTo>
                <a:cubicBezTo>
                  <a:pt x="0" y="816729"/>
                  <a:pt x="13423" y="830159"/>
                  <a:pt x="29918" y="830159"/>
                </a:cubicBezTo>
                <a:lnTo>
                  <a:pt x="42328" y="830159"/>
                </a:lnTo>
                <a:cubicBezTo>
                  <a:pt x="58823" y="830159"/>
                  <a:pt x="72246" y="816729"/>
                  <a:pt x="72246" y="800225"/>
                </a:cubicBezTo>
                <a:lnTo>
                  <a:pt x="72246" y="388437"/>
                </a:lnTo>
                <a:cubicBezTo>
                  <a:pt x="106982" y="402082"/>
                  <a:pt x="141751" y="407218"/>
                  <a:pt x="176371" y="407218"/>
                </a:cubicBezTo>
                <a:cubicBezTo>
                  <a:pt x="228748" y="407218"/>
                  <a:pt x="280761" y="395534"/>
                  <a:pt x="331777" y="384066"/>
                </a:cubicBezTo>
                <a:cubicBezTo>
                  <a:pt x="416000" y="365135"/>
                  <a:pt x="495555" y="347268"/>
                  <a:pt x="576340" y="376919"/>
                </a:cubicBezTo>
                <a:cubicBezTo>
                  <a:pt x="582669" y="379246"/>
                  <a:pt x="589762" y="378315"/>
                  <a:pt x="595327" y="374442"/>
                </a:cubicBezTo>
                <a:cubicBezTo>
                  <a:pt x="600942" y="370520"/>
                  <a:pt x="604281" y="364104"/>
                  <a:pt x="604281" y="357273"/>
                </a:cubicBezTo>
                <a:lnTo>
                  <a:pt x="604281" y="52155"/>
                </a:lnTo>
                <a:cubicBezTo>
                  <a:pt x="604281" y="43629"/>
                  <a:pt x="599198" y="36033"/>
                  <a:pt x="591307" y="32809"/>
                </a:cubicBezTo>
                <a:close/>
                <a:moveTo>
                  <a:pt x="55650" y="800242"/>
                </a:moveTo>
                <a:cubicBezTo>
                  <a:pt x="55650" y="807588"/>
                  <a:pt x="49687" y="813555"/>
                  <a:pt x="42344" y="813555"/>
                </a:cubicBezTo>
                <a:lnTo>
                  <a:pt x="29935" y="813555"/>
                </a:lnTo>
                <a:cubicBezTo>
                  <a:pt x="22592" y="813555"/>
                  <a:pt x="16629" y="807588"/>
                  <a:pt x="16629" y="800242"/>
                </a:cubicBezTo>
                <a:lnTo>
                  <a:pt x="16629" y="29933"/>
                </a:lnTo>
                <a:cubicBezTo>
                  <a:pt x="16629" y="22587"/>
                  <a:pt x="22592" y="16620"/>
                  <a:pt x="29935" y="16620"/>
                </a:cubicBezTo>
                <a:lnTo>
                  <a:pt x="42344" y="16620"/>
                </a:lnTo>
                <a:cubicBezTo>
                  <a:pt x="49687" y="16620"/>
                  <a:pt x="55650" y="22587"/>
                  <a:pt x="55650" y="29933"/>
                </a:cubicBezTo>
                <a:lnTo>
                  <a:pt x="55650" y="43845"/>
                </a:lnTo>
                <a:lnTo>
                  <a:pt x="55650" y="375955"/>
                </a:lnTo>
                <a:lnTo>
                  <a:pt x="55650" y="800242"/>
                </a:lnTo>
                <a:close/>
                <a:moveTo>
                  <a:pt x="587669" y="357273"/>
                </a:moveTo>
                <a:cubicBezTo>
                  <a:pt x="587669" y="359301"/>
                  <a:pt x="586374" y="360431"/>
                  <a:pt x="585809" y="360814"/>
                </a:cubicBezTo>
                <a:cubicBezTo>
                  <a:pt x="585144" y="361279"/>
                  <a:pt x="583782" y="361944"/>
                  <a:pt x="582054" y="361329"/>
                </a:cubicBezTo>
                <a:cubicBezTo>
                  <a:pt x="496668" y="329983"/>
                  <a:pt x="410983" y="349246"/>
                  <a:pt x="328122" y="367861"/>
                </a:cubicBezTo>
                <a:cubicBezTo>
                  <a:pt x="240045" y="387656"/>
                  <a:pt x="156718" y="406370"/>
                  <a:pt x="72263" y="370520"/>
                </a:cubicBezTo>
                <a:lnTo>
                  <a:pt x="72263" y="56360"/>
                </a:lnTo>
                <a:cubicBezTo>
                  <a:pt x="107015" y="70005"/>
                  <a:pt x="141768" y="75108"/>
                  <a:pt x="176387" y="75108"/>
                </a:cubicBezTo>
                <a:cubicBezTo>
                  <a:pt x="228765" y="75108"/>
                  <a:pt x="280778" y="63424"/>
                  <a:pt x="331793" y="51956"/>
                </a:cubicBezTo>
                <a:cubicBezTo>
                  <a:pt x="419007" y="32360"/>
                  <a:pt x="501369" y="13845"/>
                  <a:pt x="585011" y="48166"/>
                </a:cubicBezTo>
                <a:cubicBezTo>
                  <a:pt x="586639" y="48831"/>
                  <a:pt x="587686" y="50393"/>
                  <a:pt x="587686" y="52138"/>
                </a:cubicBezTo>
                <a:lnTo>
                  <a:pt x="587686" y="3572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36"/>
          <p:cNvSpPr/>
          <p:nvPr/>
        </p:nvSpPr>
        <p:spPr>
          <a:xfrm>
            <a:off x="5147950" y="3116954"/>
            <a:ext cx="235485" cy="406080"/>
          </a:xfrm>
          <a:custGeom>
            <a:rect b="b" l="l" r="r" t="t"/>
            <a:pathLst>
              <a:path extrusionOk="0" h="812160" w="470969">
                <a:moveTo>
                  <a:pt x="372157" y="726454"/>
                </a:moveTo>
                <a:lnTo>
                  <a:pt x="372157" y="794229"/>
                </a:lnTo>
                <a:cubicBezTo>
                  <a:pt x="372157" y="804132"/>
                  <a:pt x="364127" y="812160"/>
                  <a:pt x="354223" y="812160"/>
                </a:cubicBezTo>
                <a:lnTo>
                  <a:pt x="116747" y="812160"/>
                </a:lnTo>
                <a:cubicBezTo>
                  <a:pt x="106843" y="812160"/>
                  <a:pt x="98813" y="804132"/>
                  <a:pt x="98813" y="794229"/>
                </a:cubicBezTo>
                <a:lnTo>
                  <a:pt x="98813" y="726454"/>
                </a:lnTo>
                <a:cubicBezTo>
                  <a:pt x="98813" y="716551"/>
                  <a:pt x="106843" y="708523"/>
                  <a:pt x="116747" y="708523"/>
                </a:cubicBezTo>
                <a:lnTo>
                  <a:pt x="354239" y="708523"/>
                </a:lnTo>
                <a:cubicBezTo>
                  <a:pt x="364127" y="708507"/>
                  <a:pt x="372157" y="716535"/>
                  <a:pt x="372157" y="726454"/>
                </a:cubicBezTo>
                <a:close/>
                <a:moveTo>
                  <a:pt x="460236" y="0"/>
                </a:moveTo>
                <a:lnTo>
                  <a:pt x="10734" y="0"/>
                </a:lnTo>
                <a:cubicBezTo>
                  <a:pt x="4795" y="0"/>
                  <a:pt x="0" y="4810"/>
                  <a:pt x="0" y="10732"/>
                </a:cubicBezTo>
                <a:lnTo>
                  <a:pt x="0" y="316434"/>
                </a:lnTo>
                <a:cubicBezTo>
                  <a:pt x="0" y="427171"/>
                  <a:pt x="76465" y="520043"/>
                  <a:pt x="179492" y="545156"/>
                </a:cubicBezTo>
                <a:lnTo>
                  <a:pt x="179376" y="545156"/>
                </a:lnTo>
                <a:lnTo>
                  <a:pt x="156995" y="708507"/>
                </a:lnTo>
                <a:lnTo>
                  <a:pt x="313974" y="708507"/>
                </a:lnTo>
                <a:lnTo>
                  <a:pt x="291594" y="545156"/>
                </a:lnTo>
                <a:lnTo>
                  <a:pt x="291478" y="545156"/>
                </a:lnTo>
                <a:cubicBezTo>
                  <a:pt x="394504" y="520026"/>
                  <a:pt x="470970" y="427171"/>
                  <a:pt x="470970" y="316434"/>
                </a:cubicBezTo>
                <a:lnTo>
                  <a:pt x="470970" y="10732"/>
                </a:lnTo>
                <a:cubicBezTo>
                  <a:pt x="470970" y="4810"/>
                  <a:pt x="466158" y="0"/>
                  <a:pt x="4602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36"/>
          <p:cNvSpPr/>
          <p:nvPr/>
        </p:nvSpPr>
        <p:spPr>
          <a:xfrm>
            <a:off x="5071285" y="3112807"/>
            <a:ext cx="388841" cy="414374"/>
          </a:xfrm>
          <a:custGeom>
            <a:rect b="b" l="l" r="r" t="t"/>
            <a:pathLst>
              <a:path extrusionOk="0" h="828747" w="777682">
                <a:moveTo>
                  <a:pt x="752960" y="135518"/>
                </a:moveTo>
                <a:lnTo>
                  <a:pt x="632597" y="135518"/>
                </a:lnTo>
                <a:lnTo>
                  <a:pt x="632597" y="19026"/>
                </a:lnTo>
                <a:cubicBezTo>
                  <a:pt x="632597" y="8542"/>
                  <a:pt x="624052" y="0"/>
                  <a:pt x="613567" y="0"/>
                </a:cubicBezTo>
                <a:lnTo>
                  <a:pt x="164066" y="0"/>
                </a:lnTo>
                <a:cubicBezTo>
                  <a:pt x="153564" y="0"/>
                  <a:pt x="145036" y="8542"/>
                  <a:pt x="145036" y="19026"/>
                </a:cubicBezTo>
                <a:lnTo>
                  <a:pt x="145036" y="135518"/>
                </a:lnTo>
                <a:lnTo>
                  <a:pt x="24656" y="135518"/>
                </a:lnTo>
                <a:cubicBezTo>
                  <a:pt x="11085" y="135518"/>
                  <a:pt x="36" y="146565"/>
                  <a:pt x="3" y="160150"/>
                </a:cubicBezTo>
                <a:cubicBezTo>
                  <a:pt x="-362" y="354170"/>
                  <a:pt x="35539" y="472504"/>
                  <a:pt x="106713" y="511898"/>
                </a:cubicBezTo>
                <a:cubicBezTo>
                  <a:pt x="125261" y="522166"/>
                  <a:pt x="143958" y="525782"/>
                  <a:pt x="161079" y="525782"/>
                </a:cubicBezTo>
                <a:cubicBezTo>
                  <a:pt x="192220" y="525782"/>
                  <a:pt x="218134" y="513839"/>
                  <a:pt x="228569" y="508249"/>
                </a:cubicBezTo>
                <a:cubicBezTo>
                  <a:pt x="255628" y="531902"/>
                  <a:pt x="287947" y="549684"/>
                  <a:pt x="323517" y="559586"/>
                </a:cubicBezTo>
                <a:lnTo>
                  <a:pt x="303110" y="708523"/>
                </a:lnTo>
                <a:lnTo>
                  <a:pt x="270095" y="708523"/>
                </a:lnTo>
                <a:cubicBezTo>
                  <a:pt x="255628" y="708523"/>
                  <a:pt x="243866" y="720283"/>
                  <a:pt x="243866" y="734748"/>
                </a:cubicBezTo>
                <a:lnTo>
                  <a:pt x="243866" y="802523"/>
                </a:lnTo>
                <a:cubicBezTo>
                  <a:pt x="243866" y="816987"/>
                  <a:pt x="255628" y="828747"/>
                  <a:pt x="270095" y="828747"/>
                </a:cubicBezTo>
                <a:lnTo>
                  <a:pt x="507588" y="828747"/>
                </a:lnTo>
                <a:cubicBezTo>
                  <a:pt x="522054" y="828747"/>
                  <a:pt x="533817" y="816987"/>
                  <a:pt x="533817" y="802523"/>
                </a:cubicBezTo>
                <a:lnTo>
                  <a:pt x="533817" y="734748"/>
                </a:lnTo>
                <a:cubicBezTo>
                  <a:pt x="533817" y="720283"/>
                  <a:pt x="522054" y="708523"/>
                  <a:pt x="507588" y="708523"/>
                </a:cubicBezTo>
                <a:lnTo>
                  <a:pt x="474573" y="708523"/>
                </a:lnTo>
                <a:lnTo>
                  <a:pt x="454166" y="559586"/>
                </a:lnTo>
                <a:cubicBezTo>
                  <a:pt x="489736" y="549684"/>
                  <a:pt x="522054" y="531902"/>
                  <a:pt x="549113" y="508249"/>
                </a:cubicBezTo>
                <a:cubicBezTo>
                  <a:pt x="559549" y="513839"/>
                  <a:pt x="585463" y="525782"/>
                  <a:pt x="616603" y="525782"/>
                </a:cubicBezTo>
                <a:cubicBezTo>
                  <a:pt x="633725" y="525782"/>
                  <a:pt x="652406" y="522166"/>
                  <a:pt x="670970" y="511898"/>
                </a:cubicBezTo>
                <a:cubicBezTo>
                  <a:pt x="742143" y="472520"/>
                  <a:pt x="778045" y="354170"/>
                  <a:pt x="777680" y="160150"/>
                </a:cubicBezTo>
                <a:cubicBezTo>
                  <a:pt x="777597" y="146565"/>
                  <a:pt x="766531" y="135518"/>
                  <a:pt x="752960" y="135518"/>
                </a:cubicBezTo>
                <a:close/>
                <a:moveTo>
                  <a:pt x="517193" y="734748"/>
                </a:moveTo>
                <a:lnTo>
                  <a:pt x="517193" y="802523"/>
                </a:lnTo>
                <a:cubicBezTo>
                  <a:pt x="517193" y="807847"/>
                  <a:pt x="512863" y="812160"/>
                  <a:pt x="507554" y="812160"/>
                </a:cubicBezTo>
                <a:lnTo>
                  <a:pt x="270079" y="812160"/>
                </a:lnTo>
                <a:cubicBezTo>
                  <a:pt x="264753" y="812160"/>
                  <a:pt x="260440" y="807831"/>
                  <a:pt x="260440" y="802523"/>
                </a:cubicBezTo>
                <a:lnTo>
                  <a:pt x="260440" y="734748"/>
                </a:lnTo>
                <a:cubicBezTo>
                  <a:pt x="260440" y="729423"/>
                  <a:pt x="264770" y="725110"/>
                  <a:pt x="270079" y="725110"/>
                </a:cubicBezTo>
                <a:lnTo>
                  <a:pt x="507571" y="725110"/>
                </a:lnTo>
                <a:cubicBezTo>
                  <a:pt x="512880" y="725094"/>
                  <a:pt x="517193" y="729423"/>
                  <a:pt x="517193" y="734748"/>
                </a:cubicBezTo>
                <a:close/>
                <a:moveTo>
                  <a:pt x="164066" y="16587"/>
                </a:moveTo>
                <a:lnTo>
                  <a:pt x="613567" y="16587"/>
                </a:lnTo>
                <a:cubicBezTo>
                  <a:pt x="614911" y="16587"/>
                  <a:pt x="616006" y="17682"/>
                  <a:pt x="616006" y="19026"/>
                </a:cubicBezTo>
                <a:lnTo>
                  <a:pt x="616006" y="143761"/>
                </a:lnTo>
                <a:cubicBezTo>
                  <a:pt x="616006" y="143778"/>
                  <a:pt x="616006" y="143778"/>
                  <a:pt x="616006" y="143795"/>
                </a:cubicBezTo>
                <a:cubicBezTo>
                  <a:pt x="616006" y="143811"/>
                  <a:pt x="616006" y="143811"/>
                  <a:pt x="616006" y="143828"/>
                </a:cubicBezTo>
                <a:lnTo>
                  <a:pt x="616006" y="324728"/>
                </a:lnTo>
                <a:cubicBezTo>
                  <a:pt x="616006" y="449978"/>
                  <a:pt x="514091" y="551873"/>
                  <a:pt x="388817" y="551873"/>
                </a:cubicBezTo>
                <a:cubicBezTo>
                  <a:pt x="263542" y="551873"/>
                  <a:pt x="161627" y="449978"/>
                  <a:pt x="161627" y="324728"/>
                </a:cubicBezTo>
                <a:lnTo>
                  <a:pt x="161627" y="143844"/>
                </a:lnTo>
                <a:cubicBezTo>
                  <a:pt x="161627" y="143828"/>
                  <a:pt x="161627" y="143828"/>
                  <a:pt x="161627" y="143811"/>
                </a:cubicBezTo>
                <a:cubicBezTo>
                  <a:pt x="161627" y="143795"/>
                  <a:pt x="161627" y="143795"/>
                  <a:pt x="161627" y="143778"/>
                </a:cubicBezTo>
                <a:lnTo>
                  <a:pt x="161627" y="19042"/>
                </a:lnTo>
                <a:cubicBezTo>
                  <a:pt x="161627" y="17682"/>
                  <a:pt x="162722" y="16587"/>
                  <a:pt x="164066" y="16587"/>
                </a:cubicBezTo>
                <a:close/>
                <a:moveTo>
                  <a:pt x="114610" y="497301"/>
                </a:moveTo>
                <a:cubicBezTo>
                  <a:pt x="33167" y="452068"/>
                  <a:pt x="16361" y="288999"/>
                  <a:pt x="16593" y="160183"/>
                </a:cubicBezTo>
                <a:cubicBezTo>
                  <a:pt x="16593" y="155721"/>
                  <a:pt x="20227" y="152105"/>
                  <a:pt x="24656" y="152105"/>
                </a:cubicBezTo>
                <a:lnTo>
                  <a:pt x="145020" y="152105"/>
                </a:lnTo>
                <a:lnTo>
                  <a:pt x="145020" y="324745"/>
                </a:lnTo>
                <a:cubicBezTo>
                  <a:pt x="145020" y="391492"/>
                  <a:pt x="171996" y="452052"/>
                  <a:pt x="215612" y="496107"/>
                </a:cubicBezTo>
                <a:cubicBezTo>
                  <a:pt x="197545" y="504583"/>
                  <a:pt x="154858" y="519661"/>
                  <a:pt x="114610" y="497301"/>
                </a:cubicBezTo>
                <a:close/>
                <a:moveTo>
                  <a:pt x="457800" y="708507"/>
                </a:moveTo>
                <a:lnTo>
                  <a:pt x="319833" y="708507"/>
                </a:lnTo>
                <a:lnTo>
                  <a:pt x="339709" y="563501"/>
                </a:lnTo>
                <a:cubicBezTo>
                  <a:pt x="355569" y="566752"/>
                  <a:pt x="372010" y="568477"/>
                  <a:pt x="388817" y="568477"/>
                </a:cubicBezTo>
                <a:cubicBezTo>
                  <a:pt x="405639" y="568477"/>
                  <a:pt x="422064" y="566769"/>
                  <a:pt x="437924" y="563501"/>
                </a:cubicBezTo>
                <a:lnTo>
                  <a:pt x="457800" y="708507"/>
                </a:lnTo>
                <a:close/>
                <a:moveTo>
                  <a:pt x="663023" y="497301"/>
                </a:moveTo>
                <a:cubicBezTo>
                  <a:pt x="647478" y="505943"/>
                  <a:pt x="631568" y="508979"/>
                  <a:pt x="616836" y="508979"/>
                </a:cubicBezTo>
                <a:cubicBezTo>
                  <a:pt x="593460" y="508979"/>
                  <a:pt x="573103" y="501282"/>
                  <a:pt x="561988" y="496091"/>
                </a:cubicBezTo>
                <a:cubicBezTo>
                  <a:pt x="605604" y="452035"/>
                  <a:pt x="632597" y="391475"/>
                  <a:pt x="632597" y="324728"/>
                </a:cubicBezTo>
                <a:lnTo>
                  <a:pt x="632597" y="152105"/>
                </a:lnTo>
                <a:lnTo>
                  <a:pt x="752960" y="152105"/>
                </a:lnTo>
                <a:cubicBezTo>
                  <a:pt x="757406" y="152105"/>
                  <a:pt x="761023" y="155737"/>
                  <a:pt x="761023" y="160183"/>
                </a:cubicBezTo>
                <a:cubicBezTo>
                  <a:pt x="761272" y="288999"/>
                  <a:pt x="744466" y="452068"/>
                  <a:pt x="663023" y="497301"/>
                </a:cubicBezTo>
                <a:close/>
                <a:moveTo>
                  <a:pt x="340704" y="768635"/>
                </a:moveTo>
                <a:cubicBezTo>
                  <a:pt x="340704" y="764057"/>
                  <a:pt x="344420" y="760342"/>
                  <a:pt x="348999" y="760342"/>
                </a:cubicBezTo>
                <a:lnTo>
                  <a:pt x="428634" y="760342"/>
                </a:lnTo>
                <a:cubicBezTo>
                  <a:pt x="433213" y="760342"/>
                  <a:pt x="436929" y="764057"/>
                  <a:pt x="436929" y="768635"/>
                </a:cubicBezTo>
                <a:cubicBezTo>
                  <a:pt x="436929" y="773213"/>
                  <a:pt x="433213" y="776929"/>
                  <a:pt x="428634" y="776929"/>
                </a:cubicBezTo>
                <a:lnTo>
                  <a:pt x="348999" y="776929"/>
                </a:lnTo>
                <a:cubicBezTo>
                  <a:pt x="344420" y="776929"/>
                  <a:pt x="340704" y="773213"/>
                  <a:pt x="340704" y="768635"/>
                </a:cubicBezTo>
                <a:close/>
                <a:moveTo>
                  <a:pt x="321194" y="286461"/>
                </a:moveTo>
                <a:lnTo>
                  <a:pt x="309415" y="355166"/>
                </a:lnTo>
                <a:cubicBezTo>
                  <a:pt x="308618" y="359777"/>
                  <a:pt x="310476" y="364338"/>
                  <a:pt x="314259" y="367092"/>
                </a:cubicBezTo>
                <a:cubicBezTo>
                  <a:pt x="316399" y="368651"/>
                  <a:pt x="318904" y="369431"/>
                  <a:pt x="321410" y="369431"/>
                </a:cubicBezTo>
                <a:cubicBezTo>
                  <a:pt x="323351" y="369431"/>
                  <a:pt x="325292" y="368966"/>
                  <a:pt x="327100" y="368021"/>
                </a:cubicBezTo>
                <a:lnTo>
                  <a:pt x="388800" y="335593"/>
                </a:lnTo>
                <a:lnTo>
                  <a:pt x="450500" y="368021"/>
                </a:lnTo>
                <a:cubicBezTo>
                  <a:pt x="454631" y="370194"/>
                  <a:pt x="459558" y="369845"/>
                  <a:pt x="463341" y="367092"/>
                </a:cubicBezTo>
                <a:cubicBezTo>
                  <a:pt x="467123" y="364338"/>
                  <a:pt x="468982" y="359777"/>
                  <a:pt x="468185" y="355166"/>
                </a:cubicBezTo>
                <a:lnTo>
                  <a:pt x="456406" y="286461"/>
                </a:lnTo>
                <a:lnTo>
                  <a:pt x="506327" y="237811"/>
                </a:lnTo>
                <a:cubicBezTo>
                  <a:pt x="509678" y="234543"/>
                  <a:pt x="510856" y="229766"/>
                  <a:pt x="509412" y="225321"/>
                </a:cubicBezTo>
                <a:cubicBezTo>
                  <a:pt x="507969" y="220875"/>
                  <a:pt x="504203" y="217691"/>
                  <a:pt x="499574" y="217027"/>
                </a:cubicBezTo>
                <a:lnTo>
                  <a:pt x="430591" y="207009"/>
                </a:lnTo>
                <a:lnTo>
                  <a:pt x="399733" y="144508"/>
                </a:lnTo>
                <a:cubicBezTo>
                  <a:pt x="399733" y="144508"/>
                  <a:pt x="399733" y="144508"/>
                  <a:pt x="399733" y="144508"/>
                </a:cubicBezTo>
                <a:cubicBezTo>
                  <a:pt x="397659" y="140311"/>
                  <a:pt x="393478" y="137707"/>
                  <a:pt x="388800" y="137707"/>
                </a:cubicBezTo>
                <a:cubicBezTo>
                  <a:pt x="384121" y="137707"/>
                  <a:pt x="379941" y="140311"/>
                  <a:pt x="377867" y="144508"/>
                </a:cubicBezTo>
                <a:lnTo>
                  <a:pt x="347009" y="207009"/>
                </a:lnTo>
                <a:lnTo>
                  <a:pt x="278009" y="217027"/>
                </a:lnTo>
                <a:cubicBezTo>
                  <a:pt x="273380" y="217707"/>
                  <a:pt x="269614" y="220875"/>
                  <a:pt x="268171" y="225321"/>
                </a:cubicBezTo>
                <a:cubicBezTo>
                  <a:pt x="266727" y="229766"/>
                  <a:pt x="267905" y="234560"/>
                  <a:pt x="271257" y="237811"/>
                </a:cubicBezTo>
                <a:lnTo>
                  <a:pt x="321194" y="286461"/>
                </a:lnTo>
                <a:close/>
                <a:moveTo>
                  <a:pt x="353728" y="222783"/>
                </a:moveTo>
                <a:cubicBezTo>
                  <a:pt x="356432" y="222385"/>
                  <a:pt x="358771" y="220693"/>
                  <a:pt x="359982" y="218238"/>
                </a:cubicBezTo>
                <a:lnTo>
                  <a:pt x="388817" y="159818"/>
                </a:lnTo>
                <a:lnTo>
                  <a:pt x="417651" y="218238"/>
                </a:lnTo>
                <a:cubicBezTo>
                  <a:pt x="418862" y="220693"/>
                  <a:pt x="421201" y="222385"/>
                  <a:pt x="423889" y="222783"/>
                </a:cubicBezTo>
                <a:lnTo>
                  <a:pt x="488376" y="232155"/>
                </a:lnTo>
                <a:lnTo>
                  <a:pt x="441707" y="277637"/>
                </a:lnTo>
                <a:cubicBezTo>
                  <a:pt x="439749" y="279544"/>
                  <a:pt x="438853" y="282281"/>
                  <a:pt x="439318" y="284985"/>
                </a:cubicBezTo>
                <a:lnTo>
                  <a:pt x="450334" y="349194"/>
                </a:lnTo>
                <a:lnTo>
                  <a:pt x="392649" y="318873"/>
                </a:lnTo>
                <a:cubicBezTo>
                  <a:pt x="390227" y="317596"/>
                  <a:pt x="387340" y="317596"/>
                  <a:pt x="384934" y="318873"/>
                </a:cubicBezTo>
                <a:lnTo>
                  <a:pt x="327249" y="349194"/>
                </a:lnTo>
                <a:lnTo>
                  <a:pt x="338265" y="284985"/>
                </a:lnTo>
                <a:cubicBezTo>
                  <a:pt x="338730" y="282298"/>
                  <a:pt x="337834" y="279544"/>
                  <a:pt x="335876" y="277637"/>
                </a:cubicBezTo>
                <a:lnTo>
                  <a:pt x="289207" y="232155"/>
                </a:lnTo>
                <a:lnTo>
                  <a:pt x="353728" y="2227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36"/>
          <p:cNvSpPr/>
          <p:nvPr/>
        </p:nvSpPr>
        <p:spPr>
          <a:xfrm>
            <a:off x="5694414" y="3142888"/>
            <a:ext cx="256903" cy="354417"/>
          </a:xfrm>
          <a:custGeom>
            <a:rect b="b" l="l" r="r" t="t"/>
            <a:pathLst>
              <a:path extrusionOk="0" h="708833" w="513807">
                <a:moveTo>
                  <a:pt x="513807" y="708833"/>
                </a:moveTo>
                <a:lnTo>
                  <a:pt x="0" y="708833"/>
                </a:lnTo>
                <a:lnTo>
                  <a:pt x="0" y="0"/>
                </a:lnTo>
                <a:lnTo>
                  <a:pt x="363942" y="0"/>
                </a:lnTo>
                <a:cubicBezTo>
                  <a:pt x="422474" y="58459"/>
                  <a:pt x="455290" y="91234"/>
                  <a:pt x="513807" y="149679"/>
                </a:cubicBezTo>
                <a:lnTo>
                  <a:pt x="513807" y="7088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36"/>
          <p:cNvSpPr/>
          <p:nvPr/>
        </p:nvSpPr>
        <p:spPr>
          <a:xfrm>
            <a:off x="5690791" y="3139278"/>
            <a:ext cx="264147" cy="361644"/>
          </a:xfrm>
          <a:custGeom>
            <a:rect b="b" l="l" r="r" t="t"/>
            <a:pathLst>
              <a:path extrusionOk="0" h="723288" w="528295">
                <a:moveTo>
                  <a:pt x="528151" y="155481"/>
                </a:moveTo>
                <a:cubicBezTo>
                  <a:pt x="528093" y="155192"/>
                  <a:pt x="527991" y="154917"/>
                  <a:pt x="527890" y="154628"/>
                </a:cubicBezTo>
                <a:cubicBezTo>
                  <a:pt x="527832" y="154469"/>
                  <a:pt x="527803" y="154295"/>
                  <a:pt x="527730" y="154121"/>
                </a:cubicBezTo>
                <a:cubicBezTo>
                  <a:pt x="527600" y="153817"/>
                  <a:pt x="527426" y="153528"/>
                  <a:pt x="527267" y="153239"/>
                </a:cubicBezTo>
                <a:cubicBezTo>
                  <a:pt x="527194" y="153123"/>
                  <a:pt x="527151" y="152993"/>
                  <a:pt x="527064" y="152877"/>
                </a:cubicBezTo>
                <a:cubicBezTo>
                  <a:pt x="526803" y="152486"/>
                  <a:pt x="526499" y="152124"/>
                  <a:pt x="526166" y="151777"/>
                </a:cubicBezTo>
                <a:lnTo>
                  <a:pt x="376315" y="2113"/>
                </a:lnTo>
                <a:cubicBezTo>
                  <a:pt x="375982" y="1780"/>
                  <a:pt x="375619" y="1476"/>
                  <a:pt x="375214" y="1216"/>
                </a:cubicBezTo>
                <a:cubicBezTo>
                  <a:pt x="375098" y="1143"/>
                  <a:pt x="374982" y="1100"/>
                  <a:pt x="374866" y="1027"/>
                </a:cubicBezTo>
                <a:cubicBezTo>
                  <a:pt x="374576" y="854"/>
                  <a:pt x="374287" y="680"/>
                  <a:pt x="373968" y="550"/>
                </a:cubicBezTo>
                <a:cubicBezTo>
                  <a:pt x="373808" y="492"/>
                  <a:pt x="373649" y="463"/>
                  <a:pt x="373490" y="405"/>
                </a:cubicBezTo>
                <a:cubicBezTo>
                  <a:pt x="373200" y="304"/>
                  <a:pt x="372910" y="203"/>
                  <a:pt x="372606" y="145"/>
                </a:cubicBezTo>
                <a:cubicBezTo>
                  <a:pt x="372142" y="43"/>
                  <a:pt x="371664" y="0"/>
                  <a:pt x="371172" y="0"/>
                </a:cubicBezTo>
                <a:lnTo>
                  <a:pt x="7244" y="0"/>
                </a:lnTo>
                <a:cubicBezTo>
                  <a:pt x="3245" y="-14"/>
                  <a:pt x="0" y="3227"/>
                  <a:pt x="0" y="7221"/>
                </a:cubicBezTo>
                <a:lnTo>
                  <a:pt x="0" y="716054"/>
                </a:lnTo>
                <a:cubicBezTo>
                  <a:pt x="0" y="720048"/>
                  <a:pt x="3245" y="723289"/>
                  <a:pt x="7244" y="723289"/>
                </a:cubicBezTo>
                <a:lnTo>
                  <a:pt x="521051" y="723289"/>
                </a:lnTo>
                <a:cubicBezTo>
                  <a:pt x="525050" y="723289"/>
                  <a:pt x="528295" y="720048"/>
                  <a:pt x="528295" y="716054"/>
                </a:cubicBezTo>
                <a:lnTo>
                  <a:pt x="528295" y="156900"/>
                </a:lnTo>
                <a:cubicBezTo>
                  <a:pt x="528295" y="156422"/>
                  <a:pt x="528252" y="155945"/>
                  <a:pt x="528151" y="155481"/>
                </a:cubicBezTo>
                <a:close/>
                <a:moveTo>
                  <a:pt x="378430" y="149665"/>
                </a:moveTo>
                <a:lnTo>
                  <a:pt x="378430" y="24686"/>
                </a:lnTo>
                <a:lnTo>
                  <a:pt x="503564" y="149665"/>
                </a:lnTo>
                <a:lnTo>
                  <a:pt x="378430" y="149665"/>
                </a:lnTo>
                <a:close/>
                <a:moveTo>
                  <a:pt x="14488" y="708819"/>
                </a:moveTo>
                <a:lnTo>
                  <a:pt x="14488" y="14456"/>
                </a:lnTo>
                <a:lnTo>
                  <a:pt x="363942" y="14456"/>
                </a:lnTo>
                <a:lnTo>
                  <a:pt x="363942" y="156900"/>
                </a:lnTo>
                <a:cubicBezTo>
                  <a:pt x="363942" y="160893"/>
                  <a:pt x="367187" y="164135"/>
                  <a:pt x="371186" y="164135"/>
                </a:cubicBezTo>
                <a:lnTo>
                  <a:pt x="513807" y="164135"/>
                </a:lnTo>
                <a:lnTo>
                  <a:pt x="513807" y="708804"/>
                </a:lnTo>
                <a:lnTo>
                  <a:pt x="14488" y="708804"/>
                </a:lnTo>
                <a:close/>
                <a:moveTo>
                  <a:pt x="90638" y="163035"/>
                </a:moveTo>
                <a:cubicBezTo>
                  <a:pt x="90638" y="159041"/>
                  <a:pt x="93883" y="155800"/>
                  <a:pt x="97882" y="155800"/>
                </a:cubicBezTo>
                <a:lnTo>
                  <a:pt x="242227" y="155800"/>
                </a:lnTo>
                <a:cubicBezTo>
                  <a:pt x="246226" y="155800"/>
                  <a:pt x="249471" y="159041"/>
                  <a:pt x="249471" y="163035"/>
                </a:cubicBezTo>
                <a:cubicBezTo>
                  <a:pt x="249471" y="167029"/>
                  <a:pt x="246226" y="170270"/>
                  <a:pt x="242227" y="170270"/>
                </a:cubicBezTo>
                <a:lnTo>
                  <a:pt x="97882" y="170270"/>
                </a:lnTo>
                <a:cubicBezTo>
                  <a:pt x="93883" y="170270"/>
                  <a:pt x="90638" y="167029"/>
                  <a:pt x="90638" y="163035"/>
                </a:cubicBezTo>
                <a:close/>
                <a:moveTo>
                  <a:pt x="249471" y="595547"/>
                </a:moveTo>
                <a:cubicBezTo>
                  <a:pt x="249471" y="599541"/>
                  <a:pt x="246226" y="602782"/>
                  <a:pt x="242227" y="602782"/>
                </a:cubicBezTo>
                <a:lnTo>
                  <a:pt x="97882" y="602782"/>
                </a:lnTo>
                <a:cubicBezTo>
                  <a:pt x="93883" y="602782"/>
                  <a:pt x="90638" y="599541"/>
                  <a:pt x="90638" y="595547"/>
                </a:cubicBezTo>
                <a:cubicBezTo>
                  <a:pt x="90638" y="591553"/>
                  <a:pt x="93883" y="588312"/>
                  <a:pt x="97882" y="588312"/>
                </a:cubicBezTo>
                <a:lnTo>
                  <a:pt x="242227" y="588312"/>
                </a:lnTo>
                <a:cubicBezTo>
                  <a:pt x="246240" y="588312"/>
                  <a:pt x="249471" y="591553"/>
                  <a:pt x="249471" y="595547"/>
                </a:cubicBezTo>
                <a:close/>
                <a:moveTo>
                  <a:pt x="437658" y="249537"/>
                </a:moveTo>
                <a:cubicBezTo>
                  <a:pt x="437658" y="253531"/>
                  <a:pt x="434412" y="256772"/>
                  <a:pt x="430414" y="256772"/>
                </a:cubicBezTo>
                <a:lnTo>
                  <a:pt x="97882" y="256772"/>
                </a:lnTo>
                <a:cubicBezTo>
                  <a:pt x="93883" y="256772"/>
                  <a:pt x="90638" y="253531"/>
                  <a:pt x="90638" y="249537"/>
                </a:cubicBezTo>
                <a:cubicBezTo>
                  <a:pt x="90638" y="245544"/>
                  <a:pt x="93883" y="242302"/>
                  <a:pt x="97882" y="242302"/>
                </a:cubicBezTo>
                <a:lnTo>
                  <a:pt x="430414" y="242302"/>
                </a:lnTo>
                <a:cubicBezTo>
                  <a:pt x="434412" y="242302"/>
                  <a:pt x="437658" y="245544"/>
                  <a:pt x="437658" y="249537"/>
                </a:cubicBezTo>
                <a:close/>
                <a:moveTo>
                  <a:pt x="437658" y="336040"/>
                </a:moveTo>
                <a:cubicBezTo>
                  <a:pt x="437658" y="340033"/>
                  <a:pt x="434412" y="343275"/>
                  <a:pt x="430414" y="343275"/>
                </a:cubicBezTo>
                <a:lnTo>
                  <a:pt x="97882" y="343275"/>
                </a:lnTo>
                <a:cubicBezTo>
                  <a:pt x="93883" y="343275"/>
                  <a:pt x="90638" y="340033"/>
                  <a:pt x="90638" y="336040"/>
                </a:cubicBezTo>
                <a:cubicBezTo>
                  <a:pt x="90638" y="332046"/>
                  <a:pt x="93883" y="328805"/>
                  <a:pt x="97882" y="328805"/>
                </a:cubicBezTo>
                <a:lnTo>
                  <a:pt x="430414" y="328805"/>
                </a:lnTo>
                <a:cubicBezTo>
                  <a:pt x="434412" y="328805"/>
                  <a:pt x="437658" y="332046"/>
                  <a:pt x="437658" y="336040"/>
                </a:cubicBezTo>
                <a:close/>
                <a:moveTo>
                  <a:pt x="437658" y="422542"/>
                </a:moveTo>
                <a:cubicBezTo>
                  <a:pt x="437658" y="426536"/>
                  <a:pt x="434412" y="429777"/>
                  <a:pt x="430414" y="429777"/>
                </a:cubicBezTo>
                <a:lnTo>
                  <a:pt x="97882" y="429777"/>
                </a:lnTo>
                <a:cubicBezTo>
                  <a:pt x="93883" y="429777"/>
                  <a:pt x="90638" y="426536"/>
                  <a:pt x="90638" y="422542"/>
                </a:cubicBezTo>
                <a:cubicBezTo>
                  <a:pt x="90638" y="418548"/>
                  <a:pt x="93883" y="415307"/>
                  <a:pt x="97882" y="415307"/>
                </a:cubicBezTo>
                <a:lnTo>
                  <a:pt x="430414" y="415307"/>
                </a:lnTo>
                <a:cubicBezTo>
                  <a:pt x="434412" y="415307"/>
                  <a:pt x="437658" y="418548"/>
                  <a:pt x="437658" y="422542"/>
                </a:cubicBezTo>
                <a:close/>
                <a:moveTo>
                  <a:pt x="437658" y="509044"/>
                </a:moveTo>
                <a:cubicBezTo>
                  <a:pt x="437658" y="513038"/>
                  <a:pt x="434412" y="516279"/>
                  <a:pt x="430414" y="516279"/>
                </a:cubicBezTo>
                <a:lnTo>
                  <a:pt x="97882" y="516279"/>
                </a:lnTo>
                <a:cubicBezTo>
                  <a:pt x="93883" y="516279"/>
                  <a:pt x="90638" y="513038"/>
                  <a:pt x="90638" y="509044"/>
                </a:cubicBezTo>
                <a:cubicBezTo>
                  <a:pt x="90638" y="505051"/>
                  <a:pt x="93883" y="501809"/>
                  <a:pt x="97882" y="501809"/>
                </a:cubicBezTo>
                <a:lnTo>
                  <a:pt x="430414" y="501809"/>
                </a:lnTo>
                <a:cubicBezTo>
                  <a:pt x="434412" y="501809"/>
                  <a:pt x="437658" y="505051"/>
                  <a:pt x="437658" y="5090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36"/>
          <p:cNvSpPr/>
          <p:nvPr/>
        </p:nvSpPr>
        <p:spPr>
          <a:xfrm>
            <a:off x="6185659" y="3177878"/>
            <a:ext cx="473177" cy="284501"/>
          </a:xfrm>
          <a:custGeom>
            <a:rect b="b" l="l" r="r" t="t"/>
            <a:pathLst>
              <a:path extrusionOk="0" h="569002" w="946355">
                <a:moveTo>
                  <a:pt x="946356" y="83844"/>
                </a:moveTo>
                <a:lnTo>
                  <a:pt x="946356" y="559518"/>
                </a:lnTo>
                <a:cubicBezTo>
                  <a:pt x="946356" y="564772"/>
                  <a:pt x="942130" y="569002"/>
                  <a:pt x="936881" y="569002"/>
                </a:cubicBezTo>
                <a:lnTo>
                  <a:pt x="9475" y="569002"/>
                </a:lnTo>
                <a:cubicBezTo>
                  <a:pt x="4226" y="569002"/>
                  <a:pt x="0" y="564772"/>
                  <a:pt x="0" y="559518"/>
                </a:cubicBezTo>
                <a:lnTo>
                  <a:pt x="0" y="83844"/>
                </a:lnTo>
                <a:cubicBezTo>
                  <a:pt x="0" y="78609"/>
                  <a:pt x="4226" y="74360"/>
                  <a:pt x="9475" y="74360"/>
                </a:cubicBezTo>
                <a:lnTo>
                  <a:pt x="72654" y="74360"/>
                </a:lnTo>
                <a:lnTo>
                  <a:pt x="72654" y="9485"/>
                </a:lnTo>
                <a:cubicBezTo>
                  <a:pt x="72654" y="4249"/>
                  <a:pt x="76899" y="0"/>
                  <a:pt x="82129" y="0"/>
                </a:cubicBezTo>
                <a:lnTo>
                  <a:pt x="360483" y="0"/>
                </a:lnTo>
                <a:cubicBezTo>
                  <a:pt x="409734" y="0"/>
                  <a:pt x="454285" y="29934"/>
                  <a:pt x="473178" y="75080"/>
                </a:cubicBezTo>
                <a:cubicBezTo>
                  <a:pt x="492071" y="29952"/>
                  <a:pt x="536622" y="0"/>
                  <a:pt x="585873" y="0"/>
                </a:cubicBezTo>
                <a:lnTo>
                  <a:pt x="864227" y="0"/>
                </a:lnTo>
                <a:cubicBezTo>
                  <a:pt x="869458" y="0"/>
                  <a:pt x="873702" y="4249"/>
                  <a:pt x="873702" y="9485"/>
                </a:cubicBezTo>
                <a:lnTo>
                  <a:pt x="873702" y="74360"/>
                </a:lnTo>
                <a:lnTo>
                  <a:pt x="936881" y="74360"/>
                </a:lnTo>
                <a:cubicBezTo>
                  <a:pt x="942130" y="74360"/>
                  <a:pt x="946356" y="78609"/>
                  <a:pt x="946356" y="838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36"/>
          <p:cNvSpPr/>
          <p:nvPr/>
        </p:nvSpPr>
        <p:spPr>
          <a:xfrm>
            <a:off x="6195134" y="3187363"/>
            <a:ext cx="454228" cy="265532"/>
          </a:xfrm>
          <a:custGeom>
            <a:rect b="b" l="l" r="r" t="t"/>
            <a:pathLst>
              <a:path extrusionOk="0" h="531063" w="908456">
                <a:moveTo>
                  <a:pt x="442669" y="531064"/>
                </a:moveTo>
                <a:lnTo>
                  <a:pt x="0" y="531064"/>
                </a:lnTo>
                <a:lnTo>
                  <a:pt x="0" y="74360"/>
                </a:lnTo>
                <a:lnTo>
                  <a:pt x="53704" y="74360"/>
                </a:lnTo>
                <a:lnTo>
                  <a:pt x="53704" y="445626"/>
                </a:lnTo>
                <a:cubicBezTo>
                  <a:pt x="53704" y="450862"/>
                  <a:pt x="57949" y="455111"/>
                  <a:pt x="63179" y="455111"/>
                </a:cubicBezTo>
                <a:lnTo>
                  <a:pt x="343845" y="455111"/>
                </a:lnTo>
                <a:cubicBezTo>
                  <a:pt x="390670" y="455111"/>
                  <a:pt x="431337" y="487093"/>
                  <a:pt x="442669" y="531064"/>
                </a:cubicBezTo>
                <a:close/>
                <a:moveTo>
                  <a:pt x="854752" y="74360"/>
                </a:moveTo>
                <a:lnTo>
                  <a:pt x="854752" y="445626"/>
                </a:lnTo>
                <a:cubicBezTo>
                  <a:pt x="854752" y="450862"/>
                  <a:pt x="850508" y="455111"/>
                  <a:pt x="845277" y="455111"/>
                </a:cubicBezTo>
                <a:lnTo>
                  <a:pt x="564611" y="455111"/>
                </a:lnTo>
                <a:cubicBezTo>
                  <a:pt x="517786" y="455111"/>
                  <a:pt x="477120" y="487093"/>
                  <a:pt x="465788" y="531064"/>
                </a:cubicBezTo>
                <a:lnTo>
                  <a:pt x="908456" y="531064"/>
                </a:lnTo>
                <a:lnTo>
                  <a:pt x="908456" y="74360"/>
                </a:lnTo>
                <a:lnTo>
                  <a:pt x="854752" y="74360"/>
                </a:lnTo>
                <a:close/>
                <a:moveTo>
                  <a:pt x="463703" y="490052"/>
                </a:moveTo>
                <a:lnTo>
                  <a:pt x="463703" y="103326"/>
                </a:lnTo>
                <a:cubicBezTo>
                  <a:pt x="463703" y="91261"/>
                  <a:pt x="465769" y="79405"/>
                  <a:pt x="469862" y="68119"/>
                </a:cubicBezTo>
                <a:cubicBezTo>
                  <a:pt x="484624" y="27373"/>
                  <a:pt x="523623" y="0"/>
                  <a:pt x="566923" y="0"/>
                </a:cubicBezTo>
                <a:lnTo>
                  <a:pt x="835803" y="0"/>
                </a:lnTo>
                <a:lnTo>
                  <a:pt x="835803" y="436141"/>
                </a:lnTo>
                <a:lnTo>
                  <a:pt x="564611" y="436141"/>
                </a:lnTo>
                <a:cubicBezTo>
                  <a:pt x="523054" y="436141"/>
                  <a:pt x="485571" y="457425"/>
                  <a:pt x="463703" y="490052"/>
                </a:cubicBezTo>
                <a:close/>
                <a:moveTo>
                  <a:pt x="531714" y="97331"/>
                </a:moveTo>
                <a:cubicBezTo>
                  <a:pt x="531714" y="102567"/>
                  <a:pt x="535959" y="106816"/>
                  <a:pt x="541189" y="106816"/>
                </a:cubicBezTo>
                <a:lnTo>
                  <a:pt x="762808" y="106816"/>
                </a:lnTo>
                <a:cubicBezTo>
                  <a:pt x="768038" y="106816"/>
                  <a:pt x="772283" y="102567"/>
                  <a:pt x="772283" y="97331"/>
                </a:cubicBezTo>
                <a:cubicBezTo>
                  <a:pt x="772283" y="92096"/>
                  <a:pt x="768038" y="87847"/>
                  <a:pt x="762808" y="87847"/>
                </a:cubicBezTo>
                <a:lnTo>
                  <a:pt x="541189" y="87847"/>
                </a:lnTo>
                <a:cubicBezTo>
                  <a:pt x="535959" y="87847"/>
                  <a:pt x="531714" y="92096"/>
                  <a:pt x="531714" y="97331"/>
                </a:cubicBezTo>
                <a:close/>
                <a:moveTo>
                  <a:pt x="531714" y="179070"/>
                </a:moveTo>
                <a:cubicBezTo>
                  <a:pt x="531714" y="184305"/>
                  <a:pt x="535959" y="188555"/>
                  <a:pt x="541189" y="188555"/>
                </a:cubicBezTo>
                <a:lnTo>
                  <a:pt x="762808" y="188555"/>
                </a:lnTo>
                <a:cubicBezTo>
                  <a:pt x="768038" y="188555"/>
                  <a:pt x="772283" y="184305"/>
                  <a:pt x="772283" y="179070"/>
                </a:cubicBezTo>
                <a:cubicBezTo>
                  <a:pt x="772283" y="173834"/>
                  <a:pt x="768038" y="169585"/>
                  <a:pt x="762808" y="169585"/>
                </a:cubicBezTo>
                <a:lnTo>
                  <a:pt x="541189" y="169585"/>
                </a:lnTo>
                <a:cubicBezTo>
                  <a:pt x="535959" y="169585"/>
                  <a:pt x="531714" y="173834"/>
                  <a:pt x="531714" y="179070"/>
                </a:cubicBezTo>
                <a:close/>
                <a:moveTo>
                  <a:pt x="531714" y="260789"/>
                </a:moveTo>
                <a:cubicBezTo>
                  <a:pt x="531714" y="266025"/>
                  <a:pt x="535959" y="270274"/>
                  <a:pt x="541189" y="270274"/>
                </a:cubicBezTo>
                <a:lnTo>
                  <a:pt x="762808" y="270274"/>
                </a:lnTo>
                <a:cubicBezTo>
                  <a:pt x="768038" y="270274"/>
                  <a:pt x="772283" y="266025"/>
                  <a:pt x="772283" y="260789"/>
                </a:cubicBezTo>
                <a:cubicBezTo>
                  <a:pt x="772283" y="255554"/>
                  <a:pt x="768038" y="251305"/>
                  <a:pt x="762808" y="251305"/>
                </a:cubicBezTo>
                <a:lnTo>
                  <a:pt x="541189" y="251305"/>
                </a:lnTo>
                <a:cubicBezTo>
                  <a:pt x="535959" y="251305"/>
                  <a:pt x="531714" y="255554"/>
                  <a:pt x="531714" y="260789"/>
                </a:cubicBezTo>
                <a:close/>
                <a:moveTo>
                  <a:pt x="531714" y="342528"/>
                </a:moveTo>
                <a:cubicBezTo>
                  <a:pt x="531714" y="347764"/>
                  <a:pt x="535959" y="352013"/>
                  <a:pt x="541189" y="352013"/>
                </a:cubicBezTo>
                <a:lnTo>
                  <a:pt x="762808" y="352013"/>
                </a:lnTo>
                <a:cubicBezTo>
                  <a:pt x="768038" y="352013"/>
                  <a:pt x="772283" y="347764"/>
                  <a:pt x="772283" y="342528"/>
                </a:cubicBezTo>
                <a:cubicBezTo>
                  <a:pt x="772283" y="337293"/>
                  <a:pt x="768038" y="333043"/>
                  <a:pt x="762808" y="333043"/>
                </a:cubicBezTo>
                <a:lnTo>
                  <a:pt x="541189" y="333043"/>
                </a:lnTo>
                <a:cubicBezTo>
                  <a:pt x="535959" y="333043"/>
                  <a:pt x="531714" y="337293"/>
                  <a:pt x="531714" y="342528"/>
                </a:cubicBezTo>
                <a:close/>
                <a:moveTo>
                  <a:pt x="438595" y="68119"/>
                </a:moveTo>
                <a:cubicBezTo>
                  <a:pt x="442688" y="79405"/>
                  <a:pt x="444753" y="91261"/>
                  <a:pt x="444753" y="103326"/>
                </a:cubicBezTo>
                <a:lnTo>
                  <a:pt x="444753" y="490052"/>
                </a:lnTo>
                <a:cubicBezTo>
                  <a:pt x="422885" y="457425"/>
                  <a:pt x="385402" y="436141"/>
                  <a:pt x="343845" y="436141"/>
                </a:cubicBezTo>
                <a:lnTo>
                  <a:pt x="72654" y="436141"/>
                </a:lnTo>
                <a:lnTo>
                  <a:pt x="72654" y="0"/>
                </a:lnTo>
                <a:lnTo>
                  <a:pt x="341533" y="0"/>
                </a:lnTo>
                <a:cubicBezTo>
                  <a:pt x="384834" y="0"/>
                  <a:pt x="423833" y="27373"/>
                  <a:pt x="438595" y="68119"/>
                </a:cubicBezTo>
                <a:close/>
                <a:moveTo>
                  <a:pt x="376742" y="342528"/>
                </a:moveTo>
                <a:cubicBezTo>
                  <a:pt x="376742" y="337293"/>
                  <a:pt x="372497" y="333043"/>
                  <a:pt x="367267" y="333043"/>
                </a:cubicBezTo>
                <a:lnTo>
                  <a:pt x="145649" y="333043"/>
                </a:lnTo>
                <a:cubicBezTo>
                  <a:pt x="140418" y="333043"/>
                  <a:pt x="136174" y="337293"/>
                  <a:pt x="136174" y="342528"/>
                </a:cubicBezTo>
                <a:cubicBezTo>
                  <a:pt x="136174" y="347764"/>
                  <a:pt x="140418" y="352013"/>
                  <a:pt x="145649" y="352013"/>
                </a:cubicBezTo>
                <a:lnTo>
                  <a:pt x="367267" y="352013"/>
                </a:lnTo>
                <a:cubicBezTo>
                  <a:pt x="372497" y="352013"/>
                  <a:pt x="376742" y="347764"/>
                  <a:pt x="376742" y="342528"/>
                </a:cubicBezTo>
                <a:close/>
                <a:moveTo>
                  <a:pt x="376742" y="260789"/>
                </a:moveTo>
                <a:cubicBezTo>
                  <a:pt x="376742" y="255554"/>
                  <a:pt x="372497" y="251305"/>
                  <a:pt x="367267" y="251305"/>
                </a:cubicBezTo>
                <a:lnTo>
                  <a:pt x="145649" y="251305"/>
                </a:lnTo>
                <a:cubicBezTo>
                  <a:pt x="140418" y="251305"/>
                  <a:pt x="136174" y="255554"/>
                  <a:pt x="136174" y="260789"/>
                </a:cubicBezTo>
                <a:cubicBezTo>
                  <a:pt x="136174" y="266025"/>
                  <a:pt x="140418" y="270274"/>
                  <a:pt x="145649" y="270274"/>
                </a:cubicBezTo>
                <a:lnTo>
                  <a:pt x="367267" y="270274"/>
                </a:lnTo>
                <a:cubicBezTo>
                  <a:pt x="372497" y="270274"/>
                  <a:pt x="376742" y="266025"/>
                  <a:pt x="376742" y="260789"/>
                </a:cubicBezTo>
                <a:close/>
                <a:moveTo>
                  <a:pt x="376742" y="179070"/>
                </a:moveTo>
                <a:cubicBezTo>
                  <a:pt x="376742" y="173834"/>
                  <a:pt x="372497" y="169585"/>
                  <a:pt x="367267" y="169585"/>
                </a:cubicBezTo>
                <a:lnTo>
                  <a:pt x="145649" y="169585"/>
                </a:lnTo>
                <a:cubicBezTo>
                  <a:pt x="140418" y="169585"/>
                  <a:pt x="136174" y="173834"/>
                  <a:pt x="136174" y="179070"/>
                </a:cubicBezTo>
                <a:cubicBezTo>
                  <a:pt x="136174" y="184305"/>
                  <a:pt x="140418" y="188555"/>
                  <a:pt x="145649" y="188555"/>
                </a:cubicBezTo>
                <a:lnTo>
                  <a:pt x="367267" y="188555"/>
                </a:lnTo>
                <a:cubicBezTo>
                  <a:pt x="372497" y="188555"/>
                  <a:pt x="376742" y="184305"/>
                  <a:pt x="376742" y="179070"/>
                </a:cubicBezTo>
                <a:close/>
                <a:moveTo>
                  <a:pt x="376742" y="97331"/>
                </a:moveTo>
                <a:cubicBezTo>
                  <a:pt x="376742" y="92096"/>
                  <a:pt x="372497" y="87847"/>
                  <a:pt x="367267" y="87847"/>
                </a:cubicBezTo>
                <a:lnTo>
                  <a:pt x="145649" y="87847"/>
                </a:lnTo>
                <a:cubicBezTo>
                  <a:pt x="140418" y="87847"/>
                  <a:pt x="136174" y="92096"/>
                  <a:pt x="136174" y="97331"/>
                </a:cubicBezTo>
                <a:cubicBezTo>
                  <a:pt x="136174" y="102567"/>
                  <a:pt x="140418" y="106816"/>
                  <a:pt x="145649" y="106816"/>
                </a:cubicBezTo>
                <a:lnTo>
                  <a:pt x="367267" y="106816"/>
                </a:lnTo>
                <a:cubicBezTo>
                  <a:pt x="372497" y="106816"/>
                  <a:pt x="376742" y="102567"/>
                  <a:pt x="376742" y="973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36"/>
          <p:cNvSpPr/>
          <p:nvPr/>
        </p:nvSpPr>
        <p:spPr>
          <a:xfrm>
            <a:off x="6185659" y="3177878"/>
            <a:ext cx="473177" cy="284501"/>
          </a:xfrm>
          <a:custGeom>
            <a:rect b="b" l="l" r="r" t="t"/>
            <a:pathLst>
              <a:path extrusionOk="0" h="569002" w="946355">
                <a:moveTo>
                  <a:pt x="936881" y="74360"/>
                </a:moveTo>
                <a:lnTo>
                  <a:pt x="873702" y="74360"/>
                </a:lnTo>
                <a:lnTo>
                  <a:pt x="873702" y="9485"/>
                </a:lnTo>
                <a:cubicBezTo>
                  <a:pt x="873702" y="4249"/>
                  <a:pt x="869458" y="0"/>
                  <a:pt x="864227" y="0"/>
                </a:cubicBezTo>
                <a:lnTo>
                  <a:pt x="585873" y="0"/>
                </a:lnTo>
                <a:cubicBezTo>
                  <a:pt x="536622" y="0"/>
                  <a:pt x="492071" y="29952"/>
                  <a:pt x="473178" y="75080"/>
                </a:cubicBezTo>
                <a:cubicBezTo>
                  <a:pt x="454285" y="29934"/>
                  <a:pt x="409734" y="0"/>
                  <a:pt x="360483" y="0"/>
                </a:cubicBezTo>
                <a:lnTo>
                  <a:pt x="82129" y="0"/>
                </a:lnTo>
                <a:cubicBezTo>
                  <a:pt x="76899" y="0"/>
                  <a:pt x="72654" y="4249"/>
                  <a:pt x="72654" y="9485"/>
                </a:cubicBezTo>
                <a:lnTo>
                  <a:pt x="72654" y="74360"/>
                </a:lnTo>
                <a:lnTo>
                  <a:pt x="9475" y="74360"/>
                </a:lnTo>
                <a:cubicBezTo>
                  <a:pt x="4226" y="74360"/>
                  <a:pt x="0" y="78609"/>
                  <a:pt x="0" y="83844"/>
                </a:cubicBezTo>
                <a:lnTo>
                  <a:pt x="0" y="559518"/>
                </a:lnTo>
                <a:cubicBezTo>
                  <a:pt x="0" y="564772"/>
                  <a:pt x="4226" y="569002"/>
                  <a:pt x="9475" y="569002"/>
                </a:cubicBezTo>
                <a:lnTo>
                  <a:pt x="936881" y="569002"/>
                </a:lnTo>
                <a:cubicBezTo>
                  <a:pt x="942130" y="569002"/>
                  <a:pt x="946356" y="564772"/>
                  <a:pt x="946356" y="559518"/>
                </a:cubicBezTo>
                <a:lnTo>
                  <a:pt x="946356" y="83844"/>
                </a:lnTo>
                <a:cubicBezTo>
                  <a:pt x="946356" y="78609"/>
                  <a:pt x="942130" y="74360"/>
                  <a:pt x="936881" y="74360"/>
                </a:cubicBezTo>
                <a:close/>
                <a:moveTo>
                  <a:pt x="18950" y="550033"/>
                </a:moveTo>
                <a:lnTo>
                  <a:pt x="18950" y="93329"/>
                </a:lnTo>
                <a:lnTo>
                  <a:pt x="72654" y="93329"/>
                </a:lnTo>
                <a:lnTo>
                  <a:pt x="72654" y="464595"/>
                </a:lnTo>
                <a:cubicBezTo>
                  <a:pt x="72654" y="469831"/>
                  <a:pt x="76899" y="474080"/>
                  <a:pt x="82129" y="474080"/>
                </a:cubicBezTo>
                <a:lnTo>
                  <a:pt x="362795" y="474080"/>
                </a:lnTo>
                <a:cubicBezTo>
                  <a:pt x="409620" y="474080"/>
                  <a:pt x="450287" y="506062"/>
                  <a:pt x="461619" y="550033"/>
                </a:cubicBezTo>
                <a:lnTo>
                  <a:pt x="18950" y="550033"/>
                </a:lnTo>
                <a:close/>
                <a:moveTo>
                  <a:pt x="463703" y="509021"/>
                </a:moveTo>
                <a:cubicBezTo>
                  <a:pt x="441835" y="476394"/>
                  <a:pt x="404352" y="455111"/>
                  <a:pt x="362795" y="455111"/>
                </a:cubicBezTo>
                <a:lnTo>
                  <a:pt x="91604" y="455111"/>
                </a:lnTo>
                <a:lnTo>
                  <a:pt x="91604" y="18969"/>
                </a:lnTo>
                <a:lnTo>
                  <a:pt x="360483" y="18969"/>
                </a:lnTo>
                <a:cubicBezTo>
                  <a:pt x="403784" y="18969"/>
                  <a:pt x="442782" y="46342"/>
                  <a:pt x="457544" y="87088"/>
                </a:cubicBezTo>
                <a:cubicBezTo>
                  <a:pt x="461638" y="98375"/>
                  <a:pt x="463703" y="110230"/>
                  <a:pt x="463703" y="122295"/>
                </a:cubicBezTo>
                <a:lnTo>
                  <a:pt x="463703" y="509021"/>
                </a:lnTo>
                <a:close/>
                <a:moveTo>
                  <a:pt x="482653" y="122295"/>
                </a:moveTo>
                <a:cubicBezTo>
                  <a:pt x="482653" y="110230"/>
                  <a:pt x="484718" y="98375"/>
                  <a:pt x="488812" y="87088"/>
                </a:cubicBezTo>
                <a:cubicBezTo>
                  <a:pt x="503574" y="46342"/>
                  <a:pt x="542572" y="18969"/>
                  <a:pt x="585873" y="18969"/>
                </a:cubicBezTo>
                <a:lnTo>
                  <a:pt x="854752" y="18969"/>
                </a:lnTo>
                <a:lnTo>
                  <a:pt x="854752" y="455111"/>
                </a:lnTo>
                <a:lnTo>
                  <a:pt x="583561" y="455111"/>
                </a:lnTo>
                <a:cubicBezTo>
                  <a:pt x="542004" y="455111"/>
                  <a:pt x="504521" y="476394"/>
                  <a:pt x="482653" y="509021"/>
                </a:cubicBezTo>
                <a:lnTo>
                  <a:pt x="482653" y="122295"/>
                </a:lnTo>
                <a:close/>
                <a:moveTo>
                  <a:pt x="927406" y="550033"/>
                </a:moveTo>
                <a:lnTo>
                  <a:pt x="484737" y="550033"/>
                </a:lnTo>
                <a:cubicBezTo>
                  <a:pt x="496069" y="506062"/>
                  <a:pt x="536736" y="474080"/>
                  <a:pt x="583561" y="474080"/>
                </a:cubicBezTo>
                <a:lnTo>
                  <a:pt x="864227" y="474080"/>
                </a:lnTo>
                <a:cubicBezTo>
                  <a:pt x="869458" y="474080"/>
                  <a:pt x="873702" y="469831"/>
                  <a:pt x="873702" y="464595"/>
                </a:cubicBezTo>
                <a:lnTo>
                  <a:pt x="873702" y="93329"/>
                </a:lnTo>
                <a:lnTo>
                  <a:pt x="927406" y="93329"/>
                </a:lnTo>
                <a:lnTo>
                  <a:pt x="927406" y="550033"/>
                </a:lnTo>
                <a:close/>
                <a:moveTo>
                  <a:pt x="550664" y="116301"/>
                </a:moveTo>
                <a:cubicBezTo>
                  <a:pt x="550664" y="111065"/>
                  <a:pt x="554909" y="106816"/>
                  <a:pt x="560139" y="106816"/>
                </a:cubicBezTo>
                <a:lnTo>
                  <a:pt x="781758" y="106816"/>
                </a:lnTo>
                <a:cubicBezTo>
                  <a:pt x="786988" y="106816"/>
                  <a:pt x="791232" y="111065"/>
                  <a:pt x="791232" y="116301"/>
                </a:cubicBezTo>
                <a:cubicBezTo>
                  <a:pt x="791232" y="121536"/>
                  <a:pt x="786988" y="125785"/>
                  <a:pt x="781758" y="125785"/>
                </a:cubicBezTo>
                <a:lnTo>
                  <a:pt x="560139" y="125785"/>
                </a:lnTo>
                <a:cubicBezTo>
                  <a:pt x="554909" y="125785"/>
                  <a:pt x="550664" y="121536"/>
                  <a:pt x="550664" y="116301"/>
                </a:cubicBezTo>
                <a:close/>
                <a:moveTo>
                  <a:pt x="550664" y="198039"/>
                </a:moveTo>
                <a:cubicBezTo>
                  <a:pt x="550664" y="192804"/>
                  <a:pt x="554909" y="188555"/>
                  <a:pt x="560139" y="188555"/>
                </a:cubicBezTo>
                <a:lnTo>
                  <a:pt x="781758" y="188555"/>
                </a:lnTo>
                <a:cubicBezTo>
                  <a:pt x="786988" y="188555"/>
                  <a:pt x="791232" y="192804"/>
                  <a:pt x="791232" y="198039"/>
                </a:cubicBezTo>
                <a:cubicBezTo>
                  <a:pt x="791232" y="203275"/>
                  <a:pt x="786988" y="207524"/>
                  <a:pt x="781758" y="207524"/>
                </a:cubicBezTo>
                <a:lnTo>
                  <a:pt x="560139" y="207524"/>
                </a:lnTo>
                <a:cubicBezTo>
                  <a:pt x="554909" y="207524"/>
                  <a:pt x="550664" y="203275"/>
                  <a:pt x="550664" y="198039"/>
                </a:cubicBezTo>
                <a:close/>
                <a:moveTo>
                  <a:pt x="550664" y="279759"/>
                </a:moveTo>
                <a:cubicBezTo>
                  <a:pt x="550664" y="274523"/>
                  <a:pt x="554909" y="270274"/>
                  <a:pt x="560139" y="270274"/>
                </a:cubicBezTo>
                <a:lnTo>
                  <a:pt x="781758" y="270274"/>
                </a:lnTo>
                <a:cubicBezTo>
                  <a:pt x="786988" y="270274"/>
                  <a:pt x="791232" y="274523"/>
                  <a:pt x="791232" y="279759"/>
                </a:cubicBezTo>
                <a:cubicBezTo>
                  <a:pt x="791232" y="284994"/>
                  <a:pt x="786988" y="289243"/>
                  <a:pt x="781758" y="289243"/>
                </a:cubicBezTo>
                <a:lnTo>
                  <a:pt x="560139" y="289243"/>
                </a:lnTo>
                <a:cubicBezTo>
                  <a:pt x="554909" y="289243"/>
                  <a:pt x="550664" y="284994"/>
                  <a:pt x="550664" y="279759"/>
                </a:cubicBezTo>
                <a:close/>
                <a:moveTo>
                  <a:pt x="550664" y="361497"/>
                </a:moveTo>
                <a:cubicBezTo>
                  <a:pt x="550664" y="356262"/>
                  <a:pt x="554909" y="352013"/>
                  <a:pt x="560139" y="352013"/>
                </a:cubicBezTo>
                <a:lnTo>
                  <a:pt x="781758" y="352013"/>
                </a:lnTo>
                <a:cubicBezTo>
                  <a:pt x="786988" y="352013"/>
                  <a:pt x="791232" y="356262"/>
                  <a:pt x="791232" y="361497"/>
                </a:cubicBezTo>
                <a:cubicBezTo>
                  <a:pt x="791232" y="366733"/>
                  <a:pt x="786988" y="370982"/>
                  <a:pt x="781758" y="370982"/>
                </a:cubicBezTo>
                <a:lnTo>
                  <a:pt x="560139" y="370982"/>
                </a:lnTo>
                <a:cubicBezTo>
                  <a:pt x="554909" y="370982"/>
                  <a:pt x="550664" y="366733"/>
                  <a:pt x="550664" y="361497"/>
                </a:cubicBezTo>
                <a:close/>
                <a:moveTo>
                  <a:pt x="395692" y="116301"/>
                </a:moveTo>
                <a:cubicBezTo>
                  <a:pt x="395692" y="121536"/>
                  <a:pt x="391447" y="125785"/>
                  <a:pt x="386217" y="125785"/>
                </a:cubicBezTo>
                <a:lnTo>
                  <a:pt x="164598" y="125785"/>
                </a:lnTo>
                <a:cubicBezTo>
                  <a:pt x="159368" y="125785"/>
                  <a:pt x="155124" y="121536"/>
                  <a:pt x="155124" y="116301"/>
                </a:cubicBezTo>
                <a:cubicBezTo>
                  <a:pt x="155124" y="111065"/>
                  <a:pt x="159368" y="106816"/>
                  <a:pt x="164598" y="106816"/>
                </a:cubicBezTo>
                <a:lnTo>
                  <a:pt x="386217" y="106816"/>
                </a:lnTo>
                <a:cubicBezTo>
                  <a:pt x="391447" y="106816"/>
                  <a:pt x="395692" y="111065"/>
                  <a:pt x="395692" y="116301"/>
                </a:cubicBezTo>
                <a:close/>
                <a:moveTo>
                  <a:pt x="395692" y="198039"/>
                </a:moveTo>
                <a:cubicBezTo>
                  <a:pt x="395692" y="203275"/>
                  <a:pt x="391447" y="207524"/>
                  <a:pt x="386217" y="207524"/>
                </a:cubicBezTo>
                <a:lnTo>
                  <a:pt x="164598" y="207524"/>
                </a:lnTo>
                <a:cubicBezTo>
                  <a:pt x="159368" y="207524"/>
                  <a:pt x="155124" y="203275"/>
                  <a:pt x="155124" y="198039"/>
                </a:cubicBezTo>
                <a:cubicBezTo>
                  <a:pt x="155124" y="192804"/>
                  <a:pt x="159368" y="188555"/>
                  <a:pt x="164598" y="188555"/>
                </a:cubicBezTo>
                <a:lnTo>
                  <a:pt x="386217" y="188555"/>
                </a:lnTo>
                <a:cubicBezTo>
                  <a:pt x="391447" y="188555"/>
                  <a:pt x="395692" y="192804"/>
                  <a:pt x="395692" y="198039"/>
                </a:cubicBezTo>
                <a:close/>
                <a:moveTo>
                  <a:pt x="395692" y="279759"/>
                </a:moveTo>
                <a:cubicBezTo>
                  <a:pt x="395692" y="284994"/>
                  <a:pt x="391447" y="289243"/>
                  <a:pt x="386217" y="289243"/>
                </a:cubicBezTo>
                <a:lnTo>
                  <a:pt x="164598" y="289243"/>
                </a:lnTo>
                <a:cubicBezTo>
                  <a:pt x="159368" y="289243"/>
                  <a:pt x="155124" y="284994"/>
                  <a:pt x="155124" y="279759"/>
                </a:cubicBezTo>
                <a:cubicBezTo>
                  <a:pt x="155124" y="274523"/>
                  <a:pt x="159368" y="270274"/>
                  <a:pt x="164598" y="270274"/>
                </a:cubicBezTo>
                <a:lnTo>
                  <a:pt x="386217" y="270274"/>
                </a:lnTo>
                <a:cubicBezTo>
                  <a:pt x="391447" y="270274"/>
                  <a:pt x="395692" y="274523"/>
                  <a:pt x="395692" y="279759"/>
                </a:cubicBezTo>
                <a:close/>
                <a:moveTo>
                  <a:pt x="395692" y="361497"/>
                </a:moveTo>
                <a:cubicBezTo>
                  <a:pt x="395692" y="366733"/>
                  <a:pt x="391447" y="370982"/>
                  <a:pt x="386217" y="370982"/>
                </a:cubicBezTo>
                <a:lnTo>
                  <a:pt x="164598" y="370982"/>
                </a:lnTo>
                <a:cubicBezTo>
                  <a:pt x="159368" y="370982"/>
                  <a:pt x="155124" y="366733"/>
                  <a:pt x="155124" y="361497"/>
                </a:cubicBezTo>
                <a:cubicBezTo>
                  <a:pt x="155124" y="356262"/>
                  <a:pt x="159368" y="352013"/>
                  <a:pt x="164598" y="352013"/>
                </a:cubicBezTo>
                <a:lnTo>
                  <a:pt x="386217" y="352013"/>
                </a:lnTo>
                <a:cubicBezTo>
                  <a:pt x="391447" y="352013"/>
                  <a:pt x="395692" y="356262"/>
                  <a:pt x="395692" y="3614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36"/>
          <p:cNvSpPr/>
          <p:nvPr/>
        </p:nvSpPr>
        <p:spPr>
          <a:xfrm>
            <a:off x="6888918" y="3139271"/>
            <a:ext cx="458313" cy="361588"/>
          </a:xfrm>
          <a:custGeom>
            <a:rect b="b" l="l" r="r" t="t"/>
            <a:pathLst>
              <a:path extrusionOk="0" h="723175" w="916627">
                <a:moveTo>
                  <a:pt x="916628" y="9126"/>
                </a:moveTo>
                <a:cubicBezTo>
                  <a:pt x="916628" y="9145"/>
                  <a:pt x="916628" y="9163"/>
                  <a:pt x="916628" y="9182"/>
                </a:cubicBezTo>
                <a:lnTo>
                  <a:pt x="916628" y="580200"/>
                </a:lnTo>
                <a:cubicBezTo>
                  <a:pt x="916628" y="580255"/>
                  <a:pt x="916628" y="580292"/>
                  <a:pt x="916628" y="580347"/>
                </a:cubicBezTo>
                <a:lnTo>
                  <a:pt x="916628" y="580439"/>
                </a:lnTo>
                <a:cubicBezTo>
                  <a:pt x="916628" y="580549"/>
                  <a:pt x="916591" y="580641"/>
                  <a:pt x="916591" y="580751"/>
                </a:cubicBezTo>
                <a:cubicBezTo>
                  <a:pt x="916573" y="581247"/>
                  <a:pt x="916536" y="581725"/>
                  <a:pt x="916444" y="582202"/>
                </a:cubicBezTo>
                <a:cubicBezTo>
                  <a:pt x="916407" y="582386"/>
                  <a:pt x="916334" y="582569"/>
                  <a:pt x="916297" y="582771"/>
                </a:cubicBezTo>
                <a:cubicBezTo>
                  <a:pt x="916187" y="583157"/>
                  <a:pt x="916095" y="583543"/>
                  <a:pt x="915948" y="583910"/>
                </a:cubicBezTo>
                <a:cubicBezTo>
                  <a:pt x="915856" y="584093"/>
                  <a:pt x="915746" y="584277"/>
                  <a:pt x="915654" y="584461"/>
                </a:cubicBezTo>
                <a:cubicBezTo>
                  <a:pt x="915489" y="584810"/>
                  <a:pt x="915323" y="585158"/>
                  <a:pt x="915103" y="585471"/>
                </a:cubicBezTo>
                <a:cubicBezTo>
                  <a:pt x="915011" y="585636"/>
                  <a:pt x="914882" y="585783"/>
                  <a:pt x="914772" y="585930"/>
                </a:cubicBezTo>
                <a:cubicBezTo>
                  <a:pt x="914533" y="586242"/>
                  <a:pt x="914276" y="586572"/>
                  <a:pt x="914000" y="586866"/>
                </a:cubicBezTo>
                <a:cubicBezTo>
                  <a:pt x="913872" y="586995"/>
                  <a:pt x="913725" y="587105"/>
                  <a:pt x="913596" y="587215"/>
                </a:cubicBezTo>
                <a:cubicBezTo>
                  <a:pt x="913284" y="587491"/>
                  <a:pt x="912990" y="587766"/>
                  <a:pt x="912641" y="588005"/>
                </a:cubicBezTo>
                <a:cubicBezTo>
                  <a:pt x="912457" y="588133"/>
                  <a:pt x="912255" y="588207"/>
                  <a:pt x="912071" y="588317"/>
                </a:cubicBezTo>
                <a:cubicBezTo>
                  <a:pt x="911777" y="588501"/>
                  <a:pt x="911501" y="588684"/>
                  <a:pt x="911189" y="588831"/>
                </a:cubicBezTo>
                <a:lnTo>
                  <a:pt x="611777" y="722368"/>
                </a:lnTo>
                <a:cubicBezTo>
                  <a:pt x="611759" y="722386"/>
                  <a:pt x="611722" y="722386"/>
                  <a:pt x="611704" y="722404"/>
                </a:cubicBezTo>
                <a:cubicBezTo>
                  <a:pt x="611594" y="722441"/>
                  <a:pt x="611502" y="722478"/>
                  <a:pt x="611391" y="722514"/>
                </a:cubicBezTo>
                <a:cubicBezTo>
                  <a:pt x="611153" y="722606"/>
                  <a:pt x="610932" y="722698"/>
                  <a:pt x="610693" y="722772"/>
                </a:cubicBezTo>
                <a:cubicBezTo>
                  <a:pt x="610601" y="722790"/>
                  <a:pt x="610509" y="722808"/>
                  <a:pt x="610418" y="722845"/>
                </a:cubicBezTo>
                <a:cubicBezTo>
                  <a:pt x="610271" y="722882"/>
                  <a:pt x="610105" y="722937"/>
                  <a:pt x="609958" y="722973"/>
                </a:cubicBezTo>
                <a:cubicBezTo>
                  <a:pt x="609885" y="722973"/>
                  <a:pt x="609811" y="722992"/>
                  <a:pt x="609756" y="723010"/>
                </a:cubicBezTo>
                <a:cubicBezTo>
                  <a:pt x="609664" y="723010"/>
                  <a:pt x="609591" y="723029"/>
                  <a:pt x="609499" y="723047"/>
                </a:cubicBezTo>
                <a:cubicBezTo>
                  <a:pt x="609407" y="723065"/>
                  <a:pt x="609315" y="723065"/>
                  <a:pt x="609205" y="723084"/>
                </a:cubicBezTo>
                <a:cubicBezTo>
                  <a:pt x="608837" y="723139"/>
                  <a:pt x="608470" y="723157"/>
                  <a:pt x="608102" y="723176"/>
                </a:cubicBezTo>
                <a:cubicBezTo>
                  <a:pt x="608066" y="723176"/>
                  <a:pt x="608047" y="723176"/>
                  <a:pt x="608029" y="723176"/>
                </a:cubicBezTo>
                <a:cubicBezTo>
                  <a:pt x="608011" y="723176"/>
                  <a:pt x="607992" y="723176"/>
                  <a:pt x="607955" y="723176"/>
                </a:cubicBezTo>
                <a:cubicBezTo>
                  <a:pt x="607588" y="723157"/>
                  <a:pt x="607220" y="723139"/>
                  <a:pt x="606853" y="723084"/>
                </a:cubicBezTo>
                <a:cubicBezTo>
                  <a:pt x="606743" y="723065"/>
                  <a:pt x="606651" y="723065"/>
                  <a:pt x="606559" y="723047"/>
                </a:cubicBezTo>
                <a:cubicBezTo>
                  <a:pt x="606467" y="723029"/>
                  <a:pt x="606394" y="723010"/>
                  <a:pt x="606302" y="723010"/>
                </a:cubicBezTo>
                <a:cubicBezTo>
                  <a:pt x="606247" y="722992"/>
                  <a:pt x="606173" y="722973"/>
                  <a:pt x="606100" y="722973"/>
                </a:cubicBezTo>
                <a:cubicBezTo>
                  <a:pt x="605953" y="722937"/>
                  <a:pt x="605787" y="722882"/>
                  <a:pt x="605640" y="722845"/>
                </a:cubicBezTo>
                <a:cubicBezTo>
                  <a:pt x="605548" y="722808"/>
                  <a:pt x="605457" y="722790"/>
                  <a:pt x="605365" y="722772"/>
                </a:cubicBezTo>
                <a:cubicBezTo>
                  <a:pt x="605126" y="722698"/>
                  <a:pt x="604905" y="722606"/>
                  <a:pt x="604666" y="722514"/>
                </a:cubicBezTo>
                <a:cubicBezTo>
                  <a:pt x="604556" y="722478"/>
                  <a:pt x="604464" y="722441"/>
                  <a:pt x="604354" y="722404"/>
                </a:cubicBezTo>
                <a:cubicBezTo>
                  <a:pt x="604336" y="722386"/>
                  <a:pt x="604299" y="722386"/>
                  <a:pt x="604281" y="722368"/>
                </a:cubicBezTo>
                <a:lnTo>
                  <a:pt x="308617" y="590502"/>
                </a:lnTo>
                <a:lnTo>
                  <a:pt x="12936" y="722368"/>
                </a:lnTo>
                <a:cubicBezTo>
                  <a:pt x="12899" y="722386"/>
                  <a:pt x="12880" y="722404"/>
                  <a:pt x="12844" y="722404"/>
                </a:cubicBezTo>
                <a:cubicBezTo>
                  <a:pt x="12752" y="722441"/>
                  <a:pt x="12678" y="722478"/>
                  <a:pt x="12586" y="722514"/>
                </a:cubicBezTo>
                <a:cubicBezTo>
                  <a:pt x="12090" y="722698"/>
                  <a:pt x="11594" y="722863"/>
                  <a:pt x="11080" y="722973"/>
                </a:cubicBezTo>
                <a:cubicBezTo>
                  <a:pt x="11025" y="722992"/>
                  <a:pt x="10970" y="722992"/>
                  <a:pt x="10933" y="722992"/>
                </a:cubicBezTo>
                <a:cubicBezTo>
                  <a:pt x="10363" y="723102"/>
                  <a:pt x="9812" y="723176"/>
                  <a:pt x="9242" y="723176"/>
                </a:cubicBezTo>
                <a:cubicBezTo>
                  <a:pt x="9224" y="723176"/>
                  <a:pt x="9206" y="723176"/>
                  <a:pt x="9187" y="723176"/>
                </a:cubicBezTo>
                <a:cubicBezTo>
                  <a:pt x="9132" y="723176"/>
                  <a:pt x="9077" y="723157"/>
                  <a:pt x="9040" y="723157"/>
                </a:cubicBezTo>
                <a:cubicBezTo>
                  <a:pt x="8544" y="723157"/>
                  <a:pt x="8085" y="723102"/>
                  <a:pt x="7607" y="723010"/>
                </a:cubicBezTo>
                <a:cubicBezTo>
                  <a:pt x="7405" y="722973"/>
                  <a:pt x="7203" y="722937"/>
                  <a:pt x="7001" y="722882"/>
                </a:cubicBezTo>
                <a:cubicBezTo>
                  <a:pt x="6670" y="722808"/>
                  <a:pt x="6358" y="722698"/>
                  <a:pt x="6027" y="722588"/>
                </a:cubicBezTo>
                <a:cubicBezTo>
                  <a:pt x="5843" y="722514"/>
                  <a:pt x="5641" y="722459"/>
                  <a:pt x="5457" y="722368"/>
                </a:cubicBezTo>
                <a:cubicBezTo>
                  <a:pt x="5016" y="722184"/>
                  <a:pt x="4594" y="721945"/>
                  <a:pt x="4189" y="721688"/>
                </a:cubicBezTo>
                <a:cubicBezTo>
                  <a:pt x="4024" y="721578"/>
                  <a:pt x="3877" y="721449"/>
                  <a:pt x="3712" y="721339"/>
                </a:cubicBezTo>
                <a:cubicBezTo>
                  <a:pt x="3454" y="721137"/>
                  <a:pt x="3197" y="720917"/>
                  <a:pt x="2940" y="720696"/>
                </a:cubicBezTo>
                <a:cubicBezTo>
                  <a:pt x="2793" y="720550"/>
                  <a:pt x="2646" y="720403"/>
                  <a:pt x="2499" y="720256"/>
                </a:cubicBezTo>
                <a:cubicBezTo>
                  <a:pt x="2260" y="719999"/>
                  <a:pt x="2058" y="719742"/>
                  <a:pt x="1856" y="719485"/>
                </a:cubicBezTo>
                <a:cubicBezTo>
                  <a:pt x="1746" y="719319"/>
                  <a:pt x="1617" y="719172"/>
                  <a:pt x="1507" y="718989"/>
                </a:cubicBezTo>
                <a:cubicBezTo>
                  <a:pt x="1231" y="718603"/>
                  <a:pt x="1011" y="718181"/>
                  <a:pt x="808" y="717740"/>
                </a:cubicBezTo>
                <a:cubicBezTo>
                  <a:pt x="808" y="717722"/>
                  <a:pt x="790" y="717722"/>
                  <a:pt x="790" y="717703"/>
                </a:cubicBezTo>
                <a:cubicBezTo>
                  <a:pt x="570" y="717208"/>
                  <a:pt x="404" y="716675"/>
                  <a:pt x="276" y="716142"/>
                </a:cubicBezTo>
                <a:cubicBezTo>
                  <a:pt x="257" y="716069"/>
                  <a:pt x="239" y="716014"/>
                  <a:pt x="220" y="715940"/>
                </a:cubicBezTo>
                <a:cubicBezTo>
                  <a:pt x="129" y="715573"/>
                  <a:pt x="110" y="715188"/>
                  <a:pt x="73" y="714784"/>
                </a:cubicBezTo>
                <a:cubicBezTo>
                  <a:pt x="55" y="714563"/>
                  <a:pt x="18" y="714343"/>
                  <a:pt x="18" y="714104"/>
                </a:cubicBezTo>
                <a:cubicBezTo>
                  <a:pt x="18" y="714067"/>
                  <a:pt x="0" y="714031"/>
                  <a:pt x="0" y="713994"/>
                </a:cubicBezTo>
                <a:lnTo>
                  <a:pt x="0" y="142718"/>
                </a:lnTo>
                <a:cubicBezTo>
                  <a:pt x="0" y="142406"/>
                  <a:pt x="55" y="142112"/>
                  <a:pt x="92" y="141818"/>
                </a:cubicBezTo>
                <a:cubicBezTo>
                  <a:pt x="110" y="141561"/>
                  <a:pt x="129" y="141304"/>
                  <a:pt x="165" y="141047"/>
                </a:cubicBezTo>
                <a:cubicBezTo>
                  <a:pt x="239" y="140661"/>
                  <a:pt x="349" y="140312"/>
                  <a:pt x="478" y="139964"/>
                </a:cubicBezTo>
                <a:cubicBezTo>
                  <a:pt x="533" y="139743"/>
                  <a:pt x="588" y="139541"/>
                  <a:pt x="661" y="139339"/>
                </a:cubicBezTo>
                <a:cubicBezTo>
                  <a:pt x="790" y="138990"/>
                  <a:pt x="974" y="138678"/>
                  <a:pt x="1158" y="138348"/>
                </a:cubicBezTo>
                <a:cubicBezTo>
                  <a:pt x="1268" y="138146"/>
                  <a:pt x="1360" y="137944"/>
                  <a:pt x="1470" y="137760"/>
                </a:cubicBezTo>
                <a:cubicBezTo>
                  <a:pt x="1672" y="137466"/>
                  <a:pt x="1893" y="137209"/>
                  <a:pt x="2113" y="136934"/>
                </a:cubicBezTo>
                <a:cubicBezTo>
                  <a:pt x="2260" y="136732"/>
                  <a:pt x="2407" y="136530"/>
                  <a:pt x="2591" y="136364"/>
                </a:cubicBezTo>
                <a:cubicBezTo>
                  <a:pt x="2830" y="136107"/>
                  <a:pt x="3105" y="135887"/>
                  <a:pt x="3363" y="135667"/>
                </a:cubicBezTo>
                <a:cubicBezTo>
                  <a:pt x="3565" y="135520"/>
                  <a:pt x="3730" y="135336"/>
                  <a:pt x="3932" y="135207"/>
                </a:cubicBezTo>
                <a:cubicBezTo>
                  <a:pt x="4281" y="134950"/>
                  <a:pt x="4649" y="134767"/>
                  <a:pt x="5035" y="134565"/>
                </a:cubicBezTo>
                <a:cubicBezTo>
                  <a:pt x="5182" y="134491"/>
                  <a:pt x="5292" y="134400"/>
                  <a:pt x="5457" y="134326"/>
                </a:cubicBezTo>
                <a:lnTo>
                  <a:pt x="5586" y="134271"/>
                </a:lnTo>
                <a:cubicBezTo>
                  <a:pt x="5604" y="134271"/>
                  <a:pt x="5623" y="134253"/>
                  <a:pt x="5641" y="134253"/>
                </a:cubicBezTo>
                <a:lnTo>
                  <a:pt x="304869" y="790"/>
                </a:lnTo>
                <a:cubicBezTo>
                  <a:pt x="304906" y="771"/>
                  <a:pt x="304961" y="771"/>
                  <a:pt x="304998" y="753"/>
                </a:cubicBezTo>
                <a:cubicBezTo>
                  <a:pt x="305034" y="735"/>
                  <a:pt x="305089" y="716"/>
                  <a:pt x="305145" y="698"/>
                </a:cubicBezTo>
                <a:cubicBezTo>
                  <a:pt x="305438" y="569"/>
                  <a:pt x="305732" y="496"/>
                  <a:pt x="306045" y="404"/>
                </a:cubicBezTo>
                <a:cubicBezTo>
                  <a:pt x="306284" y="331"/>
                  <a:pt x="306523" y="239"/>
                  <a:pt x="306761" y="184"/>
                </a:cubicBezTo>
                <a:cubicBezTo>
                  <a:pt x="306780" y="184"/>
                  <a:pt x="306817" y="184"/>
                  <a:pt x="306835" y="184"/>
                </a:cubicBezTo>
                <a:cubicBezTo>
                  <a:pt x="307147" y="129"/>
                  <a:pt x="307441" y="110"/>
                  <a:pt x="307754" y="73"/>
                </a:cubicBezTo>
                <a:cubicBezTo>
                  <a:pt x="308029" y="55"/>
                  <a:pt x="308305" y="0"/>
                  <a:pt x="308581" y="0"/>
                </a:cubicBezTo>
                <a:cubicBezTo>
                  <a:pt x="308599" y="0"/>
                  <a:pt x="308599" y="0"/>
                  <a:pt x="308617" y="0"/>
                </a:cubicBezTo>
                <a:lnTo>
                  <a:pt x="308636" y="0"/>
                </a:lnTo>
                <a:cubicBezTo>
                  <a:pt x="308930" y="0"/>
                  <a:pt x="309205" y="55"/>
                  <a:pt x="309481" y="73"/>
                </a:cubicBezTo>
                <a:cubicBezTo>
                  <a:pt x="309793" y="110"/>
                  <a:pt x="310087" y="129"/>
                  <a:pt x="310363" y="184"/>
                </a:cubicBezTo>
                <a:cubicBezTo>
                  <a:pt x="310418" y="184"/>
                  <a:pt x="310455" y="184"/>
                  <a:pt x="310491" y="202"/>
                </a:cubicBezTo>
                <a:cubicBezTo>
                  <a:pt x="310730" y="239"/>
                  <a:pt x="310951" y="331"/>
                  <a:pt x="311190" y="404"/>
                </a:cubicBezTo>
                <a:cubicBezTo>
                  <a:pt x="311484" y="496"/>
                  <a:pt x="311778" y="569"/>
                  <a:pt x="312053" y="679"/>
                </a:cubicBezTo>
                <a:cubicBezTo>
                  <a:pt x="312127" y="716"/>
                  <a:pt x="312182" y="735"/>
                  <a:pt x="312255" y="753"/>
                </a:cubicBezTo>
                <a:cubicBezTo>
                  <a:pt x="312292" y="771"/>
                  <a:pt x="312329" y="771"/>
                  <a:pt x="312347" y="790"/>
                </a:cubicBezTo>
                <a:lnTo>
                  <a:pt x="608029" y="132655"/>
                </a:lnTo>
                <a:lnTo>
                  <a:pt x="903711" y="790"/>
                </a:lnTo>
                <a:cubicBezTo>
                  <a:pt x="903729" y="771"/>
                  <a:pt x="903766" y="771"/>
                  <a:pt x="903802" y="753"/>
                </a:cubicBezTo>
                <a:cubicBezTo>
                  <a:pt x="904023" y="661"/>
                  <a:pt x="904280" y="606"/>
                  <a:pt x="904501" y="514"/>
                </a:cubicBezTo>
                <a:cubicBezTo>
                  <a:pt x="904868" y="404"/>
                  <a:pt x="905217" y="275"/>
                  <a:pt x="905566" y="202"/>
                </a:cubicBezTo>
                <a:cubicBezTo>
                  <a:pt x="905640" y="184"/>
                  <a:pt x="905713" y="184"/>
                  <a:pt x="905787" y="165"/>
                </a:cubicBezTo>
                <a:cubicBezTo>
                  <a:pt x="906338" y="73"/>
                  <a:pt x="906871" y="0"/>
                  <a:pt x="907422" y="0"/>
                </a:cubicBezTo>
                <a:lnTo>
                  <a:pt x="907441" y="0"/>
                </a:lnTo>
                <a:cubicBezTo>
                  <a:pt x="907514" y="0"/>
                  <a:pt x="907569" y="18"/>
                  <a:pt x="907643" y="18"/>
                </a:cubicBezTo>
                <a:cubicBezTo>
                  <a:pt x="908176" y="37"/>
                  <a:pt x="908708" y="73"/>
                  <a:pt x="909223" y="184"/>
                </a:cubicBezTo>
                <a:cubicBezTo>
                  <a:pt x="909388" y="220"/>
                  <a:pt x="909535" y="275"/>
                  <a:pt x="909701" y="312"/>
                </a:cubicBezTo>
                <a:cubicBezTo>
                  <a:pt x="910105" y="422"/>
                  <a:pt x="910527" y="533"/>
                  <a:pt x="910913" y="698"/>
                </a:cubicBezTo>
                <a:cubicBezTo>
                  <a:pt x="911097" y="753"/>
                  <a:pt x="911244" y="863"/>
                  <a:pt x="911409" y="937"/>
                </a:cubicBezTo>
                <a:cubicBezTo>
                  <a:pt x="911777" y="1120"/>
                  <a:pt x="912144" y="1304"/>
                  <a:pt x="912494" y="1524"/>
                </a:cubicBezTo>
                <a:cubicBezTo>
                  <a:pt x="912641" y="1616"/>
                  <a:pt x="912751" y="1726"/>
                  <a:pt x="912898" y="1818"/>
                </a:cubicBezTo>
                <a:cubicBezTo>
                  <a:pt x="913229" y="2075"/>
                  <a:pt x="913578" y="2332"/>
                  <a:pt x="913872" y="2644"/>
                </a:cubicBezTo>
                <a:cubicBezTo>
                  <a:pt x="914000" y="2754"/>
                  <a:pt x="914092" y="2883"/>
                  <a:pt x="914202" y="3012"/>
                </a:cubicBezTo>
                <a:cubicBezTo>
                  <a:pt x="914478" y="3324"/>
                  <a:pt x="914772" y="3636"/>
                  <a:pt x="915011" y="3985"/>
                </a:cubicBezTo>
                <a:cubicBezTo>
                  <a:pt x="915139" y="4168"/>
                  <a:pt x="915213" y="4352"/>
                  <a:pt x="915323" y="4554"/>
                </a:cubicBezTo>
                <a:cubicBezTo>
                  <a:pt x="915507" y="4829"/>
                  <a:pt x="915691" y="5105"/>
                  <a:pt x="915838" y="5435"/>
                </a:cubicBezTo>
                <a:cubicBezTo>
                  <a:pt x="915856" y="5472"/>
                  <a:pt x="915856" y="5509"/>
                  <a:pt x="915874" y="5564"/>
                </a:cubicBezTo>
                <a:cubicBezTo>
                  <a:pt x="915966" y="5748"/>
                  <a:pt x="916003" y="5950"/>
                  <a:pt x="916077" y="6152"/>
                </a:cubicBezTo>
                <a:cubicBezTo>
                  <a:pt x="916205" y="6537"/>
                  <a:pt x="916352" y="6923"/>
                  <a:pt x="916426" y="7309"/>
                </a:cubicBezTo>
                <a:cubicBezTo>
                  <a:pt x="916444" y="7400"/>
                  <a:pt x="916444" y="7492"/>
                  <a:pt x="916462" y="7584"/>
                </a:cubicBezTo>
                <a:cubicBezTo>
                  <a:pt x="916554" y="8098"/>
                  <a:pt x="916628" y="8612"/>
                  <a:pt x="916628" y="91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36"/>
          <p:cNvSpPr/>
          <p:nvPr/>
        </p:nvSpPr>
        <p:spPr>
          <a:xfrm>
            <a:off x="6898105" y="3150931"/>
            <a:ext cx="439939" cy="338257"/>
          </a:xfrm>
          <a:custGeom>
            <a:rect b="b" l="l" r="r" t="t"/>
            <a:pathLst>
              <a:path extrusionOk="0" h="676514" w="879878">
                <a:moveTo>
                  <a:pt x="866704" y="472721"/>
                </a:moveTo>
                <a:cubicBezTo>
                  <a:pt x="870655" y="473713"/>
                  <a:pt x="874679" y="474374"/>
                  <a:pt x="878703" y="474668"/>
                </a:cubicBezTo>
                <a:cubicBezTo>
                  <a:pt x="879107" y="474686"/>
                  <a:pt x="879493" y="474796"/>
                  <a:pt x="879879" y="474870"/>
                </a:cubicBezTo>
                <a:lnTo>
                  <a:pt x="879879" y="0"/>
                </a:lnTo>
                <a:lnTo>
                  <a:pt x="598842" y="125346"/>
                </a:lnTo>
                <a:lnTo>
                  <a:pt x="598842" y="271829"/>
                </a:lnTo>
                <a:cubicBezTo>
                  <a:pt x="601671" y="270066"/>
                  <a:pt x="604464" y="268432"/>
                  <a:pt x="607239" y="266944"/>
                </a:cubicBezTo>
                <a:cubicBezTo>
                  <a:pt x="611722" y="264557"/>
                  <a:pt x="617271" y="266247"/>
                  <a:pt x="619678" y="270709"/>
                </a:cubicBezTo>
                <a:cubicBezTo>
                  <a:pt x="622067" y="275189"/>
                  <a:pt x="620377" y="280753"/>
                  <a:pt x="615912" y="283141"/>
                </a:cubicBezTo>
                <a:cubicBezTo>
                  <a:pt x="610436" y="286060"/>
                  <a:pt x="604813" y="289660"/>
                  <a:pt x="598842" y="294048"/>
                </a:cubicBezTo>
                <a:lnTo>
                  <a:pt x="598842" y="676515"/>
                </a:lnTo>
                <a:lnTo>
                  <a:pt x="879879" y="551168"/>
                </a:lnTo>
                <a:lnTo>
                  <a:pt x="879879" y="492810"/>
                </a:lnTo>
                <a:cubicBezTo>
                  <a:pt x="879291" y="492939"/>
                  <a:pt x="878666" y="493012"/>
                  <a:pt x="878041" y="493012"/>
                </a:cubicBezTo>
                <a:cubicBezTo>
                  <a:pt x="877821" y="493012"/>
                  <a:pt x="877600" y="492994"/>
                  <a:pt x="877362" y="492976"/>
                </a:cubicBezTo>
                <a:cubicBezTo>
                  <a:pt x="872290" y="492608"/>
                  <a:pt x="867182" y="491782"/>
                  <a:pt x="862184" y="490515"/>
                </a:cubicBezTo>
                <a:cubicBezTo>
                  <a:pt x="857278" y="489266"/>
                  <a:pt x="854302" y="484272"/>
                  <a:pt x="855551" y="479369"/>
                </a:cubicBezTo>
                <a:cubicBezTo>
                  <a:pt x="856782" y="474447"/>
                  <a:pt x="861780" y="471473"/>
                  <a:pt x="866704" y="472721"/>
                </a:cubicBezTo>
                <a:close/>
                <a:moveTo>
                  <a:pt x="683089" y="268891"/>
                </a:moveTo>
                <a:cubicBezTo>
                  <a:pt x="681968" y="272967"/>
                  <a:pt x="678256" y="275630"/>
                  <a:pt x="674232" y="275630"/>
                </a:cubicBezTo>
                <a:cubicBezTo>
                  <a:pt x="673424" y="275630"/>
                  <a:pt x="672597" y="275538"/>
                  <a:pt x="671788" y="275300"/>
                </a:cubicBezTo>
                <a:cubicBezTo>
                  <a:pt x="666258" y="273794"/>
                  <a:pt x="660635" y="272967"/>
                  <a:pt x="655086" y="272876"/>
                </a:cubicBezTo>
                <a:cubicBezTo>
                  <a:pt x="652642" y="272839"/>
                  <a:pt x="649996" y="272912"/>
                  <a:pt x="647479" y="273133"/>
                </a:cubicBezTo>
                <a:cubicBezTo>
                  <a:pt x="642408" y="273629"/>
                  <a:pt x="637961" y="269882"/>
                  <a:pt x="637502" y="264814"/>
                </a:cubicBezTo>
                <a:cubicBezTo>
                  <a:pt x="637042" y="259764"/>
                  <a:pt x="640772" y="255302"/>
                  <a:pt x="645825" y="254861"/>
                </a:cubicBezTo>
                <a:cubicBezTo>
                  <a:pt x="649004" y="254568"/>
                  <a:pt x="652201" y="254457"/>
                  <a:pt x="655398" y="254513"/>
                </a:cubicBezTo>
                <a:cubicBezTo>
                  <a:pt x="662509" y="254641"/>
                  <a:pt x="669657" y="255688"/>
                  <a:pt x="676658" y="257598"/>
                </a:cubicBezTo>
                <a:cubicBezTo>
                  <a:pt x="681545" y="258938"/>
                  <a:pt x="684430" y="263988"/>
                  <a:pt x="683089" y="268891"/>
                </a:cubicBezTo>
                <a:close/>
                <a:moveTo>
                  <a:pt x="733306" y="309198"/>
                </a:moveTo>
                <a:cubicBezTo>
                  <a:pt x="731560" y="310722"/>
                  <a:pt x="729411" y="311456"/>
                  <a:pt x="727279" y="311456"/>
                </a:cubicBezTo>
                <a:cubicBezTo>
                  <a:pt x="724707" y="311456"/>
                  <a:pt x="722153" y="310391"/>
                  <a:pt x="720334" y="308316"/>
                </a:cubicBezTo>
                <a:cubicBezTo>
                  <a:pt x="714399" y="301485"/>
                  <a:pt x="708059" y="295499"/>
                  <a:pt x="701500" y="290504"/>
                </a:cubicBezTo>
                <a:cubicBezTo>
                  <a:pt x="697457" y="287438"/>
                  <a:pt x="696686" y="281672"/>
                  <a:pt x="699754" y="277650"/>
                </a:cubicBezTo>
                <a:cubicBezTo>
                  <a:pt x="702823" y="273610"/>
                  <a:pt x="708592" y="272821"/>
                  <a:pt x="712635" y="275906"/>
                </a:cubicBezTo>
                <a:cubicBezTo>
                  <a:pt x="720187" y="281653"/>
                  <a:pt x="727444" y="288503"/>
                  <a:pt x="734188" y="296252"/>
                </a:cubicBezTo>
                <a:cubicBezTo>
                  <a:pt x="737532" y="300071"/>
                  <a:pt x="737128" y="305874"/>
                  <a:pt x="733306" y="309198"/>
                </a:cubicBezTo>
                <a:close/>
                <a:moveTo>
                  <a:pt x="761070" y="366656"/>
                </a:moveTo>
                <a:cubicBezTo>
                  <a:pt x="757634" y="366656"/>
                  <a:pt x="754326" y="364709"/>
                  <a:pt x="752764" y="361404"/>
                </a:cubicBezTo>
                <a:cubicBezTo>
                  <a:pt x="748189" y="351763"/>
                  <a:pt x="744257" y="344088"/>
                  <a:pt x="740380" y="337220"/>
                </a:cubicBezTo>
                <a:cubicBezTo>
                  <a:pt x="737900" y="332813"/>
                  <a:pt x="739461" y="327212"/>
                  <a:pt x="743871" y="324715"/>
                </a:cubicBezTo>
                <a:cubicBezTo>
                  <a:pt x="748299" y="322217"/>
                  <a:pt x="753885" y="323778"/>
                  <a:pt x="756384" y="328204"/>
                </a:cubicBezTo>
                <a:cubicBezTo>
                  <a:pt x="760482" y="335439"/>
                  <a:pt x="764598" y="343500"/>
                  <a:pt x="769375" y="353526"/>
                </a:cubicBezTo>
                <a:cubicBezTo>
                  <a:pt x="771543" y="358117"/>
                  <a:pt x="769577" y="363589"/>
                  <a:pt x="765002" y="365756"/>
                </a:cubicBezTo>
                <a:cubicBezTo>
                  <a:pt x="763734" y="366362"/>
                  <a:pt x="762393" y="366656"/>
                  <a:pt x="761070" y="366656"/>
                </a:cubicBezTo>
                <a:close/>
                <a:moveTo>
                  <a:pt x="793960" y="423820"/>
                </a:moveTo>
                <a:cubicBezTo>
                  <a:pt x="792527" y="424647"/>
                  <a:pt x="790965" y="425032"/>
                  <a:pt x="789421" y="425032"/>
                </a:cubicBezTo>
                <a:cubicBezTo>
                  <a:pt x="786224" y="425032"/>
                  <a:pt x="783119" y="423361"/>
                  <a:pt x="781429" y="420386"/>
                </a:cubicBezTo>
                <a:cubicBezTo>
                  <a:pt x="777276" y="413115"/>
                  <a:pt x="773142" y="405053"/>
                  <a:pt x="768383" y="395064"/>
                </a:cubicBezTo>
                <a:cubicBezTo>
                  <a:pt x="766196" y="390491"/>
                  <a:pt x="768144" y="385001"/>
                  <a:pt x="772719" y="382834"/>
                </a:cubicBezTo>
                <a:cubicBezTo>
                  <a:pt x="777313" y="380649"/>
                  <a:pt x="782788" y="382595"/>
                  <a:pt x="784975" y="387186"/>
                </a:cubicBezTo>
                <a:cubicBezTo>
                  <a:pt x="789532" y="396753"/>
                  <a:pt x="793482" y="404429"/>
                  <a:pt x="797396" y="411297"/>
                </a:cubicBezTo>
                <a:cubicBezTo>
                  <a:pt x="799913" y="415704"/>
                  <a:pt x="798370" y="421305"/>
                  <a:pt x="793960" y="423820"/>
                </a:cubicBezTo>
                <a:close/>
                <a:moveTo>
                  <a:pt x="838353" y="470628"/>
                </a:moveTo>
                <a:cubicBezTo>
                  <a:pt x="836552" y="473033"/>
                  <a:pt x="833796" y="474300"/>
                  <a:pt x="831003" y="474300"/>
                </a:cubicBezTo>
                <a:cubicBezTo>
                  <a:pt x="829074" y="474300"/>
                  <a:pt x="827144" y="473694"/>
                  <a:pt x="825491" y="472464"/>
                </a:cubicBezTo>
                <a:cubicBezTo>
                  <a:pt x="817939" y="466790"/>
                  <a:pt x="810644" y="459977"/>
                  <a:pt x="803809" y="452210"/>
                </a:cubicBezTo>
                <a:cubicBezTo>
                  <a:pt x="800465" y="448390"/>
                  <a:pt x="800832" y="442587"/>
                  <a:pt x="804654" y="439245"/>
                </a:cubicBezTo>
                <a:cubicBezTo>
                  <a:pt x="808457" y="435903"/>
                  <a:pt x="814264" y="436270"/>
                  <a:pt x="817608" y="440090"/>
                </a:cubicBezTo>
                <a:cubicBezTo>
                  <a:pt x="823616" y="446903"/>
                  <a:pt x="829974" y="452871"/>
                  <a:pt x="836534" y="457774"/>
                </a:cubicBezTo>
                <a:cubicBezTo>
                  <a:pt x="840576" y="460822"/>
                  <a:pt x="841403" y="466570"/>
                  <a:pt x="838353" y="470628"/>
                </a:cubicBezTo>
                <a:close/>
                <a:moveTo>
                  <a:pt x="299430" y="551168"/>
                </a:moveTo>
                <a:lnTo>
                  <a:pt x="580467" y="676515"/>
                </a:lnTo>
                <a:lnTo>
                  <a:pt x="580467" y="294948"/>
                </a:lnTo>
                <a:cubicBezTo>
                  <a:pt x="578832" y="292065"/>
                  <a:pt x="578869" y="288594"/>
                  <a:pt x="580467" y="285822"/>
                </a:cubicBezTo>
                <a:lnTo>
                  <a:pt x="580467" y="125346"/>
                </a:lnTo>
                <a:lnTo>
                  <a:pt x="299430" y="0"/>
                </a:lnTo>
                <a:lnTo>
                  <a:pt x="299430" y="551168"/>
                </a:lnTo>
                <a:close/>
                <a:moveTo>
                  <a:pt x="409952" y="367868"/>
                </a:moveTo>
                <a:cubicBezTo>
                  <a:pt x="402198" y="373524"/>
                  <a:pt x="393967" y="378757"/>
                  <a:pt x="385478" y="383403"/>
                </a:cubicBezTo>
                <a:cubicBezTo>
                  <a:pt x="384081" y="384174"/>
                  <a:pt x="382556" y="384542"/>
                  <a:pt x="381068" y="384542"/>
                </a:cubicBezTo>
                <a:cubicBezTo>
                  <a:pt x="377815" y="384542"/>
                  <a:pt x="374673" y="382815"/>
                  <a:pt x="373001" y="379786"/>
                </a:cubicBezTo>
                <a:cubicBezTo>
                  <a:pt x="370558" y="375342"/>
                  <a:pt x="372174" y="369759"/>
                  <a:pt x="376639" y="367317"/>
                </a:cubicBezTo>
                <a:cubicBezTo>
                  <a:pt x="384430" y="363038"/>
                  <a:pt x="392001" y="358227"/>
                  <a:pt x="399111" y="353031"/>
                </a:cubicBezTo>
                <a:cubicBezTo>
                  <a:pt x="403209" y="350037"/>
                  <a:pt x="408960" y="350937"/>
                  <a:pt x="411955" y="355032"/>
                </a:cubicBezTo>
                <a:cubicBezTo>
                  <a:pt x="414950" y="359127"/>
                  <a:pt x="414050" y="364875"/>
                  <a:pt x="409952" y="367868"/>
                </a:cubicBezTo>
                <a:close/>
                <a:moveTo>
                  <a:pt x="449990" y="383972"/>
                </a:moveTo>
                <a:cubicBezTo>
                  <a:pt x="449696" y="383972"/>
                  <a:pt x="449402" y="383954"/>
                  <a:pt x="449127" y="383936"/>
                </a:cubicBezTo>
                <a:cubicBezTo>
                  <a:pt x="439021" y="382981"/>
                  <a:pt x="429025" y="380190"/>
                  <a:pt x="419378" y="375617"/>
                </a:cubicBezTo>
                <a:cubicBezTo>
                  <a:pt x="414803" y="373450"/>
                  <a:pt x="412856" y="367978"/>
                  <a:pt x="415024" y="363387"/>
                </a:cubicBezTo>
                <a:cubicBezTo>
                  <a:pt x="417192" y="358815"/>
                  <a:pt x="422686" y="356850"/>
                  <a:pt x="427261" y="359035"/>
                </a:cubicBezTo>
                <a:cubicBezTo>
                  <a:pt x="434960" y="362671"/>
                  <a:pt x="442879" y="364911"/>
                  <a:pt x="450835" y="365646"/>
                </a:cubicBezTo>
                <a:cubicBezTo>
                  <a:pt x="455888" y="366123"/>
                  <a:pt x="459600" y="370604"/>
                  <a:pt x="459122" y="375654"/>
                </a:cubicBezTo>
                <a:cubicBezTo>
                  <a:pt x="458681" y="380410"/>
                  <a:pt x="454676" y="383972"/>
                  <a:pt x="449990" y="383972"/>
                </a:cubicBezTo>
                <a:close/>
                <a:moveTo>
                  <a:pt x="533796" y="326790"/>
                </a:moveTo>
                <a:cubicBezTo>
                  <a:pt x="538923" y="322199"/>
                  <a:pt x="544141" y="317351"/>
                  <a:pt x="549176" y="312668"/>
                </a:cubicBezTo>
                <a:lnTo>
                  <a:pt x="554155" y="308041"/>
                </a:lnTo>
                <a:cubicBezTo>
                  <a:pt x="557885" y="304589"/>
                  <a:pt x="563691" y="304809"/>
                  <a:pt x="567146" y="308518"/>
                </a:cubicBezTo>
                <a:cubicBezTo>
                  <a:pt x="570600" y="312246"/>
                  <a:pt x="570380" y="318049"/>
                  <a:pt x="566650" y="321501"/>
                </a:cubicBezTo>
                <a:lnTo>
                  <a:pt x="561689" y="326110"/>
                </a:lnTo>
                <a:cubicBezTo>
                  <a:pt x="556580" y="330866"/>
                  <a:pt x="551307" y="335769"/>
                  <a:pt x="546052" y="340470"/>
                </a:cubicBezTo>
                <a:cubicBezTo>
                  <a:pt x="544288" y="342049"/>
                  <a:pt x="542101" y="342821"/>
                  <a:pt x="539915" y="342821"/>
                </a:cubicBezTo>
                <a:cubicBezTo>
                  <a:pt x="537398" y="342821"/>
                  <a:pt x="534899" y="341792"/>
                  <a:pt x="533080" y="339772"/>
                </a:cubicBezTo>
                <a:cubicBezTo>
                  <a:pt x="529699" y="335990"/>
                  <a:pt x="530011" y="330187"/>
                  <a:pt x="533796" y="326790"/>
                </a:cubicBezTo>
                <a:close/>
                <a:moveTo>
                  <a:pt x="518545" y="351635"/>
                </a:moveTo>
                <a:cubicBezTo>
                  <a:pt x="521357" y="355858"/>
                  <a:pt x="520217" y="361551"/>
                  <a:pt x="515991" y="364379"/>
                </a:cubicBezTo>
                <a:cubicBezTo>
                  <a:pt x="506896" y="370439"/>
                  <a:pt x="498242" y="374974"/>
                  <a:pt x="489550" y="378225"/>
                </a:cubicBezTo>
                <a:cubicBezTo>
                  <a:pt x="488503" y="378629"/>
                  <a:pt x="487401" y="378812"/>
                  <a:pt x="486335" y="378812"/>
                </a:cubicBezTo>
                <a:cubicBezTo>
                  <a:pt x="482605" y="378812"/>
                  <a:pt x="479114" y="376535"/>
                  <a:pt x="477736" y="372863"/>
                </a:cubicBezTo>
                <a:cubicBezTo>
                  <a:pt x="475953" y="368107"/>
                  <a:pt x="478360" y="362818"/>
                  <a:pt x="483101" y="361037"/>
                </a:cubicBezTo>
                <a:cubicBezTo>
                  <a:pt x="490469" y="358282"/>
                  <a:pt x="497892" y="354371"/>
                  <a:pt x="505812" y="349101"/>
                </a:cubicBezTo>
                <a:cubicBezTo>
                  <a:pt x="510020" y="346273"/>
                  <a:pt x="515734" y="347430"/>
                  <a:pt x="518545" y="351635"/>
                </a:cubicBezTo>
                <a:close/>
                <a:moveTo>
                  <a:pt x="484828" y="256918"/>
                </a:moveTo>
                <a:cubicBezTo>
                  <a:pt x="483542" y="266393"/>
                  <a:pt x="480859" y="276144"/>
                  <a:pt x="476872" y="285913"/>
                </a:cubicBezTo>
                <a:cubicBezTo>
                  <a:pt x="475420" y="289458"/>
                  <a:pt x="471984" y="291624"/>
                  <a:pt x="468365" y="291624"/>
                </a:cubicBezTo>
                <a:cubicBezTo>
                  <a:pt x="467207" y="291624"/>
                  <a:pt x="466031" y="291404"/>
                  <a:pt x="464892" y="290945"/>
                </a:cubicBezTo>
                <a:cubicBezTo>
                  <a:pt x="460206" y="289017"/>
                  <a:pt x="457946" y="283655"/>
                  <a:pt x="459876" y="278972"/>
                </a:cubicBezTo>
                <a:cubicBezTo>
                  <a:pt x="463275" y="270635"/>
                  <a:pt x="465535" y="262390"/>
                  <a:pt x="466619" y="254457"/>
                </a:cubicBezTo>
                <a:cubicBezTo>
                  <a:pt x="467299" y="249426"/>
                  <a:pt x="471911" y="245900"/>
                  <a:pt x="476946" y="246580"/>
                </a:cubicBezTo>
                <a:cubicBezTo>
                  <a:pt x="481980" y="247259"/>
                  <a:pt x="485508" y="251887"/>
                  <a:pt x="484828" y="256918"/>
                </a:cubicBezTo>
                <a:close/>
                <a:moveTo>
                  <a:pt x="452434" y="188332"/>
                </a:moveTo>
                <a:cubicBezTo>
                  <a:pt x="456219" y="184953"/>
                  <a:pt x="462044" y="185302"/>
                  <a:pt x="465406" y="189085"/>
                </a:cubicBezTo>
                <a:cubicBezTo>
                  <a:pt x="472205" y="196724"/>
                  <a:pt x="477644" y="206052"/>
                  <a:pt x="481135" y="216060"/>
                </a:cubicBezTo>
                <a:cubicBezTo>
                  <a:pt x="482807" y="220853"/>
                  <a:pt x="480290" y="226086"/>
                  <a:pt x="475494" y="227757"/>
                </a:cubicBezTo>
                <a:cubicBezTo>
                  <a:pt x="474502" y="228106"/>
                  <a:pt x="473473" y="228272"/>
                  <a:pt x="472462" y="228272"/>
                </a:cubicBezTo>
                <a:cubicBezTo>
                  <a:pt x="468677" y="228272"/>
                  <a:pt x="465112" y="225903"/>
                  <a:pt x="463789" y="222120"/>
                </a:cubicBezTo>
                <a:cubicBezTo>
                  <a:pt x="461070" y="214352"/>
                  <a:pt x="456881" y="207154"/>
                  <a:pt x="451681" y="201296"/>
                </a:cubicBezTo>
                <a:cubicBezTo>
                  <a:pt x="448300" y="197495"/>
                  <a:pt x="448649" y="191692"/>
                  <a:pt x="452434" y="188332"/>
                </a:cubicBezTo>
                <a:close/>
                <a:moveTo>
                  <a:pt x="455558" y="307233"/>
                </a:moveTo>
                <a:cubicBezTo>
                  <a:pt x="459674" y="310189"/>
                  <a:pt x="460629" y="315919"/>
                  <a:pt x="457671" y="320032"/>
                </a:cubicBezTo>
                <a:cubicBezTo>
                  <a:pt x="452067" y="327836"/>
                  <a:pt x="445819" y="335365"/>
                  <a:pt x="439076" y="342417"/>
                </a:cubicBezTo>
                <a:cubicBezTo>
                  <a:pt x="437275" y="344308"/>
                  <a:pt x="434850" y="345245"/>
                  <a:pt x="432443" y="345245"/>
                </a:cubicBezTo>
                <a:cubicBezTo>
                  <a:pt x="430146" y="345245"/>
                  <a:pt x="427867" y="344400"/>
                  <a:pt x="426085" y="342710"/>
                </a:cubicBezTo>
                <a:cubicBezTo>
                  <a:pt x="422410" y="339203"/>
                  <a:pt x="422282" y="333382"/>
                  <a:pt x="425791" y="329728"/>
                </a:cubicBezTo>
                <a:cubicBezTo>
                  <a:pt x="431928" y="323301"/>
                  <a:pt x="437643" y="316433"/>
                  <a:pt x="442732" y="309326"/>
                </a:cubicBezTo>
                <a:cubicBezTo>
                  <a:pt x="445691" y="305213"/>
                  <a:pt x="451442" y="304277"/>
                  <a:pt x="455558" y="307233"/>
                </a:cubicBezTo>
                <a:close/>
                <a:moveTo>
                  <a:pt x="396447" y="171291"/>
                </a:moveTo>
                <a:cubicBezTo>
                  <a:pt x="403797" y="168537"/>
                  <a:pt x="411312" y="167141"/>
                  <a:pt x="418790" y="167141"/>
                </a:cubicBezTo>
                <a:cubicBezTo>
                  <a:pt x="421988" y="167123"/>
                  <a:pt x="425350" y="167416"/>
                  <a:pt x="428566" y="167949"/>
                </a:cubicBezTo>
                <a:cubicBezTo>
                  <a:pt x="433564" y="168794"/>
                  <a:pt x="436926" y="173531"/>
                  <a:pt x="436081" y="178544"/>
                </a:cubicBezTo>
                <a:cubicBezTo>
                  <a:pt x="435236" y="183539"/>
                  <a:pt x="430495" y="186918"/>
                  <a:pt x="425497" y="186055"/>
                </a:cubicBezTo>
                <a:cubicBezTo>
                  <a:pt x="423292" y="185688"/>
                  <a:pt x="421051" y="185504"/>
                  <a:pt x="418809" y="185504"/>
                </a:cubicBezTo>
                <a:lnTo>
                  <a:pt x="418790" y="185504"/>
                </a:lnTo>
                <a:cubicBezTo>
                  <a:pt x="413535" y="185504"/>
                  <a:pt x="408188" y="186496"/>
                  <a:pt x="402897" y="188479"/>
                </a:cubicBezTo>
                <a:cubicBezTo>
                  <a:pt x="401831" y="188883"/>
                  <a:pt x="400747" y="189085"/>
                  <a:pt x="399663" y="189085"/>
                </a:cubicBezTo>
                <a:cubicBezTo>
                  <a:pt x="395951" y="189085"/>
                  <a:pt x="392460" y="186808"/>
                  <a:pt x="391063" y="183117"/>
                </a:cubicBezTo>
                <a:cubicBezTo>
                  <a:pt x="389281" y="178379"/>
                  <a:pt x="391688" y="173072"/>
                  <a:pt x="396447" y="171291"/>
                </a:cubicBezTo>
                <a:close/>
                <a:moveTo>
                  <a:pt x="384081" y="318802"/>
                </a:moveTo>
                <a:cubicBezTo>
                  <a:pt x="388840" y="326276"/>
                  <a:pt x="394224" y="333125"/>
                  <a:pt x="400085" y="339148"/>
                </a:cubicBezTo>
                <a:cubicBezTo>
                  <a:pt x="403632" y="342784"/>
                  <a:pt x="403558" y="348587"/>
                  <a:pt x="399920" y="352131"/>
                </a:cubicBezTo>
                <a:cubicBezTo>
                  <a:pt x="398138" y="353875"/>
                  <a:pt x="395822" y="354738"/>
                  <a:pt x="393507" y="354738"/>
                </a:cubicBezTo>
                <a:cubicBezTo>
                  <a:pt x="391119" y="354738"/>
                  <a:pt x="388730" y="353802"/>
                  <a:pt x="386929" y="351965"/>
                </a:cubicBezTo>
                <a:cubicBezTo>
                  <a:pt x="380167" y="345043"/>
                  <a:pt x="373994" y="337183"/>
                  <a:pt x="368573" y="328644"/>
                </a:cubicBezTo>
                <a:cubicBezTo>
                  <a:pt x="365854" y="324366"/>
                  <a:pt x="367122" y="318692"/>
                  <a:pt x="371403" y="315974"/>
                </a:cubicBezTo>
                <a:cubicBezTo>
                  <a:pt x="375684" y="313256"/>
                  <a:pt x="381362" y="314523"/>
                  <a:pt x="384081" y="318802"/>
                </a:cubicBezTo>
                <a:close/>
                <a:moveTo>
                  <a:pt x="348802" y="223773"/>
                </a:moveTo>
                <a:cubicBezTo>
                  <a:pt x="349537" y="221220"/>
                  <a:pt x="350401" y="218686"/>
                  <a:pt x="351356" y="216244"/>
                </a:cubicBezTo>
                <a:cubicBezTo>
                  <a:pt x="354149" y="209064"/>
                  <a:pt x="358081" y="202270"/>
                  <a:pt x="363024" y="196044"/>
                </a:cubicBezTo>
                <a:cubicBezTo>
                  <a:pt x="366184" y="192078"/>
                  <a:pt x="371954" y="191399"/>
                  <a:pt x="375941" y="194557"/>
                </a:cubicBezTo>
                <a:cubicBezTo>
                  <a:pt x="379910" y="197697"/>
                  <a:pt x="380572" y="203481"/>
                  <a:pt x="377430" y="207448"/>
                </a:cubicBezTo>
                <a:cubicBezTo>
                  <a:pt x="373626" y="212241"/>
                  <a:pt x="370613" y="217456"/>
                  <a:pt x="368481" y="222910"/>
                </a:cubicBezTo>
                <a:cubicBezTo>
                  <a:pt x="367728" y="224856"/>
                  <a:pt x="367030" y="226876"/>
                  <a:pt x="366442" y="228914"/>
                </a:cubicBezTo>
                <a:cubicBezTo>
                  <a:pt x="365266" y="232918"/>
                  <a:pt x="361609" y="235525"/>
                  <a:pt x="357622" y="235525"/>
                </a:cubicBezTo>
                <a:cubicBezTo>
                  <a:pt x="356777" y="235525"/>
                  <a:pt x="355913" y="235415"/>
                  <a:pt x="355049" y="235158"/>
                </a:cubicBezTo>
                <a:cubicBezTo>
                  <a:pt x="350180" y="233744"/>
                  <a:pt x="347369" y="228639"/>
                  <a:pt x="348802" y="223773"/>
                </a:cubicBezTo>
                <a:close/>
                <a:moveTo>
                  <a:pt x="353763" y="253962"/>
                </a:moveTo>
                <a:cubicBezTo>
                  <a:pt x="358816" y="253429"/>
                  <a:pt x="363318" y="257102"/>
                  <a:pt x="363851" y="262133"/>
                </a:cubicBezTo>
                <a:cubicBezTo>
                  <a:pt x="364696" y="270323"/>
                  <a:pt x="366552" y="278825"/>
                  <a:pt x="369345" y="287382"/>
                </a:cubicBezTo>
                <a:cubicBezTo>
                  <a:pt x="370907" y="292194"/>
                  <a:pt x="368279" y="297390"/>
                  <a:pt x="363447" y="298951"/>
                </a:cubicBezTo>
                <a:cubicBezTo>
                  <a:pt x="362510" y="299263"/>
                  <a:pt x="361554" y="299410"/>
                  <a:pt x="360599" y="299410"/>
                </a:cubicBezTo>
                <a:cubicBezTo>
                  <a:pt x="356740" y="299410"/>
                  <a:pt x="353139" y="296950"/>
                  <a:pt x="351871" y="293075"/>
                </a:cubicBezTo>
                <a:cubicBezTo>
                  <a:pt x="348674" y="283288"/>
                  <a:pt x="346560" y="273518"/>
                  <a:pt x="345568" y="264043"/>
                </a:cubicBezTo>
                <a:cubicBezTo>
                  <a:pt x="345054" y="258993"/>
                  <a:pt x="348710" y="254476"/>
                  <a:pt x="353763" y="253962"/>
                </a:cubicBezTo>
                <a:close/>
                <a:moveTo>
                  <a:pt x="318484" y="388783"/>
                </a:moveTo>
                <a:cubicBezTo>
                  <a:pt x="327120" y="386984"/>
                  <a:pt x="335756" y="384615"/>
                  <a:pt x="344172" y="381714"/>
                </a:cubicBezTo>
                <a:cubicBezTo>
                  <a:pt x="348968" y="380043"/>
                  <a:pt x="354186" y="382595"/>
                  <a:pt x="355858" y="387388"/>
                </a:cubicBezTo>
                <a:cubicBezTo>
                  <a:pt x="357512" y="392181"/>
                  <a:pt x="354958" y="397396"/>
                  <a:pt x="350162" y="399067"/>
                </a:cubicBezTo>
                <a:cubicBezTo>
                  <a:pt x="341011" y="402225"/>
                  <a:pt x="331622" y="404814"/>
                  <a:pt x="322214" y="406761"/>
                </a:cubicBezTo>
                <a:cubicBezTo>
                  <a:pt x="321590" y="406890"/>
                  <a:pt x="320965" y="406945"/>
                  <a:pt x="320340" y="406945"/>
                </a:cubicBezTo>
                <a:cubicBezTo>
                  <a:pt x="316077" y="406945"/>
                  <a:pt x="312255" y="403970"/>
                  <a:pt x="311355" y="399636"/>
                </a:cubicBezTo>
                <a:cubicBezTo>
                  <a:pt x="310326" y="394660"/>
                  <a:pt x="313523" y="389812"/>
                  <a:pt x="318484" y="388783"/>
                </a:cubicBezTo>
                <a:close/>
                <a:moveTo>
                  <a:pt x="0" y="430082"/>
                </a:moveTo>
                <a:cubicBezTo>
                  <a:pt x="3087" y="431992"/>
                  <a:pt x="4888" y="435628"/>
                  <a:pt x="4244" y="439411"/>
                </a:cubicBezTo>
                <a:cubicBezTo>
                  <a:pt x="3583" y="443304"/>
                  <a:pt x="3363" y="447215"/>
                  <a:pt x="3583" y="451089"/>
                </a:cubicBezTo>
                <a:cubicBezTo>
                  <a:pt x="3767" y="454248"/>
                  <a:pt x="2334" y="457113"/>
                  <a:pt x="0" y="458912"/>
                </a:cubicBezTo>
                <a:lnTo>
                  <a:pt x="0" y="676515"/>
                </a:lnTo>
                <a:lnTo>
                  <a:pt x="281056" y="551168"/>
                </a:lnTo>
                <a:lnTo>
                  <a:pt x="281056" y="411278"/>
                </a:lnTo>
                <a:cubicBezTo>
                  <a:pt x="280118" y="411278"/>
                  <a:pt x="279200" y="411315"/>
                  <a:pt x="278263" y="411315"/>
                </a:cubicBezTo>
                <a:cubicBezTo>
                  <a:pt x="270711" y="411315"/>
                  <a:pt x="263122" y="410893"/>
                  <a:pt x="255699" y="410085"/>
                </a:cubicBezTo>
                <a:lnTo>
                  <a:pt x="254725" y="409975"/>
                </a:lnTo>
                <a:cubicBezTo>
                  <a:pt x="249690" y="409405"/>
                  <a:pt x="246052" y="404851"/>
                  <a:pt x="246622" y="399820"/>
                </a:cubicBezTo>
                <a:cubicBezTo>
                  <a:pt x="247191" y="394788"/>
                  <a:pt x="251730" y="391152"/>
                  <a:pt x="256783" y="391722"/>
                </a:cubicBezTo>
                <a:lnTo>
                  <a:pt x="257738" y="391832"/>
                </a:lnTo>
                <a:cubicBezTo>
                  <a:pt x="265382" y="392676"/>
                  <a:pt x="273246" y="393025"/>
                  <a:pt x="281056" y="392897"/>
                </a:cubicBezTo>
                <a:lnTo>
                  <a:pt x="281056" y="0"/>
                </a:lnTo>
                <a:lnTo>
                  <a:pt x="0" y="125346"/>
                </a:lnTo>
                <a:lnTo>
                  <a:pt x="0" y="430082"/>
                </a:lnTo>
                <a:close/>
                <a:moveTo>
                  <a:pt x="183616" y="384138"/>
                </a:moveTo>
                <a:cubicBezTo>
                  <a:pt x="185012" y="379271"/>
                  <a:pt x="190102" y="376443"/>
                  <a:pt x="194990" y="377839"/>
                </a:cubicBezTo>
                <a:cubicBezTo>
                  <a:pt x="203460" y="380281"/>
                  <a:pt x="212537" y="382834"/>
                  <a:pt x="221522" y="385074"/>
                </a:cubicBezTo>
                <a:cubicBezTo>
                  <a:pt x="226447" y="386286"/>
                  <a:pt x="229442" y="391263"/>
                  <a:pt x="228229" y="396184"/>
                </a:cubicBezTo>
                <a:cubicBezTo>
                  <a:pt x="227182" y="400371"/>
                  <a:pt x="223433" y="403162"/>
                  <a:pt x="219317" y="403162"/>
                </a:cubicBezTo>
                <a:cubicBezTo>
                  <a:pt x="218582" y="403162"/>
                  <a:pt x="217829" y="403070"/>
                  <a:pt x="217094" y="402886"/>
                </a:cubicBezTo>
                <a:cubicBezTo>
                  <a:pt x="207833" y="400591"/>
                  <a:pt x="198554" y="397983"/>
                  <a:pt x="189900" y="395504"/>
                </a:cubicBezTo>
                <a:cubicBezTo>
                  <a:pt x="185031" y="394090"/>
                  <a:pt x="182219" y="389004"/>
                  <a:pt x="183616" y="384138"/>
                </a:cubicBezTo>
                <a:close/>
                <a:moveTo>
                  <a:pt x="120408" y="369410"/>
                </a:moveTo>
                <a:cubicBezTo>
                  <a:pt x="121253" y="364416"/>
                  <a:pt x="125957" y="361018"/>
                  <a:pt x="130973" y="361845"/>
                </a:cubicBezTo>
                <a:cubicBezTo>
                  <a:pt x="139480" y="363259"/>
                  <a:pt x="148300" y="365113"/>
                  <a:pt x="157984" y="367556"/>
                </a:cubicBezTo>
                <a:lnTo>
                  <a:pt x="158884" y="367794"/>
                </a:lnTo>
                <a:cubicBezTo>
                  <a:pt x="163790" y="369043"/>
                  <a:pt x="166803" y="374056"/>
                  <a:pt x="165554" y="378978"/>
                </a:cubicBezTo>
                <a:cubicBezTo>
                  <a:pt x="164488" y="383128"/>
                  <a:pt x="160776" y="385900"/>
                  <a:pt x="156697" y="385900"/>
                </a:cubicBezTo>
                <a:cubicBezTo>
                  <a:pt x="155944" y="385900"/>
                  <a:pt x="155191" y="385790"/>
                  <a:pt x="154419" y="385607"/>
                </a:cubicBezTo>
                <a:lnTo>
                  <a:pt x="153500" y="385368"/>
                </a:lnTo>
                <a:cubicBezTo>
                  <a:pt x="144313" y="383054"/>
                  <a:pt x="135971" y="381291"/>
                  <a:pt x="127978" y="379969"/>
                </a:cubicBezTo>
                <a:cubicBezTo>
                  <a:pt x="122980" y="379143"/>
                  <a:pt x="119581" y="374424"/>
                  <a:pt x="120408" y="369410"/>
                </a:cubicBezTo>
                <a:close/>
                <a:moveTo>
                  <a:pt x="62877" y="362359"/>
                </a:moveTo>
                <a:cubicBezTo>
                  <a:pt x="72120" y="360247"/>
                  <a:pt x="82024" y="359054"/>
                  <a:pt x="92332" y="358815"/>
                </a:cubicBezTo>
                <a:cubicBezTo>
                  <a:pt x="97403" y="358668"/>
                  <a:pt x="101611" y="362726"/>
                  <a:pt x="101721" y="367794"/>
                </a:cubicBezTo>
                <a:cubicBezTo>
                  <a:pt x="101831" y="372863"/>
                  <a:pt x="97807" y="377068"/>
                  <a:pt x="92736" y="377178"/>
                </a:cubicBezTo>
                <a:cubicBezTo>
                  <a:pt x="83677" y="377380"/>
                  <a:pt x="75023" y="378427"/>
                  <a:pt x="67012" y="380263"/>
                </a:cubicBezTo>
                <a:cubicBezTo>
                  <a:pt x="66313" y="380428"/>
                  <a:pt x="65615" y="380502"/>
                  <a:pt x="64935" y="380502"/>
                </a:cubicBezTo>
                <a:cubicBezTo>
                  <a:pt x="60746" y="380502"/>
                  <a:pt x="56979" y="377619"/>
                  <a:pt x="55987" y="373377"/>
                </a:cubicBezTo>
                <a:cubicBezTo>
                  <a:pt x="54848" y="368437"/>
                  <a:pt x="57935" y="363497"/>
                  <a:pt x="62877" y="362359"/>
                </a:cubicBezTo>
                <a:close/>
                <a:moveTo>
                  <a:pt x="3436" y="398865"/>
                </a:moveTo>
                <a:cubicBezTo>
                  <a:pt x="9720" y="391024"/>
                  <a:pt x="17254" y="384083"/>
                  <a:pt x="25871" y="378225"/>
                </a:cubicBezTo>
                <a:cubicBezTo>
                  <a:pt x="30061" y="375378"/>
                  <a:pt x="35775" y="376480"/>
                  <a:pt x="38623" y="380667"/>
                </a:cubicBezTo>
                <a:cubicBezTo>
                  <a:pt x="41471" y="384854"/>
                  <a:pt x="40387" y="390565"/>
                  <a:pt x="36198" y="393411"/>
                </a:cubicBezTo>
                <a:cubicBezTo>
                  <a:pt x="29105" y="398222"/>
                  <a:pt x="22931" y="403915"/>
                  <a:pt x="17805" y="410323"/>
                </a:cubicBezTo>
                <a:cubicBezTo>
                  <a:pt x="15986" y="412600"/>
                  <a:pt x="13321" y="413776"/>
                  <a:pt x="10620" y="413776"/>
                </a:cubicBezTo>
                <a:cubicBezTo>
                  <a:pt x="8599" y="413776"/>
                  <a:pt x="6578" y="413115"/>
                  <a:pt x="4888" y="411774"/>
                </a:cubicBezTo>
                <a:cubicBezTo>
                  <a:pt x="919" y="408597"/>
                  <a:pt x="276" y="402831"/>
                  <a:pt x="3436" y="398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36"/>
          <p:cNvSpPr/>
          <p:nvPr/>
        </p:nvSpPr>
        <p:spPr>
          <a:xfrm>
            <a:off x="6888918" y="3139271"/>
            <a:ext cx="458313" cy="361588"/>
          </a:xfrm>
          <a:custGeom>
            <a:rect b="b" l="l" r="r" t="t"/>
            <a:pathLst>
              <a:path extrusionOk="0" h="723175" w="916627">
                <a:moveTo>
                  <a:pt x="822183" y="475531"/>
                </a:moveTo>
                <a:cubicBezTo>
                  <a:pt x="818839" y="471711"/>
                  <a:pt x="819206" y="465909"/>
                  <a:pt x="823028" y="462566"/>
                </a:cubicBezTo>
                <a:cubicBezTo>
                  <a:pt x="826832" y="459224"/>
                  <a:pt x="832638" y="459592"/>
                  <a:pt x="835982" y="463411"/>
                </a:cubicBezTo>
                <a:cubicBezTo>
                  <a:pt x="841991" y="470224"/>
                  <a:pt x="848348" y="476192"/>
                  <a:pt x="854908" y="481095"/>
                </a:cubicBezTo>
                <a:cubicBezTo>
                  <a:pt x="858950" y="484143"/>
                  <a:pt x="859777" y="489891"/>
                  <a:pt x="856727" y="493949"/>
                </a:cubicBezTo>
                <a:cubicBezTo>
                  <a:pt x="854926" y="496354"/>
                  <a:pt x="852170" y="497622"/>
                  <a:pt x="849377" y="497622"/>
                </a:cubicBezTo>
                <a:cubicBezTo>
                  <a:pt x="847448" y="497622"/>
                  <a:pt x="845519" y="497016"/>
                  <a:pt x="843865" y="495785"/>
                </a:cubicBezTo>
                <a:cubicBezTo>
                  <a:pt x="836313" y="490111"/>
                  <a:pt x="829018" y="483298"/>
                  <a:pt x="822183" y="475531"/>
                </a:cubicBezTo>
                <a:close/>
                <a:moveTo>
                  <a:pt x="786757" y="418385"/>
                </a:moveTo>
                <a:cubicBezTo>
                  <a:pt x="791516" y="428374"/>
                  <a:pt x="795650" y="436436"/>
                  <a:pt x="799803" y="443708"/>
                </a:cubicBezTo>
                <a:cubicBezTo>
                  <a:pt x="801494" y="446682"/>
                  <a:pt x="804599" y="448353"/>
                  <a:pt x="807796" y="448353"/>
                </a:cubicBezTo>
                <a:cubicBezTo>
                  <a:pt x="809339" y="448353"/>
                  <a:pt x="810901" y="447968"/>
                  <a:pt x="812334" y="447141"/>
                </a:cubicBezTo>
                <a:cubicBezTo>
                  <a:pt x="816744" y="444626"/>
                  <a:pt x="818288" y="439025"/>
                  <a:pt x="815770" y="434618"/>
                </a:cubicBezTo>
                <a:cubicBezTo>
                  <a:pt x="811857" y="427750"/>
                  <a:pt x="807906" y="420074"/>
                  <a:pt x="803349" y="410507"/>
                </a:cubicBezTo>
                <a:cubicBezTo>
                  <a:pt x="801163" y="405916"/>
                  <a:pt x="795687" y="403970"/>
                  <a:pt x="791094" y="406155"/>
                </a:cubicBezTo>
                <a:cubicBezTo>
                  <a:pt x="786518" y="408322"/>
                  <a:pt x="784571" y="413812"/>
                  <a:pt x="786757" y="418385"/>
                </a:cubicBezTo>
                <a:close/>
                <a:moveTo>
                  <a:pt x="771139" y="384725"/>
                </a:moveTo>
                <a:cubicBezTo>
                  <a:pt x="772701" y="388031"/>
                  <a:pt x="776008" y="389977"/>
                  <a:pt x="779444" y="389977"/>
                </a:cubicBezTo>
                <a:cubicBezTo>
                  <a:pt x="780767" y="389977"/>
                  <a:pt x="782108" y="389683"/>
                  <a:pt x="783376" y="389077"/>
                </a:cubicBezTo>
                <a:cubicBezTo>
                  <a:pt x="787951" y="386910"/>
                  <a:pt x="789918" y="381438"/>
                  <a:pt x="787749" y="376847"/>
                </a:cubicBezTo>
                <a:cubicBezTo>
                  <a:pt x="782972" y="366821"/>
                  <a:pt x="778856" y="358760"/>
                  <a:pt x="774759" y="351525"/>
                </a:cubicBezTo>
                <a:cubicBezTo>
                  <a:pt x="772260" y="347099"/>
                  <a:pt x="766674" y="345538"/>
                  <a:pt x="762246" y="348036"/>
                </a:cubicBezTo>
                <a:cubicBezTo>
                  <a:pt x="757836" y="350533"/>
                  <a:pt x="756274" y="356134"/>
                  <a:pt x="758755" y="360541"/>
                </a:cubicBezTo>
                <a:cubicBezTo>
                  <a:pt x="762632" y="367409"/>
                  <a:pt x="766564" y="375085"/>
                  <a:pt x="771139" y="384725"/>
                </a:cubicBezTo>
                <a:close/>
                <a:moveTo>
                  <a:pt x="719874" y="313825"/>
                </a:moveTo>
                <a:cubicBezTo>
                  <a:pt x="726434" y="318820"/>
                  <a:pt x="732773" y="324806"/>
                  <a:pt x="738708" y="331638"/>
                </a:cubicBezTo>
                <a:cubicBezTo>
                  <a:pt x="740527" y="333713"/>
                  <a:pt x="743081" y="334778"/>
                  <a:pt x="745654" y="334778"/>
                </a:cubicBezTo>
                <a:cubicBezTo>
                  <a:pt x="747785" y="334778"/>
                  <a:pt x="749935" y="334043"/>
                  <a:pt x="751680" y="332519"/>
                </a:cubicBezTo>
                <a:cubicBezTo>
                  <a:pt x="755502" y="329195"/>
                  <a:pt x="755907" y="323393"/>
                  <a:pt x="752562" y="319573"/>
                </a:cubicBezTo>
                <a:cubicBezTo>
                  <a:pt x="745819" y="311824"/>
                  <a:pt x="738561" y="304974"/>
                  <a:pt x="731009" y="299227"/>
                </a:cubicBezTo>
                <a:cubicBezTo>
                  <a:pt x="726967" y="296142"/>
                  <a:pt x="721197" y="296931"/>
                  <a:pt x="718129" y="300971"/>
                </a:cubicBezTo>
                <a:cubicBezTo>
                  <a:pt x="715060" y="304993"/>
                  <a:pt x="715832" y="310759"/>
                  <a:pt x="719874" y="313825"/>
                </a:cubicBezTo>
                <a:close/>
                <a:moveTo>
                  <a:pt x="665853" y="296454"/>
                </a:moveTo>
                <a:cubicBezTo>
                  <a:pt x="668371" y="296234"/>
                  <a:pt x="671017" y="296160"/>
                  <a:pt x="673460" y="296197"/>
                </a:cubicBezTo>
                <a:cubicBezTo>
                  <a:pt x="679009" y="296289"/>
                  <a:pt x="684632" y="297115"/>
                  <a:pt x="690163" y="298621"/>
                </a:cubicBezTo>
                <a:cubicBezTo>
                  <a:pt x="690971" y="298859"/>
                  <a:pt x="691798" y="298951"/>
                  <a:pt x="692607" y="298951"/>
                </a:cubicBezTo>
                <a:cubicBezTo>
                  <a:pt x="696631" y="298951"/>
                  <a:pt x="700342" y="296289"/>
                  <a:pt x="701463" y="292212"/>
                </a:cubicBezTo>
                <a:cubicBezTo>
                  <a:pt x="702804" y="287309"/>
                  <a:pt x="699920" y="282259"/>
                  <a:pt x="695032" y="280919"/>
                </a:cubicBezTo>
                <a:cubicBezTo>
                  <a:pt x="688031" y="279009"/>
                  <a:pt x="680884" y="277962"/>
                  <a:pt x="673773" y="277834"/>
                </a:cubicBezTo>
                <a:cubicBezTo>
                  <a:pt x="670576" y="277779"/>
                  <a:pt x="667378" y="277889"/>
                  <a:pt x="664200" y="278183"/>
                </a:cubicBezTo>
                <a:cubicBezTo>
                  <a:pt x="659147" y="278623"/>
                  <a:pt x="655417" y="283086"/>
                  <a:pt x="655876" y="288135"/>
                </a:cubicBezTo>
                <a:cubicBezTo>
                  <a:pt x="656335" y="293204"/>
                  <a:pt x="660782" y="296950"/>
                  <a:pt x="665853" y="296454"/>
                </a:cubicBezTo>
                <a:close/>
                <a:moveTo>
                  <a:pt x="558289" y="366142"/>
                </a:moveTo>
                <a:cubicBezTo>
                  <a:pt x="560476" y="366142"/>
                  <a:pt x="562662" y="365371"/>
                  <a:pt x="564426" y="363791"/>
                </a:cubicBezTo>
                <a:cubicBezTo>
                  <a:pt x="569681" y="359090"/>
                  <a:pt x="574955" y="354187"/>
                  <a:pt x="580063" y="349431"/>
                </a:cubicBezTo>
                <a:lnTo>
                  <a:pt x="585024" y="344822"/>
                </a:lnTo>
                <a:cubicBezTo>
                  <a:pt x="588754" y="341370"/>
                  <a:pt x="588975" y="335567"/>
                  <a:pt x="585520" y="331840"/>
                </a:cubicBezTo>
                <a:cubicBezTo>
                  <a:pt x="582066" y="328130"/>
                  <a:pt x="576259" y="327910"/>
                  <a:pt x="572529" y="331362"/>
                </a:cubicBezTo>
                <a:lnTo>
                  <a:pt x="567550" y="335990"/>
                </a:lnTo>
                <a:cubicBezTo>
                  <a:pt x="562515" y="340672"/>
                  <a:pt x="557297" y="345520"/>
                  <a:pt x="552171" y="350111"/>
                </a:cubicBezTo>
                <a:cubicBezTo>
                  <a:pt x="548385" y="353508"/>
                  <a:pt x="548073" y="359311"/>
                  <a:pt x="551454" y="363094"/>
                </a:cubicBezTo>
                <a:cubicBezTo>
                  <a:pt x="553273" y="365113"/>
                  <a:pt x="555772" y="366142"/>
                  <a:pt x="558289" y="366142"/>
                </a:cubicBezTo>
                <a:close/>
                <a:moveTo>
                  <a:pt x="496110" y="396184"/>
                </a:moveTo>
                <a:cubicBezTo>
                  <a:pt x="497488" y="399856"/>
                  <a:pt x="500979" y="402133"/>
                  <a:pt x="504709" y="402133"/>
                </a:cubicBezTo>
                <a:cubicBezTo>
                  <a:pt x="505775" y="402133"/>
                  <a:pt x="506878" y="401950"/>
                  <a:pt x="507925" y="401546"/>
                </a:cubicBezTo>
                <a:cubicBezTo>
                  <a:pt x="516616" y="398296"/>
                  <a:pt x="525270" y="393760"/>
                  <a:pt x="534366" y="387700"/>
                </a:cubicBezTo>
                <a:cubicBezTo>
                  <a:pt x="538592" y="384872"/>
                  <a:pt x="539731" y="379180"/>
                  <a:pt x="536920" y="374956"/>
                </a:cubicBezTo>
                <a:cubicBezTo>
                  <a:pt x="534108" y="370751"/>
                  <a:pt x="528394" y="369594"/>
                  <a:pt x="524186" y="372422"/>
                </a:cubicBezTo>
                <a:cubicBezTo>
                  <a:pt x="516267" y="377692"/>
                  <a:pt x="508844" y="381604"/>
                  <a:pt x="501475" y="384358"/>
                </a:cubicBezTo>
                <a:cubicBezTo>
                  <a:pt x="496735" y="386139"/>
                  <a:pt x="494328" y="391428"/>
                  <a:pt x="496110" y="396184"/>
                </a:cubicBezTo>
                <a:close/>
                <a:moveTo>
                  <a:pt x="484994" y="277779"/>
                </a:moveTo>
                <a:cubicBezTo>
                  <a:pt x="483909" y="285711"/>
                  <a:pt x="481649" y="293956"/>
                  <a:pt x="478250" y="302293"/>
                </a:cubicBezTo>
                <a:cubicBezTo>
                  <a:pt x="476321" y="306976"/>
                  <a:pt x="478581" y="312338"/>
                  <a:pt x="483266" y="314266"/>
                </a:cubicBezTo>
                <a:cubicBezTo>
                  <a:pt x="484406" y="314725"/>
                  <a:pt x="485582" y="314945"/>
                  <a:pt x="486739" y="314945"/>
                </a:cubicBezTo>
                <a:cubicBezTo>
                  <a:pt x="490359" y="314945"/>
                  <a:pt x="493795" y="312779"/>
                  <a:pt x="495247" y="309235"/>
                </a:cubicBezTo>
                <a:cubicBezTo>
                  <a:pt x="499234" y="299465"/>
                  <a:pt x="501916" y="289715"/>
                  <a:pt x="503203" y="280239"/>
                </a:cubicBezTo>
                <a:cubicBezTo>
                  <a:pt x="503883" y="275208"/>
                  <a:pt x="500355" y="270580"/>
                  <a:pt x="495320" y="269901"/>
                </a:cubicBezTo>
                <a:cubicBezTo>
                  <a:pt x="490285" y="269221"/>
                  <a:pt x="485673" y="272747"/>
                  <a:pt x="484994" y="277779"/>
                </a:cubicBezTo>
                <a:close/>
                <a:moveTo>
                  <a:pt x="482164" y="245441"/>
                </a:moveTo>
                <a:cubicBezTo>
                  <a:pt x="483487" y="249224"/>
                  <a:pt x="487052" y="251593"/>
                  <a:pt x="490837" y="251593"/>
                </a:cubicBezTo>
                <a:cubicBezTo>
                  <a:pt x="491847" y="251593"/>
                  <a:pt x="492876" y="251428"/>
                  <a:pt x="493868" y="251079"/>
                </a:cubicBezTo>
                <a:cubicBezTo>
                  <a:pt x="498664" y="249408"/>
                  <a:pt x="501182" y="244174"/>
                  <a:pt x="499509" y="239381"/>
                </a:cubicBezTo>
                <a:cubicBezTo>
                  <a:pt x="496018" y="229373"/>
                  <a:pt x="490579" y="220045"/>
                  <a:pt x="483781" y="212406"/>
                </a:cubicBezTo>
                <a:cubicBezTo>
                  <a:pt x="480418" y="208623"/>
                  <a:pt x="474594" y="208274"/>
                  <a:pt x="470809" y="211653"/>
                </a:cubicBezTo>
                <a:cubicBezTo>
                  <a:pt x="467023" y="215013"/>
                  <a:pt x="466674" y="220816"/>
                  <a:pt x="470055" y="224617"/>
                </a:cubicBezTo>
                <a:cubicBezTo>
                  <a:pt x="475255" y="230475"/>
                  <a:pt x="479444" y="237674"/>
                  <a:pt x="482164" y="245441"/>
                </a:cubicBezTo>
                <a:close/>
                <a:moveTo>
                  <a:pt x="469210" y="388967"/>
                </a:moveTo>
                <a:cubicBezTo>
                  <a:pt x="461254" y="388233"/>
                  <a:pt x="453334" y="385992"/>
                  <a:pt x="445636" y="382356"/>
                </a:cubicBezTo>
                <a:cubicBezTo>
                  <a:pt x="441060" y="380171"/>
                  <a:pt x="435566" y="382136"/>
                  <a:pt x="433398" y="386708"/>
                </a:cubicBezTo>
                <a:cubicBezTo>
                  <a:pt x="431230" y="391299"/>
                  <a:pt x="433178" y="396771"/>
                  <a:pt x="437753" y="398938"/>
                </a:cubicBezTo>
                <a:cubicBezTo>
                  <a:pt x="447399" y="403511"/>
                  <a:pt x="457395" y="406302"/>
                  <a:pt x="467501" y="407257"/>
                </a:cubicBezTo>
                <a:cubicBezTo>
                  <a:pt x="467777" y="407275"/>
                  <a:pt x="468071" y="407294"/>
                  <a:pt x="468365" y="407294"/>
                </a:cubicBezTo>
                <a:cubicBezTo>
                  <a:pt x="473050" y="407294"/>
                  <a:pt x="477056" y="403731"/>
                  <a:pt x="477497" y="398975"/>
                </a:cubicBezTo>
                <a:cubicBezTo>
                  <a:pt x="477975" y="393925"/>
                  <a:pt x="474263" y="389445"/>
                  <a:pt x="469210" y="388967"/>
                </a:cubicBezTo>
                <a:close/>
                <a:moveTo>
                  <a:pt x="444460" y="366032"/>
                </a:moveTo>
                <a:cubicBezTo>
                  <a:pt x="446242" y="367721"/>
                  <a:pt x="448520" y="368566"/>
                  <a:pt x="450817" y="368566"/>
                </a:cubicBezTo>
                <a:cubicBezTo>
                  <a:pt x="453224" y="368566"/>
                  <a:pt x="455650" y="367629"/>
                  <a:pt x="457450" y="365738"/>
                </a:cubicBezTo>
                <a:cubicBezTo>
                  <a:pt x="464194" y="358686"/>
                  <a:pt x="470441" y="351158"/>
                  <a:pt x="476045" y="343353"/>
                </a:cubicBezTo>
                <a:cubicBezTo>
                  <a:pt x="479004" y="339240"/>
                  <a:pt x="478048" y="333511"/>
                  <a:pt x="473932" y="330554"/>
                </a:cubicBezTo>
                <a:cubicBezTo>
                  <a:pt x="469816" y="327598"/>
                  <a:pt x="464065" y="328534"/>
                  <a:pt x="461107" y="332647"/>
                </a:cubicBezTo>
                <a:cubicBezTo>
                  <a:pt x="456017" y="339754"/>
                  <a:pt x="450303" y="346622"/>
                  <a:pt x="444166" y="353049"/>
                </a:cubicBezTo>
                <a:cubicBezTo>
                  <a:pt x="440656" y="356703"/>
                  <a:pt x="440785" y="362524"/>
                  <a:pt x="444460" y="366032"/>
                </a:cubicBezTo>
                <a:close/>
                <a:moveTo>
                  <a:pt x="418037" y="212406"/>
                </a:moveTo>
                <a:cubicBezTo>
                  <a:pt x="419121" y="212406"/>
                  <a:pt x="420205" y="212204"/>
                  <a:pt x="421271" y="211800"/>
                </a:cubicBezTo>
                <a:cubicBezTo>
                  <a:pt x="426563" y="209817"/>
                  <a:pt x="431910" y="208825"/>
                  <a:pt x="437165" y="208825"/>
                </a:cubicBezTo>
                <a:lnTo>
                  <a:pt x="437183" y="208825"/>
                </a:lnTo>
                <a:cubicBezTo>
                  <a:pt x="439425" y="208825"/>
                  <a:pt x="441667" y="209009"/>
                  <a:pt x="443872" y="209376"/>
                </a:cubicBezTo>
                <a:cubicBezTo>
                  <a:pt x="448869" y="210239"/>
                  <a:pt x="453610" y="206860"/>
                  <a:pt x="454455" y="201866"/>
                </a:cubicBezTo>
                <a:cubicBezTo>
                  <a:pt x="455300" y="196852"/>
                  <a:pt x="451938" y="192115"/>
                  <a:pt x="446940" y="191270"/>
                </a:cubicBezTo>
                <a:cubicBezTo>
                  <a:pt x="443725" y="190737"/>
                  <a:pt x="440362" y="190444"/>
                  <a:pt x="437165" y="190462"/>
                </a:cubicBezTo>
                <a:cubicBezTo>
                  <a:pt x="429687" y="190462"/>
                  <a:pt x="422171" y="191858"/>
                  <a:pt x="414822" y="194612"/>
                </a:cubicBezTo>
                <a:cubicBezTo>
                  <a:pt x="410063" y="196393"/>
                  <a:pt x="407656" y="201700"/>
                  <a:pt x="409438" y="206438"/>
                </a:cubicBezTo>
                <a:cubicBezTo>
                  <a:pt x="410834" y="210129"/>
                  <a:pt x="414325" y="212406"/>
                  <a:pt x="418037" y="212406"/>
                </a:cubicBezTo>
                <a:close/>
                <a:moveTo>
                  <a:pt x="417486" y="376352"/>
                </a:moveTo>
                <a:cubicBezTo>
                  <a:pt x="410375" y="381548"/>
                  <a:pt x="402805" y="386360"/>
                  <a:pt x="395014" y="390638"/>
                </a:cubicBezTo>
                <a:cubicBezTo>
                  <a:pt x="390549" y="393080"/>
                  <a:pt x="388932" y="398663"/>
                  <a:pt x="391376" y="403107"/>
                </a:cubicBezTo>
                <a:cubicBezTo>
                  <a:pt x="393048" y="406137"/>
                  <a:pt x="396190" y="407863"/>
                  <a:pt x="399442" y="407863"/>
                </a:cubicBezTo>
                <a:cubicBezTo>
                  <a:pt x="400930" y="407863"/>
                  <a:pt x="402456" y="407495"/>
                  <a:pt x="403852" y="406724"/>
                </a:cubicBezTo>
                <a:cubicBezTo>
                  <a:pt x="412341" y="402078"/>
                  <a:pt x="420573" y="396845"/>
                  <a:pt x="428327" y="391189"/>
                </a:cubicBezTo>
                <a:cubicBezTo>
                  <a:pt x="432424" y="388196"/>
                  <a:pt x="433325" y="382448"/>
                  <a:pt x="430330" y="378353"/>
                </a:cubicBezTo>
                <a:cubicBezTo>
                  <a:pt x="427335" y="374258"/>
                  <a:pt x="421583" y="373359"/>
                  <a:pt x="417486" y="376352"/>
                </a:cubicBezTo>
                <a:close/>
                <a:moveTo>
                  <a:pt x="389777" y="339295"/>
                </a:moveTo>
                <a:cubicBezTo>
                  <a:pt x="385496" y="342013"/>
                  <a:pt x="384228" y="347687"/>
                  <a:pt x="386948" y="351965"/>
                </a:cubicBezTo>
                <a:cubicBezTo>
                  <a:pt x="392368" y="360504"/>
                  <a:pt x="398542" y="368364"/>
                  <a:pt x="405304" y="375287"/>
                </a:cubicBezTo>
                <a:cubicBezTo>
                  <a:pt x="407104" y="377123"/>
                  <a:pt x="409493" y="378059"/>
                  <a:pt x="411882" y="378059"/>
                </a:cubicBezTo>
                <a:cubicBezTo>
                  <a:pt x="414197" y="378059"/>
                  <a:pt x="416512" y="377196"/>
                  <a:pt x="418294" y="375452"/>
                </a:cubicBezTo>
                <a:cubicBezTo>
                  <a:pt x="421932" y="371908"/>
                  <a:pt x="422006" y="366105"/>
                  <a:pt x="418460" y="362469"/>
                </a:cubicBezTo>
                <a:cubicBezTo>
                  <a:pt x="412598" y="356446"/>
                  <a:pt x="407215" y="349597"/>
                  <a:pt x="402456" y="342123"/>
                </a:cubicBezTo>
                <a:cubicBezTo>
                  <a:pt x="399736" y="337844"/>
                  <a:pt x="394058" y="336577"/>
                  <a:pt x="389777" y="339295"/>
                </a:cubicBezTo>
                <a:close/>
                <a:moveTo>
                  <a:pt x="373424" y="258479"/>
                </a:moveTo>
                <a:cubicBezTo>
                  <a:pt x="374288" y="258736"/>
                  <a:pt x="375151" y="258846"/>
                  <a:pt x="375996" y="258846"/>
                </a:cubicBezTo>
                <a:cubicBezTo>
                  <a:pt x="379984" y="258846"/>
                  <a:pt x="383640" y="256239"/>
                  <a:pt x="384816" y="252236"/>
                </a:cubicBezTo>
                <a:cubicBezTo>
                  <a:pt x="385404" y="250197"/>
                  <a:pt x="386102" y="248177"/>
                  <a:pt x="386856" y="246231"/>
                </a:cubicBezTo>
                <a:cubicBezTo>
                  <a:pt x="388987" y="240777"/>
                  <a:pt x="392001" y="235562"/>
                  <a:pt x="395804" y="230769"/>
                </a:cubicBezTo>
                <a:cubicBezTo>
                  <a:pt x="398946" y="226803"/>
                  <a:pt x="398285" y="221018"/>
                  <a:pt x="394316" y="217878"/>
                </a:cubicBezTo>
                <a:cubicBezTo>
                  <a:pt x="390328" y="214720"/>
                  <a:pt x="384559" y="215399"/>
                  <a:pt x="381398" y="219366"/>
                </a:cubicBezTo>
                <a:cubicBezTo>
                  <a:pt x="376456" y="225591"/>
                  <a:pt x="372524" y="232385"/>
                  <a:pt x="369731" y="239565"/>
                </a:cubicBezTo>
                <a:cubicBezTo>
                  <a:pt x="368775" y="242007"/>
                  <a:pt x="367912" y="244541"/>
                  <a:pt x="367177" y="247094"/>
                </a:cubicBezTo>
                <a:cubicBezTo>
                  <a:pt x="365743" y="251960"/>
                  <a:pt x="368555" y="257065"/>
                  <a:pt x="373424" y="258479"/>
                </a:cubicBezTo>
                <a:close/>
                <a:moveTo>
                  <a:pt x="370245" y="316396"/>
                </a:moveTo>
                <a:cubicBezTo>
                  <a:pt x="371513" y="320271"/>
                  <a:pt x="375114" y="322731"/>
                  <a:pt x="378973" y="322731"/>
                </a:cubicBezTo>
                <a:cubicBezTo>
                  <a:pt x="379929" y="322731"/>
                  <a:pt x="380884" y="322585"/>
                  <a:pt x="381821" y="322272"/>
                </a:cubicBezTo>
                <a:cubicBezTo>
                  <a:pt x="386654" y="320711"/>
                  <a:pt x="389281" y="315515"/>
                  <a:pt x="387719" y="310704"/>
                </a:cubicBezTo>
                <a:cubicBezTo>
                  <a:pt x="384926" y="302146"/>
                  <a:pt x="383071" y="293644"/>
                  <a:pt x="382225" y="285454"/>
                </a:cubicBezTo>
                <a:cubicBezTo>
                  <a:pt x="381692" y="280423"/>
                  <a:pt x="377191" y="276750"/>
                  <a:pt x="372138" y="277283"/>
                </a:cubicBezTo>
                <a:cubicBezTo>
                  <a:pt x="367085" y="277797"/>
                  <a:pt x="363428" y="282314"/>
                  <a:pt x="363943" y="287364"/>
                </a:cubicBezTo>
                <a:cubicBezTo>
                  <a:pt x="364935" y="296839"/>
                  <a:pt x="367048" y="306609"/>
                  <a:pt x="370245" y="316396"/>
                </a:cubicBezTo>
                <a:close/>
                <a:moveTo>
                  <a:pt x="338715" y="430266"/>
                </a:moveTo>
                <a:cubicBezTo>
                  <a:pt x="339339" y="430266"/>
                  <a:pt x="339964" y="430211"/>
                  <a:pt x="340589" y="430082"/>
                </a:cubicBezTo>
                <a:cubicBezTo>
                  <a:pt x="349997" y="428136"/>
                  <a:pt x="359386" y="425546"/>
                  <a:pt x="368536" y="422388"/>
                </a:cubicBezTo>
                <a:cubicBezTo>
                  <a:pt x="373332" y="420717"/>
                  <a:pt x="375886" y="415502"/>
                  <a:pt x="374232" y="410709"/>
                </a:cubicBezTo>
                <a:cubicBezTo>
                  <a:pt x="372560" y="405916"/>
                  <a:pt x="367342" y="403364"/>
                  <a:pt x="362546" y="405035"/>
                </a:cubicBezTo>
                <a:cubicBezTo>
                  <a:pt x="354131" y="407936"/>
                  <a:pt x="345495" y="410305"/>
                  <a:pt x="336859" y="412105"/>
                </a:cubicBezTo>
                <a:cubicBezTo>
                  <a:pt x="331898" y="413133"/>
                  <a:pt x="328701" y="417981"/>
                  <a:pt x="329729" y="422957"/>
                </a:cubicBezTo>
                <a:cubicBezTo>
                  <a:pt x="330630" y="427291"/>
                  <a:pt x="334452" y="430266"/>
                  <a:pt x="338715" y="430266"/>
                </a:cubicBezTo>
                <a:close/>
                <a:moveTo>
                  <a:pt x="208274" y="418826"/>
                </a:moveTo>
                <a:cubicBezTo>
                  <a:pt x="216929" y="421305"/>
                  <a:pt x="226208" y="423912"/>
                  <a:pt x="235469" y="426207"/>
                </a:cubicBezTo>
                <a:cubicBezTo>
                  <a:pt x="236204" y="426391"/>
                  <a:pt x="236957" y="426483"/>
                  <a:pt x="237692" y="426483"/>
                </a:cubicBezTo>
                <a:cubicBezTo>
                  <a:pt x="241808" y="426483"/>
                  <a:pt x="245556" y="423692"/>
                  <a:pt x="246603" y="419505"/>
                </a:cubicBezTo>
                <a:cubicBezTo>
                  <a:pt x="247816" y="414584"/>
                  <a:pt x="244821" y="409607"/>
                  <a:pt x="239897" y="408395"/>
                </a:cubicBezTo>
                <a:cubicBezTo>
                  <a:pt x="230912" y="406155"/>
                  <a:pt x="221835" y="403603"/>
                  <a:pt x="213364" y="401160"/>
                </a:cubicBezTo>
                <a:cubicBezTo>
                  <a:pt x="208477" y="399765"/>
                  <a:pt x="203387" y="402593"/>
                  <a:pt x="201990" y="407459"/>
                </a:cubicBezTo>
                <a:cubicBezTo>
                  <a:pt x="200594" y="412325"/>
                  <a:pt x="203405" y="417412"/>
                  <a:pt x="208274" y="418826"/>
                </a:cubicBezTo>
                <a:close/>
                <a:moveTo>
                  <a:pt x="146352" y="403290"/>
                </a:moveTo>
                <a:cubicBezTo>
                  <a:pt x="154345" y="404612"/>
                  <a:pt x="162687" y="406375"/>
                  <a:pt x="171875" y="408689"/>
                </a:cubicBezTo>
                <a:lnTo>
                  <a:pt x="172793" y="408928"/>
                </a:lnTo>
                <a:cubicBezTo>
                  <a:pt x="173565" y="409111"/>
                  <a:pt x="174318" y="409222"/>
                  <a:pt x="175072" y="409222"/>
                </a:cubicBezTo>
                <a:cubicBezTo>
                  <a:pt x="179151" y="409222"/>
                  <a:pt x="182863" y="406449"/>
                  <a:pt x="183928" y="402299"/>
                </a:cubicBezTo>
                <a:cubicBezTo>
                  <a:pt x="185178" y="397377"/>
                  <a:pt x="182164" y="392364"/>
                  <a:pt x="177258" y="391116"/>
                </a:cubicBezTo>
                <a:lnTo>
                  <a:pt x="176358" y="390877"/>
                </a:lnTo>
                <a:cubicBezTo>
                  <a:pt x="166675" y="388435"/>
                  <a:pt x="157855" y="386580"/>
                  <a:pt x="149348" y="385166"/>
                </a:cubicBezTo>
                <a:cubicBezTo>
                  <a:pt x="144331" y="384340"/>
                  <a:pt x="139627" y="387737"/>
                  <a:pt x="138782" y="392732"/>
                </a:cubicBezTo>
                <a:cubicBezTo>
                  <a:pt x="137955" y="397745"/>
                  <a:pt x="141355" y="402464"/>
                  <a:pt x="146352" y="403290"/>
                </a:cubicBezTo>
                <a:close/>
                <a:moveTo>
                  <a:pt x="83310" y="403823"/>
                </a:moveTo>
                <a:cubicBezTo>
                  <a:pt x="83990" y="403823"/>
                  <a:pt x="84688" y="403749"/>
                  <a:pt x="85386" y="403584"/>
                </a:cubicBezTo>
                <a:cubicBezTo>
                  <a:pt x="93397" y="401748"/>
                  <a:pt x="102052" y="400701"/>
                  <a:pt x="111110" y="400499"/>
                </a:cubicBezTo>
                <a:cubicBezTo>
                  <a:pt x="116182" y="400389"/>
                  <a:pt x="120206" y="396184"/>
                  <a:pt x="120095" y="391116"/>
                </a:cubicBezTo>
                <a:cubicBezTo>
                  <a:pt x="119985" y="386047"/>
                  <a:pt x="115777" y="381989"/>
                  <a:pt x="110706" y="382136"/>
                </a:cubicBezTo>
                <a:cubicBezTo>
                  <a:pt x="100398" y="382375"/>
                  <a:pt x="90494" y="383568"/>
                  <a:pt x="81252" y="385680"/>
                </a:cubicBezTo>
                <a:cubicBezTo>
                  <a:pt x="76309" y="386819"/>
                  <a:pt x="73222" y="391758"/>
                  <a:pt x="74361" y="396698"/>
                </a:cubicBezTo>
                <a:cubicBezTo>
                  <a:pt x="75354" y="400940"/>
                  <a:pt x="79120" y="403823"/>
                  <a:pt x="83310" y="403823"/>
                </a:cubicBezTo>
                <a:close/>
                <a:moveTo>
                  <a:pt x="23262" y="435095"/>
                </a:moveTo>
                <a:cubicBezTo>
                  <a:pt x="24953" y="436436"/>
                  <a:pt x="26974" y="437097"/>
                  <a:pt x="28995" y="437097"/>
                </a:cubicBezTo>
                <a:cubicBezTo>
                  <a:pt x="31696" y="437097"/>
                  <a:pt x="34360" y="435922"/>
                  <a:pt x="36179" y="433645"/>
                </a:cubicBezTo>
                <a:cubicBezTo>
                  <a:pt x="41306" y="427236"/>
                  <a:pt x="47480" y="421543"/>
                  <a:pt x="54572" y="416732"/>
                </a:cubicBezTo>
                <a:cubicBezTo>
                  <a:pt x="58761" y="413886"/>
                  <a:pt x="59846" y="408175"/>
                  <a:pt x="56998" y="403988"/>
                </a:cubicBezTo>
                <a:cubicBezTo>
                  <a:pt x="54150" y="399801"/>
                  <a:pt x="48435" y="398700"/>
                  <a:pt x="44246" y="401546"/>
                </a:cubicBezTo>
                <a:cubicBezTo>
                  <a:pt x="35628" y="407404"/>
                  <a:pt x="28095" y="414345"/>
                  <a:pt x="21810" y="422186"/>
                </a:cubicBezTo>
                <a:cubicBezTo>
                  <a:pt x="18650" y="426152"/>
                  <a:pt x="19293" y="431918"/>
                  <a:pt x="23262" y="435095"/>
                </a:cubicBezTo>
                <a:close/>
                <a:moveTo>
                  <a:pt x="916628" y="9126"/>
                </a:moveTo>
                <a:cubicBezTo>
                  <a:pt x="916628" y="9145"/>
                  <a:pt x="916628" y="9163"/>
                  <a:pt x="916628" y="9182"/>
                </a:cubicBezTo>
                <a:lnTo>
                  <a:pt x="916628" y="580200"/>
                </a:lnTo>
                <a:cubicBezTo>
                  <a:pt x="916628" y="580255"/>
                  <a:pt x="916628" y="580292"/>
                  <a:pt x="916628" y="580347"/>
                </a:cubicBezTo>
                <a:lnTo>
                  <a:pt x="916628" y="580439"/>
                </a:lnTo>
                <a:cubicBezTo>
                  <a:pt x="916628" y="580549"/>
                  <a:pt x="916591" y="580641"/>
                  <a:pt x="916591" y="580751"/>
                </a:cubicBezTo>
                <a:cubicBezTo>
                  <a:pt x="916573" y="581247"/>
                  <a:pt x="916536" y="581725"/>
                  <a:pt x="916444" y="582202"/>
                </a:cubicBezTo>
                <a:cubicBezTo>
                  <a:pt x="916407" y="582386"/>
                  <a:pt x="916334" y="582569"/>
                  <a:pt x="916297" y="582771"/>
                </a:cubicBezTo>
                <a:cubicBezTo>
                  <a:pt x="916187" y="583157"/>
                  <a:pt x="916095" y="583543"/>
                  <a:pt x="915948" y="583910"/>
                </a:cubicBezTo>
                <a:cubicBezTo>
                  <a:pt x="915856" y="584093"/>
                  <a:pt x="915746" y="584277"/>
                  <a:pt x="915654" y="584461"/>
                </a:cubicBezTo>
                <a:cubicBezTo>
                  <a:pt x="915489" y="584810"/>
                  <a:pt x="915323" y="585158"/>
                  <a:pt x="915103" y="585471"/>
                </a:cubicBezTo>
                <a:cubicBezTo>
                  <a:pt x="915011" y="585636"/>
                  <a:pt x="914882" y="585783"/>
                  <a:pt x="914772" y="585930"/>
                </a:cubicBezTo>
                <a:cubicBezTo>
                  <a:pt x="914533" y="586242"/>
                  <a:pt x="914276" y="586572"/>
                  <a:pt x="914000" y="586866"/>
                </a:cubicBezTo>
                <a:cubicBezTo>
                  <a:pt x="913872" y="586995"/>
                  <a:pt x="913725" y="587105"/>
                  <a:pt x="913596" y="587215"/>
                </a:cubicBezTo>
                <a:cubicBezTo>
                  <a:pt x="913284" y="587491"/>
                  <a:pt x="912990" y="587766"/>
                  <a:pt x="912641" y="588005"/>
                </a:cubicBezTo>
                <a:cubicBezTo>
                  <a:pt x="912457" y="588133"/>
                  <a:pt x="912255" y="588207"/>
                  <a:pt x="912071" y="588317"/>
                </a:cubicBezTo>
                <a:cubicBezTo>
                  <a:pt x="911777" y="588501"/>
                  <a:pt x="911501" y="588684"/>
                  <a:pt x="911189" y="588831"/>
                </a:cubicBezTo>
                <a:lnTo>
                  <a:pt x="611777" y="722368"/>
                </a:lnTo>
                <a:cubicBezTo>
                  <a:pt x="611759" y="722386"/>
                  <a:pt x="611722" y="722386"/>
                  <a:pt x="611704" y="722404"/>
                </a:cubicBezTo>
                <a:cubicBezTo>
                  <a:pt x="611594" y="722441"/>
                  <a:pt x="611502" y="722478"/>
                  <a:pt x="611391" y="722514"/>
                </a:cubicBezTo>
                <a:cubicBezTo>
                  <a:pt x="611153" y="722606"/>
                  <a:pt x="610932" y="722698"/>
                  <a:pt x="610693" y="722772"/>
                </a:cubicBezTo>
                <a:cubicBezTo>
                  <a:pt x="610601" y="722790"/>
                  <a:pt x="610509" y="722808"/>
                  <a:pt x="610418" y="722845"/>
                </a:cubicBezTo>
                <a:cubicBezTo>
                  <a:pt x="610271" y="722882"/>
                  <a:pt x="610105" y="722937"/>
                  <a:pt x="609958" y="722973"/>
                </a:cubicBezTo>
                <a:cubicBezTo>
                  <a:pt x="609885" y="722973"/>
                  <a:pt x="609811" y="722992"/>
                  <a:pt x="609756" y="723010"/>
                </a:cubicBezTo>
                <a:cubicBezTo>
                  <a:pt x="609664" y="723010"/>
                  <a:pt x="609591" y="723029"/>
                  <a:pt x="609499" y="723047"/>
                </a:cubicBezTo>
                <a:cubicBezTo>
                  <a:pt x="609407" y="723065"/>
                  <a:pt x="609315" y="723065"/>
                  <a:pt x="609205" y="723084"/>
                </a:cubicBezTo>
                <a:cubicBezTo>
                  <a:pt x="608837" y="723139"/>
                  <a:pt x="608470" y="723157"/>
                  <a:pt x="608102" y="723176"/>
                </a:cubicBezTo>
                <a:cubicBezTo>
                  <a:pt x="608066" y="723176"/>
                  <a:pt x="608047" y="723176"/>
                  <a:pt x="608029" y="723176"/>
                </a:cubicBezTo>
                <a:cubicBezTo>
                  <a:pt x="608011" y="723176"/>
                  <a:pt x="607992" y="723176"/>
                  <a:pt x="607955" y="723176"/>
                </a:cubicBezTo>
                <a:cubicBezTo>
                  <a:pt x="607588" y="723157"/>
                  <a:pt x="607220" y="723139"/>
                  <a:pt x="606853" y="723084"/>
                </a:cubicBezTo>
                <a:cubicBezTo>
                  <a:pt x="606743" y="723065"/>
                  <a:pt x="606651" y="723065"/>
                  <a:pt x="606559" y="723047"/>
                </a:cubicBezTo>
                <a:cubicBezTo>
                  <a:pt x="606467" y="723029"/>
                  <a:pt x="606394" y="723010"/>
                  <a:pt x="606302" y="723010"/>
                </a:cubicBezTo>
                <a:cubicBezTo>
                  <a:pt x="606247" y="722992"/>
                  <a:pt x="606173" y="722973"/>
                  <a:pt x="606100" y="722973"/>
                </a:cubicBezTo>
                <a:cubicBezTo>
                  <a:pt x="605953" y="722937"/>
                  <a:pt x="605787" y="722882"/>
                  <a:pt x="605640" y="722845"/>
                </a:cubicBezTo>
                <a:cubicBezTo>
                  <a:pt x="605548" y="722808"/>
                  <a:pt x="605457" y="722790"/>
                  <a:pt x="605365" y="722772"/>
                </a:cubicBezTo>
                <a:cubicBezTo>
                  <a:pt x="605126" y="722698"/>
                  <a:pt x="604905" y="722606"/>
                  <a:pt x="604666" y="722514"/>
                </a:cubicBezTo>
                <a:cubicBezTo>
                  <a:pt x="604556" y="722478"/>
                  <a:pt x="604464" y="722441"/>
                  <a:pt x="604354" y="722404"/>
                </a:cubicBezTo>
                <a:cubicBezTo>
                  <a:pt x="604336" y="722386"/>
                  <a:pt x="604299" y="722386"/>
                  <a:pt x="604281" y="722368"/>
                </a:cubicBezTo>
                <a:lnTo>
                  <a:pt x="308617" y="590502"/>
                </a:lnTo>
                <a:lnTo>
                  <a:pt x="12936" y="722368"/>
                </a:lnTo>
                <a:cubicBezTo>
                  <a:pt x="12899" y="722386"/>
                  <a:pt x="12880" y="722404"/>
                  <a:pt x="12844" y="722404"/>
                </a:cubicBezTo>
                <a:cubicBezTo>
                  <a:pt x="12752" y="722441"/>
                  <a:pt x="12678" y="722478"/>
                  <a:pt x="12586" y="722514"/>
                </a:cubicBezTo>
                <a:cubicBezTo>
                  <a:pt x="12090" y="722698"/>
                  <a:pt x="11594" y="722863"/>
                  <a:pt x="11080" y="722973"/>
                </a:cubicBezTo>
                <a:cubicBezTo>
                  <a:pt x="11025" y="722992"/>
                  <a:pt x="10970" y="722992"/>
                  <a:pt x="10933" y="722992"/>
                </a:cubicBezTo>
                <a:cubicBezTo>
                  <a:pt x="10363" y="723102"/>
                  <a:pt x="9812" y="723176"/>
                  <a:pt x="9242" y="723176"/>
                </a:cubicBezTo>
                <a:cubicBezTo>
                  <a:pt x="9224" y="723176"/>
                  <a:pt x="9206" y="723176"/>
                  <a:pt x="9187" y="723176"/>
                </a:cubicBezTo>
                <a:cubicBezTo>
                  <a:pt x="9132" y="723176"/>
                  <a:pt x="9077" y="723157"/>
                  <a:pt x="9040" y="723157"/>
                </a:cubicBezTo>
                <a:cubicBezTo>
                  <a:pt x="8544" y="723157"/>
                  <a:pt x="8085" y="723102"/>
                  <a:pt x="7607" y="723010"/>
                </a:cubicBezTo>
                <a:cubicBezTo>
                  <a:pt x="7405" y="722973"/>
                  <a:pt x="7203" y="722937"/>
                  <a:pt x="7001" y="722882"/>
                </a:cubicBezTo>
                <a:cubicBezTo>
                  <a:pt x="6670" y="722808"/>
                  <a:pt x="6358" y="722698"/>
                  <a:pt x="6027" y="722588"/>
                </a:cubicBezTo>
                <a:cubicBezTo>
                  <a:pt x="5843" y="722514"/>
                  <a:pt x="5641" y="722459"/>
                  <a:pt x="5457" y="722368"/>
                </a:cubicBezTo>
                <a:cubicBezTo>
                  <a:pt x="5016" y="722184"/>
                  <a:pt x="4594" y="721945"/>
                  <a:pt x="4189" y="721688"/>
                </a:cubicBezTo>
                <a:cubicBezTo>
                  <a:pt x="4024" y="721578"/>
                  <a:pt x="3877" y="721449"/>
                  <a:pt x="3712" y="721339"/>
                </a:cubicBezTo>
                <a:cubicBezTo>
                  <a:pt x="3454" y="721137"/>
                  <a:pt x="3197" y="720917"/>
                  <a:pt x="2940" y="720696"/>
                </a:cubicBezTo>
                <a:cubicBezTo>
                  <a:pt x="2793" y="720550"/>
                  <a:pt x="2646" y="720403"/>
                  <a:pt x="2499" y="720256"/>
                </a:cubicBezTo>
                <a:cubicBezTo>
                  <a:pt x="2260" y="719999"/>
                  <a:pt x="2058" y="719742"/>
                  <a:pt x="1856" y="719485"/>
                </a:cubicBezTo>
                <a:cubicBezTo>
                  <a:pt x="1746" y="719319"/>
                  <a:pt x="1617" y="719172"/>
                  <a:pt x="1507" y="718989"/>
                </a:cubicBezTo>
                <a:cubicBezTo>
                  <a:pt x="1231" y="718603"/>
                  <a:pt x="1011" y="718181"/>
                  <a:pt x="808" y="717740"/>
                </a:cubicBezTo>
                <a:cubicBezTo>
                  <a:pt x="808" y="717722"/>
                  <a:pt x="790" y="717722"/>
                  <a:pt x="790" y="717703"/>
                </a:cubicBezTo>
                <a:cubicBezTo>
                  <a:pt x="570" y="717208"/>
                  <a:pt x="404" y="716675"/>
                  <a:pt x="276" y="716142"/>
                </a:cubicBezTo>
                <a:cubicBezTo>
                  <a:pt x="257" y="716069"/>
                  <a:pt x="239" y="716014"/>
                  <a:pt x="220" y="715940"/>
                </a:cubicBezTo>
                <a:cubicBezTo>
                  <a:pt x="129" y="715573"/>
                  <a:pt x="110" y="715188"/>
                  <a:pt x="73" y="714784"/>
                </a:cubicBezTo>
                <a:cubicBezTo>
                  <a:pt x="55" y="714563"/>
                  <a:pt x="18" y="714343"/>
                  <a:pt x="18" y="714104"/>
                </a:cubicBezTo>
                <a:cubicBezTo>
                  <a:pt x="18" y="714067"/>
                  <a:pt x="0" y="714031"/>
                  <a:pt x="0" y="713994"/>
                </a:cubicBezTo>
                <a:lnTo>
                  <a:pt x="0" y="142718"/>
                </a:lnTo>
                <a:cubicBezTo>
                  <a:pt x="0" y="142406"/>
                  <a:pt x="55" y="142112"/>
                  <a:pt x="92" y="141818"/>
                </a:cubicBezTo>
                <a:cubicBezTo>
                  <a:pt x="110" y="141561"/>
                  <a:pt x="129" y="141304"/>
                  <a:pt x="165" y="141047"/>
                </a:cubicBezTo>
                <a:cubicBezTo>
                  <a:pt x="239" y="140661"/>
                  <a:pt x="349" y="140312"/>
                  <a:pt x="478" y="139964"/>
                </a:cubicBezTo>
                <a:cubicBezTo>
                  <a:pt x="533" y="139743"/>
                  <a:pt x="588" y="139541"/>
                  <a:pt x="661" y="139339"/>
                </a:cubicBezTo>
                <a:cubicBezTo>
                  <a:pt x="790" y="138990"/>
                  <a:pt x="974" y="138678"/>
                  <a:pt x="1158" y="138348"/>
                </a:cubicBezTo>
                <a:cubicBezTo>
                  <a:pt x="1268" y="138146"/>
                  <a:pt x="1360" y="137944"/>
                  <a:pt x="1470" y="137760"/>
                </a:cubicBezTo>
                <a:cubicBezTo>
                  <a:pt x="1672" y="137466"/>
                  <a:pt x="1893" y="137209"/>
                  <a:pt x="2113" y="136934"/>
                </a:cubicBezTo>
                <a:cubicBezTo>
                  <a:pt x="2260" y="136732"/>
                  <a:pt x="2407" y="136530"/>
                  <a:pt x="2591" y="136364"/>
                </a:cubicBezTo>
                <a:cubicBezTo>
                  <a:pt x="2830" y="136107"/>
                  <a:pt x="3105" y="135887"/>
                  <a:pt x="3363" y="135667"/>
                </a:cubicBezTo>
                <a:cubicBezTo>
                  <a:pt x="3565" y="135520"/>
                  <a:pt x="3730" y="135336"/>
                  <a:pt x="3932" y="135207"/>
                </a:cubicBezTo>
                <a:cubicBezTo>
                  <a:pt x="4281" y="134950"/>
                  <a:pt x="4649" y="134767"/>
                  <a:pt x="5035" y="134565"/>
                </a:cubicBezTo>
                <a:cubicBezTo>
                  <a:pt x="5182" y="134491"/>
                  <a:pt x="5292" y="134400"/>
                  <a:pt x="5457" y="134326"/>
                </a:cubicBezTo>
                <a:lnTo>
                  <a:pt x="5586" y="134271"/>
                </a:lnTo>
                <a:cubicBezTo>
                  <a:pt x="5604" y="134271"/>
                  <a:pt x="5623" y="134253"/>
                  <a:pt x="5641" y="134253"/>
                </a:cubicBezTo>
                <a:lnTo>
                  <a:pt x="304869" y="790"/>
                </a:lnTo>
                <a:cubicBezTo>
                  <a:pt x="304906" y="771"/>
                  <a:pt x="304961" y="771"/>
                  <a:pt x="304998" y="753"/>
                </a:cubicBezTo>
                <a:cubicBezTo>
                  <a:pt x="305034" y="735"/>
                  <a:pt x="305089" y="716"/>
                  <a:pt x="305145" y="698"/>
                </a:cubicBezTo>
                <a:cubicBezTo>
                  <a:pt x="305438" y="569"/>
                  <a:pt x="305732" y="496"/>
                  <a:pt x="306045" y="404"/>
                </a:cubicBezTo>
                <a:cubicBezTo>
                  <a:pt x="306284" y="331"/>
                  <a:pt x="306523" y="239"/>
                  <a:pt x="306761" y="184"/>
                </a:cubicBezTo>
                <a:cubicBezTo>
                  <a:pt x="306780" y="184"/>
                  <a:pt x="306817" y="184"/>
                  <a:pt x="306835" y="184"/>
                </a:cubicBezTo>
                <a:cubicBezTo>
                  <a:pt x="307147" y="129"/>
                  <a:pt x="307441" y="110"/>
                  <a:pt x="307754" y="73"/>
                </a:cubicBezTo>
                <a:cubicBezTo>
                  <a:pt x="308029" y="55"/>
                  <a:pt x="308305" y="0"/>
                  <a:pt x="308581" y="0"/>
                </a:cubicBezTo>
                <a:cubicBezTo>
                  <a:pt x="308599" y="0"/>
                  <a:pt x="308599" y="0"/>
                  <a:pt x="308617" y="0"/>
                </a:cubicBezTo>
                <a:lnTo>
                  <a:pt x="308636" y="0"/>
                </a:lnTo>
                <a:cubicBezTo>
                  <a:pt x="308930" y="0"/>
                  <a:pt x="309205" y="55"/>
                  <a:pt x="309481" y="73"/>
                </a:cubicBezTo>
                <a:cubicBezTo>
                  <a:pt x="309793" y="110"/>
                  <a:pt x="310087" y="129"/>
                  <a:pt x="310363" y="184"/>
                </a:cubicBezTo>
                <a:cubicBezTo>
                  <a:pt x="310418" y="184"/>
                  <a:pt x="310455" y="184"/>
                  <a:pt x="310491" y="202"/>
                </a:cubicBezTo>
                <a:cubicBezTo>
                  <a:pt x="310730" y="239"/>
                  <a:pt x="310951" y="331"/>
                  <a:pt x="311190" y="404"/>
                </a:cubicBezTo>
                <a:cubicBezTo>
                  <a:pt x="311484" y="496"/>
                  <a:pt x="311778" y="569"/>
                  <a:pt x="312053" y="679"/>
                </a:cubicBezTo>
                <a:cubicBezTo>
                  <a:pt x="312127" y="716"/>
                  <a:pt x="312182" y="735"/>
                  <a:pt x="312255" y="753"/>
                </a:cubicBezTo>
                <a:cubicBezTo>
                  <a:pt x="312292" y="771"/>
                  <a:pt x="312329" y="771"/>
                  <a:pt x="312347" y="790"/>
                </a:cubicBezTo>
                <a:lnTo>
                  <a:pt x="608029" y="132655"/>
                </a:lnTo>
                <a:lnTo>
                  <a:pt x="903711" y="790"/>
                </a:lnTo>
                <a:cubicBezTo>
                  <a:pt x="903729" y="771"/>
                  <a:pt x="903766" y="771"/>
                  <a:pt x="903802" y="753"/>
                </a:cubicBezTo>
                <a:cubicBezTo>
                  <a:pt x="904023" y="661"/>
                  <a:pt x="904280" y="606"/>
                  <a:pt x="904501" y="514"/>
                </a:cubicBezTo>
                <a:cubicBezTo>
                  <a:pt x="904868" y="404"/>
                  <a:pt x="905217" y="275"/>
                  <a:pt x="905566" y="202"/>
                </a:cubicBezTo>
                <a:cubicBezTo>
                  <a:pt x="905640" y="184"/>
                  <a:pt x="905713" y="184"/>
                  <a:pt x="905787" y="165"/>
                </a:cubicBezTo>
                <a:cubicBezTo>
                  <a:pt x="906338" y="73"/>
                  <a:pt x="906871" y="0"/>
                  <a:pt x="907422" y="0"/>
                </a:cubicBezTo>
                <a:lnTo>
                  <a:pt x="907441" y="0"/>
                </a:lnTo>
                <a:cubicBezTo>
                  <a:pt x="907514" y="0"/>
                  <a:pt x="907569" y="18"/>
                  <a:pt x="907643" y="18"/>
                </a:cubicBezTo>
                <a:cubicBezTo>
                  <a:pt x="908176" y="37"/>
                  <a:pt x="908708" y="73"/>
                  <a:pt x="909223" y="184"/>
                </a:cubicBezTo>
                <a:cubicBezTo>
                  <a:pt x="909388" y="220"/>
                  <a:pt x="909535" y="275"/>
                  <a:pt x="909701" y="312"/>
                </a:cubicBezTo>
                <a:cubicBezTo>
                  <a:pt x="910105" y="422"/>
                  <a:pt x="910527" y="533"/>
                  <a:pt x="910913" y="698"/>
                </a:cubicBezTo>
                <a:cubicBezTo>
                  <a:pt x="911097" y="753"/>
                  <a:pt x="911244" y="863"/>
                  <a:pt x="911409" y="937"/>
                </a:cubicBezTo>
                <a:cubicBezTo>
                  <a:pt x="911777" y="1120"/>
                  <a:pt x="912144" y="1304"/>
                  <a:pt x="912494" y="1524"/>
                </a:cubicBezTo>
                <a:cubicBezTo>
                  <a:pt x="912641" y="1616"/>
                  <a:pt x="912751" y="1726"/>
                  <a:pt x="912898" y="1818"/>
                </a:cubicBezTo>
                <a:cubicBezTo>
                  <a:pt x="913229" y="2075"/>
                  <a:pt x="913578" y="2332"/>
                  <a:pt x="913872" y="2644"/>
                </a:cubicBezTo>
                <a:cubicBezTo>
                  <a:pt x="914000" y="2754"/>
                  <a:pt x="914092" y="2883"/>
                  <a:pt x="914202" y="3012"/>
                </a:cubicBezTo>
                <a:cubicBezTo>
                  <a:pt x="914478" y="3324"/>
                  <a:pt x="914772" y="3636"/>
                  <a:pt x="915011" y="3985"/>
                </a:cubicBezTo>
                <a:cubicBezTo>
                  <a:pt x="915139" y="4168"/>
                  <a:pt x="915213" y="4352"/>
                  <a:pt x="915323" y="4554"/>
                </a:cubicBezTo>
                <a:cubicBezTo>
                  <a:pt x="915507" y="4829"/>
                  <a:pt x="915691" y="5105"/>
                  <a:pt x="915838" y="5435"/>
                </a:cubicBezTo>
                <a:cubicBezTo>
                  <a:pt x="915856" y="5472"/>
                  <a:pt x="915856" y="5509"/>
                  <a:pt x="915874" y="5564"/>
                </a:cubicBezTo>
                <a:cubicBezTo>
                  <a:pt x="915966" y="5748"/>
                  <a:pt x="916003" y="5950"/>
                  <a:pt x="916077" y="6152"/>
                </a:cubicBezTo>
                <a:cubicBezTo>
                  <a:pt x="916205" y="6537"/>
                  <a:pt x="916352" y="6923"/>
                  <a:pt x="916426" y="7309"/>
                </a:cubicBezTo>
                <a:cubicBezTo>
                  <a:pt x="916444" y="7400"/>
                  <a:pt x="916444" y="7492"/>
                  <a:pt x="916462" y="7584"/>
                </a:cubicBezTo>
                <a:cubicBezTo>
                  <a:pt x="916554" y="8098"/>
                  <a:pt x="916628" y="8612"/>
                  <a:pt x="916628" y="9126"/>
                </a:cubicBezTo>
                <a:close/>
                <a:moveTo>
                  <a:pt x="299430" y="23321"/>
                </a:moveTo>
                <a:lnTo>
                  <a:pt x="18374" y="148668"/>
                </a:lnTo>
                <a:lnTo>
                  <a:pt x="18374" y="453403"/>
                </a:lnTo>
                <a:cubicBezTo>
                  <a:pt x="21461" y="455313"/>
                  <a:pt x="23262" y="458949"/>
                  <a:pt x="22619" y="462732"/>
                </a:cubicBezTo>
                <a:cubicBezTo>
                  <a:pt x="21957" y="466625"/>
                  <a:pt x="21737" y="470536"/>
                  <a:pt x="21957" y="474411"/>
                </a:cubicBezTo>
                <a:cubicBezTo>
                  <a:pt x="22141" y="477569"/>
                  <a:pt x="20708" y="480434"/>
                  <a:pt x="18374" y="482233"/>
                </a:cubicBezTo>
                <a:lnTo>
                  <a:pt x="18374" y="699836"/>
                </a:lnTo>
                <a:lnTo>
                  <a:pt x="299430" y="574490"/>
                </a:lnTo>
                <a:lnTo>
                  <a:pt x="299430" y="434599"/>
                </a:lnTo>
                <a:cubicBezTo>
                  <a:pt x="298493" y="434599"/>
                  <a:pt x="297574" y="434636"/>
                  <a:pt x="296637" y="434636"/>
                </a:cubicBezTo>
                <a:cubicBezTo>
                  <a:pt x="289085" y="434636"/>
                  <a:pt x="281497" y="434214"/>
                  <a:pt x="274073" y="433406"/>
                </a:cubicBezTo>
                <a:lnTo>
                  <a:pt x="273099" y="433296"/>
                </a:lnTo>
                <a:cubicBezTo>
                  <a:pt x="268065" y="432726"/>
                  <a:pt x="264427" y="428172"/>
                  <a:pt x="264996" y="423141"/>
                </a:cubicBezTo>
                <a:cubicBezTo>
                  <a:pt x="265566" y="418109"/>
                  <a:pt x="270104" y="414473"/>
                  <a:pt x="275157" y="415043"/>
                </a:cubicBezTo>
                <a:lnTo>
                  <a:pt x="276113" y="415153"/>
                </a:lnTo>
                <a:cubicBezTo>
                  <a:pt x="283757" y="415998"/>
                  <a:pt x="291621" y="416346"/>
                  <a:pt x="299430" y="416218"/>
                </a:cubicBezTo>
                <a:lnTo>
                  <a:pt x="299430" y="23321"/>
                </a:lnTo>
                <a:close/>
                <a:moveTo>
                  <a:pt x="598842" y="148668"/>
                </a:moveTo>
                <a:lnTo>
                  <a:pt x="317804" y="23321"/>
                </a:lnTo>
                <a:lnTo>
                  <a:pt x="317804" y="574490"/>
                </a:lnTo>
                <a:lnTo>
                  <a:pt x="598842" y="699836"/>
                </a:lnTo>
                <a:lnTo>
                  <a:pt x="598842" y="318269"/>
                </a:lnTo>
                <a:cubicBezTo>
                  <a:pt x="597206" y="315386"/>
                  <a:pt x="597243" y="311916"/>
                  <a:pt x="598842" y="309143"/>
                </a:cubicBezTo>
                <a:lnTo>
                  <a:pt x="598842" y="148668"/>
                </a:lnTo>
                <a:close/>
                <a:moveTo>
                  <a:pt x="898253" y="23321"/>
                </a:moveTo>
                <a:lnTo>
                  <a:pt x="617216" y="148668"/>
                </a:lnTo>
                <a:lnTo>
                  <a:pt x="617216" y="295150"/>
                </a:lnTo>
                <a:cubicBezTo>
                  <a:pt x="620046" y="293387"/>
                  <a:pt x="622839" y="291753"/>
                  <a:pt x="625613" y="290265"/>
                </a:cubicBezTo>
                <a:cubicBezTo>
                  <a:pt x="630097" y="287878"/>
                  <a:pt x="635646" y="289568"/>
                  <a:pt x="638053" y="294030"/>
                </a:cubicBezTo>
                <a:cubicBezTo>
                  <a:pt x="640441" y="298511"/>
                  <a:pt x="638751" y="304075"/>
                  <a:pt x="634286" y="306462"/>
                </a:cubicBezTo>
                <a:cubicBezTo>
                  <a:pt x="628810" y="309381"/>
                  <a:pt x="623188" y="312981"/>
                  <a:pt x="617216" y="317369"/>
                </a:cubicBezTo>
                <a:lnTo>
                  <a:pt x="617216" y="699836"/>
                </a:lnTo>
                <a:lnTo>
                  <a:pt x="898253" y="574490"/>
                </a:lnTo>
                <a:lnTo>
                  <a:pt x="898253" y="516132"/>
                </a:lnTo>
                <a:cubicBezTo>
                  <a:pt x="897665" y="516260"/>
                  <a:pt x="897041" y="516334"/>
                  <a:pt x="896416" y="516334"/>
                </a:cubicBezTo>
                <a:cubicBezTo>
                  <a:pt x="896195" y="516334"/>
                  <a:pt x="895975" y="516315"/>
                  <a:pt x="895736" y="516297"/>
                </a:cubicBezTo>
                <a:cubicBezTo>
                  <a:pt x="890665" y="515930"/>
                  <a:pt x="885557" y="515103"/>
                  <a:pt x="880559" y="513836"/>
                </a:cubicBezTo>
                <a:cubicBezTo>
                  <a:pt x="875653" y="512588"/>
                  <a:pt x="872676" y="507593"/>
                  <a:pt x="873926" y="502690"/>
                </a:cubicBezTo>
                <a:cubicBezTo>
                  <a:pt x="875157" y="497768"/>
                  <a:pt x="880155" y="494794"/>
                  <a:pt x="885079" y="496042"/>
                </a:cubicBezTo>
                <a:cubicBezTo>
                  <a:pt x="889029" y="497034"/>
                  <a:pt x="893053" y="497695"/>
                  <a:pt x="897077" y="497989"/>
                </a:cubicBezTo>
                <a:cubicBezTo>
                  <a:pt x="897482" y="498007"/>
                  <a:pt x="897867" y="498117"/>
                  <a:pt x="898253" y="498191"/>
                </a:cubicBezTo>
                <a:lnTo>
                  <a:pt x="898253" y="233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36"/>
          <p:cNvSpPr/>
          <p:nvPr/>
        </p:nvSpPr>
        <p:spPr>
          <a:xfrm>
            <a:off x="7219474" y="3352989"/>
            <a:ext cx="96631" cy="125356"/>
          </a:xfrm>
          <a:custGeom>
            <a:rect b="b" l="l" r="r" t="t"/>
            <a:pathLst>
              <a:path extrusionOk="0" h="250711" w="193262">
                <a:moveTo>
                  <a:pt x="193263" y="96571"/>
                </a:moveTo>
                <a:cubicBezTo>
                  <a:pt x="193263" y="166590"/>
                  <a:pt x="124119" y="230439"/>
                  <a:pt x="102805" y="248453"/>
                </a:cubicBezTo>
                <a:cubicBezTo>
                  <a:pt x="99240" y="251464"/>
                  <a:pt x="94022" y="251464"/>
                  <a:pt x="90457" y="248453"/>
                </a:cubicBezTo>
                <a:cubicBezTo>
                  <a:pt x="69143" y="230439"/>
                  <a:pt x="0" y="166590"/>
                  <a:pt x="0" y="96571"/>
                </a:cubicBezTo>
                <a:cubicBezTo>
                  <a:pt x="0" y="43227"/>
                  <a:pt x="43272" y="0"/>
                  <a:pt x="96631" y="0"/>
                </a:cubicBezTo>
                <a:cubicBezTo>
                  <a:pt x="149991" y="0"/>
                  <a:pt x="193263" y="43245"/>
                  <a:pt x="193263" y="965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36"/>
          <p:cNvSpPr/>
          <p:nvPr/>
        </p:nvSpPr>
        <p:spPr>
          <a:xfrm>
            <a:off x="7214880" y="3348399"/>
            <a:ext cx="105818" cy="134546"/>
          </a:xfrm>
          <a:custGeom>
            <a:rect b="b" l="l" r="r" t="t"/>
            <a:pathLst>
              <a:path extrusionOk="0" h="269092" w="211636">
                <a:moveTo>
                  <a:pt x="105819" y="0"/>
                </a:moveTo>
                <a:cubicBezTo>
                  <a:pt x="47461" y="0"/>
                  <a:pt x="0" y="47432"/>
                  <a:pt x="0" y="105753"/>
                </a:cubicBezTo>
                <a:cubicBezTo>
                  <a:pt x="0" y="179683"/>
                  <a:pt x="71734" y="246065"/>
                  <a:pt x="93710" y="264649"/>
                </a:cubicBezTo>
                <a:cubicBezTo>
                  <a:pt x="97219" y="267605"/>
                  <a:pt x="101519" y="269093"/>
                  <a:pt x="105819" y="269093"/>
                </a:cubicBezTo>
                <a:cubicBezTo>
                  <a:pt x="110118" y="269093"/>
                  <a:pt x="114418" y="267605"/>
                  <a:pt x="117927" y="264649"/>
                </a:cubicBezTo>
                <a:cubicBezTo>
                  <a:pt x="139903" y="246065"/>
                  <a:pt x="211637" y="179683"/>
                  <a:pt x="211637" y="105753"/>
                </a:cubicBezTo>
                <a:cubicBezTo>
                  <a:pt x="211637" y="47450"/>
                  <a:pt x="164157" y="0"/>
                  <a:pt x="105819" y="0"/>
                </a:cubicBezTo>
                <a:close/>
                <a:moveTo>
                  <a:pt x="106057" y="250620"/>
                </a:moveTo>
                <a:cubicBezTo>
                  <a:pt x="105910" y="250748"/>
                  <a:pt x="105708" y="250748"/>
                  <a:pt x="105580" y="250620"/>
                </a:cubicBezTo>
                <a:cubicBezTo>
                  <a:pt x="94463" y="241218"/>
                  <a:pt x="72928" y="221569"/>
                  <a:pt x="53819" y="195732"/>
                </a:cubicBezTo>
                <a:cubicBezTo>
                  <a:pt x="30300" y="163946"/>
                  <a:pt x="18374" y="133683"/>
                  <a:pt x="18374" y="105753"/>
                </a:cubicBezTo>
                <a:cubicBezTo>
                  <a:pt x="18374" y="57568"/>
                  <a:pt x="57604" y="18363"/>
                  <a:pt x="105819" y="18363"/>
                </a:cubicBezTo>
                <a:cubicBezTo>
                  <a:pt x="154033" y="18363"/>
                  <a:pt x="193263" y="57568"/>
                  <a:pt x="193263" y="105753"/>
                </a:cubicBezTo>
                <a:cubicBezTo>
                  <a:pt x="193263" y="171787"/>
                  <a:pt x="126508" y="233340"/>
                  <a:pt x="106057" y="250620"/>
                </a:cubicBezTo>
                <a:close/>
                <a:moveTo>
                  <a:pt x="105819" y="59074"/>
                </a:moveTo>
                <a:cubicBezTo>
                  <a:pt x="79782" y="59074"/>
                  <a:pt x="58596" y="80247"/>
                  <a:pt x="58596" y="106267"/>
                </a:cubicBezTo>
                <a:cubicBezTo>
                  <a:pt x="58596" y="132288"/>
                  <a:pt x="79782" y="153460"/>
                  <a:pt x="105819" y="153460"/>
                </a:cubicBezTo>
                <a:cubicBezTo>
                  <a:pt x="131855" y="153460"/>
                  <a:pt x="153041" y="132288"/>
                  <a:pt x="153041" y="106267"/>
                </a:cubicBezTo>
                <a:cubicBezTo>
                  <a:pt x="153041" y="80247"/>
                  <a:pt x="131855" y="59074"/>
                  <a:pt x="105819" y="59074"/>
                </a:cubicBezTo>
                <a:close/>
                <a:moveTo>
                  <a:pt x="105819" y="135079"/>
                </a:moveTo>
                <a:cubicBezTo>
                  <a:pt x="89906" y="135079"/>
                  <a:pt x="76971" y="122151"/>
                  <a:pt x="76971" y="106249"/>
                </a:cubicBezTo>
                <a:cubicBezTo>
                  <a:pt x="76971" y="90346"/>
                  <a:pt x="89906" y="77419"/>
                  <a:pt x="105819" y="77419"/>
                </a:cubicBezTo>
                <a:cubicBezTo>
                  <a:pt x="121731" y="77419"/>
                  <a:pt x="134666" y="90346"/>
                  <a:pt x="134666" y="106249"/>
                </a:cubicBezTo>
                <a:cubicBezTo>
                  <a:pt x="134666" y="122151"/>
                  <a:pt x="121712" y="135079"/>
                  <a:pt x="105819" y="1350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36"/>
          <p:cNvSpPr/>
          <p:nvPr/>
        </p:nvSpPr>
        <p:spPr>
          <a:xfrm>
            <a:off x="7577820" y="3139271"/>
            <a:ext cx="361868" cy="361839"/>
          </a:xfrm>
          <a:custGeom>
            <a:rect b="b" l="l" r="r" t="t"/>
            <a:pathLst>
              <a:path extrusionOk="0" h="723679" w="723737">
                <a:moveTo>
                  <a:pt x="708197" y="288780"/>
                </a:moveTo>
                <a:lnTo>
                  <a:pt x="627859" y="288780"/>
                </a:lnTo>
                <a:cubicBezTo>
                  <a:pt x="627395" y="288780"/>
                  <a:pt x="626976" y="288491"/>
                  <a:pt x="626860" y="288057"/>
                </a:cubicBezTo>
                <a:cubicBezTo>
                  <a:pt x="620913" y="266699"/>
                  <a:pt x="612347" y="246050"/>
                  <a:pt x="601407" y="226689"/>
                </a:cubicBezTo>
                <a:cubicBezTo>
                  <a:pt x="601190" y="226298"/>
                  <a:pt x="601262" y="225792"/>
                  <a:pt x="601595" y="225459"/>
                </a:cubicBezTo>
                <a:lnTo>
                  <a:pt x="658419" y="168635"/>
                </a:lnTo>
                <a:cubicBezTo>
                  <a:pt x="661357" y="165697"/>
                  <a:pt x="662978" y="161805"/>
                  <a:pt x="662978" y="157652"/>
                </a:cubicBezTo>
                <a:cubicBezTo>
                  <a:pt x="662978" y="153499"/>
                  <a:pt x="661357" y="149592"/>
                  <a:pt x="658419" y="146655"/>
                </a:cubicBezTo>
                <a:lnTo>
                  <a:pt x="577068" y="65318"/>
                </a:lnTo>
                <a:cubicBezTo>
                  <a:pt x="571005" y="59270"/>
                  <a:pt x="561151" y="59270"/>
                  <a:pt x="555088" y="65318"/>
                </a:cubicBezTo>
                <a:lnTo>
                  <a:pt x="498250" y="122128"/>
                </a:lnTo>
                <a:cubicBezTo>
                  <a:pt x="497917" y="122461"/>
                  <a:pt x="497410" y="122547"/>
                  <a:pt x="497020" y="122330"/>
                </a:cubicBezTo>
                <a:cubicBezTo>
                  <a:pt x="477615" y="111348"/>
                  <a:pt x="456952" y="102781"/>
                  <a:pt x="435652" y="96863"/>
                </a:cubicBezTo>
                <a:cubicBezTo>
                  <a:pt x="435218" y="96747"/>
                  <a:pt x="434928" y="96328"/>
                  <a:pt x="434928" y="95865"/>
                </a:cubicBezTo>
                <a:lnTo>
                  <a:pt x="434928" y="15541"/>
                </a:lnTo>
                <a:cubicBezTo>
                  <a:pt x="434928" y="6960"/>
                  <a:pt x="427954" y="0"/>
                  <a:pt x="419387" y="0"/>
                </a:cubicBezTo>
                <a:lnTo>
                  <a:pt x="304350" y="0"/>
                </a:lnTo>
                <a:cubicBezTo>
                  <a:pt x="295784" y="0"/>
                  <a:pt x="288809" y="6960"/>
                  <a:pt x="288809" y="15541"/>
                </a:cubicBezTo>
                <a:lnTo>
                  <a:pt x="288809" y="95865"/>
                </a:lnTo>
                <a:cubicBezTo>
                  <a:pt x="288809" y="96342"/>
                  <a:pt x="288520" y="96747"/>
                  <a:pt x="288086" y="96863"/>
                </a:cubicBezTo>
                <a:cubicBezTo>
                  <a:pt x="266771" y="102796"/>
                  <a:pt x="246108" y="111362"/>
                  <a:pt x="226703" y="122345"/>
                </a:cubicBezTo>
                <a:cubicBezTo>
                  <a:pt x="226327" y="122562"/>
                  <a:pt x="225821" y="122475"/>
                  <a:pt x="225488" y="122142"/>
                </a:cubicBezTo>
                <a:lnTo>
                  <a:pt x="168649" y="65318"/>
                </a:lnTo>
                <a:cubicBezTo>
                  <a:pt x="162586" y="59270"/>
                  <a:pt x="152732" y="59270"/>
                  <a:pt x="146669" y="65318"/>
                </a:cubicBezTo>
                <a:lnTo>
                  <a:pt x="65304" y="146669"/>
                </a:lnTo>
                <a:cubicBezTo>
                  <a:pt x="62366" y="149607"/>
                  <a:pt x="60746" y="153514"/>
                  <a:pt x="60746" y="157666"/>
                </a:cubicBezTo>
                <a:cubicBezTo>
                  <a:pt x="60746" y="161819"/>
                  <a:pt x="62366" y="165726"/>
                  <a:pt x="65304" y="168664"/>
                </a:cubicBezTo>
                <a:lnTo>
                  <a:pt x="122142" y="225459"/>
                </a:lnTo>
                <a:cubicBezTo>
                  <a:pt x="122475" y="225792"/>
                  <a:pt x="122547" y="226298"/>
                  <a:pt x="122330" y="226689"/>
                </a:cubicBezTo>
                <a:cubicBezTo>
                  <a:pt x="111362" y="246122"/>
                  <a:pt x="102796" y="266771"/>
                  <a:pt x="96877" y="288057"/>
                </a:cubicBezTo>
                <a:cubicBezTo>
                  <a:pt x="96762" y="288491"/>
                  <a:pt x="96342" y="288780"/>
                  <a:pt x="95865" y="288780"/>
                </a:cubicBezTo>
                <a:lnTo>
                  <a:pt x="15541" y="288780"/>
                </a:lnTo>
                <a:cubicBezTo>
                  <a:pt x="6975" y="288780"/>
                  <a:pt x="0" y="295755"/>
                  <a:pt x="0" y="304321"/>
                </a:cubicBezTo>
                <a:lnTo>
                  <a:pt x="0" y="419387"/>
                </a:lnTo>
                <a:cubicBezTo>
                  <a:pt x="0" y="427968"/>
                  <a:pt x="6975" y="434928"/>
                  <a:pt x="15541" y="434928"/>
                </a:cubicBezTo>
                <a:lnTo>
                  <a:pt x="95879" y="434928"/>
                </a:lnTo>
                <a:cubicBezTo>
                  <a:pt x="96342" y="434928"/>
                  <a:pt x="96762" y="435232"/>
                  <a:pt x="96877" y="435652"/>
                </a:cubicBezTo>
                <a:cubicBezTo>
                  <a:pt x="102825" y="456995"/>
                  <a:pt x="111391" y="477644"/>
                  <a:pt x="122330" y="497034"/>
                </a:cubicBezTo>
                <a:cubicBezTo>
                  <a:pt x="122562" y="497425"/>
                  <a:pt x="122475" y="497917"/>
                  <a:pt x="122142" y="498264"/>
                </a:cubicBezTo>
                <a:lnTo>
                  <a:pt x="65318" y="555074"/>
                </a:lnTo>
                <a:cubicBezTo>
                  <a:pt x="62381" y="558011"/>
                  <a:pt x="60760" y="561918"/>
                  <a:pt x="60760" y="566071"/>
                </a:cubicBezTo>
                <a:cubicBezTo>
                  <a:pt x="60760" y="570224"/>
                  <a:pt x="62381" y="574131"/>
                  <a:pt x="65318" y="577054"/>
                </a:cubicBezTo>
                <a:lnTo>
                  <a:pt x="146684" y="658376"/>
                </a:lnTo>
                <a:cubicBezTo>
                  <a:pt x="152747" y="664439"/>
                  <a:pt x="162615" y="664439"/>
                  <a:pt x="168664" y="658376"/>
                </a:cubicBezTo>
                <a:lnTo>
                  <a:pt x="225488" y="601552"/>
                </a:lnTo>
                <a:cubicBezTo>
                  <a:pt x="225821" y="601219"/>
                  <a:pt x="226327" y="601147"/>
                  <a:pt x="226703" y="601364"/>
                </a:cubicBezTo>
                <a:cubicBezTo>
                  <a:pt x="246050" y="612303"/>
                  <a:pt x="266699" y="620869"/>
                  <a:pt x="288086" y="626831"/>
                </a:cubicBezTo>
                <a:cubicBezTo>
                  <a:pt x="288520" y="626947"/>
                  <a:pt x="288809" y="627367"/>
                  <a:pt x="288809" y="627830"/>
                </a:cubicBezTo>
                <a:lnTo>
                  <a:pt x="288809" y="708139"/>
                </a:lnTo>
                <a:cubicBezTo>
                  <a:pt x="288809" y="716705"/>
                  <a:pt x="295784" y="723680"/>
                  <a:pt x="304350" y="723680"/>
                </a:cubicBezTo>
                <a:lnTo>
                  <a:pt x="419402" y="723680"/>
                </a:lnTo>
                <a:cubicBezTo>
                  <a:pt x="427968" y="723680"/>
                  <a:pt x="434943" y="716705"/>
                  <a:pt x="434943" y="708139"/>
                </a:cubicBezTo>
                <a:lnTo>
                  <a:pt x="434943" y="627830"/>
                </a:lnTo>
                <a:cubicBezTo>
                  <a:pt x="434943" y="627367"/>
                  <a:pt x="435247" y="626947"/>
                  <a:pt x="435666" y="626831"/>
                </a:cubicBezTo>
                <a:cubicBezTo>
                  <a:pt x="457053" y="620869"/>
                  <a:pt x="477702" y="612303"/>
                  <a:pt x="497049" y="601364"/>
                </a:cubicBezTo>
                <a:cubicBezTo>
                  <a:pt x="497425" y="601147"/>
                  <a:pt x="497931" y="601219"/>
                  <a:pt x="498279" y="601552"/>
                </a:cubicBezTo>
                <a:lnTo>
                  <a:pt x="555088" y="658376"/>
                </a:lnTo>
                <a:cubicBezTo>
                  <a:pt x="561151" y="664439"/>
                  <a:pt x="571005" y="664439"/>
                  <a:pt x="577068" y="658376"/>
                </a:cubicBezTo>
                <a:lnTo>
                  <a:pt x="658434" y="577068"/>
                </a:lnTo>
                <a:cubicBezTo>
                  <a:pt x="661371" y="574131"/>
                  <a:pt x="662992" y="570224"/>
                  <a:pt x="662992" y="566071"/>
                </a:cubicBezTo>
                <a:cubicBezTo>
                  <a:pt x="662992" y="561918"/>
                  <a:pt x="661371" y="558011"/>
                  <a:pt x="658434" y="555074"/>
                </a:cubicBezTo>
                <a:lnTo>
                  <a:pt x="601624" y="498264"/>
                </a:lnTo>
                <a:cubicBezTo>
                  <a:pt x="601277" y="497917"/>
                  <a:pt x="601205" y="497425"/>
                  <a:pt x="601422" y="497034"/>
                </a:cubicBezTo>
                <a:cubicBezTo>
                  <a:pt x="606906" y="487325"/>
                  <a:pt x="611797" y="477297"/>
                  <a:pt x="616036" y="467038"/>
                </a:cubicBezTo>
                <a:cubicBezTo>
                  <a:pt x="620291" y="456793"/>
                  <a:pt x="623923" y="446302"/>
                  <a:pt x="626875" y="435652"/>
                </a:cubicBezTo>
                <a:cubicBezTo>
                  <a:pt x="626990" y="435232"/>
                  <a:pt x="627410" y="434928"/>
                  <a:pt x="627887" y="434928"/>
                </a:cubicBezTo>
                <a:lnTo>
                  <a:pt x="708197" y="434928"/>
                </a:lnTo>
                <a:cubicBezTo>
                  <a:pt x="716763" y="434928"/>
                  <a:pt x="723738" y="427968"/>
                  <a:pt x="723738" y="419387"/>
                </a:cubicBezTo>
                <a:lnTo>
                  <a:pt x="723738" y="304321"/>
                </a:lnTo>
                <a:cubicBezTo>
                  <a:pt x="723738" y="295755"/>
                  <a:pt x="716763" y="288780"/>
                  <a:pt x="708197" y="288780"/>
                </a:cubicBezTo>
                <a:close/>
                <a:moveTo>
                  <a:pt x="504848" y="361840"/>
                </a:moveTo>
                <a:cubicBezTo>
                  <a:pt x="504848" y="440688"/>
                  <a:pt x="440716" y="504819"/>
                  <a:pt x="361869" y="504819"/>
                </a:cubicBezTo>
                <a:cubicBezTo>
                  <a:pt x="283021" y="504819"/>
                  <a:pt x="218890" y="440688"/>
                  <a:pt x="218890" y="361840"/>
                </a:cubicBezTo>
                <a:cubicBezTo>
                  <a:pt x="218890" y="282992"/>
                  <a:pt x="283021" y="218861"/>
                  <a:pt x="361869" y="218861"/>
                </a:cubicBezTo>
                <a:cubicBezTo>
                  <a:pt x="440716" y="218861"/>
                  <a:pt x="504848" y="282992"/>
                  <a:pt x="504848" y="3618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36"/>
          <p:cNvSpPr/>
          <p:nvPr/>
        </p:nvSpPr>
        <p:spPr>
          <a:xfrm>
            <a:off x="7585055" y="3146506"/>
            <a:ext cx="347399" cy="347370"/>
          </a:xfrm>
          <a:custGeom>
            <a:rect b="b" l="l" r="r" t="t"/>
            <a:pathLst>
              <a:path extrusionOk="0" h="694739" w="694797">
                <a:moveTo>
                  <a:pt x="694797" y="289851"/>
                </a:moveTo>
                <a:lnTo>
                  <a:pt x="694797" y="404917"/>
                </a:lnTo>
                <a:cubicBezTo>
                  <a:pt x="694797" y="405511"/>
                  <a:pt x="694305" y="405988"/>
                  <a:pt x="693727" y="405988"/>
                </a:cubicBezTo>
                <a:lnTo>
                  <a:pt x="613417" y="405988"/>
                </a:lnTo>
                <a:cubicBezTo>
                  <a:pt x="606472" y="405988"/>
                  <a:pt x="600322" y="410648"/>
                  <a:pt x="598470" y="417318"/>
                </a:cubicBezTo>
                <a:cubicBezTo>
                  <a:pt x="592855" y="437475"/>
                  <a:pt x="584752" y="457039"/>
                  <a:pt x="574348" y="475445"/>
                </a:cubicBezTo>
                <a:cubicBezTo>
                  <a:pt x="570948" y="481464"/>
                  <a:pt x="572004" y="489105"/>
                  <a:pt x="576924" y="494024"/>
                </a:cubicBezTo>
                <a:lnTo>
                  <a:pt x="633733" y="550834"/>
                </a:lnTo>
                <a:cubicBezTo>
                  <a:pt x="633994" y="551095"/>
                  <a:pt x="634052" y="551398"/>
                  <a:pt x="634052" y="551601"/>
                </a:cubicBezTo>
                <a:cubicBezTo>
                  <a:pt x="634052" y="551804"/>
                  <a:pt x="633994" y="552093"/>
                  <a:pt x="633733" y="552353"/>
                </a:cubicBezTo>
                <a:lnTo>
                  <a:pt x="552368" y="633676"/>
                </a:lnTo>
                <a:cubicBezTo>
                  <a:pt x="551948" y="634095"/>
                  <a:pt x="551268" y="634095"/>
                  <a:pt x="550849" y="633676"/>
                </a:cubicBezTo>
                <a:lnTo>
                  <a:pt x="494039" y="576851"/>
                </a:lnTo>
                <a:cubicBezTo>
                  <a:pt x="489119" y="571932"/>
                  <a:pt x="481479" y="570890"/>
                  <a:pt x="475445" y="574290"/>
                </a:cubicBezTo>
                <a:cubicBezTo>
                  <a:pt x="457140" y="584665"/>
                  <a:pt x="437576" y="592783"/>
                  <a:pt x="417318" y="598412"/>
                </a:cubicBezTo>
                <a:cubicBezTo>
                  <a:pt x="410662" y="600264"/>
                  <a:pt x="406003" y="606414"/>
                  <a:pt x="406003" y="613359"/>
                </a:cubicBezTo>
                <a:lnTo>
                  <a:pt x="406003" y="693669"/>
                </a:lnTo>
                <a:cubicBezTo>
                  <a:pt x="406003" y="694262"/>
                  <a:pt x="405525" y="694739"/>
                  <a:pt x="404932" y="694739"/>
                </a:cubicBezTo>
                <a:lnTo>
                  <a:pt x="289880" y="694739"/>
                </a:lnTo>
                <a:cubicBezTo>
                  <a:pt x="289287" y="694739"/>
                  <a:pt x="288809" y="694262"/>
                  <a:pt x="288809" y="693669"/>
                </a:cubicBezTo>
                <a:lnTo>
                  <a:pt x="288809" y="613359"/>
                </a:lnTo>
                <a:cubicBezTo>
                  <a:pt x="288809" y="606414"/>
                  <a:pt x="284164" y="600264"/>
                  <a:pt x="277494" y="598412"/>
                </a:cubicBezTo>
                <a:cubicBezTo>
                  <a:pt x="257235" y="592783"/>
                  <a:pt x="237686" y="584665"/>
                  <a:pt x="219367" y="574290"/>
                </a:cubicBezTo>
                <a:cubicBezTo>
                  <a:pt x="217008" y="572959"/>
                  <a:pt x="214389" y="572308"/>
                  <a:pt x="211785" y="572308"/>
                </a:cubicBezTo>
                <a:cubicBezTo>
                  <a:pt x="207762" y="572308"/>
                  <a:pt x="203768" y="573871"/>
                  <a:pt x="200773" y="576851"/>
                </a:cubicBezTo>
                <a:lnTo>
                  <a:pt x="143963" y="633676"/>
                </a:lnTo>
                <a:cubicBezTo>
                  <a:pt x="143544" y="634095"/>
                  <a:pt x="142864" y="634095"/>
                  <a:pt x="142444" y="633676"/>
                </a:cubicBezTo>
                <a:lnTo>
                  <a:pt x="61078" y="552353"/>
                </a:lnTo>
                <a:cubicBezTo>
                  <a:pt x="60818" y="552093"/>
                  <a:pt x="60760" y="551804"/>
                  <a:pt x="60760" y="551601"/>
                </a:cubicBezTo>
                <a:cubicBezTo>
                  <a:pt x="60760" y="551398"/>
                  <a:pt x="60818" y="551095"/>
                  <a:pt x="61078" y="550834"/>
                </a:cubicBezTo>
                <a:lnTo>
                  <a:pt x="117903" y="494024"/>
                </a:lnTo>
                <a:cubicBezTo>
                  <a:pt x="122808" y="489105"/>
                  <a:pt x="123864" y="481464"/>
                  <a:pt x="120464" y="475445"/>
                </a:cubicBezTo>
                <a:cubicBezTo>
                  <a:pt x="110089" y="457068"/>
                  <a:pt x="101985" y="437519"/>
                  <a:pt x="96357" y="417304"/>
                </a:cubicBezTo>
                <a:cubicBezTo>
                  <a:pt x="94504" y="410648"/>
                  <a:pt x="88355" y="405988"/>
                  <a:pt x="81409" y="405988"/>
                </a:cubicBezTo>
                <a:lnTo>
                  <a:pt x="1071" y="405988"/>
                </a:lnTo>
                <a:cubicBezTo>
                  <a:pt x="492" y="405988"/>
                  <a:pt x="0" y="405511"/>
                  <a:pt x="0" y="404917"/>
                </a:cubicBezTo>
                <a:lnTo>
                  <a:pt x="0" y="289851"/>
                </a:lnTo>
                <a:cubicBezTo>
                  <a:pt x="0" y="289258"/>
                  <a:pt x="492" y="288780"/>
                  <a:pt x="1071" y="288780"/>
                </a:cubicBezTo>
                <a:lnTo>
                  <a:pt x="81394" y="288780"/>
                </a:lnTo>
                <a:cubicBezTo>
                  <a:pt x="88355" y="288780"/>
                  <a:pt x="94504" y="284121"/>
                  <a:pt x="96342" y="277465"/>
                </a:cubicBezTo>
                <a:cubicBezTo>
                  <a:pt x="101942" y="257308"/>
                  <a:pt x="110060" y="237759"/>
                  <a:pt x="120464" y="219338"/>
                </a:cubicBezTo>
                <a:cubicBezTo>
                  <a:pt x="123864" y="213304"/>
                  <a:pt x="122808" y="205664"/>
                  <a:pt x="117903" y="200758"/>
                </a:cubicBezTo>
                <a:lnTo>
                  <a:pt x="61064" y="143949"/>
                </a:lnTo>
                <a:cubicBezTo>
                  <a:pt x="60803" y="143688"/>
                  <a:pt x="60746" y="143399"/>
                  <a:pt x="60746" y="143196"/>
                </a:cubicBezTo>
                <a:cubicBezTo>
                  <a:pt x="60746" y="142994"/>
                  <a:pt x="60803" y="142704"/>
                  <a:pt x="61064" y="142444"/>
                </a:cubicBezTo>
                <a:lnTo>
                  <a:pt x="142429" y="61078"/>
                </a:lnTo>
                <a:cubicBezTo>
                  <a:pt x="142849" y="60673"/>
                  <a:pt x="143529" y="60673"/>
                  <a:pt x="143949" y="61078"/>
                </a:cubicBezTo>
                <a:lnTo>
                  <a:pt x="200787" y="117903"/>
                </a:lnTo>
                <a:cubicBezTo>
                  <a:pt x="205707" y="122822"/>
                  <a:pt x="213347" y="123879"/>
                  <a:pt x="219367" y="120464"/>
                </a:cubicBezTo>
                <a:cubicBezTo>
                  <a:pt x="237744" y="110060"/>
                  <a:pt x="257308" y="101942"/>
                  <a:pt x="277494" y="96342"/>
                </a:cubicBezTo>
                <a:cubicBezTo>
                  <a:pt x="284150" y="94490"/>
                  <a:pt x="288809" y="88340"/>
                  <a:pt x="288809" y="81394"/>
                </a:cubicBezTo>
                <a:lnTo>
                  <a:pt x="288809" y="1071"/>
                </a:lnTo>
                <a:cubicBezTo>
                  <a:pt x="288809" y="478"/>
                  <a:pt x="289287" y="0"/>
                  <a:pt x="289880" y="0"/>
                </a:cubicBezTo>
                <a:lnTo>
                  <a:pt x="404917" y="0"/>
                </a:lnTo>
                <a:cubicBezTo>
                  <a:pt x="405511" y="0"/>
                  <a:pt x="405988" y="478"/>
                  <a:pt x="405988" y="1071"/>
                </a:cubicBezTo>
                <a:lnTo>
                  <a:pt x="405988" y="81394"/>
                </a:lnTo>
                <a:cubicBezTo>
                  <a:pt x="405988" y="88340"/>
                  <a:pt x="410648" y="94490"/>
                  <a:pt x="417304" y="96342"/>
                </a:cubicBezTo>
                <a:cubicBezTo>
                  <a:pt x="437490" y="101942"/>
                  <a:pt x="457039" y="110060"/>
                  <a:pt x="475430" y="120449"/>
                </a:cubicBezTo>
                <a:cubicBezTo>
                  <a:pt x="481464" y="123864"/>
                  <a:pt x="489090" y="122808"/>
                  <a:pt x="494010" y="117888"/>
                </a:cubicBezTo>
                <a:lnTo>
                  <a:pt x="550849" y="61078"/>
                </a:lnTo>
                <a:cubicBezTo>
                  <a:pt x="551268" y="60673"/>
                  <a:pt x="551948" y="60673"/>
                  <a:pt x="552368" y="61078"/>
                </a:cubicBezTo>
                <a:lnTo>
                  <a:pt x="633719" y="142415"/>
                </a:lnTo>
                <a:cubicBezTo>
                  <a:pt x="633979" y="142675"/>
                  <a:pt x="634037" y="142979"/>
                  <a:pt x="634037" y="143182"/>
                </a:cubicBezTo>
                <a:cubicBezTo>
                  <a:pt x="634037" y="143384"/>
                  <a:pt x="633979" y="143674"/>
                  <a:pt x="633719" y="143934"/>
                </a:cubicBezTo>
                <a:lnTo>
                  <a:pt x="576895" y="200758"/>
                </a:lnTo>
                <a:cubicBezTo>
                  <a:pt x="571989" y="205664"/>
                  <a:pt x="570933" y="213304"/>
                  <a:pt x="574334" y="219338"/>
                </a:cubicBezTo>
                <a:cubicBezTo>
                  <a:pt x="584709" y="237672"/>
                  <a:pt x="592812" y="257235"/>
                  <a:pt x="598441" y="277465"/>
                </a:cubicBezTo>
                <a:cubicBezTo>
                  <a:pt x="600293" y="284135"/>
                  <a:pt x="606443" y="288780"/>
                  <a:pt x="613388" y="288780"/>
                </a:cubicBezTo>
                <a:lnTo>
                  <a:pt x="693727" y="288780"/>
                </a:lnTo>
                <a:cubicBezTo>
                  <a:pt x="694305" y="288780"/>
                  <a:pt x="694797" y="289258"/>
                  <a:pt x="694797" y="289851"/>
                </a:cubicBezTo>
                <a:close/>
                <a:moveTo>
                  <a:pt x="504848" y="347370"/>
                </a:moveTo>
                <a:cubicBezTo>
                  <a:pt x="504848" y="260549"/>
                  <a:pt x="434219" y="189920"/>
                  <a:pt x="347399" y="189920"/>
                </a:cubicBezTo>
                <a:cubicBezTo>
                  <a:pt x="260578" y="189920"/>
                  <a:pt x="189949" y="260549"/>
                  <a:pt x="189949" y="347370"/>
                </a:cubicBezTo>
                <a:cubicBezTo>
                  <a:pt x="189949" y="434190"/>
                  <a:pt x="260578" y="504819"/>
                  <a:pt x="347399" y="504819"/>
                </a:cubicBezTo>
                <a:cubicBezTo>
                  <a:pt x="434219" y="504819"/>
                  <a:pt x="504848" y="434190"/>
                  <a:pt x="504848" y="3473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36"/>
          <p:cNvSpPr/>
          <p:nvPr/>
        </p:nvSpPr>
        <p:spPr>
          <a:xfrm>
            <a:off x="7577820" y="3139271"/>
            <a:ext cx="361868" cy="361839"/>
          </a:xfrm>
          <a:custGeom>
            <a:rect b="b" l="l" r="r" t="t"/>
            <a:pathLst>
              <a:path extrusionOk="0" h="723679" w="723737">
                <a:moveTo>
                  <a:pt x="708197" y="288780"/>
                </a:moveTo>
                <a:lnTo>
                  <a:pt x="627859" y="288780"/>
                </a:lnTo>
                <a:cubicBezTo>
                  <a:pt x="627395" y="288780"/>
                  <a:pt x="626976" y="288491"/>
                  <a:pt x="626860" y="288057"/>
                </a:cubicBezTo>
                <a:cubicBezTo>
                  <a:pt x="620913" y="266699"/>
                  <a:pt x="612347" y="246050"/>
                  <a:pt x="601407" y="226689"/>
                </a:cubicBezTo>
                <a:cubicBezTo>
                  <a:pt x="601190" y="226298"/>
                  <a:pt x="601262" y="225792"/>
                  <a:pt x="601595" y="225459"/>
                </a:cubicBezTo>
                <a:lnTo>
                  <a:pt x="658419" y="168635"/>
                </a:lnTo>
                <a:cubicBezTo>
                  <a:pt x="661357" y="165697"/>
                  <a:pt x="662978" y="161805"/>
                  <a:pt x="662978" y="157652"/>
                </a:cubicBezTo>
                <a:cubicBezTo>
                  <a:pt x="662978" y="153499"/>
                  <a:pt x="661357" y="149592"/>
                  <a:pt x="658419" y="146655"/>
                </a:cubicBezTo>
                <a:lnTo>
                  <a:pt x="577068" y="65318"/>
                </a:lnTo>
                <a:cubicBezTo>
                  <a:pt x="571005" y="59270"/>
                  <a:pt x="561151" y="59270"/>
                  <a:pt x="555088" y="65318"/>
                </a:cubicBezTo>
                <a:lnTo>
                  <a:pt x="498250" y="122128"/>
                </a:lnTo>
                <a:cubicBezTo>
                  <a:pt x="497917" y="122461"/>
                  <a:pt x="497410" y="122547"/>
                  <a:pt x="497020" y="122330"/>
                </a:cubicBezTo>
                <a:cubicBezTo>
                  <a:pt x="477615" y="111348"/>
                  <a:pt x="456952" y="102781"/>
                  <a:pt x="435652" y="96863"/>
                </a:cubicBezTo>
                <a:cubicBezTo>
                  <a:pt x="435218" y="96747"/>
                  <a:pt x="434928" y="96328"/>
                  <a:pt x="434928" y="95865"/>
                </a:cubicBezTo>
                <a:lnTo>
                  <a:pt x="434928" y="15541"/>
                </a:lnTo>
                <a:cubicBezTo>
                  <a:pt x="434928" y="6960"/>
                  <a:pt x="427954" y="0"/>
                  <a:pt x="419387" y="0"/>
                </a:cubicBezTo>
                <a:lnTo>
                  <a:pt x="304350" y="0"/>
                </a:lnTo>
                <a:cubicBezTo>
                  <a:pt x="295784" y="0"/>
                  <a:pt x="288809" y="6960"/>
                  <a:pt x="288809" y="15541"/>
                </a:cubicBezTo>
                <a:lnTo>
                  <a:pt x="288809" y="95865"/>
                </a:lnTo>
                <a:cubicBezTo>
                  <a:pt x="288809" y="96342"/>
                  <a:pt x="288520" y="96747"/>
                  <a:pt x="288086" y="96863"/>
                </a:cubicBezTo>
                <a:cubicBezTo>
                  <a:pt x="266771" y="102796"/>
                  <a:pt x="246108" y="111362"/>
                  <a:pt x="226703" y="122345"/>
                </a:cubicBezTo>
                <a:cubicBezTo>
                  <a:pt x="226327" y="122562"/>
                  <a:pt x="225821" y="122475"/>
                  <a:pt x="225488" y="122142"/>
                </a:cubicBezTo>
                <a:lnTo>
                  <a:pt x="168649" y="65318"/>
                </a:lnTo>
                <a:cubicBezTo>
                  <a:pt x="162586" y="59270"/>
                  <a:pt x="152732" y="59270"/>
                  <a:pt x="146669" y="65318"/>
                </a:cubicBezTo>
                <a:lnTo>
                  <a:pt x="65304" y="146669"/>
                </a:lnTo>
                <a:cubicBezTo>
                  <a:pt x="62366" y="149607"/>
                  <a:pt x="60746" y="153514"/>
                  <a:pt x="60746" y="157666"/>
                </a:cubicBezTo>
                <a:cubicBezTo>
                  <a:pt x="60746" y="161819"/>
                  <a:pt x="62366" y="165726"/>
                  <a:pt x="65304" y="168664"/>
                </a:cubicBezTo>
                <a:lnTo>
                  <a:pt x="122142" y="225459"/>
                </a:lnTo>
                <a:cubicBezTo>
                  <a:pt x="122475" y="225792"/>
                  <a:pt x="122547" y="226298"/>
                  <a:pt x="122330" y="226689"/>
                </a:cubicBezTo>
                <a:cubicBezTo>
                  <a:pt x="111362" y="246122"/>
                  <a:pt x="102796" y="266771"/>
                  <a:pt x="96877" y="288057"/>
                </a:cubicBezTo>
                <a:cubicBezTo>
                  <a:pt x="96762" y="288491"/>
                  <a:pt x="96342" y="288780"/>
                  <a:pt x="95865" y="288780"/>
                </a:cubicBezTo>
                <a:lnTo>
                  <a:pt x="15541" y="288780"/>
                </a:lnTo>
                <a:cubicBezTo>
                  <a:pt x="6975" y="288780"/>
                  <a:pt x="0" y="295755"/>
                  <a:pt x="0" y="304321"/>
                </a:cubicBezTo>
                <a:lnTo>
                  <a:pt x="0" y="419387"/>
                </a:lnTo>
                <a:cubicBezTo>
                  <a:pt x="0" y="427968"/>
                  <a:pt x="6975" y="434928"/>
                  <a:pt x="15541" y="434928"/>
                </a:cubicBezTo>
                <a:lnTo>
                  <a:pt x="95879" y="434928"/>
                </a:lnTo>
                <a:cubicBezTo>
                  <a:pt x="96342" y="434928"/>
                  <a:pt x="96762" y="435232"/>
                  <a:pt x="96877" y="435652"/>
                </a:cubicBezTo>
                <a:cubicBezTo>
                  <a:pt x="102825" y="456995"/>
                  <a:pt x="111391" y="477644"/>
                  <a:pt x="122330" y="497034"/>
                </a:cubicBezTo>
                <a:cubicBezTo>
                  <a:pt x="122562" y="497425"/>
                  <a:pt x="122475" y="497917"/>
                  <a:pt x="122142" y="498264"/>
                </a:cubicBezTo>
                <a:lnTo>
                  <a:pt x="65318" y="555074"/>
                </a:lnTo>
                <a:cubicBezTo>
                  <a:pt x="62381" y="558011"/>
                  <a:pt x="60760" y="561918"/>
                  <a:pt x="60760" y="566071"/>
                </a:cubicBezTo>
                <a:cubicBezTo>
                  <a:pt x="60760" y="570224"/>
                  <a:pt x="62381" y="574131"/>
                  <a:pt x="65318" y="577054"/>
                </a:cubicBezTo>
                <a:lnTo>
                  <a:pt x="146684" y="658376"/>
                </a:lnTo>
                <a:cubicBezTo>
                  <a:pt x="152747" y="664439"/>
                  <a:pt x="162615" y="664439"/>
                  <a:pt x="168664" y="658376"/>
                </a:cubicBezTo>
                <a:lnTo>
                  <a:pt x="225488" y="601552"/>
                </a:lnTo>
                <a:cubicBezTo>
                  <a:pt x="225821" y="601219"/>
                  <a:pt x="226327" y="601147"/>
                  <a:pt x="226703" y="601364"/>
                </a:cubicBezTo>
                <a:cubicBezTo>
                  <a:pt x="246050" y="612303"/>
                  <a:pt x="266699" y="620869"/>
                  <a:pt x="288086" y="626831"/>
                </a:cubicBezTo>
                <a:cubicBezTo>
                  <a:pt x="288520" y="626947"/>
                  <a:pt x="288809" y="627367"/>
                  <a:pt x="288809" y="627830"/>
                </a:cubicBezTo>
                <a:lnTo>
                  <a:pt x="288809" y="708139"/>
                </a:lnTo>
                <a:cubicBezTo>
                  <a:pt x="288809" y="716705"/>
                  <a:pt x="295784" y="723680"/>
                  <a:pt x="304350" y="723680"/>
                </a:cubicBezTo>
                <a:lnTo>
                  <a:pt x="419402" y="723680"/>
                </a:lnTo>
                <a:cubicBezTo>
                  <a:pt x="427968" y="723680"/>
                  <a:pt x="434943" y="716705"/>
                  <a:pt x="434943" y="708139"/>
                </a:cubicBezTo>
                <a:lnTo>
                  <a:pt x="434943" y="627830"/>
                </a:lnTo>
                <a:cubicBezTo>
                  <a:pt x="434943" y="627367"/>
                  <a:pt x="435247" y="626947"/>
                  <a:pt x="435666" y="626831"/>
                </a:cubicBezTo>
                <a:cubicBezTo>
                  <a:pt x="457053" y="620869"/>
                  <a:pt x="477702" y="612303"/>
                  <a:pt x="497049" y="601364"/>
                </a:cubicBezTo>
                <a:cubicBezTo>
                  <a:pt x="497425" y="601147"/>
                  <a:pt x="497931" y="601219"/>
                  <a:pt x="498279" y="601552"/>
                </a:cubicBezTo>
                <a:lnTo>
                  <a:pt x="555088" y="658376"/>
                </a:lnTo>
                <a:cubicBezTo>
                  <a:pt x="561151" y="664439"/>
                  <a:pt x="571005" y="664439"/>
                  <a:pt x="577068" y="658376"/>
                </a:cubicBezTo>
                <a:lnTo>
                  <a:pt x="658434" y="577068"/>
                </a:lnTo>
                <a:cubicBezTo>
                  <a:pt x="661371" y="574131"/>
                  <a:pt x="662992" y="570224"/>
                  <a:pt x="662992" y="566071"/>
                </a:cubicBezTo>
                <a:cubicBezTo>
                  <a:pt x="662992" y="561918"/>
                  <a:pt x="661371" y="558011"/>
                  <a:pt x="658434" y="555074"/>
                </a:cubicBezTo>
                <a:lnTo>
                  <a:pt x="601624" y="498264"/>
                </a:lnTo>
                <a:cubicBezTo>
                  <a:pt x="601277" y="497917"/>
                  <a:pt x="601205" y="497425"/>
                  <a:pt x="601422" y="497034"/>
                </a:cubicBezTo>
                <a:cubicBezTo>
                  <a:pt x="606906" y="487325"/>
                  <a:pt x="611797" y="477297"/>
                  <a:pt x="616036" y="467038"/>
                </a:cubicBezTo>
                <a:cubicBezTo>
                  <a:pt x="620291" y="456793"/>
                  <a:pt x="623923" y="446302"/>
                  <a:pt x="626875" y="435652"/>
                </a:cubicBezTo>
                <a:cubicBezTo>
                  <a:pt x="626990" y="435232"/>
                  <a:pt x="627410" y="434928"/>
                  <a:pt x="627887" y="434928"/>
                </a:cubicBezTo>
                <a:lnTo>
                  <a:pt x="708197" y="434928"/>
                </a:lnTo>
                <a:cubicBezTo>
                  <a:pt x="716763" y="434928"/>
                  <a:pt x="723738" y="427968"/>
                  <a:pt x="723738" y="419387"/>
                </a:cubicBezTo>
                <a:lnTo>
                  <a:pt x="723738" y="304321"/>
                </a:lnTo>
                <a:cubicBezTo>
                  <a:pt x="723738" y="295755"/>
                  <a:pt x="716763" y="288780"/>
                  <a:pt x="708197" y="288780"/>
                </a:cubicBezTo>
                <a:close/>
                <a:moveTo>
                  <a:pt x="709267" y="419387"/>
                </a:moveTo>
                <a:cubicBezTo>
                  <a:pt x="709267" y="419981"/>
                  <a:pt x="708775" y="420458"/>
                  <a:pt x="708197" y="420458"/>
                </a:cubicBezTo>
                <a:lnTo>
                  <a:pt x="627887" y="420458"/>
                </a:lnTo>
                <a:cubicBezTo>
                  <a:pt x="620942" y="420458"/>
                  <a:pt x="614792" y="425118"/>
                  <a:pt x="612940" y="431788"/>
                </a:cubicBezTo>
                <a:cubicBezTo>
                  <a:pt x="607325" y="451945"/>
                  <a:pt x="599222" y="471509"/>
                  <a:pt x="588818" y="489915"/>
                </a:cubicBezTo>
                <a:cubicBezTo>
                  <a:pt x="585418" y="495934"/>
                  <a:pt x="586474" y="503575"/>
                  <a:pt x="591394" y="508495"/>
                </a:cubicBezTo>
                <a:lnTo>
                  <a:pt x="648204" y="565304"/>
                </a:lnTo>
                <a:cubicBezTo>
                  <a:pt x="648464" y="565565"/>
                  <a:pt x="648522" y="565869"/>
                  <a:pt x="648522" y="566071"/>
                </a:cubicBezTo>
                <a:cubicBezTo>
                  <a:pt x="648522" y="566274"/>
                  <a:pt x="648464" y="566563"/>
                  <a:pt x="648204" y="566824"/>
                </a:cubicBezTo>
                <a:lnTo>
                  <a:pt x="566838" y="648146"/>
                </a:lnTo>
                <a:cubicBezTo>
                  <a:pt x="566418" y="648565"/>
                  <a:pt x="565738" y="648565"/>
                  <a:pt x="565319" y="648146"/>
                </a:cubicBezTo>
                <a:lnTo>
                  <a:pt x="508509" y="591321"/>
                </a:lnTo>
                <a:cubicBezTo>
                  <a:pt x="503589" y="586402"/>
                  <a:pt x="495949" y="585360"/>
                  <a:pt x="489915" y="588760"/>
                </a:cubicBezTo>
                <a:cubicBezTo>
                  <a:pt x="471610" y="599135"/>
                  <a:pt x="452047" y="607253"/>
                  <a:pt x="431788" y="612882"/>
                </a:cubicBezTo>
                <a:cubicBezTo>
                  <a:pt x="425132" y="614734"/>
                  <a:pt x="420473" y="620884"/>
                  <a:pt x="420473" y="627830"/>
                </a:cubicBezTo>
                <a:lnTo>
                  <a:pt x="420473" y="708139"/>
                </a:lnTo>
                <a:cubicBezTo>
                  <a:pt x="420473" y="708732"/>
                  <a:pt x="419995" y="709210"/>
                  <a:pt x="419402" y="709210"/>
                </a:cubicBezTo>
                <a:lnTo>
                  <a:pt x="304350" y="709210"/>
                </a:lnTo>
                <a:cubicBezTo>
                  <a:pt x="303757" y="709210"/>
                  <a:pt x="303279" y="708732"/>
                  <a:pt x="303279" y="708139"/>
                </a:cubicBezTo>
                <a:lnTo>
                  <a:pt x="303279" y="627830"/>
                </a:lnTo>
                <a:cubicBezTo>
                  <a:pt x="303279" y="620884"/>
                  <a:pt x="298634" y="614734"/>
                  <a:pt x="291964" y="612882"/>
                </a:cubicBezTo>
                <a:cubicBezTo>
                  <a:pt x="271705" y="607253"/>
                  <a:pt x="252156" y="599135"/>
                  <a:pt x="233837" y="588760"/>
                </a:cubicBezTo>
                <a:cubicBezTo>
                  <a:pt x="231479" y="587429"/>
                  <a:pt x="228859" y="586778"/>
                  <a:pt x="226255" y="586778"/>
                </a:cubicBezTo>
                <a:cubicBezTo>
                  <a:pt x="222232" y="586778"/>
                  <a:pt x="218238" y="588341"/>
                  <a:pt x="215243" y="591321"/>
                </a:cubicBezTo>
                <a:lnTo>
                  <a:pt x="158433" y="648146"/>
                </a:lnTo>
                <a:cubicBezTo>
                  <a:pt x="158014" y="648565"/>
                  <a:pt x="157334" y="648565"/>
                  <a:pt x="156914" y="648146"/>
                </a:cubicBezTo>
                <a:lnTo>
                  <a:pt x="75548" y="566824"/>
                </a:lnTo>
                <a:cubicBezTo>
                  <a:pt x="75288" y="566563"/>
                  <a:pt x="75230" y="566274"/>
                  <a:pt x="75230" y="566071"/>
                </a:cubicBezTo>
                <a:cubicBezTo>
                  <a:pt x="75230" y="565869"/>
                  <a:pt x="75288" y="565565"/>
                  <a:pt x="75548" y="565304"/>
                </a:cubicBezTo>
                <a:lnTo>
                  <a:pt x="132373" y="508495"/>
                </a:lnTo>
                <a:cubicBezTo>
                  <a:pt x="137278" y="503575"/>
                  <a:pt x="138334" y="495934"/>
                  <a:pt x="134934" y="489915"/>
                </a:cubicBezTo>
                <a:cubicBezTo>
                  <a:pt x="124559" y="471538"/>
                  <a:pt x="116456" y="451989"/>
                  <a:pt x="110827" y="431774"/>
                </a:cubicBezTo>
                <a:cubicBezTo>
                  <a:pt x="108974" y="425118"/>
                  <a:pt x="102825" y="420458"/>
                  <a:pt x="95879" y="420458"/>
                </a:cubicBezTo>
                <a:lnTo>
                  <a:pt x="15541" y="420458"/>
                </a:lnTo>
                <a:cubicBezTo>
                  <a:pt x="14962" y="420458"/>
                  <a:pt x="14470" y="419981"/>
                  <a:pt x="14470" y="419387"/>
                </a:cubicBezTo>
                <a:lnTo>
                  <a:pt x="14470" y="304321"/>
                </a:lnTo>
                <a:cubicBezTo>
                  <a:pt x="14470" y="303728"/>
                  <a:pt x="14962" y="303250"/>
                  <a:pt x="15541" y="303250"/>
                </a:cubicBezTo>
                <a:lnTo>
                  <a:pt x="95865" y="303250"/>
                </a:lnTo>
                <a:cubicBezTo>
                  <a:pt x="102825" y="303250"/>
                  <a:pt x="108974" y="298591"/>
                  <a:pt x="110812" y="291935"/>
                </a:cubicBezTo>
                <a:cubicBezTo>
                  <a:pt x="116412" y="271778"/>
                  <a:pt x="124530" y="252229"/>
                  <a:pt x="134934" y="233808"/>
                </a:cubicBezTo>
                <a:cubicBezTo>
                  <a:pt x="138334" y="227774"/>
                  <a:pt x="137278" y="220134"/>
                  <a:pt x="132373" y="215229"/>
                </a:cubicBezTo>
                <a:lnTo>
                  <a:pt x="75534" y="158419"/>
                </a:lnTo>
                <a:cubicBezTo>
                  <a:pt x="75274" y="158158"/>
                  <a:pt x="75216" y="157869"/>
                  <a:pt x="75216" y="157666"/>
                </a:cubicBezTo>
                <a:cubicBezTo>
                  <a:pt x="75216" y="157464"/>
                  <a:pt x="75274" y="157174"/>
                  <a:pt x="75534" y="156914"/>
                </a:cubicBezTo>
                <a:lnTo>
                  <a:pt x="156900" y="75548"/>
                </a:lnTo>
                <a:cubicBezTo>
                  <a:pt x="157319" y="75143"/>
                  <a:pt x="157999" y="75143"/>
                  <a:pt x="158419" y="75548"/>
                </a:cubicBezTo>
                <a:lnTo>
                  <a:pt x="215258" y="132373"/>
                </a:lnTo>
                <a:cubicBezTo>
                  <a:pt x="220177" y="137293"/>
                  <a:pt x="227818" y="138349"/>
                  <a:pt x="233837" y="134934"/>
                </a:cubicBezTo>
                <a:cubicBezTo>
                  <a:pt x="252214" y="124530"/>
                  <a:pt x="271778" y="116412"/>
                  <a:pt x="291964" y="110812"/>
                </a:cubicBezTo>
                <a:cubicBezTo>
                  <a:pt x="298620" y="108960"/>
                  <a:pt x="303279" y="102810"/>
                  <a:pt x="303279" y="95865"/>
                </a:cubicBezTo>
                <a:lnTo>
                  <a:pt x="303279" y="15541"/>
                </a:lnTo>
                <a:cubicBezTo>
                  <a:pt x="303279" y="14948"/>
                  <a:pt x="303757" y="14470"/>
                  <a:pt x="304350" y="14470"/>
                </a:cubicBezTo>
                <a:lnTo>
                  <a:pt x="419387" y="14470"/>
                </a:lnTo>
                <a:cubicBezTo>
                  <a:pt x="419981" y="14470"/>
                  <a:pt x="420458" y="14948"/>
                  <a:pt x="420458" y="15541"/>
                </a:cubicBezTo>
                <a:lnTo>
                  <a:pt x="420458" y="95865"/>
                </a:lnTo>
                <a:cubicBezTo>
                  <a:pt x="420458" y="102810"/>
                  <a:pt x="425118" y="108960"/>
                  <a:pt x="431774" y="110812"/>
                </a:cubicBezTo>
                <a:cubicBezTo>
                  <a:pt x="451960" y="116412"/>
                  <a:pt x="471509" y="124530"/>
                  <a:pt x="489900" y="134919"/>
                </a:cubicBezTo>
                <a:cubicBezTo>
                  <a:pt x="495934" y="138334"/>
                  <a:pt x="503560" y="137278"/>
                  <a:pt x="508480" y="132358"/>
                </a:cubicBezTo>
                <a:lnTo>
                  <a:pt x="565319" y="75548"/>
                </a:lnTo>
                <a:cubicBezTo>
                  <a:pt x="565738" y="75143"/>
                  <a:pt x="566418" y="75143"/>
                  <a:pt x="566838" y="75548"/>
                </a:cubicBezTo>
                <a:lnTo>
                  <a:pt x="648189" y="156885"/>
                </a:lnTo>
                <a:cubicBezTo>
                  <a:pt x="648450" y="157146"/>
                  <a:pt x="648507" y="157449"/>
                  <a:pt x="648507" y="157652"/>
                </a:cubicBezTo>
                <a:cubicBezTo>
                  <a:pt x="648507" y="157855"/>
                  <a:pt x="648450" y="158144"/>
                  <a:pt x="648189" y="158404"/>
                </a:cubicBezTo>
                <a:lnTo>
                  <a:pt x="591365" y="215229"/>
                </a:lnTo>
                <a:cubicBezTo>
                  <a:pt x="586460" y="220134"/>
                  <a:pt x="585403" y="227774"/>
                  <a:pt x="588804" y="233808"/>
                </a:cubicBezTo>
                <a:cubicBezTo>
                  <a:pt x="599179" y="252142"/>
                  <a:pt x="607282" y="271705"/>
                  <a:pt x="612911" y="291935"/>
                </a:cubicBezTo>
                <a:cubicBezTo>
                  <a:pt x="614763" y="298605"/>
                  <a:pt x="620913" y="303250"/>
                  <a:pt x="627859" y="303250"/>
                </a:cubicBezTo>
                <a:lnTo>
                  <a:pt x="708197" y="303250"/>
                </a:lnTo>
                <a:cubicBezTo>
                  <a:pt x="708775" y="303250"/>
                  <a:pt x="709267" y="303728"/>
                  <a:pt x="709267" y="304321"/>
                </a:cubicBezTo>
                <a:lnTo>
                  <a:pt x="709267" y="419387"/>
                </a:lnTo>
                <a:close/>
                <a:moveTo>
                  <a:pt x="361869" y="204390"/>
                </a:moveTo>
                <a:cubicBezTo>
                  <a:pt x="275048" y="204390"/>
                  <a:pt x="204419" y="275019"/>
                  <a:pt x="204419" y="361840"/>
                </a:cubicBezTo>
                <a:cubicBezTo>
                  <a:pt x="204419" y="448661"/>
                  <a:pt x="275048" y="519289"/>
                  <a:pt x="361869" y="519289"/>
                </a:cubicBezTo>
                <a:cubicBezTo>
                  <a:pt x="448689" y="519289"/>
                  <a:pt x="519318" y="448661"/>
                  <a:pt x="519318" y="361840"/>
                </a:cubicBezTo>
                <a:cubicBezTo>
                  <a:pt x="519318" y="275019"/>
                  <a:pt x="448689" y="204390"/>
                  <a:pt x="361869" y="204390"/>
                </a:cubicBezTo>
                <a:close/>
                <a:moveTo>
                  <a:pt x="361869" y="504819"/>
                </a:moveTo>
                <a:cubicBezTo>
                  <a:pt x="283021" y="504819"/>
                  <a:pt x="218890" y="440688"/>
                  <a:pt x="218890" y="361840"/>
                </a:cubicBezTo>
                <a:cubicBezTo>
                  <a:pt x="218890" y="282992"/>
                  <a:pt x="283021" y="218861"/>
                  <a:pt x="361869" y="218861"/>
                </a:cubicBezTo>
                <a:cubicBezTo>
                  <a:pt x="440716" y="218861"/>
                  <a:pt x="504848" y="282992"/>
                  <a:pt x="504848" y="361840"/>
                </a:cubicBezTo>
                <a:cubicBezTo>
                  <a:pt x="504848" y="440688"/>
                  <a:pt x="440716" y="504819"/>
                  <a:pt x="361869" y="5048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36"/>
          <p:cNvSpPr/>
          <p:nvPr/>
        </p:nvSpPr>
        <p:spPr>
          <a:xfrm>
            <a:off x="5105505" y="3912452"/>
            <a:ext cx="345413" cy="401227"/>
          </a:xfrm>
          <a:custGeom>
            <a:rect b="b" l="l" r="r" t="t"/>
            <a:pathLst>
              <a:path extrusionOk="0" h="802454" w="690826">
                <a:moveTo>
                  <a:pt x="235986" y="401219"/>
                </a:moveTo>
                <a:cubicBezTo>
                  <a:pt x="235986" y="466393"/>
                  <a:pt x="183160" y="519225"/>
                  <a:pt x="117993" y="519225"/>
                </a:cubicBezTo>
                <a:cubicBezTo>
                  <a:pt x="52826" y="519225"/>
                  <a:pt x="0" y="466393"/>
                  <a:pt x="0" y="401219"/>
                </a:cubicBezTo>
                <a:cubicBezTo>
                  <a:pt x="0" y="336045"/>
                  <a:pt x="52826" y="283214"/>
                  <a:pt x="117993" y="283214"/>
                </a:cubicBezTo>
                <a:cubicBezTo>
                  <a:pt x="183160" y="283214"/>
                  <a:pt x="235986" y="336062"/>
                  <a:pt x="235986" y="401219"/>
                </a:cubicBezTo>
                <a:close/>
                <a:moveTo>
                  <a:pt x="572833" y="236011"/>
                </a:moveTo>
                <a:cubicBezTo>
                  <a:pt x="638000" y="236011"/>
                  <a:pt x="690827" y="183180"/>
                  <a:pt x="690827" y="118006"/>
                </a:cubicBezTo>
                <a:cubicBezTo>
                  <a:pt x="690827" y="52832"/>
                  <a:pt x="638000" y="0"/>
                  <a:pt x="572833" y="0"/>
                </a:cubicBezTo>
                <a:cubicBezTo>
                  <a:pt x="507666" y="0"/>
                  <a:pt x="454840" y="52832"/>
                  <a:pt x="454840" y="118006"/>
                </a:cubicBezTo>
                <a:cubicBezTo>
                  <a:pt x="454840" y="183180"/>
                  <a:pt x="507666" y="236011"/>
                  <a:pt x="572833" y="236011"/>
                </a:cubicBezTo>
                <a:close/>
                <a:moveTo>
                  <a:pt x="572833" y="566443"/>
                </a:moveTo>
                <a:cubicBezTo>
                  <a:pt x="507666" y="566443"/>
                  <a:pt x="454840" y="619275"/>
                  <a:pt x="454840" y="684449"/>
                </a:cubicBezTo>
                <a:cubicBezTo>
                  <a:pt x="454840" y="749623"/>
                  <a:pt x="507666" y="802455"/>
                  <a:pt x="572833" y="802455"/>
                </a:cubicBezTo>
                <a:cubicBezTo>
                  <a:pt x="638000" y="802455"/>
                  <a:pt x="690827" y="749623"/>
                  <a:pt x="690827" y="684449"/>
                </a:cubicBezTo>
                <a:cubicBezTo>
                  <a:pt x="690827" y="619275"/>
                  <a:pt x="638000" y="566443"/>
                  <a:pt x="572833" y="5664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36"/>
          <p:cNvSpPr/>
          <p:nvPr/>
        </p:nvSpPr>
        <p:spPr>
          <a:xfrm>
            <a:off x="5101403" y="3908350"/>
            <a:ext cx="353618" cy="409442"/>
          </a:xfrm>
          <a:custGeom>
            <a:rect b="b" l="l" r="r" t="t"/>
            <a:pathLst>
              <a:path extrusionOk="0" h="818883" w="707237">
                <a:moveTo>
                  <a:pt x="581039" y="566443"/>
                </a:moveTo>
                <a:cubicBezTo>
                  <a:pt x="516955" y="566443"/>
                  <a:pt x="463915" y="614466"/>
                  <a:pt x="455923" y="676423"/>
                </a:cubicBezTo>
                <a:lnTo>
                  <a:pt x="223350" y="489896"/>
                </a:lnTo>
                <a:cubicBezTo>
                  <a:pt x="241484" y="468034"/>
                  <a:pt x="252397" y="439985"/>
                  <a:pt x="252397" y="409442"/>
                </a:cubicBezTo>
                <a:cubicBezTo>
                  <a:pt x="252397" y="378882"/>
                  <a:pt x="241484" y="350849"/>
                  <a:pt x="223350" y="328988"/>
                </a:cubicBezTo>
                <a:lnTo>
                  <a:pt x="455923" y="142444"/>
                </a:lnTo>
                <a:cubicBezTo>
                  <a:pt x="463915" y="204384"/>
                  <a:pt x="516955" y="252424"/>
                  <a:pt x="581039" y="252424"/>
                </a:cubicBezTo>
                <a:cubicBezTo>
                  <a:pt x="650620" y="252424"/>
                  <a:pt x="707237" y="195801"/>
                  <a:pt x="707237" y="126212"/>
                </a:cubicBezTo>
                <a:cubicBezTo>
                  <a:pt x="707237" y="56623"/>
                  <a:pt x="650637" y="0"/>
                  <a:pt x="581039" y="0"/>
                </a:cubicBezTo>
                <a:cubicBezTo>
                  <a:pt x="512803" y="0"/>
                  <a:pt x="457072" y="54457"/>
                  <a:pt x="454939" y="122191"/>
                </a:cubicBezTo>
                <a:lnTo>
                  <a:pt x="212027" y="317023"/>
                </a:lnTo>
                <a:cubicBezTo>
                  <a:pt x="189495" y="296064"/>
                  <a:pt x="159315" y="283230"/>
                  <a:pt x="126199" y="283230"/>
                </a:cubicBezTo>
                <a:cubicBezTo>
                  <a:pt x="56617" y="283230"/>
                  <a:pt x="0" y="339853"/>
                  <a:pt x="0" y="409442"/>
                </a:cubicBezTo>
                <a:cubicBezTo>
                  <a:pt x="0" y="479031"/>
                  <a:pt x="56617" y="535654"/>
                  <a:pt x="126199" y="535654"/>
                </a:cubicBezTo>
                <a:cubicBezTo>
                  <a:pt x="159315" y="535654"/>
                  <a:pt x="189495" y="522803"/>
                  <a:pt x="212027" y="501860"/>
                </a:cubicBezTo>
                <a:lnTo>
                  <a:pt x="454939" y="696693"/>
                </a:lnTo>
                <a:cubicBezTo>
                  <a:pt x="457072" y="764427"/>
                  <a:pt x="512803" y="818884"/>
                  <a:pt x="581039" y="818884"/>
                </a:cubicBezTo>
                <a:cubicBezTo>
                  <a:pt x="650620" y="818884"/>
                  <a:pt x="707237" y="762261"/>
                  <a:pt x="707237" y="692672"/>
                </a:cubicBezTo>
                <a:cubicBezTo>
                  <a:pt x="707237" y="623083"/>
                  <a:pt x="650637" y="566443"/>
                  <a:pt x="581039" y="566443"/>
                </a:cubicBezTo>
                <a:close/>
                <a:moveTo>
                  <a:pt x="581039" y="16412"/>
                </a:moveTo>
                <a:cubicBezTo>
                  <a:pt x="641578" y="16412"/>
                  <a:pt x="690827" y="65666"/>
                  <a:pt x="690827" y="126212"/>
                </a:cubicBezTo>
                <a:cubicBezTo>
                  <a:pt x="690827" y="186757"/>
                  <a:pt x="641578" y="236011"/>
                  <a:pt x="581039" y="236011"/>
                </a:cubicBezTo>
                <a:cubicBezTo>
                  <a:pt x="520500" y="236011"/>
                  <a:pt x="471251" y="186757"/>
                  <a:pt x="471251" y="126212"/>
                </a:cubicBezTo>
                <a:cubicBezTo>
                  <a:pt x="471251" y="65666"/>
                  <a:pt x="520500" y="16412"/>
                  <a:pt x="581039" y="16412"/>
                </a:cubicBezTo>
                <a:close/>
                <a:moveTo>
                  <a:pt x="16411" y="409425"/>
                </a:moveTo>
                <a:cubicBezTo>
                  <a:pt x="16411" y="348880"/>
                  <a:pt x="65659" y="299626"/>
                  <a:pt x="126199" y="299626"/>
                </a:cubicBezTo>
                <a:cubicBezTo>
                  <a:pt x="186738" y="299626"/>
                  <a:pt x="235986" y="348880"/>
                  <a:pt x="235986" y="409425"/>
                </a:cubicBezTo>
                <a:cubicBezTo>
                  <a:pt x="235986" y="469971"/>
                  <a:pt x="186738" y="519225"/>
                  <a:pt x="126199" y="519225"/>
                </a:cubicBezTo>
                <a:cubicBezTo>
                  <a:pt x="65659" y="519225"/>
                  <a:pt x="16411" y="469971"/>
                  <a:pt x="16411" y="409425"/>
                </a:cubicBezTo>
                <a:close/>
                <a:moveTo>
                  <a:pt x="581039" y="802455"/>
                </a:moveTo>
                <a:cubicBezTo>
                  <a:pt x="520500" y="802455"/>
                  <a:pt x="471251" y="753201"/>
                  <a:pt x="471251" y="692655"/>
                </a:cubicBezTo>
                <a:cubicBezTo>
                  <a:pt x="471251" y="632110"/>
                  <a:pt x="520500" y="582856"/>
                  <a:pt x="581039" y="582856"/>
                </a:cubicBezTo>
                <a:cubicBezTo>
                  <a:pt x="641578" y="582856"/>
                  <a:pt x="690827" y="632110"/>
                  <a:pt x="690827" y="692655"/>
                </a:cubicBezTo>
                <a:cubicBezTo>
                  <a:pt x="690827" y="753201"/>
                  <a:pt x="641578" y="802455"/>
                  <a:pt x="581039" y="8024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36"/>
          <p:cNvSpPr/>
          <p:nvPr/>
        </p:nvSpPr>
        <p:spPr>
          <a:xfrm>
            <a:off x="4448741" y="3871568"/>
            <a:ext cx="374381" cy="482757"/>
          </a:xfrm>
          <a:custGeom>
            <a:rect b="b" l="l" r="r" t="t"/>
            <a:pathLst>
              <a:path extrusionOk="0" h="965513" w="748761">
                <a:moveTo>
                  <a:pt x="374400" y="0"/>
                </a:moveTo>
                <a:cubicBezTo>
                  <a:pt x="167951" y="0"/>
                  <a:pt x="0" y="167814"/>
                  <a:pt x="0" y="374098"/>
                </a:cubicBezTo>
                <a:cubicBezTo>
                  <a:pt x="0" y="642329"/>
                  <a:pt x="263934" y="886273"/>
                  <a:pt x="344835" y="954654"/>
                </a:cubicBezTo>
                <a:cubicBezTo>
                  <a:pt x="353401" y="961900"/>
                  <a:pt x="363901" y="965513"/>
                  <a:pt x="374400" y="965513"/>
                </a:cubicBezTo>
                <a:cubicBezTo>
                  <a:pt x="384899" y="965513"/>
                  <a:pt x="395379" y="961900"/>
                  <a:pt x="403945" y="954654"/>
                </a:cubicBezTo>
                <a:cubicBezTo>
                  <a:pt x="484846" y="886273"/>
                  <a:pt x="748761" y="642329"/>
                  <a:pt x="748761" y="374098"/>
                </a:cubicBezTo>
                <a:cubicBezTo>
                  <a:pt x="748761" y="167814"/>
                  <a:pt x="580810" y="0"/>
                  <a:pt x="374400" y="0"/>
                </a:cubicBezTo>
                <a:close/>
                <a:moveTo>
                  <a:pt x="374381" y="162249"/>
                </a:moveTo>
                <a:cubicBezTo>
                  <a:pt x="492329" y="162249"/>
                  <a:pt x="588274" y="258145"/>
                  <a:pt x="588274" y="375991"/>
                </a:cubicBezTo>
                <a:cubicBezTo>
                  <a:pt x="588274" y="493857"/>
                  <a:pt x="492329" y="589753"/>
                  <a:pt x="374381" y="589753"/>
                </a:cubicBezTo>
                <a:cubicBezTo>
                  <a:pt x="256432" y="589753"/>
                  <a:pt x="160487" y="493857"/>
                  <a:pt x="160487" y="375991"/>
                </a:cubicBezTo>
                <a:cubicBezTo>
                  <a:pt x="160487" y="258145"/>
                  <a:pt x="256432" y="162249"/>
                  <a:pt x="374381" y="1622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3" name="Google Shape;1543;p36"/>
          <p:cNvSpPr/>
          <p:nvPr/>
        </p:nvSpPr>
        <p:spPr>
          <a:xfrm>
            <a:off x="4458409" y="3881229"/>
            <a:ext cx="355044" cy="463422"/>
          </a:xfrm>
          <a:custGeom>
            <a:rect b="b" l="l" r="r" t="t"/>
            <a:pathLst>
              <a:path extrusionOk="0" h="926844" w="710089">
                <a:moveTo>
                  <a:pt x="355064" y="0"/>
                </a:moveTo>
                <a:cubicBezTo>
                  <a:pt x="550820" y="0"/>
                  <a:pt x="710089" y="159138"/>
                  <a:pt x="710089" y="354776"/>
                </a:cubicBezTo>
                <a:cubicBezTo>
                  <a:pt x="710089" y="614698"/>
                  <a:pt x="451415" y="853560"/>
                  <a:pt x="372118" y="920569"/>
                </a:cubicBezTo>
                <a:cubicBezTo>
                  <a:pt x="362238" y="928936"/>
                  <a:pt x="347871" y="928936"/>
                  <a:pt x="337991" y="920569"/>
                </a:cubicBezTo>
                <a:cubicBezTo>
                  <a:pt x="258694" y="853560"/>
                  <a:pt x="0" y="614698"/>
                  <a:pt x="0" y="354776"/>
                </a:cubicBezTo>
                <a:cubicBezTo>
                  <a:pt x="0" y="159138"/>
                  <a:pt x="159289" y="0"/>
                  <a:pt x="355064" y="0"/>
                </a:cubicBezTo>
                <a:close/>
                <a:moveTo>
                  <a:pt x="588274" y="356669"/>
                </a:moveTo>
                <a:cubicBezTo>
                  <a:pt x="588274" y="228157"/>
                  <a:pt x="483647" y="123604"/>
                  <a:pt x="355045" y="123604"/>
                </a:cubicBezTo>
                <a:cubicBezTo>
                  <a:pt x="226442" y="123604"/>
                  <a:pt x="121816" y="228157"/>
                  <a:pt x="121816" y="356669"/>
                </a:cubicBezTo>
                <a:cubicBezTo>
                  <a:pt x="121816" y="485181"/>
                  <a:pt x="226442" y="589753"/>
                  <a:pt x="355045" y="589753"/>
                </a:cubicBezTo>
                <a:cubicBezTo>
                  <a:pt x="483647" y="589753"/>
                  <a:pt x="588274" y="485181"/>
                  <a:pt x="588274" y="3566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36"/>
          <p:cNvSpPr/>
          <p:nvPr/>
        </p:nvSpPr>
        <p:spPr>
          <a:xfrm>
            <a:off x="4448741" y="3871568"/>
            <a:ext cx="374381" cy="482757"/>
          </a:xfrm>
          <a:custGeom>
            <a:rect b="b" l="l" r="r" t="t"/>
            <a:pathLst>
              <a:path extrusionOk="0" h="965513" w="748761">
                <a:moveTo>
                  <a:pt x="374400" y="0"/>
                </a:moveTo>
                <a:cubicBezTo>
                  <a:pt x="167951" y="0"/>
                  <a:pt x="0" y="167814"/>
                  <a:pt x="0" y="374098"/>
                </a:cubicBezTo>
                <a:cubicBezTo>
                  <a:pt x="0" y="642329"/>
                  <a:pt x="263934" y="886273"/>
                  <a:pt x="344835" y="954654"/>
                </a:cubicBezTo>
                <a:cubicBezTo>
                  <a:pt x="353401" y="961900"/>
                  <a:pt x="363901" y="965513"/>
                  <a:pt x="374400" y="965513"/>
                </a:cubicBezTo>
                <a:cubicBezTo>
                  <a:pt x="384899" y="965513"/>
                  <a:pt x="395379" y="961900"/>
                  <a:pt x="403945" y="954654"/>
                </a:cubicBezTo>
                <a:cubicBezTo>
                  <a:pt x="484846" y="886273"/>
                  <a:pt x="748761" y="642329"/>
                  <a:pt x="748761" y="374098"/>
                </a:cubicBezTo>
                <a:cubicBezTo>
                  <a:pt x="748761" y="167814"/>
                  <a:pt x="580810" y="0"/>
                  <a:pt x="374400" y="0"/>
                </a:cubicBezTo>
                <a:close/>
                <a:moveTo>
                  <a:pt x="391454" y="939892"/>
                </a:moveTo>
                <a:cubicBezTo>
                  <a:pt x="381573" y="948258"/>
                  <a:pt x="367207" y="948258"/>
                  <a:pt x="357326" y="939892"/>
                </a:cubicBezTo>
                <a:cubicBezTo>
                  <a:pt x="278030" y="872882"/>
                  <a:pt x="19336" y="634021"/>
                  <a:pt x="19336" y="374098"/>
                </a:cubicBezTo>
                <a:cubicBezTo>
                  <a:pt x="19336" y="178460"/>
                  <a:pt x="178624" y="19322"/>
                  <a:pt x="374400" y="19322"/>
                </a:cubicBezTo>
                <a:cubicBezTo>
                  <a:pt x="570156" y="19322"/>
                  <a:pt x="729425" y="178460"/>
                  <a:pt x="729425" y="374098"/>
                </a:cubicBezTo>
                <a:cubicBezTo>
                  <a:pt x="729425" y="634021"/>
                  <a:pt x="470750" y="872882"/>
                  <a:pt x="391454" y="939892"/>
                </a:cubicBezTo>
                <a:close/>
                <a:moveTo>
                  <a:pt x="374381" y="142927"/>
                </a:moveTo>
                <a:cubicBezTo>
                  <a:pt x="245778" y="142927"/>
                  <a:pt x="141152" y="247479"/>
                  <a:pt x="141152" y="375991"/>
                </a:cubicBezTo>
                <a:cubicBezTo>
                  <a:pt x="141152" y="504504"/>
                  <a:pt x="245778" y="609076"/>
                  <a:pt x="374381" y="609076"/>
                </a:cubicBezTo>
                <a:cubicBezTo>
                  <a:pt x="502983" y="609076"/>
                  <a:pt x="607609" y="504504"/>
                  <a:pt x="607609" y="375991"/>
                </a:cubicBezTo>
                <a:cubicBezTo>
                  <a:pt x="607609" y="247479"/>
                  <a:pt x="502983" y="142927"/>
                  <a:pt x="374381" y="142927"/>
                </a:cubicBezTo>
                <a:close/>
                <a:moveTo>
                  <a:pt x="374381" y="589753"/>
                </a:moveTo>
                <a:cubicBezTo>
                  <a:pt x="256432" y="589753"/>
                  <a:pt x="160487" y="493857"/>
                  <a:pt x="160487" y="375991"/>
                </a:cubicBezTo>
                <a:cubicBezTo>
                  <a:pt x="160487" y="258145"/>
                  <a:pt x="256432" y="162249"/>
                  <a:pt x="374381" y="162249"/>
                </a:cubicBezTo>
                <a:cubicBezTo>
                  <a:pt x="492329" y="162249"/>
                  <a:pt x="588274" y="258145"/>
                  <a:pt x="588274" y="375991"/>
                </a:cubicBezTo>
                <a:cubicBezTo>
                  <a:pt x="588274" y="493857"/>
                  <a:pt x="492329" y="589753"/>
                  <a:pt x="374381" y="5897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36"/>
          <p:cNvSpPr/>
          <p:nvPr/>
        </p:nvSpPr>
        <p:spPr>
          <a:xfrm>
            <a:off x="8173650" y="3142888"/>
            <a:ext cx="354546" cy="354546"/>
          </a:xfrm>
          <a:custGeom>
            <a:rect b="b" l="l" r="r" t="t"/>
            <a:pathLst>
              <a:path extrusionOk="0" h="709093" w="709093">
                <a:moveTo>
                  <a:pt x="709094" y="354547"/>
                </a:moveTo>
                <a:cubicBezTo>
                  <a:pt x="709094" y="450542"/>
                  <a:pt x="670951" y="537623"/>
                  <a:pt x="608975" y="601465"/>
                </a:cubicBezTo>
                <a:cubicBezTo>
                  <a:pt x="544569" y="667825"/>
                  <a:pt x="454420" y="709065"/>
                  <a:pt x="354634" y="709094"/>
                </a:cubicBezTo>
                <a:lnTo>
                  <a:pt x="354547" y="709094"/>
                </a:lnTo>
                <a:cubicBezTo>
                  <a:pt x="254746" y="709094"/>
                  <a:pt x="164583" y="667868"/>
                  <a:pt x="100148" y="601508"/>
                </a:cubicBezTo>
                <a:cubicBezTo>
                  <a:pt x="38172" y="537666"/>
                  <a:pt x="0" y="450556"/>
                  <a:pt x="0" y="354547"/>
                </a:cubicBezTo>
                <a:cubicBezTo>
                  <a:pt x="0" y="352478"/>
                  <a:pt x="14" y="350408"/>
                  <a:pt x="58" y="348354"/>
                </a:cubicBezTo>
                <a:cubicBezTo>
                  <a:pt x="1650" y="254804"/>
                  <a:pt x="39503" y="170082"/>
                  <a:pt x="100133" y="107614"/>
                </a:cubicBezTo>
                <a:cubicBezTo>
                  <a:pt x="164540" y="41254"/>
                  <a:pt x="254703" y="14"/>
                  <a:pt x="354503" y="0"/>
                </a:cubicBezTo>
                <a:lnTo>
                  <a:pt x="354561" y="0"/>
                </a:lnTo>
                <a:cubicBezTo>
                  <a:pt x="354576" y="0"/>
                  <a:pt x="354576" y="0"/>
                  <a:pt x="354590" y="0"/>
                </a:cubicBezTo>
                <a:lnTo>
                  <a:pt x="354634" y="0"/>
                </a:lnTo>
                <a:cubicBezTo>
                  <a:pt x="454405" y="29"/>
                  <a:pt x="544554" y="41269"/>
                  <a:pt x="608961" y="107614"/>
                </a:cubicBezTo>
                <a:cubicBezTo>
                  <a:pt x="669590" y="170082"/>
                  <a:pt x="707444" y="254804"/>
                  <a:pt x="709036" y="348354"/>
                </a:cubicBezTo>
                <a:cubicBezTo>
                  <a:pt x="709079" y="350408"/>
                  <a:pt x="709094" y="352478"/>
                  <a:pt x="709094" y="3545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36"/>
          <p:cNvSpPr/>
          <p:nvPr/>
        </p:nvSpPr>
        <p:spPr>
          <a:xfrm>
            <a:off x="8170033" y="3139263"/>
            <a:ext cx="361789" cy="361789"/>
          </a:xfrm>
          <a:custGeom>
            <a:rect b="b" l="l" r="r" t="t"/>
            <a:pathLst>
              <a:path extrusionOk="0" h="723578" w="723578">
                <a:moveTo>
                  <a:pt x="723578" y="355603"/>
                </a:moveTo>
                <a:cubicBezTo>
                  <a:pt x="723578" y="355241"/>
                  <a:pt x="723521" y="354880"/>
                  <a:pt x="723477" y="354532"/>
                </a:cubicBezTo>
                <a:cubicBezTo>
                  <a:pt x="721683" y="262705"/>
                  <a:pt x="685450" y="175826"/>
                  <a:pt x="621390" y="109828"/>
                </a:cubicBezTo>
                <a:cubicBezTo>
                  <a:pt x="588037" y="75476"/>
                  <a:pt x="548938" y="48460"/>
                  <a:pt x="505166" y="29548"/>
                </a:cubicBezTo>
                <a:cubicBezTo>
                  <a:pt x="502330" y="28318"/>
                  <a:pt x="499494" y="27131"/>
                  <a:pt x="496629" y="25988"/>
                </a:cubicBezTo>
                <a:cubicBezTo>
                  <a:pt x="453841" y="8769"/>
                  <a:pt x="408578" y="43"/>
                  <a:pt x="361869" y="14"/>
                </a:cubicBezTo>
                <a:cubicBezTo>
                  <a:pt x="361840" y="14"/>
                  <a:pt x="361825" y="0"/>
                  <a:pt x="361796" y="0"/>
                </a:cubicBezTo>
                <a:cubicBezTo>
                  <a:pt x="361782" y="0"/>
                  <a:pt x="361753" y="0"/>
                  <a:pt x="361739" y="0"/>
                </a:cubicBezTo>
                <a:cubicBezTo>
                  <a:pt x="361739" y="0"/>
                  <a:pt x="361739" y="0"/>
                  <a:pt x="361739" y="0"/>
                </a:cubicBezTo>
                <a:cubicBezTo>
                  <a:pt x="361739" y="0"/>
                  <a:pt x="361724" y="0"/>
                  <a:pt x="361724" y="0"/>
                </a:cubicBezTo>
                <a:cubicBezTo>
                  <a:pt x="360349" y="0"/>
                  <a:pt x="358989" y="43"/>
                  <a:pt x="357615" y="58"/>
                </a:cubicBezTo>
                <a:cubicBezTo>
                  <a:pt x="355893" y="72"/>
                  <a:pt x="354171" y="87"/>
                  <a:pt x="352449" y="130"/>
                </a:cubicBezTo>
                <a:cubicBezTo>
                  <a:pt x="351581" y="159"/>
                  <a:pt x="350712" y="203"/>
                  <a:pt x="349830" y="232"/>
                </a:cubicBezTo>
                <a:cubicBezTo>
                  <a:pt x="347601" y="304"/>
                  <a:pt x="345373" y="376"/>
                  <a:pt x="343159" y="478"/>
                </a:cubicBezTo>
                <a:cubicBezTo>
                  <a:pt x="342985" y="492"/>
                  <a:pt x="342812" y="506"/>
                  <a:pt x="342638" y="506"/>
                </a:cubicBezTo>
                <a:cubicBezTo>
                  <a:pt x="299633" y="2735"/>
                  <a:pt x="257930" y="12459"/>
                  <a:pt x="218441" y="29519"/>
                </a:cubicBezTo>
                <a:cubicBezTo>
                  <a:pt x="174654" y="48446"/>
                  <a:pt x="135542" y="75462"/>
                  <a:pt x="102174" y="109828"/>
                </a:cubicBezTo>
                <a:cubicBezTo>
                  <a:pt x="37897" y="176058"/>
                  <a:pt x="1621" y="263298"/>
                  <a:pt x="58" y="355459"/>
                </a:cubicBezTo>
                <a:cubicBezTo>
                  <a:pt x="14" y="357557"/>
                  <a:pt x="0" y="359684"/>
                  <a:pt x="0" y="361796"/>
                </a:cubicBezTo>
                <a:cubicBezTo>
                  <a:pt x="0" y="456417"/>
                  <a:pt x="36291" y="545914"/>
                  <a:pt x="102188" y="613794"/>
                </a:cubicBezTo>
                <a:cubicBezTo>
                  <a:pt x="135556" y="648160"/>
                  <a:pt x="174669" y="675161"/>
                  <a:pt x="218441" y="694074"/>
                </a:cubicBezTo>
                <a:cubicBezTo>
                  <a:pt x="263761" y="713652"/>
                  <a:pt x="311990" y="723578"/>
                  <a:pt x="361854" y="723578"/>
                </a:cubicBezTo>
                <a:cubicBezTo>
                  <a:pt x="361854" y="723578"/>
                  <a:pt x="361854" y="723578"/>
                  <a:pt x="361854" y="723578"/>
                </a:cubicBezTo>
                <a:cubicBezTo>
                  <a:pt x="361854" y="723578"/>
                  <a:pt x="361854" y="723578"/>
                  <a:pt x="361854" y="723578"/>
                </a:cubicBezTo>
                <a:cubicBezTo>
                  <a:pt x="361854" y="723578"/>
                  <a:pt x="361854" y="723578"/>
                  <a:pt x="361854" y="723578"/>
                </a:cubicBezTo>
                <a:cubicBezTo>
                  <a:pt x="411632" y="723564"/>
                  <a:pt x="459846" y="713623"/>
                  <a:pt x="505152" y="694045"/>
                </a:cubicBezTo>
                <a:cubicBezTo>
                  <a:pt x="548924" y="675132"/>
                  <a:pt x="588022" y="648117"/>
                  <a:pt x="621376" y="613750"/>
                </a:cubicBezTo>
                <a:cubicBezTo>
                  <a:pt x="687258" y="545885"/>
                  <a:pt x="723535" y="456402"/>
                  <a:pt x="723535" y="361796"/>
                </a:cubicBezTo>
                <a:cubicBezTo>
                  <a:pt x="723535" y="359959"/>
                  <a:pt x="723521" y="358135"/>
                  <a:pt x="723477" y="356327"/>
                </a:cubicBezTo>
                <a:cubicBezTo>
                  <a:pt x="723535" y="356081"/>
                  <a:pt x="723578" y="355849"/>
                  <a:pt x="723578" y="355603"/>
                </a:cubicBezTo>
                <a:close/>
                <a:moveTo>
                  <a:pt x="523268" y="531864"/>
                </a:moveTo>
                <a:cubicBezTo>
                  <a:pt x="537073" y="480176"/>
                  <a:pt x="544395" y="421920"/>
                  <a:pt x="544482" y="362853"/>
                </a:cubicBezTo>
                <a:lnTo>
                  <a:pt x="709079" y="362853"/>
                </a:lnTo>
                <a:cubicBezTo>
                  <a:pt x="708819" y="450831"/>
                  <a:pt x="675885" y="534136"/>
                  <a:pt x="616094" y="598339"/>
                </a:cubicBezTo>
                <a:cubicBezTo>
                  <a:pt x="588746" y="571295"/>
                  <a:pt x="557577" y="548982"/>
                  <a:pt x="523268" y="531864"/>
                </a:cubicBezTo>
                <a:close/>
                <a:moveTo>
                  <a:pt x="297679" y="703248"/>
                </a:moveTo>
                <a:cubicBezTo>
                  <a:pt x="296102" y="702958"/>
                  <a:pt x="294539" y="702669"/>
                  <a:pt x="292962" y="702351"/>
                </a:cubicBezTo>
                <a:cubicBezTo>
                  <a:pt x="291718" y="702105"/>
                  <a:pt x="290488" y="701830"/>
                  <a:pt x="289258" y="701569"/>
                </a:cubicBezTo>
                <a:cubicBezTo>
                  <a:pt x="287709" y="701237"/>
                  <a:pt x="286147" y="700918"/>
                  <a:pt x="284598" y="700571"/>
                </a:cubicBezTo>
                <a:cubicBezTo>
                  <a:pt x="283368" y="700296"/>
                  <a:pt x="282138" y="699992"/>
                  <a:pt x="280908" y="699703"/>
                </a:cubicBezTo>
                <a:cubicBezTo>
                  <a:pt x="279360" y="699341"/>
                  <a:pt x="277826" y="698979"/>
                  <a:pt x="276278" y="698588"/>
                </a:cubicBezTo>
                <a:cubicBezTo>
                  <a:pt x="275063" y="698285"/>
                  <a:pt x="273847" y="697952"/>
                  <a:pt x="272632" y="697633"/>
                </a:cubicBezTo>
                <a:cubicBezTo>
                  <a:pt x="271098" y="697228"/>
                  <a:pt x="269564" y="696823"/>
                  <a:pt x="268030" y="696404"/>
                </a:cubicBezTo>
                <a:cubicBezTo>
                  <a:pt x="266815" y="696071"/>
                  <a:pt x="265614" y="695709"/>
                  <a:pt x="264398" y="695362"/>
                </a:cubicBezTo>
                <a:cubicBezTo>
                  <a:pt x="262879" y="694928"/>
                  <a:pt x="261359" y="694479"/>
                  <a:pt x="259840" y="694016"/>
                </a:cubicBezTo>
                <a:cubicBezTo>
                  <a:pt x="258639" y="693654"/>
                  <a:pt x="257438" y="693263"/>
                  <a:pt x="256237" y="692887"/>
                </a:cubicBezTo>
                <a:cubicBezTo>
                  <a:pt x="254732" y="692410"/>
                  <a:pt x="253227" y="691932"/>
                  <a:pt x="251722" y="691426"/>
                </a:cubicBezTo>
                <a:cubicBezTo>
                  <a:pt x="250536" y="691035"/>
                  <a:pt x="249349" y="690615"/>
                  <a:pt x="248163" y="690210"/>
                </a:cubicBezTo>
                <a:cubicBezTo>
                  <a:pt x="246672" y="689689"/>
                  <a:pt x="245167" y="689183"/>
                  <a:pt x="243691" y="688648"/>
                </a:cubicBezTo>
                <a:cubicBezTo>
                  <a:pt x="242505" y="688228"/>
                  <a:pt x="241333" y="687779"/>
                  <a:pt x="240161" y="687345"/>
                </a:cubicBezTo>
                <a:cubicBezTo>
                  <a:pt x="238685" y="686795"/>
                  <a:pt x="237209" y="686231"/>
                  <a:pt x="235733" y="685667"/>
                </a:cubicBezTo>
                <a:cubicBezTo>
                  <a:pt x="234561" y="685218"/>
                  <a:pt x="233403" y="684741"/>
                  <a:pt x="232231" y="684278"/>
                </a:cubicBezTo>
                <a:cubicBezTo>
                  <a:pt x="230769" y="683684"/>
                  <a:pt x="229308" y="683091"/>
                  <a:pt x="227847" y="682483"/>
                </a:cubicBezTo>
                <a:cubicBezTo>
                  <a:pt x="226689" y="682006"/>
                  <a:pt x="225531" y="681514"/>
                  <a:pt x="224388" y="681007"/>
                </a:cubicBezTo>
                <a:cubicBezTo>
                  <a:pt x="222941" y="680385"/>
                  <a:pt x="221494" y="679748"/>
                  <a:pt x="220047" y="679112"/>
                </a:cubicBezTo>
                <a:cubicBezTo>
                  <a:pt x="218904" y="678605"/>
                  <a:pt x="217761" y="678084"/>
                  <a:pt x="216618" y="677549"/>
                </a:cubicBezTo>
                <a:cubicBezTo>
                  <a:pt x="215185" y="676883"/>
                  <a:pt x="213753" y="676218"/>
                  <a:pt x="212320" y="675538"/>
                </a:cubicBezTo>
                <a:cubicBezTo>
                  <a:pt x="211191" y="675002"/>
                  <a:pt x="210063" y="674452"/>
                  <a:pt x="208934" y="673902"/>
                </a:cubicBezTo>
                <a:cubicBezTo>
                  <a:pt x="207516" y="673208"/>
                  <a:pt x="206098" y="672499"/>
                  <a:pt x="204694" y="671790"/>
                </a:cubicBezTo>
                <a:cubicBezTo>
                  <a:pt x="203580" y="671225"/>
                  <a:pt x="202451" y="670647"/>
                  <a:pt x="201337" y="670068"/>
                </a:cubicBezTo>
                <a:cubicBezTo>
                  <a:pt x="199934" y="669330"/>
                  <a:pt x="198545" y="668592"/>
                  <a:pt x="197155" y="667839"/>
                </a:cubicBezTo>
                <a:cubicBezTo>
                  <a:pt x="196041" y="667246"/>
                  <a:pt x="194941" y="666638"/>
                  <a:pt x="193842" y="666031"/>
                </a:cubicBezTo>
                <a:cubicBezTo>
                  <a:pt x="192467" y="665264"/>
                  <a:pt x="191092" y="664497"/>
                  <a:pt x="189718" y="663701"/>
                </a:cubicBezTo>
                <a:cubicBezTo>
                  <a:pt x="188618" y="663079"/>
                  <a:pt x="187518" y="662442"/>
                  <a:pt x="186433" y="661805"/>
                </a:cubicBezTo>
                <a:cubicBezTo>
                  <a:pt x="185073" y="661010"/>
                  <a:pt x="183727" y="660199"/>
                  <a:pt x="182381" y="659389"/>
                </a:cubicBezTo>
                <a:cubicBezTo>
                  <a:pt x="181296" y="658723"/>
                  <a:pt x="180211" y="658072"/>
                  <a:pt x="179126" y="657392"/>
                </a:cubicBezTo>
                <a:cubicBezTo>
                  <a:pt x="177794" y="656567"/>
                  <a:pt x="176463" y="655714"/>
                  <a:pt x="175132" y="654874"/>
                </a:cubicBezTo>
                <a:cubicBezTo>
                  <a:pt x="174061" y="654180"/>
                  <a:pt x="172990" y="653500"/>
                  <a:pt x="171919" y="652791"/>
                </a:cubicBezTo>
                <a:cubicBezTo>
                  <a:pt x="170603" y="651922"/>
                  <a:pt x="169300" y="651054"/>
                  <a:pt x="167998" y="650171"/>
                </a:cubicBezTo>
                <a:cubicBezTo>
                  <a:pt x="166927" y="649448"/>
                  <a:pt x="165871" y="648739"/>
                  <a:pt x="164815" y="648001"/>
                </a:cubicBezTo>
                <a:cubicBezTo>
                  <a:pt x="163527" y="647104"/>
                  <a:pt x="162253" y="646207"/>
                  <a:pt x="160966" y="645295"/>
                </a:cubicBezTo>
                <a:cubicBezTo>
                  <a:pt x="159909" y="644543"/>
                  <a:pt x="158853" y="643790"/>
                  <a:pt x="157811" y="643023"/>
                </a:cubicBezTo>
                <a:cubicBezTo>
                  <a:pt x="156552" y="642097"/>
                  <a:pt x="155293" y="641171"/>
                  <a:pt x="154034" y="640230"/>
                </a:cubicBezTo>
                <a:cubicBezTo>
                  <a:pt x="152993" y="639449"/>
                  <a:pt x="151951" y="638668"/>
                  <a:pt x="150909" y="637872"/>
                </a:cubicBezTo>
                <a:cubicBezTo>
                  <a:pt x="149664" y="636917"/>
                  <a:pt x="148449" y="635947"/>
                  <a:pt x="147219" y="634992"/>
                </a:cubicBezTo>
                <a:cubicBezTo>
                  <a:pt x="146192" y="634182"/>
                  <a:pt x="145150" y="633372"/>
                  <a:pt x="144137" y="632532"/>
                </a:cubicBezTo>
                <a:cubicBezTo>
                  <a:pt x="142921" y="631548"/>
                  <a:pt x="141735" y="630564"/>
                  <a:pt x="140534" y="629566"/>
                </a:cubicBezTo>
                <a:cubicBezTo>
                  <a:pt x="139506" y="628712"/>
                  <a:pt x="138494" y="627873"/>
                  <a:pt x="137481" y="627019"/>
                </a:cubicBezTo>
                <a:cubicBezTo>
                  <a:pt x="136294" y="626021"/>
                  <a:pt x="135136" y="624993"/>
                  <a:pt x="133964" y="623981"/>
                </a:cubicBezTo>
                <a:cubicBezTo>
                  <a:pt x="132951" y="623098"/>
                  <a:pt x="131939" y="622215"/>
                  <a:pt x="130940" y="621333"/>
                </a:cubicBezTo>
                <a:cubicBezTo>
                  <a:pt x="129797" y="620305"/>
                  <a:pt x="128654" y="619263"/>
                  <a:pt x="127511" y="618221"/>
                </a:cubicBezTo>
                <a:cubicBezTo>
                  <a:pt x="126512" y="617310"/>
                  <a:pt x="125499" y="616384"/>
                  <a:pt x="124515" y="615458"/>
                </a:cubicBezTo>
                <a:cubicBezTo>
                  <a:pt x="123401" y="614401"/>
                  <a:pt x="122287" y="613345"/>
                  <a:pt x="121187" y="612274"/>
                </a:cubicBezTo>
                <a:cubicBezTo>
                  <a:pt x="120189" y="611319"/>
                  <a:pt x="119205" y="610364"/>
                  <a:pt x="118221" y="609409"/>
                </a:cubicBezTo>
                <a:cubicBezTo>
                  <a:pt x="118004" y="609207"/>
                  <a:pt x="117801" y="608990"/>
                  <a:pt x="117599" y="608787"/>
                </a:cubicBezTo>
                <a:cubicBezTo>
                  <a:pt x="143225" y="583421"/>
                  <a:pt x="172368" y="562367"/>
                  <a:pt x="204405" y="546044"/>
                </a:cubicBezTo>
                <a:cubicBezTo>
                  <a:pt x="219584" y="597167"/>
                  <a:pt x="240956" y="640288"/>
                  <a:pt x="266482" y="671081"/>
                </a:cubicBezTo>
                <a:cubicBezTo>
                  <a:pt x="277725" y="684639"/>
                  <a:pt x="289663" y="695666"/>
                  <a:pt x="302078" y="704058"/>
                </a:cubicBezTo>
                <a:cubicBezTo>
                  <a:pt x="301861" y="704015"/>
                  <a:pt x="301630" y="703986"/>
                  <a:pt x="301413" y="703957"/>
                </a:cubicBezTo>
                <a:cubicBezTo>
                  <a:pt x="300154" y="703711"/>
                  <a:pt x="298909" y="703479"/>
                  <a:pt x="297679" y="703248"/>
                </a:cubicBezTo>
                <a:close/>
                <a:moveTo>
                  <a:pt x="107499" y="598368"/>
                </a:moveTo>
                <a:cubicBezTo>
                  <a:pt x="47694" y="534136"/>
                  <a:pt x="14745" y="450831"/>
                  <a:pt x="14485" y="362838"/>
                </a:cubicBezTo>
                <a:lnTo>
                  <a:pt x="179184" y="362838"/>
                </a:lnTo>
                <a:cubicBezTo>
                  <a:pt x="179270" y="421905"/>
                  <a:pt x="186592" y="480148"/>
                  <a:pt x="200397" y="531820"/>
                </a:cubicBezTo>
                <a:cubicBezTo>
                  <a:pt x="166045" y="548967"/>
                  <a:pt x="134847" y="571309"/>
                  <a:pt x="107499" y="598368"/>
                </a:cubicBezTo>
                <a:close/>
                <a:moveTo>
                  <a:pt x="107484" y="125268"/>
                </a:moveTo>
                <a:cubicBezTo>
                  <a:pt x="134847" y="152327"/>
                  <a:pt x="166045" y="174654"/>
                  <a:pt x="200382" y="191787"/>
                </a:cubicBezTo>
                <a:cubicBezTo>
                  <a:pt x="187562" y="239842"/>
                  <a:pt x="180312" y="293686"/>
                  <a:pt x="179314" y="348383"/>
                </a:cubicBezTo>
                <a:lnTo>
                  <a:pt x="14745" y="348383"/>
                </a:lnTo>
                <a:cubicBezTo>
                  <a:pt x="17900" y="265064"/>
                  <a:pt x="50616" y="186361"/>
                  <a:pt x="107484" y="125268"/>
                </a:cubicBezTo>
                <a:close/>
                <a:moveTo>
                  <a:pt x="124154" y="108511"/>
                </a:moveTo>
                <a:cubicBezTo>
                  <a:pt x="125036" y="107672"/>
                  <a:pt x="125933" y="106862"/>
                  <a:pt x="126831" y="106037"/>
                </a:cubicBezTo>
                <a:cubicBezTo>
                  <a:pt x="127988" y="104981"/>
                  <a:pt x="129146" y="103910"/>
                  <a:pt x="130303" y="102868"/>
                </a:cubicBezTo>
                <a:cubicBezTo>
                  <a:pt x="131215" y="102043"/>
                  <a:pt x="132156" y="101233"/>
                  <a:pt x="133082" y="100423"/>
                </a:cubicBezTo>
                <a:cubicBezTo>
                  <a:pt x="134239" y="99395"/>
                  <a:pt x="135411" y="98382"/>
                  <a:pt x="136583" y="97369"/>
                </a:cubicBezTo>
                <a:cubicBezTo>
                  <a:pt x="137524" y="96559"/>
                  <a:pt x="138479" y="95778"/>
                  <a:pt x="139434" y="94982"/>
                </a:cubicBezTo>
                <a:cubicBezTo>
                  <a:pt x="140621" y="93998"/>
                  <a:pt x="141807" y="93014"/>
                  <a:pt x="142994" y="92044"/>
                </a:cubicBezTo>
                <a:cubicBezTo>
                  <a:pt x="143949" y="91263"/>
                  <a:pt x="144918" y="90496"/>
                  <a:pt x="145888" y="89715"/>
                </a:cubicBezTo>
                <a:cubicBezTo>
                  <a:pt x="147089" y="88760"/>
                  <a:pt x="148304" y="87805"/>
                  <a:pt x="149520" y="86864"/>
                </a:cubicBezTo>
                <a:cubicBezTo>
                  <a:pt x="150489" y="86112"/>
                  <a:pt x="151473" y="85359"/>
                  <a:pt x="152457" y="84621"/>
                </a:cubicBezTo>
                <a:cubicBezTo>
                  <a:pt x="153687" y="83695"/>
                  <a:pt x="154917" y="82769"/>
                  <a:pt x="156162" y="81857"/>
                </a:cubicBezTo>
                <a:cubicBezTo>
                  <a:pt x="157146" y="81134"/>
                  <a:pt x="158144" y="80410"/>
                  <a:pt x="159142" y="79687"/>
                </a:cubicBezTo>
                <a:cubicBezTo>
                  <a:pt x="160401" y="78775"/>
                  <a:pt x="161660" y="77893"/>
                  <a:pt x="162934" y="76996"/>
                </a:cubicBezTo>
                <a:cubicBezTo>
                  <a:pt x="163932" y="76301"/>
                  <a:pt x="164930" y="75606"/>
                  <a:pt x="165929" y="74912"/>
                </a:cubicBezTo>
                <a:cubicBezTo>
                  <a:pt x="167217" y="74029"/>
                  <a:pt x="168519" y="73161"/>
                  <a:pt x="169807" y="72293"/>
                </a:cubicBezTo>
                <a:cubicBezTo>
                  <a:pt x="170805" y="71627"/>
                  <a:pt x="171818" y="70961"/>
                  <a:pt x="172831" y="70310"/>
                </a:cubicBezTo>
                <a:cubicBezTo>
                  <a:pt x="174162" y="69457"/>
                  <a:pt x="175494" y="68603"/>
                  <a:pt x="176825" y="67764"/>
                </a:cubicBezTo>
                <a:cubicBezTo>
                  <a:pt x="177823" y="67127"/>
                  <a:pt x="178822" y="66505"/>
                  <a:pt x="179835" y="65882"/>
                </a:cubicBezTo>
                <a:cubicBezTo>
                  <a:pt x="181209" y="65043"/>
                  <a:pt x="182598" y="64204"/>
                  <a:pt x="183973" y="63379"/>
                </a:cubicBezTo>
                <a:cubicBezTo>
                  <a:pt x="184957" y="62786"/>
                  <a:pt x="185941" y="62193"/>
                  <a:pt x="186939" y="61614"/>
                </a:cubicBezTo>
                <a:cubicBezTo>
                  <a:pt x="188372" y="60775"/>
                  <a:pt x="189819" y="59964"/>
                  <a:pt x="191266" y="59139"/>
                </a:cubicBezTo>
                <a:cubicBezTo>
                  <a:pt x="192236" y="58590"/>
                  <a:pt x="193191" y="58040"/>
                  <a:pt x="194160" y="57519"/>
                </a:cubicBezTo>
                <a:cubicBezTo>
                  <a:pt x="195679" y="56679"/>
                  <a:pt x="197213" y="55869"/>
                  <a:pt x="198747" y="55044"/>
                </a:cubicBezTo>
                <a:cubicBezTo>
                  <a:pt x="199659" y="54567"/>
                  <a:pt x="200570" y="54060"/>
                  <a:pt x="201482" y="53583"/>
                </a:cubicBezTo>
                <a:cubicBezTo>
                  <a:pt x="203146" y="52715"/>
                  <a:pt x="204810" y="51890"/>
                  <a:pt x="206489" y="51051"/>
                </a:cubicBezTo>
                <a:cubicBezTo>
                  <a:pt x="207299" y="50645"/>
                  <a:pt x="208095" y="50226"/>
                  <a:pt x="208920" y="49835"/>
                </a:cubicBezTo>
                <a:cubicBezTo>
                  <a:pt x="210873" y="48880"/>
                  <a:pt x="212855" y="47940"/>
                  <a:pt x="214823" y="47028"/>
                </a:cubicBezTo>
                <a:cubicBezTo>
                  <a:pt x="215359" y="46782"/>
                  <a:pt x="215894" y="46507"/>
                  <a:pt x="216444" y="46261"/>
                </a:cubicBezTo>
                <a:cubicBezTo>
                  <a:pt x="218991" y="45089"/>
                  <a:pt x="221552" y="43946"/>
                  <a:pt x="224142" y="42817"/>
                </a:cubicBezTo>
                <a:cubicBezTo>
                  <a:pt x="249233" y="31979"/>
                  <a:pt x="275251" y="24237"/>
                  <a:pt x="301962" y="19607"/>
                </a:cubicBezTo>
                <a:cubicBezTo>
                  <a:pt x="289562" y="28000"/>
                  <a:pt x="277638" y="39011"/>
                  <a:pt x="266424" y="52555"/>
                </a:cubicBezTo>
                <a:cubicBezTo>
                  <a:pt x="240913" y="83362"/>
                  <a:pt x="219541" y="126454"/>
                  <a:pt x="204362" y="177577"/>
                </a:cubicBezTo>
                <a:cubicBezTo>
                  <a:pt x="172325" y="161284"/>
                  <a:pt x="143182" y="140230"/>
                  <a:pt x="117541" y="114864"/>
                </a:cubicBezTo>
                <a:cubicBezTo>
                  <a:pt x="117729" y="114676"/>
                  <a:pt x="117917" y="114488"/>
                  <a:pt x="118105" y="114299"/>
                </a:cubicBezTo>
                <a:cubicBezTo>
                  <a:pt x="118959" y="113460"/>
                  <a:pt x="119813" y="112650"/>
                  <a:pt x="120666" y="111825"/>
                </a:cubicBezTo>
                <a:cubicBezTo>
                  <a:pt x="121838" y="110725"/>
                  <a:pt x="122996" y="109611"/>
                  <a:pt x="124154" y="108511"/>
                </a:cubicBezTo>
                <a:close/>
                <a:moveTo>
                  <a:pt x="369031" y="493981"/>
                </a:moveTo>
                <a:lnTo>
                  <a:pt x="369031" y="362838"/>
                </a:lnTo>
                <a:lnTo>
                  <a:pt x="530012" y="362838"/>
                </a:lnTo>
                <a:cubicBezTo>
                  <a:pt x="529925" y="419691"/>
                  <a:pt x="523023" y="475705"/>
                  <a:pt x="509985" y="525555"/>
                </a:cubicBezTo>
                <a:cubicBezTo>
                  <a:pt x="465518" y="505528"/>
                  <a:pt x="418172" y="494936"/>
                  <a:pt x="369031" y="493981"/>
                </a:cubicBezTo>
                <a:close/>
                <a:moveTo>
                  <a:pt x="354561" y="215156"/>
                </a:moveTo>
                <a:cubicBezTo>
                  <a:pt x="306752" y="214201"/>
                  <a:pt x="260737" y="203710"/>
                  <a:pt x="217573" y="183959"/>
                </a:cubicBezTo>
                <a:cubicBezTo>
                  <a:pt x="246831" y="83652"/>
                  <a:pt x="298519" y="20012"/>
                  <a:pt x="354561" y="14846"/>
                </a:cubicBezTo>
                <a:lnTo>
                  <a:pt x="354561" y="215156"/>
                </a:lnTo>
                <a:close/>
                <a:moveTo>
                  <a:pt x="213680" y="198081"/>
                </a:moveTo>
                <a:cubicBezTo>
                  <a:pt x="258118" y="218094"/>
                  <a:pt x="305435" y="228671"/>
                  <a:pt x="354561" y="229612"/>
                </a:cubicBezTo>
                <a:lnTo>
                  <a:pt x="354561" y="348368"/>
                </a:lnTo>
                <a:lnTo>
                  <a:pt x="193784" y="348368"/>
                </a:lnTo>
                <a:cubicBezTo>
                  <a:pt x="194768" y="295914"/>
                  <a:pt x="201598" y="244299"/>
                  <a:pt x="213680" y="198081"/>
                </a:cubicBezTo>
                <a:close/>
                <a:moveTo>
                  <a:pt x="354561" y="362838"/>
                </a:moveTo>
                <a:lnTo>
                  <a:pt x="354561" y="493981"/>
                </a:lnTo>
                <a:cubicBezTo>
                  <a:pt x="305464" y="494922"/>
                  <a:pt x="258147" y="505514"/>
                  <a:pt x="213680" y="525526"/>
                </a:cubicBezTo>
                <a:cubicBezTo>
                  <a:pt x="200643" y="475705"/>
                  <a:pt x="193726" y="419691"/>
                  <a:pt x="193654" y="362838"/>
                </a:cubicBezTo>
                <a:lnTo>
                  <a:pt x="354561" y="362838"/>
                </a:lnTo>
                <a:close/>
                <a:moveTo>
                  <a:pt x="354561" y="508451"/>
                </a:moveTo>
                <a:lnTo>
                  <a:pt x="354561" y="708775"/>
                </a:lnTo>
                <a:cubicBezTo>
                  <a:pt x="298576" y="703682"/>
                  <a:pt x="246846" y="640028"/>
                  <a:pt x="217573" y="539663"/>
                </a:cubicBezTo>
                <a:cubicBezTo>
                  <a:pt x="260766" y="519897"/>
                  <a:pt x="306781" y="509421"/>
                  <a:pt x="354561" y="508451"/>
                </a:cubicBezTo>
                <a:close/>
                <a:moveTo>
                  <a:pt x="369031" y="348368"/>
                </a:moveTo>
                <a:lnTo>
                  <a:pt x="369031" y="229612"/>
                </a:lnTo>
                <a:cubicBezTo>
                  <a:pt x="418172" y="228657"/>
                  <a:pt x="465518" y="218065"/>
                  <a:pt x="509970" y="198038"/>
                </a:cubicBezTo>
                <a:cubicBezTo>
                  <a:pt x="522053" y="244241"/>
                  <a:pt x="528897" y="295885"/>
                  <a:pt x="529881" y="348368"/>
                </a:cubicBezTo>
                <a:lnTo>
                  <a:pt x="369031" y="348368"/>
                </a:lnTo>
                <a:close/>
                <a:moveTo>
                  <a:pt x="369031" y="215156"/>
                </a:moveTo>
                <a:lnTo>
                  <a:pt x="369031" y="14832"/>
                </a:lnTo>
                <a:cubicBezTo>
                  <a:pt x="425031" y="19882"/>
                  <a:pt x="476776" y="83536"/>
                  <a:pt x="506078" y="183915"/>
                </a:cubicBezTo>
                <a:cubicBezTo>
                  <a:pt x="462899" y="203696"/>
                  <a:pt x="416870" y="214187"/>
                  <a:pt x="369031" y="215156"/>
                </a:cubicBezTo>
                <a:close/>
                <a:moveTo>
                  <a:pt x="369031" y="508451"/>
                </a:moveTo>
                <a:cubicBezTo>
                  <a:pt x="416855" y="509406"/>
                  <a:pt x="462899" y="519911"/>
                  <a:pt x="506092" y="539678"/>
                </a:cubicBezTo>
                <a:cubicBezTo>
                  <a:pt x="476805" y="640028"/>
                  <a:pt x="425089" y="703667"/>
                  <a:pt x="369031" y="708761"/>
                </a:cubicBezTo>
                <a:lnTo>
                  <a:pt x="369031" y="508451"/>
                </a:lnTo>
                <a:close/>
                <a:moveTo>
                  <a:pt x="544351" y="348368"/>
                </a:moveTo>
                <a:cubicBezTo>
                  <a:pt x="543353" y="293642"/>
                  <a:pt x="536089" y="239784"/>
                  <a:pt x="523268" y="191729"/>
                </a:cubicBezTo>
                <a:cubicBezTo>
                  <a:pt x="557577" y="174611"/>
                  <a:pt x="588746" y="152298"/>
                  <a:pt x="616080" y="125253"/>
                </a:cubicBezTo>
                <a:cubicBezTo>
                  <a:pt x="672947" y="186346"/>
                  <a:pt x="705650" y="265035"/>
                  <a:pt x="708833" y="348368"/>
                </a:cubicBezTo>
                <a:lnTo>
                  <a:pt x="544351" y="348368"/>
                </a:lnTo>
                <a:close/>
                <a:moveTo>
                  <a:pt x="499422" y="42832"/>
                </a:moveTo>
                <a:cubicBezTo>
                  <a:pt x="501983" y="43931"/>
                  <a:pt x="504530" y="45074"/>
                  <a:pt x="507047" y="46247"/>
                </a:cubicBezTo>
                <a:cubicBezTo>
                  <a:pt x="507887" y="46637"/>
                  <a:pt x="508726" y="47042"/>
                  <a:pt x="509565" y="47448"/>
                </a:cubicBezTo>
                <a:cubicBezTo>
                  <a:pt x="511244" y="48229"/>
                  <a:pt x="512908" y="49025"/>
                  <a:pt x="514572" y="49835"/>
                </a:cubicBezTo>
                <a:cubicBezTo>
                  <a:pt x="515585" y="50327"/>
                  <a:pt x="516569" y="50848"/>
                  <a:pt x="517567" y="51340"/>
                </a:cubicBezTo>
                <a:cubicBezTo>
                  <a:pt x="519043" y="52078"/>
                  <a:pt x="520519" y="52816"/>
                  <a:pt x="521995" y="53583"/>
                </a:cubicBezTo>
                <a:cubicBezTo>
                  <a:pt x="523051" y="54133"/>
                  <a:pt x="524108" y="54712"/>
                  <a:pt x="525164" y="55261"/>
                </a:cubicBezTo>
                <a:cubicBezTo>
                  <a:pt x="526553" y="55999"/>
                  <a:pt x="527942" y="56737"/>
                  <a:pt x="529317" y="57490"/>
                </a:cubicBezTo>
                <a:cubicBezTo>
                  <a:pt x="530402" y="58083"/>
                  <a:pt x="531473" y="58691"/>
                  <a:pt x="532544" y="59299"/>
                </a:cubicBezTo>
                <a:cubicBezTo>
                  <a:pt x="533875" y="60051"/>
                  <a:pt x="535221" y="60803"/>
                  <a:pt x="536538" y="61585"/>
                </a:cubicBezTo>
                <a:cubicBezTo>
                  <a:pt x="537623" y="62222"/>
                  <a:pt x="538694" y="62858"/>
                  <a:pt x="539764" y="63509"/>
                </a:cubicBezTo>
                <a:cubicBezTo>
                  <a:pt x="541067" y="64276"/>
                  <a:pt x="542355" y="65058"/>
                  <a:pt x="543642" y="65854"/>
                </a:cubicBezTo>
                <a:cubicBezTo>
                  <a:pt x="544728" y="66519"/>
                  <a:pt x="545798" y="67199"/>
                  <a:pt x="546869" y="67879"/>
                </a:cubicBezTo>
                <a:cubicBezTo>
                  <a:pt x="548128" y="68675"/>
                  <a:pt x="549387" y="69471"/>
                  <a:pt x="550646" y="70281"/>
                </a:cubicBezTo>
                <a:cubicBezTo>
                  <a:pt x="551717" y="70976"/>
                  <a:pt x="552788" y="71685"/>
                  <a:pt x="553858" y="72394"/>
                </a:cubicBezTo>
                <a:cubicBezTo>
                  <a:pt x="555088" y="73219"/>
                  <a:pt x="556318" y="74044"/>
                  <a:pt x="557548" y="74868"/>
                </a:cubicBezTo>
                <a:cubicBezTo>
                  <a:pt x="558605" y="75592"/>
                  <a:pt x="559661" y="76330"/>
                  <a:pt x="560717" y="77068"/>
                </a:cubicBezTo>
                <a:cubicBezTo>
                  <a:pt x="561933" y="77922"/>
                  <a:pt x="563134" y="78775"/>
                  <a:pt x="564335" y="79629"/>
                </a:cubicBezTo>
                <a:cubicBezTo>
                  <a:pt x="565377" y="80382"/>
                  <a:pt x="566418" y="81134"/>
                  <a:pt x="567460" y="81901"/>
                </a:cubicBezTo>
                <a:cubicBezTo>
                  <a:pt x="568647" y="82784"/>
                  <a:pt x="569833" y="83666"/>
                  <a:pt x="571020" y="84563"/>
                </a:cubicBezTo>
                <a:cubicBezTo>
                  <a:pt x="572047" y="85345"/>
                  <a:pt x="573075" y="86126"/>
                  <a:pt x="574088" y="86908"/>
                </a:cubicBezTo>
                <a:cubicBezTo>
                  <a:pt x="575260" y="87819"/>
                  <a:pt x="576432" y="88731"/>
                  <a:pt x="577589" y="89657"/>
                </a:cubicBezTo>
                <a:cubicBezTo>
                  <a:pt x="578588" y="90453"/>
                  <a:pt x="579601" y="91249"/>
                  <a:pt x="580585" y="92059"/>
                </a:cubicBezTo>
                <a:cubicBezTo>
                  <a:pt x="581742" y="92999"/>
                  <a:pt x="582900" y="93969"/>
                  <a:pt x="584057" y="94924"/>
                </a:cubicBezTo>
                <a:cubicBezTo>
                  <a:pt x="585027" y="95734"/>
                  <a:pt x="586011" y="96559"/>
                  <a:pt x="586980" y="97384"/>
                </a:cubicBezTo>
                <a:cubicBezTo>
                  <a:pt x="588138" y="98368"/>
                  <a:pt x="589281" y="99366"/>
                  <a:pt x="590424" y="100379"/>
                </a:cubicBezTo>
                <a:cubicBezTo>
                  <a:pt x="591365" y="101204"/>
                  <a:pt x="592320" y="102029"/>
                  <a:pt x="593260" y="102868"/>
                </a:cubicBezTo>
                <a:cubicBezTo>
                  <a:pt x="594418" y="103895"/>
                  <a:pt x="595547" y="104952"/>
                  <a:pt x="596690" y="105994"/>
                </a:cubicBezTo>
                <a:cubicBezTo>
                  <a:pt x="597602" y="106833"/>
                  <a:pt x="598513" y="107658"/>
                  <a:pt x="599410" y="108497"/>
                </a:cubicBezTo>
                <a:cubicBezTo>
                  <a:pt x="600568" y="109597"/>
                  <a:pt x="601725" y="110711"/>
                  <a:pt x="602869" y="111811"/>
                </a:cubicBezTo>
                <a:cubicBezTo>
                  <a:pt x="603722" y="112635"/>
                  <a:pt x="604591" y="113460"/>
                  <a:pt x="605430" y="114285"/>
                </a:cubicBezTo>
                <a:cubicBezTo>
                  <a:pt x="605618" y="114473"/>
                  <a:pt x="605806" y="114661"/>
                  <a:pt x="605994" y="114849"/>
                </a:cubicBezTo>
                <a:cubicBezTo>
                  <a:pt x="580382" y="140201"/>
                  <a:pt x="551254" y="161226"/>
                  <a:pt x="519260" y="177519"/>
                </a:cubicBezTo>
                <a:cubicBezTo>
                  <a:pt x="504081" y="126396"/>
                  <a:pt x="482694" y="83304"/>
                  <a:pt x="457169" y="52512"/>
                </a:cubicBezTo>
                <a:cubicBezTo>
                  <a:pt x="445969" y="38997"/>
                  <a:pt x="434060" y="28000"/>
                  <a:pt x="421674" y="19607"/>
                </a:cubicBezTo>
                <a:cubicBezTo>
                  <a:pt x="448357" y="24266"/>
                  <a:pt x="474360" y="32008"/>
                  <a:pt x="499422" y="42832"/>
                </a:cubicBezTo>
                <a:close/>
                <a:moveTo>
                  <a:pt x="421717" y="703957"/>
                </a:moveTo>
                <a:cubicBezTo>
                  <a:pt x="434104" y="695579"/>
                  <a:pt x="445998" y="684581"/>
                  <a:pt x="457198" y="671066"/>
                </a:cubicBezTo>
                <a:cubicBezTo>
                  <a:pt x="482723" y="640274"/>
                  <a:pt x="504096" y="597167"/>
                  <a:pt x="519289" y="546044"/>
                </a:cubicBezTo>
                <a:cubicBezTo>
                  <a:pt x="551283" y="562338"/>
                  <a:pt x="580397" y="583363"/>
                  <a:pt x="606023" y="608715"/>
                </a:cubicBezTo>
                <a:cubicBezTo>
                  <a:pt x="605849" y="608888"/>
                  <a:pt x="605661" y="609076"/>
                  <a:pt x="605488" y="609250"/>
                </a:cubicBezTo>
                <a:cubicBezTo>
                  <a:pt x="604605" y="610118"/>
                  <a:pt x="603708" y="610972"/>
                  <a:pt x="602811" y="611840"/>
                </a:cubicBezTo>
                <a:cubicBezTo>
                  <a:pt x="601697" y="612911"/>
                  <a:pt x="600582" y="613996"/>
                  <a:pt x="599454" y="615052"/>
                </a:cubicBezTo>
                <a:cubicBezTo>
                  <a:pt x="598528" y="615921"/>
                  <a:pt x="597602" y="616774"/>
                  <a:pt x="596675" y="617628"/>
                </a:cubicBezTo>
                <a:cubicBezTo>
                  <a:pt x="595561" y="618656"/>
                  <a:pt x="594433" y="619683"/>
                  <a:pt x="593304" y="620696"/>
                </a:cubicBezTo>
                <a:cubicBezTo>
                  <a:pt x="592349" y="621550"/>
                  <a:pt x="591394" y="622389"/>
                  <a:pt x="590439" y="623228"/>
                </a:cubicBezTo>
                <a:cubicBezTo>
                  <a:pt x="589310" y="624227"/>
                  <a:pt x="588181" y="625211"/>
                  <a:pt x="587038" y="626180"/>
                </a:cubicBezTo>
                <a:cubicBezTo>
                  <a:pt x="586069" y="627019"/>
                  <a:pt x="585070" y="627830"/>
                  <a:pt x="584086" y="628654"/>
                </a:cubicBezTo>
                <a:cubicBezTo>
                  <a:pt x="582943" y="629609"/>
                  <a:pt x="581800" y="630564"/>
                  <a:pt x="580643" y="631505"/>
                </a:cubicBezTo>
                <a:cubicBezTo>
                  <a:pt x="579644" y="632315"/>
                  <a:pt x="578631" y="633126"/>
                  <a:pt x="577633" y="633921"/>
                </a:cubicBezTo>
                <a:cubicBezTo>
                  <a:pt x="576475" y="634848"/>
                  <a:pt x="575303" y="635759"/>
                  <a:pt x="574131" y="636671"/>
                </a:cubicBezTo>
                <a:cubicBezTo>
                  <a:pt x="573118" y="637467"/>
                  <a:pt x="572091" y="638248"/>
                  <a:pt x="571063" y="639015"/>
                </a:cubicBezTo>
                <a:cubicBezTo>
                  <a:pt x="569891" y="639912"/>
                  <a:pt x="568705" y="640795"/>
                  <a:pt x="567518" y="641663"/>
                </a:cubicBezTo>
                <a:cubicBezTo>
                  <a:pt x="566476" y="642430"/>
                  <a:pt x="565434" y="643182"/>
                  <a:pt x="564393" y="643949"/>
                </a:cubicBezTo>
                <a:cubicBezTo>
                  <a:pt x="563192" y="644817"/>
                  <a:pt x="561991" y="645671"/>
                  <a:pt x="560775" y="646511"/>
                </a:cubicBezTo>
                <a:cubicBezTo>
                  <a:pt x="559719" y="647249"/>
                  <a:pt x="558662" y="647986"/>
                  <a:pt x="557606" y="648710"/>
                </a:cubicBezTo>
                <a:cubicBezTo>
                  <a:pt x="556376" y="649549"/>
                  <a:pt x="555146" y="650374"/>
                  <a:pt x="553916" y="651199"/>
                </a:cubicBezTo>
                <a:cubicBezTo>
                  <a:pt x="552845" y="651908"/>
                  <a:pt x="551789" y="652617"/>
                  <a:pt x="550718" y="653311"/>
                </a:cubicBezTo>
                <a:cubicBezTo>
                  <a:pt x="549459" y="654122"/>
                  <a:pt x="548201" y="654932"/>
                  <a:pt x="546942" y="655728"/>
                </a:cubicBezTo>
                <a:cubicBezTo>
                  <a:pt x="545871" y="656408"/>
                  <a:pt x="544800" y="657088"/>
                  <a:pt x="543715" y="657739"/>
                </a:cubicBezTo>
                <a:cubicBezTo>
                  <a:pt x="542427" y="658535"/>
                  <a:pt x="541139" y="659302"/>
                  <a:pt x="539837" y="660084"/>
                </a:cubicBezTo>
                <a:cubicBezTo>
                  <a:pt x="538752" y="660735"/>
                  <a:pt x="537681" y="661371"/>
                  <a:pt x="536595" y="662008"/>
                </a:cubicBezTo>
                <a:cubicBezTo>
                  <a:pt x="535279" y="662775"/>
                  <a:pt x="533933" y="663527"/>
                  <a:pt x="532602" y="664280"/>
                </a:cubicBezTo>
                <a:cubicBezTo>
                  <a:pt x="531531" y="664888"/>
                  <a:pt x="530460" y="665495"/>
                  <a:pt x="529375" y="666089"/>
                </a:cubicBezTo>
                <a:cubicBezTo>
                  <a:pt x="527986" y="666856"/>
                  <a:pt x="526597" y="667593"/>
                  <a:pt x="525193" y="668331"/>
                </a:cubicBezTo>
                <a:cubicBezTo>
                  <a:pt x="524151" y="668896"/>
                  <a:pt x="523095" y="669460"/>
                  <a:pt x="522053" y="670010"/>
                </a:cubicBezTo>
                <a:cubicBezTo>
                  <a:pt x="520577" y="670777"/>
                  <a:pt x="519101" y="671515"/>
                  <a:pt x="517611" y="672267"/>
                </a:cubicBezTo>
                <a:cubicBezTo>
                  <a:pt x="516612" y="672774"/>
                  <a:pt x="515628" y="673280"/>
                  <a:pt x="514630" y="673772"/>
                </a:cubicBezTo>
                <a:cubicBezTo>
                  <a:pt x="512966" y="674583"/>
                  <a:pt x="511287" y="675378"/>
                  <a:pt x="509609" y="676160"/>
                </a:cubicBezTo>
                <a:cubicBezTo>
                  <a:pt x="508769" y="676551"/>
                  <a:pt x="507945" y="676956"/>
                  <a:pt x="507091" y="677346"/>
                </a:cubicBezTo>
                <a:cubicBezTo>
                  <a:pt x="504559" y="678504"/>
                  <a:pt x="502026" y="679647"/>
                  <a:pt x="499465" y="680761"/>
                </a:cubicBezTo>
                <a:cubicBezTo>
                  <a:pt x="474374" y="691599"/>
                  <a:pt x="448400" y="699326"/>
                  <a:pt x="421717" y="7039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36"/>
          <p:cNvSpPr/>
          <p:nvPr/>
        </p:nvSpPr>
        <p:spPr>
          <a:xfrm>
            <a:off x="3915088" y="3876398"/>
            <a:ext cx="250143" cy="473028"/>
          </a:xfrm>
          <a:custGeom>
            <a:rect b="b" l="l" r="r" t="t"/>
            <a:pathLst>
              <a:path extrusionOk="0" h="946055" w="500286">
                <a:moveTo>
                  <a:pt x="478445" y="946056"/>
                </a:moveTo>
                <a:lnTo>
                  <a:pt x="21822" y="946056"/>
                </a:lnTo>
                <a:cubicBezTo>
                  <a:pt x="9780" y="946056"/>
                  <a:pt x="0" y="936298"/>
                  <a:pt x="0" y="924241"/>
                </a:cubicBezTo>
                <a:lnTo>
                  <a:pt x="0" y="21815"/>
                </a:lnTo>
                <a:cubicBezTo>
                  <a:pt x="0" y="9758"/>
                  <a:pt x="9761" y="0"/>
                  <a:pt x="21822" y="0"/>
                </a:cubicBezTo>
                <a:lnTo>
                  <a:pt x="478464" y="0"/>
                </a:lnTo>
                <a:cubicBezTo>
                  <a:pt x="490506" y="0"/>
                  <a:pt x="500287" y="9758"/>
                  <a:pt x="500287" y="21815"/>
                </a:cubicBezTo>
                <a:lnTo>
                  <a:pt x="500287" y="924241"/>
                </a:lnTo>
                <a:cubicBezTo>
                  <a:pt x="500267" y="936278"/>
                  <a:pt x="490506" y="946056"/>
                  <a:pt x="478445" y="9460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36"/>
          <p:cNvSpPr/>
          <p:nvPr/>
        </p:nvSpPr>
        <p:spPr>
          <a:xfrm>
            <a:off x="3910256" y="3871568"/>
            <a:ext cx="259807" cy="482689"/>
          </a:xfrm>
          <a:custGeom>
            <a:rect b="b" l="l" r="r" t="t"/>
            <a:pathLst>
              <a:path extrusionOk="0" h="965377" w="519615">
                <a:moveTo>
                  <a:pt x="488110" y="0"/>
                </a:moveTo>
                <a:lnTo>
                  <a:pt x="368735" y="0"/>
                </a:lnTo>
                <a:lnTo>
                  <a:pt x="150861" y="0"/>
                </a:lnTo>
                <a:lnTo>
                  <a:pt x="31487" y="0"/>
                </a:lnTo>
                <a:cubicBezTo>
                  <a:pt x="14129" y="0"/>
                  <a:pt x="0" y="14125"/>
                  <a:pt x="0" y="31476"/>
                </a:cubicBezTo>
                <a:lnTo>
                  <a:pt x="0" y="933902"/>
                </a:lnTo>
                <a:cubicBezTo>
                  <a:pt x="0" y="951253"/>
                  <a:pt x="14129" y="965378"/>
                  <a:pt x="31487" y="965378"/>
                </a:cubicBezTo>
                <a:lnTo>
                  <a:pt x="488129" y="965378"/>
                </a:lnTo>
                <a:cubicBezTo>
                  <a:pt x="505486" y="965378"/>
                  <a:pt x="519615" y="951253"/>
                  <a:pt x="519615" y="933902"/>
                </a:cubicBezTo>
                <a:lnTo>
                  <a:pt x="519615" y="31476"/>
                </a:lnTo>
                <a:cubicBezTo>
                  <a:pt x="519596" y="14125"/>
                  <a:pt x="505486" y="0"/>
                  <a:pt x="488110" y="0"/>
                </a:cubicBezTo>
                <a:close/>
                <a:moveTo>
                  <a:pt x="359071" y="19322"/>
                </a:moveTo>
                <a:lnTo>
                  <a:pt x="359071" y="61445"/>
                </a:lnTo>
                <a:lnTo>
                  <a:pt x="160525" y="61445"/>
                </a:lnTo>
                <a:lnTo>
                  <a:pt x="160525" y="19322"/>
                </a:lnTo>
                <a:lnTo>
                  <a:pt x="359071" y="19322"/>
                </a:lnTo>
                <a:close/>
                <a:moveTo>
                  <a:pt x="31487" y="19322"/>
                </a:moveTo>
                <a:lnTo>
                  <a:pt x="141197" y="19322"/>
                </a:lnTo>
                <a:lnTo>
                  <a:pt x="141197" y="71106"/>
                </a:lnTo>
                <a:cubicBezTo>
                  <a:pt x="141197" y="76439"/>
                  <a:pt x="145526" y="80767"/>
                  <a:pt x="150861" y="80767"/>
                </a:cubicBezTo>
                <a:lnTo>
                  <a:pt x="368735" y="80767"/>
                </a:lnTo>
                <a:cubicBezTo>
                  <a:pt x="374070" y="80767"/>
                  <a:pt x="378399" y="76439"/>
                  <a:pt x="378399" y="71106"/>
                </a:cubicBezTo>
                <a:lnTo>
                  <a:pt x="378399" y="19322"/>
                </a:lnTo>
                <a:lnTo>
                  <a:pt x="488110" y="19322"/>
                </a:lnTo>
                <a:cubicBezTo>
                  <a:pt x="494817" y="19322"/>
                  <a:pt x="500267" y="24771"/>
                  <a:pt x="500267" y="31476"/>
                </a:cubicBezTo>
                <a:lnTo>
                  <a:pt x="500267" y="840092"/>
                </a:lnTo>
                <a:lnTo>
                  <a:pt x="19329" y="840092"/>
                </a:lnTo>
                <a:lnTo>
                  <a:pt x="19329" y="31476"/>
                </a:lnTo>
                <a:cubicBezTo>
                  <a:pt x="19329" y="24771"/>
                  <a:pt x="24779" y="19322"/>
                  <a:pt x="31487" y="19322"/>
                </a:cubicBezTo>
                <a:close/>
                <a:moveTo>
                  <a:pt x="488110" y="946056"/>
                </a:moveTo>
                <a:lnTo>
                  <a:pt x="31487" y="946056"/>
                </a:lnTo>
                <a:cubicBezTo>
                  <a:pt x="24779" y="946056"/>
                  <a:pt x="19329" y="940607"/>
                  <a:pt x="19329" y="933902"/>
                </a:cubicBezTo>
                <a:lnTo>
                  <a:pt x="19329" y="859415"/>
                </a:lnTo>
                <a:lnTo>
                  <a:pt x="500267" y="859415"/>
                </a:lnTo>
                <a:lnTo>
                  <a:pt x="500267" y="933902"/>
                </a:lnTo>
                <a:cubicBezTo>
                  <a:pt x="500267" y="940587"/>
                  <a:pt x="494817" y="946056"/>
                  <a:pt x="488110" y="946056"/>
                </a:cubicBezTo>
                <a:close/>
                <a:moveTo>
                  <a:pt x="339645" y="902716"/>
                </a:moveTo>
                <a:cubicBezTo>
                  <a:pt x="339645" y="908049"/>
                  <a:pt x="335316" y="912377"/>
                  <a:pt x="329981" y="912377"/>
                </a:cubicBezTo>
                <a:lnTo>
                  <a:pt x="189615" y="912377"/>
                </a:lnTo>
                <a:cubicBezTo>
                  <a:pt x="184281" y="912377"/>
                  <a:pt x="179951" y="908049"/>
                  <a:pt x="179951" y="902716"/>
                </a:cubicBezTo>
                <a:cubicBezTo>
                  <a:pt x="179951" y="897383"/>
                  <a:pt x="184281" y="893055"/>
                  <a:pt x="189615" y="893055"/>
                </a:cubicBezTo>
                <a:lnTo>
                  <a:pt x="329981" y="893055"/>
                </a:lnTo>
                <a:cubicBezTo>
                  <a:pt x="335316" y="893055"/>
                  <a:pt x="339645" y="897383"/>
                  <a:pt x="339645" y="9027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36"/>
          <p:cNvSpPr/>
          <p:nvPr/>
        </p:nvSpPr>
        <p:spPr>
          <a:xfrm>
            <a:off x="5737659" y="3912459"/>
            <a:ext cx="198300" cy="401394"/>
          </a:xfrm>
          <a:custGeom>
            <a:rect b="b" l="l" r="r" t="t"/>
            <a:pathLst>
              <a:path extrusionOk="0" h="802789" w="396599">
                <a:moveTo>
                  <a:pt x="396086" y="285631"/>
                </a:moveTo>
                <a:cubicBezTo>
                  <a:pt x="384972" y="313526"/>
                  <a:pt x="374284" y="340421"/>
                  <a:pt x="363580" y="367300"/>
                </a:cubicBezTo>
                <a:cubicBezTo>
                  <a:pt x="359864" y="376636"/>
                  <a:pt x="355887" y="385874"/>
                  <a:pt x="352548" y="395326"/>
                </a:cubicBezTo>
                <a:cubicBezTo>
                  <a:pt x="350878" y="400043"/>
                  <a:pt x="348407" y="401517"/>
                  <a:pt x="343447" y="401468"/>
                </a:cubicBezTo>
                <a:cubicBezTo>
                  <a:pt x="315802" y="401222"/>
                  <a:pt x="288140" y="401664"/>
                  <a:pt x="260495" y="401157"/>
                </a:cubicBezTo>
                <a:cubicBezTo>
                  <a:pt x="252393" y="401009"/>
                  <a:pt x="249872" y="402598"/>
                  <a:pt x="249889" y="411410"/>
                </a:cubicBezTo>
                <a:cubicBezTo>
                  <a:pt x="250232" y="538320"/>
                  <a:pt x="250036" y="665229"/>
                  <a:pt x="250314" y="792122"/>
                </a:cubicBezTo>
                <a:cubicBezTo>
                  <a:pt x="250331" y="800296"/>
                  <a:pt x="248776" y="802900"/>
                  <a:pt x="239986" y="802785"/>
                </a:cubicBezTo>
                <a:cubicBezTo>
                  <a:pt x="196137" y="802261"/>
                  <a:pt x="152271" y="802392"/>
                  <a:pt x="108422" y="802704"/>
                </a:cubicBezTo>
                <a:cubicBezTo>
                  <a:pt x="101433" y="802753"/>
                  <a:pt x="99665" y="800771"/>
                  <a:pt x="99681" y="793859"/>
                </a:cubicBezTo>
                <a:cubicBezTo>
                  <a:pt x="99894" y="666392"/>
                  <a:pt x="99730" y="538926"/>
                  <a:pt x="100058" y="411459"/>
                </a:cubicBezTo>
                <a:cubicBezTo>
                  <a:pt x="100074" y="402745"/>
                  <a:pt x="97684" y="400977"/>
                  <a:pt x="89468" y="401140"/>
                </a:cubicBezTo>
                <a:cubicBezTo>
                  <a:pt x="62379" y="401681"/>
                  <a:pt x="35274" y="401189"/>
                  <a:pt x="8185" y="401468"/>
                </a:cubicBezTo>
                <a:cubicBezTo>
                  <a:pt x="2424" y="401517"/>
                  <a:pt x="-64" y="400714"/>
                  <a:pt x="1" y="393933"/>
                </a:cubicBezTo>
                <a:cubicBezTo>
                  <a:pt x="378" y="357046"/>
                  <a:pt x="296" y="320143"/>
                  <a:pt x="50" y="283240"/>
                </a:cubicBezTo>
                <a:cubicBezTo>
                  <a:pt x="18" y="277441"/>
                  <a:pt x="1605" y="275639"/>
                  <a:pt x="7514" y="275705"/>
                </a:cubicBezTo>
                <a:cubicBezTo>
                  <a:pt x="35716" y="276000"/>
                  <a:pt x="63934" y="275623"/>
                  <a:pt x="92152" y="276000"/>
                </a:cubicBezTo>
                <a:cubicBezTo>
                  <a:pt x="98585" y="276082"/>
                  <a:pt x="100009" y="274116"/>
                  <a:pt x="99960" y="267990"/>
                </a:cubicBezTo>
                <a:cubicBezTo>
                  <a:pt x="99681" y="229138"/>
                  <a:pt x="99599" y="190285"/>
                  <a:pt x="99878" y="151433"/>
                </a:cubicBezTo>
                <a:cubicBezTo>
                  <a:pt x="100418" y="78248"/>
                  <a:pt x="148916" y="18577"/>
                  <a:pt x="220099" y="3066"/>
                </a:cubicBezTo>
                <a:cubicBezTo>
                  <a:pt x="230526" y="789"/>
                  <a:pt x="241083" y="150"/>
                  <a:pt x="251722" y="167"/>
                </a:cubicBezTo>
                <a:cubicBezTo>
                  <a:pt x="281610" y="199"/>
                  <a:pt x="311497" y="429"/>
                  <a:pt x="341385" y="3"/>
                </a:cubicBezTo>
                <a:cubicBezTo>
                  <a:pt x="348669" y="-95"/>
                  <a:pt x="350043" y="2296"/>
                  <a:pt x="349978" y="9012"/>
                </a:cubicBezTo>
                <a:cubicBezTo>
                  <a:pt x="349651" y="44785"/>
                  <a:pt x="349634" y="80574"/>
                  <a:pt x="349994" y="116347"/>
                </a:cubicBezTo>
                <a:cubicBezTo>
                  <a:pt x="350060" y="123473"/>
                  <a:pt x="348619" y="126241"/>
                  <a:pt x="340877" y="125848"/>
                </a:cubicBezTo>
                <a:cubicBezTo>
                  <a:pt x="327783" y="125160"/>
                  <a:pt x="314623" y="125536"/>
                  <a:pt x="301496" y="125684"/>
                </a:cubicBezTo>
                <a:cubicBezTo>
                  <a:pt x="270872" y="126028"/>
                  <a:pt x="250249" y="146830"/>
                  <a:pt x="250134" y="177607"/>
                </a:cubicBezTo>
                <a:cubicBezTo>
                  <a:pt x="250020" y="207795"/>
                  <a:pt x="250298" y="237983"/>
                  <a:pt x="249954" y="268170"/>
                </a:cubicBezTo>
                <a:cubicBezTo>
                  <a:pt x="249889" y="274526"/>
                  <a:pt x="251673" y="276049"/>
                  <a:pt x="257876" y="276016"/>
                </a:cubicBezTo>
                <a:cubicBezTo>
                  <a:pt x="301726" y="275738"/>
                  <a:pt x="345591" y="275869"/>
                  <a:pt x="389441" y="275869"/>
                </a:cubicBezTo>
                <a:cubicBezTo>
                  <a:pt x="394498" y="275836"/>
                  <a:pt x="397952" y="280930"/>
                  <a:pt x="396086" y="2856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36"/>
          <p:cNvSpPr/>
          <p:nvPr/>
        </p:nvSpPr>
        <p:spPr>
          <a:xfrm>
            <a:off x="5733566" y="3908348"/>
            <a:ext cx="206478" cy="409598"/>
          </a:xfrm>
          <a:custGeom>
            <a:rect b="b" l="l" r="r" t="t"/>
            <a:pathLst>
              <a:path extrusionOk="0" h="819196" w="412957">
                <a:moveTo>
                  <a:pt x="410327" y="282600"/>
                </a:moveTo>
                <a:cubicBezTo>
                  <a:pt x="407462" y="278390"/>
                  <a:pt x="402732" y="275868"/>
                  <a:pt x="397642" y="275868"/>
                </a:cubicBezTo>
                <a:cubicBezTo>
                  <a:pt x="387035" y="275868"/>
                  <a:pt x="376413" y="275868"/>
                  <a:pt x="365806" y="275851"/>
                </a:cubicBezTo>
                <a:cubicBezTo>
                  <a:pt x="333202" y="275835"/>
                  <a:pt x="299517" y="275802"/>
                  <a:pt x="266339" y="276015"/>
                </a:cubicBezTo>
                <a:cubicBezTo>
                  <a:pt x="266552" y="257605"/>
                  <a:pt x="266519" y="238915"/>
                  <a:pt x="266503" y="220832"/>
                </a:cubicBezTo>
                <a:cubicBezTo>
                  <a:pt x="266486" y="209170"/>
                  <a:pt x="266470" y="197491"/>
                  <a:pt x="266519" y="185829"/>
                </a:cubicBezTo>
                <a:cubicBezTo>
                  <a:pt x="266617" y="159540"/>
                  <a:pt x="283607" y="142374"/>
                  <a:pt x="309796" y="142063"/>
                </a:cubicBezTo>
                <a:cubicBezTo>
                  <a:pt x="312103" y="142030"/>
                  <a:pt x="314411" y="141997"/>
                  <a:pt x="316703" y="141964"/>
                </a:cubicBezTo>
                <a:cubicBezTo>
                  <a:pt x="327227" y="141817"/>
                  <a:pt x="338112" y="141653"/>
                  <a:pt x="348653" y="142210"/>
                </a:cubicBezTo>
                <a:cubicBezTo>
                  <a:pt x="352417" y="142407"/>
                  <a:pt x="357884" y="142210"/>
                  <a:pt x="361927" y="138328"/>
                </a:cubicBezTo>
                <a:cubicBezTo>
                  <a:pt x="365921" y="134495"/>
                  <a:pt x="366412" y="129155"/>
                  <a:pt x="366363" y="124454"/>
                </a:cubicBezTo>
                <a:cubicBezTo>
                  <a:pt x="366019" y="90057"/>
                  <a:pt x="366019" y="53989"/>
                  <a:pt x="366363" y="17266"/>
                </a:cubicBezTo>
                <a:cubicBezTo>
                  <a:pt x="366395" y="12844"/>
                  <a:pt x="365937" y="7815"/>
                  <a:pt x="362205" y="4113"/>
                </a:cubicBezTo>
                <a:cubicBezTo>
                  <a:pt x="358392" y="313"/>
                  <a:pt x="353105" y="-31"/>
                  <a:pt x="349471" y="2"/>
                </a:cubicBezTo>
                <a:cubicBezTo>
                  <a:pt x="326262" y="346"/>
                  <a:pt x="302626" y="280"/>
                  <a:pt x="279777" y="215"/>
                </a:cubicBezTo>
                <a:cubicBezTo>
                  <a:pt x="273164" y="198"/>
                  <a:pt x="266552" y="182"/>
                  <a:pt x="259939" y="166"/>
                </a:cubicBezTo>
                <a:cubicBezTo>
                  <a:pt x="246927" y="84"/>
                  <a:pt x="236320" y="1132"/>
                  <a:pt x="226565" y="3261"/>
                </a:cubicBezTo>
                <a:cubicBezTo>
                  <a:pt x="151371" y="19641"/>
                  <a:pt x="100467" y="82457"/>
                  <a:pt x="99895" y="159572"/>
                </a:cubicBezTo>
                <a:cubicBezTo>
                  <a:pt x="99649" y="194396"/>
                  <a:pt x="99665" y="231397"/>
                  <a:pt x="99976" y="276015"/>
                </a:cubicBezTo>
                <a:cubicBezTo>
                  <a:pt x="85229" y="275835"/>
                  <a:pt x="70269" y="275835"/>
                  <a:pt x="55800" y="275851"/>
                </a:cubicBezTo>
                <a:cubicBezTo>
                  <a:pt x="42689" y="275851"/>
                  <a:pt x="29120" y="275868"/>
                  <a:pt x="15813" y="275737"/>
                </a:cubicBezTo>
                <a:cubicBezTo>
                  <a:pt x="12458" y="275688"/>
                  <a:pt x="7629" y="276064"/>
                  <a:pt x="4028" y="279652"/>
                </a:cubicBezTo>
                <a:cubicBezTo>
                  <a:pt x="476" y="283190"/>
                  <a:pt x="51" y="287858"/>
                  <a:pt x="67" y="291527"/>
                </a:cubicBezTo>
                <a:cubicBezTo>
                  <a:pt x="346" y="335785"/>
                  <a:pt x="329" y="369887"/>
                  <a:pt x="2" y="402073"/>
                </a:cubicBezTo>
                <a:cubicBezTo>
                  <a:pt x="-31" y="405447"/>
                  <a:pt x="346" y="410361"/>
                  <a:pt x="3963" y="413981"/>
                </a:cubicBezTo>
                <a:cubicBezTo>
                  <a:pt x="7957" y="417978"/>
                  <a:pt x="13473" y="417928"/>
                  <a:pt x="16451" y="417879"/>
                </a:cubicBezTo>
                <a:cubicBezTo>
                  <a:pt x="27843" y="417765"/>
                  <a:pt x="39465" y="417797"/>
                  <a:pt x="50709" y="417814"/>
                </a:cubicBezTo>
                <a:cubicBezTo>
                  <a:pt x="66144" y="417847"/>
                  <a:pt x="82086" y="417879"/>
                  <a:pt x="97816" y="417552"/>
                </a:cubicBezTo>
                <a:cubicBezTo>
                  <a:pt x="98765" y="417535"/>
                  <a:pt x="99469" y="417552"/>
                  <a:pt x="99993" y="417584"/>
                </a:cubicBezTo>
                <a:cubicBezTo>
                  <a:pt x="100026" y="418092"/>
                  <a:pt x="100058" y="418764"/>
                  <a:pt x="100058" y="419665"/>
                </a:cubicBezTo>
                <a:cubicBezTo>
                  <a:pt x="99878" y="492145"/>
                  <a:pt x="99846" y="565820"/>
                  <a:pt x="99813" y="637072"/>
                </a:cubicBezTo>
                <a:cubicBezTo>
                  <a:pt x="99796" y="692074"/>
                  <a:pt x="99764" y="747061"/>
                  <a:pt x="99682" y="802064"/>
                </a:cubicBezTo>
                <a:cubicBezTo>
                  <a:pt x="99682" y="806126"/>
                  <a:pt x="100140" y="811253"/>
                  <a:pt x="103888" y="814971"/>
                </a:cubicBezTo>
                <a:cubicBezTo>
                  <a:pt x="107620" y="818689"/>
                  <a:pt x="112678" y="819115"/>
                  <a:pt x="116655" y="819115"/>
                </a:cubicBezTo>
                <a:cubicBezTo>
                  <a:pt x="155234" y="818837"/>
                  <a:pt x="201015" y="818640"/>
                  <a:pt x="248056" y="819197"/>
                </a:cubicBezTo>
                <a:cubicBezTo>
                  <a:pt x="248269" y="819197"/>
                  <a:pt x="248482" y="819197"/>
                  <a:pt x="248694" y="819197"/>
                </a:cubicBezTo>
                <a:cubicBezTo>
                  <a:pt x="253048" y="819197"/>
                  <a:pt x="258335" y="818607"/>
                  <a:pt x="262182" y="814807"/>
                </a:cubicBezTo>
                <a:cubicBezTo>
                  <a:pt x="266143" y="810876"/>
                  <a:pt x="266683" y="805520"/>
                  <a:pt x="266666" y="800311"/>
                </a:cubicBezTo>
                <a:cubicBezTo>
                  <a:pt x="266535" y="741672"/>
                  <a:pt x="266519" y="682034"/>
                  <a:pt x="266486" y="624377"/>
                </a:cubicBezTo>
                <a:cubicBezTo>
                  <a:pt x="266454" y="557254"/>
                  <a:pt x="266421" y="487853"/>
                  <a:pt x="266241" y="419599"/>
                </a:cubicBezTo>
                <a:cubicBezTo>
                  <a:pt x="266241" y="418731"/>
                  <a:pt x="266273" y="418076"/>
                  <a:pt x="266306" y="417584"/>
                </a:cubicBezTo>
                <a:cubicBezTo>
                  <a:pt x="266830" y="417552"/>
                  <a:pt x="267534" y="417535"/>
                  <a:pt x="268499" y="417552"/>
                </a:cubicBezTo>
                <a:cubicBezTo>
                  <a:pt x="284655" y="417847"/>
                  <a:pt x="301055" y="417830"/>
                  <a:pt x="316899" y="417797"/>
                </a:cubicBezTo>
                <a:cubicBezTo>
                  <a:pt x="328258" y="417781"/>
                  <a:pt x="340010" y="417765"/>
                  <a:pt x="351550" y="417863"/>
                </a:cubicBezTo>
                <a:cubicBezTo>
                  <a:pt x="351632" y="417863"/>
                  <a:pt x="351713" y="417863"/>
                  <a:pt x="351795" y="417863"/>
                </a:cubicBezTo>
                <a:cubicBezTo>
                  <a:pt x="360241" y="417863"/>
                  <a:pt x="365675" y="414063"/>
                  <a:pt x="368441" y="406250"/>
                </a:cubicBezTo>
                <a:cubicBezTo>
                  <a:pt x="370733" y="399747"/>
                  <a:pt x="373434" y="393146"/>
                  <a:pt x="376020" y="386758"/>
                </a:cubicBezTo>
                <a:cubicBezTo>
                  <a:pt x="377133" y="384006"/>
                  <a:pt x="378262" y="381271"/>
                  <a:pt x="379359" y="378519"/>
                </a:cubicBezTo>
                <a:lnTo>
                  <a:pt x="411865" y="296850"/>
                </a:lnTo>
                <a:cubicBezTo>
                  <a:pt x="413748" y="292149"/>
                  <a:pt x="413175" y="286809"/>
                  <a:pt x="410327" y="282600"/>
                </a:cubicBezTo>
                <a:close/>
                <a:moveTo>
                  <a:pt x="364153" y="372491"/>
                </a:moveTo>
                <a:cubicBezTo>
                  <a:pt x="363073" y="375194"/>
                  <a:pt x="361976" y="377897"/>
                  <a:pt x="360863" y="380599"/>
                </a:cubicBezTo>
                <a:cubicBezTo>
                  <a:pt x="358195" y="387151"/>
                  <a:pt x="355429" y="393949"/>
                  <a:pt x="352990" y="400812"/>
                </a:cubicBezTo>
                <a:cubicBezTo>
                  <a:pt x="352892" y="401090"/>
                  <a:pt x="352810" y="401303"/>
                  <a:pt x="352728" y="401467"/>
                </a:cubicBezTo>
                <a:cubicBezTo>
                  <a:pt x="352483" y="401483"/>
                  <a:pt x="352155" y="401516"/>
                  <a:pt x="351664" y="401500"/>
                </a:cubicBezTo>
                <a:cubicBezTo>
                  <a:pt x="340043" y="401401"/>
                  <a:pt x="328258" y="401418"/>
                  <a:pt x="316850" y="401434"/>
                </a:cubicBezTo>
                <a:cubicBezTo>
                  <a:pt x="301088" y="401467"/>
                  <a:pt x="284785" y="401483"/>
                  <a:pt x="268778" y="401188"/>
                </a:cubicBezTo>
                <a:cubicBezTo>
                  <a:pt x="263655" y="401090"/>
                  <a:pt x="258351" y="401549"/>
                  <a:pt x="254390" y="405447"/>
                </a:cubicBezTo>
                <a:cubicBezTo>
                  <a:pt x="250348" y="409444"/>
                  <a:pt x="249840" y="415128"/>
                  <a:pt x="249840" y="419648"/>
                </a:cubicBezTo>
                <a:cubicBezTo>
                  <a:pt x="250020" y="487902"/>
                  <a:pt x="250053" y="557286"/>
                  <a:pt x="250086" y="624394"/>
                </a:cubicBezTo>
                <a:cubicBezTo>
                  <a:pt x="250118" y="682067"/>
                  <a:pt x="250135" y="741705"/>
                  <a:pt x="250266" y="800360"/>
                </a:cubicBezTo>
                <a:cubicBezTo>
                  <a:pt x="250266" y="801441"/>
                  <a:pt x="250233" y="802211"/>
                  <a:pt x="250200" y="802768"/>
                </a:cubicBezTo>
                <a:cubicBezTo>
                  <a:pt x="249726" y="802801"/>
                  <a:pt x="249087" y="802834"/>
                  <a:pt x="248236" y="802817"/>
                </a:cubicBezTo>
                <a:cubicBezTo>
                  <a:pt x="226336" y="802555"/>
                  <a:pt x="204730" y="802457"/>
                  <a:pt x="183976" y="802457"/>
                </a:cubicBezTo>
                <a:cubicBezTo>
                  <a:pt x="160030" y="802457"/>
                  <a:pt x="137230" y="802588"/>
                  <a:pt x="116524" y="802735"/>
                </a:cubicBezTo>
                <a:cubicBezTo>
                  <a:pt x="116344" y="802735"/>
                  <a:pt x="116181" y="802735"/>
                  <a:pt x="116033" y="802735"/>
                </a:cubicBezTo>
                <a:cubicBezTo>
                  <a:pt x="116033" y="802539"/>
                  <a:pt x="116033" y="802326"/>
                  <a:pt x="116033" y="802097"/>
                </a:cubicBezTo>
                <a:cubicBezTo>
                  <a:pt x="116131" y="747094"/>
                  <a:pt x="116148" y="692091"/>
                  <a:pt x="116164" y="637088"/>
                </a:cubicBezTo>
                <a:cubicBezTo>
                  <a:pt x="116197" y="565837"/>
                  <a:pt x="116230" y="492177"/>
                  <a:pt x="116410" y="419714"/>
                </a:cubicBezTo>
                <a:cubicBezTo>
                  <a:pt x="116426" y="414898"/>
                  <a:pt x="115886" y="409427"/>
                  <a:pt x="111859" y="405447"/>
                </a:cubicBezTo>
                <a:cubicBezTo>
                  <a:pt x="107849" y="401516"/>
                  <a:pt x="102350" y="401090"/>
                  <a:pt x="97472" y="401172"/>
                </a:cubicBezTo>
                <a:cubicBezTo>
                  <a:pt x="81923" y="401483"/>
                  <a:pt x="66062" y="401451"/>
                  <a:pt x="50726" y="401418"/>
                </a:cubicBezTo>
                <a:cubicBezTo>
                  <a:pt x="39465" y="401401"/>
                  <a:pt x="27827" y="401369"/>
                  <a:pt x="16370" y="401483"/>
                </a:cubicBezTo>
                <a:cubicBezTo>
                  <a:pt x="16681" y="369592"/>
                  <a:pt x="16697" y="335785"/>
                  <a:pt x="16419" y="292100"/>
                </a:cubicBezTo>
                <a:cubicBezTo>
                  <a:pt x="29562" y="292231"/>
                  <a:pt x="42885" y="292215"/>
                  <a:pt x="55783" y="292215"/>
                </a:cubicBezTo>
                <a:cubicBezTo>
                  <a:pt x="70367" y="292198"/>
                  <a:pt x="85425" y="292198"/>
                  <a:pt x="100222" y="292379"/>
                </a:cubicBezTo>
                <a:cubicBezTo>
                  <a:pt x="103970" y="292428"/>
                  <a:pt x="108717" y="292018"/>
                  <a:pt x="112318" y="288431"/>
                </a:cubicBezTo>
                <a:cubicBezTo>
                  <a:pt x="115902" y="284877"/>
                  <a:pt x="116344" y="280208"/>
                  <a:pt x="116328" y="276114"/>
                </a:cubicBezTo>
                <a:cubicBezTo>
                  <a:pt x="116017" y="231479"/>
                  <a:pt x="115984" y="194477"/>
                  <a:pt x="116246" y="159671"/>
                </a:cubicBezTo>
                <a:cubicBezTo>
                  <a:pt x="116753" y="90401"/>
                  <a:pt x="162469" y="33957"/>
                  <a:pt x="230019" y="19248"/>
                </a:cubicBezTo>
                <a:cubicBezTo>
                  <a:pt x="238514" y="17397"/>
                  <a:pt x="247925" y="16529"/>
                  <a:pt x="259595" y="16529"/>
                </a:cubicBezTo>
                <a:cubicBezTo>
                  <a:pt x="259694" y="16529"/>
                  <a:pt x="259792" y="16529"/>
                  <a:pt x="259890" y="16529"/>
                </a:cubicBezTo>
                <a:cubicBezTo>
                  <a:pt x="266503" y="16545"/>
                  <a:pt x="273099" y="16562"/>
                  <a:pt x="279695" y="16578"/>
                </a:cubicBezTo>
                <a:cubicBezTo>
                  <a:pt x="302626" y="16644"/>
                  <a:pt x="326327" y="16709"/>
                  <a:pt x="349684" y="16365"/>
                </a:cubicBezTo>
                <a:cubicBezTo>
                  <a:pt x="349782" y="16365"/>
                  <a:pt x="349880" y="16365"/>
                  <a:pt x="349979" y="16365"/>
                </a:cubicBezTo>
                <a:cubicBezTo>
                  <a:pt x="349979" y="16595"/>
                  <a:pt x="349979" y="16840"/>
                  <a:pt x="349979" y="17119"/>
                </a:cubicBezTo>
                <a:cubicBezTo>
                  <a:pt x="349651" y="53940"/>
                  <a:pt x="349651" y="90106"/>
                  <a:pt x="349979" y="124602"/>
                </a:cubicBezTo>
                <a:cubicBezTo>
                  <a:pt x="349979" y="125093"/>
                  <a:pt x="349979" y="125503"/>
                  <a:pt x="349962" y="125863"/>
                </a:cubicBezTo>
                <a:cubicBezTo>
                  <a:pt x="349815" y="125863"/>
                  <a:pt x="349651" y="125847"/>
                  <a:pt x="349471" y="125847"/>
                </a:cubicBezTo>
                <a:cubicBezTo>
                  <a:pt x="338390" y="125273"/>
                  <a:pt x="327244" y="125437"/>
                  <a:pt x="316441" y="125585"/>
                </a:cubicBezTo>
                <a:cubicBezTo>
                  <a:pt x="314149" y="125617"/>
                  <a:pt x="311858" y="125650"/>
                  <a:pt x="309566" y="125683"/>
                </a:cubicBezTo>
                <a:cubicBezTo>
                  <a:pt x="274687" y="126076"/>
                  <a:pt x="250249" y="150777"/>
                  <a:pt x="250102" y="185763"/>
                </a:cubicBezTo>
                <a:cubicBezTo>
                  <a:pt x="250053" y="197459"/>
                  <a:pt x="250069" y="209154"/>
                  <a:pt x="250086" y="220849"/>
                </a:cubicBezTo>
                <a:cubicBezTo>
                  <a:pt x="250102" y="239014"/>
                  <a:pt x="250135" y="257801"/>
                  <a:pt x="249922" y="276261"/>
                </a:cubicBezTo>
                <a:cubicBezTo>
                  <a:pt x="249873" y="280028"/>
                  <a:pt x="250282" y="284795"/>
                  <a:pt x="253850" y="288398"/>
                </a:cubicBezTo>
                <a:cubicBezTo>
                  <a:pt x="257418" y="291985"/>
                  <a:pt x="262296" y="292411"/>
                  <a:pt x="266077" y="292395"/>
                </a:cubicBezTo>
                <a:cubicBezTo>
                  <a:pt x="299287" y="292182"/>
                  <a:pt x="333071" y="292215"/>
                  <a:pt x="365741" y="292231"/>
                </a:cubicBezTo>
                <a:cubicBezTo>
                  <a:pt x="375840" y="292231"/>
                  <a:pt x="385955" y="292247"/>
                  <a:pt x="396054" y="292247"/>
                </a:cubicBezTo>
                <a:lnTo>
                  <a:pt x="364153" y="3724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36"/>
          <p:cNvSpPr/>
          <p:nvPr/>
        </p:nvSpPr>
        <p:spPr>
          <a:xfrm>
            <a:off x="6221334" y="3965211"/>
            <a:ext cx="295725" cy="295707"/>
          </a:xfrm>
          <a:custGeom>
            <a:rect b="b" l="l" r="r" t="t"/>
            <a:pathLst>
              <a:path extrusionOk="0" h="591413" w="591449">
                <a:moveTo>
                  <a:pt x="591449" y="87728"/>
                </a:moveTo>
                <a:lnTo>
                  <a:pt x="591449" y="503685"/>
                </a:lnTo>
                <a:cubicBezTo>
                  <a:pt x="591305" y="552082"/>
                  <a:pt x="552106" y="591305"/>
                  <a:pt x="503721" y="591413"/>
                </a:cubicBezTo>
                <a:lnTo>
                  <a:pt x="87728" y="591413"/>
                </a:lnTo>
                <a:cubicBezTo>
                  <a:pt x="39343" y="591305"/>
                  <a:pt x="145" y="552082"/>
                  <a:pt x="0" y="503685"/>
                </a:cubicBezTo>
                <a:lnTo>
                  <a:pt x="0" y="87728"/>
                </a:lnTo>
                <a:cubicBezTo>
                  <a:pt x="145" y="39307"/>
                  <a:pt x="39343" y="121"/>
                  <a:pt x="87728" y="0"/>
                </a:cubicBezTo>
                <a:lnTo>
                  <a:pt x="503709" y="0"/>
                </a:lnTo>
                <a:cubicBezTo>
                  <a:pt x="552106" y="121"/>
                  <a:pt x="591305" y="39307"/>
                  <a:pt x="591449" y="877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36"/>
          <p:cNvSpPr/>
          <p:nvPr/>
        </p:nvSpPr>
        <p:spPr>
          <a:xfrm>
            <a:off x="6218316" y="3962193"/>
            <a:ext cx="301754" cy="301743"/>
          </a:xfrm>
          <a:custGeom>
            <a:rect b="b" l="l" r="r" t="t"/>
            <a:pathLst>
              <a:path extrusionOk="0" h="603485" w="603509">
                <a:moveTo>
                  <a:pt x="509757" y="0"/>
                </a:moveTo>
                <a:lnTo>
                  <a:pt x="93752" y="0"/>
                </a:lnTo>
                <a:cubicBezTo>
                  <a:pt x="42216" y="121"/>
                  <a:pt x="157" y="42180"/>
                  <a:pt x="0" y="93764"/>
                </a:cubicBezTo>
                <a:lnTo>
                  <a:pt x="0" y="509733"/>
                </a:lnTo>
                <a:cubicBezTo>
                  <a:pt x="157" y="561305"/>
                  <a:pt x="42216" y="603365"/>
                  <a:pt x="93764" y="603485"/>
                </a:cubicBezTo>
                <a:lnTo>
                  <a:pt x="509757" y="603485"/>
                </a:lnTo>
                <a:cubicBezTo>
                  <a:pt x="561305" y="603365"/>
                  <a:pt x="603353" y="561305"/>
                  <a:pt x="603509" y="509721"/>
                </a:cubicBezTo>
                <a:lnTo>
                  <a:pt x="603509" y="93764"/>
                </a:lnTo>
                <a:cubicBezTo>
                  <a:pt x="603509" y="93764"/>
                  <a:pt x="603509" y="93752"/>
                  <a:pt x="603509" y="93740"/>
                </a:cubicBezTo>
                <a:cubicBezTo>
                  <a:pt x="603365" y="42180"/>
                  <a:pt x="561305" y="121"/>
                  <a:pt x="509757" y="0"/>
                </a:cubicBezTo>
                <a:close/>
                <a:moveTo>
                  <a:pt x="591449" y="509709"/>
                </a:moveTo>
                <a:cubicBezTo>
                  <a:pt x="591317" y="554654"/>
                  <a:pt x="554654" y="591317"/>
                  <a:pt x="509757" y="591425"/>
                </a:cubicBezTo>
                <a:lnTo>
                  <a:pt x="93788" y="591425"/>
                </a:lnTo>
                <a:cubicBezTo>
                  <a:pt x="48868" y="591317"/>
                  <a:pt x="12217" y="554654"/>
                  <a:pt x="12072" y="509733"/>
                </a:cubicBezTo>
                <a:lnTo>
                  <a:pt x="12072" y="93788"/>
                </a:lnTo>
                <a:cubicBezTo>
                  <a:pt x="12205" y="48832"/>
                  <a:pt x="48856" y="12181"/>
                  <a:pt x="93764" y="12072"/>
                </a:cubicBezTo>
                <a:lnTo>
                  <a:pt x="509733" y="12072"/>
                </a:lnTo>
                <a:cubicBezTo>
                  <a:pt x="554654" y="12181"/>
                  <a:pt x="591305" y="48832"/>
                  <a:pt x="591449" y="93788"/>
                </a:cubicBezTo>
                <a:lnTo>
                  <a:pt x="591449" y="509709"/>
                </a:lnTo>
                <a:close/>
                <a:moveTo>
                  <a:pt x="301779" y="147835"/>
                </a:moveTo>
                <a:cubicBezTo>
                  <a:pt x="216912" y="147835"/>
                  <a:pt x="147871" y="216876"/>
                  <a:pt x="147871" y="301743"/>
                </a:cubicBezTo>
                <a:cubicBezTo>
                  <a:pt x="147871" y="386610"/>
                  <a:pt x="216912" y="455650"/>
                  <a:pt x="301779" y="455650"/>
                </a:cubicBezTo>
                <a:cubicBezTo>
                  <a:pt x="386622" y="455650"/>
                  <a:pt x="455650" y="386610"/>
                  <a:pt x="455650" y="301743"/>
                </a:cubicBezTo>
                <a:cubicBezTo>
                  <a:pt x="455650" y="216888"/>
                  <a:pt x="386622" y="147835"/>
                  <a:pt x="301779" y="147835"/>
                </a:cubicBezTo>
                <a:close/>
                <a:moveTo>
                  <a:pt x="301779" y="443578"/>
                </a:moveTo>
                <a:cubicBezTo>
                  <a:pt x="223576" y="443578"/>
                  <a:pt x="159944" y="379946"/>
                  <a:pt x="159944" y="301743"/>
                </a:cubicBezTo>
                <a:cubicBezTo>
                  <a:pt x="159944" y="223539"/>
                  <a:pt x="223576" y="159907"/>
                  <a:pt x="301779" y="159907"/>
                </a:cubicBezTo>
                <a:cubicBezTo>
                  <a:pt x="379970" y="159907"/>
                  <a:pt x="443578" y="223539"/>
                  <a:pt x="443578" y="301743"/>
                </a:cubicBezTo>
                <a:cubicBezTo>
                  <a:pt x="443578" y="379958"/>
                  <a:pt x="379970" y="443578"/>
                  <a:pt x="301779" y="443578"/>
                </a:cubicBezTo>
                <a:close/>
                <a:moveTo>
                  <a:pt x="461940" y="98557"/>
                </a:moveTo>
                <a:cubicBezTo>
                  <a:pt x="438230" y="98557"/>
                  <a:pt x="418939" y="117848"/>
                  <a:pt x="418939" y="141558"/>
                </a:cubicBezTo>
                <a:cubicBezTo>
                  <a:pt x="418939" y="165267"/>
                  <a:pt x="438230" y="184559"/>
                  <a:pt x="461940" y="184559"/>
                </a:cubicBezTo>
                <a:cubicBezTo>
                  <a:pt x="485649" y="184559"/>
                  <a:pt x="504941" y="165267"/>
                  <a:pt x="504941" y="141558"/>
                </a:cubicBezTo>
                <a:cubicBezTo>
                  <a:pt x="504941" y="117848"/>
                  <a:pt x="485649" y="98557"/>
                  <a:pt x="461940" y="98557"/>
                </a:cubicBezTo>
                <a:close/>
                <a:moveTo>
                  <a:pt x="461940" y="172486"/>
                </a:moveTo>
                <a:cubicBezTo>
                  <a:pt x="444882" y="172486"/>
                  <a:pt x="431011" y="158616"/>
                  <a:pt x="431011" y="141558"/>
                </a:cubicBezTo>
                <a:cubicBezTo>
                  <a:pt x="431011" y="124500"/>
                  <a:pt x="444882" y="110629"/>
                  <a:pt x="461940" y="110629"/>
                </a:cubicBezTo>
                <a:cubicBezTo>
                  <a:pt x="478998" y="110629"/>
                  <a:pt x="492868" y="124500"/>
                  <a:pt x="492868" y="141558"/>
                </a:cubicBezTo>
                <a:cubicBezTo>
                  <a:pt x="492868" y="158616"/>
                  <a:pt x="478998" y="172486"/>
                  <a:pt x="461940" y="1724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36"/>
          <p:cNvSpPr/>
          <p:nvPr/>
        </p:nvSpPr>
        <p:spPr>
          <a:xfrm>
            <a:off x="6802330" y="3965909"/>
            <a:ext cx="361801" cy="294581"/>
          </a:xfrm>
          <a:custGeom>
            <a:rect b="b" l="l" r="r" t="t"/>
            <a:pathLst>
              <a:path extrusionOk="0" h="589161" w="723603">
                <a:moveTo>
                  <a:pt x="242326" y="589161"/>
                </a:moveTo>
                <a:cubicBezTo>
                  <a:pt x="232834" y="589161"/>
                  <a:pt x="223357" y="589161"/>
                  <a:pt x="213866" y="589161"/>
                </a:cubicBezTo>
                <a:cubicBezTo>
                  <a:pt x="209460" y="588422"/>
                  <a:pt x="204995" y="588732"/>
                  <a:pt x="200575" y="588703"/>
                </a:cubicBezTo>
                <a:cubicBezTo>
                  <a:pt x="182198" y="588584"/>
                  <a:pt x="164131" y="585966"/>
                  <a:pt x="146153" y="582519"/>
                </a:cubicBezTo>
                <a:cubicBezTo>
                  <a:pt x="127688" y="578983"/>
                  <a:pt x="109562" y="574160"/>
                  <a:pt x="91747" y="568139"/>
                </a:cubicBezTo>
                <a:cubicBezTo>
                  <a:pt x="76947" y="563138"/>
                  <a:pt x="62533" y="557176"/>
                  <a:pt x="48354" y="550607"/>
                </a:cubicBezTo>
                <a:cubicBezTo>
                  <a:pt x="32565" y="543284"/>
                  <a:pt x="17366" y="534896"/>
                  <a:pt x="2612" y="525694"/>
                </a:cubicBezTo>
                <a:cubicBezTo>
                  <a:pt x="2301" y="525502"/>
                  <a:pt x="1961" y="525339"/>
                  <a:pt x="1665" y="525102"/>
                </a:cubicBezTo>
                <a:cubicBezTo>
                  <a:pt x="808" y="524392"/>
                  <a:pt x="-345" y="523682"/>
                  <a:pt x="98" y="522409"/>
                </a:cubicBezTo>
                <a:cubicBezTo>
                  <a:pt x="586" y="520989"/>
                  <a:pt x="1902" y="521182"/>
                  <a:pt x="3173" y="521300"/>
                </a:cubicBezTo>
                <a:cubicBezTo>
                  <a:pt x="14543" y="522335"/>
                  <a:pt x="25941" y="523297"/>
                  <a:pt x="37355" y="523075"/>
                </a:cubicBezTo>
                <a:cubicBezTo>
                  <a:pt x="58556" y="522646"/>
                  <a:pt x="79579" y="520442"/>
                  <a:pt x="100322" y="515782"/>
                </a:cubicBezTo>
                <a:cubicBezTo>
                  <a:pt x="125766" y="510056"/>
                  <a:pt x="150056" y="501194"/>
                  <a:pt x="173164" y="489137"/>
                </a:cubicBezTo>
                <a:cubicBezTo>
                  <a:pt x="188082" y="481341"/>
                  <a:pt x="202275" y="472360"/>
                  <a:pt x="215847" y="461945"/>
                </a:cubicBezTo>
                <a:cubicBezTo>
                  <a:pt x="198771" y="461058"/>
                  <a:pt x="182419" y="457788"/>
                  <a:pt x="166807" y="451412"/>
                </a:cubicBezTo>
                <a:cubicBezTo>
                  <a:pt x="151387" y="445109"/>
                  <a:pt x="137238" y="436692"/>
                  <a:pt x="124657" y="425670"/>
                </a:cubicBezTo>
                <a:cubicBezTo>
                  <a:pt x="112888" y="415358"/>
                  <a:pt x="102702" y="403730"/>
                  <a:pt x="94556" y="390400"/>
                </a:cubicBezTo>
                <a:cubicBezTo>
                  <a:pt x="89071" y="381420"/>
                  <a:pt x="84399" y="372026"/>
                  <a:pt x="81072" y="362010"/>
                </a:cubicBezTo>
                <a:cubicBezTo>
                  <a:pt x="80895" y="361477"/>
                  <a:pt x="80703" y="360960"/>
                  <a:pt x="80570" y="360412"/>
                </a:cubicBezTo>
                <a:cubicBezTo>
                  <a:pt x="79904" y="357572"/>
                  <a:pt x="81013" y="356285"/>
                  <a:pt x="83867" y="356655"/>
                </a:cubicBezTo>
                <a:cubicBezTo>
                  <a:pt x="87829" y="357158"/>
                  <a:pt x="91761" y="357808"/>
                  <a:pt x="95753" y="358090"/>
                </a:cubicBezTo>
                <a:cubicBezTo>
                  <a:pt x="106058" y="358814"/>
                  <a:pt x="116333" y="358874"/>
                  <a:pt x="126623" y="357661"/>
                </a:cubicBezTo>
                <a:cubicBezTo>
                  <a:pt x="131798" y="357039"/>
                  <a:pt x="136883" y="355989"/>
                  <a:pt x="142102" y="355012"/>
                </a:cubicBezTo>
                <a:cubicBezTo>
                  <a:pt x="126564" y="351358"/>
                  <a:pt x="112193" y="345115"/>
                  <a:pt x="98695" y="336860"/>
                </a:cubicBezTo>
                <a:cubicBezTo>
                  <a:pt x="88021" y="330336"/>
                  <a:pt x="78278" y="322583"/>
                  <a:pt x="69644" y="313544"/>
                </a:cubicBezTo>
                <a:cubicBezTo>
                  <a:pt x="60315" y="303765"/>
                  <a:pt x="52272" y="293010"/>
                  <a:pt x="45767" y="281085"/>
                </a:cubicBezTo>
                <a:cubicBezTo>
                  <a:pt x="36645" y="264398"/>
                  <a:pt x="30983" y="246630"/>
                  <a:pt x="28647" y="227796"/>
                </a:cubicBezTo>
                <a:cubicBezTo>
                  <a:pt x="27937" y="222086"/>
                  <a:pt x="27316" y="216346"/>
                  <a:pt x="27390" y="210591"/>
                </a:cubicBezTo>
                <a:cubicBezTo>
                  <a:pt x="27449" y="206789"/>
                  <a:pt x="28957" y="205827"/>
                  <a:pt x="32343" y="207573"/>
                </a:cubicBezTo>
                <a:cubicBezTo>
                  <a:pt x="41701" y="212410"/>
                  <a:pt x="51385" y="216390"/>
                  <a:pt x="61557" y="219186"/>
                </a:cubicBezTo>
                <a:cubicBezTo>
                  <a:pt x="71167" y="221834"/>
                  <a:pt x="80910" y="223654"/>
                  <a:pt x="91155" y="224201"/>
                </a:cubicBezTo>
                <a:cubicBezTo>
                  <a:pt x="83541" y="218432"/>
                  <a:pt x="76400" y="212499"/>
                  <a:pt x="70014" y="205709"/>
                </a:cubicBezTo>
                <a:cubicBezTo>
                  <a:pt x="61320" y="196462"/>
                  <a:pt x="53839" y="186328"/>
                  <a:pt x="47600" y="175247"/>
                </a:cubicBezTo>
                <a:cubicBezTo>
                  <a:pt x="38833" y="159684"/>
                  <a:pt x="33215" y="143040"/>
                  <a:pt x="30465" y="125420"/>
                </a:cubicBezTo>
                <a:cubicBezTo>
                  <a:pt x="29608" y="119917"/>
                  <a:pt x="29283" y="114354"/>
                  <a:pt x="28913" y="108791"/>
                </a:cubicBezTo>
                <a:cubicBezTo>
                  <a:pt x="27893" y="93598"/>
                  <a:pt x="29830" y="78744"/>
                  <a:pt x="33555" y="64098"/>
                </a:cubicBezTo>
                <a:cubicBezTo>
                  <a:pt x="36586" y="52159"/>
                  <a:pt x="40977" y="40708"/>
                  <a:pt x="47172" y="30012"/>
                </a:cubicBezTo>
                <a:cubicBezTo>
                  <a:pt x="49330" y="26284"/>
                  <a:pt x="50838" y="26151"/>
                  <a:pt x="53618" y="29450"/>
                </a:cubicBezTo>
                <a:cubicBezTo>
                  <a:pt x="63287" y="40989"/>
                  <a:pt x="73296" y="52233"/>
                  <a:pt x="84177" y="62648"/>
                </a:cubicBezTo>
                <a:cubicBezTo>
                  <a:pt x="100765" y="78537"/>
                  <a:pt x="118359" y="93228"/>
                  <a:pt x="137253" y="106350"/>
                </a:cubicBezTo>
                <a:cubicBezTo>
                  <a:pt x="155763" y="119221"/>
                  <a:pt x="175160" y="130524"/>
                  <a:pt x="195459" y="140333"/>
                </a:cubicBezTo>
                <a:cubicBezTo>
                  <a:pt x="215581" y="150053"/>
                  <a:pt x="236353" y="158086"/>
                  <a:pt x="257790" y="164433"/>
                </a:cubicBezTo>
                <a:cubicBezTo>
                  <a:pt x="275827" y="169759"/>
                  <a:pt x="294101" y="173931"/>
                  <a:pt x="312670" y="176830"/>
                </a:cubicBezTo>
                <a:cubicBezTo>
                  <a:pt x="323211" y="178472"/>
                  <a:pt x="333811" y="179819"/>
                  <a:pt x="344471" y="180499"/>
                </a:cubicBezTo>
                <a:cubicBezTo>
                  <a:pt x="346881" y="180647"/>
                  <a:pt x="349261" y="181091"/>
                  <a:pt x="351686" y="181017"/>
                </a:cubicBezTo>
                <a:cubicBezTo>
                  <a:pt x="353549" y="180973"/>
                  <a:pt x="354495" y="180410"/>
                  <a:pt x="354066" y="178339"/>
                </a:cubicBezTo>
                <a:cubicBezTo>
                  <a:pt x="352115" y="168945"/>
                  <a:pt x="351227" y="159388"/>
                  <a:pt x="351213" y="149831"/>
                </a:cubicBezTo>
                <a:cubicBezTo>
                  <a:pt x="351198" y="143735"/>
                  <a:pt x="351420" y="137581"/>
                  <a:pt x="352159" y="131486"/>
                </a:cubicBezTo>
                <a:cubicBezTo>
                  <a:pt x="354362" y="113496"/>
                  <a:pt x="359448" y="96394"/>
                  <a:pt x="367727" y="80268"/>
                </a:cubicBezTo>
                <a:cubicBezTo>
                  <a:pt x="376612" y="62944"/>
                  <a:pt x="388588" y="48031"/>
                  <a:pt x="403269" y="35264"/>
                </a:cubicBezTo>
                <a:cubicBezTo>
                  <a:pt x="421128" y="19730"/>
                  <a:pt x="441575" y="9196"/>
                  <a:pt x="464461" y="3279"/>
                </a:cubicBezTo>
                <a:cubicBezTo>
                  <a:pt x="471587" y="1429"/>
                  <a:pt x="478832" y="438"/>
                  <a:pt x="486194" y="320"/>
                </a:cubicBezTo>
                <a:cubicBezTo>
                  <a:pt x="488796" y="275"/>
                  <a:pt x="491383" y="-124"/>
                  <a:pt x="493986" y="39"/>
                </a:cubicBezTo>
                <a:cubicBezTo>
                  <a:pt x="498761" y="39"/>
                  <a:pt x="503521" y="39"/>
                  <a:pt x="508297" y="39"/>
                </a:cubicBezTo>
                <a:cubicBezTo>
                  <a:pt x="527117" y="-316"/>
                  <a:pt x="544918" y="4018"/>
                  <a:pt x="562023" y="11652"/>
                </a:cubicBezTo>
                <a:cubicBezTo>
                  <a:pt x="579011" y="19242"/>
                  <a:pt x="594179" y="29435"/>
                  <a:pt x="607130" y="42839"/>
                </a:cubicBezTo>
                <a:cubicBezTo>
                  <a:pt x="609097" y="44880"/>
                  <a:pt x="611019" y="45472"/>
                  <a:pt x="613813" y="44865"/>
                </a:cubicBezTo>
                <a:cubicBezTo>
                  <a:pt x="632027" y="40915"/>
                  <a:pt x="649724" y="35353"/>
                  <a:pt x="666919" y="28177"/>
                </a:cubicBezTo>
                <a:cubicBezTo>
                  <a:pt x="678436" y="23369"/>
                  <a:pt x="689539" y="17777"/>
                  <a:pt x="700376" y="11623"/>
                </a:cubicBezTo>
                <a:cubicBezTo>
                  <a:pt x="701470" y="11001"/>
                  <a:pt x="702578" y="10410"/>
                  <a:pt x="703732" y="11297"/>
                </a:cubicBezTo>
                <a:cubicBezTo>
                  <a:pt x="704914" y="12200"/>
                  <a:pt x="704515" y="13487"/>
                  <a:pt x="704175" y="14641"/>
                </a:cubicBezTo>
                <a:cubicBezTo>
                  <a:pt x="701632" y="23059"/>
                  <a:pt x="697759" y="30900"/>
                  <a:pt x="693560" y="38563"/>
                </a:cubicBezTo>
                <a:cubicBezTo>
                  <a:pt x="688740" y="47336"/>
                  <a:pt x="682989" y="55576"/>
                  <a:pt x="676469" y="63166"/>
                </a:cubicBezTo>
                <a:cubicBezTo>
                  <a:pt x="673172" y="66998"/>
                  <a:pt x="669698" y="70681"/>
                  <a:pt x="665987" y="74099"/>
                </a:cubicBezTo>
                <a:cubicBezTo>
                  <a:pt x="662202" y="77561"/>
                  <a:pt x="658107" y="80579"/>
                  <a:pt x="654012" y="83641"/>
                </a:cubicBezTo>
                <a:cubicBezTo>
                  <a:pt x="650404" y="86334"/>
                  <a:pt x="646782" y="89011"/>
                  <a:pt x="643086" y="91600"/>
                </a:cubicBezTo>
                <a:cubicBezTo>
                  <a:pt x="650789" y="90047"/>
                  <a:pt x="658565" y="88923"/>
                  <a:pt x="666253" y="87251"/>
                </a:cubicBezTo>
                <a:cubicBezTo>
                  <a:pt x="684187" y="83330"/>
                  <a:pt x="701632" y="77901"/>
                  <a:pt x="718546" y="70741"/>
                </a:cubicBezTo>
                <a:cubicBezTo>
                  <a:pt x="720039" y="70104"/>
                  <a:pt x="721931" y="68655"/>
                  <a:pt x="723144" y="70119"/>
                </a:cubicBezTo>
                <a:cubicBezTo>
                  <a:pt x="724297" y="71510"/>
                  <a:pt x="723025" y="73537"/>
                  <a:pt x="722123" y="74972"/>
                </a:cubicBezTo>
                <a:cubicBezTo>
                  <a:pt x="718856" y="80165"/>
                  <a:pt x="714983" y="84943"/>
                  <a:pt x="711242" y="89796"/>
                </a:cubicBezTo>
                <a:cubicBezTo>
                  <a:pt x="701824" y="102060"/>
                  <a:pt x="691150" y="113200"/>
                  <a:pt x="679973" y="123852"/>
                </a:cubicBezTo>
                <a:cubicBezTo>
                  <a:pt x="672049" y="131412"/>
                  <a:pt x="663651" y="138484"/>
                  <a:pt x="654751" y="144889"/>
                </a:cubicBezTo>
                <a:cubicBezTo>
                  <a:pt x="652415" y="146576"/>
                  <a:pt x="651365" y="148470"/>
                  <a:pt x="651424" y="151399"/>
                </a:cubicBezTo>
                <a:cubicBezTo>
                  <a:pt x="651587" y="158559"/>
                  <a:pt x="651484" y="165720"/>
                  <a:pt x="651484" y="172880"/>
                </a:cubicBezTo>
                <a:cubicBezTo>
                  <a:pt x="651484" y="187852"/>
                  <a:pt x="650138" y="202720"/>
                  <a:pt x="648275" y="217574"/>
                </a:cubicBezTo>
                <a:cubicBezTo>
                  <a:pt x="645452" y="239943"/>
                  <a:pt x="640898" y="261942"/>
                  <a:pt x="634615" y="283556"/>
                </a:cubicBezTo>
                <a:cubicBezTo>
                  <a:pt x="629292" y="301871"/>
                  <a:pt x="622861" y="319817"/>
                  <a:pt x="615188" y="337289"/>
                </a:cubicBezTo>
                <a:cubicBezTo>
                  <a:pt x="603981" y="362794"/>
                  <a:pt x="590720" y="387190"/>
                  <a:pt x="575019" y="410210"/>
                </a:cubicBezTo>
                <a:cubicBezTo>
                  <a:pt x="565379" y="424338"/>
                  <a:pt x="554882" y="437816"/>
                  <a:pt x="543632" y="450716"/>
                </a:cubicBezTo>
                <a:cubicBezTo>
                  <a:pt x="536979" y="458350"/>
                  <a:pt x="530148" y="465851"/>
                  <a:pt x="522919" y="472908"/>
                </a:cubicBezTo>
                <a:cubicBezTo>
                  <a:pt x="506804" y="488605"/>
                  <a:pt x="489713" y="503177"/>
                  <a:pt x="471262" y="516122"/>
                </a:cubicBezTo>
                <a:cubicBezTo>
                  <a:pt x="452737" y="529141"/>
                  <a:pt x="433296" y="540577"/>
                  <a:pt x="412849" y="550267"/>
                </a:cubicBezTo>
                <a:cubicBezTo>
                  <a:pt x="391485" y="560401"/>
                  <a:pt x="369368" y="568582"/>
                  <a:pt x="346541" y="574855"/>
                </a:cubicBezTo>
                <a:cubicBezTo>
                  <a:pt x="327779" y="580004"/>
                  <a:pt x="308737" y="583673"/>
                  <a:pt x="289503" y="586409"/>
                </a:cubicBezTo>
                <a:cubicBezTo>
                  <a:pt x="279109" y="587889"/>
                  <a:pt x="268642" y="588259"/>
                  <a:pt x="258160" y="588703"/>
                </a:cubicBezTo>
                <a:cubicBezTo>
                  <a:pt x="252852" y="588895"/>
                  <a:pt x="247574" y="588510"/>
                  <a:pt x="242326" y="5891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36"/>
          <p:cNvSpPr/>
          <p:nvPr/>
        </p:nvSpPr>
        <p:spPr>
          <a:xfrm>
            <a:off x="6798632" y="3962189"/>
            <a:ext cx="369181" cy="302007"/>
          </a:xfrm>
          <a:custGeom>
            <a:rect b="b" l="l" r="r" t="t"/>
            <a:pathLst>
              <a:path extrusionOk="0" h="604013" w="738362">
                <a:moveTo>
                  <a:pt x="736203" y="72796"/>
                </a:moveTo>
                <a:cubicBezTo>
                  <a:pt x="734429" y="70650"/>
                  <a:pt x="730437" y="67588"/>
                  <a:pt x="723489" y="71094"/>
                </a:cubicBezTo>
                <a:cubicBezTo>
                  <a:pt x="723326" y="71168"/>
                  <a:pt x="723178" y="71257"/>
                  <a:pt x="723030" y="71316"/>
                </a:cubicBezTo>
                <a:cubicBezTo>
                  <a:pt x="709311" y="77130"/>
                  <a:pt x="694792" y="81924"/>
                  <a:pt x="679771" y="85622"/>
                </a:cubicBezTo>
                <a:cubicBezTo>
                  <a:pt x="682980" y="82575"/>
                  <a:pt x="686158" y="79216"/>
                  <a:pt x="689440" y="75399"/>
                </a:cubicBezTo>
                <a:cubicBezTo>
                  <a:pt x="696359" y="67351"/>
                  <a:pt x="702406" y="58652"/>
                  <a:pt x="707403" y="49539"/>
                </a:cubicBezTo>
                <a:cubicBezTo>
                  <a:pt x="711321" y="42408"/>
                  <a:pt x="715712" y="33813"/>
                  <a:pt x="718625" y="24167"/>
                </a:cubicBezTo>
                <a:cubicBezTo>
                  <a:pt x="720443" y="18131"/>
                  <a:pt x="717989" y="14669"/>
                  <a:pt x="715623" y="12835"/>
                </a:cubicBezTo>
                <a:cubicBezTo>
                  <a:pt x="713317" y="11044"/>
                  <a:pt x="709444" y="9565"/>
                  <a:pt x="704106" y="12583"/>
                </a:cubicBezTo>
                <a:cubicBezTo>
                  <a:pt x="692796" y="19019"/>
                  <a:pt x="682122" y="24300"/>
                  <a:pt x="671463" y="28753"/>
                </a:cubicBezTo>
                <a:cubicBezTo>
                  <a:pt x="654741" y="35721"/>
                  <a:pt x="637340" y="41195"/>
                  <a:pt x="619747" y="45012"/>
                </a:cubicBezTo>
                <a:cubicBezTo>
                  <a:pt x="606663" y="31490"/>
                  <a:pt x="590740" y="20483"/>
                  <a:pt x="572422" y="12302"/>
                </a:cubicBezTo>
                <a:cubicBezTo>
                  <a:pt x="553158" y="3692"/>
                  <a:pt x="534529" y="-318"/>
                  <a:pt x="515679" y="37"/>
                </a:cubicBezTo>
                <a:lnTo>
                  <a:pt x="501575" y="37"/>
                </a:lnTo>
                <a:cubicBezTo>
                  <a:pt x="499609" y="-66"/>
                  <a:pt x="497746" y="67"/>
                  <a:pt x="496105" y="171"/>
                </a:cubicBezTo>
                <a:cubicBezTo>
                  <a:pt x="495218" y="230"/>
                  <a:pt x="494345" y="304"/>
                  <a:pt x="493458" y="304"/>
                </a:cubicBezTo>
                <a:cubicBezTo>
                  <a:pt x="485608" y="422"/>
                  <a:pt x="477713" y="1487"/>
                  <a:pt x="469981" y="3499"/>
                </a:cubicBezTo>
                <a:cubicBezTo>
                  <a:pt x="445808" y="9757"/>
                  <a:pt x="424208" y="21045"/>
                  <a:pt x="405787" y="37068"/>
                </a:cubicBezTo>
                <a:cubicBezTo>
                  <a:pt x="390145" y="50663"/>
                  <a:pt x="377608" y="66552"/>
                  <a:pt x="368516" y="84276"/>
                </a:cubicBezTo>
                <a:cubicBezTo>
                  <a:pt x="360029" y="100816"/>
                  <a:pt x="354530" y="118895"/>
                  <a:pt x="352194" y="137979"/>
                </a:cubicBezTo>
                <a:cubicBezTo>
                  <a:pt x="351499" y="143660"/>
                  <a:pt x="351173" y="149785"/>
                  <a:pt x="351188" y="157241"/>
                </a:cubicBezTo>
                <a:cubicBezTo>
                  <a:pt x="351203" y="165245"/>
                  <a:pt x="351794" y="173056"/>
                  <a:pt x="352977" y="180557"/>
                </a:cubicBezTo>
                <a:cubicBezTo>
                  <a:pt x="352755" y="180542"/>
                  <a:pt x="352534" y="180527"/>
                  <a:pt x="352312" y="180513"/>
                </a:cubicBezTo>
                <a:cubicBezTo>
                  <a:pt x="342968" y="179906"/>
                  <a:pt x="333077" y="178767"/>
                  <a:pt x="321176" y="176903"/>
                </a:cubicBezTo>
                <a:cubicBezTo>
                  <a:pt x="303331" y="174122"/>
                  <a:pt x="285191" y="170024"/>
                  <a:pt x="267257" y="164712"/>
                </a:cubicBezTo>
                <a:cubicBezTo>
                  <a:pt x="246352" y="158528"/>
                  <a:pt x="225757" y="150569"/>
                  <a:pt x="206035" y="141056"/>
                </a:cubicBezTo>
                <a:cubicBezTo>
                  <a:pt x="186061" y="131411"/>
                  <a:pt x="166827" y="120182"/>
                  <a:pt x="148834" y="107666"/>
                </a:cubicBezTo>
                <a:cubicBezTo>
                  <a:pt x="131137" y="95357"/>
                  <a:pt x="113574" y="80903"/>
                  <a:pt x="96660" y="64688"/>
                </a:cubicBezTo>
                <a:cubicBezTo>
                  <a:pt x="87450" y="55871"/>
                  <a:pt x="77914" y="45500"/>
                  <a:pt x="66677" y="32097"/>
                </a:cubicBezTo>
                <a:cubicBezTo>
                  <a:pt x="65436" y="30617"/>
                  <a:pt x="62139" y="26667"/>
                  <a:pt x="56935" y="27126"/>
                </a:cubicBezTo>
                <a:cubicBezTo>
                  <a:pt x="51730" y="27570"/>
                  <a:pt x="49158" y="32023"/>
                  <a:pt x="48182" y="33694"/>
                </a:cubicBezTo>
                <a:cubicBezTo>
                  <a:pt x="41973" y="44405"/>
                  <a:pt x="37123" y="56507"/>
                  <a:pt x="33797" y="69674"/>
                </a:cubicBezTo>
                <a:cubicBezTo>
                  <a:pt x="29539" y="86466"/>
                  <a:pt x="27957" y="101837"/>
                  <a:pt x="28948" y="116675"/>
                </a:cubicBezTo>
                <a:lnTo>
                  <a:pt x="29051" y="118199"/>
                </a:lnTo>
                <a:cubicBezTo>
                  <a:pt x="29391" y="123318"/>
                  <a:pt x="29746" y="128629"/>
                  <a:pt x="30574" y="133955"/>
                </a:cubicBezTo>
                <a:cubicBezTo>
                  <a:pt x="33501" y="152670"/>
                  <a:pt x="39548" y="170275"/>
                  <a:pt x="48567" y="186268"/>
                </a:cubicBezTo>
                <a:cubicBezTo>
                  <a:pt x="55042" y="197763"/>
                  <a:pt x="62937" y="208503"/>
                  <a:pt x="72044" y="218164"/>
                </a:cubicBezTo>
                <a:cubicBezTo>
                  <a:pt x="72709" y="218874"/>
                  <a:pt x="73375" y="219570"/>
                  <a:pt x="74070" y="220265"/>
                </a:cubicBezTo>
                <a:cubicBezTo>
                  <a:pt x="73035" y="219999"/>
                  <a:pt x="71985" y="219717"/>
                  <a:pt x="70921" y="219436"/>
                </a:cubicBezTo>
                <a:cubicBezTo>
                  <a:pt x="61710" y="216907"/>
                  <a:pt x="52618" y="213282"/>
                  <a:pt x="43141" y="208385"/>
                </a:cubicBezTo>
                <a:cubicBezTo>
                  <a:pt x="38040" y="205752"/>
                  <a:pt x="34388" y="206728"/>
                  <a:pt x="32245" y="208030"/>
                </a:cubicBezTo>
                <a:cubicBezTo>
                  <a:pt x="30086" y="209332"/>
                  <a:pt x="27499" y="212084"/>
                  <a:pt x="27410" y="217868"/>
                </a:cubicBezTo>
                <a:cubicBezTo>
                  <a:pt x="27321" y="224245"/>
                  <a:pt x="28016" y="230369"/>
                  <a:pt x="28726" y="236095"/>
                </a:cubicBezTo>
                <a:cubicBezTo>
                  <a:pt x="31180" y="255875"/>
                  <a:pt x="37227" y="274693"/>
                  <a:pt x="46689" y="292017"/>
                </a:cubicBezTo>
                <a:cubicBezTo>
                  <a:pt x="53298" y="304119"/>
                  <a:pt x="61710" y="315555"/>
                  <a:pt x="71704" y="326029"/>
                </a:cubicBezTo>
                <a:cubicBezTo>
                  <a:pt x="80590" y="335349"/>
                  <a:pt x="90865" y="343605"/>
                  <a:pt x="102249" y="350558"/>
                </a:cubicBezTo>
                <a:cubicBezTo>
                  <a:pt x="107142" y="353546"/>
                  <a:pt x="112036" y="356224"/>
                  <a:pt x="116959" y="358606"/>
                </a:cubicBezTo>
                <a:cubicBezTo>
                  <a:pt x="112746" y="358606"/>
                  <a:pt x="108340" y="358429"/>
                  <a:pt x="103683" y="358103"/>
                </a:cubicBezTo>
                <a:cubicBezTo>
                  <a:pt x="101022" y="357911"/>
                  <a:pt x="98331" y="357541"/>
                  <a:pt x="95492" y="357156"/>
                </a:cubicBezTo>
                <a:cubicBezTo>
                  <a:pt x="94398" y="357008"/>
                  <a:pt x="93304" y="356860"/>
                  <a:pt x="92210" y="356712"/>
                </a:cubicBezTo>
                <a:cubicBezTo>
                  <a:pt x="87021" y="356047"/>
                  <a:pt x="84108" y="358325"/>
                  <a:pt x="82822" y="359760"/>
                </a:cubicBezTo>
                <a:cubicBezTo>
                  <a:pt x="81536" y="361195"/>
                  <a:pt x="79555" y="364361"/>
                  <a:pt x="80767" y="369509"/>
                </a:cubicBezTo>
                <a:cubicBezTo>
                  <a:pt x="80915" y="370160"/>
                  <a:pt x="81122" y="370811"/>
                  <a:pt x="81344" y="371448"/>
                </a:cubicBezTo>
                <a:lnTo>
                  <a:pt x="81447" y="371743"/>
                </a:lnTo>
                <a:cubicBezTo>
                  <a:pt x="84729" y="381626"/>
                  <a:pt x="89372" y="391420"/>
                  <a:pt x="95640" y="401672"/>
                </a:cubicBezTo>
                <a:cubicBezTo>
                  <a:pt x="103801" y="415017"/>
                  <a:pt x="114416" y="427459"/>
                  <a:pt x="127175" y="438643"/>
                </a:cubicBezTo>
                <a:cubicBezTo>
                  <a:pt x="139890" y="449783"/>
                  <a:pt x="154763" y="458882"/>
                  <a:pt x="171395" y="465672"/>
                </a:cubicBezTo>
                <a:cubicBezTo>
                  <a:pt x="181508" y="469800"/>
                  <a:pt x="192005" y="472773"/>
                  <a:pt x="203152" y="474638"/>
                </a:cubicBezTo>
                <a:cubicBezTo>
                  <a:pt x="194829" y="480171"/>
                  <a:pt x="186209" y="485260"/>
                  <a:pt x="177132" y="490009"/>
                </a:cubicBezTo>
                <a:cubicBezTo>
                  <a:pt x="154778" y="501667"/>
                  <a:pt x="130886" y="510410"/>
                  <a:pt x="106093" y="516002"/>
                </a:cubicBezTo>
                <a:cubicBezTo>
                  <a:pt x="86755" y="520352"/>
                  <a:pt x="66648" y="522674"/>
                  <a:pt x="44604" y="523118"/>
                </a:cubicBezTo>
                <a:cubicBezTo>
                  <a:pt x="33738" y="523340"/>
                  <a:pt x="22620" y="522423"/>
                  <a:pt x="11103" y="521358"/>
                </a:cubicBezTo>
                <a:cubicBezTo>
                  <a:pt x="3681" y="520648"/>
                  <a:pt x="1227" y="525367"/>
                  <a:pt x="517" y="527423"/>
                </a:cubicBezTo>
                <a:cubicBezTo>
                  <a:pt x="-266" y="529687"/>
                  <a:pt x="-843" y="534081"/>
                  <a:pt x="4139" y="538075"/>
                </a:cubicBezTo>
                <a:lnTo>
                  <a:pt x="4332" y="538238"/>
                </a:lnTo>
                <a:cubicBezTo>
                  <a:pt x="5027" y="538815"/>
                  <a:pt x="5662" y="539185"/>
                  <a:pt x="6091" y="539422"/>
                </a:cubicBezTo>
                <a:cubicBezTo>
                  <a:pt x="21615" y="549112"/>
                  <a:pt x="37271" y="557633"/>
                  <a:pt x="52647" y="564779"/>
                </a:cubicBezTo>
                <a:cubicBezTo>
                  <a:pt x="68215" y="571999"/>
                  <a:pt x="82659" y="577842"/>
                  <a:pt x="96793" y="582606"/>
                </a:cubicBezTo>
                <a:cubicBezTo>
                  <a:pt x="115082" y="588775"/>
                  <a:pt x="133710" y="593702"/>
                  <a:pt x="152161" y="597238"/>
                </a:cubicBezTo>
                <a:cubicBezTo>
                  <a:pt x="174411" y="601498"/>
                  <a:pt x="191620" y="603451"/>
                  <a:pt x="207928" y="603555"/>
                </a:cubicBezTo>
                <a:cubicBezTo>
                  <a:pt x="209066" y="603555"/>
                  <a:pt x="210204" y="603540"/>
                  <a:pt x="211343" y="603540"/>
                </a:cubicBezTo>
                <a:cubicBezTo>
                  <a:pt x="214433" y="603496"/>
                  <a:pt x="217360" y="603466"/>
                  <a:pt x="220021" y="603910"/>
                </a:cubicBezTo>
                <a:cubicBezTo>
                  <a:pt x="220435" y="603984"/>
                  <a:pt x="220849" y="604013"/>
                  <a:pt x="221263" y="604013"/>
                </a:cubicBezTo>
                <a:lnTo>
                  <a:pt x="249723" y="604013"/>
                </a:lnTo>
                <a:cubicBezTo>
                  <a:pt x="250033" y="604013"/>
                  <a:pt x="250329" y="603999"/>
                  <a:pt x="250640" y="603954"/>
                </a:cubicBezTo>
                <a:cubicBezTo>
                  <a:pt x="253508" y="603599"/>
                  <a:pt x="256524" y="603599"/>
                  <a:pt x="259702" y="603599"/>
                </a:cubicBezTo>
                <a:cubicBezTo>
                  <a:pt x="261698" y="603599"/>
                  <a:pt x="263739" y="603599"/>
                  <a:pt x="265838" y="603510"/>
                </a:cubicBezTo>
                <a:lnTo>
                  <a:pt x="267420" y="603451"/>
                </a:lnTo>
                <a:cubicBezTo>
                  <a:pt x="277370" y="603037"/>
                  <a:pt x="287675" y="602623"/>
                  <a:pt x="297905" y="601158"/>
                </a:cubicBezTo>
                <a:cubicBezTo>
                  <a:pt x="319077" y="598140"/>
                  <a:pt x="338045" y="594308"/>
                  <a:pt x="355860" y="589411"/>
                </a:cubicBezTo>
                <a:cubicBezTo>
                  <a:pt x="379086" y="583035"/>
                  <a:pt x="401810" y="574617"/>
                  <a:pt x="423380" y="564380"/>
                </a:cubicBezTo>
                <a:cubicBezTo>
                  <a:pt x="443768" y="554704"/>
                  <a:pt x="463786" y="543002"/>
                  <a:pt x="482873" y="529598"/>
                </a:cubicBezTo>
                <a:cubicBezTo>
                  <a:pt x="500806" y="517008"/>
                  <a:pt x="518001" y="502628"/>
                  <a:pt x="535446" y="485630"/>
                </a:cubicBezTo>
                <a:cubicBezTo>
                  <a:pt x="541863" y="479372"/>
                  <a:pt x="548382" y="472389"/>
                  <a:pt x="556573" y="463009"/>
                </a:cubicBezTo>
                <a:cubicBezTo>
                  <a:pt x="568164" y="449724"/>
                  <a:pt x="578897" y="435862"/>
                  <a:pt x="588492" y="421807"/>
                </a:cubicBezTo>
                <a:cubicBezTo>
                  <a:pt x="603913" y="399216"/>
                  <a:pt x="617662" y="374273"/>
                  <a:pt x="629327" y="347688"/>
                </a:cubicBezTo>
                <a:cubicBezTo>
                  <a:pt x="636911" y="330408"/>
                  <a:pt x="643564" y="312019"/>
                  <a:pt x="649079" y="293053"/>
                </a:cubicBezTo>
                <a:cubicBezTo>
                  <a:pt x="655451" y="271157"/>
                  <a:pt x="660123" y="248581"/>
                  <a:pt x="662976" y="225916"/>
                </a:cubicBezTo>
                <a:cubicBezTo>
                  <a:pt x="665209" y="208252"/>
                  <a:pt x="666244" y="193768"/>
                  <a:pt x="666244" y="180306"/>
                </a:cubicBezTo>
                <a:cubicBezTo>
                  <a:pt x="666244" y="178323"/>
                  <a:pt x="666258" y="176326"/>
                  <a:pt x="666258" y="174343"/>
                </a:cubicBezTo>
                <a:cubicBezTo>
                  <a:pt x="666288" y="169210"/>
                  <a:pt x="666303" y="163914"/>
                  <a:pt x="666184" y="158647"/>
                </a:cubicBezTo>
                <a:cubicBezTo>
                  <a:pt x="666184" y="158588"/>
                  <a:pt x="666184" y="158543"/>
                  <a:pt x="666184" y="158499"/>
                </a:cubicBezTo>
                <a:cubicBezTo>
                  <a:pt x="666244" y="158440"/>
                  <a:pt x="666332" y="158380"/>
                  <a:pt x="666436" y="158307"/>
                </a:cubicBezTo>
                <a:cubicBezTo>
                  <a:pt x="675336" y="151886"/>
                  <a:pt x="684074" y="144592"/>
                  <a:pt x="692442" y="136618"/>
                </a:cubicBezTo>
                <a:cubicBezTo>
                  <a:pt x="705762" y="123895"/>
                  <a:pt x="715949" y="112814"/>
                  <a:pt x="724465" y="101718"/>
                </a:cubicBezTo>
                <a:cubicBezTo>
                  <a:pt x="725145" y="100846"/>
                  <a:pt x="725825" y="99973"/>
                  <a:pt x="726490" y="99085"/>
                </a:cubicBezTo>
                <a:cubicBezTo>
                  <a:pt x="729624" y="95046"/>
                  <a:pt x="732862" y="90874"/>
                  <a:pt x="735730" y="86318"/>
                </a:cubicBezTo>
                <a:cubicBezTo>
                  <a:pt x="739071" y="81006"/>
                  <a:pt x="739234" y="76465"/>
                  <a:pt x="736203" y="72796"/>
                </a:cubicBezTo>
                <a:close/>
                <a:moveTo>
                  <a:pt x="712740" y="92679"/>
                </a:moveTo>
                <a:cubicBezTo>
                  <a:pt x="704698" y="103153"/>
                  <a:pt x="694999" y="113717"/>
                  <a:pt x="682240" y="125892"/>
                </a:cubicBezTo>
                <a:cubicBezTo>
                  <a:pt x="674375" y="133408"/>
                  <a:pt x="666140" y="140272"/>
                  <a:pt x="657787" y="146294"/>
                </a:cubicBezTo>
                <a:cubicBezTo>
                  <a:pt x="653426" y="149445"/>
                  <a:pt x="651282" y="153705"/>
                  <a:pt x="651400" y="158987"/>
                </a:cubicBezTo>
                <a:cubicBezTo>
                  <a:pt x="651518" y="164047"/>
                  <a:pt x="651489" y="169239"/>
                  <a:pt x="651474" y="174270"/>
                </a:cubicBezTo>
                <a:cubicBezTo>
                  <a:pt x="651459" y="176282"/>
                  <a:pt x="651459" y="178279"/>
                  <a:pt x="651459" y="180291"/>
                </a:cubicBezTo>
                <a:cubicBezTo>
                  <a:pt x="651459" y="193117"/>
                  <a:pt x="650454" y="207024"/>
                  <a:pt x="648310" y="224052"/>
                </a:cubicBezTo>
                <a:cubicBezTo>
                  <a:pt x="645545" y="245933"/>
                  <a:pt x="641036" y="267754"/>
                  <a:pt x="634886" y="288896"/>
                </a:cubicBezTo>
                <a:cubicBezTo>
                  <a:pt x="629549" y="307255"/>
                  <a:pt x="623132" y="325023"/>
                  <a:pt x="615799" y="341711"/>
                </a:cubicBezTo>
                <a:cubicBezTo>
                  <a:pt x="604489" y="367453"/>
                  <a:pt x="591198" y="391597"/>
                  <a:pt x="576281" y="413434"/>
                </a:cubicBezTo>
                <a:cubicBezTo>
                  <a:pt x="567011" y="427000"/>
                  <a:pt x="556632" y="440404"/>
                  <a:pt x="545426" y="453245"/>
                </a:cubicBezTo>
                <a:cubicBezTo>
                  <a:pt x="537516" y="462314"/>
                  <a:pt x="531247" y="469030"/>
                  <a:pt x="525127" y="475007"/>
                </a:cubicBezTo>
                <a:cubicBezTo>
                  <a:pt x="508258" y="491459"/>
                  <a:pt x="491655" y="505336"/>
                  <a:pt x="474387" y="517467"/>
                </a:cubicBezTo>
                <a:cubicBezTo>
                  <a:pt x="455980" y="530397"/>
                  <a:pt x="436686" y="541670"/>
                  <a:pt x="417053" y="550991"/>
                </a:cubicBezTo>
                <a:cubicBezTo>
                  <a:pt x="396251" y="560858"/>
                  <a:pt x="374355" y="568981"/>
                  <a:pt x="351957" y="575120"/>
                </a:cubicBezTo>
                <a:cubicBezTo>
                  <a:pt x="334748" y="579840"/>
                  <a:pt x="316386" y="583568"/>
                  <a:pt x="295836" y="586482"/>
                </a:cubicBezTo>
                <a:cubicBezTo>
                  <a:pt x="286329" y="587828"/>
                  <a:pt x="276852" y="588228"/>
                  <a:pt x="266814" y="588642"/>
                </a:cubicBezTo>
                <a:lnTo>
                  <a:pt x="265217" y="588701"/>
                </a:lnTo>
                <a:cubicBezTo>
                  <a:pt x="263428" y="588775"/>
                  <a:pt x="261624" y="588775"/>
                  <a:pt x="259702" y="588775"/>
                </a:cubicBezTo>
                <a:cubicBezTo>
                  <a:pt x="256361" y="588775"/>
                  <a:pt x="252887" y="588775"/>
                  <a:pt x="249279" y="589189"/>
                </a:cubicBezTo>
                <a:lnTo>
                  <a:pt x="221854" y="589189"/>
                </a:lnTo>
                <a:cubicBezTo>
                  <a:pt x="218114" y="588627"/>
                  <a:pt x="214580" y="588672"/>
                  <a:pt x="211165" y="588716"/>
                </a:cubicBezTo>
                <a:cubicBezTo>
                  <a:pt x="210116" y="588731"/>
                  <a:pt x="209066" y="588746"/>
                  <a:pt x="208031" y="588731"/>
                </a:cubicBezTo>
                <a:cubicBezTo>
                  <a:pt x="192655" y="588627"/>
                  <a:pt x="176274" y="586763"/>
                  <a:pt x="154940" y="582680"/>
                </a:cubicBezTo>
                <a:cubicBezTo>
                  <a:pt x="137140" y="579277"/>
                  <a:pt x="119177" y="574528"/>
                  <a:pt x="101509" y="568566"/>
                </a:cubicBezTo>
                <a:cubicBezTo>
                  <a:pt x="87893" y="563965"/>
                  <a:pt x="73937" y="558329"/>
                  <a:pt x="58857" y="551331"/>
                </a:cubicBezTo>
                <a:cubicBezTo>
                  <a:pt x="50075" y="547263"/>
                  <a:pt x="41189" y="542706"/>
                  <a:pt x="32289" y="537735"/>
                </a:cubicBezTo>
                <a:cubicBezTo>
                  <a:pt x="36488" y="537913"/>
                  <a:pt x="40687" y="537987"/>
                  <a:pt x="44900" y="537898"/>
                </a:cubicBezTo>
                <a:cubicBezTo>
                  <a:pt x="67949" y="537439"/>
                  <a:pt x="89017" y="534998"/>
                  <a:pt x="109330" y="530427"/>
                </a:cubicBezTo>
                <a:cubicBezTo>
                  <a:pt x="135366" y="524568"/>
                  <a:pt x="160484" y="515381"/>
                  <a:pt x="183962" y="503116"/>
                </a:cubicBezTo>
                <a:cubicBezTo>
                  <a:pt x="199604" y="494950"/>
                  <a:pt x="213915" y="485822"/>
                  <a:pt x="227724" y="475229"/>
                </a:cubicBezTo>
                <a:cubicBezTo>
                  <a:pt x="230178" y="473336"/>
                  <a:pt x="231198" y="470125"/>
                  <a:pt x="230282" y="467166"/>
                </a:cubicBezTo>
                <a:cubicBezTo>
                  <a:pt x="229365" y="464208"/>
                  <a:pt x="226689" y="462136"/>
                  <a:pt x="223599" y="461974"/>
                </a:cubicBezTo>
                <a:cubicBezTo>
                  <a:pt x="206523" y="461101"/>
                  <a:pt x="191280" y="457831"/>
                  <a:pt x="176969" y="451987"/>
                </a:cubicBezTo>
                <a:cubicBezTo>
                  <a:pt x="161859" y="445818"/>
                  <a:pt x="148376" y="437578"/>
                  <a:pt x="136903" y="427533"/>
                </a:cubicBezTo>
                <a:cubicBezTo>
                  <a:pt x="125105" y="417191"/>
                  <a:pt x="115717" y="406214"/>
                  <a:pt x="108222" y="393964"/>
                </a:cubicBezTo>
                <a:cubicBezTo>
                  <a:pt x="103668" y="386538"/>
                  <a:pt x="100090" y="379422"/>
                  <a:pt x="97340" y="372350"/>
                </a:cubicBezTo>
                <a:cubicBezTo>
                  <a:pt x="99055" y="372572"/>
                  <a:pt x="100815" y="372749"/>
                  <a:pt x="102604" y="372883"/>
                </a:cubicBezTo>
                <a:cubicBezTo>
                  <a:pt x="114564" y="373726"/>
                  <a:pt x="125120" y="373578"/>
                  <a:pt x="134863" y="372409"/>
                </a:cubicBezTo>
                <a:cubicBezTo>
                  <a:pt x="139461" y="371862"/>
                  <a:pt x="143970" y="370989"/>
                  <a:pt x="148332" y="370160"/>
                </a:cubicBezTo>
                <a:lnTo>
                  <a:pt x="150860" y="369672"/>
                </a:lnTo>
                <a:cubicBezTo>
                  <a:pt x="154290" y="369021"/>
                  <a:pt x="156803" y="366062"/>
                  <a:pt x="156877" y="362571"/>
                </a:cubicBezTo>
                <a:cubicBezTo>
                  <a:pt x="156951" y="359079"/>
                  <a:pt x="154585" y="356002"/>
                  <a:pt x="151185" y="355203"/>
                </a:cubicBezTo>
                <a:cubicBezTo>
                  <a:pt x="136962" y="351860"/>
                  <a:pt x="123464" y="346208"/>
                  <a:pt x="109937" y="337938"/>
                </a:cubicBezTo>
                <a:cubicBezTo>
                  <a:pt x="99661" y="331666"/>
                  <a:pt x="90392" y="324224"/>
                  <a:pt x="82393" y="315821"/>
                </a:cubicBezTo>
                <a:cubicBezTo>
                  <a:pt x="73286" y="306279"/>
                  <a:pt x="65643" y="295878"/>
                  <a:pt x="59655" y="284916"/>
                </a:cubicBezTo>
                <a:cubicBezTo>
                  <a:pt x="51080" y="269234"/>
                  <a:pt x="45610" y="252191"/>
                  <a:pt x="43377" y="234260"/>
                </a:cubicBezTo>
                <a:cubicBezTo>
                  <a:pt x="42978" y="231094"/>
                  <a:pt x="42594" y="227810"/>
                  <a:pt x="42372" y="224511"/>
                </a:cubicBezTo>
                <a:cubicBezTo>
                  <a:pt x="50651" y="228417"/>
                  <a:pt x="58753" y="231435"/>
                  <a:pt x="66988" y="233698"/>
                </a:cubicBezTo>
                <a:cubicBezTo>
                  <a:pt x="77943" y="236716"/>
                  <a:pt x="88144" y="238432"/>
                  <a:pt x="98153" y="238965"/>
                </a:cubicBezTo>
                <a:cubicBezTo>
                  <a:pt x="101376" y="239157"/>
                  <a:pt x="104378" y="237175"/>
                  <a:pt x="105486" y="234112"/>
                </a:cubicBezTo>
                <a:cubicBezTo>
                  <a:pt x="106595" y="231065"/>
                  <a:pt x="105590" y="227632"/>
                  <a:pt x="103003" y="225680"/>
                </a:cubicBezTo>
                <a:cubicBezTo>
                  <a:pt x="94339" y="219126"/>
                  <a:pt x="88115" y="213667"/>
                  <a:pt x="82778" y="208015"/>
                </a:cubicBezTo>
                <a:cubicBezTo>
                  <a:pt x="74498" y="199227"/>
                  <a:pt x="67313" y="189463"/>
                  <a:pt x="61414" y="179004"/>
                </a:cubicBezTo>
                <a:cubicBezTo>
                  <a:pt x="53268" y="164550"/>
                  <a:pt x="47798" y="148631"/>
                  <a:pt x="45151" y="131662"/>
                </a:cubicBezTo>
                <a:cubicBezTo>
                  <a:pt x="44427" y="126987"/>
                  <a:pt x="44102" y="122238"/>
                  <a:pt x="43776" y="117208"/>
                </a:cubicBezTo>
                <a:lnTo>
                  <a:pt x="43673" y="115669"/>
                </a:lnTo>
                <a:cubicBezTo>
                  <a:pt x="42786" y="102414"/>
                  <a:pt x="44235" y="88552"/>
                  <a:pt x="48093" y="73299"/>
                </a:cubicBezTo>
                <a:cubicBezTo>
                  <a:pt x="50651" y="63224"/>
                  <a:pt x="54155" y="53874"/>
                  <a:pt x="58561" y="45426"/>
                </a:cubicBezTo>
                <a:cubicBezTo>
                  <a:pt x="68777" y="57439"/>
                  <a:pt x="77707" y="67026"/>
                  <a:pt x="86429" y="75385"/>
                </a:cubicBezTo>
                <a:cubicBezTo>
                  <a:pt x="103905" y="92117"/>
                  <a:pt x="122060" y="107074"/>
                  <a:pt x="140392" y="119827"/>
                </a:cubicBezTo>
                <a:cubicBezTo>
                  <a:pt x="159006" y="132772"/>
                  <a:pt x="178935" y="144400"/>
                  <a:pt x="199604" y="154386"/>
                </a:cubicBezTo>
                <a:cubicBezTo>
                  <a:pt x="220036" y="164254"/>
                  <a:pt x="241385" y="172509"/>
                  <a:pt x="263059" y="178915"/>
                </a:cubicBezTo>
                <a:cubicBezTo>
                  <a:pt x="281628" y="184404"/>
                  <a:pt x="300404" y="188650"/>
                  <a:pt x="318899" y="191534"/>
                </a:cubicBezTo>
                <a:cubicBezTo>
                  <a:pt x="331244" y="193458"/>
                  <a:pt x="341564" y="194656"/>
                  <a:pt x="351366" y="195277"/>
                </a:cubicBezTo>
                <a:cubicBezTo>
                  <a:pt x="352120" y="195322"/>
                  <a:pt x="352874" y="195411"/>
                  <a:pt x="353628" y="195485"/>
                </a:cubicBezTo>
                <a:cubicBezTo>
                  <a:pt x="355298" y="195662"/>
                  <a:pt x="357191" y="195869"/>
                  <a:pt x="359261" y="195810"/>
                </a:cubicBezTo>
                <a:cubicBezTo>
                  <a:pt x="362646" y="195721"/>
                  <a:pt x="365248" y="194538"/>
                  <a:pt x="367022" y="192289"/>
                </a:cubicBezTo>
                <a:cubicBezTo>
                  <a:pt x="368220" y="190765"/>
                  <a:pt x="369491" y="188132"/>
                  <a:pt x="368678" y="184211"/>
                </a:cubicBezTo>
                <a:cubicBezTo>
                  <a:pt x="366904" y="175690"/>
                  <a:pt x="366002" y="166606"/>
                  <a:pt x="365987" y="157212"/>
                </a:cubicBezTo>
                <a:cubicBezTo>
                  <a:pt x="365973" y="150392"/>
                  <a:pt x="366268" y="144844"/>
                  <a:pt x="366889" y="139784"/>
                </a:cubicBezTo>
                <a:cubicBezTo>
                  <a:pt x="369018" y="122430"/>
                  <a:pt x="374001" y="106024"/>
                  <a:pt x="381688" y="91037"/>
                </a:cubicBezTo>
                <a:cubicBezTo>
                  <a:pt x="389923" y="75000"/>
                  <a:pt x="401293" y="60590"/>
                  <a:pt x="415500" y="48237"/>
                </a:cubicBezTo>
                <a:cubicBezTo>
                  <a:pt x="432177" y="33724"/>
                  <a:pt x="451752" y="23501"/>
                  <a:pt x="473692" y="17820"/>
                </a:cubicBezTo>
                <a:cubicBezTo>
                  <a:pt x="480286" y="16119"/>
                  <a:pt x="487012" y="15202"/>
                  <a:pt x="493680" y="15098"/>
                </a:cubicBezTo>
                <a:cubicBezTo>
                  <a:pt x="494833" y="15083"/>
                  <a:pt x="495987" y="15009"/>
                  <a:pt x="497125" y="14920"/>
                </a:cubicBezTo>
                <a:cubicBezTo>
                  <a:pt x="498500" y="14832"/>
                  <a:pt x="499801" y="14728"/>
                  <a:pt x="500895" y="14802"/>
                </a:cubicBezTo>
                <a:cubicBezTo>
                  <a:pt x="501043" y="14817"/>
                  <a:pt x="501205" y="14817"/>
                  <a:pt x="501353" y="14817"/>
                </a:cubicBezTo>
                <a:lnTo>
                  <a:pt x="515798" y="14817"/>
                </a:lnTo>
                <a:cubicBezTo>
                  <a:pt x="532622" y="14506"/>
                  <a:pt x="549136" y="18086"/>
                  <a:pt x="566360" y="25794"/>
                </a:cubicBezTo>
                <a:cubicBezTo>
                  <a:pt x="582978" y="33221"/>
                  <a:pt x="597378" y="43178"/>
                  <a:pt x="609161" y="55368"/>
                </a:cubicBezTo>
                <a:cubicBezTo>
                  <a:pt x="612902" y="59244"/>
                  <a:pt x="617455" y="60620"/>
                  <a:pt x="622718" y="59481"/>
                </a:cubicBezTo>
                <a:cubicBezTo>
                  <a:pt x="641228" y="55472"/>
                  <a:pt x="659531" y="49717"/>
                  <a:pt x="677110" y="42393"/>
                </a:cubicBezTo>
                <a:cubicBezTo>
                  <a:pt x="684635" y="39257"/>
                  <a:pt x="692161" y="35721"/>
                  <a:pt x="699863" y="31712"/>
                </a:cubicBezTo>
                <a:cubicBezTo>
                  <a:pt x="698104" y="35544"/>
                  <a:pt x="696197" y="39139"/>
                  <a:pt x="694408" y="42393"/>
                </a:cubicBezTo>
                <a:cubicBezTo>
                  <a:pt x="689899" y="50604"/>
                  <a:pt x="684443" y="58460"/>
                  <a:pt x="678189" y="65724"/>
                </a:cubicBezTo>
                <a:cubicBezTo>
                  <a:pt x="674804" y="69659"/>
                  <a:pt x="671581" y="73032"/>
                  <a:pt x="668313" y="76021"/>
                </a:cubicBezTo>
                <a:cubicBezTo>
                  <a:pt x="665076" y="78994"/>
                  <a:pt x="661527" y="81643"/>
                  <a:pt x="657772" y="84454"/>
                </a:cubicBezTo>
                <a:lnTo>
                  <a:pt x="656915" y="85090"/>
                </a:lnTo>
                <a:cubicBezTo>
                  <a:pt x="653721" y="87472"/>
                  <a:pt x="649951" y="90268"/>
                  <a:pt x="646181" y="92901"/>
                </a:cubicBezTo>
                <a:cubicBezTo>
                  <a:pt x="643313" y="94913"/>
                  <a:pt x="642234" y="98656"/>
                  <a:pt x="643609" y="101881"/>
                </a:cubicBezTo>
                <a:cubicBezTo>
                  <a:pt x="644984" y="105106"/>
                  <a:pt x="648428" y="106911"/>
                  <a:pt x="651858" y="106231"/>
                </a:cubicBezTo>
                <a:cubicBezTo>
                  <a:pt x="655126" y="105565"/>
                  <a:pt x="658511" y="104973"/>
                  <a:pt x="661779" y="104396"/>
                </a:cubicBezTo>
                <a:cubicBezTo>
                  <a:pt x="666140" y="103627"/>
                  <a:pt x="670649" y="102828"/>
                  <a:pt x="675129" y="101852"/>
                </a:cubicBezTo>
                <a:cubicBezTo>
                  <a:pt x="688568" y="98922"/>
                  <a:pt x="701682" y="95150"/>
                  <a:pt x="714278" y="90593"/>
                </a:cubicBezTo>
                <a:cubicBezTo>
                  <a:pt x="713805" y="91303"/>
                  <a:pt x="713273" y="91999"/>
                  <a:pt x="712740" y="926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36"/>
          <p:cNvSpPr/>
          <p:nvPr/>
        </p:nvSpPr>
        <p:spPr>
          <a:xfrm>
            <a:off x="7450336" y="3966517"/>
            <a:ext cx="422930" cy="293051"/>
          </a:xfrm>
          <a:custGeom>
            <a:rect b="b" l="l" r="r" t="t"/>
            <a:pathLst>
              <a:path extrusionOk="0" h="586103" w="845861">
                <a:moveTo>
                  <a:pt x="845861" y="143274"/>
                </a:moveTo>
                <a:lnTo>
                  <a:pt x="845861" y="442829"/>
                </a:lnTo>
                <a:cubicBezTo>
                  <a:pt x="845861" y="522024"/>
                  <a:pt x="781837" y="586103"/>
                  <a:pt x="702710" y="586103"/>
                </a:cubicBezTo>
                <a:lnTo>
                  <a:pt x="143151" y="586103"/>
                </a:lnTo>
                <a:cubicBezTo>
                  <a:pt x="64024" y="586103"/>
                  <a:pt x="0" y="522024"/>
                  <a:pt x="0" y="442829"/>
                </a:cubicBezTo>
                <a:lnTo>
                  <a:pt x="0" y="143274"/>
                </a:lnTo>
                <a:cubicBezTo>
                  <a:pt x="0" y="64079"/>
                  <a:pt x="64024" y="0"/>
                  <a:pt x="143151" y="0"/>
                </a:cubicBezTo>
                <a:lnTo>
                  <a:pt x="702710" y="0"/>
                </a:lnTo>
                <a:cubicBezTo>
                  <a:pt x="781837" y="0"/>
                  <a:pt x="845861" y="64079"/>
                  <a:pt x="845861" y="143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36"/>
          <p:cNvSpPr/>
          <p:nvPr/>
        </p:nvSpPr>
        <p:spPr>
          <a:xfrm>
            <a:off x="7446016" y="3962193"/>
            <a:ext cx="431571" cy="301699"/>
          </a:xfrm>
          <a:custGeom>
            <a:rect b="b" l="l" r="r" t="t"/>
            <a:pathLst>
              <a:path extrusionOk="0" h="603398" w="863141">
                <a:moveTo>
                  <a:pt x="711350" y="0"/>
                </a:moveTo>
                <a:lnTo>
                  <a:pt x="151792" y="0"/>
                </a:lnTo>
                <a:cubicBezTo>
                  <a:pt x="68085" y="0"/>
                  <a:pt x="0" y="68143"/>
                  <a:pt x="0" y="151922"/>
                </a:cubicBezTo>
                <a:lnTo>
                  <a:pt x="0" y="451477"/>
                </a:lnTo>
                <a:cubicBezTo>
                  <a:pt x="0" y="535238"/>
                  <a:pt x="68085" y="603398"/>
                  <a:pt x="151792" y="603398"/>
                </a:cubicBezTo>
                <a:lnTo>
                  <a:pt x="711350" y="603398"/>
                </a:lnTo>
                <a:cubicBezTo>
                  <a:pt x="795039" y="603398"/>
                  <a:pt x="863142" y="535255"/>
                  <a:pt x="863142" y="451477"/>
                </a:cubicBezTo>
                <a:lnTo>
                  <a:pt x="863142" y="151922"/>
                </a:lnTo>
                <a:cubicBezTo>
                  <a:pt x="863142" y="68143"/>
                  <a:pt x="795039" y="0"/>
                  <a:pt x="711350" y="0"/>
                </a:cubicBezTo>
                <a:close/>
                <a:moveTo>
                  <a:pt x="845861" y="451477"/>
                </a:moveTo>
                <a:cubicBezTo>
                  <a:pt x="845861" y="525708"/>
                  <a:pt x="785518" y="586103"/>
                  <a:pt x="711350" y="586103"/>
                </a:cubicBezTo>
                <a:lnTo>
                  <a:pt x="151792" y="586103"/>
                </a:lnTo>
                <a:cubicBezTo>
                  <a:pt x="77624" y="586103"/>
                  <a:pt x="17280" y="525708"/>
                  <a:pt x="17280" y="451477"/>
                </a:cubicBezTo>
                <a:lnTo>
                  <a:pt x="17280" y="151922"/>
                </a:lnTo>
                <a:cubicBezTo>
                  <a:pt x="17280" y="77690"/>
                  <a:pt x="77624" y="17295"/>
                  <a:pt x="151792" y="17295"/>
                </a:cubicBezTo>
                <a:lnTo>
                  <a:pt x="711350" y="17295"/>
                </a:lnTo>
                <a:cubicBezTo>
                  <a:pt x="785518" y="17295"/>
                  <a:pt x="845861" y="77690"/>
                  <a:pt x="845861" y="151922"/>
                </a:cubicBezTo>
                <a:lnTo>
                  <a:pt x="845861" y="451477"/>
                </a:lnTo>
                <a:close/>
                <a:moveTo>
                  <a:pt x="601170" y="288278"/>
                </a:moveTo>
                <a:lnTo>
                  <a:pt x="347441" y="158044"/>
                </a:lnTo>
                <a:cubicBezTo>
                  <a:pt x="345333" y="156955"/>
                  <a:pt x="342965" y="156367"/>
                  <a:pt x="340598" y="156350"/>
                </a:cubicBezTo>
                <a:cubicBezTo>
                  <a:pt x="340563" y="156350"/>
                  <a:pt x="340512" y="156350"/>
                  <a:pt x="340477" y="156350"/>
                </a:cubicBezTo>
                <a:cubicBezTo>
                  <a:pt x="332182" y="156350"/>
                  <a:pt x="325391" y="163077"/>
                  <a:pt x="325339" y="171466"/>
                </a:cubicBezTo>
                <a:lnTo>
                  <a:pt x="325339" y="432019"/>
                </a:lnTo>
                <a:cubicBezTo>
                  <a:pt x="325357" y="434389"/>
                  <a:pt x="325944" y="436758"/>
                  <a:pt x="327033" y="438868"/>
                </a:cubicBezTo>
                <a:cubicBezTo>
                  <a:pt x="328899" y="442466"/>
                  <a:pt x="332044" y="445112"/>
                  <a:pt x="335898" y="446340"/>
                </a:cubicBezTo>
                <a:cubicBezTo>
                  <a:pt x="337418" y="446824"/>
                  <a:pt x="338956" y="447066"/>
                  <a:pt x="340512" y="447066"/>
                </a:cubicBezTo>
                <a:cubicBezTo>
                  <a:pt x="342896" y="447066"/>
                  <a:pt x="345264" y="446496"/>
                  <a:pt x="347424" y="445371"/>
                </a:cubicBezTo>
                <a:lnTo>
                  <a:pt x="599874" y="315795"/>
                </a:lnTo>
                <a:cubicBezTo>
                  <a:pt x="600323" y="315657"/>
                  <a:pt x="600755" y="315466"/>
                  <a:pt x="601170" y="315259"/>
                </a:cubicBezTo>
                <a:cubicBezTo>
                  <a:pt x="604004" y="313806"/>
                  <a:pt x="606285" y="311523"/>
                  <a:pt x="607737" y="308687"/>
                </a:cubicBezTo>
                <a:cubicBezTo>
                  <a:pt x="611556" y="301232"/>
                  <a:pt x="608601" y="292083"/>
                  <a:pt x="601170" y="288278"/>
                </a:cubicBezTo>
                <a:close/>
                <a:moveTo>
                  <a:pt x="342602" y="428387"/>
                </a:moveTo>
                <a:lnTo>
                  <a:pt x="342602" y="174994"/>
                </a:lnTo>
                <a:lnTo>
                  <a:pt x="589454" y="301682"/>
                </a:lnTo>
                <a:lnTo>
                  <a:pt x="342602" y="4283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36"/>
          <p:cNvSpPr/>
          <p:nvPr/>
        </p:nvSpPr>
        <p:spPr>
          <a:xfrm>
            <a:off x="8159840" y="3912444"/>
            <a:ext cx="349807" cy="401228"/>
          </a:xfrm>
          <a:custGeom>
            <a:rect b="b" l="l" r="r" t="t"/>
            <a:pathLst>
              <a:path extrusionOk="0" h="802456" w="699615">
                <a:moveTo>
                  <a:pt x="699566" y="321783"/>
                </a:moveTo>
                <a:cubicBezTo>
                  <a:pt x="699582" y="327182"/>
                  <a:pt x="698038" y="330202"/>
                  <a:pt x="691894" y="329956"/>
                </a:cubicBezTo>
                <a:cubicBezTo>
                  <a:pt x="627827" y="327330"/>
                  <a:pt x="568589" y="309818"/>
                  <a:pt x="515447" y="273268"/>
                </a:cubicBezTo>
                <a:cubicBezTo>
                  <a:pt x="515430" y="273251"/>
                  <a:pt x="515414" y="273251"/>
                  <a:pt x="515397" y="273235"/>
                </a:cubicBezTo>
                <a:cubicBezTo>
                  <a:pt x="511882" y="270888"/>
                  <a:pt x="507167" y="273629"/>
                  <a:pt x="507200" y="277847"/>
                </a:cubicBezTo>
                <a:lnTo>
                  <a:pt x="507200" y="277929"/>
                </a:lnTo>
                <a:cubicBezTo>
                  <a:pt x="507266" y="294325"/>
                  <a:pt x="507874" y="310737"/>
                  <a:pt x="507890" y="327133"/>
                </a:cubicBezTo>
                <a:cubicBezTo>
                  <a:pt x="507989" y="393653"/>
                  <a:pt x="507906" y="460156"/>
                  <a:pt x="507939" y="526676"/>
                </a:cubicBezTo>
                <a:cubicBezTo>
                  <a:pt x="507956" y="558500"/>
                  <a:pt x="507167" y="590324"/>
                  <a:pt x="497278" y="620900"/>
                </a:cubicBezTo>
                <a:cubicBezTo>
                  <a:pt x="467462" y="713154"/>
                  <a:pt x="405416" y="771304"/>
                  <a:pt x="311073" y="794347"/>
                </a:cubicBezTo>
                <a:cubicBezTo>
                  <a:pt x="266965" y="805114"/>
                  <a:pt x="222676" y="806377"/>
                  <a:pt x="179407" y="790671"/>
                </a:cubicBezTo>
                <a:cubicBezTo>
                  <a:pt x="115208" y="767381"/>
                  <a:pt x="63018" y="729140"/>
                  <a:pt x="29966" y="667675"/>
                </a:cubicBezTo>
                <a:cubicBezTo>
                  <a:pt x="-36499" y="544106"/>
                  <a:pt x="11436" y="388040"/>
                  <a:pt x="135841" y="323096"/>
                </a:cubicBezTo>
                <a:cubicBezTo>
                  <a:pt x="181394" y="299314"/>
                  <a:pt x="229576" y="290304"/>
                  <a:pt x="280616" y="295654"/>
                </a:cubicBezTo>
                <a:cubicBezTo>
                  <a:pt x="286399" y="296261"/>
                  <a:pt x="288715" y="298592"/>
                  <a:pt x="288698" y="304566"/>
                </a:cubicBezTo>
                <a:cubicBezTo>
                  <a:pt x="288534" y="346352"/>
                  <a:pt x="288616" y="388155"/>
                  <a:pt x="288583" y="429941"/>
                </a:cubicBezTo>
                <a:cubicBezTo>
                  <a:pt x="288583" y="436867"/>
                  <a:pt x="287976" y="437244"/>
                  <a:pt x="281093" y="435554"/>
                </a:cubicBezTo>
                <a:cubicBezTo>
                  <a:pt x="213674" y="418994"/>
                  <a:pt x="145960" y="466984"/>
                  <a:pt x="139225" y="536097"/>
                </a:cubicBezTo>
                <a:cubicBezTo>
                  <a:pt x="133032" y="599695"/>
                  <a:pt x="178602" y="655596"/>
                  <a:pt x="243638" y="662227"/>
                </a:cubicBezTo>
                <a:cubicBezTo>
                  <a:pt x="302021" y="668184"/>
                  <a:pt x="356807" y="627974"/>
                  <a:pt x="367501" y="567494"/>
                </a:cubicBezTo>
                <a:cubicBezTo>
                  <a:pt x="368700" y="560748"/>
                  <a:pt x="369160" y="553888"/>
                  <a:pt x="369177" y="547028"/>
                </a:cubicBezTo>
                <a:cubicBezTo>
                  <a:pt x="369275" y="515335"/>
                  <a:pt x="369193" y="483643"/>
                  <a:pt x="369226" y="451950"/>
                </a:cubicBezTo>
                <a:cubicBezTo>
                  <a:pt x="369357" y="319961"/>
                  <a:pt x="369522" y="187988"/>
                  <a:pt x="369637" y="55999"/>
                </a:cubicBezTo>
                <a:cubicBezTo>
                  <a:pt x="369653" y="40867"/>
                  <a:pt x="369160" y="25735"/>
                  <a:pt x="369374" y="10602"/>
                </a:cubicBezTo>
                <a:cubicBezTo>
                  <a:pt x="369374" y="10570"/>
                  <a:pt x="369374" y="10537"/>
                  <a:pt x="369374" y="10504"/>
                </a:cubicBezTo>
                <a:cubicBezTo>
                  <a:pt x="369456" y="4678"/>
                  <a:pt x="374154" y="0"/>
                  <a:pt x="379986" y="0"/>
                </a:cubicBezTo>
                <a:cubicBezTo>
                  <a:pt x="418623" y="0"/>
                  <a:pt x="459166" y="0"/>
                  <a:pt x="497672" y="0"/>
                </a:cubicBezTo>
                <a:cubicBezTo>
                  <a:pt x="502469" y="0"/>
                  <a:pt x="506871" y="3250"/>
                  <a:pt x="507742" y="7960"/>
                </a:cubicBezTo>
                <a:cubicBezTo>
                  <a:pt x="507791" y="8255"/>
                  <a:pt x="507841" y="8567"/>
                  <a:pt x="507857" y="8863"/>
                </a:cubicBezTo>
                <a:cubicBezTo>
                  <a:pt x="513377" y="96768"/>
                  <a:pt x="572926" y="167588"/>
                  <a:pt x="658349" y="187102"/>
                </a:cubicBezTo>
                <a:cubicBezTo>
                  <a:pt x="669109" y="189564"/>
                  <a:pt x="680214" y="190713"/>
                  <a:pt x="691220" y="191763"/>
                </a:cubicBezTo>
                <a:cubicBezTo>
                  <a:pt x="696970" y="192321"/>
                  <a:pt x="699648" y="194077"/>
                  <a:pt x="699615" y="200216"/>
                </a:cubicBezTo>
                <a:cubicBezTo>
                  <a:pt x="699451" y="240754"/>
                  <a:pt x="699483" y="281277"/>
                  <a:pt x="699566" y="3217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36"/>
          <p:cNvSpPr/>
          <p:nvPr/>
        </p:nvSpPr>
        <p:spPr>
          <a:xfrm>
            <a:off x="8155659" y="3908350"/>
            <a:ext cx="358086" cy="409482"/>
          </a:xfrm>
          <a:custGeom>
            <a:rect b="b" l="l" r="r" t="t"/>
            <a:pathLst>
              <a:path extrusionOk="0" h="818965" w="716172">
                <a:moveTo>
                  <a:pt x="716173" y="208471"/>
                </a:moveTo>
                <a:cubicBezTo>
                  <a:pt x="716206" y="198427"/>
                  <a:pt x="710883" y="192830"/>
                  <a:pt x="700353" y="191812"/>
                </a:cubicBezTo>
                <a:cubicBezTo>
                  <a:pt x="688887" y="190713"/>
                  <a:pt x="678570" y="189613"/>
                  <a:pt x="668533" y="187315"/>
                </a:cubicBezTo>
                <a:cubicBezTo>
                  <a:pt x="628417" y="178157"/>
                  <a:pt x="593575" y="157149"/>
                  <a:pt x="567784" y="126557"/>
                </a:cubicBezTo>
                <a:cubicBezTo>
                  <a:pt x="542009" y="95997"/>
                  <a:pt x="527011" y="57969"/>
                  <a:pt x="524415" y="16544"/>
                </a:cubicBezTo>
                <a:cubicBezTo>
                  <a:pt x="524382" y="15920"/>
                  <a:pt x="524300" y="15313"/>
                  <a:pt x="524185" y="14689"/>
                </a:cubicBezTo>
                <a:cubicBezTo>
                  <a:pt x="522608" y="6171"/>
                  <a:pt x="514986" y="0"/>
                  <a:pt x="506033" y="0"/>
                </a:cubicBezTo>
                <a:lnTo>
                  <a:pt x="388347" y="0"/>
                </a:lnTo>
                <a:cubicBezTo>
                  <a:pt x="378096" y="0"/>
                  <a:pt x="369652" y="8338"/>
                  <a:pt x="369521" y="18710"/>
                </a:cubicBezTo>
                <a:cubicBezTo>
                  <a:pt x="369389" y="27639"/>
                  <a:pt x="369504" y="36665"/>
                  <a:pt x="369619" y="45397"/>
                </a:cubicBezTo>
                <a:cubicBezTo>
                  <a:pt x="369701" y="51568"/>
                  <a:pt x="369784" y="57969"/>
                  <a:pt x="369767" y="64222"/>
                </a:cubicBezTo>
                <a:cubicBezTo>
                  <a:pt x="369701" y="148418"/>
                  <a:pt x="369603" y="232614"/>
                  <a:pt x="369521" y="316810"/>
                </a:cubicBezTo>
                <a:lnTo>
                  <a:pt x="369373" y="460173"/>
                </a:lnTo>
                <a:cubicBezTo>
                  <a:pt x="369356" y="472482"/>
                  <a:pt x="369356" y="484791"/>
                  <a:pt x="369373" y="497101"/>
                </a:cubicBezTo>
                <a:cubicBezTo>
                  <a:pt x="369373" y="516484"/>
                  <a:pt x="369389" y="535867"/>
                  <a:pt x="369324" y="555250"/>
                </a:cubicBezTo>
                <a:cubicBezTo>
                  <a:pt x="369307" y="562275"/>
                  <a:pt x="368798" y="568495"/>
                  <a:pt x="367763" y="574305"/>
                </a:cubicBezTo>
                <a:cubicBezTo>
                  <a:pt x="362999" y="601287"/>
                  <a:pt x="348461" y="625134"/>
                  <a:pt x="326859" y="641465"/>
                </a:cubicBezTo>
                <a:cubicBezTo>
                  <a:pt x="305503" y="657598"/>
                  <a:pt x="279219" y="665000"/>
                  <a:pt x="252820" y="662309"/>
                </a:cubicBezTo>
                <a:cubicBezTo>
                  <a:pt x="192597" y="656170"/>
                  <a:pt x="149951" y="604701"/>
                  <a:pt x="155750" y="545140"/>
                </a:cubicBezTo>
                <a:cubicBezTo>
                  <a:pt x="158724" y="514547"/>
                  <a:pt x="175052" y="486646"/>
                  <a:pt x="200548" y="468609"/>
                </a:cubicBezTo>
                <a:cubicBezTo>
                  <a:pt x="225994" y="450604"/>
                  <a:pt x="257683" y="444466"/>
                  <a:pt x="287482" y="451786"/>
                </a:cubicBezTo>
                <a:cubicBezTo>
                  <a:pt x="291540" y="452787"/>
                  <a:pt x="296583" y="454018"/>
                  <a:pt x="300854" y="450670"/>
                </a:cubicBezTo>
                <a:cubicBezTo>
                  <a:pt x="305125" y="447322"/>
                  <a:pt x="305125" y="442053"/>
                  <a:pt x="305125" y="438213"/>
                </a:cubicBezTo>
                <a:cubicBezTo>
                  <a:pt x="305141" y="424443"/>
                  <a:pt x="305125" y="410673"/>
                  <a:pt x="305125" y="396919"/>
                </a:cubicBezTo>
                <a:cubicBezTo>
                  <a:pt x="305125" y="369363"/>
                  <a:pt x="305109" y="340871"/>
                  <a:pt x="305224" y="312871"/>
                </a:cubicBezTo>
                <a:cubicBezTo>
                  <a:pt x="305256" y="305813"/>
                  <a:pt x="302595" y="297115"/>
                  <a:pt x="289782" y="295769"/>
                </a:cubicBezTo>
                <a:cubicBezTo>
                  <a:pt x="237214" y="290254"/>
                  <a:pt x="186930" y="299774"/>
                  <a:pt x="140341" y="324097"/>
                </a:cubicBezTo>
                <a:cubicBezTo>
                  <a:pt x="78245" y="356512"/>
                  <a:pt x="32594" y="411592"/>
                  <a:pt x="11813" y="479195"/>
                </a:cubicBezTo>
                <a:cubicBezTo>
                  <a:pt x="-8984" y="546847"/>
                  <a:pt x="-2167" y="618110"/>
                  <a:pt x="31049" y="679837"/>
                </a:cubicBezTo>
                <a:cubicBezTo>
                  <a:pt x="62968" y="739185"/>
                  <a:pt x="113302" y="780659"/>
                  <a:pt x="184925" y="806656"/>
                </a:cubicBezTo>
                <a:cubicBezTo>
                  <a:pt x="207546" y="814862"/>
                  <a:pt x="231152" y="818966"/>
                  <a:pt x="256188" y="818966"/>
                </a:cubicBezTo>
                <a:cubicBezTo>
                  <a:pt x="276853" y="818966"/>
                  <a:pt x="298488" y="816176"/>
                  <a:pt x="321339" y="810595"/>
                </a:cubicBezTo>
                <a:cubicBezTo>
                  <a:pt x="418047" y="786978"/>
                  <a:pt x="482673" y="726793"/>
                  <a:pt x="513409" y="631699"/>
                </a:cubicBezTo>
                <a:cubicBezTo>
                  <a:pt x="523659" y="599991"/>
                  <a:pt x="524497" y="567839"/>
                  <a:pt x="524464" y="534948"/>
                </a:cubicBezTo>
                <a:cubicBezTo>
                  <a:pt x="524448" y="507621"/>
                  <a:pt x="524448" y="480311"/>
                  <a:pt x="524464" y="452984"/>
                </a:cubicBezTo>
                <a:cubicBezTo>
                  <a:pt x="524464" y="413791"/>
                  <a:pt x="524481" y="374598"/>
                  <a:pt x="524415" y="335405"/>
                </a:cubicBezTo>
                <a:cubicBezTo>
                  <a:pt x="524399" y="326805"/>
                  <a:pt x="524234" y="318123"/>
                  <a:pt x="524070" y="309703"/>
                </a:cubicBezTo>
                <a:cubicBezTo>
                  <a:pt x="523955" y="303729"/>
                  <a:pt x="523824" y="297591"/>
                  <a:pt x="523758" y="291436"/>
                </a:cubicBezTo>
                <a:cubicBezTo>
                  <a:pt x="574749" y="325229"/>
                  <a:pt x="633986" y="343726"/>
                  <a:pt x="699877" y="346418"/>
                </a:cubicBezTo>
                <a:cubicBezTo>
                  <a:pt x="704838" y="346631"/>
                  <a:pt x="708797" y="345318"/>
                  <a:pt x="711672" y="342561"/>
                </a:cubicBezTo>
                <a:cubicBezTo>
                  <a:pt x="715647" y="338737"/>
                  <a:pt x="716107" y="333583"/>
                  <a:pt x="716091" y="330022"/>
                </a:cubicBezTo>
                <a:cubicBezTo>
                  <a:pt x="716058" y="291485"/>
                  <a:pt x="716009" y="250142"/>
                  <a:pt x="716173" y="208471"/>
                </a:cubicBezTo>
                <a:close/>
                <a:moveTo>
                  <a:pt x="699745" y="208405"/>
                </a:moveTo>
                <a:cubicBezTo>
                  <a:pt x="699581" y="250093"/>
                  <a:pt x="699630" y="291453"/>
                  <a:pt x="699713" y="329923"/>
                </a:cubicBezTo>
                <a:cubicBezTo>
                  <a:pt x="634413" y="327100"/>
                  <a:pt x="578379" y="309030"/>
                  <a:pt x="528456" y="274712"/>
                </a:cubicBezTo>
                <a:cubicBezTo>
                  <a:pt x="528440" y="274695"/>
                  <a:pt x="528407" y="274679"/>
                  <a:pt x="528374" y="274663"/>
                </a:cubicBezTo>
                <a:cubicBezTo>
                  <a:pt x="528358" y="274646"/>
                  <a:pt x="528325" y="274630"/>
                  <a:pt x="528308" y="274613"/>
                </a:cubicBezTo>
                <a:cubicBezTo>
                  <a:pt x="524202" y="271872"/>
                  <a:pt x="518912" y="271626"/>
                  <a:pt x="514526" y="273990"/>
                </a:cubicBezTo>
                <a:cubicBezTo>
                  <a:pt x="510041" y="276402"/>
                  <a:pt x="507281" y="281047"/>
                  <a:pt x="507331" y="286168"/>
                </a:cubicBezTo>
                <a:cubicBezTo>
                  <a:pt x="507363" y="294111"/>
                  <a:pt x="507528" y="302170"/>
                  <a:pt x="507676" y="309949"/>
                </a:cubicBezTo>
                <a:cubicBezTo>
                  <a:pt x="507840" y="318287"/>
                  <a:pt x="508021" y="326903"/>
                  <a:pt x="508021" y="335340"/>
                </a:cubicBezTo>
                <a:cubicBezTo>
                  <a:pt x="508070" y="374532"/>
                  <a:pt x="508070" y="413709"/>
                  <a:pt x="508070" y="452902"/>
                </a:cubicBezTo>
                <a:cubicBezTo>
                  <a:pt x="508070" y="480229"/>
                  <a:pt x="508070" y="507555"/>
                  <a:pt x="508070" y="534882"/>
                </a:cubicBezTo>
                <a:cubicBezTo>
                  <a:pt x="508086" y="566411"/>
                  <a:pt x="507314" y="597151"/>
                  <a:pt x="497803" y="626579"/>
                </a:cubicBezTo>
                <a:cubicBezTo>
                  <a:pt x="483379" y="671204"/>
                  <a:pt x="460939" y="707952"/>
                  <a:pt x="431107" y="735787"/>
                </a:cubicBezTo>
                <a:cubicBezTo>
                  <a:pt x="401193" y="763688"/>
                  <a:pt x="362966" y="783465"/>
                  <a:pt x="317462" y="794577"/>
                </a:cubicBezTo>
                <a:cubicBezTo>
                  <a:pt x="270200" y="806115"/>
                  <a:pt x="228688" y="804999"/>
                  <a:pt x="190560" y="791163"/>
                </a:cubicBezTo>
                <a:cubicBezTo>
                  <a:pt x="122895" y="766610"/>
                  <a:pt x="75469" y="727630"/>
                  <a:pt x="45538" y="672008"/>
                </a:cubicBezTo>
                <a:cubicBezTo>
                  <a:pt x="14441" y="614154"/>
                  <a:pt x="8051" y="547372"/>
                  <a:pt x="27550" y="483938"/>
                </a:cubicBezTo>
                <a:cubicBezTo>
                  <a:pt x="47033" y="420569"/>
                  <a:pt x="89810" y="368936"/>
                  <a:pt x="147980" y="338573"/>
                </a:cubicBezTo>
                <a:cubicBezTo>
                  <a:pt x="183628" y="319961"/>
                  <a:pt x="221575" y="310590"/>
                  <a:pt x="261132" y="310590"/>
                </a:cubicBezTo>
                <a:cubicBezTo>
                  <a:pt x="270036" y="310590"/>
                  <a:pt x="279038" y="311065"/>
                  <a:pt x="288090" y="312017"/>
                </a:cubicBezTo>
                <a:cubicBezTo>
                  <a:pt x="288369" y="312050"/>
                  <a:pt x="288599" y="312083"/>
                  <a:pt x="288796" y="312116"/>
                </a:cubicBezTo>
                <a:cubicBezTo>
                  <a:pt x="288796" y="312296"/>
                  <a:pt x="288813" y="312493"/>
                  <a:pt x="288813" y="312740"/>
                </a:cubicBezTo>
                <a:cubicBezTo>
                  <a:pt x="288698" y="340788"/>
                  <a:pt x="288698" y="369297"/>
                  <a:pt x="288714" y="396870"/>
                </a:cubicBezTo>
                <a:cubicBezTo>
                  <a:pt x="288714" y="409639"/>
                  <a:pt x="288714" y="422408"/>
                  <a:pt x="288714" y="435177"/>
                </a:cubicBezTo>
                <a:cubicBezTo>
                  <a:pt x="255071" y="427725"/>
                  <a:pt x="219637" y="434947"/>
                  <a:pt x="191053" y="455183"/>
                </a:cubicBezTo>
                <a:cubicBezTo>
                  <a:pt x="161664" y="475978"/>
                  <a:pt x="142838" y="508179"/>
                  <a:pt x="139405" y="543532"/>
                </a:cubicBezTo>
                <a:cubicBezTo>
                  <a:pt x="132719" y="612218"/>
                  <a:pt x="181804" y="671549"/>
                  <a:pt x="251161" y="678623"/>
                </a:cubicBezTo>
                <a:cubicBezTo>
                  <a:pt x="281683" y="681725"/>
                  <a:pt x="312090" y="673190"/>
                  <a:pt x="336764" y="654546"/>
                </a:cubicBezTo>
                <a:cubicBezTo>
                  <a:pt x="361701" y="635720"/>
                  <a:pt x="378457" y="608230"/>
                  <a:pt x="383944" y="577144"/>
                </a:cubicBezTo>
                <a:cubicBezTo>
                  <a:pt x="385143" y="570399"/>
                  <a:pt x="385718" y="563259"/>
                  <a:pt x="385751" y="555283"/>
                </a:cubicBezTo>
                <a:cubicBezTo>
                  <a:pt x="385800" y="535883"/>
                  <a:pt x="385800" y="516484"/>
                  <a:pt x="385800" y="497084"/>
                </a:cubicBezTo>
                <a:cubicBezTo>
                  <a:pt x="385800" y="484775"/>
                  <a:pt x="385800" y="472482"/>
                  <a:pt x="385800" y="460173"/>
                </a:cubicBezTo>
                <a:lnTo>
                  <a:pt x="385948" y="316810"/>
                </a:lnTo>
                <a:cubicBezTo>
                  <a:pt x="386047" y="232614"/>
                  <a:pt x="386129" y="148418"/>
                  <a:pt x="386195" y="64222"/>
                </a:cubicBezTo>
                <a:cubicBezTo>
                  <a:pt x="386195" y="57854"/>
                  <a:pt x="386112" y="51404"/>
                  <a:pt x="386030" y="45184"/>
                </a:cubicBezTo>
                <a:cubicBezTo>
                  <a:pt x="385915" y="36567"/>
                  <a:pt x="385800" y="27655"/>
                  <a:pt x="385932" y="18825"/>
                </a:cubicBezTo>
                <a:cubicBezTo>
                  <a:pt x="385948" y="17479"/>
                  <a:pt x="386999" y="16429"/>
                  <a:pt x="388330" y="16429"/>
                </a:cubicBezTo>
                <a:lnTo>
                  <a:pt x="506016" y="16429"/>
                </a:lnTo>
                <a:cubicBezTo>
                  <a:pt x="506953" y="16429"/>
                  <a:pt x="507889" y="17003"/>
                  <a:pt x="508004" y="17611"/>
                </a:cubicBezTo>
                <a:cubicBezTo>
                  <a:pt x="510830" y="62548"/>
                  <a:pt x="527159" y="103891"/>
                  <a:pt x="555200" y="137159"/>
                </a:cubicBezTo>
                <a:cubicBezTo>
                  <a:pt x="583308" y="170493"/>
                  <a:pt x="621222" y="193372"/>
                  <a:pt x="664853" y="203334"/>
                </a:cubicBezTo>
                <a:cubicBezTo>
                  <a:pt x="675860" y="205845"/>
                  <a:pt x="686718" y="207010"/>
                  <a:pt x="698776" y="208159"/>
                </a:cubicBezTo>
                <a:cubicBezTo>
                  <a:pt x="699154" y="208192"/>
                  <a:pt x="699483" y="208241"/>
                  <a:pt x="699745" y="208274"/>
                </a:cubicBezTo>
                <a:cubicBezTo>
                  <a:pt x="699745" y="208307"/>
                  <a:pt x="699745" y="208356"/>
                  <a:pt x="699745" y="2084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37"/>
          <p:cNvSpPr/>
          <p:nvPr/>
        </p:nvSpPr>
        <p:spPr>
          <a:xfrm>
            <a:off x="0" y="0"/>
            <a:ext cx="3267300" cy="5143500"/>
          </a:xfrm>
          <a:prstGeom prst="rect">
            <a:avLst/>
          </a:prstGeom>
          <a:solidFill>
            <a:srgbClr val="F4872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37"/>
          <p:cNvSpPr txBox="1"/>
          <p:nvPr/>
        </p:nvSpPr>
        <p:spPr>
          <a:xfrm>
            <a:off x="514350" y="547688"/>
            <a:ext cx="22386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Elements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565" name="Google Shape;1565;p37"/>
          <p:cNvSpPr txBox="1"/>
          <p:nvPr/>
        </p:nvSpPr>
        <p:spPr>
          <a:xfrm>
            <a:off x="514350" y="3407609"/>
            <a:ext cx="22386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 your Presentation. 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Don't forget to delete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this page before presenting.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566" name="Google Shape;1566;p37"/>
          <p:cNvGrpSpPr/>
          <p:nvPr/>
        </p:nvGrpSpPr>
        <p:grpSpPr>
          <a:xfrm>
            <a:off x="7474572" y="662677"/>
            <a:ext cx="590581" cy="593898"/>
            <a:chOff x="14949144" y="1325355"/>
            <a:chExt cx="1181163" cy="1187797"/>
          </a:xfrm>
        </p:grpSpPr>
        <p:sp>
          <p:nvSpPr>
            <p:cNvPr id="1567" name="Google Shape;1567;p37"/>
            <p:cNvSpPr/>
            <p:nvPr/>
          </p:nvSpPr>
          <p:spPr>
            <a:xfrm>
              <a:off x="14949144" y="1357949"/>
              <a:ext cx="247354" cy="379600"/>
            </a:xfrm>
            <a:custGeom>
              <a:rect b="b" l="l" r="r" t="t"/>
              <a:pathLst>
                <a:path extrusionOk="0" h="379600" w="247354">
                  <a:moveTo>
                    <a:pt x="138313" y="275810"/>
                  </a:moveTo>
                  <a:cubicBezTo>
                    <a:pt x="145682" y="297523"/>
                    <a:pt x="150626" y="330117"/>
                    <a:pt x="170093" y="344157"/>
                  </a:cubicBezTo>
                  <a:cubicBezTo>
                    <a:pt x="184949" y="352329"/>
                    <a:pt x="206008" y="358458"/>
                    <a:pt x="217085" y="341377"/>
                  </a:cubicBezTo>
                  <a:cubicBezTo>
                    <a:pt x="226426" y="327408"/>
                    <a:pt x="225856" y="309710"/>
                    <a:pt x="228542" y="293675"/>
                  </a:cubicBezTo>
                  <a:cubicBezTo>
                    <a:pt x="232464" y="270108"/>
                    <a:pt x="234745" y="246328"/>
                    <a:pt x="237170" y="222572"/>
                  </a:cubicBezTo>
                  <a:cubicBezTo>
                    <a:pt x="239571" y="198911"/>
                    <a:pt x="241234" y="175155"/>
                    <a:pt x="243754" y="151517"/>
                  </a:cubicBezTo>
                  <a:cubicBezTo>
                    <a:pt x="246511" y="127595"/>
                    <a:pt x="248484" y="103363"/>
                    <a:pt x="246630" y="79275"/>
                  </a:cubicBezTo>
                  <a:cubicBezTo>
                    <a:pt x="244396" y="58298"/>
                    <a:pt x="248745" y="35753"/>
                    <a:pt x="244182" y="14919"/>
                  </a:cubicBezTo>
                  <a:cubicBezTo>
                    <a:pt x="241520" y="5606"/>
                    <a:pt x="231251" y="285"/>
                    <a:pt x="222053" y="0"/>
                  </a:cubicBezTo>
                  <a:cubicBezTo>
                    <a:pt x="214019" y="523"/>
                    <a:pt x="207553" y="6794"/>
                    <a:pt x="203608" y="13399"/>
                  </a:cubicBezTo>
                  <a:cubicBezTo>
                    <a:pt x="194338" y="33235"/>
                    <a:pt x="192460" y="55685"/>
                    <a:pt x="188728" y="77065"/>
                  </a:cubicBezTo>
                  <a:cubicBezTo>
                    <a:pt x="185591" y="92887"/>
                    <a:pt x="184854" y="108970"/>
                    <a:pt x="184331" y="125029"/>
                  </a:cubicBezTo>
                  <a:cubicBezTo>
                    <a:pt x="182025" y="154321"/>
                    <a:pt x="182215" y="183659"/>
                    <a:pt x="180765" y="212975"/>
                  </a:cubicBezTo>
                  <a:cubicBezTo>
                    <a:pt x="164887" y="174798"/>
                    <a:pt x="151125" y="135719"/>
                    <a:pt x="133726" y="98185"/>
                  </a:cubicBezTo>
                  <a:cubicBezTo>
                    <a:pt x="128639" y="87708"/>
                    <a:pt x="124432" y="76804"/>
                    <a:pt x="118965" y="66494"/>
                  </a:cubicBezTo>
                  <a:cubicBezTo>
                    <a:pt x="112595" y="55423"/>
                    <a:pt x="105393" y="45493"/>
                    <a:pt x="97739" y="35088"/>
                  </a:cubicBezTo>
                  <a:cubicBezTo>
                    <a:pt x="92272" y="27438"/>
                    <a:pt x="85213" y="21024"/>
                    <a:pt x="76299" y="17675"/>
                  </a:cubicBezTo>
                  <a:cubicBezTo>
                    <a:pt x="64700" y="13446"/>
                    <a:pt x="50201" y="6794"/>
                    <a:pt x="38863" y="14800"/>
                  </a:cubicBezTo>
                  <a:cubicBezTo>
                    <a:pt x="21796" y="26773"/>
                    <a:pt x="29212" y="49746"/>
                    <a:pt x="23841" y="67064"/>
                  </a:cubicBezTo>
                  <a:cubicBezTo>
                    <a:pt x="13192" y="114576"/>
                    <a:pt x="8486" y="163158"/>
                    <a:pt x="4540" y="211597"/>
                  </a:cubicBezTo>
                  <a:cubicBezTo>
                    <a:pt x="1735" y="243977"/>
                    <a:pt x="523" y="276546"/>
                    <a:pt x="0" y="309045"/>
                  </a:cubicBezTo>
                  <a:cubicBezTo>
                    <a:pt x="404" y="334892"/>
                    <a:pt x="-3423" y="375657"/>
                    <a:pt x="31090" y="379530"/>
                  </a:cubicBezTo>
                  <a:cubicBezTo>
                    <a:pt x="31851" y="379577"/>
                    <a:pt x="32588" y="379601"/>
                    <a:pt x="33253" y="379601"/>
                  </a:cubicBezTo>
                  <a:cubicBezTo>
                    <a:pt x="57403" y="379601"/>
                    <a:pt x="64296" y="350785"/>
                    <a:pt x="64652" y="330782"/>
                  </a:cubicBezTo>
                  <a:cubicBezTo>
                    <a:pt x="65675" y="314889"/>
                    <a:pt x="66388" y="299020"/>
                    <a:pt x="67077" y="283103"/>
                  </a:cubicBezTo>
                  <a:cubicBezTo>
                    <a:pt x="70072" y="229081"/>
                    <a:pt x="72900" y="174988"/>
                    <a:pt x="81386" y="121418"/>
                  </a:cubicBezTo>
                  <a:cubicBezTo>
                    <a:pt x="87281" y="133724"/>
                    <a:pt x="90917" y="147027"/>
                    <a:pt x="95101" y="159998"/>
                  </a:cubicBezTo>
                  <a:cubicBezTo>
                    <a:pt x="105084" y="187603"/>
                    <a:pt x="116374" y="214780"/>
                    <a:pt x="125882" y="242551"/>
                  </a:cubicBezTo>
                  <a:cubicBezTo>
                    <a:pt x="129614" y="253788"/>
                    <a:pt x="134225" y="264716"/>
                    <a:pt x="138313" y="2758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15225627" y="1325355"/>
              <a:ext cx="74340" cy="327338"/>
            </a:xfrm>
            <a:custGeom>
              <a:rect b="b" l="l" r="r" t="t"/>
              <a:pathLst>
                <a:path extrusionOk="0" h="327338" w="74340">
                  <a:moveTo>
                    <a:pt x="20705" y="326388"/>
                  </a:moveTo>
                  <a:cubicBezTo>
                    <a:pt x="23557" y="327005"/>
                    <a:pt x="26196" y="327291"/>
                    <a:pt x="28715" y="327338"/>
                  </a:cubicBezTo>
                  <a:cubicBezTo>
                    <a:pt x="48777" y="327338"/>
                    <a:pt x="56929" y="308119"/>
                    <a:pt x="60186" y="288900"/>
                  </a:cubicBezTo>
                  <a:cubicBezTo>
                    <a:pt x="63228" y="274623"/>
                    <a:pt x="64631" y="260060"/>
                    <a:pt x="65677" y="245522"/>
                  </a:cubicBezTo>
                  <a:cubicBezTo>
                    <a:pt x="67792" y="219580"/>
                    <a:pt x="69598" y="193590"/>
                    <a:pt x="70597" y="167577"/>
                  </a:cubicBezTo>
                  <a:cubicBezTo>
                    <a:pt x="70597" y="132038"/>
                    <a:pt x="72617" y="96570"/>
                    <a:pt x="73402" y="61054"/>
                  </a:cubicBezTo>
                  <a:cubicBezTo>
                    <a:pt x="72879" y="44568"/>
                    <a:pt x="78464" y="17580"/>
                    <a:pt x="67269" y="4633"/>
                  </a:cubicBezTo>
                  <a:cubicBezTo>
                    <a:pt x="64108" y="1735"/>
                    <a:pt x="59235" y="-2090"/>
                    <a:pt x="55218" y="1379"/>
                  </a:cubicBezTo>
                  <a:cubicBezTo>
                    <a:pt x="23486" y="-6960"/>
                    <a:pt x="18637" y="25634"/>
                    <a:pt x="14073" y="48796"/>
                  </a:cubicBezTo>
                  <a:cubicBezTo>
                    <a:pt x="4946" y="91391"/>
                    <a:pt x="3330" y="135150"/>
                    <a:pt x="1571" y="178529"/>
                  </a:cubicBezTo>
                  <a:cubicBezTo>
                    <a:pt x="549" y="199838"/>
                    <a:pt x="168" y="221148"/>
                    <a:pt x="216" y="242481"/>
                  </a:cubicBezTo>
                  <a:cubicBezTo>
                    <a:pt x="192" y="256948"/>
                    <a:pt x="26" y="271440"/>
                    <a:pt x="2" y="285907"/>
                  </a:cubicBezTo>
                  <a:cubicBezTo>
                    <a:pt x="-69" y="301349"/>
                    <a:pt x="1642" y="323822"/>
                    <a:pt x="20705" y="3263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15319798" y="1384892"/>
              <a:ext cx="170472" cy="304338"/>
            </a:xfrm>
            <a:custGeom>
              <a:rect b="b" l="l" r="r" t="t"/>
              <a:pathLst>
                <a:path extrusionOk="0" h="304338" w="170472">
                  <a:moveTo>
                    <a:pt x="24746" y="253880"/>
                  </a:moveTo>
                  <a:cubicBezTo>
                    <a:pt x="41860" y="278824"/>
                    <a:pt x="66604" y="301250"/>
                    <a:pt x="98098" y="303507"/>
                  </a:cubicBezTo>
                  <a:cubicBezTo>
                    <a:pt x="104635" y="303839"/>
                    <a:pt x="111742" y="304362"/>
                    <a:pt x="118897" y="304338"/>
                  </a:cubicBezTo>
                  <a:cubicBezTo>
                    <a:pt x="135036" y="304338"/>
                    <a:pt x="151246" y="301654"/>
                    <a:pt x="160992" y="287970"/>
                  </a:cubicBezTo>
                  <a:cubicBezTo>
                    <a:pt x="169073" y="275759"/>
                    <a:pt x="173304" y="258702"/>
                    <a:pt x="167457" y="244781"/>
                  </a:cubicBezTo>
                  <a:cubicBezTo>
                    <a:pt x="162798" y="233331"/>
                    <a:pt x="150296" y="229672"/>
                    <a:pt x="139504" y="226394"/>
                  </a:cubicBezTo>
                  <a:cubicBezTo>
                    <a:pt x="125504" y="221785"/>
                    <a:pt x="111599" y="216772"/>
                    <a:pt x="98217" y="210572"/>
                  </a:cubicBezTo>
                  <a:cubicBezTo>
                    <a:pt x="69718" y="196722"/>
                    <a:pt x="60567" y="147167"/>
                    <a:pt x="62682" y="118279"/>
                  </a:cubicBezTo>
                  <a:cubicBezTo>
                    <a:pt x="65915" y="84450"/>
                    <a:pt x="80343" y="72192"/>
                    <a:pt x="111885" y="63592"/>
                  </a:cubicBezTo>
                  <a:cubicBezTo>
                    <a:pt x="126408" y="60171"/>
                    <a:pt x="142214" y="62214"/>
                    <a:pt x="156072" y="56442"/>
                  </a:cubicBezTo>
                  <a:cubicBezTo>
                    <a:pt x="172544" y="48151"/>
                    <a:pt x="176062" y="18123"/>
                    <a:pt x="160445" y="7361"/>
                  </a:cubicBezTo>
                  <a:cubicBezTo>
                    <a:pt x="158591" y="5722"/>
                    <a:pt x="155691" y="4083"/>
                    <a:pt x="152839" y="3418"/>
                  </a:cubicBezTo>
                  <a:cubicBezTo>
                    <a:pt x="148893" y="1375"/>
                    <a:pt x="144282" y="638"/>
                    <a:pt x="139647" y="638"/>
                  </a:cubicBezTo>
                  <a:cubicBezTo>
                    <a:pt x="130401" y="-763"/>
                    <a:pt x="120988" y="424"/>
                    <a:pt x="111647" y="1517"/>
                  </a:cubicBezTo>
                  <a:cubicBezTo>
                    <a:pt x="70954" y="234"/>
                    <a:pt x="35395" y="23088"/>
                    <a:pt x="15381" y="62713"/>
                  </a:cubicBezTo>
                  <a:cubicBezTo>
                    <a:pt x="3307" y="86636"/>
                    <a:pt x="74" y="113789"/>
                    <a:pt x="26" y="140301"/>
                  </a:cubicBezTo>
                  <a:cubicBezTo>
                    <a:pt x="-235" y="164034"/>
                    <a:pt x="1381" y="188265"/>
                    <a:pt x="8013" y="211475"/>
                  </a:cubicBezTo>
                  <a:cubicBezTo>
                    <a:pt x="12339" y="226014"/>
                    <a:pt x="15880" y="241265"/>
                    <a:pt x="24746" y="2538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15511589" y="1358365"/>
              <a:ext cx="154210" cy="331981"/>
            </a:xfrm>
            <a:custGeom>
              <a:rect b="b" l="l" r="r" t="t"/>
              <a:pathLst>
                <a:path extrusionOk="0" h="331981" w="154210">
                  <a:moveTo>
                    <a:pt x="26414" y="299245"/>
                  </a:moveTo>
                  <a:cubicBezTo>
                    <a:pt x="32428" y="306776"/>
                    <a:pt x="40628" y="311955"/>
                    <a:pt x="48710" y="316967"/>
                  </a:cubicBezTo>
                  <a:cubicBezTo>
                    <a:pt x="63708" y="326969"/>
                    <a:pt x="81203" y="332005"/>
                    <a:pt x="99172" y="331981"/>
                  </a:cubicBezTo>
                  <a:cubicBezTo>
                    <a:pt x="99885" y="331981"/>
                    <a:pt x="100598" y="331981"/>
                    <a:pt x="101311" y="331958"/>
                  </a:cubicBezTo>
                  <a:cubicBezTo>
                    <a:pt x="115288" y="332148"/>
                    <a:pt x="131118" y="327301"/>
                    <a:pt x="138772" y="314806"/>
                  </a:cubicBezTo>
                  <a:cubicBezTo>
                    <a:pt x="151631" y="296703"/>
                    <a:pt x="138629" y="283186"/>
                    <a:pt x="121349" y="276368"/>
                  </a:cubicBezTo>
                  <a:cubicBezTo>
                    <a:pt x="102595" y="268552"/>
                    <a:pt x="82819" y="260784"/>
                    <a:pt x="69389" y="244820"/>
                  </a:cubicBezTo>
                  <a:cubicBezTo>
                    <a:pt x="52584" y="226052"/>
                    <a:pt x="49756" y="197687"/>
                    <a:pt x="70982" y="181058"/>
                  </a:cubicBezTo>
                  <a:cubicBezTo>
                    <a:pt x="80062" y="172981"/>
                    <a:pt x="91566" y="172102"/>
                    <a:pt x="103260" y="169797"/>
                  </a:cubicBezTo>
                  <a:cubicBezTo>
                    <a:pt x="106731" y="169275"/>
                    <a:pt x="110225" y="168538"/>
                    <a:pt x="112863" y="166068"/>
                  </a:cubicBezTo>
                  <a:cubicBezTo>
                    <a:pt x="122846" y="154902"/>
                    <a:pt x="122252" y="138202"/>
                    <a:pt x="122609" y="124090"/>
                  </a:cubicBezTo>
                  <a:cubicBezTo>
                    <a:pt x="119328" y="104515"/>
                    <a:pt x="91780" y="104468"/>
                    <a:pt x="79396" y="92946"/>
                  </a:cubicBezTo>
                  <a:cubicBezTo>
                    <a:pt x="73264" y="84845"/>
                    <a:pt x="72099" y="73014"/>
                    <a:pt x="76686" y="63916"/>
                  </a:cubicBezTo>
                  <a:cubicBezTo>
                    <a:pt x="82534" y="51301"/>
                    <a:pt x="97627" y="46859"/>
                    <a:pt x="110605" y="47667"/>
                  </a:cubicBezTo>
                  <a:cubicBezTo>
                    <a:pt x="120184" y="48617"/>
                    <a:pt x="130191" y="51871"/>
                    <a:pt x="139651" y="48688"/>
                  </a:cubicBezTo>
                  <a:cubicBezTo>
                    <a:pt x="159380" y="40278"/>
                    <a:pt x="158595" y="17045"/>
                    <a:pt x="140103" y="7257"/>
                  </a:cubicBezTo>
                  <a:cubicBezTo>
                    <a:pt x="136965" y="5452"/>
                    <a:pt x="132996" y="2126"/>
                    <a:pt x="129169" y="1674"/>
                  </a:cubicBezTo>
                  <a:cubicBezTo>
                    <a:pt x="124914" y="130"/>
                    <a:pt x="115977" y="867"/>
                    <a:pt x="113743" y="1009"/>
                  </a:cubicBezTo>
                  <a:cubicBezTo>
                    <a:pt x="113671" y="1033"/>
                    <a:pt x="113648" y="1081"/>
                    <a:pt x="113576" y="1081"/>
                  </a:cubicBezTo>
                  <a:cubicBezTo>
                    <a:pt x="107967" y="534"/>
                    <a:pt x="102262" y="510"/>
                    <a:pt x="96653" y="225"/>
                  </a:cubicBezTo>
                  <a:cubicBezTo>
                    <a:pt x="87787" y="-297"/>
                    <a:pt x="78897" y="35"/>
                    <a:pt x="70174" y="1793"/>
                  </a:cubicBezTo>
                  <a:cubicBezTo>
                    <a:pt x="52513" y="5927"/>
                    <a:pt x="33830" y="14740"/>
                    <a:pt x="26296" y="32296"/>
                  </a:cubicBezTo>
                  <a:cubicBezTo>
                    <a:pt x="17905" y="48498"/>
                    <a:pt x="15100" y="66909"/>
                    <a:pt x="14625" y="84988"/>
                  </a:cubicBezTo>
                  <a:cubicBezTo>
                    <a:pt x="12628" y="108815"/>
                    <a:pt x="18832" y="126062"/>
                    <a:pt x="40438" y="138130"/>
                  </a:cubicBezTo>
                  <a:cubicBezTo>
                    <a:pt x="12248" y="149771"/>
                    <a:pt x="-160" y="177970"/>
                    <a:pt x="339" y="207142"/>
                  </a:cubicBezTo>
                  <a:cubicBezTo>
                    <a:pt x="-1491" y="230447"/>
                    <a:pt x="4285" y="253586"/>
                    <a:pt x="12723" y="275180"/>
                  </a:cubicBezTo>
                  <a:cubicBezTo>
                    <a:pt x="16336" y="283661"/>
                    <a:pt x="20686" y="291976"/>
                    <a:pt x="26414" y="299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15859341" y="1549686"/>
              <a:ext cx="23" cy="380"/>
            </a:xfrm>
            <a:custGeom>
              <a:rect b="b" l="l" r="r" t="t"/>
              <a:pathLst>
                <a:path extrusionOk="0" h="380" w="23">
                  <a:moveTo>
                    <a:pt x="24" y="48"/>
                  </a:moveTo>
                  <a:cubicBezTo>
                    <a:pt x="24" y="24"/>
                    <a:pt x="24" y="24"/>
                    <a:pt x="24" y="0"/>
                  </a:cubicBezTo>
                  <a:cubicBezTo>
                    <a:pt x="24" y="119"/>
                    <a:pt x="0" y="261"/>
                    <a:pt x="0" y="380"/>
                  </a:cubicBezTo>
                  <a:cubicBezTo>
                    <a:pt x="0" y="261"/>
                    <a:pt x="0" y="166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15728584" y="1416579"/>
              <a:ext cx="198116" cy="310209"/>
            </a:xfrm>
            <a:custGeom>
              <a:rect b="b" l="l" r="r" t="t"/>
              <a:pathLst>
                <a:path extrusionOk="0" h="310209" w="198116">
                  <a:moveTo>
                    <a:pt x="25671" y="47989"/>
                  </a:moveTo>
                  <a:cubicBezTo>
                    <a:pt x="36391" y="51528"/>
                    <a:pt x="47444" y="54141"/>
                    <a:pt x="58663" y="55709"/>
                  </a:cubicBezTo>
                  <a:cubicBezTo>
                    <a:pt x="62847" y="57087"/>
                    <a:pt x="83740" y="57253"/>
                    <a:pt x="83573" y="61577"/>
                  </a:cubicBezTo>
                  <a:cubicBezTo>
                    <a:pt x="82028" y="86545"/>
                    <a:pt x="79366" y="111441"/>
                    <a:pt x="76609" y="136314"/>
                  </a:cubicBezTo>
                  <a:cubicBezTo>
                    <a:pt x="73115" y="166390"/>
                    <a:pt x="70928" y="196584"/>
                    <a:pt x="67933" y="226707"/>
                  </a:cubicBezTo>
                  <a:cubicBezTo>
                    <a:pt x="65723" y="245664"/>
                    <a:pt x="63964" y="264645"/>
                    <a:pt x="63797" y="283722"/>
                  </a:cubicBezTo>
                  <a:cubicBezTo>
                    <a:pt x="63132" y="295410"/>
                    <a:pt x="66293" y="310614"/>
                    <a:pt x="80911" y="310020"/>
                  </a:cubicBezTo>
                  <a:cubicBezTo>
                    <a:pt x="81814" y="310115"/>
                    <a:pt x="82694" y="310162"/>
                    <a:pt x="83621" y="310210"/>
                  </a:cubicBezTo>
                  <a:cubicBezTo>
                    <a:pt x="100973" y="310210"/>
                    <a:pt x="109007" y="292060"/>
                    <a:pt x="114260" y="277640"/>
                  </a:cubicBezTo>
                  <a:cubicBezTo>
                    <a:pt x="119417" y="261011"/>
                    <a:pt x="117183" y="244310"/>
                    <a:pt x="120392" y="227039"/>
                  </a:cubicBezTo>
                  <a:cubicBezTo>
                    <a:pt x="124861" y="195729"/>
                    <a:pt x="128973" y="164323"/>
                    <a:pt x="130803" y="132703"/>
                  </a:cubicBezTo>
                  <a:cubicBezTo>
                    <a:pt x="130779" y="132822"/>
                    <a:pt x="130779" y="132965"/>
                    <a:pt x="130779" y="133107"/>
                  </a:cubicBezTo>
                  <a:cubicBezTo>
                    <a:pt x="131730" y="117428"/>
                    <a:pt x="133299" y="101701"/>
                    <a:pt x="134677" y="86022"/>
                  </a:cubicBezTo>
                  <a:cubicBezTo>
                    <a:pt x="135604" y="76615"/>
                    <a:pt x="135771" y="66898"/>
                    <a:pt x="139027" y="57919"/>
                  </a:cubicBezTo>
                  <a:cubicBezTo>
                    <a:pt x="155309" y="57040"/>
                    <a:pt x="174206" y="59392"/>
                    <a:pt x="187683" y="48559"/>
                  </a:cubicBezTo>
                  <a:cubicBezTo>
                    <a:pt x="202301" y="38296"/>
                    <a:pt x="201826" y="16084"/>
                    <a:pt x="184569" y="9313"/>
                  </a:cubicBezTo>
                  <a:cubicBezTo>
                    <a:pt x="175394" y="6534"/>
                    <a:pt x="165839" y="6558"/>
                    <a:pt x="156307" y="6581"/>
                  </a:cubicBezTo>
                  <a:cubicBezTo>
                    <a:pt x="150650" y="6605"/>
                    <a:pt x="145017" y="6629"/>
                    <a:pt x="139431" y="6059"/>
                  </a:cubicBezTo>
                  <a:cubicBezTo>
                    <a:pt x="125645" y="5702"/>
                    <a:pt x="111859" y="5750"/>
                    <a:pt x="98073" y="5797"/>
                  </a:cubicBezTo>
                  <a:cubicBezTo>
                    <a:pt x="85689" y="5845"/>
                    <a:pt x="73305" y="5869"/>
                    <a:pt x="60921" y="5631"/>
                  </a:cubicBezTo>
                  <a:cubicBezTo>
                    <a:pt x="59067" y="5204"/>
                    <a:pt x="57166" y="4871"/>
                    <a:pt x="55383" y="4443"/>
                  </a:cubicBezTo>
                  <a:cubicBezTo>
                    <a:pt x="46636" y="2947"/>
                    <a:pt x="37865" y="1284"/>
                    <a:pt x="29070" y="500"/>
                  </a:cubicBezTo>
                  <a:cubicBezTo>
                    <a:pt x="26931" y="-213"/>
                    <a:pt x="24150" y="-23"/>
                    <a:pt x="21607" y="215"/>
                  </a:cubicBezTo>
                  <a:cubicBezTo>
                    <a:pt x="20323" y="333"/>
                    <a:pt x="19087" y="452"/>
                    <a:pt x="18042" y="452"/>
                  </a:cubicBezTo>
                  <a:cubicBezTo>
                    <a:pt x="9532" y="832"/>
                    <a:pt x="3019" y="7318"/>
                    <a:pt x="500" y="15110"/>
                  </a:cubicBezTo>
                  <a:cubicBezTo>
                    <a:pt x="-1188" y="22332"/>
                    <a:pt x="1617" y="30148"/>
                    <a:pt x="5634" y="36134"/>
                  </a:cubicBezTo>
                  <a:cubicBezTo>
                    <a:pt x="10198" y="42928"/>
                    <a:pt x="18208" y="45637"/>
                    <a:pt x="25671" y="479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5906213" y="1433984"/>
              <a:ext cx="224094" cy="302687"/>
            </a:xfrm>
            <a:custGeom>
              <a:rect b="b" l="l" r="r" t="t"/>
              <a:pathLst>
                <a:path extrusionOk="0" h="302687" w="224094">
                  <a:moveTo>
                    <a:pt x="211903" y="70256"/>
                  </a:moveTo>
                  <a:cubicBezTo>
                    <a:pt x="200399" y="42366"/>
                    <a:pt x="191271" y="14761"/>
                    <a:pt x="159492" y="4404"/>
                  </a:cubicBezTo>
                  <a:cubicBezTo>
                    <a:pt x="154120" y="3620"/>
                    <a:pt x="144660" y="-2652"/>
                    <a:pt x="140001" y="1292"/>
                  </a:cubicBezTo>
                  <a:cubicBezTo>
                    <a:pt x="139787" y="1268"/>
                    <a:pt x="139573" y="1244"/>
                    <a:pt x="139359" y="1220"/>
                  </a:cubicBezTo>
                  <a:cubicBezTo>
                    <a:pt x="137719" y="935"/>
                    <a:pt x="129638" y="1030"/>
                    <a:pt x="123577" y="2028"/>
                  </a:cubicBezTo>
                  <a:cubicBezTo>
                    <a:pt x="96598" y="1957"/>
                    <a:pt x="70785" y="16519"/>
                    <a:pt x="52554" y="36166"/>
                  </a:cubicBezTo>
                  <a:cubicBezTo>
                    <a:pt x="39790" y="49683"/>
                    <a:pt x="31875" y="66645"/>
                    <a:pt x="23104" y="82799"/>
                  </a:cubicBezTo>
                  <a:cubicBezTo>
                    <a:pt x="16638" y="94844"/>
                    <a:pt x="10031" y="107054"/>
                    <a:pt x="6014" y="120215"/>
                  </a:cubicBezTo>
                  <a:cubicBezTo>
                    <a:pt x="238" y="140598"/>
                    <a:pt x="238" y="162216"/>
                    <a:pt x="0" y="183241"/>
                  </a:cubicBezTo>
                  <a:cubicBezTo>
                    <a:pt x="2520" y="247074"/>
                    <a:pt x="35915" y="301333"/>
                    <a:pt x="105036" y="302544"/>
                  </a:cubicBezTo>
                  <a:cubicBezTo>
                    <a:pt x="106391" y="302616"/>
                    <a:pt x="107722" y="302663"/>
                    <a:pt x="109077" y="302687"/>
                  </a:cubicBezTo>
                  <a:cubicBezTo>
                    <a:pt x="132110" y="302663"/>
                    <a:pt x="154524" y="292282"/>
                    <a:pt x="172018" y="277648"/>
                  </a:cubicBezTo>
                  <a:cubicBezTo>
                    <a:pt x="183428" y="267694"/>
                    <a:pt x="191842" y="254866"/>
                    <a:pt x="199567" y="241990"/>
                  </a:cubicBezTo>
                  <a:cubicBezTo>
                    <a:pt x="226830" y="193432"/>
                    <a:pt x="231988" y="122187"/>
                    <a:pt x="211903" y="70256"/>
                  </a:cubicBezTo>
                  <a:close/>
                  <a:moveTo>
                    <a:pt x="58758" y="172527"/>
                  </a:moveTo>
                  <a:cubicBezTo>
                    <a:pt x="59043" y="158107"/>
                    <a:pt x="60160" y="144375"/>
                    <a:pt x="63226" y="129789"/>
                  </a:cubicBezTo>
                  <a:cubicBezTo>
                    <a:pt x="69501" y="97101"/>
                    <a:pt x="92439" y="56026"/>
                    <a:pt x="130327" y="58948"/>
                  </a:cubicBezTo>
                  <a:cubicBezTo>
                    <a:pt x="131254" y="59162"/>
                    <a:pt x="132157" y="59423"/>
                    <a:pt x="133060" y="59661"/>
                  </a:cubicBezTo>
                  <a:cubicBezTo>
                    <a:pt x="133488" y="60207"/>
                    <a:pt x="133987" y="60682"/>
                    <a:pt x="134653" y="61015"/>
                  </a:cubicBezTo>
                  <a:cubicBezTo>
                    <a:pt x="141071" y="64103"/>
                    <a:pt x="146680" y="68926"/>
                    <a:pt x="150887" y="74651"/>
                  </a:cubicBezTo>
                  <a:cubicBezTo>
                    <a:pt x="165886" y="97718"/>
                    <a:pt x="168120" y="125798"/>
                    <a:pt x="166005" y="152571"/>
                  </a:cubicBezTo>
                  <a:cubicBezTo>
                    <a:pt x="161893" y="187541"/>
                    <a:pt x="152575" y="243273"/>
                    <a:pt x="109600" y="247691"/>
                  </a:cubicBezTo>
                  <a:cubicBezTo>
                    <a:pt x="87114" y="248143"/>
                    <a:pt x="69359" y="227736"/>
                    <a:pt x="62656" y="207852"/>
                  </a:cubicBezTo>
                  <a:cubicBezTo>
                    <a:pt x="58639" y="196497"/>
                    <a:pt x="58330" y="184452"/>
                    <a:pt x="58758" y="1725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5071781" y="1727923"/>
              <a:ext cx="317840" cy="360127"/>
            </a:xfrm>
            <a:custGeom>
              <a:rect b="b" l="l" r="r" t="t"/>
              <a:pathLst>
                <a:path extrusionOk="0" h="360127" w="317840">
                  <a:moveTo>
                    <a:pt x="112916" y="174947"/>
                  </a:moveTo>
                  <a:cubicBezTo>
                    <a:pt x="117480" y="196637"/>
                    <a:pt x="120261" y="220916"/>
                    <a:pt x="135640" y="238044"/>
                  </a:cubicBezTo>
                  <a:cubicBezTo>
                    <a:pt x="145599" y="247879"/>
                    <a:pt x="160217" y="250730"/>
                    <a:pt x="173290" y="254364"/>
                  </a:cubicBezTo>
                  <a:cubicBezTo>
                    <a:pt x="190380" y="259021"/>
                    <a:pt x="202954" y="244220"/>
                    <a:pt x="211036" y="231249"/>
                  </a:cubicBezTo>
                  <a:cubicBezTo>
                    <a:pt x="219712" y="218659"/>
                    <a:pt x="225987" y="204666"/>
                    <a:pt x="233831" y="191553"/>
                  </a:cubicBezTo>
                  <a:cubicBezTo>
                    <a:pt x="243505" y="175422"/>
                    <a:pt x="252870" y="159126"/>
                    <a:pt x="262021" y="142686"/>
                  </a:cubicBezTo>
                  <a:cubicBezTo>
                    <a:pt x="256554" y="188274"/>
                    <a:pt x="246024" y="233245"/>
                    <a:pt x="242197" y="279095"/>
                  </a:cubicBezTo>
                  <a:cubicBezTo>
                    <a:pt x="239036" y="313874"/>
                    <a:pt x="224513" y="349532"/>
                    <a:pt x="271315" y="359581"/>
                  </a:cubicBezTo>
                  <a:cubicBezTo>
                    <a:pt x="272955" y="359913"/>
                    <a:pt x="274476" y="360080"/>
                    <a:pt x="275997" y="360127"/>
                  </a:cubicBezTo>
                  <a:cubicBezTo>
                    <a:pt x="298388" y="360127"/>
                    <a:pt x="300076" y="322260"/>
                    <a:pt x="302571" y="305203"/>
                  </a:cubicBezTo>
                  <a:cubicBezTo>
                    <a:pt x="303902" y="289904"/>
                    <a:pt x="305519" y="274628"/>
                    <a:pt x="306660" y="259329"/>
                  </a:cubicBezTo>
                  <a:cubicBezTo>
                    <a:pt x="308442" y="235953"/>
                    <a:pt x="311033" y="212648"/>
                    <a:pt x="312031" y="189225"/>
                  </a:cubicBezTo>
                  <a:cubicBezTo>
                    <a:pt x="313719" y="168889"/>
                    <a:pt x="316453" y="148625"/>
                    <a:pt x="317023" y="128195"/>
                  </a:cubicBezTo>
                  <a:cubicBezTo>
                    <a:pt x="318045" y="105389"/>
                    <a:pt x="318544" y="82488"/>
                    <a:pt x="315835" y="59777"/>
                  </a:cubicBezTo>
                  <a:cubicBezTo>
                    <a:pt x="314099" y="46830"/>
                    <a:pt x="314741" y="32481"/>
                    <a:pt x="307420" y="21173"/>
                  </a:cubicBezTo>
                  <a:cubicBezTo>
                    <a:pt x="299838" y="13856"/>
                    <a:pt x="285339" y="12835"/>
                    <a:pt x="275260" y="13832"/>
                  </a:cubicBezTo>
                  <a:cubicBezTo>
                    <a:pt x="266014" y="15852"/>
                    <a:pt x="258836" y="22788"/>
                    <a:pt x="252537" y="29440"/>
                  </a:cubicBezTo>
                  <a:cubicBezTo>
                    <a:pt x="215718" y="71251"/>
                    <a:pt x="196418" y="124014"/>
                    <a:pt x="171175" y="172928"/>
                  </a:cubicBezTo>
                  <a:cubicBezTo>
                    <a:pt x="167514" y="133112"/>
                    <a:pt x="157412" y="94390"/>
                    <a:pt x="143579" y="56807"/>
                  </a:cubicBezTo>
                  <a:cubicBezTo>
                    <a:pt x="137589" y="34453"/>
                    <a:pt x="125609" y="11195"/>
                    <a:pt x="102006" y="3783"/>
                  </a:cubicBezTo>
                  <a:cubicBezTo>
                    <a:pt x="87412" y="339"/>
                    <a:pt x="70274" y="-3011"/>
                    <a:pt x="56512" y="4639"/>
                  </a:cubicBezTo>
                  <a:cubicBezTo>
                    <a:pt x="45459" y="9841"/>
                    <a:pt x="40444" y="20318"/>
                    <a:pt x="39089" y="31602"/>
                  </a:cubicBezTo>
                  <a:cubicBezTo>
                    <a:pt x="38804" y="32790"/>
                    <a:pt x="38709" y="34096"/>
                    <a:pt x="38542" y="35118"/>
                  </a:cubicBezTo>
                  <a:cubicBezTo>
                    <a:pt x="38067" y="40891"/>
                    <a:pt x="36688" y="46545"/>
                    <a:pt x="35619" y="52222"/>
                  </a:cubicBezTo>
                  <a:cubicBezTo>
                    <a:pt x="33669" y="60893"/>
                    <a:pt x="31720" y="69565"/>
                    <a:pt x="30199" y="78307"/>
                  </a:cubicBezTo>
                  <a:cubicBezTo>
                    <a:pt x="30175" y="80207"/>
                    <a:pt x="28654" y="84555"/>
                    <a:pt x="28868" y="87358"/>
                  </a:cubicBezTo>
                  <a:cubicBezTo>
                    <a:pt x="22807" y="113490"/>
                    <a:pt x="20169" y="140239"/>
                    <a:pt x="15771" y="166704"/>
                  </a:cubicBezTo>
                  <a:cubicBezTo>
                    <a:pt x="9663" y="201720"/>
                    <a:pt x="5170" y="236547"/>
                    <a:pt x="2888" y="272086"/>
                  </a:cubicBezTo>
                  <a:cubicBezTo>
                    <a:pt x="1795" y="288312"/>
                    <a:pt x="-2412" y="305274"/>
                    <a:pt x="1914" y="321262"/>
                  </a:cubicBezTo>
                  <a:cubicBezTo>
                    <a:pt x="13608" y="346538"/>
                    <a:pt x="47812" y="361410"/>
                    <a:pt x="57249" y="325918"/>
                  </a:cubicBezTo>
                  <a:cubicBezTo>
                    <a:pt x="67374" y="286008"/>
                    <a:pt x="70464" y="244624"/>
                    <a:pt x="76121" y="203930"/>
                  </a:cubicBezTo>
                  <a:cubicBezTo>
                    <a:pt x="79592" y="167749"/>
                    <a:pt x="86152" y="131996"/>
                    <a:pt x="90026" y="95886"/>
                  </a:cubicBezTo>
                  <a:cubicBezTo>
                    <a:pt x="99986" y="121424"/>
                    <a:pt x="106118" y="148411"/>
                    <a:pt x="112916" y="174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5404475" y="1763475"/>
              <a:ext cx="174560" cy="350427"/>
            </a:xfrm>
            <a:custGeom>
              <a:rect b="b" l="l" r="r" t="t"/>
              <a:pathLst>
                <a:path extrusionOk="0" h="350427" w="174560">
                  <a:moveTo>
                    <a:pt x="144487" y="63849"/>
                  </a:moveTo>
                  <a:cubicBezTo>
                    <a:pt x="153733" y="64348"/>
                    <a:pt x="162504" y="59645"/>
                    <a:pt x="167947" y="52280"/>
                  </a:cubicBezTo>
                  <a:cubicBezTo>
                    <a:pt x="174650" y="42968"/>
                    <a:pt x="176195" y="29617"/>
                    <a:pt x="172867" y="18760"/>
                  </a:cubicBezTo>
                  <a:cubicBezTo>
                    <a:pt x="169943" y="11111"/>
                    <a:pt x="161933" y="7215"/>
                    <a:pt x="154541" y="5053"/>
                  </a:cubicBezTo>
                  <a:cubicBezTo>
                    <a:pt x="149359" y="3889"/>
                    <a:pt x="137189" y="-1124"/>
                    <a:pt x="130439" y="230"/>
                  </a:cubicBezTo>
                  <a:cubicBezTo>
                    <a:pt x="125019" y="325"/>
                    <a:pt x="119624" y="895"/>
                    <a:pt x="114323" y="2012"/>
                  </a:cubicBezTo>
                  <a:cubicBezTo>
                    <a:pt x="82401" y="2915"/>
                    <a:pt x="48863" y="16860"/>
                    <a:pt x="31440" y="43989"/>
                  </a:cubicBezTo>
                  <a:cubicBezTo>
                    <a:pt x="9120" y="83757"/>
                    <a:pt x="16085" y="141651"/>
                    <a:pt x="60819" y="162105"/>
                  </a:cubicBezTo>
                  <a:cubicBezTo>
                    <a:pt x="32343" y="174150"/>
                    <a:pt x="13351" y="202182"/>
                    <a:pt x="4509" y="230975"/>
                  </a:cubicBezTo>
                  <a:cubicBezTo>
                    <a:pt x="-6258" y="261715"/>
                    <a:pt x="3083" y="296518"/>
                    <a:pt x="23762" y="320963"/>
                  </a:cubicBezTo>
                  <a:cubicBezTo>
                    <a:pt x="41661" y="340918"/>
                    <a:pt x="69209" y="349993"/>
                    <a:pt x="95546" y="350326"/>
                  </a:cubicBezTo>
                  <a:cubicBezTo>
                    <a:pt x="97281" y="350397"/>
                    <a:pt x="99016" y="350445"/>
                    <a:pt x="100703" y="350421"/>
                  </a:cubicBezTo>
                  <a:cubicBezTo>
                    <a:pt x="114109" y="350421"/>
                    <a:pt x="128086" y="347855"/>
                    <a:pt x="137807" y="338020"/>
                  </a:cubicBezTo>
                  <a:cubicBezTo>
                    <a:pt x="146745" y="328280"/>
                    <a:pt x="149145" y="311603"/>
                    <a:pt x="139947" y="301246"/>
                  </a:cubicBezTo>
                  <a:cubicBezTo>
                    <a:pt x="127396" y="286754"/>
                    <a:pt x="107288" y="284925"/>
                    <a:pt x="90102" y="279319"/>
                  </a:cubicBezTo>
                  <a:cubicBezTo>
                    <a:pt x="74866" y="274496"/>
                    <a:pt x="58466" y="262071"/>
                    <a:pt x="62078" y="244207"/>
                  </a:cubicBezTo>
                  <a:cubicBezTo>
                    <a:pt x="65620" y="225606"/>
                    <a:pt x="85562" y="218122"/>
                    <a:pt x="102558" y="217695"/>
                  </a:cubicBezTo>
                  <a:cubicBezTo>
                    <a:pt x="114038" y="217505"/>
                    <a:pt x="123974" y="217315"/>
                    <a:pt x="130154" y="206007"/>
                  </a:cubicBezTo>
                  <a:cubicBezTo>
                    <a:pt x="135644" y="197074"/>
                    <a:pt x="138972" y="186954"/>
                    <a:pt x="141777" y="176905"/>
                  </a:cubicBezTo>
                  <a:cubicBezTo>
                    <a:pt x="145770" y="164433"/>
                    <a:pt x="145271" y="151201"/>
                    <a:pt x="135882" y="141271"/>
                  </a:cubicBezTo>
                  <a:cubicBezTo>
                    <a:pt x="121145" y="122670"/>
                    <a:pt x="86798" y="118322"/>
                    <a:pt x="93953" y="88081"/>
                  </a:cubicBezTo>
                  <a:cubicBezTo>
                    <a:pt x="100775" y="62495"/>
                    <a:pt x="122025" y="61094"/>
                    <a:pt x="144487" y="63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5564759" y="1753389"/>
              <a:ext cx="160901" cy="308386"/>
            </a:xfrm>
            <a:custGeom>
              <a:rect b="b" l="l" r="r" t="t"/>
              <a:pathLst>
                <a:path extrusionOk="0" h="308386" w="160901">
                  <a:moveTo>
                    <a:pt x="85579" y="308244"/>
                  </a:moveTo>
                  <a:cubicBezTo>
                    <a:pt x="86363" y="308268"/>
                    <a:pt x="87171" y="308268"/>
                    <a:pt x="88027" y="308387"/>
                  </a:cubicBezTo>
                  <a:cubicBezTo>
                    <a:pt x="100149" y="308387"/>
                    <a:pt x="112794" y="306106"/>
                    <a:pt x="122777" y="298932"/>
                  </a:cubicBezTo>
                  <a:cubicBezTo>
                    <a:pt x="132903" y="291781"/>
                    <a:pt x="140034" y="277931"/>
                    <a:pt x="135256" y="265744"/>
                  </a:cubicBezTo>
                  <a:cubicBezTo>
                    <a:pt x="127864" y="246692"/>
                    <a:pt x="107541" y="239969"/>
                    <a:pt x="89619" y="234528"/>
                  </a:cubicBezTo>
                  <a:cubicBezTo>
                    <a:pt x="82322" y="231773"/>
                    <a:pt x="72743" y="229635"/>
                    <a:pt x="68940" y="221914"/>
                  </a:cubicBezTo>
                  <a:cubicBezTo>
                    <a:pt x="63853" y="209537"/>
                    <a:pt x="69130" y="193335"/>
                    <a:pt x="80635" y="186398"/>
                  </a:cubicBezTo>
                  <a:cubicBezTo>
                    <a:pt x="91592" y="178963"/>
                    <a:pt x="104855" y="176611"/>
                    <a:pt x="117857" y="176088"/>
                  </a:cubicBezTo>
                  <a:cubicBezTo>
                    <a:pt x="132000" y="174140"/>
                    <a:pt x="135161" y="156347"/>
                    <a:pt x="136825" y="144587"/>
                  </a:cubicBezTo>
                  <a:cubicBezTo>
                    <a:pt x="140652" y="122423"/>
                    <a:pt x="120923" y="115723"/>
                    <a:pt x="107399" y="103727"/>
                  </a:cubicBezTo>
                  <a:cubicBezTo>
                    <a:pt x="100720" y="97978"/>
                    <a:pt x="97368" y="89877"/>
                    <a:pt x="97130" y="81134"/>
                  </a:cubicBezTo>
                  <a:cubicBezTo>
                    <a:pt x="96774" y="76241"/>
                    <a:pt x="97202" y="71204"/>
                    <a:pt x="100268" y="67166"/>
                  </a:cubicBezTo>
                  <a:cubicBezTo>
                    <a:pt x="106210" y="56452"/>
                    <a:pt x="116574" y="56737"/>
                    <a:pt x="127080" y="57022"/>
                  </a:cubicBezTo>
                  <a:cubicBezTo>
                    <a:pt x="135280" y="57236"/>
                    <a:pt x="143552" y="57449"/>
                    <a:pt x="149851" y="52461"/>
                  </a:cubicBezTo>
                  <a:cubicBezTo>
                    <a:pt x="154937" y="48303"/>
                    <a:pt x="157243" y="41889"/>
                    <a:pt x="159097" y="35807"/>
                  </a:cubicBezTo>
                  <a:cubicBezTo>
                    <a:pt x="162377" y="26780"/>
                    <a:pt x="161616" y="15852"/>
                    <a:pt x="153202" y="9961"/>
                  </a:cubicBezTo>
                  <a:cubicBezTo>
                    <a:pt x="145976" y="4758"/>
                    <a:pt x="137063" y="2905"/>
                    <a:pt x="128435" y="1622"/>
                  </a:cubicBezTo>
                  <a:cubicBezTo>
                    <a:pt x="128054" y="1551"/>
                    <a:pt x="127650" y="1551"/>
                    <a:pt x="127270" y="1575"/>
                  </a:cubicBezTo>
                  <a:cubicBezTo>
                    <a:pt x="122373" y="316"/>
                    <a:pt x="117334" y="482"/>
                    <a:pt x="112366" y="1242"/>
                  </a:cubicBezTo>
                  <a:cubicBezTo>
                    <a:pt x="109942" y="1005"/>
                    <a:pt x="107494" y="862"/>
                    <a:pt x="105046" y="815"/>
                  </a:cubicBezTo>
                  <a:cubicBezTo>
                    <a:pt x="102265" y="292"/>
                    <a:pt x="99460" y="-159"/>
                    <a:pt x="96607" y="54"/>
                  </a:cubicBezTo>
                  <a:cubicBezTo>
                    <a:pt x="93826" y="149"/>
                    <a:pt x="90903" y="-41"/>
                    <a:pt x="88264" y="981"/>
                  </a:cubicBezTo>
                  <a:cubicBezTo>
                    <a:pt x="87219" y="1337"/>
                    <a:pt x="86458" y="1955"/>
                    <a:pt x="85888" y="2715"/>
                  </a:cubicBezTo>
                  <a:cubicBezTo>
                    <a:pt x="76546" y="4853"/>
                    <a:pt x="67728" y="8868"/>
                    <a:pt x="60407" y="15140"/>
                  </a:cubicBezTo>
                  <a:cubicBezTo>
                    <a:pt x="24729" y="46854"/>
                    <a:pt x="11941" y="103251"/>
                    <a:pt x="56865" y="133184"/>
                  </a:cubicBezTo>
                  <a:cubicBezTo>
                    <a:pt x="38587" y="137603"/>
                    <a:pt x="22210" y="149077"/>
                    <a:pt x="13391" y="165920"/>
                  </a:cubicBezTo>
                  <a:cubicBezTo>
                    <a:pt x="1411" y="189225"/>
                    <a:pt x="-3247" y="216996"/>
                    <a:pt x="2362" y="242724"/>
                  </a:cubicBezTo>
                  <a:cubicBezTo>
                    <a:pt x="6213" y="258997"/>
                    <a:pt x="13272" y="275555"/>
                    <a:pt x="27011" y="285818"/>
                  </a:cubicBezTo>
                  <a:cubicBezTo>
                    <a:pt x="37018" y="293776"/>
                    <a:pt x="47785" y="301307"/>
                    <a:pt x="60193" y="304823"/>
                  </a:cubicBezTo>
                  <a:cubicBezTo>
                    <a:pt x="68441" y="307127"/>
                    <a:pt x="77045" y="307911"/>
                    <a:pt x="85579" y="308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5743734" y="1763710"/>
              <a:ext cx="203248" cy="338332"/>
            </a:xfrm>
            <a:custGeom>
              <a:rect b="b" l="l" r="r" t="t"/>
              <a:pathLst>
                <a:path extrusionOk="0" h="338332" w="203248">
                  <a:moveTo>
                    <a:pt x="135881" y="19476"/>
                  </a:moveTo>
                  <a:cubicBezTo>
                    <a:pt x="113300" y="13584"/>
                    <a:pt x="90172" y="10686"/>
                    <a:pt x="67496" y="5293"/>
                  </a:cubicBezTo>
                  <a:cubicBezTo>
                    <a:pt x="50050" y="2157"/>
                    <a:pt x="31224" y="-3449"/>
                    <a:pt x="13992" y="2894"/>
                  </a:cubicBezTo>
                  <a:cubicBezTo>
                    <a:pt x="5672" y="8429"/>
                    <a:pt x="1941" y="18906"/>
                    <a:pt x="562" y="28408"/>
                  </a:cubicBezTo>
                  <a:cubicBezTo>
                    <a:pt x="-5927" y="65183"/>
                    <a:pt x="45462" y="56868"/>
                    <a:pt x="67520" y="65515"/>
                  </a:cubicBezTo>
                  <a:cubicBezTo>
                    <a:pt x="68661" y="68295"/>
                    <a:pt x="68233" y="71359"/>
                    <a:pt x="68233" y="74305"/>
                  </a:cubicBezTo>
                  <a:cubicBezTo>
                    <a:pt x="67116" y="89984"/>
                    <a:pt x="64692" y="105521"/>
                    <a:pt x="62101" y="121010"/>
                  </a:cubicBezTo>
                  <a:cubicBezTo>
                    <a:pt x="56087" y="161989"/>
                    <a:pt x="47792" y="202541"/>
                    <a:pt x="42990" y="243687"/>
                  </a:cubicBezTo>
                  <a:cubicBezTo>
                    <a:pt x="39496" y="266089"/>
                    <a:pt x="36168" y="288515"/>
                    <a:pt x="36477" y="311250"/>
                  </a:cubicBezTo>
                  <a:cubicBezTo>
                    <a:pt x="34647" y="328544"/>
                    <a:pt x="57680" y="337239"/>
                    <a:pt x="71775" y="338332"/>
                  </a:cubicBezTo>
                  <a:cubicBezTo>
                    <a:pt x="93928" y="336812"/>
                    <a:pt x="99442" y="310418"/>
                    <a:pt x="103673" y="292696"/>
                  </a:cubicBezTo>
                  <a:cubicBezTo>
                    <a:pt x="107381" y="272456"/>
                    <a:pt x="111470" y="252216"/>
                    <a:pt x="113846" y="231738"/>
                  </a:cubicBezTo>
                  <a:cubicBezTo>
                    <a:pt x="120335" y="181303"/>
                    <a:pt x="124804" y="130560"/>
                    <a:pt x="132268" y="80268"/>
                  </a:cubicBezTo>
                  <a:cubicBezTo>
                    <a:pt x="145151" y="76324"/>
                    <a:pt x="158176" y="77108"/>
                    <a:pt x="172034" y="77607"/>
                  </a:cubicBezTo>
                  <a:cubicBezTo>
                    <a:pt x="177810" y="77916"/>
                    <a:pt x="186058" y="79413"/>
                    <a:pt x="191073" y="75042"/>
                  </a:cubicBezTo>
                  <a:cubicBezTo>
                    <a:pt x="200367" y="66299"/>
                    <a:pt x="208971" y="48696"/>
                    <a:pt x="198346" y="37958"/>
                  </a:cubicBezTo>
                  <a:cubicBezTo>
                    <a:pt x="180519" y="24678"/>
                    <a:pt x="157154" y="22920"/>
                    <a:pt x="135881" y="194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5149777" y="2113801"/>
              <a:ext cx="259014" cy="399351"/>
            </a:xfrm>
            <a:custGeom>
              <a:rect b="b" l="l" r="r" t="t"/>
              <a:pathLst>
                <a:path extrusionOk="0" h="399351" w="259014">
                  <a:moveTo>
                    <a:pt x="258257" y="20692"/>
                  </a:moveTo>
                  <a:cubicBezTo>
                    <a:pt x="256522" y="8767"/>
                    <a:pt x="231992" y="-7340"/>
                    <a:pt x="222247" y="3683"/>
                  </a:cubicBezTo>
                  <a:cubicBezTo>
                    <a:pt x="209697" y="21096"/>
                    <a:pt x="199642" y="40172"/>
                    <a:pt x="190705" y="59629"/>
                  </a:cubicBezTo>
                  <a:cubicBezTo>
                    <a:pt x="181150" y="79441"/>
                    <a:pt x="167078" y="96641"/>
                    <a:pt x="154124" y="114268"/>
                  </a:cubicBezTo>
                  <a:cubicBezTo>
                    <a:pt x="141598" y="131990"/>
                    <a:pt x="133326" y="152231"/>
                    <a:pt x="117139" y="167340"/>
                  </a:cubicBezTo>
                  <a:cubicBezTo>
                    <a:pt x="106015" y="137264"/>
                    <a:pt x="92371" y="108329"/>
                    <a:pt x="78086" y="79679"/>
                  </a:cubicBezTo>
                  <a:cubicBezTo>
                    <a:pt x="72215" y="67611"/>
                    <a:pt x="66629" y="55376"/>
                    <a:pt x="61685" y="42881"/>
                  </a:cubicBezTo>
                  <a:cubicBezTo>
                    <a:pt x="59926" y="39745"/>
                    <a:pt x="57597" y="29292"/>
                    <a:pt x="53200" y="30195"/>
                  </a:cubicBezTo>
                  <a:cubicBezTo>
                    <a:pt x="43882" y="24565"/>
                    <a:pt x="32164" y="27629"/>
                    <a:pt x="22561" y="31002"/>
                  </a:cubicBezTo>
                  <a:cubicBezTo>
                    <a:pt x="10011" y="35778"/>
                    <a:pt x="1525" y="48677"/>
                    <a:pt x="123" y="61767"/>
                  </a:cubicBezTo>
                  <a:cubicBezTo>
                    <a:pt x="-1184" y="75712"/>
                    <a:pt x="8252" y="87637"/>
                    <a:pt x="13790" y="99753"/>
                  </a:cubicBezTo>
                  <a:cubicBezTo>
                    <a:pt x="20113" y="114458"/>
                    <a:pt x="29430" y="127263"/>
                    <a:pt x="39128" y="139854"/>
                  </a:cubicBezTo>
                  <a:cubicBezTo>
                    <a:pt x="47210" y="152634"/>
                    <a:pt x="55410" y="165534"/>
                    <a:pt x="66059" y="176367"/>
                  </a:cubicBezTo>
                  <a:cubicBezTo>
                    <a:pt x="71288" y="181498"/>
                    <a:pt x="77349" y="185751"/>
                    <a:pt x="82269" y="191191"/>
                  </a:cubicBezTo>
                  <a:cubicBezTo>
                    <a:pt x="86025" y="196441"/>
                    <a:pt x="85264" y="203663"/>
                    <a:pt x="86096" y="209768"/>
                  </a:cubicBezTo>
                  <a:cubicBezTo>
                    <a:pt x="86500" y="216064"/>
                    <a:pt x="86334" y="223190"/>
                    <a:pt x="86286" y="230294"/>
                  </a:cubicBezTo>
                  <a:cubicBezTo>
                    <a:pt x="86286" y="250866"/>
                    <a:pt x="84290" y="270418"/>
                    <a:pt x="83601" y="291442"/>
                  </a:cubicBezTo>
                  <a:cubicBezTo>
                    <a:pt x="85550" y="309402"/>
                    <a:pt x="68531" y="397015"/>
                    <a:pt x="88640" y="399272"/>
                  </a:cubicBezTo>
                  <a:cubicBezTo>
                    <a:pt x="89614" y="399343"/>
                    <a:pt x="90612" y="399367"/>
                    <a:pt x="91563" y="399343"/>
                  </a:cubicBezTo>
                  <a:cubicBezTo>
                    <a:pt x="102236" y="399343"/>
                    <a:pt x="114144" y="395946"/>
                    <a:pt x="120895" y="387536"/>
                  </a:cubicBezTo>
                  <a:cubicBezTo>
                    <a:pt x="129356" y="370741"/>
                    <a:pt x="129737" y="351070"/>
                    <a:pt x="133373" y="332873"/>
                  </a:cubicBezTo>
                  <a:cubicBezTo>
                    <a:pt x="137890" y="307929"/>
                    <a:pt x="142144" y="282866"/>
                    <a:pt x="144593" y="257613"/>
                  </a:cubicBezTo>
                  <a:cubicBezTo>
                    <a:pt x="146185" y="240556"/>
                    <a:pt x="147041" y="223428"/>
                    <a:pt x="149632" y="206466"/>
                  </a:cubicBezTo>
                  <a:cubicBezTo>
                    <a:pt x="151462" y="200836"/>
                    <a:pt x="156239" y="196631"/>
                    <a:pt x="159306" y="191333"/>
                  </a:cubicBezTo>
                  <a:cubicBezTo>
                    <a:pt x="167173" y="178624"/>
                    <a:pt x="176253" y="166817"/>
                    <a:pt x="185428" y="155034"/>
                  </a:cubicBezTo>
                  <a:cubicBezTo>
                    <a:pt x="196766" y="139355"/>
                    <a:pt x="206535" y="123105"/>
                    <a:pt x="217707" y="107189"/>
                  </a:cubicBezTo>
                  <a:cubicBezTo>
                    <a:pt x="231707" y="84644"/>
                    <a:pt x="264390" y="47798"/>
                    <a:pt x="258257" y="206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5348755" y="2189735"/>
              <a:ext cx="237578" cy="310414"/>
            </a:xfrm>
            <a:custGeom>
              <a:rect b="b" l="l" r="r" t="t"/>
              <a:pathLst>
                <a:path extrusionOk="0" h="310414" w="237578">
                  <a:moveTo>
                    <a:pt x="172516" y="8425"/>
                  </a:moveTo>
                  <a:cubicBezTo>
                    <a:pt x="161986" y="2890"/>
                    <a:pt x="150339" y="-603"/>
                    <a:pt x="138335" y="86"/>
                  </a:cubicBezTo>
                  <a:cubicBezTo>
                    <a:pt x="136957" y="110"/>
                    <a:pt x="135673" y="609"/>
                    <a:pt x="134675" y="1417"/>
                  </a:cubicBezTo>
                  <a:cubicBezTo>
                    <a:pt x="132369" y="1607"/>
                    <a:pt x="130087" y="2106"/>
                    <a:pt x="127829" y="2652"/>
                  </a:cubicBezTo>
                  <a:cubicBezTo>
                    <a:pt x="98189" y="4885"/>
                    <a:pt x="68620" y="18450"/>
                    <a:pt x="47988" y="39783"/>
                  </a:cubicBezTo>
                  <a:cubicBezTo>
                    <a:pt x="27832" y="62850"/>
                    <a:pt x="14664" y="91405"/>
                    <a:pt x="5988" y="120578"/>
                  </a:cubicBezTo>
                  <a:cubicBezTo>
                    <a:pt x="46" y="143004"/>
                    <a:pt x="-1143" y="166998"/>
                    <a:pt x="973" y="190089"/>
                  </a:cubicBezTo>
                  <a:cubicBezTo>
                    <a:pt x="9221" y="245132"/>
                    <a:pt x="48725" y="308466"/>
                    <a:pt x="109836" y="310177"/>
                  </a:cubicBezTo>
                  <a:cubicBezTo>
                    <a:pt x="112023" y="310343"/>
                    <a:pt x="114210" y="310414"/>
                    <a:pt x="116373" y="310414"/>
                  </a:cubicBezTo>
                  <a:cubicBezTo>
                    <a:pt x="138573" y="310414"/>
                    <a:pt x="160845" y="302527"/>
                    <a:pt x="177935" y="288297"/>
                  </a:cubicBezTo>
                  <a:cubicBezTo>
                    <a:pt x="194217" y="274020"/>
                    <a:pt x="203891" y="254041"/>
                    <a:pt x="213066" y="234798"/>
                  </a:cubicBezTo>
                  <a:cubicBezTo>
                    <a:pt x="229752" y="196479"/>
                    <a:pt x="240638" y="154264"/>
                    <a:pt x="236811" y="112240"/>
                  </a:cubicBezTo>
                  <a:cubicBezTo>
                    <a:pt x="232985" y="78981"/>
                    <a:pt x="203202" y="23486"/>
                    <a:pt x="172516" y="8425"/>
                  </a:cubicBezTo>
                  <a:close/>
                  <a:moveTo>
                    <a:pt x="157446" y="219309"/>
                  </a:moveTo>
                  <a:cubicBezTo>
                    <a:pt x="148271" y="228716"/>
                    <a:pt x="138953" y="240808"/>
                    <a:pt x="124811" y="241854"/>
                  </a:cubicBezTo>
                  <a:cubicBezTo>
                    <a:pt x="113734" y="242020"/>
                    <a:pt x="101802" y="240024"/>
                    <a:pt x="93435" y="232185"/>
                  </a:cubicBezTo>
                  <a:cubicBezTo>
                    <a:pt x="82406" y="221447"/>
                    <a:pt x="71639" y="209593"/>
                    <a:pt x="66552" y="194793"/>
                  </a:cubicBezTo>
                  <a:cubicBezTo>
                    <a:pt x="60990" y="179256"/>
                    <a:pt x="63011" y="162413"/>
                    <a:pt x="63343" y="146235"/>
                  </a:cubicBezTo>
                  <a:cubicBezTo>
                    <a:pt x="63581" y="130698"/>
                    <a:pt x="67479" y="115684"/>
                    <a:pt x="74467" y="102072"/>
                  </a:cubicBezTo>
                  <a:cubicBezTo>
                    <a:pt x="75180" y="101098"/>
                    <a:pt x="75846" y="100076"/>
                    <a:pt x="76559" y="99102"/>
                  </a:cubicBezTo>
                  <a:cubicBezTo>
                    <a:pt x="79126" y="95515"/>
                    <a:pt x="81669" y="91904"/>
                    <a:pt x="84213" y="88270"/>
                  </a:cubicBezTo>
                  <a:cubicBezTo>
                    <a:pt x="88277" y="88056"/>
                    <a:pt x="89846" y="82663"/>
                    <a:pt x="92556" y="80097"/>
                  </a:cubicBezTo>
                  <a:cubicBezTo>
                    <a:pt x="96240" y="76106"/>
                    <a:pt x="100019" y="73256"/>
                    <a:pt x="104844" y="70524"/>
                  </a:cubicBezTo>
                  <a:cubicBezTo>
                    <a:pt x="155069" y="48787"/>
                    <a:pt x="174916" y="78197"/>
                    <a:pt x="184709" y="124236"/>
                  </a:cubicBezTo>
                  <a:cubicBezTo>
                    <a:pt x="188108" y="155690"/>
                    <a:pt x="177555" y="194602"/>
                    <a:pt x="157446" y="2193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5622517" y="2134577"/>
              <a:ext cx="192860" cy="301976"/>
            </a:xfrm>
            <a:custGeom>
              <a:rect b="b" l="l" r="r" t="t"/>
              <a:pathLst>
                <a:path extrusionOk="0" h="301976" w="192860">
                  <a:moveTo>
                    <a:pt x="192660" y="33816"/>
                  </a:moveTo>
                  <a:cubicBezTo>
                    <a:pt x="192802" y="24480"/>
                    <a:pt x="187597" y="15833"/>
                    <a:pt x="179515" y="11200"/>
                  </a:cubicBezTo>
                  <a:cubicBezTo>
                    <a:pt x="170958" y="6425"/>
                    <a:pt x="158741" y="937"/>
                    <a:pt x="149780" y="7447"/>
                  </a:cubicBezTo>
                  <a:cubicBezTo>
                    <a:pt x="120615" y="35479"/>
                    <a:pt x="115647" y="104871"/>
                    <a:pt x="104618" y="143665"/>
                  </a:cubicBezTo>
                  <a:cubicBezTo>
                    <a:pt x="99460" y="162765"/>
                    <a:pt x="88004" y="224056"/>
                    <a:pt x="70034" y="231326"/>
                  </a:cubicBezTo>
                  <a:cubicBezTo>
                    <a:pt x="59528" y="219257"/>
                    <a:pt x="62000" y="202438"/>
                    <a:pt x="61097" y="187091"/>
                  </a:cubicBezTo>
                  <a:cubicBezTo>
                    <a:pt x="60336" y="157824"/>
                    <a:pt x="59932" y="129221"/>
                    <a:pt x="63854" y="100001"/>
                  </a:cubicBezTo>
                  <a:cubicBezTo>
                    <a:pt x="65993" y="83704"/>
                    <a:pt x="66873" y="67241"/>
                    <a:pt x="68608" y="50873"/>
                  </a:cubicBezTo>
                  <a:cubicBezTo>
                    <a:pt x="68441" y="38567"/>
                    <a:pt x="74146" y="16712"/>
                    <a:pt x="63854" y="8088"/>
                  </a:cubicBezTo>
                  <a:cubicBezTo>
                    <a:pt x="56581" y="2292"/>
                    <a:pt x="46954" y="510"/>
                    <a:pt x="37850" y="225"/>
                  </a:cubicBezTo>
                  <a:cubicBezTo>
                    <a:pt x="31314" y="-607"/>
                    <a:pt x="24445" y="724"/>
                    <a:pt x="20737" y="6663"/>
                  </a:cubicBezTo>
                  <a:cubicBezTo>
                    <a:pt x="19501" y="8421"/>
                    <a:pt x="18074" y="10654"/>
                    <a:pt x="17195" y="13006"/>
                  </a:cubicBezTo>
                  <a:cubicBezTo>
                    <a:pt x="15555" y="15999"/>
                    <a:pt x="15484" y="24124"/>
                    <a:pt x="15056" y="25858"/>
                  </a:cubicBezTo>
                  <a:cubicBezTo>
                    <a:pt x="13534" y="34172"/>
                    <a:pt x="10944" y="42820"/>
                    <a:pt x="11300" y="51253"/>
                  </a:cubicBezTo>
                  <a:cubicBezTo>
                    <a:pt x="10444" y="55719"/>
                    <a:pt x="9993" y="60209"/>
                    <a:pt x="9684" y="64675"/>
                  </a:cubicBezTo>
                  <a:cubicBezTo>
                    <a:pt x="5168" y="96414"/>
                    <a:pt x="3195" y="128508"/>
                    <a:pt x="1008" y="160508"/>
                  </a:cubicBezTo>
                  <a:cubicBezTo>
                    <a:pt x="-1725" y="191463"/>
                    <a:pt x="1056" y="222417"/>
                    <a:pt x="9898" y="252231"/>
                  </a:cubicBezTo>
                  <a:cubicBezTo>
                    <a:pt x="12441" y="262304"/>
                    <a:pt x="15436" y="272424"/>
                    <a:pt x="22900" y="280358"/>
                  </a:cubicBezTo>
                  <a:cubicBezTo>
                    <a:pt x="34380" y="292664"/>
                    <a:pt x="50924" y="301787"/>
                    <a:pt x="67990" y="301977"/>
                  </a:cubicBezTo>
                  <a:cubicBezTo>
                    <a:pt x="102764" y="301501"/>
                    <a:pt x="119213" y="275987"/>
                    <a:pt x="138442" y="251518"/>
                  </a:cubicBezTo>
                  <a:cubicBezTo>
                    <a:pt x="161641" y="220421"/>
                    <a:pt x="166181" y="181081"/>
                    <a:pt x="177257" y="144972"/>
                  </a:cubicBezTo>
                  <a:cubicBezTo>
                    <a:pt x="180347" y="132595"/>
                    <a:pt x="183081" y="120099"/>
                    <a:pt x="184768" y="107437"/>
                  </a:cubicBezTo>
                  <a:cubicBezTo>
                    <a:pt x="189189" y="83372"/>
                    <a:pt x="193896" y="58546"/>
                    <a:pt x="192660" y="338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831159" y="2114788"/>
              <a:ext cx="103925" cy="252135"/>
            </a:xfrm>
            <a:custGeom>
              <a:rect b="b" l="l" r="r" t="t"/>
              <a:pathLst>
                <a:path extrusionOk="0" h="252135" w="103925">
                  <a:moveTo>
                    <a:pt x="93143" y="9893"/>
                  </a:moveTo>
                  <a:cubicBezTo>
                    <a:pt x="82090" y="2482"/>
                    <a:pt x="65428" y="-3220"/>
                    <a:pt x="52545" y="2054"/>
                  </a:cubicBezTo>
                  <a:cubicBezTo>
                    <a:pt x="37927" y="12958"/>
                    <a:pt x="39400" y="33032"/>
                    <a:pt x="34837" y="49210"/>
                  </a:cubicBezTo>
                  <a:cubicBezTo>
                    <a:pt x="31794" y="66053"/>
                    <a:pt x="25804" y="82255"/>
                    <a:pt x="22429" y="99051"/>
                  </a:cubicBezTo>
                  <a:cubicBezTo>
                    <a:pt x="17319" y="123116"/>
                    <a:pt x="12921" y="147228"/>
                    <a:pt x="7573" y="171270"/>
                  </a:cubicBezTo>
                  <a:cubicBezTo>
                    <a:pt x="4745" y="185215"/>
                    <a:pt x="1750" y="199159"/>
                    <a:pt x="585" y="213342"/>
                  </a:cubicBezTo>
                  <a:cubicBezTo>
                    <a:pt x="-1768" y="230470"/>
                    <a:pt x="2605" y="245484"/>
                    <a:pt x="20527" y="251091"/>
                  </a:cubicBezTo>
                  <a:cubicBezTo>
                    <a:pt x="22786" y="251803"/>
                    <a:pt x="24925" y="252136"/>
                    <a:pt x="26921" y="252136"/>
                  </a:cubicBezTo>
                  <a:cubicBezTo>
                    <a:pt x="51903" y="252136"/>
                    <a:pt x="58439" y="201440"/>
                    <a:pt x="65261" y="183053"/>
                  </a:cubicBezTo>
                  <a:cubicBezTo>
                    <a:pt x="73818" y="156493"/>
                    <a:pt x="81638" y="129720"/>
                    <a:pt x="90575" y="103279"/>
                  </a:cubicBezTo>
                  <a:cubicBezTo>
                    <a:pt x="95924" y="82564"/>
                    <a:pt x="116199" y="22270"/>
                    <a:pt x="93143" y="9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5804755" y="2391408"/>
              <a:ext cx="63405" cy="67666"/>
            </a:xfrm>
            <a:custGeom>
              <a:rect b="b" l="l" r="r" t="t"/>
              <a:pathLst>
                <a:path extrusionOk="0" h="67666" w="63405">
                  <a:moveTo>
                    <a:pt x="30531" y="9"/>
                  </a:moveTo>
                  <a:cubicBezTo>
                    <a:pt x="29604" y="56"/>
                    <a:pt x="28559" y="33"/>
                    <a:pt x="27489" y="33"/>
                  </a:cubicBezTo>
                  <a:cubicBezTo>
                    <a:pt x="23210" y="9"/>
                    <a:pt x="18362" y="-39"/>
                    <a:pt x="17173" y="4689"/>
                  </a:cubicBezTo>
                  <a:cubicBezTo>
                    <a:pt x="4219" y="10747"/>
                    <a:pt x="-2627" y="26545"/>
                    <a:pt x="939" y="40228"/>
                  </a:cubicBezTo>
                  <a:cubicBezTo>
                    <a:pt x="4956" y="51156"/>
                    <a:pt x="13037" y="62488"/>
                    <a:pt x="24280" y="66669"/>
                  </a:cubicBezTo>
                  <a:cubicBezTo>
                    <a:pt x="26681" y="67334"/>
                    <a:pt x="29034" y="67643"/>
                    <a:pt x="31316" y="67667"/>
                  </a:cubicBezTo>
                  <a:cubicBezTo>
                    <a:pt x="56606" y="67667"/>
                    <a:pt x="73839" y="29300"/>
                    <a:pt x="56202" y="10177"/>
                  </a:cubicBezTo>
                  <a:cubicBezTo>
                    <a:pt x="49523" y="3430"/>
                    <a:pt x="39992" y="-205"/>
                    <a:pt x="30531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3" name="Google Shape;1583;p37"/>
          <p:cNvGrpSpPr/>
          <p:nvPr/>
        </p:nvGrpSpPr>
        <p:grpSpPr>
          <a:xfrm>
            <a:off x="7474572" y="662677"/>
            <a:ext cx="590581" cy="593898"/>
            <a:chOff x="14949144" y="1325355"/>
            <a:chExt cx="1181163" cy="1187797"/>
          </a:xfrm>
        </p:grpSpPr>
        <p:sp>
          <p:nvSpPr>
            <p:cNvPr id="1584" name="Google Shape;1584;p37"/>
            <p:cNvSpPr/>
            <p:nvPr/>
          </p:nvSpPr>
          <p:spPr>
            <a:xfrm>
              <a:off x="14949144" y="1357949"/>
              <a:ext cx="247354" cy="379600"/>
            </a:xfrm>
            <a:custGeom>
              <a:rect b="b" l="l" r="r" t="t"/>
              <a:pathLst>
                <a:path extrusionOk="0" h="379600" w="247354">
                  <a:moveTo>
                    <a:pt x="31090" y="379530"/>
                  </a:moveTo>
                  <a:cubicBezTo>
                    <a:pt x="-3423" y="375657"/>
                    <a:pt x="404" y="334892"/>
                    <a:pt x="0" y="309045"/>
                  </a:cubicBezTo>
                  <a:cubicBezTo>
                    <a:pt x="523" y="276546"/>
                    <a:pt x="1735" y="243977"/>
                    <a:pt x="4540" y="211597"/>
                  </a:cubicBezTo>
                  <a:cubicBezTo>
                    <a:pt x="8486" y="163158"/>
                    <a:pt x="13192" y="114576"/>
                    <a:pt x="23841" y="67064"/>
                  </a:cubicBezTo>
                  <a:cubicBezTo>
                    <a:pt x="29212" y="49746"/>
                    <a:pt x="21796" y="26773"/>
                    <a:pt x="38863" y="14800"/>
                  </a:cubicBezTo>
                  <a:cubicBezTo>
                    <a:pt x="50201" y="6794"/>
                    <a:pt x="64700" y="13446"/>
                    <a:pt x="76299" y="17675"/>
                  </a:cubicBezTo>
                  <a:cubicBezTo>
                    <a:pt x="85213" y="21024"/>
                    <a:pt x="92272" y="27438"/>
                    <a:pt x="97739" y="35088"/>
                  </a:cubicBezTo>
                  <a:cubicBezTo>
                    <a:pt x="105393" y="45493"/>
                    <a:pt x="112595" y="55423"/>
                    <a:pt x="118965" y="66494"/>
                  </a:cubicBezTo>
                  <a:cubicBezTo>
                    <a:pt x="124432" y="76804"/>
                    <a:pt x="128639" y="87708"/>
                    <a:pt x="133726" y="98185"/>
                  </a:cubicBezTo>
                  <a:cubicBezTo>
                    <a:pt x="151125" y="135719"/>
                    <a:pt x="164887" y="174798"/>
                    <a:pt x="180765" y="212975"/>
                  </a:cubicBezTo>
                  <a:cubicBezTo>
                    <a:pt x="182215" y="183659"/>
                    <a:pt x="182025" y="154321"/>
                    <a:pt x="184331" y="125029"/>
                  </a:cubicBezTo>
                  <a:cubicBezTo>
                    <a:pt x="184854" y="108970"/>
                    <a:pt x="185591" y="92887"/>
                    <a:pt x="188728" y="77065"/>
                  </a:cubicBezTo>
                  <a:cubicBezTo>
                    <a:pt x="192460" y="55685"/>
                    <a:pt x="194338" y="33235"/>
                    <a:pt x="203608" y="13399"/>
                  </a:cubicBezTo>
                  <a:cubicBezTo>
                    <a:pt x="207553" y="6794"/>
                    <a:pt x="214019" y="523"/>
                    <a:pt x="222053" y="0"/>
                  </a:cubicBezTo>
                  <a:cubicBezTo>
                    <a:pt x="231251" y="285"/>
                    <a:pt x="241520" y="5606"/>
                    <a:pt x="244182" y="14919"/>
                  </a:cubicBezTo>
                  <a:cubicBezTo>
                    <a:pt x="248745" y="35753"/>
                    <a:pt x="244396" y="58298"/>
                    <a:pt x="246630" y="79275"/>
                  </a:cubicBezTo>
                  <a:cubicBezTo>
                    <a:pt x="248484" y="103363"/>
                    <a:pt x="246511" y="127595"/>
                    <a:pt x="243754" y="151517"/>
                  </a:cubicBezTo>
                  <a:cubicBezTo>
                    <a:pt x="241234" y="175155"/>
                    <a:pt x="239571" y="198911"/>
                    <a:pt x="237170" y="222572"/>
                  </a:cubicBezTo>
                  <a:cubicBezTo>
                    <a:pt x="234745" y="246328"/>
                    <a:pt x="232464" y="270108"/>
                    <a:pt x="228542" y="293675"/>
                  </a:cubicBezTo>
                  <a:cubicBezTo>
                    <a:pt x="225856" y="309710"/>
                    <a:pt x="226426" y="327408"/>
                    <a:pt x="217085" y="341377"/>
                  </a:cubicBezTo>
                  <a:cubicBezTo>
                    <a:pt x="206008" y="358458"/>
                    <a:pt x="184949" y="352329"/>
                    <a:pt x="170093" y="344157"/>
                  </a:cubicBezTo>
                  <a:cubicBezTo>
                    <a:pt x="150626" y="330117"/>
                    <a:pt x="145682" y="297523"/>
                    <a:pt x="138313" y="275810"/>
                  </a:cubicBezTo>
                  <a:cubicBezTo>
                    <a:pt x="134225" y="264716"/>
                    <a:pt x="129614" y="253788"/>
                    <a:pt x="125882" y="242551"/>
                  </a:cubicBezTo>
                  <a:cubicBezTo>
                    <a:pt x="116374" y="214780"/>
                    <a:pt x="105084" y="187603"/>
                    <a:pt x="95101" y="159998"/>
                  </a:cubicBezTo>
                  <a:cubicBezTo>
                    <a:pt x="90917" y="147027"/>
                    <a:pt x="87281" y="133724"/>
                    <a:pt x="81386" y="121418"/>
                  </a:cubicBezTo>
                  <a:cubicBezTo>
                    <a:pt x="72900" y="174988"/>
                    <a:pt x="70072" y="229081"/>
                    <a:pt x="67077" y="283103"/>
                  </a:cubicBezTo>
                  <a:cubicBezTo>
                    <a:pt x="66388" y="299020"/>
                    <a:pt x="65675" y="314889"/>
                    <a:pt x="64652" y="330782"/>
                  </a:cubicBezTo>
                  <a:cubicBezTo>
                    <a:pt x="64296" y="350785"/>
                    <a:pt x="57403" y="379601"/>
                    <a:pt x="33253" y="379601"/>
                  </a:cubicBezTo>
                  <a:cubicBezTo>
                    <a:pt x="32588" y="379601"/>
                    <a:pt x="31851" y="379577"/>
                    <a:pt x="31090" y="379530"/>
                  </a:cubicBezTo>
                  <a:close/>
                  <a:moveTo>
                    <a:pt x="42143" y="26678"/>
                  </a:moveTo>
                  <a:cubicBezTo>
                    <a:pt x="34561" y="33140"/>
                    <a:pt x="35060" y="42809"/>
                    <a:pt x="33729" y="51741"/>
                  </a:cubicBezTo>
                  <a:cubicBezTo>
                    <a:pt x="32493" y="59676"/>
                    <a:pt x="31138" y="67563"/>
                    <a:pt x="29759" y="75474"/>
                  </a:cubicBezTo>
                  <a:cubicBezTo>
                    <a:pt x="21178" y="123532"/>
                    <a:pt x="17708" y="172304"/>
                    <a:pt x="14333" y="220957"/>
                  </a:cubicBezTo>
                  <a:cubicBezTo>
                    <a:pt x="12503" y="246305"/>
                    <a:pt x="12194" y="271724"/>
                    <a:pt x="11457" y="297119"/>
                  </a:cubicBezTo>
                  <a:cubicBezTo>
                    <a:pt x="11219" y="310423"/>
                    <a:pt x="11481" y="323726"/>
                    <a:pt x="12146" y="337006"/>
                  </a:cubicBezTo>
                  <a:cubicBezTo>
                    <a:pt x="12740" y="350951"/>
                    <a:pt x="17066" y="368150"/>
                    <a:pt x="34180" y="367913"/>
                  </a:cubicBezTo>
                  <a:cubicBezTo>
                    <a:pt x="51151" y="365323"/>
                    <a:pt x="51603" y="343824"/>
                    <a:pt x="52982" y="330354"/>
                  </a:cubicBezTo>
                  <a:cubicBezTo>
                    <a:pt x="53909" y="314723"/>
                    <a:pt x="54693" y="299091"/>
                    <a:pt x="55335" y="283436"/>
                  </a:cubicBezTo>
                  <a:cubicBezTo>
                    <a:pt x="58116" y="236565"/>
                    <a:pt x="60041" y="189551"/>
                    <a:pt x="66530" y="143013"/>
                  </a:cubicBezTo>
                  <a:cubicBezTo>
                    <a:pt x="68693" y="131229"/>
                    <a:pt x="68170" y="118282"/>
                    <a:pt x="73400" y="107378"/>
                  </a:cubicBezTo>
                  <a:cubicBezTo>
                    <a:pt x="79675" y="100465"/>
                    <a:pt x="88422" y="108780"/>
                    <a:pt x="91369" y="115004"/>
                  </a:cubicBezTo>
                  <a:cubicBezTo>
                    <a:pt x="98809" y="129733"/>
                    <a:pt x="102707" y="145887"/>
                    <a:pt x="108031" y="161424"/>
                  </a:cubicBezTo>
                  <a:cubicBezTo>
                    <a:pt x="120914" y="193613"/>
                    <a:pt x="132442" y="226302"/>
                    <a:pt x="144422" y="258824"/>
                  </a:cubicBezTo>
                  <a:cubicBezTo>
                    <a:pt x="155760" y="283079"/>
                    <a:pt x="156307" y="313749"/>
                    <a:pt x="175536" y="333633"/>
                  </a:cubicBezTo>
                  <a:cubicBezTo>
                    <a:pt x="188681" y="340451"/>
                    <a:pt x="204558" y="346912"/>
                    <a:pt x="210786" y="328192"/>
                  </a:cubicBezTo>
                  <a:cubicBezTo>
                    <a:pt x="221197" y="279065"/>
                    <a:pt x="224525" y="228464"/>
                    <a:pt x="229445" y="178504"/>
                  </a:cubicBezTo>
                  <a:cubicBezTo>
                    <a:pt x="231584" y="150163"/>
                    <a:pt x="236100" y="121965"/>
                    <a:pt x="235672" y="93505"/>
                  </a:cubicBezTo>
                  <a:cubicBezTo>
                    <a:pt x="233866" y="71459"/>
                    <a:pt x="234579" y="49674"/>
                    <a:pt x="234270" y="27819"/>
                  </a:cubicBezTo>
                  <a:cubicBezTo>
                    <a:pt x="233676" y="23542"/>
                    <a:pt x="234246" y="18364"/>
                    <a:pt x="230942" y="15156"/>
                  </a:cubicBezTo>
                  <a:cubicBezTo>
                    <a:pt x="224002" y="10096"/>
                    <a:pt x="219295" y="11047"/>
                    <a:pt x="214470" y="18150"/>
                  </a:cubicBezTo>
                  <a:cubicBezTo>
                    <a:pt x="209027" y="27866"/>
                    <a:pt x="207720" y="39340"/>
                    <a:pt x="205058" y="50031"/>
                  </a:cubicBezTo>
                  <a:cubicBezTo>
                    <a:pt x="202110" y="68299"/>
                    <a:pt x="198497" y="86520"/>
                    <a:pt x="196952" y="105003"/>
                  </a:cubicBezTo>
                  <a:cubicBezTo>
                    <a:pt x="196192" y="128735"/>
                    <a:pt x="194100" y="152420"/>
                    <a:pt x="193648" y="176176"/>
                  </a:cubicBezTo>
                  <a:cubicBezTo>
                    <a:pt x="193434" y="198483"/>
                    <a:pt x="192888" y="220957"/>
                    <a:pt x="189798" y="243074"/>
                  </a:cubicBezTo>
                  <a:cubicBezTo>
                    <a:pt x="188704" y="247920"/>
                    <a:pt x="182215" y="249797"/>
                    <a:pt x="179101" y="245711"/>
                  </a:cubicBezTo>
                  <a:cubicBezTo>
                    <a:pt x="177343" y="243525"/>
                    <a:pt x="176986" y="240556"/>
                    <a:pt x="176368" y="237871"/>
                  </a:cubicBezTo>
                  <a:cubicBezTo>
                    <a:pt x="173326" y="225304"/>
                    <a:pt x="168405" y="213284"/>
                    <a:pt x="163533" y="201334"/>
                  </a:cubicBezTo>
                  <a:cubicBezTo>
                    <a:pt x="148439" y="165819"/>
                    <a:pt x="136055" y="129210"/>
                    <a:pt x="119060" y="94502"/>
                  </a:cubicBezTo>
                  <a:cubicBezTo>
                    <a:pt x="112714" y="78894"/>
                    <a:pt x="104585" y="64094"/>
                    <a:pt x="94625" y="50743"/>
                  </a:cubicBezTo>
                  <a:cubicBezTo>
                    <a:pt x="87352" y="39720"/>
                    <a:pt x="79223" y="29672"/>
                    <a:pt x="65865" y="26251"/>
                  </a:cubicBezTo>
                  <a:cubicBezTo>
                    <a:pt x="61349" y="24849"/>
                    <a:pt x="56262" y="22925"/>
                    <a:pt x="51484" y="22925"/>
                  </a:cubicBezTo>
                  <a:cubicBezTo>
                    <a:pt x="48109" y="22901"/>
                    <a:pt x="44900" y="23875"/>
                    <a:pt x="42143" y="26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5225627" y="1325355"/>
              <a:ext cx="74340" cy="327338"/>
            </a:xfrm>
            <a:custGeom>
              <a:rect b="b" l="l" r="r" t="t"/>
              <a:pathLst>
                <a:path extrusionOk="0" h="327338" w="74340">
                  <a:moveTo>
                    <a:pt x="20705" y="326388"/>
                  </a:moveTo>
                  <a:cubicBezTo>
                    <a:pt x="1642" y="323822"/>
                    <a:pt x="-69" y="301349"/>
                    <a:pt x="2" y="285907"/>
                  </a:cubicBezTo>
                  <a:cubicBezTo>
                    <a:pt x="26" y="271440"/>
                    <a:pt x="192" y="256948"/>
                    <a:pt x="216" y="242481"/>
                  </a:cubicBezTo>
                  <a:cubicBezTo>
                    <a:pt x="168" y="221148"/>
                    <a:pt x="549" y="199838"/>
                    <a:pt x="1571" y="178529"/>
                  </a:cubicBezTo>
                  <a:cubicBezTo>
                    <a:pt x="3330" y="135150"/>
                    <a:pt x="4946" y="91391"/>
                    <a:pt x="14073" y="48796"/>
                  </a:cubicBezTo>
                  <a:cubicBezTo>
                    <a:pt x="18637" y="25634"/>
                    <a:pt x="23486" y="-6960"/>
                    <a:pt x="55218" y="1379"/>
                  </a:cubicBezTo>
                  <a:cubicBezTo>
                    <a:pt x="59235" y="-2090"/>
                    <a:pt x="64108" y="1735"/>
                    <a:pt x="67269" y="4633"/>
                  </a:cubicBezTo>
                  <a:cubicBezTo>
                    <a:pt x="78464" y="17580"/>
                    <a:pt x="72879" y="44568"/>
                    <a:pt x="73402" y="61054"/>
                  </a:cubicBezTo>
                  <a:cubicBezTo>
                    <a:pt x="72617" y="96570"/>
                    <a:pt x="70597" y="132038"/>
                    <a:pt x="70597" y="167577"/>
                  </a:cubicBezTo>
                  <a:cubicBezTo>
                    <a:pt x="69598" y="193590"/>
                    <a:pt x="67792" y="219580"/>
                    <a:pt x="65677" y="245522"/>
                  </a:cubicBezTo>
                  <a:cubicBezTo>
                    <a:pt x="64631" y="260060"/>
                    <a:pt x="63228" y="274623"/>
                    <a:pt x="60186" y="288900"/>
                  </a:cubicBezTo>
                  <a:cubicBezTo>
                    <a:pt x="56929" y="308119"/>
                    <a:pt x="48777" y="327338"/>
                    <a:pt x="28715" y="327338"/>
                  </a:cubicBezTo>
                  <a:cubicBezTo>
                    <a:pt x="26196" y="327291"/>
                    <a:pt x="23557" y="327005"/>
                    <a:pt x="20705" y="326388"/>
                  </a:cubicBezTo>
                  <a:close/>
                  <a:moveTo>
                    <a:pt x="30712" y="22308"/>
                  </a:moveTo>
                  <a:cubicBezTo>
                    <a:pt x="26861" y="33972"/>
                    <a:pt x="25316" y="46230"/>
                    <a:pt x="22963" y="58227"/>
                  </a:cubicBezTo>
                  <a:cubicBezTo>
                    <a:pt x="14787" y="103578"/>
                    <a:pt x="14311" y="149879"/>
                    <a:pt x="12433" y="195752"/>
                  </a:cubicBezTo>
                  <a:cubicBezTo>
                    <a:pt x="11673" y="217489"/>
                    <a:pt x="11982" y="239226"/>
                    <a:pt x="11863" y="260987"/>
                  </a:cubicBezTo>
                  <a:cubicBezTo>
                    <a:pt x="12124" y="274528"/>
                    <a:pt x="10651" y="288259"/>
                    <a:pt x="12909" y="301658"/>
                  </a:cubicBezTo>
                  <a:cubicBezTo>
                    <a:pt x="14573" y="312015"/>
                    <a:pt x="18399" y="315674"/>
                    <a:pt x="29238" y="315412"/>
                  </a:cubicBezTo>
                  <a:cubicBezTo>
                    <a:pt x="43856" y="314771"/>
                    <a:pt x="45924" y="297191"/>
                    <a:pt x="48705" y="286121"/>
                  </a:cubicBezTo>
                  <a:cubicBezTo>
                    <a:pt x="51534" y="272010"/>
                    <a:pt x="53079" y="257661"/>
                    <a:pt x="54006" y="243288"/>
                  </a:cubicBezTo>
                  <a:cubicBezTo>
                    <a:pt x="56478" y="211051"/>
                    <a:pt x="59116" y="178838"/>
                    <a:pt x="58997" y="146482"/>
                  </a:cubicBezTo>
                  <a:cubicBezTo>
                    <a:pt x="59283" y="118046"/>
                    <a:pt x="61113" y="89633"/>
                    <a:pt x="61588" y="61197"/>
                  </a:cubicBezTo>
                  <a:cubicBezTo>
                    <a:pt x="62016" y="51647"/>
                    <a:pt x="62159" y="42073"/>
                    <a:pt x="62254" y="32499"/>
                  </a:cubicBezTo>
                  <a:cubicBezTo>
                    <a:pt x="62349" y="26180"/>
                    <a:pt x="62468" y="19600"/>
                    <a:pt x="59615" y="13803"/>
                  </a:cubicBezTo>
                  <a:cubicBezTo>
                    <a:pt x="57690" y="11071"/>
                    <a:pt x="53293" y="10287"/>
                    <a:pt x="53150" y="6344"/>
                  </a:cubicBezTo>
                  <a:cubicBezTo>
                    <a:pt x="53055" y="6344"/>
                    <a:pt x="52936" y="6344"/>
                    <a:pt x="52817" y="6344"/>
                  </a:cubicBezTo>
                  <a:cubicBezTo>
                    <a:pt x="41432" y="6391"/>
                    <a:pt x="34135" y="11142"/>
                    <a:pt x="30712" y="22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15319798" y="1386319"/>
              <a:ext cx="170472" cy="302911"/>
            </a:xfrm>
            <a:custGeom>
              <a:rect b="b" l="l" r="r" t="t"/>
              <a:pathLst>
                <a:path extrusionOk="0" h="302911" w="170472">
                  <a:moveTo>
                    <a:pt x="98098" y="302079"/>
                  </a:moveTo>
                  <a:cubicBezTo>
                    <a:pt x="66604" y="299822"/>
                    <a:pt x="41860" y="277396"/>
                    <a:pt x="24746" y="252452"/>
                  </a:cubicBezTo>
                  <a:cubicBezTo>
                    <a:pt x="15880" y="239838"/>
                    <a:pt x="12339" y="224586"/>
                    <a:pt x="8013" y="210024"/>
                  </a:cubicBezTo>
                  <a:cubicBezTo>
                    <a:pt x="1381" y="186814"/>
                    <a:pt x="-235" y="162582"/>
                    <a:pt x="26" y="138850"/>
                  </a:cubicBezTo>
                  <a:cubicBezTo>
                    <a:pt x="74" y="112338"/>
                    <a:pt x="3307" y="85185"/>
                    <a:pt x="15381" y="61262"/>
                  </a:cubicBezTo>
                  <a:cubicBezTo>
                    <a:pt x="40648" y="11255"/>
                    <a:pt x="90706" y="-12097"/>
                    <a:pt x="144591" y="6195"/>
                  </a:cubicBezTo>
                  <a:cubicBezTo>
                    <a:pt x="146540" y="-1549"/>
                    <a:pt x="156214" y="2204"/>
                    <a:pt x="160445" y="5934"/>
                  </a:cubicBezTo>
                  <a:cubicBezTo>
                    <a:pt x="176062" y="16695"/>
                    <a:pt x="172544" y="46723"/>
                    <a:pt x="156072" y="55014"/>
                  </a:cubicBezTo>
                  <a:cubicBezTo>
                    <a:pt x="142214" y="60787"/>
                    <a:pt x="126408" y="58744"/>
                    <a:pt x="111885" y="62165"/>
                  </a:cubicBezTo>
                  <a:cubicBezTo>
                    <a:pt x="80343" y="70765"/>
                    <a:pt x="65915" y="83023"/>
                    <a:pt x="62682" y="116852"/>
                  </a:cubicBezTo>
                  <a:cubicBezTo>
                    <a:pt x="60567" y="145739"/>
                    <a:pt x="69718" y="195295"/>
                    <a:pt x="98217" y="209145"/>
                  </a:cubicBezTo>
                  <a:cubicBezTo>
                    <a:pt x="111599" y="215345"/>
                    <a:pt x="125504" y="220358"/>
                    <a:pt x="139504" y="224966"/>
                  </a:cubicBezTo>
                  <a:cubicBezTo>
                    <a:pt x="150296" y="228245"/>
                    <a:pt x="162798" y="231903"/>
                    <a:pt x="167457" y="243354"/>
                  </a:cubicBezTo>
                  <a:cubicBezTo>
                    <a:pt x="173304" y="257275"/>
                    <a:pt x="169073" y="274332"/>
                    <a:pt x="160992" y="286543"/>
                  </a:cubicBezTo>
                  <a:cubicBezTo>
                    <a:pt x="151246" y="300226"/>
                    <a:pt x="135036" y="302911"/>
                    <a:pt x="118897" y="302911"/>
                  </a:cubicBezTo>
                  <a:cubicBezTo>
                    <a:pt x="111742" y="302934"/>
                    <a:pt x="104635" y="302412"/>
                    <a:pt x="98098" y="302079"/>
                  </a:cubicBezTo>
                  <a:close/>
                  <a:moveTo>
                    <a:pt x="81555" y="13465"/>
                  </a:moveTo>
                  <a:cubicBezTo>
                    <a:pt x="29548" y="33705"/>
                    <a:pt x="9986" y="87655"/>
                    <a:pt x="11578" y="139872"/>
                  </a:cubicBezTo>
                  <a:cubicBezTo>
                    <a:pt x="11341" y="164222"/>
                    <a:pt x="13361" y="188311"/>
                    <a:pt x="20587" y="211568"/>
                  </a:cubicBezTo>
                  <a:cubicBezTo>
                    <a:pt x="24081" y="223327"/>
                    <a:pt x="27242" y="235467"/>
                    <a:pt x="34278" y="245706"/>
                  </a:cubicBezTo>
                  <a:cubicBezTo>
                    <a:pt x="54173" y="274284"/>
                    <a:pt x="77704" y="292672"/>
                    <a:pt x="114024" y="291080"/>
                  </a:cubicBezTo>
                  <a:cubicBezTo>
                    <a:pt x="126384" y="291056"/>
                    <a:pt x="141073" y="291626"/>
                    <a:pt x="149797" y="281696"/>
                  </a:cubicBezTo>
                  <a:cubicBezTo>
                    <a:pt x="157117" y="272408"/>
                    <a:pt x="161776" y="256586"/>
                    <a:pt x="155382" y="245801"/>
                  </a:cubicBezTo>
                  <a:cubicBezTo>
                    <a:pt x="152982" y="242475"/>
                    <a:pt x="149155" y="240598"/>
                    <a:pt x="145399" y="239291"/>
                  </a:cubicBezTo>
                  <a:cubicBezTo>
                    <a:pt x="131803" y="234849"/>
                    <a:pt x="118207" y="230383"/>
                    <a:pt x="104991" y="224919"/>
                  </a:cubicBezTo>
                  <a:cubicBezTo>
                    <a:pt x="81864" y="217507"/>
                    <a:pt x="66295" y="199666"/>
                    <a:pt x="59545" y="176646"/>
                  </a:cubicBezTo>
                  <a:cubicBezTo>
                    <a:pt x="50845" y="151726"/>
                    <a:pt x="47113" y="123955"/>
                    <a:pt x="54054" y="98156"/>
                  </a:cubicBezTo>
                  <a:cubicBezTo>
                    <a:pt x="58998" y="79341"/>
                    <a:pt x="72404" y="62783"/>
                    <a:pt x="91372" y="57010"/>
                  </a:cubicBezTo>
                  <a:cubicBezTo>
                    <a:pt x="108272" y="48743"/>
                    <a:pt x="127144" y="48481"/>
                    <a:pt x="145399" y="46248"/>
                  </a:cubicBezTo>
                  <a:cubicBezTo>
                    <a:pt x="157664" y="45060"/>
                    <a:pt x="160778" y="29381"/>
                    <a:pt x="157236" y="19617"/>
                  </a:cubicBezTo>
                  <a:cubicBezTo>
                    <a:pt x="154693" y="14700"/>
                    <a:pt x="149797" y="14082"/>
                    <a:pt x="146041" y="11208"/>
                  </a:cubicBezTo>
                  <a:cubicBezTo>
                    <a:pt x="134822" y="9806"/>
                    <a:pt x="123460" y="8262"/>
                    <a:pt x="112217" y="8262"/>
                  </a:cubicBezTo>
                  <a:cubicBezTo>
                    <a:pt x="101806" y="8262"/>
                    <a:pt x="91514" y="9569"/>
                    <a:pt x="81555" y="134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5406338" y="1384862"/>
              <a:ext cx="73570" cy="14256"/>
            </a:xfrm>
            <a:custGeom>
              <a:rect b="b" l="l" r="r" t="t"/>
              <a:pathLst>
                <a:path extrusionOk="0" h="14256" w="73570">
                  <a:moveTo>
                    <a:pt x="71791" y="13235"/>
                  </a:moveTo>
                  <a:cubicBezTo>
                    <a:pt x="71862" y="13069"/>
                    <a:pt x="71957" y="12879"/>
                    <a:pt x="72004" y="12808"/>
                  </a:cubicBezTo>
                  <a:cubicBezTo>
                    <a:pt x="72028" y="12736"/>
                    <a:pt x="72076" y="12665"/>
                    <a:pt x="72100" y="12594"/>
                  </a:cubicBezTo>
                  <a:cubicBezTo>
                    <a:pt x="65563" y="9933"/>
                    <a:pt x="58385" y="7130"/>
                    <a:pt x="51397" y="6512"/>
                  </a:cubicBezTo>
                  <a:cubicBezTo>
                    <a:pt x="39393" y="6203"/>
                    <a:pt x="28055" y="8294"/>
                    <a:pt x="16194" y="9125"/>
                  </a:cubicBezTo>
                  <a:cubicBezTo>
                    <a:pt x="11940" y="9648"/>
                    <a:pt x="7709" y="10456"/>
                    <a:pt x="3478" y="11168"/>
                  </a:cubicBezTo>
                  <a:cubicBezTo>
                    <a:pt x="1980" y="11454"/>
                    <a:pt x="483" y="10361"/>
                    <a:pt x="102" y="8959"/>
                  </a:cubicBezTo>
                  <a:cubicBezTo>
                    <a:pt x="-325" y="7391"/>
                    <a:pt x="625" y="5538"/>
                    <a:pt x="2242" y="5182"/>
                  </a:cubicBezTo>
                  <a:cubicBezTo>
                    <a:pt x="7162" y="4089"/>
                    <a:pt x="11821" y="3068"/>
                    <a:pt x="16765" y="2402"/>
                  </a:cubicBezTo>
                  <a:cubicBezTo>
                    <a:pt x="30028" y="1310"/>
                    <a:pt x="43672" y="-1755"/>
                    <a:pt x="56840" y="1357"/>
                  </a:cubicBezTo>
                  <a:cubicBezTo>
                    <a:pt x="60215" y="1690"/>
                    <a:pt x="78018" y="10432"/>
                    <a:pt x="72527" y="14257"/>
                  </a:cubicBezTo>
                  <a:cubicBezTo>
                    <a:pt x="72028" y="14233"/>
                    <a:pt x="71529" y="13805"/>
                    <a:pt x="71791" y="13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15511589" y="1358365"/>
              <a:ext cx="154210" cy="331981"/>
            </a:xfrm>
            <a:custGeom>
              <a:rect b="b" l="l" r="r" t="t"/>
              <a:pathLst>
                <a:path extrusionOk="0" h="331981" w="154210">
                  <a:moveTo>
                    <a:pt x="48710" y="316967"/>
                  </a:moveTo>
                  <a:cubicBezTo>
                    <a:pt x="40628" y="311955"/>
                    <a:pt x="32428" y="306776"/>
                    <a:pt x="26414" y="299245"/>
                  </a:cubicBezTo>
                  <a:cubicBezTo>
                    <a:pt x="20686" y="291976"/>
                    <a:pt x="16336" y="283661"/>
                    <a:pt x="12723" y="275180"/>
                  </a:cubicBezTo>
                  <a:cubicBezTo>
                    <a:pt x="4285" y="253586"/>
                    <a:pt x="-1491" y="230447"/>
                    <a:pt x="339" y="207142"/>
                  </a:cubicBezTo>
                  <a:cubicBezTo>
                    <a:pt x="-160" y="177970"/>
                    <a:pt x="12248" y="149771"/>
                    <a:pt x="40438" y="138130"/>
                  </a:cubicBezTo>
                  <a:cubicBezTo>
                    <a:pt x="18832" y="126062"/>
                    <a:pt x="12628" y="108815"/>
                    <a:pt x="14625" y="84988"/>
                  </a:cubicBezTo>
                  <a:cubicBezTo>
                    <a:pt x="15100" y="66909"/>
                    <a:pt x="17905" y="48498"/>
                    <a:pt x="26296" y="32296"/>
                  </a:cubicBezTo>
                  <a:cubicBezTo>
                    <a:pt x="33830" y="14740"/>
                    <a:pt x="52513" y="5927"/>
                    <a:pt x="70174" y="1793"/>
                  </a:cubicBezTo>
                  <a:cubicBezTo>
                    <a:pt x="78897" y="35"/>
                    <a:pt x="87787" y="-297"/>
                    <a:pt x="96653" y="225"/>
                  </a:cubicBezTo>
                  <a:cubicBezTo>
                    <a:pt x="105923" y="724"/>
                    <a:pt x="115407" y="439"/>
                    <a:pt x="124391" y="3029"/>
                  </a:cubicBezTo>
                  <a:cubicBezTo>
                    <a:pt x="129430" y="-1057"/>
                    <a:pt x="135610" y="4692"/>
                    <a:pt x="140103" y="7257"/>
                  </a:cubicBezTo>
                  <a:cubicBezTo>
                    <a:pt x="158595" y="17045"/>
                    <a:pt x="159380" y="40278"/>
                    <a:pt x="139651" y="48688"/>
                  </a:cubicBezTo>
                  <a:cubicBezTo>
                    <a:pt x="130191" y="51871"/>
                    <a:pt x="120184" y="48617"/>
                    <a:pt x="110605" y="47667"/>
                  </a:cubicBezTo>
                  <a:cubicBezTo>
                    <a:pt x="97627" y="46859"/>
                    <a:pt x="82534" y="51301"/>
                    <a:pt x="76686" y="63916"/>
                  </a:cubicBezTo>
                  <a:cubicBezTo>
                    <a:pt x="72099" y="73014"/>
                    <a:pt x="73264" y="84845"/>
                    <a:pt x="79396" y="92946"/>
                  </a:cubicBezTo>
                  <a:cubicBezTo>
                    <a:pt x="91780" y="104468"/>
                    <a:pt x="119328" y="104515"/>
                    <a:pt x="122609" y="124090"/>
                  </a:cubicBezTo>
                  <a:cubicBezTo>
                    <a:pt x="122252" y="138202"/>
                    <a:pt x="122846" y="154902"/>
                    <a:pt x="112863" y="166068"/>
                  </a:cubicBezTo>
                  <a:cubicBezTo>
                    <a:pt x="110225" y="168538"/>
                    <a:pt x="106731" y="169275"/>
                    <a:pt x="103260" y="169797"/>
                  </a:cubicBezTo>
                  <a:cubicBezTo>
                    <a:pt x="91566" y="172102"/>
                    <a:pt x="80062" y="172981"/>
                    <a:pt x="70982" y="181058"/>
                  </a:cubicBezTo>
                  <a:cubicBezTo>
                    <a:pt x="49756" y="197687"/>
                    <a:pt x="52584" y="226052"/>
                    <a:pt x="69389" y="244820"/>
                  </a:cubicBezTo>
                  <a:cubicBezTo>
                    <a:pt x="82819" y="260784"/>
                    <a:pt x="102595" y="268552"/>
                    <a:pt x="121349" y="276368"/>
                  </a:cubicBezTo>
                  <a:cubicBezTo>
                    <a:pt x="138629" y="283186"/>
                    <a:pt x="151631" y="296703"/>
                    <a:pt x="138772" y="314806"/>
                  </a:cubicBezTo>
                  <a:cubicBezTo>
                    <a:pt x="131118" y="327301"/>
                    <a:pt x="115288" y="332148"/>
                    <a:pt x="101311" y="331958"/>
                  </a:cubicBezTo>
                  <a:cubicBezTo>
                    <a:pt x="100598" y="331981"/>
                    <a:pt x="99885" y="331981"/>
                    <a:pt x="99172" y="331981"/>
                  </a:cubicBezTo>
                  <a:cubicBezTo>
                    <a:pt x="81203" y="332005"/>
                    <a:pt x="63708" y="326969"/>
                    <a:pt x="48710" y="316967"/>
                  </a:cubicBezTo>
                  <a:close/>
                  <a:moveTo>
                    <a:pt x="67773" y="13838"/>
                  </a:moveTo>
                  <a:cubicBezTo>
                    <a:pt x="55817" y="18280"/>
                    <a:pt x="42554" y="24053"/>
                    <a:pt x="37253" y="36501"/>
                  </a:cubicBezTo>
                  <a:cubicBezTo>
                    <a:pt x="27365" y="55601"/>
                    <a:pt x="25820" y="77623"/>
                    <a:pt x="26367" y="98766"/>
                  </a:cubicBezTo>
                  <a:cubicBezTo>
                    <a:pt x="26296" y="112949"/>
                    <a:pt x="37087" y="123045"/>
                    <a:pt x="48686" y="129436"/>
                  </a:cubicBezTo>
                  <a:cubicBezTo>
                    <a:pt x="50730" y="130718"/>
                    <a:pt x="52893" y="131764"/>
                    <a:pt x="54652" y="133403"/>
                  </a:cubicBezTo>
                  <a:cubicBezTo>
                    <a:pt x="58384" y="136824"/>
                    <a:pt x="56958" y="143048"/>
                    <a:pt x="52537" y="145162"/>
                  </a:cubicBezTo>
                  <a:cubicBezTo>
                    <a:pt x="36350" y="152289"/>
                    <a:pt x="20947" y="162718"/>
                    <a:pt x="15861" y="180678"/>
                  </a:cubicBezTo>
                  <a:cubicBezTo>
                    <a:pt x="9942" y="203032"/>
                    <a:pt x="10299" y="227383"/>
                    <a:pt x="16764" y="249571"/>
                  </a:cubicBezTo>
                  <a:cubicBezTo>
                    <a:pt x="21161" y="266438"/>
                    <a:pt x="27341" y="284089"/>
                    <a:pt x="40034" y="296561"/>
                  </a:cubicBezTo>
                  <a:cubicBezTo>
                    <a:pt x="59359" y="312359"/>
                    <a:pt x="80442" y="321766"/>
                    <a:pt x="105756" y="320151"/>
                  </a:cubicBezTo>
                  <a:cubicBezTo>
                    <a:pt x="117522" y="319224"/>
                    <a:pt x="132045" y="312074"/>
                    <a:pt x="132069" y="298746"/>
                  </a:cubicBezTo>
                  <a:cubicBezTo>
                    <a:pt x="130096" y="293876"/>
                    <a:pt x="124772" y="291382"/>
                    <a:pt x="120469" y="288911"/>
                  </a:cubicBezTo>
                  <a:cubicBezTo>
                    <a:pt x="112768" y="285324"/>
                    <a:pt x="104805" y="282307"/>
                    <a:pt x="97104" y="278744"/>
                  </a:cubicBezTo>
                  <a:cubicBezTo>
                    <a:pt x="76425" y="269502"/>
                    <a:pt x="56934" y="254370"/>
                    <a:pt x="48353" y="232823"/>
                  </a:cubicBezTo>
                  <a:cubicBezTo>
                    <a:pt x="36873" y="206501"/>
                    <a:pt x="48710" y="177637"/>
                    <a:pt x="74119" y="165141"/>
                  </a:cubicBezTo>
                  <a:cubicBezTo>
                    <a:pt x="80585" y="161982"/>
                    <a:pt x="87739" y="160770"/>
                    <a:pt x="94751" y="159463"/>
                  </a:cubicBezTo>
                  <a:cubicBezTo>
                    <a:pt x="98411" y="158109"/>
                    <a:pt x="104592" y="159463"/>
                    <a:pt x="106327" y="155377"/>
                  </a:cubicBezTo>
                  <a:cubicBezTo>
                    <a:pt x="109916" y="147704"/>
                    <a:pt x="110510" y="139152"/>
                    <a:pt x="110772" y="130813"/>
                  </a:cubicBezTo>
                  <a:cubicBezTo>
                    <a:pt x="110724" y="127654"/>
                    <a:pt x="111817" y="123948"/>
                    <a:pt x="108727" y="121881"/>
                  </a:cubicBezTo>
                  <a:cubicBezTo>
                    <a:pt x="97722" y="113400"/>
                    <a:pt x="82843" y="111547"/>
                    <a:pt x="72218" y="102472"/>
                  </a:cubicBezTo>
                  <a:cubicBezTo>
                    <a:pt x="63447" y="93825"/>
                    <a:pt x="60761" y="80165"/>
                    <a:pt x="62805" y="68311"/>
                  </a:cubicBezTo>
                  <a:cubicBezTo>
                    <a:pt x="70435" y="36572"/>
                    <a:pt x="100884" y="32676"/>
                    <a:pt x="128480" y="38235"/>
                  </a:cubicBezTo>
                  <a:cubicBezTo>
                    <a:pt x="136918" y="40231"/>
                    <a:pt x="145879" y="31655"/>
                    <a:pt x="141125" y="23483"/>
                  </a:cubicBezTo>
                  <a:cubicBezTo>
                    <a:pt x="137869" y="19349"/>
                    <a:pt x="133043" y="16736"/>
                    <a:pt x="128598" y="14004"/>
                  </a:cubicBezTo>
                  <a:cubicBezTo>
                    <a:pt x="126816" y="13077"/>
                    <a:pt x="124534" y="12579"/>
                    <a:pt x="123417" y="10749"/>
                  </a:cubicBezTo>
                  <a:cubicBezTo>
                    <a:pt x="115977" y="10417"/>
                    <a:pt x="108371" y="10037"/>
                    <a:pt x="100788" y="10037"/>
                  </a:cubicBezTo>
                  <a:cubicBezTo>
                    <a:pt x="89641" y="10013"/>
                    <a:pt x="78469" y="10844"/>
                    <a:pt x="67773" y="138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15728584" y="1416569"/>
              <a:ext cx="198116" cy="310219"/>
            </a:xfrm>
            <a:custGeom>
              <a:rect b="b" l="l" r="r" t="t"/>
              <a:pathLst>
                <a:path extrusionOk="0" h="310219" w="198116">
                  <a:moveTo>
                    <a:pt x="80911" y="310030"/>
                  </a:moveTo>
                  <a:cubicBezTo>
                    <a:pt x="66293" y="310623"/>
                    <a:pt x="63132" y="295419"/>
                    <a:pt x="63797" y="283731"/>
                  </a:cubicBezTo>
                  <a:cubicBezTo>
                    <a:pt x="63964" y="264655"/>
                    <a:pt x="65723" y="245674"/>
                    <a:pt x="67933" y="226716"/>
                  </a:cubicBezTo>
                  <a:cubicBezTo>
                    <a:pt x="70928" y="196594"/>
                    <a:pt x="73115" y="166399"/>
                    <a:pt x="76609" y="136324"/>
                  </a:cubicBezTo>
                  <a:cubicBezTo>
                    <a:pt x="79366" y="111451"/>
                    <a:pt x="82028" y="86555"/>
                    <a:pt x="83573" y="61587"/>
                  </a:cubicBezTo>
                  <a:cubicBezTo>
                    <a:pt x="83740" y="57263"/>
                    <a:pt x="62847" y="57097"/>
                    <a:pt x="58663" y="55719"/>
                  </a:cubicBezTo>
                  <a:cubicBezTo>
                    <a:pt x="47444" y="54151"/>
                    <a:pt x="36391" y="51538"/>
                    <a:pt x="25671" y="47998"/>
                  </a:cubicBezTo>
                  <a:cubicBezTo>
                    <a:pt x="18208" y="45646"/>
                    <a:pt x="10198" y="42938"/>
                    <a:pt x="5634" y="36144"/>
                  </a:cubicBezTo>
                  <a:cubicBezTo>
                    <a:pt x="1617" y="30157"/>
                    <a:pt x="-1188" y="22342"/>
                    <a:pt x="500" y="15120"/>
                  </a:cubicBezTo>
                  <a:cubicBezTo>
                    <a:pt x="3019" y="7328"/>
                    <a:pt x="9532" y="842"/>
                    <a:pt x="18042" y="462"/>
                  </a:cubicBezTo>
                  <a:cubicBezTo>
                    <a:pt x="19087" y="462"/>
                    <a:pt x="20323" y="343"/>
                    <a:pt x="21607" y="224"/>
                  </a:cubicBezTo>
                  <a:cubicBezTo>
                    <a:pt x="26171" y="-179"/>
                    <a:pt x="31519" y="-607"/>
                    <a:pt x="32541" y="4429"/>
                  </a:cubicBezTo>
                  <a:cubicBezTo>
                    <a:pt x="54337" y="5973"/>
                    <a:pt x="76205" y="5878"/>
                    <a:pt x="98073" y="5807"/>
                  </a:cubicBezTo>
                  <a:cubicBezTo>
                    <a:pt x="111859" y="5760"/>
                    <a:pt x="125645" y="5712"/>
                    <a:pt x="139431" y="6068"/>
                  </a:cubicBezTo>
                  <a:cubicBezTo>
                    <a:pt x="145017" y="6639"/>
                    <a:pt x="150650" y="6615"/>
                    <a:pt x="156307" y="6591"/>
                  </a:cubicBezTo>
                  <a:cubicBezTo>
                    <a:pt x="165839" y="6567"/>
                    <a:pt x="175394" y="6544"/>
                    <a:pt x="184569" y="9323"/>
                  </a:cubicBezTo>
                  <a:cubicBezTo>
                    <a:pt x="201826" y="16094"/>
                    <a:pt x="202301" y="38306"/>
                    <a:pt x="187683" y="48568"/>
                  </a:cubicBezTo>
                  <a:cubicBezTo>
                    <a:pt x="174206" y="59401"/>
                    <a:pt x="155309" y="57049"/>
                    <a:pt x="139027" y="57928"/>
                  </a:cubicBezTo>
                  <a:cubicBezTo>
                    <a:pt x="135771" y="66908"/>
                    <a:pt x="135604" y="76625"/>
                    <a:pt x="134677" y="86032"/>
                  </a:cubicBezTo>
                  <a:cubicBezTo>
                    <a:pt x="133299" y="101830"/>
                    <a:pt x="131706" y="117699"/>
                    <a:pt x="130755" y="133497"/>
                  </a:cubicBezTo>
                  <a:cubicBezTo>
                    <a:pt x="130755" y="133378"/>
                    <a:pt x="130755" y="133283"/>
                    <a:pt x="130779" y="133164"/>
                  </a:cubicBezTo>
                  <a:cubicBezTo>
                    <a:pt x="130779" y="133022"/>
                    <a:pt x="130779" y="132856"/>
                    <a:pt x="130803" y="132713"/>
                  </a:cubicBezTo>
                  <a:cubicBezTo>
                    <a:pt x="128973" y="164333"/>
                    <a:pt x="124861" y="195738"/>
                    <a:pt x="120392" y="227049"/>
                  </a:cubicBezTo>
                  <a:cubicBezTo>
                    <a:pt x="117183" y="244320"/>
                    <a:pt x="119417" y="261020"/>
                    <a:pt x="114260" y="277650"/>
                  </a:cubicBezTo>
                  <a:cubicBezTo>
                    <a:pt x="109007" y="292070"/>
                    <a:pt x="100973" y="310220"/>
                    <a:pt x="83621" y="310220"/>
                  </a:cubicBezTo>
                  <a:cubicBezTo>
                    <a:pt x="82694" y="310172"/>
                    <a:pt x="81814" y="310125"/>
                    <a:pt x="80911" y="310030"/>
                  </a:cubicBezTo>
                  <a:close/>
                  <a:moveTo>
                    <a:pt x="15427" y="12934"/>
                  </a:moveTo>
                  <a:cubicBezTo>
                    <a:pt x="10911" y="16640"/>
                    <a:pt x="11220" y="21938"/>
                    <a:pt x="13668" y="26784"/>
                  </a:cubicBezTo>
                  <a:cubicBezTo>
                    <a:pt x="15855" y="32010"/>
                    <a:pt x="21155" y="34101"/>
                    <a:pt x="26171" y="35764"/>
                  </a:cubicBezTo>
                  <a:cubicBezTo>
                    <a:pt x="33349" y="38211"/>
                    <a:pt x="40646" y="40301"/>
                    <a:pt x="48038" y="41917"/>
                  </a:cubicBezTo>
                  <a:cubicBezTo>
                    <a:pt x="55193" y="43342"/>
                    <a:pt x="62443" y="44364"/>
                    <a:pt x="69692" y="45385"/>
                  </a:cubicBezTo>
                  <a:cubicBezTo>
                    <a:pt x="76704" y="46692"/>
                    <a:pt x="84619" y="46502"/>
                    <a:pt x="90538" y="50968"/>
                  </a:cubicBezTo>
                  <a:cubicBezTo>
                    <a:pt x="94816" y="54294"/>
                    <a:pt x="95910" y="59805"/>
                    <a:pt x="95102" y="64913"/>
                  </a:cubicBezTo>
                  <a:cubicBezTo>
                    <a:pt x="94650" y="70685"/>
                    <a:pt x="94460" y="75318"/>
                    <a:pt x="94032" y="80924"/>
                  </a:cubicBezTo>
                  <a:cubicBezTo>
                    <a:pt x="91798" y="107175"/>
                    <a:pt x="88684" y="133331"/>
                    <a:pt x="85927" y="159510"/>
                  </a:cubicBezTo>
                  <a:cubicBezTo>
                    <a:pt x="83169" y="189680"/>
                    <a:pt x="80602" y="219875"/>
                    <a:pt x="77298" y="249974"/>
                  </a:cubicBezTo>
                  <a:cubicBezTo>
                    <a:pt x="76039" y="262897"/>
                    <a:pt x="75634" y="275797"/>
                    <a:pt x="75634" y="288744"/>
                  </a:cubicBezTo>
                  <a:cubicBezTo>
                    <a:pt x="76324" y="294422"/>
                    <a:pt x="75825" y="299363"/>
                    <a:pt x="83859" y="298318"/>
                  </a:cubicBezTo>
                  <a:cubicBezTo>
                    <a:pt x="91227" y="298056"/>
                    <a:pt x="94935" y="291714"/>
                    <a:pt x="97906" y="285822"/>
                  </a:cubicBezTo>
                  <a:cubicBezTo>
                    <a:pt x="106772" y="270927"/>
                    <a:pt x="105703" y="253537"/>
                    <a:pt x="107248" y="236908"/>
                  </a:cubicBezTo>
                  <a:cubicBezTo>
                    <a:pt x="111526" y="203459"/>
                    <a:pt x="116755" y="170058"/>
                    <a:pt x="118752" y="136348"/>
                  </a:cubicBezTo>
                  <a:cubicBezTo>
                    <a:pt x="118752" y="136348"/>
                    <a:pt x="118752" y="136348"/>
                    <a:pt x="118752" y="136371"/>
                  </a:cubicBezTo>
                  <a:cubicBezTo>
                    <a:pt x="119822" y="118174"/>
                    <a:pt x="121604" y="100143"/>
                    <a:pt x="123173" y="81993"/>
                  </a:cubicBezTo>
                  <a:cubicBezTo>
                    <a:pt x="124029" y="72372"/>
                    <a:pt x="124623" y="62561"/>
                    <a:pt x="128093" y="53462"/>
                  </a:cubicBezTo>
                  <a:cubicBezTo>
                    <a:pt x="128973" y="50920"/>
                    <a:pt x="130732" y="48735"/>
                    <a:pt x="133037" y="47286"/>
                  </a:cubicBezTo>
                  <a:cubicBezTo>
                    <a:pt x="134868" y="46098"/>
                    <a:pt x="137078" y="46122"/>
                    <a:pt x="139241" y="46145"/>
                  </a:cubicBezTo>
                  <a:cubicBezTo>
                    <a:pt x="139954" y="46145"/>
                    <a:pt x="140667" y="46145"/>
                    <a:pt x="141357" y="46122"/>
                  </a:cubicBezTo>
                  <a:cubicBezTo>
                    <a:pt x="153621" y="45314"/>
                    <a:pt x="167336" y="47024"/>
                    <a:pt x="178365" y="40800"/>
                  </a:cubicBezTo>
                  <a:cubicBezTo>
                    <a:pt x="185353" y="36476"/>
                    <a:pt x="189870" y="28233"/>
                    <a:pt x="182929" y="21510"/>
                  </a:cubicBezTo>
                  <a:cubicBezTo>
                    <a:pt x="175275" y="17376"/>
                    <a:pt x="165910" y="18588"/>
                    <a:pt x="157496" y="18137"/>
                  </a:cubicBezTo>
                  <a:cubicBezTo>
                    <a:pt x="122103" y="15927"/>
                    <a:pt x="87281" y="16592"/>
                    <a:pt x="52008" y="14502"/>
                  </a:cubicBezTo>
                  <a:cubicBezTo>
                    <a:pt x="42952" y="14454"/>
                    <a:pt x="33729" y="11794"/>
                    <a:pt x="24697" y="11794"/>
                  </a:cubicBezTo>
                  <a:cubicBezTo>
                    <a:pt x="21536" y="11770"/>
                    <a:pt x="18469" y="12079"/>
                    <a:pt x="15427" y="129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5847313" y="1552940"/>
              <a:ext cx="2376" cy="47"/>
            </a:xfrm>
            <a:custGeom>
              <a:rect b="b" l="l" r="r" t="t"/>
              <a:pathLst>
                <a:path extrusionOk="0" h="47" w="2376">
                  <a:moveTo>
                    <a:pt x="0" y="0"/>
                  </a:moveTo>
                  <a:cubicBezTo>
                    <a:pt x="0" y="24"/>
                    <a:pt x="0" y="24"/>
                    <a:pt x="0" y="48"/>
                  </a:cubicBezTo>
                  <a:cubicBezTo>
                    <a:pt x="0" y="24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5847313" y="1552180"/>
              <a:ext cx="23" cy="712"/>
            </a:xfrm>
            <a:custGeom>
              <a:rect b="b" l="l" r="r" t="t"/>
              <a:pathLst>
                <a:path extrusionOk="0" h="712" w="23">
                  <a:moveTo>
                    <a:pt x="24" y="143"/>
                  </a:moveTo>
                  <a:cubicBezTo>
                    <a:pt x="24" y="95"/>
                    <a:pt x="24" y="48"/>
                    <a:pt x="24" y="0"/>
                  </a:cubicBezTo>
                  <a:cubicBezTo>
                    <a:pt x="24" y="238"/>
                    <a:pt x="0" y="475"/>
                    <a:pt x="0" y="713"/>
                  </a:cubicBezTo>
                  <a:cubicBezTo>
                    <a:pt x="24" y="238"/>
                    <a:pt x="24" y="190"/>
                    <a:pt x="24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5906213" y="1433972"/>
              <a:ext cx="224094" cy="302699"/>
            </a:xfrm>
            <a:custGeom>
              <a:rect b="b" l="l" r="r" t="t"/>
              <a:pathLst>
                <a:path extrusionOk="0" h="302699" w="224094">
                  <a:moveTo>
                    <a:pt x="105036" y="302557"/>
                  </a:moveTo>
                  <a:cubicBezTo>
                    <a:pt x="35915" y="301345"/>
                    <a:pt x="2520" y="247086"/>
                    <a:pt x="0" y="183253"/>
                  </a:cubicBezTo>
                  <a:cubicBezTo>
                    <a:pt x="238" y="162229"/>
                    <a:pt x="238" y="140611"/>
                    <a:pt x="6014" y="120228"/>
                  </a:cubicBezTo>
                  <a:cubicBezTo>
                    <a:pt x="10031" y="107067"/>
                    <a:pt x="16638" y="94856"/>
                    <a:pt x="23104" y="82812"/>
                  </a:cubicBezTo>
                  <a:cubicBezTo>
                    <a:pt x="31875" y="66657"/>
                    <a:pt x="39790" y="49695"/>
                    <a:pt x="52554" y="36178"/>
                  </a:cubicBezTo>
                  <a:cubicBezTo>
                    <a:pt x="74113" y="12968"/>
                    <a:pt x="106225" y="-3234"/>
                    <a:pt x="138361" y="3537"/>
                  </a:cubicBezTo>
                  <a:cubicBezTo>
                    <a:pt x="141974" y="-4493"/>
                    <a:pt x="153383" y="3537"/>
                    <a:pt x="159492" y="4416"/>
                  </a:cubicBezTo>
                  <a:cubicBezTo>
                    <a:pt x="191271" y="14774"/>
                    <a:pt x="200399" y="42378"/>
                    <a:pt x="211903" y="70268"/>
                  </a:cubicBezTo>
                  <a:cubicBezTo>
                    <a:pt x="231988" y="122199"/>
                    <a:pt x="226830" y="193444"/>
                    <a:pt x="199567" y="242002"/>
                  </a:cubicBezTo>
                  <a:cubicBezTo>
                    <a:pt x="191842" y="254878"/>
                    <a:pt x="183428" y="267706"/>
                    <a:pt x="172018" y="277660"/>
                  </a:cubicBezTo>
                  <a:cubicBezTo>
                    <a:pt x="154524" y="292294"/>
                    <a:pt x="132110" y="302676"/>
                    <a:pt x="109077" y="302699"/>
                  </a:cubicBezTo>
                  <a:cubicBezTo>
                    <a:pt x="107722" y="302676"/>
                    <a:pt x="106391" y="302628"/>
                    <a:pt x="105036" y="302557"/>
                  </a:cubicBezTo>
                  <a:close/>
                  <a:moveTo>
                    <a:pt x="59376" y="43828"/>
                  </a:moveTo>
                  <a:cubicBezTo>
                    <a:pt x="43640" y="62928"/>
                    <a:pt x="33919" y="86137"/>
                    <a:pt x="22723" y="107993"/>
                  </a:cubicBezTo>
                  <a:cubicBezTo>
                    <a:pt x="13121" y="127164"/>
                    <a:pt x="12194" y="148878"/>
                    <a:pt x="11599" y="169902"/>
                  </a:cubicBezTo>
                  <a:cubicBezTo>
                    <a:pt x="10720" y="192565"/>
                    <a:pt x="14214" y="215894"/>
                    <a:pt x="23080" y="236823"/>
                  </a:cubicBezTo>
                  <a:cubicBezTo>
                    <a:pt x="29926" y="249865"/>
                    <a:pt x="37936" y="262860"/>
                    <a:pt x="49345" y="272386"/>
                  </a:cubicBezTo>
                  <a:cubicBezTo>
                    <a:pt x="65294" y="284478"/>
                    <a:pt x="85593" y="290750"/>
                    <a:pt x="105488" y="290869"/>
                  </a:cubicBezTo>
                  <a:cubicBezTo>
                    <a:pt x="125811" y="292033"/>
                    <a:pt x="145634" y="283267"/>
                    <a:pt x="161512" y="271151"/>
                  </a:cubicBezTo>
                  <a:cubicBezTo>
                    <a:pt x="172470" y="262575"/>
                    <a:pt x="180504" y="250578"/>
                    <a:pt x="187706" y="238961"/>
                  </a:cubicBezTo>
                  <a:cubicBezTo>
                    <a:pt x="214874" y="193421"/>
                    <a:pt x="220270" y="122413"/>
                    <a:pt x="200399" y="73380"/>
                  </a:cubicBezTo>
                  <a:cubicBezTo>
                    <a:pt x="191271" y="51216"/>
                    <a:pt x="183214" y="26105"/>
                    <a:pt x="158803" y="16532"/>
                  </a:cubicBezTo>
                  <a:cubicBezTo>
                    <a:pt x="152575" y="14156"/>
                    <a:pt x="145539" y="13372"/>
                    <a:pt x="139835" y="9904"/>
                  </a:cubicBezTo>
                  <a:cubicBezTo>
                    <a:pt x="136127" y="9334"/>
                    <a:pt x="132466" y="9072"/>
                    <a:pt x="128806" y="9072"/>
                  </a:cubicBezTo>
                  <a:cubicBezTo>
                    <a:pt x="101923" y="9025"/>
                    <a:pt x="77036" y="23849"/>
                    <a:pt x="59376" y="43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15953130" y="1483110"/>
              <a:ext cx="131547" cy="210159"/>
            </a:xfrm>
            <a:custGeom>
              <a:rect b="b" l="l" r="r" t="t"/>
              <a:pathLst>
                <a:path extrusionOk="0" h="210159" w="131547">
                  <a:moveTo>
                    <a:pt x="48400" y="208543"/>
                  </a:moveTo>
                  <a:cubicBezTo>
                    <a:pt x="17238" y="198352"/>
                    <a:pt x="-827" y="164404"/>
                    <a:pt x="29" y="132784"/>
                  </a:cubicBezTo>
                  <a:cubicBezTo>
                    <a:pt x="148" y="95463"/>
                    <a:pt x="4569" y="54769"/>
                    <a:pt x="29194" y="25002"/>
                  </a:cubicBezTo>
                  <a:cubicBezTo>
                    <a:pt x="42980" y="7755"/>
                    <a:pt x="65704" y="-4645"/>
                    <a:pt x="88023" y="1674"/>
                  </a:cubicBezTo>
                  <a:cubicBezTo>
                    <a:pt x="95391" y="-1557"/>
                    <a:pt x="109106" y="12697"/>
                    <a:pt x="113266" y="18279"/>
                  </a:cubicBezTo>
                  <a:cubicBezTo>
                    <a:pt x="130570" y="44150"/>
                    <a:pt x="133375" y="76055"/>
                    <a:pt x="130641" y="106296"/>
                  </a:cubicBezTo>
                  <a:cubicBezTo>
                    <a:pt x="127314" y="146919"/>
                    <a:pt x="109296" y="210158"/>
                    <a:pt x="62043" y="210158"/>
                  </a:cubicBezTo>
                  <a:cubicBezTo>
                    <a:pt x="57741" y="210182"/>
                    <a:pt x="53201" y="209660"/>
                    <a:pt x="48400" y="208543"/>
                  </a:cubicBezTo>
                  <a:close/>
                  <a:moveTo>
                    <a:pt x="11842" y="123401"/>
                  </a:moveTo>
                  <a:cubicBezTo>
                    <a:pt x="11415" y="135326"/>
                    <a:pt x="11724" y="147371"/>
                    <a:pt x="15717" y="158750"/>
                  </a:cubicBezTo>
                  <a:cubicBezTo>
                    <a:pt x="22420" y="178634"/>
                    <a:pt x="40175" y="199041"/>
                    <a:pt x="62661" y="198589"/>
                  </a:cubicBezTo>
                  <a:cubicBezTo>
                    <a:pt x="105636" y="194171"/>
                    <a:pt x="114954" y="138438"/>
                    <a:pt x="119066" y="103469"/>
                  </a:cubicBezTo>
                  <a:cubicBezTo>
                    <a:pt x="121181" y="76696"/>
                    <a:pt x="118947" y="48616"/>
                    <a:pt x="103948" y="25549"/>
                  </a:cubicBezTo>
                  <a:cubicBezTo>
                    <a:pt x="99741" y="19823"/>
                    <a:pt x="94132" y="15001"/>
                    <a:pt x="87714" y="11913"/>
                  </a:cubicBezTo>
                  <a:cubicBezTo>
                    <a:pt x="86858" y="11485"/>
                    <a:pt x="86193" y="10820"/>
                    <a:pt x="85717" y="10036"/>
                  </a:cubicBezTo>
                  <a:cubicBezTo>
                    <a:pt x="46355" y="5190"/>
                    <a:pt x="22610" y="47500"/>
                    <a:pt x="16264" y="80877"/>
                  </a:cubicBezTo>
                  <a:cubicBezTo>
                    <a:pt x="16287" y="80734"/>
                    <a:pt x="16311" y="80568"/>
                    <a:pt x="16335" y="80473"/>
                  </a:cubicBezTo>
                  <a:cubicBezTo>
                    <a:pt x="16335" y="80449"/>
                    <a:pt x="16335" y="80426"/>
                    <a:pt x="16359" y="80402"/>
                  </a:cubicBezTo>
                  <a:cubicBezTo>
                    <a:pt x="13245" y="95083"/>
                    <a:pt x="12128" y="108886"/>
                    <a:pt x="11842" y="123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5071781" y="1727923"/>
              <a:ext cx="317840" cy="360127"/>
            </a:xfrm>
            <a:custGeom>
              <a:rect b="b" l="l" r="r" t="t"/>
              <a:pathLst>
                <a:path extrusionOk="0" h="360127" w="317840">
                  <a:moveTo>
                    <a:pt x="271315" y="359581"/>
                  </a:moveTo>
                  <a:cubicBezTo>
                    <a:pt x="224513" y="349532"/>
                    <a:pt x="239036" y="313874"/>
                    <a:pt x="242197" y="279095"/>
                  </a:cubicBezTo>
                  <a:cubicBezTo>
                    <a:pt x="246024" y="233245"/>
                    <a:pt x="256554" y="188274"/>
                    <a:pt x="262021" y="142686"/>
                  </a:cubicBezTo>
                  <a:cubicBezTo>
                    <a:pt x="252870" y="159126"/>
                    <a:pt x="243505" y="175422"/>
                    <a:pt x="233831" y="191553"/>
                  </a:cubicBezTo>
                  <a:cubicBezTo>
                    <a:pt x="225987" y="204666"/>
                    <a:pt x="219712" y="218659"/>
                    <a:pt x="211036" y="231249"/>
                  </a:cubicBezTo>
                  <a:cubicBezTo>
                    <a:pt x="202954" y="244220"/>
                    <a:pt x="190380" y="259021"/>
                    <a:pt x="173290" y="254364"/>
                  </a:cubicBezTo>
                  <a:cubicBezTo>
                    <a:pt x="160217" y="250730"/>
                    <a:pt x="145599" y="247879"/>
                    <a:pt x="135640" y="238044"/>
                  </a:cubicBezTo>
                  <a:cubicBezTo>
                    <a:pt x="120261" y="220916"/>
                    <a:pt x="117480" y="196637"/>
                    <a:pt x="112916" y="174947"/>
                  </a:cubicBezTo>
                  <a:cubicBezTo>
                    <a:pt x="106118" y="148411"/>
                    <a:pt x="99986" y="121424"/>
                    <a:pt x="90026" y="95886"/>
                  </a:cubicBezTo>
                  <a:cubicBezTo>
                    <a:pt x="86152" y="131996"/>
                    <a:pt x="79592" y="167749"/>
                    <a:pt x="76121" y="203930"/>
                  </a:cubicBezTo>
                  <a:cubicBezTo>
                    <a:pt x="70464" y="244624"/>
                    <a:pt x="67374" y="286008"/>
                    <a:pt x="57249" y="325918"/>
                  </a:cubicBezTo>
                  <a:cubicBezTo>
                    <a:pt x="47812" y="361410"/>
                    <a:pt x="13608" y="346538"/>
                    <a:pt x="1914" y="321262"/>
                  </a:cubicBezTo>
                  <a:cubicBezTo>
                    <a:pt x="-2412" y="305274"/>
                    <a:pt x="1795" y="288312"/>
                    <a:pt x="2888" y="272086"/>
                  </a:cubicBezTo>
                  <a:cubicBezTo>
                    <a:pt x="5170" y="236547"/>
                    <a:pt x="9663" y="201720"/>
                    <a:pt x="15771" y="166704"/>
                  </a:cubicBezTo>
                  <a:cubicBezTo>
                    <a:pt x="20216" y="139883"/>
                    <a:pt x="22854" y="112753"/>
                    <a:pt x="29106" y="86265"/>
                  </a:cubicBezTo>
                  <a:cubicBezTo>
                    <a:pt x="32338" y="72487"/>
                    <a:pt x="35880" y="58779"/>
                    <a:pt x="38994" y="44953"/>
                  </a:cubicBezTo>
                  <a:cubicBezTo>
                    <a:pt x="37425" y="29298"/>
                    <a:pt x="41133" y="11861"/>
                    <a:pt x="56512" y="4639"/>
                  </a:cubicBezTo>
                  <a:cubicBezTo>
                    <a:pt x="70274" y="-3011"/>
                    <a:pt x="87412" y="339"/>
                    <a:pt x="102006" y="3783"/>
                  </a:cubicBezTo>
                  <a:cubicBezTo>
                    <a:pt x="125609" y="11195"/>
                    <a:pt x="137589" y="34453"/>
                    <a:pt x="143579" y="56807"/>
                  </a:cubicBezTo>
                  <a:cubicBezTo>
                    <a:pt x="157412" y="94390"/>
                    <a:pt x="167514" y="133112"/>
                    <a:pt x="171175" y="172928"/>
                  </a:cubicBezTo>
                  <a:cubicBezTo>
                    <a:pt x="196418" y="124014"/>
                    <a:pt x="215718" y="71251"/>
                    <a:pt x="252537" y="29440"/>
                  </a:cubicBezTo>
                  <a:cubicBezTo>
                    <a:pt x="258836" y="22788"/>
                    <a:pt x="266014" y="15852"/>
                    <a:pt x="275260" y="13832"/>
                  </a:cubicBezTo>
                  <a:cubicBezTo>
                    <a:pt x="285339" y="12835"/>
                    <a:pt x="299838" y="13856"/>
                    <a:pt x="307420" y="21173"/>
                  </a:cubicBezTo>
                  <a:cubicBezTo>
                    <a:pt x="314741" y="32481"/>
                    <a:pt x="314099" y="46830"/>
                    <a:pt x="315835" y="59777"/>
                  </a:cubicBezTo>
                  <a:cubicBezTo>
                    <a:pt x="318544" y="82488"/>
                    <a:pt x="318045" y="105389"/>
                    <a:pt x="317023" y="128195"/>
                  </a:cubicBezTo>
                  <a:cubicBezTo>
                    <a:pt x="316453" y="148625"/>
                    <a:pt x="313719" y="168889"/>
                    <a:pt x="312031" y="189225"/>
                  </a:cubicBezTo>
                  <a:cubicBezTo>
                    <a:pt x="311033" y="212648"/>
                    <a:pt x="308442" y="235953"/>
                    <a:pt x="306660" y="259329"/>
                  </a:cubicBezTo>
                  <a:cubicBezTo>
                    <a:pt x="305519" y="274628"/>
                    <a:pt x="303902" y="289904"/>
                    <a:pt x="302571" y="305203"/>
                  </a:cubicBezTo>
                  <a:cubicBezTo>
                    <a:pt x="300076" y="322260"/>
                    <a:pt x="298388" y="360127"/>
                    <a:pt x="275997" y="360127"/>
                  </a:cubicBezTo>
                  <a:cubicBezTo>
                    <a:pt x="274476" y="360080"/>
                    <a:pt x="272955" y="359913"/>
                    <a:pt x="271315" y="359581"/>
                  </a:cubicBezTo>
                  <a:close/>
                  <a:moveTo>
                    <a:pt x="277376" y="109142"/>
                  </a:moveTo>
                  <a:cubicBezTo>
                    <a:pt x="275522" y="124917"/>
                    <a:pt x="274262" y="140976"/>
                    <a:pt x="272194" y="156821"/>
                  </a:cubicBezTo>
                  <a:cubicBezTo>
                    <a:pt x="265111" y="202362"/>
                    <a:pt x="256364" y="247665"/>
                    <a:pt x="252513" y="293633"/>
                  </a:cubicBezTo>
                  <a:cubicBezTo>
                    <a:pt x="248591" y="319979"/>
                    <a:pt x="241770" y="343783"/>
                    <a:pt x="276710" y="348487"/>
                  </a:cubicBezTo>
                  <a:cubicBezTo>
                    <a:pt x="290877" y="342239"/>
                    <a:pt x="290877" y="292398"/>
                    <a:pt x="293230" y="277479"/>
                  </a:cubicBezTo>
                  <a:cubicBezTo>
                    <a:pt x="297366" y="231867"/>
                    <a:pt x="300313" y="186160"/>
                    <a:pt x="304615" y="140572"/>
                  </a:cubicBezTo>
                  <a:cubicBezTo>
                    <a:pt x="306469" y="109214"/>
                    <a:pt x="306897" y="77713"/>
                    <a:pt x="302500" y="46545"/>
                  </a:cubicBezTo>
                  <a:cubicBezTo>
                    <a:pt x="301145" y="40534"/>
                    <a:pt x="302239" y="30105"/>
                    <a:pt x="295678" y="27540"/>
                  </a:cubicBezTo>
                  <a:cubicBezTo>
                    <a:pt x="284911" y="24143"/>
                    <a:pt x="274500" y="23359"/>
                    <a:pt x="266204" y="32291"/>
                  </a:cubicBezTo>
                  <a:cubicBezTo>
                    <a:pt x="239535" y="59729"/>
                    <a:pt x="222136" y="94295"/>
                    <a:pt x="205902" y="128432"/>
                  </a:cubicBezTo>
                  <a:cubicBezTo>
                    <a:pt x="196061" y="150288"/>
                    <a:pt x="184581" y="171360"/>
                    <a:pt x="174526" y="193097"/>
                  </a:cubicBezTo>
                  <a:cubicBezTo>
                    <a:pt x="172767" y="197848"/>
                    <a:pt x="166159" y="199464"/>
                    <a:pt x="163022" y="195116"/>
                  </a:cubicBezTo>
                  <a:cubicBezTo>
                    <a:pt x="160098" y="190508"/>
                    <a:pt x="160740" y="184592"/>
                    <a:pt x="159956" y="179390"/>
                  </a:cubicBezTo>
                  <a:cubicBezTo>
                    <a:pt x="158482" y="163307"/>
                    <a:pt x="156723" y="147176"/>
                    <a:pt x="152777" y="131497"/>
                  </a:cubicBezTo>
                  <a:cubicBezTo>
                    <a:pt x="146764" y="99450"/>
                    <a:pt x="135925" y="68400"/>
                    <a:pt x="124112" y="38064"/>
                  </a:cubicBezTo>
                  <a:lnTo>
                    <a:pt x="124112" y="38064"/>
                  </a:lnTo>
                  <a:cubicBezTo>
                    <a:pt x="117932" y="26471"/>
                    <a:pt x="107378" y="16517"/>
                    <a:pt x="94186" y="13880"/>
                  </a:cubicBezTo>
                  <a:cubicBezTo>
                    <a:pt x="78736" y="10910"/>
                    <a:pt x="61361" y="9342"/>
                    <a:pt x="51782" y="24166"/>
                  </a:cubicBezTo>
                  <a:cubicBezTo>
                    <a:pt x="45483" y="33217"/>
                    <a:pt x="46006" y="44312"/>
                    <a:pt x="44532" y="54764"/>
                  </a:cubicBezTo>
                  <a:cubicBezTo>
                    <a:pt x="43272" y="65526"/>
                    <a:pt x="41014" y="76145"/>
                    <a:pt x="40135" y="86930"/>
                  </a:cubicBezTo>
                  <a:cubicBezTo>
                    <a:pt x="40016" y="88261"/>
                    <a:pt x="38495" y="89163"/>
                    <a:pt x="37259" y="88736"/>
                  </a:cubicBezTo>
                  <a:cubicBezTo>
                    <a:pt x="32956" y="109903"/>
                    <a:pt x="30746" y="131402"/>
                    <a:pt x="27989" y="152806"/>
                  </a:cubicBezTo>
                  <a:cubicBezTo>
                    <a:pt x="24851" y="175969"/>
                    <a:pt x="20977" y="199036"/>
                    <a:pt x="18410" y="222270"/>
                  </a:cubicBezTo>
                  <a:cubicBezTo>
                    <a:pt x="16104" y="239422"/>
                    <a:pt x="15486" y="256669"/>
                    <a:pt x="14084" y="273916"/>
                  </a:cubicBezTo>
                  <a:cubicBezTo>
                    <a:pt x="13418" y="288550"/>
                    <a:pt x="9163" y="304062"/>
                    <a:pt x="13371" y="318364"/>
                  </a:cubicBezTo>
                  <a:cubicBezTo>
                    <a:pt x="18505" y="327652"/>
                    <a:pt x="36807" y="344876"/>
                    <a:pt x="43558" y="328555"/>
                  </a:cubicBezTo>
                  <a:cubicBezTo>
                    <a:pt x="51520" y="308267"/>
                    <a:pt x="52828" y="285936"/>
                    <a:pt x="56417" y="264556"/>
                  </a:cubicBezTo>
                  <a:cubicBezTo>
                    <a:pt x="62977" y="218492"/>
                    <a:pt x="66946" y="172073"/>
                    <a:pt x="74576" y="126176"/>
                  </a:cubicBezTo>
                  <a:cubicBezTo>
                    <a:pt x="76145" y="114963"/>
                    <a:pt x="76858" y="103631"/>
                    <a:pt x="78593" y="92466"/>
                  </a:cubicBezTo>
                  <a:cubicBezTo>
                    <a:pt x="79829" y="87453"/>
                    <a:pt x="79639" y="81039"/>
                    <a:pt x="84417" y="77927"/>
                  </a:cubicBezTo>
                  <a:cubicBezTo>
                    <a:pt x="92332" y="73864"/>
                    <a:pt x="97609" y="83296"/>
                    <a:pt x="100057" y="89496"/>
                  </a:cubicBezTo>
                  <a:cubicBezTo>
                    <a:pt x="110753" y="115414"/>
                    <a:pt x="116696" y="143161"/>
                    <a:pt x="123898" y="170220"/>
                  </a:cubicBezTo>
                  <a:cubicBezTo>
                    <a:pt x="127273" y="187182"/>
                    <a:pt x="130078" y="204571"/>
                    <a:pt x="137422" y="220369"/>
                  </a:cubicBezTo>
                  <a:cubicBezTo>
                    <a:pt x="141273" y="228209"/>
                    <a:pt x="147810" y="234457"/>
                    <a:pt x="156271" y="236998"/>
                  </a:cubicBezTo>
                  <a:cubicBezTo>
                    <a:pt x="163806" y="239350"/>
                    <a:pt x="171222" y="242415"/>
                    <a:pt x="179066" y="243341"/>
                  </a:cubicBezTo>
                  <a:cubicBezTo>
                    <a:pt x="193399" y="243698"/>
                    <a:pt x="205355" y="217423"/>
                    <a:pt x="212034" y="206472"/>
                  </a:cubicBezTo>
                  <a:cubicBezTo>
                    <a:pt x="228887" y="173854"/>
                    <a:pt x="250826" y="143375"/>
                    <a:pt x="265420" y="109831"/>
                  </a:cubicBezTo>
                  <a:cubicBezTo>
                    <a:pt x="265681" y="106125"/>
                    <a:pt x="268629" y="104106"/>
                    <a:pt x="271552" y="104106"/>
                  </a:cubicBezTo>
                  <a:cubicBezTo>
                    <a:pt x="274238" y="104130"/>
                    <a:pt x="276805" y="105722"/>
                    <a:pt x="277376" y="1091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5404475" y="1763472"/>
              <a:ext cx="174560" cy="350406"/>
            </a:xfrm>
            <a:custGeom>
              <a:rect b="b" l="l" r="r" t="t"/>
              <a:pathLst>
                <a:path extrusionOk="0" h="350406" w="174560">
                  <a:moveTo>
                    <a:pt x="95546" y="350306"/>
                  </a:moveTo>
                  <a:cubicBezTo>
                    <a:pt x="69209" y="349973"/>
                    <a:pt x="41661" y="340898"/>
                    <a:pt x="23762" y="320943"/>
                  </a:cubicBezTo>
                  <a:cubicBezTo>
                    <a:pt x="3083" y="296498"/>
                    <a:pt x="-6258" y="261695"/>
                    <a:pt x="4509" y="230954"/>
                  </a:cubicBezTo>
                  <a:cubicBezTo>
                    <a:pt x="13351" y="202162"/>
                    <a:pt x="32343" y="174129"/>
                    <a:pt x="60819" y="162085"/>
                  </a:cubicBezTo>
                  <a:cubicBezTo>
                    <a:pt x="16085" y="141631"/>
                    <a:pt x="9120" y="83737"/>
                    <a:pt x="31440" y="43969"/>
                  </a:cubicBezTo>
                  <a:cubicBezTo>
                    <a:pt x="51145" y="13276"/>
                    <a:pt x="91481" y="-574"/>
                    <a:pt x="126778" y="2301"/>
                  </a:cubicBezTo>
                  <a:cubicBezTo>
                    <a:pt x="131223" y="-3639"/>
                    <a:pt x="148171" y="3631"/>
                    <a:pt x="154541" y="5056"/>
                  </a:cubicBezTo>
                  <a:cubicBezTo>
                    <a:pt x="161933" y="7218"/>
                    <a:pt x="169943" y="11114"/>
                    <a:pt x="172867" y="18764"/>
                  </a:cubicBezTo>
                  <a:cubicBezTo>
                    <a:pt x="176195" y="29620"/>
                    <a:pt x="174650" y="42971"/>
                    <a:pt x="167947" y="52284"/>
                  </a:cubicBezTo>
                  <a:cubicBezTo>
                    <a:pt x="162504" y="59648"/>
                    <a:pt x="153733" y="64352"/>
                    <a:pt x="144487" y="63853"/>
                  </a:cubicBezTo>
                  <a:cubicBezTo>
                    <a:pt x="122025" y="61097"/>
                    <a:pt x="100775" y="62499"/>
                    <a:pt x="93953" y="88061"/>
                  </a:cubicBezTo>
                  <a:cubicBezTo>
                    <a:pt x="86798" y="118302"/>
                    <a:pt x="121145" y="122650"/>
                    <a:pt x="135882" y="141251"/>
                  </a:cubicBezTo>
                  <a:cubicBezTo>
                    <a:pt x="145271" y="151181"/>
                    <a:pt x="145770" y="164413"/>
                    <a:pt x="141777" y="176885"/>
                  </a:cubicBezTo>
                  <a:cubicBezTo>
                    <a:pt x="138972" y="186934"/>
                    <a:pt x="135644" y="197054"/>
                    <a:pt x="130154" y="205987"/>
                  </a:cubicBezTo>
                  <a:cubicBezTo>
                    <a:pt x="123974" y="217295"/>
                    <a:pt x="114038" y="217485"/>
                    <a:pt x="102558" y="217675"/>
                  </a:cubicBezTo>
                  <a:cubicBezTo>
                    <a:pt x="85562" y="218102"/>
                    <a:pt x="65620" y="225585"/>
                    <a:pt x="62078" y="244187"/>
                  </a:cubicBezTo>
                  <a:cubicBezTo>
                    <a:pt x="58466" y="262051"/>
                    <a:pt x="74866" y="274476"/>
                    <a:pt x="90102" y="279298"/>
                  </a:cubicBezTo>
                  <a:cubicBezTo>
                    <a:pt x="107288" y="284905"/>
                    <a:pt x="127396" y="286734"/>
                    <a:pt x="139947" y="301225"/>
                  </a:cubicBezTo>
                  <a:cubicBezTo>
                    <a:pt x="149145" y="311583"/>
                    <a:pt x="146745" y="328260"/>
                    <a:pt x="137807" y="338000"/>
                  </a:cubicBezTo>
                  <a:cubicBezTo>
                    <a:pt x="128086" y="347835"/>
                    <a:pt x="114109" y="350401"/>
                    <a:pt x="100703" y="350401"/>
                  </a:cubicBezTo>
                  <a:cubicBezTo>
                    <a:pt x="99016" y="350424"/>
                    <a:pt x="97281" y="350377"/>
                    <a:pt x="95546" y="350306"/>
                  </a:cubicBezTo>
                  <a:close/>
                  <a:moveTo>
                    <a:pt x="42778" y="46653"/>
                  </a:moveTo>
                  <a:cubicBezTo>
                    <a:pt x="19698" y="86635"/>
                    <a:pt x="28183" y="140277"/>
                    <a:pt x="75960" y="155885"/>
                  </a:cubicBezTo>
                  <a:cubicBezTo>
                    <a:pt x="81260" y="157191"/>
                    <a:pt x="83804" y="164223"/>
                    <a:pt x="79121" y="167810"/>
                  </a:cubicBezTo>
                  <a:cubicBezTo>
                    <a:pt x="76055" y="170043"/>
                    <a:pt x="72109" y="170519"/>
                    <a:pt x="68591" y="171683"/>
                  </a:cubicBezTo>
                  <a:cubicBezTo>
                    <a:pt x="43348" y="180710"/>
                    <a:pt x="26591" y="204371"/>
                    <a:pt x="17630" y="228674"/>
                  </a:cubicBezTo>
                  <a:cubicBezTo>
                    <a:pt x="5508" y="257728"/>
                    <a:pt x="13399" y="291937"/>
                    <a:pt x="34173" y="314956"/>
                  </a:cubicBezTo>
                  <a:cubicBezTo>
                    <a:pt x="52666" y="333534"/>
                    <a:pt x="79953" y="339758"/>
                    <a:pt x="105386" y="338523"/>
                  </a:cubicBezTo>
                  <a:cubicBezTo>
                    <a:pt x="114632" y="338000"/>
                    <a:pt x="124663" y="335791"/>
                    <a:pt x="130748" y="328236"/>
                  </a:cubicBezTo>
                  <a:cubicBezTo>
                    <a:pt x="138306" y="315812"/>
                    <a:pt x="132222" y="306832"/>
                    <a:pt x="120503" y="300964"/>
                  </a:cubicBezTo>
                  <a:cubicBezTo>
                    <a:pt x="108928" y="295714"/>
                    <a:pt x="96092" y="294075"/>
                    <a:pt x="84208" y="289656"/>
                  </a:cubicBezTo>
                  <a:cubicBezTo>
                    <a:pt x="70303" y="284287"/>
                    <a:pt x="55494" y="274975"/>
                    <a:pt x="51620" y="259699"/>
                  </a:cubicBezTo>
                  <a:cubicBezTo>
                    <a:pt x="42920" y="233069"/>
                    <a:pt x="67522" y="208433"/>
                    <a:pt x="93311" y="206842"/>
                  </a:cubicBezTo>
                  <a:cubicBezTo>
                    <a:pt x="118816" y="204134"/>
                    <a:pt x="117627" y="209597"/>
                    <a:pt x="127634" y="183204"/>
                  </a:cubicBezTo>
                  <a:cubicBezTo>
                    <a:pt x="141064" y="148378"/>
                    <a:pt x="123284" y="145574"/>
                    <a:pt x="98683" y="127686"/>
                  </a:cubicBezTo>
                  <a:cubicBezTo>
                    <a:pt x="79264" y="115737"/>
                    <a:pt x="76578" y="88084"/>
                    <a:pt x="89223" y="70220"/>
                  </a:cubicBezTo>
                  <a:cubicBezTo>
                    <a:pt x="97328" y="56845"/>
                    <a:pt x="113254" y="50645"/>
                    <a:pt x="128466" y="51001"/>
                  </a:cubicBezTo>
                  <a:cubicBezTo>
                    <a:pt x="131176" y="50953"/>
                    <a:pt x="133933" y="51238"/>
                    <a:pt x="136666" y="51523"/>
                  </a:cubicBezTo>
                  <a:cubicBezTo>
                    <a:pt x="141444" y="52022"/>
                    <a:pt x="146198" y="52545"/>
                    <a:pt x="150809" y="51215"/>
                  </a:cubicBezTo>
                  <a:cubicBezTo>
                    <a:pt x="161553" y="47129"/>
                    <a:pt x="164358" y="33302"/>
                    <a:pt x="162028" y="23349"/>
                  </a:cubicBezTo>
                  <a:cubicBezTo>
                    <a:pt x="159223" y="17410"/>
                    <a:pt x="151451" y="16697"/>
                    <a:pt x="145889" y="14701"/>
                  </a:cubicBezTo>
                  <a:cubicBezTo>
                    <a:pt x="140826" y="12943"/>
                    <a:pt x="134979" y="12278"/>
                    <a:pt x="130059" y="11352"/>
                  </a:cubicBezTo>
                  <a:cubicBezTo>
                    <a:pt x="128775" y="10995"/>
                    <a:pt x="127658" y="10235"/>
                    <a:pt x="126897" y="9214"/>
                  </a:cubicBezTo>
                  <a:cubicBezTo>
                    <a:pt x="96259" y="9475"/>
                    <a:pt x="61437" y="21353"/>
                    <a:pt x="42778" y="466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564781" y="1754157"/>
              <a:ext cx="160877" cy="307618"/>
            </a:xfrm>
            <a:custGeom>
              <a:rect b="b" l="l" r="r" t="t"/>
              <a:pathLst>
                <a:path extrusionOk="0" h="307618" w="160877">
                  <a:moveTo>
                    <a:pt x="85555" y="307476"/>
                  </a:moveTo>
                  <a:cubicBezTo>
                    <a:pt x="77022" y="307143"/>
                    <a:pt x="68417" y="306359"/>
                    <a:pt x="60193" y="304055"/>
                  </a:cubicBezTo>
                  <a:cubicBezTo>
                    <a:pt x="47785" y="300539"/>
                    <a:pt x="37018" y="293008"/>
                    <a:pt x="27011" y="285050"/>
                  </a:cubicBezTo>
                  <a:cubicBezTo>
                    <a:pt x="13272" y="274787"/>
                    <a:pt x="6213" y="258229"/>
                    <a:pt x="2362" y="241956"/>
                  </a:cubicBezTo>
                  <a:cubicBezTo>
                    <a:pt x="-3247" y="216228"/>
                    <a:pt x="1411" y="188457"/>
                    <a:pt x="13391" y="165152"/>
                  </a:cubicBezTo>
                  <a:cubicBezTo>
                    <a:pt x="22210" y="148309"/>
                    <a:pt x="38587" y="136835"/>
                    <a:pt x="56865" y="132416"/>
                  </a:cubicBezTo>
                  <a:cubicBezTo>
                    <a:pt x="11941" y="102483"/>
                    <a:pt x="24729" y="46086"/>
                    <a:pt x="60407" y="14371"/>
                  </a:cubicBezTo>
                  <a:cubicBezTo>
                    <a:pt x="77426" y="-239"/>
                    <a:pt x="102478" y="-2567"/>
                    <a:pt x="123704" y="2303"/>
                  </a:cubicBezTo>
                  <a:cubicBezTo>
                    <a:pt x="124964" y="1186"/>
                    <a:pt x="126652" y="545"/>
                    <a:pt x="128411" y="854"/>
                  </a:cubicBezTo>
                  <a:cubicBezTo>
                    <a:pt x="137039" y="2137"/>
                    <a:pt x="145952" y="3990"/>
                    <a:pt x="153178" y="9192"/>
                  </a:cubicBezTo>
                  <a:cubicBezTo>
                    <a:pt x="161593" y="15084"/>
                    <a:pt x="162353" y="26012"/>
                    <a:pt x="159073" y="35039"/>
                  </a:cubicBezTo>
                  <a:cubicBezTo>
                    <a:pt x="157219" y="41121"/>
                    <a:pt x="154913" y="47535"/>
                    <a:pt x="149827" y="51692"/>
                  </a:cubicBezTo>
                  <a:cubicBezTo>
                    <a:pt x="143528" y="56681"/>
                    <a:pt x="135256" y="56467"/>
                    <a:pt x="127056" y="56253"/>
                  </a:cubicBezTo>
                  <a:cubicBezTo>
                    <a:pt x="116550" y="55968"/>
                    <a:pt x="106186" y="55683"/>
                    <a:pt x="100244" y="66397"/>
                  </a:cubicBezTo>
                  <a:cubicBezTo>
                    <a:pt x="97178" y="70436"/>
                    <a:pt x="96750" y="75472"/>
                    <a:pt x="97107" y="80366"/>
                  </a:cubicBezTo>
                  <a:cubicBezTo>
                    <a:pt x="97344" y="89108"/>
                    <a:pt x="100696" y="97209"/>
                    <a:pt x="107375" y="102958"/>
                  </a:cubicBezTo>
                  <a:cubicBezTo>
                    <a:pt x="120900" y="114955"/>
                    <a:pt x="140628" y="121654"/>
                    <a:pt x="136801" y="143819"/>
                  </a:cubicBezTo>
                  <a:cubicBezTo>
                    <a:pt x="135137" y="155578"/>
                    <a:pt x="131976" y="173372"/>
                    <a:pt x="117833" y="175320"/>
                  </a:cubicBezTo>
                  <a:cubicBezTo>
                    <a:pt x="104832" y="175842"/>
                    <a:pt x="91568" y="178194"/>
                    <a:pt x="80611" y="185630"/>
                  </a:cubicBezTo>
                  <a:cubicBezTo>
                    <a:pt x="69106" y="192567"/>
                    <a:pt x="63830" y="208769"/>
                    <a:pt x="68916" y="221146"/>
                  </a:cubicBezTo>
                  <a:cubicBezTo>
                    <a:pt x="72719" y="228866"/>
                    <a:pt x="82298" y="231004"/>
                    <a:pt x="89596" y="233760"/>
                  </a:cubicBezTo>
                  <a:cubicBezTo>
                    <a:pt x="107517" y="239200"/>
                    <a:pt x="127840" y="245923"/>
                    <a:pt x="135232" y="264976"/>
                  </a:cubicBezTo>
                  <a:cubicBezTo>
                    <a:pt x="140010" y="277163"/>
                    <a:pt x="132879" y="291013"/>
                    <a:pt x="122754" y="298163"/>
                  </a:cubicBezTo>
                  <a:cubicBezTo>
                    <a:pt x="112771" y="305338"/>
                    <a:pt x="100125" y="307618"/>
                    <a:pt x="88003" y="307618"/>
                  </a:cubicBezTo>
                  <a:cubicBezTo>
                    <a:pt x="87147" y="307499"/>
                    <a:pt x="86339" y="307499"/>
                    <a:pt x="85555" y="307476"/>
                  </a:cubicBezTo>
                  <a:close/>
                  <a:moveTo>
                    <a:pt x="65921" y="23066"/>
                  </a:moveTo>
                  <a:cubicBezTo>
                    <a:pt x="35140" y="54614"/>
                    <a:pt x="25181" y="100060"/>
                    <a:pt x="67894" y="126144"/>
                  </a:cubicBezTo>
                  <a:cubicBezTo>
                    <a:pt x="79517" y="133200"/>
                    <a:pt x="73385" y="141515"/>
                    <a:pt x="62237" y="143130"/>
                  </a:cubicBezTo>
                  <a:cubicBezTo>
                    <a:pt x="23945" y="150043"/>
                    <a:pt x="10777" y="190785"/>
                    <a:pt x="11822" y="225184"/>
                  </a:cubicBezTo>
                  <a:cubicBezTo>
                    <a:pt x="13296" y="242265"/>
                    <a:pt x="18264" y="260723"/>
                    <a:pt x="30933" y="272958"/>
                  </a:cubicBezTo>
                  <a:cubicBezTo>
                    <a:pt x="49116" y="289445"/>
                    <a:pt x="67965" y="297142"/>
                    <a:pt x="92709" y="295669"/>
                  </a:cubicBezTo>
                  <a:cubicBezTo>
                    <a:pt x="117905" y="294932"/>
                    <a:pt x="139226" y="273552"/>
                    <a:pt x="112176" y="255212"/>
                  </a:cubicBezTo>
                  <a:cubicBezTo>
                    <a:pt x="96275" y="244854"/>
                    <a:pt x="73409" y="245923"/>
                    <a:pt x="60882" y="230458"/>
                  </a:cubicBezTo>
                  <a:cubicBezTo>
                    <a:pt x="51232" y="216941"/>
                    <a:pt x="54631" y="197437"/>
                    <a:pt x="63996" y="184656"/>
                  </a:cubicBezTo>
                  <a:cubicBezTo>
                    <a:pt x="71982" y="175058"/>
                    <a:pt x="83891" y="169357"/>
                    <a:pt x="95775" y="166245"/>
                  </a:cubicBezTo>
                  <a:cubicBezTo>
                    <a:pt x="101171" y="164891"/>
                    <a:pt x="106662" y="164154"/>
                    <a:pt x="112176" y="163845"/>
                  </a:cubicBezTo>
                  <a:cubicBezTo>
                    <a:pt x="114529" y="163537"/>
                    <a:pt x="117429" y="164226"/>
                    <a:pt x="118951" y="161992"/>
                  </a:cubicBezTo>
                  <a:cubicBezTo>
                    <a:pt x="123918" y="153939"/>
                    <a:pt x="129100" y="136336"/>
                    <a:pt x="121399" y="128805"/>
                  </a:cubicBezTo>
                  <a:cubicBezTo>
                    <a:pt x="116621" y="123389"/>
                    <a:pt x="109871" y="120395"/>
                    <a:pt x="104356" y="115858"/>
                  </a:cubicBezTo>
                  <a:cubicBezTo>
                    <a:pt x="89833" y="105500"/>
                    <a:pt x="83106" y="88800"/>
                    <a:pt x="85626" y="71220"/>
                  </a:cubicBezTo>
                  <a:cubicBezTo>
                    <a:pt x="88264" y="57893"/>
                    <a:pt x="99769" y="46276"/>
                    <a:pt x="113484" y="44850"/>
                  </a:cubicBezTo>
                  <a:cubicBezTo>
                    <a:pt x="117619" y="43853"/>
                    <a:pt x="122088" y="44090"/>
                    <a:pt x="126509" y="44352"/>
                  </a:cubicBezTo>
                  <a:cubicBezTo>
                    <a:pt x="131738" y="44637"/>
                    <a:pt x="136920" y="44922"/>
                    <a:pt x="141508" y="43164"/>
                  </a:cubicBezTo>
                  <a:cubicBezTo>
                    <a:pt x="146143" y="39648"/>
                    <a:pt x="147165" y="33257"/>
                    <a:pt x="148686" y="27960"/>
                  </a:cubicBezTo>
                  <a:cubicBezTo>
                    <a:pt x="151847" y="18386"/>
                    <a:pt x="140248" y="15108"/>
                    <a:pt x="133093" y="13540"/>
                  </a:cubicBezTo>
                  <a:cubicBezTo>
                    <a:pt x="129148" y="12566"/>
                    <a:pt x="123348" y="13183"/>
                    <a:pt x="121969" y="8337"/>
                  </a:cubicBezTo>
                  <a:cubicBezTo>
                    <a:pt x="118309" y="7909"/>
                    <a:pt x="114553" y="7672"/>
                    <a:pt x="110774" y="7672"/>
                  </a:cubicBezTo>
                  <a:cubicBezTo>
                    <a:pt x="94539" y="7672"/>
                    <a:pt x="77782" y="11924"/>
                    <a:pt x="65921" y="230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5743734" y="1763710"/>
              <a:ext cx="203248" cy="338332"/>
            </a:xfrm>
            <a:custGeom>
              <a:rect b="b" l="l" r="r" t="t"/>
              <a:pathLst>
                <a:path extrusionOk="0" h="338332" w="203248">
                  <a:moveTo>
                    <a:pt x="36477" y="311250"/>
                  </a:moveTo>
                  <a:cubicBezTo>
                    <a:pt x="36168" y="288515"/>
                    <a:pt x="39496" y="266089"/>
                    <a:pt x="42990" y="243687"/>
                  </a:cubicBezTo>
                  <a:cubicBezTo>
                    <a:pt x="47792" y="202541"/>
                    <a:pt x="56087" y="161989"/>
                    <a:pt x="62101" y="121010"/>
                  </a:cubicBezTo>
                  <a:cubicBezTo>
                    <a:pt x="64692" y="105521"/>
                    <a:pt x="67116" y="89984"/>
                    <a:pt x="68233" y="74305"/>
                  </a:cubicBezTo>
                  <a:cubicBezTo>
                    <a:pt x="68233" y="71359"/>
                    <a:pt x="68661" y="68295"/>
                    <a:pt x="67520" y="65515"/>
                  </a:cubicBezTo>
                  <a:cubicBezTo>
                    <a:pt x="45462" y="56868"/>
                    <a:pt x="-5927" y="65183"/>
                    <a:pt x="562" y="28408"/>
                  </a:cubicBezTo>
                  <a:cubicBezTo>
                    <a:pt x="1941" y="18906"/>
                    <a:pt x="5672" y="8429"/>
                    <a:pt x="13992" y="2894"/>
                  </a:cubicBezTo>
                  <a:cubicBezTo>
                    <a:pt x="31224" y="-3449"/>
                    <a:pt x="50050" y="2157"/>
                    <a:pt x="67496" y="5293"/>
                  </a:cubicBezTo>
                  <a:cubicBezTo>
                    <a:pt x="90172" y="10686"/>
                    <a:pt x="113300" y="13584"/>
                    <a:pt x="135881" y="19476"/>
                  </a:cubicBezTo>
                  <a:cubicBezTo>
                    <a:pt x="157154" y="22920"/>
                    <a:pt x="180519" y="24678"/>
                    <a:pt x="198346" y="37958"/>
                  </a:cubicBezTo>
                  <a:cubicBezTo>
                    <a:pt x="208971" y="48696"/>
                    <a:pt x="200367" y="66299"/>
                    <a:pt x="191073" y="75042"/>
                  </a:cubicBezTo>
                  <a:cubicBezTo>
                    <a:pt x="186058" y="79413"/>
                    <a:pt x="177810" y="77916"/>
                    <a:pt x="172034" y="77607"/>
                  </a:cubicBezTo>
                  <a:cubicBezTo>
                    <a:pt x="158176" y="77108"/>
                    <a:pt x="145151" y="76324"/>
                    <a:pt x="132268" y="80268"/>
                  </a:cubicBezTo>
                  <a:cubicBezTo>
                    <a:pt x="124804" y="130560"/>
                    <a:pt x="120335" y="181303"/>
                    <a:pt x="113846" y="231738"/>
                  </a:cubicBezTo>
                  <a:cubicBezTo>
                    <a:pt x="111470" y="252216"/>
                    <a:pt x="107381" y="272456"/>
                    <a:pt x="103673" y="292696"/>
                  </a:cubicBezTo>
                  <a:cubicBezTo>
                    <a:pt x="99442" y="310418"/>
                    <a:pt x="93928" y="336812"/>
                    <a:pt x="71775" y="338332"/>
                  </a:cubicBezTo>
                  <a:cubicBezTo>
                    <a:pt x="57680" y="337239"/>
                    <a:pt x="34647" y="328544"/>
                    <a:pt x="36477" y="311250"/>
                  </a:cubicBezTo>
                  <a:close/>
                  <a:moveTo>
                    <a:pt x="10807" y="34965"/>
                  </a:moveTo>
                  <a:cubicBezTo>
                    <a:pt x="12732" y="51784"/>
                    <a:pt x="58416" y="47532"/>
                    <a:pt x="71870" y="54635"/>
                  </a:cubicBezTo>
                  <a:cubicBezTo>
                    <a:pt x="85513" y="60812"/>
                    <a:pt x="78478" y="82834"/>
                    <a:pt x="77979" y="94617"/>
                  </a:cubicBezTo>
                  <a:cubicBezTo>
                    <a:pt x="76030" y="110296"/>
                    <a:pt x="73035" y="125832"/>
                    <a:pt x="70705" y="141440"/>
                  </a:cubicBezTo>
                  <a:cubicBezTo>
                    <a:pt x="68328" y="161871"/>
                    <a:pt x="63765" y="181921"/>
                    <a:pt x="60461" y="202185"/>
                  </a:cubicBezTo>
                  <a:cubicBezTo>
                    <a:pt x="57490" y="222449"/>
                    <a:pt x="55303" y="242832"/>
                    <a:pt x="51999" y="263025"/>
                  </a:cubicBezTo>
                  <a:cubicBezTo>
                    <a:pt x="49146" y="280058"/>
                    <a:pt x="48124" y="297210"/>
                    <a:pt x="48291" y="314314"/>
                  </a:cubicBezTo>
                  <a:cubicBezTo>
                    <a:pt x="49907" y="321156"/>
                    <a:pt x="66284" y="326573"/>
                    <a:pt x="72512" y="326549"/>
                  </a:cubicBezTo>
                  <a:cubicBezTo>
                    <a:pt x="91432" y="321536"/>
                    <a:pt x="93619" y="275972"/>
                    <a:pt x="97755" y="259176"/>
                  </a:cubicBezTo>
                  <a:cubicBezTo>
                    <a:pt x="99727" y="249032"/>
                    <a:pt x="101344" y="238841"/>
                    <a:pt x="102342" y="228554"/>
                  </a:cubicBezTo>
                  <a:cubicBezTo>
                    <a:pt x="108071" y="183228"/>
                    <a:pt x="112610" y="137734"/>
                    <a:pt x="118553" y="92455"/>
                  </a:cubicBezTo>
                  <a:cubicBezTo>
                    <a:pt x="119432" y="86920"/>
                    <a:pt x="119717" y="81147"/>
                    <a:pt x="121358" y="75778"/>
                  </a:cubicBezTo>
                  <a:cubicBezTo>
                    <a:pt x="127015" y="64256"/>
                    <a:pt x="146149" y="66489"/>
                    <a:pt x="157107" y="65444"/>
                  </a:cubicBezTo>
                  <a:cubicBezTo>
                    <a:pt x="161765" y="65254"/>
                    <a:pt x="166091" y="65539"/>
                    <a:pt x="170346" y="65800"/>
                  </a:cubicBezTo>
                  <a:cubicBezTo>
                    <a:pt x="174529" y="66062"/>
                    <a:pt x="178618" y="66347"/>
                    <a:pt x="182896" y="66181"/>
                  </a:cubicBezTo>
                  <a:cubicBezTo>
                    <a:pt x="186889" y="63971"/>
                    <a:pt x="188672" y="58792"/>
                    <a:pt x="190526" y="54778"/>
                  </a:cubicBezTo>
                  <a:cubicBezTo>
                    <a:pt x="195446" y="44562"/>
                    <a:pt x="182302" y="42496"/>
                    <a:pt x="175504" y="39407"/>
                  </a:cubicBezTo>
                  <a:cubicBezTo>
                    <a:pt x="165497" y="36295"/>
                    <a:pt x="155324" y="33587"/>
                    <a:pt x="144842" y="32779"/>
                  </a:cubicBezTo>
                  <a:cubicBezTo>
                    <a:pt x="132791" y="31425"/>
                    <a:pt x="121120" y="27933"/>
                    <a:pt x="109330" y="25320"/>
                  </a:cubicBezTo>
                  <a:cubicBezTo>
                    <a:pt x="89293" y="22398"/>
                    <a:pt x="69422" y="17480"/>
                    <a:pt x="49669" y="13798"/>
                  </a:cubicBezTo>
                  <a:cubicBezTo>
                    <a:pt x="43038" y="12586"/>
                    <a:pt x="36335" y="11707"/>
                    <a:pt x="29608" y="11707"/>
                  </a:cubicBezTo>
                  <a:cubicBezTo>
                    <a:pt x="27350" y="11660"/>
                    <a:pt x="25353" y="10353"/>
                    <a:pt x="24355" y="8453"/>
                  </a:cubicBezTo>
                  <a:cubicBezTo>
                    <a:pt x="12898" y="10947"/>
                    <a:pt x="11543" y="25249"/>
                    <a:pt x="10807" y="349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15149777" y="2113801"/>
              <a:ext cx="259014" cy="399351"/>
            </a:xfrm>
            <a:custGeom>
              <a:rect b="b" l="l" r="r" t="t"/>
              <a:pathLst>
                <a:path extrusionOk="0" h="399351" w="259014">
                  <a:moveTo>
                    <a:pt x="88640" y="399272"/>
                  </a:moveTo>
                  <a:cubicBezTo>
                    <a:pt x="68531" y="397015"/>
                    <a:pt x="85550" y="309402"/>
                    <a:pt x="83601" y="291442"/>
                  </a:cubicBezTo>
                  <a:cubicBezTo>
                    <a:pt x="84290" y="270418"/>
                    <a:pt x="86286" y="250866"/>
                    <a:pt x="86286" y="230294"/>
                  </a:cubicBezTo>
                  <a:cubicBezTo>
                    <a:pt x="86334" y="223190"/>
                    <a:pt x="86500" y="216064"/>
                    <a:pt x="86096" y="209768"/>
                  </a:cubicBezTo>
                  <a:cubicBezTo>
                    <a:pt x="85264" y="203663"/>
                    <a:pt x="86025" y="196441"/>
                    <a:pt x="82269" y="191191"/>
                  </a:cubicBezTo>
                  <a:cubicBezTo>
                    <a:pt x="77349" y="185751"/>
                    <a:pt x="71288" y="181498"/>
                    <a:pt x="66059" y="176367"/>
                  </a:cubicBezTo>
                  <a:cubicBezTo>
                    <a:pt x="55410" y="165534"/>
                    <a:pt x="47210" y="152634"/>
                    <a:pt x="39128" y="139854"/>
                  </a:cubicBezTo>
                  <a:cubicBezTo>
                    <a:pt x="29430" y="127263"/>
                    <a:pt x="20113" y="114458"/>
                    <a:pt x="13790" y="99753"/>
                  </a:cubicBezTo>
                  <a:cubicBezTo>
                    <a:pt x="8252" y="87637"/>
                    <a:pt x="-1184" y="75712"/>
                    <a:pt x="123" y="61767"/>
                  </a:cubicBezTo>
                  <a:cubicBezTo>
                    <a:pt x="1525" y="48677"/>
                    <a:pt x="10011" y="35778"/>
                    <a:pt x="22561" y="31002"/>
                  </a:cubicBezTo>
                  <a:cubicBezTo>
                    <a:pt x="32164" y="27629"/>
                    <a:pt x="43882" y="24565"/>
                    <a:pt x="53200" y="30195"/>
                  </a:cubicBezTo>
                  <a:cubicBezTo>
                    <a:pt x="57597" y="29292"/>
                    <a:pt x="59926" y="39745"/>
                    <a:pt x="61685" y="42881"/>
                  </a:cubicBezTo>
                  <a:cubicBezTo>
                    <a:pt x="66629" y="55376"/>
                    <a:pt x="72215" y="67611"/>
                    <a:pt x="78086" y="79679"/>
                  </a:cubicBezTo>
                  <a:cubicBezTo>
                    <a:pt x="92371" y="108329"/>
                    <a:pt x="106015" y="137264"/>
                    <a:pt x="117139" y="167340"/>
                  </a:cubicBezTo>
                  <a:cubicBezTo>
                    <a:pt x="133326" y="152231"/>
                    <a:pt x="141598" y="131990"/>
                    <a:pt x="154124" y="114268"/>
                  </a:cubicBezTo>
                  <a:cubicBezTo>
                    <a:pt x="167078" y="96641"/>
                    <a:pt x="181150" y="79441"/>
                    <a:pt x="190705" y="59629"/>
                  </a:cubicBezTo>
                  <a:cubicBezTo>
                    <a:pt x="199642" y="40172"/>
                    <a:pt x="209697" y="21096"/>
                    <a:pt x="222247" y="3683"/>
                  </a:cubicBezTo>
                  <a:cubicBezTo>
                    <a:pt x="231992" y="-7340"/>
                    <a:pt x="256522" y="8767"/>
                    <a:pt x="258257" y="20692"/>
                  </a:cubicBezTo>
                  <a:cubicBezTo>
                    <a:pt x="264390" y="47798"/>
                    <a:pt x="231707" y="84644"/>
                    <a:pt x="217707" y="107189"/>
                  </a:cubicBezTo>
                  <a:cubicBezTo>
                    <a:pt x="206535" y="123105"/>
                    <a:pt x="196766" y="139355"/>
                    <a:pt x="185428" y="155034"/>
                  </a:cubicBezTo>
                  <a:cubicBezTo>
                    <a:pt x="176253" y="166817"/>
                    <a:pt x="167173" y="178624"/>
                    <a:pt x="159306" y="191333"/>
                  </a:cubicBezTo>
                  <a:cubicBezTo>
                    <a:pt x="156239" y="196631"/>
                    <a:pt x="151462" y="200836"/>
                    <a:pt x="149632" y="206466"/>
                  </a:cubicBezTo>
                  <a:cubicBezTo>
                    <a:pt x="147041" y="223428"/>
                    <a:pt x="146185" y="240556"/>
                    <a:pt x="144593" y="257613"/>
                  </a:cubicBezTo>
                  <a:cubicBezTo>
                    <a:pt x="142144" y="282866"/>
                    <a:pt x="137890" y="307929"/>
                    <a:pt x="133373" y="332873"/>
                  </a:cubicBezTo>
                  <a:cubicBezTo>
                    <a:pt x="129737" y="351070"/>
                    <a:pt x="129356" y="370741"/>
                    <a:pt x="120895" y="387536"/>
                  </a:cubicBezTo>
                  <a:cubicBezTo>
                    <a:pt x="114144" y="395946"/>
                    <a:pt x="102236" y="399343"/>
                    <a:pt x="91563" y="399343"/>
                  </a:cubicBezTo>
                  <a:cubicBezTo>
                    <a:pt x="90612" y="399367"/>
                    <a:pt x="89614" y="399343"/>
                    <a:pt x="88640" y="399272"/>
                  </a:cubicBezTo>
                  <a:close/>
                  <a:moveTo>
                    <a:pt x="37631" y="37939"/>
                  </a:moveTo>
                  <a:cubicBezTo>
                    <a:pt x="31047" y="40196"/>
                    <a:pt x="23607" y="41479"/>
                    <a:pt x="19043" y="47276"/>
                  </a:cubicBezTo>
                  <a:cubicBezTo>
                    <a:pt x="4235" y="63596"/>
                    <a:pt x="16167" y="77826"/>
                    <a:pt x="23940" y="93719"/>
                  </a:cubicBezTo>
                  <a:cubicBezTo>
                    <a:pt x="29882" y="106999"/>
                    <a:pt x="37203" y="118354"/>
                    <a:pt x="46259" y="129496"/>
                  </a:cubicBezTo>
                  <a:cubicBezTo>
                    <a:pt x="54507" y="141469"/>
                    <a:pt x="61685" y="154226"/>
                    <a:pt x="71526" y="165035"/>
                  </a:cubicBezTo>
                  <a:cubicBezTo>
                    <a:pt x="91658" y="184587"/>
                    <a:pt x="97601" y="182710"/>
                    <a:pt x="98052" y="213783"/>
                  </a:cubicBezTo>
                  <a:cubicBezTo>
                    <a:pt x="98575" y="235306"/>
                    <a:pt x="97292" y="257091"/>
                    <a:pt x="95961" y="278376"/>
                  </a:cubicBezTo>
                  <a:cubicBezTo>
                    <a:pt x="95081" y="291038"/>
                    <a:pt x="95580" y="303748"/>
                    <a:pt x="94107" y="316362"/>
                  </a:cubicBezTo>
                  <a:cubicBezTo>
                    <a:pt x="92752" y="340000"/>
                    <a:pt x="88093" y="364160"/>
                    <a:pt x="92229" y="387679"/>
                  </a:cubicBezTo>
                  <a:cubicBezTo>
                    <a:pt x="99573" y="387037"/>
                    <a:pt x="110484" y="385493"/>
                    <a:pt x="112837" y="377273"/>
                  </a:cubicBezTo>
                  <a:cubicBezTo>
                    <a:pt x="117519" y="362521"/>
                    <a:pt x="119041" y="346984"/>
                    <a:pt x="121679" y="331757"/>
                  </a:cubicBezTo>
                  <a:cubicBezTo>
                    <a:pt x="129095" y="294174"/>
                    <a:pt x="133255" y="256093"/>
                    <a:pt x="136368" y="217940"/>
                  </a:cubicBezTo>
                  <a:cubicBezTo>
                    <a:pt x="137224" y="211906"/>
                    <a:pt x="137224" y="205563"/>
                    <a:pt x="139458" y="199791"/>
                  </a:cubicBezTo>
                  <a:cubicBezTo>
                    <a:pt x="142239" y="194683"/>
                    <a:pt x="146114" y="190193"/>
                    <a:pt x="149275" y="185323"/>
                  </a:cubicBezTo>
                  <a:cubicBezTo>
                    <a:pt x="158070" y="170855"/>
                    <a:pt x="168718" y="157718"/>
                    <a:pt x="178868" y="144177"/>
                  </a:cubicBezTo>
                  <a:cubicBezTo>
                    <a:pt x="192202" y="124507"/>
                    <a:pt x="205228" y="104385"/>
                    <a:pt x="218871" y="84929"/>
                  </a:cubicBezTo>
                  <a:cubicBezTo>
                    <a:pt x="229568" y="66684"/>
                    <a:pt x="269571" y="20075"/>
                    <a:pt x="230970" y="11712"/>
                  </a:cubicBezTo>
                  <a:cubicBezTo>
                    <a:pt x="218206" y="29720"/>
                    <a:pt x="209102" y="48297"/>
                    <a:pt x="199785" y="67730"/>
                  </a:cubicBezTo>
                  <a:cubicBezTo>
                    <a:pt x="190657" y="85428"/>
                    <a:pt x="178678" y="101273"/>
                    <a:pt x="166603" y="117000"/>
                  </a:cubicBezTo>
                  <a:cubicBezTo>
                    <a:pt x="150392" y="137834"/>
                    <a:pt x="141265" y="166009"/>
                    <a:pt x="118161" y="180524"/>
                  </a:cubicBezTo>
                  <a:cubicBezTo>
                    <a:pt x="110579" y="182876"/>
                    <a:pt x="107988" y="174134"/>
                    <a:pt x="106062" y="168622"/>
                  </a:cubicBezTo>
                  <a:cubicBezTo>
                    <a:pt x="103044" y="160474"/>
                    <a:pt x="100073" y="152302"/>
                    <a:pt x="96935" y="144177"/>
                  </a:cubicBezTo>
                  <a:cubicBezTo>
                    <a:pt x="85169" y="113199"/>
                    <a:pt x="68887" y="84098"/>
                    <a:pt x="57668" y="52882"/>
                  </a:cubicBezTo>
                  <a:cubicBezTo>
                    <a:pt x="54032" y="48962"/>
                    <a:pt x="53390" y="41051"/>
                    <a:pt x="48660" y="38201"/>
                  </a:cubicBezTo>
                  <a:cubicBezTo>
                    <a:pt x="46877" y="37440"/>
                    <a:pt x="44809" y="37060"/>
                    <a:pt x="42741" y="37060"/>
                  </a:cubicBezTo>
                  <a:cubicBezTo>
                    <a:pt x="40935" y="37084"/>
                    <a:pt x="39176" y="37369"/>
                    <a:pt x="37631" y="379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5348755" y="2189735"/>
              <a:ext cx="237578" cy="310414"/>
            </a:xfrm>
            <a:custGeom>
              <a:rect b="b" l="l" r="r" t="t"/>
              <a:pathLst>
                <a:path extrusionOk="0" h="310414" w="237578">
                  <a:moveTo>
                    <a:pt x="109836" y="310177"/>
                  </a:moveTo>
                  <a:cubicBezTo>
                    <a:pt x="48725" y="308466"/>
                    <a:pt x="9221" y="245132"/>
                    <a:pt x="973" y="190089"/>
                  </a:cubicBezTo>
                  <a:cubicBezTo>
                    <a:pt x="-1143" y="166998"/>
                    <a:pt x="46" y="143004"/>
                    <a:pt x="5988" y="120578"/>
                  </a:cubicBezTo>
                  <a:cubicBezTo>
                    <a:pt x="14664" y="91405"/>
                    <a:pt x="27832" y="62850"/>
                    <a:pt x="47988" y="39783"/>
                  </a:cubicBezTo>
                  <a:cubicBezTo>
                    <a:pt x="69975" y="17048"/>
                    <a:pt x="102135" y="3127"/>
                    <a:pt x="133724" y="2367"/>
                  </a:cubicBezTo>
                  <a:cubicBezTo>
                    <a:pt x="134794" y="989"/>
                    <a:pt x="136481" y="110"/>
                    <a:pt x="138335" y="86"/>
                  </a:cubicBezTo>
                  <a:cubicBezTo>
                    <a:pt x="150339" y="-603"/>
                    <a:pt x="161986" y="2890"/>
                    <a:pt x="172516" y="8425"/>
                  </a:cubicBezTo>
                  <a:cubicBezTo>
                    <a:pt x="203202" y="23486"/>
                    <a:pt x="232985" y="78981"/>
                    <a:pt x="236811" y="112240"/>
                  </a:cubicBezTo>
                  <a:cubicBezTo>
                    <a:pt x="240638" y="154264"/>
                    <a:pt x="229752" y="196479"/>
                    <a:pt x="213066" y="234798"/>
                  </a:cubicBezTo>
                  <a:cubicBezTo>
                    <a:pt x="203891" y="254041"/>
                    <a:pt x="194217" y="274020"/>
                    <a:pt x="177935" y="288297"/>
                  </a:cubicBezTo>
                  <a:cubicBezTo>
                    <a:pt x="160845" y="302527"/>
                    <a:pt x="138573" y="310414"/>
                    <a:pt x="116373" y="310414"/>
                  </a:cubicBezTo>
                  <a:cubicBezTo>
                    <a:pt x="114210" y="310414"/>
                    <a:pt x="112023" y="310343"/>
                    <a:pt x="109836" y="310177"/>
                  </a:cubicBezTo>
                  <a:close/>
                  <a:moveTo>
                    <a:pt x="56213" y="46078"/>
                  </a:moveTo>
                  <a:cubicBezTo>
                    <a:pt x="22056" y="87628"/>
                    <a:pt x="4443" y="144192"/>
                    <a:pt x="13856" y="197572"/>
                  </a:cubicBezTo>
                  <a:cubicBezTo>
                    <a:pt x="24956" y="245845"/>
                    <a:pt x="60016" y="299795"/>
                    <a:pt x="114923" y="298631"/>
                  </a:cubicBezTo>
                  <a:cubicBezTo>
                    <a:pt x="137432" y="299035"/>
                    <a:pt x="160940" y="290198"/>
                    <a:pt x="176319" y="273497"/>
                  </a:cubicBezTo>
                  <a:cubicBezTo>
                    <a:pt x="200635" y="243683"/>
                    <a:pt x="213494" y="205934"/>
                    <a:pt x="221979" y="168922"/>
                  </a:cubicBezTo>
                  <a:cubicBezTo>
                    <a:pt x="230679" y="120055"/>
                    <a:pt x="225925" y="92522"/>
                    <a:pt x="199113" y="50830"/>
                  </a:cubicBezTo>
                  <a:cubicBezTo>
                    <a:pt x="185684" y="29900"/>
                    <a:pt x="164838" y="10492"/>
                    <a:pt x="138359" y="11774"/>
                  </a:cubicBezTo>
                  <a:cubicBezTo>
                    <a:pt x="136339" y="11727"/>
                    <a:pt x="134390" y="10729"/>
                    <a:pt x="133344" y="8947"/>
                  </a:cubicBezTo>
                  <a:cubicBezTo>
                    <a:pt x="104821" y="12701"/>
                    <a:pt x="76131" y="25030"/>
                    <a:pt x="56213" y="460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15400103" y="2241158"/>
              <a:ext cx="145804" cy="202380"/>
            </a:xfrm>
            <a:custGeom>
              <a:rect b="b" l="l" r="r" t="t"/>
              <a:pathLst>
                <a:path extrusionOk="0" h="202380" w="145804">
                  <a:moveTo>
                    <a:pt x="70776" y="202380"/>
                  </a:moveTo>
                  <a:cubicBezTo>
                    <a:pt x="68637" y="202380"/>
                    <a:pt x="66426" y="202166"/>
                    <a:pt x="64168" y="201739"/>
                  </a:cubicBezTo>
                  <a:cubicBezTo>
                    <a:pt x="50144" y="200717"/>
                    <a:pt x="37142" y="194184"/>
                    <a:pt x="28181" y="183351"/>
                  </a:cubicBezTo>
                  <a:cubicBezTo>
                    <a:pt x="20005" y="174680"/>
                    <a:pt x="12185" y="165392"/>
                    <a:pt x="7288" y="154464"/>
                  </a:cubicBezTo>
                  <a:cubicBezTo>
                    <a:pt x="-461" y="138856"/>
                    <a:pt x="-413" y="121229"/>
                    <a:pt x="300" y="104243"/>
                  </a:cubicBezTo>
                  <a:cubicBezTo>
                    <a:pt x="823" y="89871"/>
                    <a:pt x="1679" y="75213"/>
                    <a:pt x="6456" y="61553"/>
                  </a:cubicBezTo>
                  <a:cubicBezTo>
                    <a:pt x="15869" y="38320"/>
                    <a:pt x="30582" y="11879"/>
                    <a:pt x="56633" y="5298"/>
                  </a:cubicBezTo>
                  <a:cubicBezTo>
                    <a:pt x="101201" y="-11378"/>
                    <a:pt x="130651" y="12877"/>
                    <a:pt x="141109" y="56137"/>
                  </a:cubicBezTo>
                  <a:cubicBezTo>
                    <a:pt x="154016" y="91605"/>
                    <a:pt x="138732" y="147931"/>
                    <a:pt x="114535" y="176035"/>
                  </a:cubicBezTo>
                  <a:cubicBezTo>
                    <a:pt x="103245" y="189100"/>
                    <a:pt x="88745" y="202380"/>
                    <a:pt x="70966" y="202380"/>
                  </a:cubicBezTo>
                  <a:cubicBezTo>
                    <a:pt x="70895" y="202380"/>
                    <a:pt x="70847" y="202380"/>
                    <a:pt x="70776" y="202380"/>
                  </a:cubicBezTo>
                  <a:close/>
                  <a:moveTo>
                    <a:pt x="11994" y="94812"/>
                  </a:moveTo>
                  <a:cubicBezTo>
                    <a:pt x="11662" y="110990"/>
                    <a:pt x="9641" y="127833"/>
                    <a:pt x="15203" y="143370"/>
                  </a:cubicBezTo>
                  <a:cubicBezTo>
                    <a:pt x="20290" y="158170"/>
                    <a:pt x="31057" y="170024"/>
                    <a:pt x="42086" y="180762"/>
                  </a:cubicBezTo>
                  <a:cubicBezTo>
                    <a:pt x="50453" y="188602"/>
                    <a:pt x="62385" y="190597"/>
                    <a:pt x="73462" y="190431"/>
                  </a:cubicBezTo>
                  <a:cubicBezTo>
                    <a:pt x="87604" y="189386"/>
                    <a:pt x="96922" y="177294"/>
                    <a:pt x="106097" y="167886"/>
                  </a:cubicBezTo>
                  <a:cubicBezTo>
                    <a:pt x="126206" y="143180"/>
                    <a:pt x="136759" y="104267"/>
                    <a:pt x="133360" y="72814"/>
                  </a:cubicBezTo>
                  <a:cubicBezTo>
                    <a:pt x="123567" y="26774"/>
                    <a:pt x="103720" y="-2636"/>
                    <a:pt x="53496" y="19101"/>
                  </a:cubicBezTo>
                  <a:cubicBezTo>
                    <a:pt x="48670" y="21833"/>
                    <a:pt x="44891" y="24684"/>
                    <a:pt x="41207" y="28675"/>
                  </a:cubicBezTo>
                  <a:cubicBezTo>
                    <a:pt x="38212" y="31478"/>
                    <a:pt x="36643" y="37726"/>
                    <a:pt x="31604" y="36775"/>
                  </a:cubicBezTo>
                  <a:cubicBezTo>
                    <a:pt x="19339" y="53737"/>
                    <a:pt x="12303" y="73811"/>
                    <a:pt x="11994" y="948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15467819" y="2192280"/>
              <a:ext cx="28017" cy="7590"/>
            </a:xfrm>
            <a:custGeom>
              <a:rect b="b" l="l" r="r" t="t"/>
              <a:pathLst>
                <a:path extrusionOk="0" h="7590" w="28017">
                  <a:moveTo>
                    <a:pt x="65" y="5428"/>
                  </a:moveTo>
                  <a:cubicBezTo>
                    <a:pt x="-1528" y="-2435"/>
                    <a:pt x="26758" y="-1105"/>
                    <a:pt x="28017" y="5262"/>
                  </a:cubicBezTo>
                  <a:cubicBezTo>
                    <a:pt x="28017" y="6070"/>
                    <a:pt x="26924" y="6188"/>
                    <a:pt x="26615" y="5618"/>
                  </a:cubicBezTo>
                  <a:cubicBezTo>
                    <a:pt x="21172" y="4407"/>
                    <a:pt x="15586" y="4977"/>
                    <a:pt x="10167" y="5880"/>
                  </a:cubicBezTo>
                  <a:cubicBezTo>
                    <a:pt x="8123" y="6022"/>
                    <a:pt x="5270" y="7590"/>
                    <a:pt x="3060" y="7590"/>
                  </a:cubicBezTo>
                  <a:cubicBezTo>
                    <a:pt x="1776" y="7566"/>
                    <a:pt x="683" y="7044"/>
                    <a:pt x="65" y="5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15622517" y="2134577"/>
              <a:ext cx="192860" cy="301976"/>
            </a:xfrm>
            <a:custGeom>
              <a:rect b="b" l="l" r="r" t="t"/>
              <a:pathLst>
                <a:path extrusionOk="0" h="301976" w="192860">
                  <a:moveTo>
                    <a:pt x="22900" y="280358"/>
                  </a:moveTo>
                  <a:cubicBezTo>
                    <a:pt x="15436" y="272424"/>
                    <a:pt x="12441" y="262304"/>
                    <a:pt x="9898" y="252231"/>
                  </a:cubicBezTo>
                  <a:cubicBezTo>
                    <a:pt x="1056" y="222417"/>
                    <a:pt x="-1725" y="191463"/>
                    <a:pt x="1008" y="160508"/>
                  </a:cubicBezTo>
                  <a:cubicBezTo>
                    <a:pt x="4217" y="113803"/>
                    <a:pt x="6927" y="66885"/>
                    <a:pt x="17813" y="21178"/>
                  </a:cubicBezTo>
                  <a:cubicBezTo>
                    <a:pt x="14295" y="16807"/>
                    <a:pt x="18003" y="10535"/>
                    <a:pt x="20737" y="6663"/>
                  </a:cubicBezTo>
                  <a:cubicBezTo>
                    <a:pt x="24445" y="724"/>
                    <a:pt x="31314" y="-607"/>
                    <a:pt x="37850" y="225"/>
                  </a:cubicBezTo>
                  <a:cubicBezTo>
                    <a:pt x="46954" y="510"/>
                    <a:pt x="56581" y="2292"/>
                    <a:pt x="63854" y="8088"/>
                  </a:cubicBezTo>
                  <a:cubicBezTo>
                    <a:pt x="74146" y="16712"/>
                    <a:pt x="68441" y="38567"/>
                    <a:pt x="68608" y="50873"/>
                  </a:cubicBezTo>
                  <a:cubicBezTo>
                    <a:pt x="66873" y="67241"/>
                    <a:pt x="65993" y="83704"/>
                    <a:pt x="63854" y="100001"/>
                  </a:cubicBezTo>
                  <a:cubicBezTo>
                    <a:pt x="59932" y="129221"/>
                    <a:pt x="60336" y="157824"/>
                    <a:pt x="61097" y="187091"/>
                  </a:cubicBezTo>
                  <a:cubicBezTo>
                    <a:pt x="62000" y="202438"/>
                    <a:pt x="59528" y="219257"/>
                    <a:pt x="70034" y="231326"/>
                  </a:cubicBezTo>
                  <a:cubicBezTo>
                    <a:pt x="88004" y="224056"/>
                    <a:pt x="99460" y="162765"/>
                    <a:pt x="104618" y="143665"/>
                  </a:cubicBezTo>
                  <a:cubicBezTo>
                    <a:pt x="115647" y="104871"/>
                    <a:pt x="120615" y="35479"/>
                    <a:pt x="149780" y="7447"/>
                  </a:cubicBezTo>
                  <a:cubicBezTo>
                    <a:pt x="158741" y="937"/>
                    <a:pt x="170958" y="6425"/>
                    <a:pt x="179515" y="11200"/>
                  </a:cubicBezTo>
                  <a:cubicBezTo>
                    <a:pt x="187597" y="15833"/>
                    <a:pt x="192802" y="24480"/>
                    <a:pt x="192660" y="33816"/>
                  </a:cubicBezTo>
                  <a:cubicBezTo>
                    <a:pt x="193896" y="58546"/>
                    <a:pt x="189189" y="83372"/>
                    <a:pt x="184768" y="107437"/>
                  </a:cubicBezTo>
                  <a:cubicBezTo>
                    <a:pt x="183081" y="120099"/>
                    <a:pt x="180347" y="132595"/>
                    <a:pt x="177257" y="144972"/>
                  </a:cubicBezTo>
                  <a:cubicBezTo>
                    <a:pt x="166181" y="181081"/>
                    <a:pt x="161641" y="220421"/>
                    <a:pt x="138442" y="251518"/>
                  </a:cubicBezTo>
                  <a:cubicBezTo>
                    <a:pt x="119213" y="275987"/>
                    <a:pt x="102764" y="301501"/>
                    <a:pt x="67990" y="301977"/>
                  </a:cubicBezTo>
                  <a:cubicBezTo>
                    <a:pt x="50924" y="301787"/>
                    <a:pt x="34380" y="292664"/>
                    <a:pt x="22900" y="280358"/>
                  </a:cubicBezTo>
                  <a:close/>
                  <a:moveTo>
                    <a:pt x="31623" y="12055"/>
                  </a:moveTo>
                  <a:cubicBezTo>
                    <a:pt x="27701" y="14811"/>
                    <a:pt x="27035" y="18683"/>
                    <a:pt x="24373" y="21700"/>
                  </a:cubicBezTo>
                  <a:cubicBezTo>
                    <a:pt x="22115" y="41679"/>
                    <a:pt x="18003" y="61373"/>
                    <a:pt x="16220" y="81400"/>
                  </a:cubicBezTo>
                  <a:cubicBezTo>
                    <a:pt x="14343" y="104016"/>
                    <a:pt x="13416" y="126275"/>
                    <a:pt x="11918" y="148820"/>
                  </a:cubicBezTo>
                  <a:cubicBezTo>
                    <a:pt x="9660" y="179965"/>
                    <a:pt x="9660" y="211560"/>
                    <a:pt x="18740" y="241707"/>
                  </a:cubicBezTo>
                  <a:cubicBezTo>
                    <a:pt x="21331" y="250687"/>
                    <a:pt x="22923" y="260237"/>
                    <a:pt x="27939" y="268266"/>
                  </a:cubicBezTo>
                  <a:cubicBezTo>
                    <a:pt x="37541" y="281404"/>
                    <a:pt x="53966" y="290835"/>
                    <a:pt x="70462" y="290312"/>
                  </a:cubicBezTo>
                  <a:cubicBezTo>
                    <a:pt x="92353" y="289006"/>
                    <a:pt x="108136" y="272661"/>
                    <a:pt x="120021" y="255771"/>
                  </a:cubicBezTo>
                  <a:cubicBezTo>
                    <a:pt x="127413" y="247052"/>
                    <a:pt x="134235" y="237930"/>
                    <a:pt x="139250" y="227596"/>
                  </a:cubicBezTo>
                  <a:cubicBezTo>
                    <a:pt x="150541" y="206453"/>
                    <a:pt x="154676" y="182696"/>
                    <a:pt x="160738" y="159748"/>
                  </a:cubicBezTo>
                  <a:cubicBezTo>
                    <a:pt x="167250" y="139436"/>
                    <a:pt x="171505" y="118697"/>
                    <a:pt x="174405" y="97744"/>
                  </a:cubicBezTo>
                  <a:cubicBezTo>
                    <a:pt x="177661" y="83372"/>
                    <a:pt x="179396" y="69593"/>
                    <a:pt x="180680" y="55149"/>
                  </a:cubicBezTo>
                  <a:cubicBezTo>
                    <a:pt x="180632" y="45932"/>
                    <a:pt x="182463" y="36097"/>
                    <a:pt x="179444" y="27236"/>
                  </a:cubicBezTo>
                  <a:cubicBezTo>
                    <a:pt x="175142" y="20465"/>
                    <a:pt x="166656" y="17210"/>
                    <a:pt x="158955" y="16284"/>
                  </a:cubicBezTo>
                  <a:cubicBezTo>
                    <a:pt x="156887" y="16046"/>
                    <a:pt x="155627" y="18113"/>
                    <a:pt x="154296" y="19372"/>
                  </a:cubicBezTo>
                  <a:cubicBezTo>
                    <a:pt x="150968" y="23553"/>
                    <a:pt x="148354" y="28210"/>
                    <a:pt x="145882" y="32913"/>
                  </a:cubicBezTo>
                  <a:cubicBezTo>
                    <a:pt x="132904" y="62086"/>
                    <a:pt x="127342" y="93919"/>
                    <a:pt x="121185" y="125040"/>
                  </a:cubicBezTo>
                  <a:cubicBezTo>
                    <a:pt x="113484" y="157182"/>
                    <a:pt x="107019" y="189800"/>
                    <a:pt x="93970" y="220303"/>
                  </a:cubicBezTo>
                  <a:cubicBezTo>
                    <a:pt x="77711" y="255153"/>
                    <a:pt x="54465" y="248240"/>
                    <a:pt x="50305" y="211513"/>
                  </a:cubicBezTo>
                  <a:cubicBezTo>
                    <a:pt x="48570" y="182293"/>
                    <a:pt x="48285" y="152930"/>
                    <a:pt x="49783" y="123662"/>
                  </a:cubicBezTo>
                  <a:cubicBezTo>
                    <a:pt x="51637" y="98409"/>
                    <a:pt x="55273" y="73156"/>
                    <a:pt x="57056" y="47927"/>
                  </a:cubicBezTo>
                  <a:cubicBezTo>
                    <a:pt x="57579" y="39399"/>
                    <a:pt x="58268" y="30775"/>
                    <a:pt x="57983" y="22223"/>
                  </a:cubicBezTo>
                  <a:cubicBezTo>
                    <a:pt x="57840" y="20156"/>
                    <a:pt x="57626" y="17781"/>
                    <a:pt x="55677" y="16617"/>
                  </a:cubicBezTo>
                  <a:cubicBezTo>
                    <a:pt x="49854" y="13053"/>
                    <a:pt x="42889" y="11889"/>
                    <a:pt x="36092" y="11889"/>
                  </a:cubicBezTo>
                  <a:cubicBezTo>
                    <a:pt x="34570" y="11889"/>
                    <a:pt x="33073" y="11937"/>
                    <a:pt x="31623" y="12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5831159" y="2114788"/>
              <a:ext cx="103925" cy="252135"/>
            </a:xfrm>
            <a:custGeom>
              <a:rect b="b" l="l" r="r" t="t"/>
              <a:pathLst>
                <a:path extrusionOk="0" h="252135" w="103925">
                  <a:moveTo>
                    <a:pt x="20527" y="251091"/>
                  </a:moveTo>
                  <a:cubicBezTo>
                    <a:pt x="2605" y="245484"/>
                    <a:pt x="-1768" y="230470"/>
                    <a:pt x="585" y="213342"/>
                  </a:cubicBezTo>
                  <a:cubicBezTo>
                    <a:pt x="1750" y="199159"/>
                    <a:pt x="4745" y="185215"/>
                    <a:pt x="7573" y="171270"/>
                  </a:cubicBezTo>
                  <a:cubicBezTo>
                    <a:pt x="12921" y="147228"/>
                    <a:pt x="17319" y="123116"/>
                    <a:pt x="22429" y="99051"/>
                  </a:cubicBezTo>
                  <a:cubicBezTo>
                    <a:pt x="25804" y="82255"/>
                    <a:pt x="31794" y="66053"/>
                    <a:pt x="34837" y="49210"/>
                  </a:cubicBezTo>
                  <a:cubicBezTo>
                    <a:pt x="39400" y="33032"/>
                    <a:pt x="37927" y="12958"/>
                    <a:pt x="52545" y="2054"/>
                  </a:cubicBezTo>
                  <a:cubicBezTo>
                    <a:pt x="65428" y="-3220"/>
                    <a:pt x="82090" y="2482"/>
                    <a:pt x="93143" y="9893"/>
                  </a:cubicBezTo>
                  <a:cubicBezTo>
                    <a:pt x="116199" y="22270"/>
                    <a:pt x="95924" y="82564"/>
                    <a:pt x="90575" y="103279"/>
                  </a:cubicBezTo>
                  <a:cubicBezTo>
                    <a:pt x="81638" y="129720"/>
                    <a:pt x="73818" y="156493"/>
                    <a:pt x="65261" y="183053"/>
                  </a:cubicBezTo>
                  <a:cubicBezTo>
                    <a:pt x="58439" y="201440"/>
                    <a:pt x="51903" y="252136"/>
                    <a:pt x="26921" y="252136"/>
                  </a:cubicBezTo>
                  <a:cubicBezTo>
                    <a:pt x="24925" y="252136"/>
                    <a:pt x="22786" y="251803"/>
                    <a:pt x="20527" y="251091"/>
                  </a:cubicBezTo>
                  <a:close/>
                  <a:moveTo>
                    <a:pt x="56300" y="14550"/>
                  </a:moveTo>
                  <a:cubicBezTo>
                    <a:pt x="52497" y="20156"/>
                    <a:pt x="51309" y="26903"/>
                    <a:pt x="49978" y="33412"/>
                  </a:cubicBezTo>
                  <a:cubicBezTo>
                    <a:pt x="48100" y="41917"/>
                    <a:pt x="45176" y="50137"/>
                    <a:pt x="42371" y="58356"/>
                  </a:cubicBezTo>
                  <a:cubicBezTo>
                    <a:pt x="31176" y="90403"/>
                    <a:pt x="27730" y="124494"/>
                    <a:pt x="20813" y="157586"/>
                  </a:cubicBezTo>
                  <a:cubicBezTo>
                    <a:pt x="17224" y="175760"/>
                    <a:pt x="13254" y="193909"/>
                    <a:pt x="11566" y="212368"/>
                  </a:cubicBezTo>
                  <a:cubicBezTo>
                    <a:pt x="10354" y="226194"/>
                    <a:pt x="10901" y="238737"/>
                    <a:pt x="27777" y="240685"/>
                  </a:cubicBezTo>
                  <a:cubicBezTo>
                    <a:pt x="41635" y="234224"/>
                    <a:pt x="46507" y="203554"/>
                    <a:pt x="51142" y="189681"/>
                  </a:cubicBezTo>
                  <a:cubicBezTo>
                    <a:pt x="56419" y="171650"/>
                    <a:pt x="62385" y="153833"/>
                    <a:pt x="67781" y="135802"/>
                  </a:cubicBezTo>
                  <a:cubicBezTo>
                    <a:pt x="75720" y="108624"/>
                    <a:pt x="98895" y="48949"/>
                    <a:pt x="90100" y="22888"/>
                  </a:cubicBezTo>
                  <a:cubicBezTo>
                    <a:pt x="86796" y="18089"/>
                    <a:pt x="72749" y="11675"/>
                    <a:pt x="63574" y="11675"/>
                  </a:cubicBezTo>
                  <a:cubicBezTo>
                    <a:pt x="60270" y="11675"/>
                    <a:pt x="57608" y="12507"/>
                    <a:pt x="56300" y="145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5804755" y="2391408"/>
              <a:ext cx="63405" cy="67666"/>
            </a:xfrm>
            <a:custGeom>
              <a:rect b="b" l="l" r="r" t="t"/>
              <a:pathLst>
                <a:path extrusionOk="0" h="67666" w="63405">
                  <a:moveTo>
                    <a:pt x="24280" y="66669"/>
                  </a:moveTo>
                  <a:cubicBezTo>
                    <a:pt x="13037" y="62488"/>
                    <a:pt x="4956" y="51156"/>
                    <a:pt x="939" y="40228"/>
                  </a:cubicBezTo>
                  <a:cubicBezTo>
                    <a:pt x="-2627" y="26545"/>
                    <a:pt x="4219" y="10747"/>
                    <a:pt x="17173" y="4689"/>
                  </a:cubicBezTo>
                  <a:cubicBezTo>
                    <a:pt x="18362" y="-39"/>
                    <a:pt x="23210" y="9"/>
                    <a:pt x="27489" y="33"/>
                  </a:cubicBezTo>
                  <a:cubicBezTo>
                    <a:pt x="28559" y="33"/>
                    <a:pt x="29604" y="56"/>
                    <a:pt x="30531" y="9"/>
                  </a:cubicBezTo>
                  <a:cubicBezTo>
                    <a:pt x="39992" y="-205"/>
                    <a:pt x="49523" y="3430"/>
                    <a:pt x="56202" y="10177"/>
                  </a:cubicBezTo>
                  <a:cubicBezTo>
                    <a:pt x="73839" y="29300"/>
                    <a:pt x="56606" y="67667"/>
                    <a:pt x="31316" y="67667"/>
                  </a:cubicBezTo>
                  <a:cubicBezTo>
                    <a:pt x="29034" y="67643"/>
                    <a:pt x="26681" y="67334"/>
                    <a:pt x="24280" y="66669"/>
                  </a:cubicBezTo>
                  <a:close/>
                  <a:moveTo>
                    <a:pt x="21594" y="11792"/>
                  </a:moveTo>
                  <a:cubicBezTo>
                    <a:pt x="10779" y="17612"/>
                    <a:pt x="6548" y="33339"/>
                    <a:pt x="14131" y="43293"/>
                  </a:cubicBezTo>
                  <a:cubicBezTo>
                    <a:pt x="18623" y="49232"/>
                    <a:pt x="24019" y="57238"/>
                    <a:pt x="32457" y="56169"/>
                  </a:cubicBezTo>
                  <a:cubicBezTo>
                    <a:pt x="44840" y="54387"/>
                    <a:pt x="50783" y="40822"/>
                    <a:pt x="51757" y="29609"/>
                  </a:cubicBezTo>
                  <a:cubicBezTo>
                    <a:pt x="51924" y="15237"/>
                    <a:pt x="38589" y="11602"/>
                    <a:pt x="26657" y="11602"/>
                  </a:cubicBezTo>
                  <a:cubicBezTo>
                    <a:pt x="24922" y="11602"/>
                    <a:pt x="23210" y="11649"/>
                    <a:pt x="21594" y="11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14960503" y="1369945"/>
              <a:ext cx="224317" cy="355943"/>
            </a:xfrm>
            <a:custGeom>
              <a:rect b="b" l="l" r="r" t="t"/>
              <a:pathLst>
                <a:path extrusionOk="0" h="355943" w="224317">
                  <a:moveTo>
                    <a:pt x="224289" y="81533"/>
                  </a:moveTo>
                  <a:cubicBezTo>
                    <a:pt x="224717" y="109969"/>
                    <a:pt x="220201" y="138191"/>
                    <a:pt x="218061" y="166532"/>
                  </a:cubicBezTo>
                  <a:cubicBezTo>
                    <a:pt x="213141" y="216492"/>
                    <a:pt x="209790" y="267093"/>
                    <a:pt x="199402" y="316220"/>
                  </a:cubicBezTo>
                  <a:cubicBezTo>
                    <a:pt x="193175" y="334940"/>
                    <a:pt x="177297" y="328479"/>
                    <a:pt x="164153" y="321661"/>
                  </a:cubicBezTo>
                  <a:cubicBezTo>
                    <a:pt x="144923" y="301753"/>
                    <a:pt x="144400" y="271107"/>
                    <a:pt x="133039" y="246852"/>
                  </a:cubicBezTo>
                  <a:cubicBezTo>
                    <a:pt x="121059" y="214330"/>
                    <a:pt x="109531" y="181641"/>
                    <a:pt x="96648" y="149452"/>
                  </a:cubicBezTo>
                  <a:cubicBezTo>
                    <a:pt x="91347" y="133915"/>
                    <a:pt x="87449" y="117737"/>
                    <a:pt x="79986" y="103032"/>
                  </a:cubicBezTo>
                  <a:cubicBezTo>
                    <a:pt x="77038" y="96808"/>
                    <a:pt x="68291" y="88493"/>
                    <a:pt x="62016" y="95406"/>
                  </a:cubicBezTo>
                  <a:cubicBezTo>
                    <a:pt x="56787" y="106310"/>
                    <a:pt x="57310" y="119257"/>
                    <a:pt x="55147" y="131041"/>
                  </a:cubicBezTo>
                  <a:cubicBezTo>
                    <a:pt x="48681" y="177579"/>
                    <a:pt x="46732" y="224593"/>
                    <a:pt x="43951" y="271464"/>
                  </a:cubicBezTo>
                  <a:cubicBezTo>
                    <a:pt x="43286" y="287095"/>
                    <a:pt x="42525" y="302751"/>
                    <a:pt x="41598" y="318382"/>
                  </a:cubicBezTo>
                  <a:cubicBezTo>
                    <a:pt x="40220" y="331852"/>
                    <a:pt x="39792" y="353351"/>
                    <a:pt x="22797" y="355941"/>
                  </a:cubicBezTo>
                  <a:cubicBezTo>
                    <a:pt x="5683" y="356178"/>
                    <a:pt x="1357" y="338979"/>
                    <a:pt x="763" y="325034"/>
                  </a:cubicBezTo>
                  <a:cubicBezTo>
                    <a:pt x="121" y="311754"/>
                    <a:pt x="-141" y="298451"/>
                    <a:pt x="73" y="285147"/>
                  </a:cubicBezTo>
                  <a:cubicBezTo>
                    <a:pt x="810" y="259752"/>
                    <a:pt x="1119" y="234333"/>
                    <a:pt x="2949" y="208985"/>
                  </a:cubicBezTo>
                  <a:cubicBezTo>
                    <a:pt x="6325" y="160332"/>
                    <a:pt x="9795" y="111560"/>
                    <a:pt x="18376" y="63502"/>
                  </a:cubicBezTo>
                  <a:cubicBezTo>
                    <a:pt x="19754" y="55591"/>
                    <a:pt x="21109" y="47704"/>
                    <a:pt x="22345" y="39769"/>
                  </a:cubicBezTo>
                  <a:cubicBezTo>
                    <a:pt x="23676" y="30813"/>
                    <a:pt x="23153" y="21168"/>
                    <a:pt x="30759" y="14706"/>
                  </a:cubicBezTo>
                  <a:cubicBezTo>
                    <a:pt x="33517" y="11903"/>
                    <a:pt x="36726" y="10929"/>
                    <a:pt x="40101" y="10929"/>
                  </a:cubicBezTo>
                  <a:cubicBezTo>
                    <a:pt x="44878" y="10929"/>
                    <a:pt x="49965" y="12853"/>
                    <a:pt x="54481" y="14255"/>
                  </a:cubicBezTo>
                  <a:cubicBezTo>
                    <a:pt x="67863" y="17676"/>
                    <a:pt x="75992" y="27725"/>
                    <a:pt x="83242" y="38748"/>
                  </a:cubicBezTo>
                  <a:cubicBezTo>
                    <a:pt x="93225" y="52099"/>
                    <a:pt x="101354" y="66899"/>
                    <a:pt x="107677" y="82530"/>
                  </a:cubicBezTo>
                  <a:cubicBezTo>
                    <a:pt x="124672" y="117238"/>
                    <a:pt x="137079" y="153823"/>
                    <a:pt x="152149" y="189362"/>
                  </a:cubicBezTo>
                  <a:cubicBezTo>
                    <a:pt x="157022" y="201288"/>
                    <a:pt x="161966" y="213332"/>
                    <a:pt x="164985" y="225899"/>
                  </a:cubicBezTo>
                  <a:cubicBezTo>
                    <a:pt x="165603" y="228584"/>
                    <a:pt x="165983" y="231529"/>
                    <a:pt x="167718" y="233739"/>
                  </a:cubicBezTo>
                  <a:cubicBezTo>
                    <a:pt x="170856" y="237825"/>
                    <a:pt x="177321" y="235924"/>
                    <a:pt x="178414" y="231102"/>
                  </a:cubicBezTo>
                  <a:cubicBezTo>
                    <a:pt x="181504" y="208985"/>
                    <a:pt x="182051" y="186535"/>
                    <a:pt x="182265" y="164204"/>
                  </a:cubicBezTo>
                  <a:cubicBezTo>
                    <a:pt x="182693" y="140448"/>
                    <a:pt x="184808" y="116763"/>
                    <a:pt x="185569" y="93031"/>
                  </a:cubicBezTo>
                  <a:cubicBezTo>
                    <a:pt x="187114" y="74572"/>
                    <a:pt x="190727" y="56351"/>
                    <a:pt x="193674" y="38059"/>
                  </a:cubicBezTo>
                  <a:cubicBezTo>
                    <a:pt x="196336" y="27368"/>
                    <a:pt x="197620" y="15894"/>
                    <a:pt x="203087" y="6178"/>
                  </a:cubicBezTo>
                  <a:cubicBezTo>
                    <a:pt x="207912" y="-925"/>
                    <a:pt x="212618" y="-1876"/>
                    <a:pt x="219559" y="3184"/>
                  </a:cubicBezTo>
                  <a:cubicBezTo>
                    <a:pt x="222839" y="6415"/>
                    <a:pt x="222292" y="11594"/>
                    <a:pt x="222887" y="15847"/>
                  </a:cubicBezTo>
                  <a:cubicBezTo>
                    <a:pt x="223196" y="37726"/>
                    <a:pt x="222482" y="59487"/>
                    <a:pt x="224289" y="8153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15237270" y="1331793"/>
              <a:ext cx="50668" cy="309034"/>
            </a:xfrm>
            <a:custGeom>
              <a:rect b="b" l="l" r="r" t="t"/>
              <a:pathLst>
                <a:path extrusionOk="0" h="309034" w="50668">
                  <a:moveTo>
                    <a:pt x="47994" y="7412"/>
                  </a:moveTo>
                  <a:cubicBezTo>
                    <a:pt x="50847" y="13208"/>
                    <a:pt x="50728" y="19813"/>
                    <a:pt x="50633" y="26108"/>
                  </a:cubicBezTo>
                  <a:cubicBezTo>
                    <a:pt x="50538" y="35682"/>
                    <a:pt x="50395" y="45256"/>
                    <a:pt x="49967" y="54806"/>
                  </a:cubicBezTo>
                  <a:cubicBezTo>
                    <a:pt x="49492" y="83242"/>
                    <a:pt x="47661" y="111631"/>
                    <a:pt x="47376" y="140091"/>
                  </a:cubicBezTo>
                  <a:cubicBezTo>
                    <a:pt x="47495" y="172447"/>
                    <a:pt x="44857" y="204660"/>
                    <a:pt x="42385" y="236897"/>
                  </a:cubicBezTo>
                  <a:cubicBezTo>
                    <a:pt x="41458" y="251270"/>
                    <a:pt x="39913" y="265619"/>
                    <a:pt x="37084" y="279730"/>
                  </a:cubicBezTo>
                  <a:cubicBezTo>
                    <a:pt x="34303" y="290800"/>
                    <a:pt x="32235" y="308380"/>
                    <a:pt x="17617" y="309021"/>
                  </a:cubicBezTo>
                  <a:cubicBezTo>
                    <a:pt x="6755" y="309282"/>
                    <a:pt x="2928" y="305624"/>
                    <a:pt x="1288" y="295266"/>
                  </a:cubicBezTo>
                  <a:cubicBezTo>
                    <a:pt x="-971" y="281844"/>
                    <a:pt x="479" y="268137"/>
                    <a:pt x="242" y="254596"/>
                  </a:cubicBezTo>
                  <a:cubicBezTo>
                    <a:pt x="361" y="232835"/>
                    <a:pt x="28" y="211122"/>
                    <a:pt x="812" y="189361"/>
                  </a:cubicBezTo>
                  <a:cubicBezTo>
                    <a:pt x="2714" y="143464"/>
                    <a:pt x="3165" y="97187"/>
                    <a:pt x="11342" y="51836"/>
                  </a:cubicBezTo>
                  <a:cubicBezTo>
                    <a:pt x="13695" y="39839"/>
                    <a:pt x="15216" y="27581"/>
                    <a:pt x="19091" y="15917"/>
                  </a:cubicBezTo>
                  <a:cubicBezTo>
                    <a:pt x="22514" y="4751"/>
                    <a:pt x="29811" y="0"/>
                    <a:pt x="41244" y="0"/>
                  </a:cubicBezTo>
                  <a:cubicBezTo>
                    <a:pt x="41339" y="0"/>
                    <a:pt x="41458" y="0"/>
                    <a:pt x="41577" y="0"/>
                  </a:cubicBezTo>
                  <a:cubicBezTo>
                    <a:pt x="41672" y="3872"/>
                    <a:pt x="46069" y="4680"/>
                    <a:pt x="47994" y="7412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15331264" y="1394557"/>
              <a:ext cx="147117" cy="282913"/>
            </a:xfrm>
            <a:custGeom>
              <a:rect b="b" l="l" r="r" t="t"/>
              <a:pathLst>
                <a:path extrusionOk="0" h="282913" w="147117">
                  <a:moveTo>
                    <a:pt x="145747" y="11355"/>
                  </a:moveTo>
                  <a:cubicBezTo>
                    <a:pt x="149289" y="21119"/>
                    <a:pt x="146175" y="36798"/>
                    <a:pt x="133910" y="37986"/>
                  </a:cubicBezTo>
                  <a:cubicBezTo>
                    <a:pt x="115632" y="40219"/>
                    <a:pt x="96759" y="40481"/>
                    <a:pt x="79883" y="48748"/>
                  </a:cubicBezTo>
                  <a:cubicBezTo>
                    <a:pt x="60915" y="54521"/>
                    <a:pt x="47533" y="71079"/>
                    <a:pt x="42565" y="89894"/>
                  </a:cubicBezTo>
                  <a:cubicBezTo>
                    <a:pt x="35624" y="115693"/>
                    <a:pt x="39356" y="143464"/>
                    <a:pt x="48056" y="168384"/>
                  </a:cubicBezTo>
                  <a:cubicBezTo>
                    <a:pt x="54806" y="191404"/>
                    <a:pt x="70375" y="209245"/>
                    <a:pt x="93503" y="216657"/>
                  </a:cubicBezTo>
                  <a:cubicBezTo>
                    <a:pt x="106718" y="222145"/>
                    <a:pt x="120338" y="226587"/>
                    <a:pt x="133910" y="231029"/>
                  </a:cubicBezTo>
                  <a:cubicBezTo>
                    <a:pt x="137690" y="232336"/>
                    <a:pt x="141517" y="234213"/>
                    <a:pt x="143893" y="237539"/>
                  </a:cubicBezTo>
                  <a:cubicBezTo>
                    <a:pt x="150287" y="248324"/>
                    <a:pt x="145652" y="264146"/>
                    <a:pt x="138308" y="273434"/>
                  </a:cubicBezTo>
                  <a:cubicBezTo>
                    <a:pt x="129584" y="283341"/>
                    <a:pt x="114895" y="282771"/>
                    <a:pt x="102535" y="282818"/>
                  </a:cubicBezTo>
                  <a:cubicBezTo>
                    <a:pt x="66215" y="284410"/>
                    <a:pt x="42660" y="266022"/>
                    <a:pt x="22789" y="237444"/>
                  </a:cubicBezTo>
                  <a:cubicBezTo>
                    <a:pt x="15753" y="227228"/>
                    <a:pt x="12592" y="215065"/>
                    <a:pt x="9098" y="203306"/>
                  </a:cubicBezTo>
                  <a:cubicBezTo>
                    <a:pt x="1872" y="180072"/>
                    <a:pt x="-148" y="155960"/>
                    <a:pt x="89" y="131610"/>
                  </a:cubicBezTo>
                  <a:cubicBezTo>
                    <a:pt x="-1503" y="79393"/>
                    <a:pt x="18059" y="25443"/>
                    <a:pt x="70066" y="5203"/>
                  </a:cubicBezTo>
                  <a:cubicBezTo>
                    <a:pt x="80025" y="1307"/>
                    <a:pt x="90317" y="0"/>
                    <a:pt x="100728" y="0"/>
                  </a:cubicBezTo>
                  <a:cubicBezTo>
                    <a:pt x="111948" y="0"/>
                    <a:pt x="123333" y="1520"/>
                    <a:pt x="134552" y="2946"/>
                  </a:cubicBezTo>
                  <a:cubicBezTo>
                    <a:pt x="138308" y="5820"/>
                    <a:pt x="143228" y="6438"/>
                    <a:pt x="145747" y="11355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5523269" y="1368331"/>
              <a:ext cx="130790" cy="310340"/>
            </a:xfrm>
            <a:custGeom>
              <a:rect b="b" l="l" r="r" t="t"/>
              <a:pathLst>
                <a:path extrusionOk="0" h="310340" w="130790">
                  <a:moveTo>
                    <a:pt x="129468" y="13494"/>
                  </a:moveTo>
                  <a:cubicBezTo>
                    <a:pt x="134222" y="21666"/>
                    <a:pt x="125261" y="30265"/>
                    <a:pt x="116823" y="28246"/>
                  </a:cubicBezTo>
                  <a:cubicBezTo>
                    <a:pt x="89203" y="22687"/>
                    <a:pt x="58779" y="26559"/>
                    <a:pt x="51149" y="58322"/>
                  </a:cubicBezTo>
                  <a:cubicBezTo>
                    <a:pt x="49105" y="70176"/>
                    <a:pt x="51790" y="83860"/>
                    <a:pt x="60561" y="92483"/>
                  </a:cubicBezTo>
                  <a:cubicBezTo>
                    <a:pt x="71186" y="101558"/>
                    <a:pt x="86066" y="103411"/>
                    <a:pt x="97071" y="111892"/>
                  </a:cubicBezTo>
                  <a:cubicBezTo>
                    <a:pt x="100161" y="113959"/>
                    <a:pt x="99067" y="117665"/>
                    <a:pt x="99115" y="120824"/>
                  </a:cubicBezTo>
                  <a:cubicBezTo>
                    <a:pt x="98854" y="129163"/>
                    <a:pt x="98283" y="137739"/>
                    <a:pt x="94670" y="145388"/>
                  </a:cubicBezTo>
                  <a:cubicBezTo>
                    <a:pt x="92911" y="149498"/>
                    <a:pt x="86755" y="148120"/>
                    <a:pt x="83095" y="149474"/>
                  </a:cubicBezTo>
                  <a:cubicBezTo>
                    <a:pt x="76083" y="150781"/>
                    <a:pt x="68928" y="152016"/>
                    <a:pt x="62463" y="155152"/>
                  </a:cubicBezTo>
                  <a:cubicBezTo>
                    <a:pt x="37053" y="167672"/>
                    <a:pt x="25216" y="196512"/>
                    <a:pt x="36697" y="222834"/>
                  </a:cubicBezTo>
                  <a:cubicBezTo>
                    <a:pt x="45278" y="244380"/>
                    <a:pt x="64768" y="259513"/>
                    <a:pt x="85448" y="268754"/>
                  </a:cubicBezTo>
                  <a:cubicBezTo>
                    <a:pt x="93173" y="272318"/>
                    <a:pt x="101112" y="275335"/>
                    <a:pt x="108813" y="278922"/>
                  </a:cubicBezTo>
                  <a:cubicBezTo>
                    <a:pt x="113139" y="281416"/>
                    <a:pt x="118463" y="283887"/>
                    <a:pt x="120412" y="288757"/>
                  </a:cubicBezTo>
                  <a:cubicBezTo>
                    <a:pt x="120389" y="302108"/>
                    <a:pt x="105889" y="309259"/>
                    <a:pt x="94100" y="310161"/>
                  </a:cubicBezTo>
                  <a:cubicBezTo>
                    <a:pt x="68785" y="311777"/>
                    <a:pt x="47726" y="302369"/>
                    <a:pt x="28378" y="286572"/>
                  </a:cubicBezTo>
                  <a:cubicBezTo>
                    <a:pt x="15709" y="274100"/>
                    <a:pt x="9505" y="256449"/>
                    <a:pt x="5108" y="239582"/>
                  </a:cubicBezTo>
                  <a:cubicBezTo>
                    <a:pt x="-1358" y="217393"/>
                    <a:pt x="-1714" y="193043"/>
                    <a:pt x="4204" y="170689"/>
                  </a:cubicBezTo>
                  <a:cubicBezTo>
                    <a:pt x="9267" y="152729"/>
                    <a:pt x="24670" y="142276"/>
                    <a:pt x="40880" y="135173"/>
                  </a:cubicBezTo>
                  <a:cubicBezTo>
                    <a:pt x="45278" y="133059"/>
                    <a:pt x="46728" y="126835"/>
                    <a:pt x="42996" y="123414"/>
                  </a:cubicBezTo>
                  <a:cubicBezTo>
                    <a:pt x="41213" y="121774"/>
                    <a:pt x="39050" y="120729"/>
                    <a:pt x="37030" y="119446"/>
                  </a:cubicBezTo>
                  <a:cubicBezTo>
                    <a:pt x="25430" y="113056"/>
                    <a:pt x="14615" y="102960"/>
                    <a:pt x="14710" y="88777"/>
                  </a:cubicBezTo>
                  <a:cubicBezTo>
                    <a:pt x="14164" y="67634"/>
                    <a:pt x="15685" y="45612"/>
                    <a:pt x="25597" y="26512"/>
                  </a:cubicBezTo>
                  <a:cubicBezTo>
                    <a:pt x="30921" y="14064"/>
                    <a:pt x="44160" y="8291"/>
                    <a:pt x="56116" y="3849"/>
                  </a:cubicBezTo>
                  <a:cubicBezTo>
                    <a:pt x="66813" y="831"/>
                    <a:pt x="77984" y="0"/>
                    <a:pt x="89179" y="0"/>
                  </a:cubicBezTo>
                  <a:cubicBezTo>
                    <a:pt x="96762" y="0"/>
                    <a:pt x="104344" y="380"/>
                    <a:pt x="111808" y="713"/>
                  </a:cubicBezTo>
                  <a:cubicBezTo>
                    <a:pt x="112925" y="2542"/>
                    <a:pt x="115207" y="3041"/>
                    <a:pt x="116990" y="3967"/>
                  </a:cubicBezTo>
                  <a:cubicBezTo>
                    <a:pt x="121387" y="6723"/>
                    <a:pt x="126212" y="9336"/>
                    <a:pt x="129468" y="13494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5740469" y="1428363"/>
              <a:ext cx="174460" cy="286688"/>
            </a:xfrm>
            <a:custGeom>
              <a:rect b="b" l="l" r="r" t="t"/>
              <a:pathLst>
                <a:path extrusionOk="0" h="286688" w="174460">
                  <a:moveTo>
                    <a:pt x="170998" y="9693"/>
                  </a:moveTo>
                  <a:cubicBezTo>
                    <a:pt x="177939" y="16416"/>
                    <a:pt x="173423" y="24659"/>
                    <a:pt x="166434" y="28983"/>
                  </a:cubicBezTo>
                  <a:cubicBezTo>
                    <a:pt x="155405" y="35231"/>
                    <a:pt x="141667" y="33496"/>
                    <a:pt x="129426" y="34304"/>
                  </a:cubicBezTo>
                  <a:cubicBezTo>
                    <a:pt x="128736" y="34328"/>
                    <a:pt x="128023" y="34328"/>
                    <a:pt x="127310" y="34328"/>
                  </a:cubicBezTo>
                  <a:cubicBezTo>
                    <a:pt x="125147" y="34304"/>
                    <a:pt x="122960" y="34280"/>
                    <a:pt x="121106" y="35468"/>
                  </a:cubicBezTo>
                  <a:cubicBezTo>
                    <a:pt x="118801" y="36917"/>
                    <a:pt x="117042" y="39103"/>
                    <a:pt x="116162" y="41645"/>
                  </a:cubicBezTo>
                  <a:cubicBezTo>
                    <a:pt x="112692" y="50743"/>
                    <a:pt x="112098" y="60578"/>
                    <a:pt x="111242" y="70176"/>
                  </a:cubicBezTo>
                  <a:cubicBezTo>
                    <a:pt x="109697" y="88136"/>
                    <a:pt x="107938" y="105977"/>
                    <a:pt x="106869" y="123960"/>
                  </a:cubicBezTo>
                  <a:cubicBezTo>
                    <a:pt x="106869" y="123984"/>
                    <a:pt x="106869" y="124031"/>
                    <a:pt x="106869" y="124293"/>
                  </a:cubicBezTo>
                  <a:cubicBezTo>
                    <a:pt x="106869" y="124388"/>
                    <a:pt x="106845" y="124483"/>
                    <a:pt x="106845" y="124578"/>
                  </a:cubicBezTo>
                  <a:lnTo>
                    <a:pt x="106845" y="124578"/>
                  </a:lnTo>
                  <a:cubicBezTo>
                    <a:pt x="104848" y="158264"/>
                    <a:pt x="99619" y="191665"/>
                    <a:pt x="95341" y="225138"/>
                  </a:cubicBezTo>
                  <a:cubicBezTo>
                    <a:pt x="93796" y="241767"/>
                    <a:pt x="94865" y="259157"/>
                    <a:pt x="85999" y="274052"/>
                  </a:cubicBezTo>
                  <a:cubicBezTo>
                    <a:pt x="83028" y="279944"/>
                    <a:pt x="79320" y="286286"/>
                    <a:pt x="71952" y="286548"/>
                  </a:cubicBezTo>
                  <a:cubicBezTo>
                    <a:pt x="63918" y="287593"/>
                    <a:pt x="64417" y="282652"/>
                    <a:pt x="63727" y="276974"/>
                  </a:cubicBezTo>
                  <a:cubicBezTo>
                    <a:pt x="63727" y="264003"/>
                    <a:pt x="64131" y="251103"/>
                    <a:pt x="65391" y="238204"/>
                  </a:cubicBezTo>
                  <a:cubicBezTo>
                    <a:pt x="68695" y="208081"/>
                    <a:pt x="71286" y="177887"/>
                    <a:pt x="74019" y="147740"/>
                  </a:cubicBezTo>
                  <a:cubicBezTo>
                    <a:pt x="76801" y="121561"/>
                    <a:pt x="79890" y="95405"/>
                    <a:pt x="82125" y="69154"/>
                  </a:cubicBezTo>
                  <a:cubicBezTo>
                    <a:pt x="82553" y="63548"/>
                    <a:pt x="82743" y="58939"/>
                    <a:pt x="83194" y="53143"/>
                  </a:cubicBezTo>
                  <a:cubicBezTo>
                    <a:pt x="83979" y="48035"/>
                    <a:pt x="82885" y="42524"/>
                    <a:pt x="78631" y="39198"/>
                  </a:cubicBezTo>
                  <a:cubicBezTo>
                    <a:pt x="72712" y="34732"/>
                    <a:pt x="64797" y="34922"/>
                    <a:pt x="57785" y="33615"/>
                  </a:cubicBezTo>
                  <a:cubicBezTo>
                    <a:pt x="50535" y="32594"/>
                    <a:pt x="43310" y="31572"/>
                    <a:pt x="36131" y="30147"/>
                  </a:cubicBezTo>
                  <a:cubicBezTo>
                    <a:pt x="28739" y="28507"/>
                    <a:pt x="21418" y="26441"/>
                    <a:pt x="14264" y="23994"/>
                  </a:cubicBezTo>
                  <a:cubicBezTo>
                    <a:pt x="9248" y="22307"/>
                    <a:pt x="3948" y="20240"/>
                    <a:pt x="1761" y="15014"/>
                  </a:cubicBezTo>
                  <a:cubicBezTo>
                    <a:pt x="-687" y="10144"/>
                    <a:pt x="-996" y="4846"/>
                    <a:pt x="3520" y="1164"/>
                  </a:cubicBezTo>
                  <a:cubicBezTo>
                    <a:pt x="6562" y="309"/>
                    <a:pt x="9652" y="0"/>
                    <a:pt x="12766" y="0"/>
                  </a:cubicBezTo>
                  <a:cubicBezTo>
                    <a:pt x="21798" y="0"/>
                    <a:pt x="31021" y="2661"/>
                    <a:pt x="40077" y="2708"/>
                  </a:cubicBezTo>
                  <a:cubicBezTo>
                    <a:pt x="75351" y="4799"/>
                    <a:pt x="110196" y="4110"/>
                    <a:pt x="145565" y="6343"/>
                  </a:cubicBezTo>
                  <a:cubicBezTo>
                    <a:pt x="154003" y="6771"/>
                    <a:pt x="163344" y="5559"/>
                    <a:pt x="170998" y="969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5917663" y="1442996"/>
              <a:ext cx="200850" cy="281923"/>
            </a:xfrm>
            <a:custGeom>
              <a:rect b="b" l="l" r="r" t="t"/>
              <a:pathLst>
                <a:path extrusionOk="0" h="281923" w="200850">
                  <a:moveTo>
                    <a:pt x="166107" y="146433"/>
                  </a:moveTo>
                  <a:cubicBezTo>
                    <a:pt x="168864" y="116168"/>
                    <a:pt x="166059" y="84287"/>
                    <a:pt x="148731" y="58417"/>
                  </a:cubicBezTo>
                  <a:cubicBezTo>
                    <a:pt x="144572" y="52834"/>
                    <a:pt x="130857" y="38580"/>
                    <a:pt x="123489" y="41811"/>
                  </a:cubicBezTo>
                  <a:cubicBezTo>
                    <a:pt x="101169" y="35492"/>
                    <a:pt x="78446" y="47893"/>
                    <a:pt x="64660" y="65140"/>
                  </a:cubicBezTo>
                  <a:cubicBezTo>
                    <a:pt x="40035" y="94906"/>
                    <a:pt x="35614" y="135601"/>
                    <a:pt x="35495" y="172922"/>
                  </a:cubicBezTo>
                  <a:cubicBezTo>
                    <a:pt x="34615" y="204541"/>
                    <a:pt x="52704" y="238489"/>
                    <a:pt x="83865" y="248680"/>
                  </a:cubicBezTo>
                  <a:cubicBezTo>
                    <a:pt x="88666" y="249797"/>
                    <a:pt x="93206" y="250320"/>
                    <a:pt x="97532" y="250320"/>
                  </a:cubicBezTo>
                  <a:cubicBezTo>
                    <a:pt x="144762" y="250296"/>
                    <a:pt x="162755" y="187057"/>
                    <a:pt x="166107" y="146433"/>
                  </a:cubicBezTo>
                  <a:close/>
                  <a:moveTo>
                    <a:pt x="188925" y="64332"/>
                  </a:moveTo>
                  <a:cubicBezTo>
                    <a:pt x="208773" y="113365"/>
                    <a:pt x="203377" y="184372"/>
                    <a:pt x="176232" y="229913"/>
                  </a:cubicBezTo>
                  <a:cubicBezTo>
                    <a:pt x="169030" y="241506"/>
                    <a:pt x="160996" y="253503"/>
                    <a:pt x="150039" y="262103"/>
                  </a:cubicBezTo>
                  <a:cubicBezTo>
                    <a:pt x="134185" y="274218"/>
                    <a:pt x="114337" y="282984"/>
                    <a:pt x="94015" y="281820"/>
                  </a:cubicBezTo>
                  <a:cubicBezTo>
                    <a:pt x="74120" y="281702"/>
                    <a:pt x="53821" y="275454"/>
                    <a:pt x="37872" y="263338"/>
                  </a:cubicBezTo>
                  <a:cubicBezTo>
                    <a:pt x="26486" y="253835"/>
                    <a:pt x="18452" y="240817"/>
                    <a:pt x="11607" y="227775"/>
                  </a:cubicBezTo>
                  <a:cubicBezTo>
                    <a:pt x="2741" y="206869"/>
                    <a:pt x="-730" y="183517"/>
                    <a:pt x="126" y="160854"/>
                  </a:cubicBezTo>
                  <a:cubicBezTo>
                    <a:pt x="744" y="139829"/>
                    <a:pt x="1647" y="118116"/>
                    <a:pt x="11250" y="98945"/>
                  </a:cubicBezTo>
                  <a:cubicBezTo>
                    <a:pt x="22445" y="77089"/>
                    <a:pt x="32191" y="53879"/>
                    <a:pt x="47902" y="34779"/>
                  </a:cubicBezTo>
                  <a:cubicBezTo>
                    <a:pt x="65563" y="14800"/>
                    <a:pt x="90449" y="0"/>
                    <a:pt x="117308" y="0"/>
                  </a:cubicBezTo>
                  <a:cubicBezTo>
                    <a:pt x="120945" y="0"/>
                    <a:pt x="124629" y="261"/>
                    <a:pt x="128337" y="831"/>
                  </a:cubicBezTo>
                  <a:cubicBezTo>
                    <a:pt x="134042" y="4300"/>
                    <a:pt x="141078" y="5084"/>
                    <a:pt x="147305" y="7459"/>
                  </a:cubicBezTo>
                  <a:cubicBezTo>
                    <a:pt x="171740" y="17057"/>
                    <a:pt x="179798" y="42167"/>
                    <a:pt x="188925" y="64332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5754542" y="1772258"/>
              <a:ext cx="180796" cy="318048"/>
            </a:xfrm>
            <a:custGeom>
              <a:rect b="b" l="l" r="r" t="t"/>
              <a:pathLst>
                <a:path extrusionOk="0" h="318048" w="180796">
                  <a:moveTo>
                    <a:pt x="164697" y="30907"/>
                  </a:moveTo>
                  <a:cubicBezTo>
                    <a:pt x="171495" y="34019"/>
                    <a:pt x="184640" y="36062"/>
                    <a:pt x="179720" y="46277"/>
                  </a:cubicBezTo>
                  <a:cubicBezTo>
                    <a:pt x="177866" y="50268"/>
                    <a:pt x="176083" y="55447"/>
                    <a:pt x="172090" y="57680"/>
                  </a:cubicBezTo>
                  <a:cubicBezTo>
                    <a:pt x="167811" y="57846"/>
                    <a:pt x="163699" y="57561"/>
                    <a:pt x="159539" y="57300"/>
                  </a:cubicBezTo>
                  <a:cubicBezTo>
                    <a:pt x="155285" y="57015"/>
                    <a:pt x="150959" y="56730"/>
                    <a:pt x="146300" y="56944"/>
                  </a:cubicBezTo>
                  <a:cubicBezTo>
                    <a:pt x="135342" y="57989"/>
                    <a:pt x="116208" y="55780"/>
                    <a:pt x="110551" y="67278"/>
                  </a:cubicBezTo>
                  <a:cubicBezTo>
                    <a:pt x="108911" y="72647"/>
                    <a:pt x="108626" y="78419"/>
                    <a:pt x="107746" y="83955"/>
                  </a:cubicBezTo>
                  <a:cubicBezTo>
                    <a:pt x="101804" y="129258"/>
                    <a:pt x="97264" y="174727"/>
                    <a:pt x="91536" y="220054"/>
                  </a:cubicBezTo>
                  <a:cubicBezTo>
                    <a:pt x="90537" y="230340"/>
                    <a:pt x="88921" y="240532"/>
                    <a:pt x="86948" y="250676"/>
                  </a:cubicBezTo>
                  <a:cubicBezTo>
                    <a:pt x="82836" y="267472"/>
                    <a:pt x="80625" y="313036"/>
                    <a:pt x="61705" y="318049"/>
                  </a:cubicBezTo>
                  <a:cubicBezTo>
                    <a:pt x="55477" y="318049"/>
                    <a:pt x="39100" y="312656"/>
                    <a:pt x="37484" y="305814"/>
                  </a:cubicBezTo>
                  <a:cubicBezTo>
                    <a:pt x="37294" y="288710"/>
                    <a:pt x="38316" y="271558"/>
                    <a:pt x="41192" y="254524"/>
                  </a:cubicBezTo>
                  <a:cubicBezTo>
                    <a:pt x="44496" y="234332"/>
                    <a:pt x="46683" y="213949"/>
                    <a:pt x="49654" y="193685"/>
                  </a:cubicBezTo>
                  <a:cubicBezTo>
                    <a:pt x="52958" y="173397"/>
                    <a:pt x="57522" y="153370"/>
                    <a:pt x="59899" y="132940"/>
                  </a:cubicBezTo>
                  <a:cubicBezTo>
                    <a:pt x="62228" y="117332"/>
                    <a:pt x="65223" y="101796"/>
                    <a:pt x="67172" y="86116"/>
                  </a:cubicBezTo>
                  <a:cubicBezTo>
                    <a:pt x="67671" y="74333"/>
                    <a:pt x="74707" y="52311"/>
                    <a:pt x="61063" y="46135"/>
                  </a:cubicBezTo>
                  <a:cubicBezTo>
                    <a:pt x="47610" y="39008"/>
                    <a:pt x="1925" y="43284"/>
                    <a:pt x="0" y="26464"/>
                  </a:cubicBezTo>
                  <a:cubicBezTo>
                    <a:pt x="737" y="16748"/>
                    <a:pt x="2092" y="2447"/>
                    <a:pt x="13549" y="0"/>
                  </a:cubicBezTo>
                  <a:cubicBezTo>
                    <a:pt x="14523" y="1901"/>
                    <a:pt x="16520" y="3183"/>
                    <a:pt x="18802" y="3255"/>
                  </a:cubicBezTo>
                  <a:cubicBezTo>
                    <a:pt x="25528" y="3255"/>
                    <a:pt x="32255" y="4134"/>
                    <a:pt x="38863" y="5345"/>
                  </a:cubicBezTo>
                  <a:cubicBezTo>
                    <a:pt x="58615" y="9027"/>
                    <a:pt x="78486" y="13945"/>
                    <a:pt x="98524" y="16867"/>
                  </a:cubicBezTo>
                  <a:cubicBezTo>
                    <a:pt x="110337" y="19480"/>
                    <a:pt x="121984" y="22996"/>
                    <a:pt x="134035" y="24326"/>
                  </a:cubicBezTo>
                  <a:cubicBezTo>
                    <a:pt x="144493" y="25087"/>
                    <a:pt x="154690" y="27795"/>
                    <a:pt x="164697" y="30907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5576570" y="1761829"/>
              <a:ext cx="137461" cy="288169"/>
            </a:xfrm>
            <a:custGeom>
              <a:rect b="b" l="l" r="r" t="t"/>
              <a:pathLst>
                <a:path extrusionOk="0" h="288169" w="137461">
                  <a:moveTo>
                    <a:pt x="121328" y="5868"/>
                  </a:moveTo>
                  <a:cubicBezTo>
                    <a:pt x="128483" y="7436"/>
                    <a:pt x="140106" y="10714"/>
                    <a:pt x="136921" y="20288"/>
                  </a:cubicBezTo>
                  <a:cubicBezTo>
                    <a:pt x="135399" y="25562"/>
                    <a:pt x="134377" y="31976"/>
                    <a:pt x="129742" y="35492"/>
                  </a:cubicBezTo>
                  <a:cubicBezTo>
                    <a:pt x="125179" y="37250"/>
                    <a:pt x="119973" y="36965"/>
                    <a:pt x="114744" y="36680"/>
                  </a:cubicBezTo>
                  <a:cubicBezTo>
                    <a:pt x="110323" y="36418"/>
                    <a:pt x="105854" y="36181"/>
                    <a:pt x="101718" y="37179"/>
                  </a:cubicBezTo>
                  <a:cubicBezTo>
                    <a:pt x="88004" y="38604"/>
                    <a:pt x="76475" y="50221"/>
                    <a:pt x="73861" y="63548"/>
                  </a:cubicBezTo>
                  <a:cubicBezTo>
                    <a:pt x="71341" y="81104"/>
                    <a:pt x="78068" y="97828"/>
                    <a:pt x="92591" y="108186"/>
                  </a:cubicBezTo>
                  <a:cubicBezTo>
                    <a:pt x="98105" y="112723"/>
                    <a:pt x="104856" y="115717"/>
                    <a:pt x="109634" y="121133"/>
                  </a:cubicBezTo>
                  <a:cubicBezTo>
                    <a:pt x="117335" y="128664"/>
                    <a:pt x="112153" y="146267"/>
                    <a:pt x="107185" y="154321"/>
                  </a:cubicBezTo>
                  <a:cubicBezTo>
                    <a:pt x="105664" y="156554"/>
                    <a:pt x="102764" y="155865"/>
                    <a:pt x="100411" y="156174"/>
                  </a:cubicBezTo>
                  <a:cubicBezTo>
                    <a:pt x="94873" y="156482"/>
                    <a:pt x="89406" y="157219"/>
                    <a:pt x="84010" y="158573"/>
                  </a:cubicBezTo>
                  <a:cubicBezTo>
                    <a:pt x="72126" y="161685"/>
                    <a:pt x="60193" y="167386"/>
                    <a:pt x="52231" y="176984"/>
                  </a:cubicBezTo>
                  <a:cubicBezTo>
                    <a:pt x="42866" y="189765"/>
                    <a:pt x="39467" y="209269"/>
                    <a:pt x="49117" y="222786"/>
                  </a:cubicBezTo>
                  <a:cubicBezTo>
                    <a:pt x="61643" y="238251"/>
                    <a:pt x="84509" y="237182"/>
                    <a:pt x="100411" y="247540"/>
                  </a:cubicBezTo>
                  <a:cubicBezTo>
                    <a:pt x="127437" y="265880"/>
                    <a:pt x="106116" y="287237"/>
                    <a:pt x="80944" y="287997"/>
                  </a:cubicBezTo>
                  <a:cubicBezTo>
                    <a:pt x="56200" y="289446"/>
                    <a:pt x="37327" y="281773"/>
                    <a:pt x="19168" y="265286"/>
                  </a:cubicBezTo>
                  <a:cubicBezTo>
                    <a:pt x="6499" y="253051"/>
                    <a:pt x="1531" y="234593"/>
                    <a:pt x="57" y="217512"/>
                  </a:cubicBezTo>
                  <a:cubicBezTo>
                    <a:pt x="-989" y="183113"/>
                    <a:pt x="12180" y="142371"/>
                    <a:pt x="50472" y="135458"/>
                  </a:cubicBezTo>
                  <a:cubicBezTo>
                    <a:pt x="61620" y="133843"/>
                    <a:pt x="67752" y="125528"/>
                    <a:pt x="56129" y="118472"/>
                  </a:cubicBezTo>
                  <a:cubicBezTo>
                    <a:pt x="13392" y="92388"/>
                    <a:pt x="23375" y="46942"/>
                    <a:pt x="54156" y="15394"/>
                  </a:cubicBezTo>
                  <a:cubicBezTo>
                    <a:pt x="66017" y="4252"/>
                    <a:pt x="82774" y="0"/>
                    <a:pt x="99032" y="0"/>
                  </a:cubicBezTo>
                  <a:cubicBezTo>
                    <a:pt x="102812" y="0"/>
                    <a:pt x="106567" y="238"/>
                    <a:pt x="110228" y="665"/>
                  </a:cubicBezTo>
                  <a:cubicBezTo>
                    <a:pt x="111583" y="5511"/>
                    <a:pt x="117382" y="4894"/>
                    <a:pt x="121328" y="5868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15416381" y="1772686"/>
              <a:ext cx="150883" cy="329459"/>
            </a:xfrm>
            <a:custGeom>
              <a:rect b="b" l="l" r="r" t="t"/>
              <a:pathLst>
                <a:path extrusionOk="0" h="329459" w="150883">
                  <a:moveTo>
                    <a:pt x="150121" y="14135"/>
                  </a:moveTo>
                  <a:cubicBezTo>
                    <a:pt x="152451" y="24089"/>
                    <a:pt x="149646" y="37939"/>
                    <a:pt x="138902" y="42001"/>
                  </a:cubicBezTo>
                  <a:cubicBezTo>
                    <a:pt x="134291" y="43331"/>
                    <a:pt x="129513" y="42809"/>
                    <a:pt x="124759" y="42310"/>
                  </a:cubicBezTo>
                  <a:cubicBezTo>
                    <a:pt x="122002" y="42001"/>
                    <a:pt x="119269" y="41716"/>
                    <a:pt x="116559" y="41787"/>
                  </a:cubicBezTo>
                  <a:cubicBezTo>
                    <a:pt x="101371" y="41431"/>
                    <a:pt x="85421" y="47631"/>
                    <a:pt x="77316" y="61006"/>
                  </a:cubicBezTo>
                  <a:cubicBezTo>
                    <a:pt x="64671" y="78894"/>
                    <a:pt x="67357" y="106523"/>
                    <a:pt x="86776" y="118472"/>
                  </a:cubicBezTo>
                  <a:cubicBezTo>
                    <a:pt x="111377" y="136361"/>
                    <a:pt x="129157" y="139164"/>
                    <a:pt x="115727" y="173991"/>
                  </a:cubicBezTo>
                  <a:cubicBezTo>
                    <a:pt x="105744" y="200384"/>
                    <a:pt x="106909" y="194920"/>
                    <a:pt x="81404" y="197628"/>
                  </a:cubicBezTo>
                  <a:cubicBezTo>
                    <a:pt x="55615" y="199220"/>
                    <a:pt x="31013" y="223855"/>
                    <a:pt x="39713" y="250486"/>
                  </a:cubicBezTo>
                  <a:cubicBezTo>
                    <a:pt x="43564" y="265785"/>
                    <a:pt x="58396" y="275074"/>
                    <a:pt x="72301" y="280442"/>
                  </a:cubicBezTo>
                  <a:cubicBezTo>
                    <a:pt x="84185" y="284885"/>
                    <a:pt x="96997" y="286500"/>
                    <a:pt x="108596" y="291750"/>
                  </a:cubicBezTo>
                  <a:cubicBezTo>
                    <a:pt x="120338" y="297618"/>
                    <a:pt x="126423" y="306598"/>
                    <a:pt x="118841" y="319023"/>
                  </a:cubicBezTo>
                  <a:cubicBezTo>
                    <a:pt x="112756" y="326577"/>
                    <a:pt x="102725" y="328786"/>
                    <a:pt x="93479" y="329309"/>
                  </a:cubicBezTo>
                  <a:cubicBezTo>
                    <a:pt x="68046" y="330544"/>
                    <a:pt x="40759" y="324320"/>
                    <a:pt x="22266" y="305743"/>
                  </a:cubicBezTo>
                  <a:cubicBezTo>
                    <a:pt x="1492" y="282723"/>
                    <a:pt x="-6399" y="248514"/>
                    <a:pt x="5723" y="219460"/>
                  </a:cubicBezTo>
                  <a:cubicBezTo>
                    <a:pt x="14684" y="195158"/>
                    <a:pt x="31465" y="171496"/>
                    <a:pt x="56684" y="162469"/>
                  </a:cubicBezTo>
                  <a:cubicBezTo>
                    <a:pt x="60226" y="161305"/>
                    <a:pt x="64148" y="160830"/>
                    <a:pt x="67214" y="158597"/>
                  </a:cubicBezTo>
                  <a:cubicBezTo>
                    <a:pt x="71897" y="155009"/>
                    <a:pt x="69353" y="147978"/>
                    <a:pt x="64053" y="146671"/>
                  </a:cubicBezTo>
                  <a:cubicBezTo>
                    <a:pt x="16277" y="131087"/>
                    <a:pt x="7791" y="77422"/>
                    <a:pt x="30871" y="37440"/>
                  </a:cubicBezTo>
                  <a:cubicBezTo>
                    <a:pt x="49506" y="12139"/>
                    <a:pt x="84352" y="261"/>
                    <a:pt x="114967" y="0"/>
                  </a:cubicBezTo>
                  <a:cubicBezTo>
                    <a:pt x="115727" y="1022"/>
                    <a:pt x="116844" y="1782"/>
                    <a:pt x="118128" y="2138"/>
                  </a:cubicBezTo>
                  <a:cubicBezTo>
                    <a:pt x="123048" y="3088"/>
                    <a:pt x="128895" y="3753"/>
                    <a:pt x="133958" y="5488"/>
                  </a:cubicBezTo>
                  <a:cubicBezTo>
                    <a:pt x="139544" y="7483"/>
                    <a:pt x="147340" y="8220"/>
                    <a:pt x="150121" y="14135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5083413" y="1739846"/>
              <a:ext cx="294314" cy="336539"/>
            </a:xfrm>
            <a:custGeom>
              <a:rect b="b" l="l" r="r" t="t"/>
              <a:pathLst>
                <a:path extrusionOk="0" h="336539" w="294314">
                  <a:moveTo>
                    <a:pt x="290869" y="34598"/>
                  </a:moveTo>
                  <a:cubicBezTo>
                    <a:pt x="295266" y="65790"/>
                    <a:pt x="294838" y="97267"/>
                    <a:pt x="292984" y="128625"/>
                  </a:cubicBezTo>
                  <a:cubicBezTo>
                    <a:pt x="288706" y="174213"/>
                    <a:pt x="285735" y="219920"/>
                    <a:pt x="281599" y="265532"/>
                  </a:cubicBezTo>
                  <a:cubicBezTo>
                    <a:pt x="279246" y="280451"/>
                    <a:pt x="279246" y="330292"/>
                    <a:pt x="265079" y="336540"/>
                  </a:cubicBezTo>
                  <a:cubicBezTo>
                    <a:pt x="230138" y="331860"/>
                    <a:pt x="236960" y="308032"/>
                    <a:pt x="240882" y="281687"/>
                  </a:cubicBezTo>
                  <a:cubicBezTo>
                    <a:pt x="244733" y="235718"/>
                    <a:pt x="253480" y="190391"/>
                    <a:pt x="260563" y="144874"/>
                  </a:cubicBezTo>
                  <a:cubicBezTo>
                    <a:pt x="262631" y="129029"/>
                    <a:pt x="263891" y="112994"/>
                    <a:pt x="265745" y="97196"/>
                  </a:cubicBezTo>
                  <a:cubicBezTo>
                    <a:pt x="265174" y="93775"/>
                    <a:pt x="262607" y="92183"/>
                    <a:pt x="260016" y="92183"/>
                  </a:cubicBezTo>
                  <a:cubicBezTo>
                    <a:pt x="257093" y="92183"/>
                    <a:pt x="254121" y="94202"/>
                    <a:pt x="253884" y="97908"/>
                  </a:cubicBezTo>
                  <a:cubicBezTo>
                    <a:pt x="239266" y="131452"/>
                    <a:pt x="217350" y="161931"/>
                    <a:pt x="200498" y="194549"/>
                  </a:cubicBezTo>
                  <a:cubicBezTo>
                    <a:pt x="193795" y="205500"/>
                    <a:pt x="181839" y="231751"/>
                    <a:pt x="167530" y="231418"/>
                  </a:cubicBezTo>
                  <a:cubicBezTo>
                    <a:pt x="159662" y="230468"/>
                    <a:pt x="152246" y="227404"/>
                    <a:pt x="144735" y="225075"/>
                  </a:cubicBezTo>
                  <a:cubicBezTo>
                    <a:pt x="136273" y="222557"/>
                    <a:pt x="129737" y="216309"/>
                    <a:pt x="125886" y="208446"/>
                  </a:cubicBezTo>
                  <a:cubicBezTo>
                    <a:pt x="118518" y="192648"/>
                    <a:pt x="115713" y="175235"/>
                    <a:pt x="112362" y="158297"/>
                  </a:cubicBezTo>
                  <a:cubicBezTo>
                    <a:pt x="105159" y="131238"/>
                    <a:pt x="99217" y="103491"/>
                    <a:pt x="88521" y="77573"/>
                  </a:cubicBezTo>
                  <a:cubicBezTo>
                    <a:pt x="86073" y="71373"/>
                    <a:pt x="80796" y="61965"/>
                    <a:pt x="72881" y="66004"/>
                  </a:cubicBezTo>
                  <a:cubicBezTo>
                    <a:pt x="68103" y="69116"/>
                    <a:pt x="68293" y="75530"/>
                    <a:pt x="67057" y="80543"/>
                  </a:cubicBezTo>
                  <a:cubicBezTo>
                    <a:pt x="65322" y="91732"/>
                    <a:pt x="64609" y="103040"/>
                    <a:pt x="63040" y="114253"/>
                  </a:cubicBezTo>
                  <a:cubicBezTo>
                    <a:pt x="55410" y="160150"/>
                    <a:pt x="51441" y="206569"/>
                    <a:pt x="44881" y="252633"/>
                  </a:cubicBezTo>
                  <a:cubicBezTo>
                    <a:pt x="41291" y="274013"/>
                    <a:pt x="39984" y="296344"/>
                    <a:pt x="32021" y="316632"/>
                  </a:cubicBezTo>
                  <a:cubicBezTo>
                    <a:pt x="25247" y="332953"/>
                    <a:pt x="6969" y="315729"/>
                    <a:pt x="1834" y="306441"/>
                  </a:cubicBezTo>
                  <a:cubicBezTo>
                    <a:pt x="-2373" y="292139"/>
                    <a:pt x="1882" y="276627"/>
                    <a:pt x="2547" y="261993"/>
                  </a:cubicBezTo>
                  <a:cubicBezTo>
                    <a:pt x="3950" y="244769"/>
                    <a:pt x="4568" y="227499"/>
                    <a:pt x="6873" y="210347"/>
                  </a:cubicBezTo>
                  <a:cubicBezTo>
                    <a:pt x="9441" y="187113"/>
                    <a:pt x="13315" y="164046"/>
                    <a:pt x="16452" y="140883"/>
                  </a:cubicBezTo>
                  <a:cubicBezTo>
                    <a:pt x="19210" y="119479"/>
                    <a:pt x="21420" y="97980"/>
                    <a:pt x="25723" y="76813"/>
                  </a:cubicBezTo>
                  <a:cubicBezTo>
                    <a:pt x="26959" y="77217"/>
                    <a:pt x="28480" y="76314"/>
                    <a:pt x="28599" y="75007"/>
                  </a:cubicBezTo>
                  <a:cubicBezTo>
                    <a:pt x="29478" y="64198"/>
                    <a:pt x="31760" y="53603"/>
                    <a:pt x="32996" y="42841"/>
                  </a:cubicBezTo>
                  <a:cubicBezTo>
                    <a:pt x="34470" y="32389"/>
                    <a:pt x="33947" y="21271"/>
                    <a:pt x="40246" y="12243"/>
                  </a:cubicBezTo>
                  <a:cubicBezTo>
                    <a:pt x="49825" y="-2557"/>
                    <a:pt x="67200" y="-1013"/>
                    <a:pt x="82650" y="1957"/>
                  </a:cubicBezTo>
                  <a:cubicBezTo>
                    <a:pt x="95842" y="4594"/>
                    <a:pt x="106395" y="14571"/>
                    <a:pt x="112575" y="26141"/>
                  </a:cubicBezTo>
                  <a:lnTo>
                    <a:pt x="112575" y="26141"/>
                  </a:lnTo>
                  <a:cubicBezTo>
                    <a:pt x="124365" y="56477"/>
                    <a:pt x="135204" y="87503"/>
                    <a:pt x="141241" y="119574"/>
                  </a:cubicBezTo>
                  <a:cubicBezTo>
                    <a:pt x="145187" y="135253"/>
                    <a:pt x="146946" y="151384"/>
                    <a:pt x="148420" y="167467"/>
                  </a:cubicBezTo>
                  <a:cubicBezTo>
                    <a:pt x="149180" y="172693"/>
                    <a:pt x="148538" y="178584"/>
                    <a:pt x="151486" y="183193"/>
                  </a:cubicBezTo>
                  <a:cubicBezTo>
                    <a:pt x="154623" y="187541"/>
                    <a:pt x="161231" y="185925"/>
                    <a:pt x="162990" y="181174"/>
                  </a:cubicBezTo>
                  <a:cubicBezTo>
                    <a:pt x="173068" y="159437"/>
                    <a:pt x="184525" y="138365"/>
                    <a:pt x="194366" y="116509"/>
                  </a:cubicBezTo>
                  <a:cubicBezTo>
                    <a:pt x="210600" y="82372"/>
                    <a:pt x="227999" y="47806"/>
                    <a:pt x="254668" y="20368"/>
                  </a:cubicBezTo>
                  <a:cubicBezTo>
                    <a:pt x="262964" y="11436"/>
                    <a:pt x="273375" y="12243"/>
                    <a:pt x="284142" y="15617"/>
                  </a:cubicBezTo>
                  <a:cubicBezTo>
                    <a:pt x="290607" y="18159"/>
                    <a:pt x="289514" y="28588"/>
                    <a:pt x="290869" y="34598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15161741" y="2125537"/>
              <a:ext cx="235411" cy="375966"/>
            </a:xfrm>
            <a:custGeom>
              <a:rect b="b" l="l" r="r" t="t"/>
              <a:pathLst>
                <a:path extrusionOk="0" h="375966" w="235411">
                  <a:moveTo>
                    <a:pt x="218958" y="0"/>
                  </a:moveTo>
                  <a:cubicBezTo>
                    <a:pt x="257559" y="8386"/>
                    <a:pt x="217555" y="54972"/>
                    <a:pt x="206859" y="73217"/>
                  </a:cubicBezTo>
                  <a:cubicBezTo>
                    <a:pt x="193216" y="92673"/>
                    <a:pt x="180190" y="112795"/>
                    <a:pt x="166856" y="132465"/>
                  </a:cubicBezTo>
                  <a:cubicBezTo>
                    <a:pt x="156706" y="146006"/>
                    <a:pt x="146081" y="159119"/>
                    <a:pt x="137263" y="173611"/>
                  </a:cubicBezTo>
                  <a:cubicBezTo>
                    <a:pt x="134102" y="178504"/>
                    <a:pt x="130227" y="182994"/>
                    <a:pt x="127446" y="188078"/>
                  </a:cubicBezTo>
                  <a:cubicBezTo>
                    <a:pt x="125236" y="193827"/>
                    <a:pt x="125212" y="200170"/>
                    <a:pt x="124356" y="206228"/>
                  </a:cubicBezTo>
                  <a:cubicBezTo>
                    <a:pt x="121242" y="244381"/>
                    <a:pt x="117083" y="282438"/>
                    <a:pt x="109667" y="320044"/>
                  </a:cubicBezTo>
                  <a:cubicBezTo>
                    <a:pt x="107028" y="335272"/>
                    <a:pt x="105483" y="350808"/>
                    <a:pt x="100825" y="365561"/>
                  </a:cubicBezTo>
                  <a:cubicBezTo>
                    <a:pt x="98495" y="373781"/>
                    <a:pt x="87561" y="375325"/>
                    <a:pt x="80217" y="375966"/>
                  </a:cubicBezTo>
                  <a:cubicBezTo>
                    <a:pt x="76081" y="352448"/>
                    <a:pt x="80763" y="328288"/>
                    <a:pt x="82094" y="304650"/>
                  </a:cubicBezTo>
                  <a:cubicBezTo>
                    <a:pt x="83568" y="292036"/>
                    <a:pt x="83069" y="279326"/>
                    <a:pt x="83948" y="266664"/>
                  </a:cubicBezTo>
                  <a:cubicBezTo>
                    <a:pt x="85256" y="245354"/>
                    <a:pt x="86539" y="223594"/>
                    <a:pt x="86040" y="202071"/>
                  </a:cubicBezTo>
                  <a:cubicBezTo>
                    <a:pt x="85588" y="170974"/>
                    <a:pt x="79646" y="172874"/>
                    <a:pt x="59514" y="153323"/>
                  </a:cubicBezTo>
                  <a:cubicBezTo>
                    <a:pt x="49673" y="142514"/>
                    <a:pt x="42495" y="129757"/>
                    <a:pt x="34247" y="117783"/>
                  </a:cubicBezTo>
                  <a:cubicBezTo>
                    <a:pt x="25167" y="106618"/>
                    <a:pt x="17846" y="95263"/>
                    <a:pt x="11927" y="82007"/>
                  </a:cubicBezTo>
                  <a:cubicBezTo>
                    <a:pt x="4179" y="66114"/>
                    <a:pt x="-7753" y="51884"/>
                    <a:pt x="7031" y="35563"/>
                  </a:cubicBezTo>
                  <a:cubicBezTo>
                    <a:pt x="11595" y="29790"/>
                    <a:pt x="19034" y="28484"/>
                    <a:pt x="25619" y="26227"/>
                  </a:cubicBezTo>
                  <a:cubicBezTo>
                    <a:pt x="27164" y="25657"/>
                    <a:pt x="28946" y="25372"/>
                    <a:pt x="30729" y="25372"/>
                  </a:cubicBezTo>
                  <a:cubicBezTo>
                    <a:pt x="32773" y="25372"/>
                    <a:pt x="34841" y="25752"/>
                    <a:pt x="36648" y="26512"/>
                  </a:cubicBezTo>
                  <a:cubicBezTo>
                    <a:pt x="41378" y="29363"/>
                    <a:pt x="42019" y="37274"/>
                    <a:pt x="45656" y="41193"/>
                  </a:cubicBezTo>
                  <a:cubicBezTo>
                    <a:pt x="56875" y="72409"/>
                    <a:pt x="73133" y="101510"/>
                    <a:pt x="84923" y="132489"/>
                  </a:cubicBezTo>
                  <a:cubicBezTo>
                    <a:pt x="88060" y="140613"/>
                    <a:pt x="91032" y="148762"/>
                    <a:pt x="94050" y="156934"/>
                  </a:cubicBezTo>
                  <a:cubicBezTo>
                    <a:pt x="95999" y="162445"/>
                    <a:pt x="98566" y="171188"/>
                    <a:pt x="106149" y="168836"/>
                  </a:cubicBezTo>
                  <a:cubicBezTo>
                    <a:pt x="129253" y="154321"/>
                    <a:pt x="138380" y="126146"/>
                    <a:pt x="154591" y="105311"/>
                  </a:cubicBezTo>
                  <a:cubicBezTo>
                    <a:pt x="166665" y="89585"/>
                    <a:pt x="178645" y="73739"/>
                    <a:pt x="187773" y="56041"/>
                  </a:cubicBezTo>
                  <a:cubicBezTo>
                    <a:pt x="197066" y="36585"/>
                    <a:pt x="206194" y="17983"/>
                    <a:pt x="218958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5360094" y="2198682"/>
              <a:ext cx="214611" cy="289702"/>
            </a:xfrm>
            <a:custGeom>
              <a:rect b="b" l="l" r="r" t="t"/>
              <a:pathLst>
                <a:path extrusionOk="0" h="289702" w="214611">
                  <a:moveTo>
                    <a:pt x="154545" y="218510"/>
                  </a:moveTo>
                  <a:cubicBezTo>
                    <a:pt x="178742" y="190406"/>
                    <a:pt x="194026" y="134080"/>
                    <a:pt x="181119" y="98612"/>
                  </a:cubicBezTo>
                  <a:cubicBezTo>
                    <a:pt x="170661" y="55352"/>
                    <a:pt x="141211" y="31073"/>
                    <a:pt x="96643" y="47774"/>
                  </a:cubicBezTo>
                  <a:cubicBezTo>
                    <a:pt x="70592" y="54378"/>
                    <a:pt x="55879" y="80795"/>
                    <a:pt x="46466" y="104029"/>
                  </a:cubicBezTo>
                  <a:cubicBezTo>
                    <a:pt x="41689" y="117712"/>
                    <a:pt x="40833" y="132370"/>
                    <a:pt x="40310" y="146719"/>
                  </a:cubicBezTo>
                  <a:cubicBezTo>
                    <a:pt x="39597" y="163704"/>
                    <a:pt x="39526" y="181355"/>
                    <a:pt x="47298" y="196939"/>
                  </a:cubicBezTo>
                  <a:cubicBezTo>
                    <a:pt x="52195" y="207867"/>
                    <a:pt x="60015" y="217180"/>
                    <a:pt x="68192" y="225827"/>
                  </a:cubicBezTo>
                  <a:cubicBezTo>
                    <a:pt x="77176" y="236660"/>
                    <a:pt x="90178" y="243193"/>
                    <a:pt x="104178" y="244214"/>
                  </a:cubicBezTo>
                  <a:cubicBezTo>
                    <a:pt x="106436" y="244642"/>
                    <a:pt x="108647" y="244856"/>
                    <a:pt x="110786" y="244856"/>
                  </a:cubicBezTo>
                  <a:cubicBezTo>
                    <a:pt x="110834" y="244856"/>
                    <a:pt x="110905" y="244856"/>
                    <a:pt x="110953" y="244856"/>
                  </a:cubicBezTo>
                  <a:cubicBezTo>
                    <a:pt x="128756" y="244856"/>
                    <a:pt x="143231" y="231576"/>
                    <a:pt x="154545" y="218510"/>
                  </a:cubicBezTo>
                  <a:close/>
                  <a:moveTo>
                    <a:pt x="187775" y="41882"/>
                  </a:moveTo>
                  <a:cubicBezTo>
                    <a:pt x="214610" y="83574"/>
                    <a:pt x="219340" y="111084"/>
                    <a:pt x="210641" y="159975"/>
                  </a:cubicBezTo>
                  <a:cubicBezTo>
                    <a:pt x="202131" y="196987"/>
                    <a:pt x="189296" y="234735"/>
                    <a:pt x="164980" y="264550"/>
                  </a:cubicBezTo>
                  <a:cubicBezTo>
                    <a:pt x="149601" y="281226"/>
                    <a:pt x="126094" y="290087"/>
                    <a:pt x="103584" y="289684"/>
                  </a:cubicBezTo>
                  <a:cubicBezTo>
                    <a:pt x="48653" y="290848"/>
                    <a:pt x="13594" y="236897"/>
                    <a:pt x="2517" y="188625"/>
                  </a:cubicBezTo>
                  <a:cubicBezTo>
                    <a:pt x="-6896" y="135244"/>
                    <a:pt x="10717" y="78681"/>
                    <a:pt x="44874" y="37131"/>
                  </a:cubicBezTo>
                  <a:cubicBezTo>
                    <a:pt x="64793" y="16083"/>
                    <a:pt x="93506" y="3777"/>
                    <a:pt x="122005" y="0"/>
                  </a:cubicBezTo>
                  <a:cubicBezTo>
                    <a:pt x="123051" y="1758"/>
                    <a:pt x="125000" y="2780"/>
                    <a:pt x="127021" y="2827"/>
                  </a:cubicBezTo>
                  <a:cubicBezTo>
                    <a:pt x="153500" y="1544"/>
                    <a:pt x="174345" y="20929"/>
                    <a:pt x="187775" y="41882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5633159" y="2146466"/>
              <a:ext cx="170513" cy="278443"/>
            </a:xfrm>
            <a:custGeom>
              <a:rect b="b" l="l" r="r" t="t"/>
              <a:pathLst>
                <a:path extrusionOk="0" h="278443" w="170513">
                  <a:moveTo>
                    <a:pt x="168779" y="15347"/>
                  </a:moveTo>
                  <a:cubicBezTo>
                    <a:pt x="171797" y="24208"/>
                    <a:pt x="169943" y="34043"/>
                    <a:pt x="170015" y="43260"/>
                  </a:cubicBezTo>
                  <a:cubicBezTo>
                    <a:pt x="168755" y="57704"/>
                    <a:pt x="166996" y="71459"/>
                    <a:pt x="163740" y="85855"/>
                  </a:cubicBezTo>
                  <a:cubicBezTo>
                    <a:pt x="160840" y="106808"/>
                    <a:pt x="156609" y="127547"/>
                    <a:pt x="150072" y="147859"/>
                  </a:cubicBezTo>
                  <a:cubicBezTo>
                    <a:pt x="143987" y="170784"/>
                    <a:pt x="139875" y="194540"/>
                    <a:pt x="128585" y="215707"/>
                  </a:cubicBezTo>
                  <a:cubicBezTo>
                    <a:pt x="123569" y="226041"/>
                    <a:pt x="116748" y="235163"/>
                    <a:pt x="109355" y="243882"/>
                  </a:cubicBezTo>
                  <a:cubicBezTo>
                    <a:pt x="97471" y="260772"/>
                    <a:pt x="81688" y="277140"/>
                    <a:pt x="59796" y="278423"/>
                  </a:cubicBezTo>
                  <a:cubicBezTo>
                    <a:pt x="43301" y="278946"/>
                    <a:pt x="26876" y="269538"/>
                    <a:pt x="17273" y="256377"/>
                  </a:cubicBezTo>
                  <a:cubicBezTo>
                    <a:pt x="12258" y="248348"/>
                    <a:pt x="10665" y="238798"/>
                    <a:pt x="8075" y="229818"/>
                  </a:cubicBezTo>
                  <a:cubicBezTo>
                    <a:pt x="-1005" y="199671"/>
                    <a:pt x="-1005" y="168075"/>
                    <a:pt x="1253" y="136931"/>
                  </a:cubicBezTo>
                  <a:cubicBezTo>
                    <a:pt x="2726" y="114363"/>
                    <a:pt x="3677" y="92127"/>
                    <a:pt x="5555" y="69511"/>
                  </a:cubicBezTo>
                  <a:cubicBezTo>
                    <a:pt x="7314" y="49484"/>
                    <a:pt x="11450" y="29767"/>
                    <a:pt x="13708" y="9811"/>
                  </a:cubicBezTo>
                  <a:cubicBezTo>
                    <a:pt x="16346" y="6794"/>
                    <a:pt x="17036" y="2922"/>
                    <a:pt x="20957" y="166"/>
                  </a:cubicBezTo>
                  <a:cubicBezTo>
                    <a:pt x="22431" y="71"/>
                    <a:pt x="23929" y="0"/>
                    <a:pt x="25426" y="0"/>
                  </a:cubicBezTo>
                  <a:cubicBezTo>
                    <a:pt x="32224" y="0"/>
                    <a:pt x="39189" y="1164"/>
                    <a:pt x="45012" y="4727"/>
                  </a:cubicBezTo>
                  <a:cubicBezTo>
                    <a:pt x="46985" y="5892"/>
                    <a:pt x="47175" y="8267"/>
                    <a:pt x="47318" y="10334"/>
                  </a:cubicBezTo>
                  <a:cubicBezTo>
                    <a:pt x="47603" y="18886"/>
                    <a:pt x="46914" y="27510"/>
                    <a:pt x="46391" y="36038"/>
                  </a:cubicBezTo>
                  <a:cubicBezTo>
                    <a:pt x="44608" y="61267"/>
                    <a:pt x="40971" y="86520"/>
                    <a:pt x="39117" y="111773"/>
                  </a:cubicBezTo>
                  <a:cubicBezTo>
                    <a:pt x="37643" y="141041"/>
                    <a:pt x="37929" y="170403"/>
                    <a:pt x="39640" y="199624"/>
                  </a:cubicBezTo>
                  <a:cubicBezTo>
                    <a:pt x="43800" y="236351"/>
                    <a:pt x="67022" y="243264"/>
                    <a:pt x="83304" y="208413"/>
                  </a:cubicBezTo>
                  <a:cubicBezTo>
                    <a:pt x="96354" y="177910"/>
                    <a:pt x="102819" y="145293"/>
                    <a:pt x="110520" y="113151"/>
                  </a:cubicBezTo>
                  <a:cubicBezTo>
                    <a:pt x="116676" y="82007"/>
                    <a:pt x="122215" y="50197"/>
                    <a:pt x="135216" y="21024"/>
                  </a:cubicBezTo>
                  <a:cubicBezTo>
                    <a:pt x="137688" y="16321"/>
                    <a:pt x="140303" y="11641"/>
                    <a:pt x="143631" y="7483"/>
                  </a:cubicBezTo>
                  <a:cubicBezTo>
                    <a:pt x="144962" y="6248"/>
                    <a:pt x="146245" y="4181"/>
                    <a:pt x="148289" y="4395"/>
                  </a:cubicBezTo>
                  <a:cubicBezTo>
                    <a:pt x="155991" y="5321"/>
                    <a:pt x="164476" y="8576"/>
                    <a:pt x="168779" y="15347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842325" y="2126487"/>
              <a:ext cx="80887" cy="228986"/>
            </a:xfrm>
            <a:custGeom>
              <a:rect b="b" l="l" r="r" t="t"/>
              <a:pathLst>
                <a:path extrusionOk="0" h="228986" w="80887">
                  <a:moveTo>
                    <a:pt x="78934" y="11189"/>
                  </a:moveTo>
                  <a:cubicBezTo>
                    <a:pt x="87705" y="37250"/>
                    <a:pt x="64554" y="96949"/>
                    <a:pt x="56615" y="124103"/>
                  </a:cubicBezTo>
                  <a:cubicBezTo>
                    <a:pt x="51219" y="142110"/>
                    <a:pt x="45253" y="159927"/>
                    <a:pt x="39976" y="177982"/>
                  </a:cubicBezTo>
                  <a:cubicBezTo>
                    <a:pt x="35365" y="191855"/>
                    <a:pt x="30469" y="222525"/>
                    <a:pt x="16611" y="228986"/>
                  </a:cubicBezTo>
                  <a:cubicBezTo>
                    <a:pt x="-265" y="227038"/>
                    <a:pt x="-812" y="214495"/>
                    <a:pt x="401" y="200669"/>
                  </a:cubicBezTo>
                  <a:cubicBezTo>
                    <a:pt x="2088" y="182210"/>
                    <a:pt x="6058" y="164061"/>
                    <a:pt x="9647" y="145887"/>
                  </a:cubicBezTo>
                  <a:cubicBezTo>
                    <a:pt x="16587" y="112795"/>
                    <a:pt x="20034" y="78704"/>
                    <a:pt x="31206" y="46657"/>
                  </a:cubicBezTo>
                  <a:cubicBezTo>
                    <a:pt x="34010" y="38438"/>
                    <a:pt x="36934" y="30194"/>
                    <a:pt x="38812" y="21713"/>
                  </a:cubicBezTo>
                  <a:cubicBezTo>
                    <a:pt x="40143" y="15204"/>
                    <a:pt x="41331" y="8457"/>
                    <a:pt x="45134" y="2851"/>
                  </a:cubicBezTo>
                  <a:cubicBezTo>
                    <a:pt x="46442" y="808"/>
                    <a:pt x="49104" y="0"/>
                    <a:pt x="52408" y="0"/>
                  </a:cubicBezTo>
                  <a:cubicBezTo>
                    <a:pt x="61583" y="-24"/>
                    <a:pt x="75630" y="6391"/>
                    <a:pt x="78934" y="1118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15815041" y="2402986"/>
              <a:ext cx="41472" cy="44663"/>
            </a:xfrm>
            <a:custGeom>
              <a:rect b="b" l="l" r="r" t="t"/>
              <a:pathLst>
                <a:path extrusionOk="0" h="44663" w="41472">
                  <a:moveTo>
                    <a:pt x="16371" y="0"/>
                  </a:moveTo>
                  <a:cubicBezTo>
                    <a:pt x="28303" y="0"/>
                    <a:pt x="41638" y="3658"/>
                    <a:pt x="41471" y="18007"/>
                  </a:cubicBezTo>
                  <a:cubicBezTo>
                    <a:pt x="40497" y="29220"/>
                    <a:pt x="34554" y="42785"/>
                    <a:pt x="22171" y="44567"/>
                  </a:cubicBezTo>
                  <a:cubicBezTo>
                    <a:pt x="13733" y="45636"/>
                    <a:pt x="8313" y="37630"/>
                    <a:pt x="3844" y="31691"/>
                  </a:cubicBezTo>
                  <a:cubicBezTo>
                    <a:pt x="-3738" y="21737"/>
                    <a:pt x="493" y="6010"/>
                    <a:pt x="11308" y="190"/>
                  </a:cubicBezTo>
                  <a:cubicBezTo>
                    <a:pt x="12924" y="71"/>
                    <a:pt x="14636" y="0"/>
                    <a:pt x="16371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5100620" y="1752072"/>
              <a:ext cx="15620" cy="65795"/>
            </a:xfrm>
            <a:custGeom>
              <a:rect b="b" l="l" r="r" t="t"/>
              <a:pathLst>
                <a:path extrusionOk="0" h="65795" w="15620">
                  <a:moveTo>
                    <a:pt x="1811" y="65774"/>
                  </a:moveTo>
                  <a:cubicBezTo>
                    <a:pt x="-1968" y="64990"/>
                    <a:pt x="1336" y="56937"/>
                    <a:pt x="1360" y="54157"/>
                  </a:cubicBezTo>
                  <a:cubicBezTo>
                    <a:pt x="2881" y="45415"/>
                    <a:pt x="4830" y="36744"/>
                    <a:pt x="6779" y="28073"/>
                  </a:cubicBezTo>
                  <a:cubicBezTo>
                    <a:pt x="7849" y="22395"/>
                    <a:pt x="9227" y="16741"/>
                    <a:pt x="9703" y="10969"/>
                  </a:cubicBezTo>
                  <a:cubicBezTo>
                    <a:pt x="10059" y="8736"/>
                    <a:pt x="9988" y="5006"/>
                    <a:pt x="12793" y="4554"/>
                  </a:cubicBezTo>
                  <a:cubicBezTo>
                    <a:pt x="13007" y="3485"/>
                    <a:pt x="13910" y="-2002"/>
                    <a:pt x="15360" y="777"/>
                  </a:cubicBezTo>
                  <a:cubicBezTo>
                    <a:pt x="14884" y="2131"/>
                    <a:pt x="14789" y="3604"/>
                    <a:pt x="14552" y="5030"/>
                  </a:cubicBezTo>
                  <a:cubicBezTo>
                    <a:pt x="16525" y="6740"/>
                    <a:pt x="15193" y="9900"/>
                    <a:pt x="15027" y="12133"/>
                  </a:cubicBezTo>
                  <a:cubicBezTo>
                    <a:pt x="13339" y="22039"/>
                    <a:pt x="11509" y="31945"/>
                    <a:pt x="9180" y="41709"/>
                  </a:cubicBezTo>
                  <a:cubicBezTo>
                    <a:pt x="7944" y="48598"/>
                    <a:pt x="6898" y="55535"/>
                    <a:pt x="5757" y="62448"/>
                  </a:cubicBezTo>
                  <a:cubicBezTo>
                    <a:pt x="5662" y="63256"/>
                    <a:pt x="4973" y="63898"/>
                    <a:pt x="4188" y="64016"/>
                  </a:cubicBezTo>
                  <a:cubicBezTo>
                    <a:pt x="3951" y="65133"/>
                    <a:pt x="2928" y="65941"/>
                    <a:pt x="1811" y="657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5448194" y="1385513"/>
              <a:ext cx="27511" cy="7351"/>
            </a:xfrm>
            <a:custGeom>
              <a:rect b="b" l="l" r="r" t="t"/>
              <a:pathLst>
                <a:path extrusionOk="0" h="7351" w="27511">
                  <a:moveTo>
                    <a:pt x="25182" y="6811"/>
                  </a:moveTo>
                  <a:cubicBezTo>
                    <a:pt x="21926" y="6217"/>
                    <a:pt x="18336" y="5267"/>
                    <a:pt x="14914" y="5006"/>
                  </a:cubicBezTo>
                  <a:cubicBezTo>
                    <a:pt x="13107" y="5029"/>
                    <a:pt x="10992" y="5314"/>
                    <a:pt x="9399" y="4388"/>
                  </a:cubicBezTo>
                  <a:cubicBezTo>
                    <a:pt x="6523" y="3937"/>
                    <a:pt x="1532" y="7072"/>
                    <a:pt x="82" y="3556"/>
                  </a:cubicBezTo>
                  <a:cubicBezTo>
                    <a:pt x="-251" y="2369"/>
                    <a:pt x="462" y="991"/>
                    <a:pt x="1698" y="706"/>
                  </a:cubicBezTo>
                  <a:cubicBezTo>
                    <a:pt x="9756" y="-363"/>
                    <a:pt x="19572" y="-838"/>
                    <a:pt x="26489" y="3960"/>
                  </a:cubicBezTo>
                  <a:cubicBezTo>
                    <a:pt x="27630" y="4602"/>
                    <a:pt x="28011" y="6336"/>
                    <a:pt x="26608" y="6859"/>
                  </a:cubicBezTo>
                  <a:cubicBezTo>
                    <a:pt x="26418" y="7524"/>
                    <a:pt x="25348" y="7524"/>
                    <a:pt x="25182" y="6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5623363" y="1359060"/>
              <a:ext cx="19998" cy="6810"/>
            </a:xfrm>
            <a:custGeom>
              <a:rect b="b" l="l" r="r" t="t"/>
              <a:pathLst>
                <a:path extrusionOk="0" h="6810" w="19998">
                  <a:moveTo>
                    <a:pt x="18157" y="6705"/>
                  </a:moveTo>
                  <a:cubicBezTo>
                    <a:pt x="17753" y="6539"/>
                    <a:pt x="17444" y="6135"/>
                    <a:pt x="17349" y="5707"/>
                  </a:cubicBezTo>
                  <a:cubicBezTo>
                    <a:pt x="13070" y="5090"/>
                    <a:pt x="8483" y="5802"/>
                    <a:pt x="4157" y="5517"/>
                  </a:cubicBezTo>
                  <a:cubicBezTo>
                    <a:pt x="2516" y="5755"/>
                    <a:pt x="591" y="5422"/>
                    <a:pt x="92" y="3593"/>
                  </a:cubicBezTo>
                  <a:cubicBezTo>
                    <a:pt x="-288" y="2191"/>
                    <a:pt x="544" y="671"/>
                    <a:pt x="1970" y="315"/>
                  </a:cubicBezTo>
                  <a:cubicBezTo>
                    <a:pt x="5084" y="101"/>
                    <a:pt x="21389" y="-1277"/>
                    <a:pt x="19559" y="4092"/>
                  </a:cubicBezTo>
                  <a:cubicBezTo>
                    <a:pt x="20581" y="5066"/>
                    <a:pt x="19702" y="7323"/>
                    <a:pt x="18157" y="67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5622408" y="1363940"/>
              <a:ext cx="19706" cy="7737"/>
            </a:xfrm>
            <a:custGeom>
              <a:rect b="b" l="l" r="r" t="t"/>
              <a:pathLst>
                <a:path extrusionOk="0" h="7737" w="19706">
                  <a:moveTo>
                    <a:pt x="18302" y="7408"/>
                  </a:moveTo>
                  <a:cubicBezTo>
                    <a:pt x="18041" y="7289"/>
                    <a:pt x="17755" y="7194"/>
                    <a:pt x="17589" y="7123"/>
                  </a:cubicBezTo>
                  <a:cubicBezTo>
                    <a:pt x="17185" y="7004"/>
                    <a:pt x="16757" y="6885"/>
                    <a:pt x="16353" y="6766"/>
                  </a:cubicBezTo>
                  <a:cubicBezTo>
                    <a:pt x="12122" y="6695"/>
                    <a:pt x="8105" y="3607"/>
                    <a:pt x="3874" y="2941"/>
                  </a:cubicBezTo>
                  <a:cubicBezTo>
                    <a:pt x="3256" y="2846"/>
                    <a:pt x="2258" y="2918"/>
                    <a:pt x="2210" y="2086"/>
                  </a:cubicBezTo>
                  <a:cubicBezTo>
                    <a:pt x="1402" y="1777"/>
                    <a:pt x="-214" y="1849"/>
                    <a:pt x="24" y="637"/>
                  </a:cubicBezTo>
                  <a:cubicBezTo>
                    <a:pt x="142" y="186"/>
                    <a:pt x="618" y="-76"/>
                    <a:pt x="1069" y="19"/>
                  </a:cubicBezTo>
                  <a:cubicBezTo>
                    <a:pt x="3660" y="661"/>
                    <a:pt x="6275" y="1350"/>
                    <a:pt x="8771" y="2348"/>
                  </a:cubicBezTo>
                  <a:cubicBezTo>
                    <a:pt x="12193" y="4224"/>
                    <a:pt x="16329" y="4723"/>
                    <a:pt x="19609" y="6600"/>
                  </a:cubicBezTo>
                  <a:cubicBezTo>
                    <a:pt x="20061" y="7384"/>
                    <a:pt x="18825" y="8215"/>
                    <a:pt x="18302" y="74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5748188" y="1416698"/>
              <a:ext cx="47251" cy="9540"/>
            </a:xfrm>
            <a:custGeom>
              <a:rect b="b" l="l" r="r" t="t"/>
              <a:pathLst>
                <a:path extrusionOk="0" h="9540" w="47251">
                  <a:moveTo>
                    <a:pt x="45811" y="9526"/>
                  </a:moveTo>
                  <a:cubicBezTo>
                    <a:pt x="41081" y="8837"/>
                    <a:pt x="36350" y="8315"/>
                    <a:pt x="31573" y="8291"/>
                  </a:cubicBezTo>
                  <a:cubicBezTo>
                    <a:pt x="31525" y="8362"/>
                    <a:pt x="31478" y="8433"/>
                    <a:pt x="31406" y="8505"/>
                  </a:cubicBezTo>
                  <a:cubicBezTo>
                    <a:pt x="31335" y="8600"/>
                    <a:pt x="31240" y="8647"/>
                    <a:pt x="31145" y="8719"/>
                  </a:cubicBezTo>
                  <a:cubicBezTo>
                    <a:pt x="30860" y="9479"/>
                    <a:pt x="29695" y="9550"/>
                    <a:pt x="29315" y="8814"/>
                  </a:cubicBezTo>
                  <a:cubicBezTo>
                    <a:pt x="23372" y="8196"/>
                    <a:pt x="17573" y="5963"/>
                    <a:pt x="11607" y="5630"/>
                  </a:cubicBezTo>
                  <a:cubicBezTo>
                    <a:pt x="10371" y="5416"/>
                    <a:pt x="8683" y="6058"/>
                    <a:pt x="7875" y="4799"/>
                  </a:cubicBezTo>
                  <a:cubicBezTo>
                    <a:pt x="7495" y="4751"/>
                    <a:pt x="7114" y="4680"/>
                    <a:pt x="6734" y="4609"/>
                  </a:cubicBezTo>
                  <a:cubicBezTo>
                    <a:pt x="6211" y="4490"/>
                    <a:pt x="5783" y="4157"/>
                    <a:pt x="5522" y="3706"/>
                  </a:cubicBezTo>
                  <a:cubicBezTo>
                    <a:pt x="5213" y="3611"/>
                    <a:pt x="4904" y="3492"/>
                    <a:pt x="4618" y="3397"/>
                  </a:cubicBezTo>
                  <a:cubicBezTo>
                    <a:pt x="-135" y="6438"/>
                    <a:pt x="-2298" y="855"/>
                    <a:pt x="3454" y="0"/>
                  </a:cubicBezTo>
                  <a:cubicBezTo>
                    <a:pt x="14293" y="356"/>
                    <a:pt x="25060" y="2494"/>
                    <a:pt x="35780" y="4324"/>
                  </a:cubicBezTo>
                  <a:cubicBezTo>
                    <a:pt x="39488" y="5203"/>
                    <a:pt x="43671" y="5654"/>
                    <a:pt x="46975" y="7531"/>
                  </a:cubicBezTo>
                  <a:cubicBezTo>
                    <a:pt x="47712" y="8338"/>
                    <a:pt x="46856" y="9693"/>
                    <a:pt x="45811" y="9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6022894" y="1435060"/>
              <a:ext cx="33514" cy="5654"/>
            </a:xfrm>
            <a:custGeom>
              <a:rect b="b" l="l" r="r" t="t"/>
              <a:pathLst>
                <a:path extrusionOk="0" h="5654" w="33514">
                  <a:moveTo>
                    <a:pt x="192" y="4872"/>
                  </a:moveTo>
                  <a:cubicBezTo>
                    <a:pt x="-2280" y="263"/>
                    <a:pt x="19826" y="-355"/>
                    <a:pt x="22678" y="144"/>
                  </a:cubicBezTo>
                  <a:cubicBezTo>
                    <a:pt x="25531" y="524"/>
                    <a:pt x="28454" y="548"/>
                    <a:pt x="31306" y="1047"/>
                  </a:cubicBezTo>
                  <a:cubicBezTo>
                    <a:pt x="31806" y="1166"/>
                    <a:pt x="32138" y="1712"/>
                    <a:pt x="32043" y="2211"/>
                  </a:cubicBezTo>
                  <a:cubicBezTo>
                    <a:pt x="35014" y="3327"/>
                    <a:pt x="32875" y="7033"/>
                    <a:pt x="30974" y="4634"/>
                  </a:cubicBezTo>
                  <a:cubicBezTo>
                    <a:pt x="22345" y="2306"/>
                    <a:pt x="13361" y="4658"/>
                    <a:pt x="4780" y="5228"/>
                  </a:cubicBezTo>
                  <a:cubicBezTo>
                    <a:pt x="3330" y="5299"/>
                    <a:pt x="1191" y="6344"/>
                    <a:pt x="192" y="4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025859" y="1483607"/>
              <a:ext cx="22613" cy="6500"/>
            </a:xfrm>
            <a:custGeom>
              <a:rect b="b" l="l" r="r" t="t"/>
              <a:pathLst>
                <a:path extrusionOk="0" h="6500" w="22613">
                  <a:moveTo>
                    <a:pt x="20236" y="5928"/>
                  </a:moveTo>
                  <a:cubicBezTo>
                    <a:pt x="20212" y="5809"/>
                    <a:pt x="20212" y="5714"/>
                    <a:pt x="20212" y="5619"/>
                  </a:cubicBezTo>
                  <a:cubicBezTo>
                    <a:pt x="14841" y="2626"/>
                    <a:pt x="8233" y="4194"/>
                    <a:pt x="2338" y="4051"/>
                  </a:cubicBezTo>
                  <a:cubicBezTo>
                    <a:pt x="1292" y="4099"/>
                    <a:pt x="175" y="3719"/>
                    <a:pt x="9" y="2579"/>
                  </a:cubicBezTo>
                  <a:cubicBezTo>
                    <a:pt x="-134" y="1129"/>
                    <a:pt x="1530" y="1082"/>
                    <a:pt x="2576" y="939"/>
                  </a:cubicBezTo>
                  <a:cubicBezTo>
                    <a:pt x="6236" y="-367"/>
                    <a:pt x="10348" y="-130"/>
                    <a:pt x="14104" y="559"/>
                  </a:cubicBezTo>
                  <a:cubicBezTo>
                    <a:pt x="16647" y="1224"/>
                    <a:pt x="19190" y="1961"/>
                    <a:pt x="21805" y="2388"/>
                  </a:cubicBezTo>
                  <a:cubicBezTo>
                    <a:pt x="22280" y="2507"/>
                    <a:pt x="22613" y="2959"/>
                    <a:pt x="22613" y="3434"/>
                  </a:cubicBezTo>
                  <a:cubicBezTo>
                    <a:pt x="22613" y="4170"/>
                    <a:pt x="21900" y="4669"/>
                    <a:pt x="21187" y="4503"/>
                  </a:cubicBezTo>
                  <a:cubicBezTo>
                    <a:pt x="22471" y="5382"/>
                    <a:pt x="21140" y="7520"/>
                    <a:pt x="20236" y="5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6020484" y="1489139"/>
              <a:ext cx="26853" cy="6584"/>
            </a:xfrm>
            <a:custGeom>
              <a:rect b="b" l="l" r="r" t="t"/>
              <a:pathLst>
                <a:path extrusionOk="0" h="6584" w="26853">
                  <a:moveTo>
                    <a:pt x="24779" y="6311"/>
                  </a:moveTo>
                  <a:cubicBezTo>
                    <a:pt x="18979" y="4530"/>
                    <a:pt x="13084" y="2701"/>
                    <a:pt x="6999" y="2344"/>
                  </a:cubicBezTo>
                  <a:cubicBezTo>
                    <a:pt x="4979" y="2202"/>
                    <a:pt x="2982" y="2368"/>
                    <a:pt x="962" y="2415"/>
                  </a:cubicBezTo>
                  <a:cubicBezTo>
                    <a:pt x="534" y="2415"/>
                    <a:pt x="154" y="2130"/>
                    <a:pt x="35" y="1703"/>
                  </a:cubicBezTo>
                  <a:cubicBezTo>
                    <a:pt x="-155" y="1014"/>
                    <a:pt x="463" y="515"/>
                    <a:pt x="1081" y="420"/>
                  </a:cubicBezTo>
                  <a:cubicBezTo>
                    <a:pt x="1960" y="-1647"/>
                    <a:pt x="33217" y="4482"/>
                    <a:pt x="25682" y="6502"/>
                  </a:cubicBezTo>
                  <a:cubicBezTo>
                    <a:pt x="25373" y="6668"/>
                    <a:pt x="24993" y="6573"/>
                    <a:pt x="24779" y="6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756683" y="1770856"/>
              <a:ext cx="17943" cy="5465"/>
            </a:xfrm>
            <a:custGeom>
              <a:rect b="b" l="l" r="r" t="t"/>
              <a:pathLst>
                <a:path extrusionOk="0" h="5465" w="17943">
                  <a:moveTo>
                    <a:pt x="1995" y="5464"/>
                  </a:moveTo>
                  <a:cubicBezTo>
                    <a:pt x="949" y="5511"/>
                    <a:pt x="-311" y="4656"/>
                    <a:pt x="69" y="3492"/>
                  </a:cubicBezTo>
                  <a:cubicBezTo>
                    <a:pt x="212" y="2946"/>
                    <a:pt x="687" y="2518"/>
                    <a:pt x="1210" y="2328"/>
                  </a:cubicBezTo>
                  <a:cubicBezTo>
                    <a:pt x="6249" y="641"/>
                    <a:pt x="11574" y="166"/>
                    <a:pt x="16850" y="0"/>
                  </a:cubicBezTo>
                  <a:cubicBezTo>
                    <a:pt x="17421" y="0"/>
                    <a:pt x="17896" y="523"/>
                    <a:pt x="17944" y="1069"/>
                  </a:cubicBezTo>
                  <a:cubicBezTo>
                    <a:pt x="17730" y="3231"/>
                    <a:pt x="14188" y="2209"/>
                    <a:pt x="12667" y="2875"/>
                  </a:cubicBezTo>
                  <a:cubicBezTo>
                    <a:pt x="9102" y="3587"/>
                    <a:pt x="5703" y="5369"/>
                    <a:pt x="1995" y="54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5649627" y="1753384"/>
              <a:ext cx="50618" cy="13636"/>
            </a:xfrm>
            <a:custGeom>
              <a:rect b="b" l="l" r="r" t="t"/>
              <a:pathLst>
                <a:path extrusionOk="0" h="13636" w="50618">
                  <a:moveTo>
                    <a:pt x="43686" y="13600"/>
                  </a:moveTo>
                  <a:cubicBezTo>
                    <a:pt x="38576" y="11842"/>
                    <a:pt x="33347" y="13172"/>
                    <a:pt x="28070" y="12935"/>
                  </a:cubicBezTo>
                  <a:cubicBezTo>
                    <a:pt x="20107" y="12103"/>
                    <a:pt x="12168" y="11106"/>
                    <a:pt x="4206" y="11153"/>
                  </a:cubicBezTo>
                  <a:cubicBezTo>
                    <a:pt x="-976" y="10345"/>
                    <a:pt x="-1523" y="2648"/>
                    <a:pt x="3421" y="985"/>
                  </a:cubicBezTo>
                  <a:cubicBezTo>
                    <a:pt x="6060" y="-36"/>
                    <a:pt x="8983" y="154"/>
                    <a:pt x="11764" y="59"/>
                  </a:cubicBezTo>
                  <a:cubicBezTo>
                    <a:pt x="16280" y="-297"/>
                    <a:pt x="20654" y="1057"/>
                    <a:pt x="25028" y="1651"/>
                  </a:cubicBezTo>
                  <a:cubicBezTo>
                    <a:pt x="30875" y="558"/>
                    <a:pt x="36936" y="83"/>
                    <a:pt x="42759" y="1651"/>
                  </a:cubicBezTo>
                  <a:cubicBezTo>
                    <a:pt x="44447" y="2031"/>
                    <a:pt x="48702" y="2197"/>
                    <a:pt x="47109" y="4881"/>
                  </a:cubicBezTo>
                  <a:lnTo>
                    <a:pt x="47109" y="4881"/>
                  </a:lnTo>
                  <a:cubicBezTo>
                    <a:pt x="47989" y="5166"/>
                    <a:pt x="50175" y="6330"/>
                    <a:pt x="48607" y="7209"/>
                  </a:cubicBezTo>
                  <a:cubicBezTo>
                    <a:pt x="48773" y="7281"/>
                    <a:pt x="48916" y="7328"/>
                    <a:pt x="49082" y="7400"/>
                  </a:cubicBezTo>
                  <a:cubicBezTo>
                    <a:pt x="49082" y="7400"/>
                    <a:pt x="49058" y="7400"/>
                    <a:pt x="49058" y="7423"/>
                  </a:cubicBezTo>
                  <a:cubicBezTo>
                    <a:pt x="51316" y="8421"/>
                    <a:pt x="51031" y="11676"/>
                    <a:pt x="48797" y="12507"/>
                  </a:cubicBezTo>
                  <a:cubicBezTo>
                    <a:pt x="47252" y="13362"/>
                    <a:pt x="45422" y="13766"/>
                    <a:pt x="43686" y="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15645877" y="1755006"/>
              <a:ext cx="39791" cy="9019"/>
            </a:xfrm>
            <a:custGeom>
              <a:rect b="b" l="l" r="r" t="t"/>
              <a:pathLst>
                <a:path extrusionOk="0" h="9019" w="39791">
                  <a:moveTo>
                    <a:pt x="62" y="7773"/>
                  </a:moveTo>
                  <a:cubicBezTo>
                    <a:pt x="-603" y="4614"/>
                    <a:pt x="4222" y="4566"/>
                    <a:pt x="6219" y="3402"/>
                  </a:cubicBezTo>
                  <a:cubicBezTo>
                    <a:pt x="10331" y="1834"/>
                    <a:pt x="14657" y="1003"/>
                    <a:pt x="19054" y="932"/>
                  </a:cubicBezTo>
                  <a:cubicBezTo>
                    <a:pt x="24949" y="457"/>
                    <a:pt x="31010" y="-850"/>
                    <a:pt x="36834" y="837"/>
                  </a:cubicBezTo>
                  <a:cubicBezTo>
                    <a:pt x="37713" y="1145"/>
                    <a:pt x="38497" y="1169"/>
                    <a:pt x="39329" y="1502"/>
                  </a:cubicBezTo>
                  <a:cubicBezTo>
                    <a:pt x="40138" y="1787"/>
                    <a:pt x="39805" y="3093"/>
                    <a:pt x="38949" y="2903"/>
                  </a:cubicBezTo>
                  <a:cubicBezTo>
                    <a:pt x="32674" y="1336"/>
                    <a:pt x="26446" y="3450"/>
                    <a:pt x="20266" y="4305"/>
                  </a:cubicBezTo>
                  <a:cubicBezTo>
                    <a:pt x="14134" y="4994"/>
                    <a:pt x="8310" y="6942"/>
                    <a:pt x="2487" y="8914"/>
                  </a:cubicBezTo>
                  <a:cubicBezTo>
                    <a:pt x="1536" y="9246"/>
                    <a:pt x="419" y="8771"/>
                    <a:pt x="62" y="77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15507236" y="1763645"/>
              <a:ext cx="41824" cy="11911"/>
            </a:xfrm>
            <a:custGeom>
              <a:rect b="b" l="l" r="r" t="t"/>
              <a:pathLst>
                <a:path extrusionOk="0" h="11911" w="41824">
                  <a:moveTo>
                    <a:pt x="36140" y="11202"/>
                  </a:moveTo>
                  <a:cubicBezTo>
                    <a:pt x="25396" y="9515"/>
                    <a:pt x="14319" y="8351"/>
                    <a:pt x="3433" y="9088"/>
                  </a:cubicBezTo>
                  <a:cubicBezTo>
                    <a:pt x="2292" y="9183"/>
                    <a:pt x="961" y="9016"/>
                    <a:pt x="319" y="7971"/>
                  </a:cubicBezTo>
                  <a:cubicBezTo>
                    <a:pt x="-1677" y="3481"/>
                    <a:pt x="6238" y="3386"/>
                    <a:pt x="8947" y="2365"/>
                  </a:cubicBezTo>
                  <a:cubicBezTo>
                    <a:pt x="16197" y="607"/>
                    <a:pt x="23661" y="-106"/>
                    <a:pt x="31100" y="13"/>
                  </a:cubicBezTo>
                  <a:cubicBezTo>
                    <a:pt x="31671" y="13"/>
                    <a:pt x="32432" y="36"/>
                    <a:pt x="32836" y="535"/>
                  </a:cubicBezTo>
                  <a:cubicBezTo>
                    <a:pt x="33668" y="1533"/>
                    <a:pt x="31671" y="2840"/>
                    <a:pt x="31291" y="1486"/>
                  </a:cubicBezTo>
                  <a:cubicBezTo>
                    <a:pt x="25776" y="2198"/>
                    <a:pt x="20333" y="3505"/>
                    <a:pt x="14937" y="4835"/>
                  </a:cubicBezTo>
                  <a:cubicBezTo>
                    <a:pt x="22163" y="5857"/>
                    <a:pt x="29484" y="5833"/>
                    <a:pt x="36710" y="6783"/>
                  </a:cubicBezTo>
                  <a:cubicBezTo>
                    <a:pt x="38683" y="6546"/>
                    <a:pt x="41583" y="6617"/>
                    <a:pt x="41820" y="9183"/>
                  </a:cubicBezTo>
                  <a:cubicBezTo>
                    <a:pt x="41963" y="12318"/>
                    <a:pt x="38255" y="12390"/>
                    <a:pt x="36140" y="11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15090084" y="1805293"/>
              <a:ext cx="21687" cy="76468"/>
            </a:xfrm>
            <a:custGeom>
              <a:rect b="b" l="l" r="r" t="t"/>
              <a:pathLst>
                <a:path extrusionOk="0" h="76468" w="21687">
                  <a:moveTo>
                    <a:pt x="1723" y="76433"/>
                  </a:moveTo>
                  <a:cubicBezTo>
                    <a:pt x="606" y="76220"/>
                    <a:pt x="-179" y="75079"/>
                    <a:pt x="35" y="73963"/>
                  </a:cubicBezTo>
                  <a:cubicBezTo>
                    <a:pt x="2008" y="62536"/>
                    <a:pt x="4409" y="51181"/>
                    <a:pt x="7261" y="39944"/>
                  </a:cubicBezTo>
                  <a:cubicBezTo>
                    <a:pt x="10018" y="29230"/>
                    <a:pt x="12752" y="18516"/>
                    <a:pt x="15129" y="7707"/>
                  </a:cubicBezTo>
                  <a:cubicBezTo>
                    <a:pt x="15675" y="5806"/>
                    <a:pt x="16032" y="3122"/>
                    <a:pt x="18409" y="2742"/>
                  </a:cubicBezTo>
                  <a:cubicBezTo>
                    <a:pt x="18433" y="2528"/>
                    <a:pt x="18456" y="2290"/>
                    <a:pt x="18456" y="2076"/>
                  </a:cubicBezTo>
                  <a:cubicBezTo>
                    <a:pt x="15438" y="1744"/>
                    <a:pt x="20976" y="-2936"/>
                    <a:pt x="19859" y="2955"/>
                  </a:cubicBezTo>
                  <a:cubicBezTo>
                    <a:pt x="24755" y="6495"/>
                    <a:pt x="18385" y="18444"/>
                    <a:pt x="17316" y="23362"/>
                  </a:cubicBezTo>
                  <a:cubicBezTo>
                    <a:pt x="14202" y="35359"/>
                    <a:pt x="10494" y="47118"/>
                    <a:pt x="8949" y="59448"/>
                  </a:cubicBezTo>
                  <a:cubicBezTo>
                    <a:pt x="8877" y="60588"/>
                    <a:pt x="8069" y="61681"/>
                    <a:pt x="6952" y="61966"/>
                  </a:cubicBezTo>
                  <a:cubicBezTo>
                    <a:pt x="5978" y="66313"/>
                    <a:pt x="5241" y="70708"/>
                    <a:pt x="4100" y="75032"/>
                  </a:cubicBezTo>
                  <a:cubicBezTo>
                    <a:pt x="3838" y="76030"/>
                    <a:pt x="2721" y="76624"/>
                    <a:pt x="1723" y="76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15412891" y="2268164"/>
              <a:ext cx="22434" cy="35699"/>
            </a:xfrm>
            <a:custGeom>
              <a:rect b="b" l="l" r="r" t="t"/>
              <a:pathLst>
                <a:path extrusionOk="0" h="35699" w="22434">
                  <a:moveTo>
                    <a:pt x="918" y="35640"/>
                  </a:moveTo>
                  <a:cubicBezTo>
                    <a:pt x="110" y="35331"/>
                    <a:pt x="277" y="34262"/>
                    <a:pt x="657" y="33644"/>
                  </a:cubicBezTo>
                  <a:cubicBezTo>
                    <a:pt x="15" y="33359"/>
                    <a:pt x="-199" y="32504"/>
                    <a:pt x="205" y="31958"/>
                  </a:cubicBezTo>
                  <a:cubicBezTo>
                    <a:pt x="5054" y="25995"/>
                    <a:pt x="8453" y="19082"/>
                    <a:pt x="12565" y="12644"/>
                  </a:cubicBezTo>
                  <a:cubicBezTo>
                    <a:pt x="15275" y="8605"/>
                    <a:pt x="17747" y="4210"/>
                    <a:pt x="20718" y="481"/>
                  </a:cubicBezTo>
                  <a:cubicBezTo>
                    <a:pt x="21027" y="172"/>
                    <a:pt x="21431" y="-90"/>
                    <a:pt x="21883" y="29"/>
                  </a:cubicBezTo>
                  <a:cubicBezTo>
                    <a:pt x="23523" y="861"/>
                    <a:pt x="21027" y="3640"/>
                    <a:pt x="20552" y="4781"/>
                  </a:cubicBezTo>
                  <a:cubicBezTo>
                    <a:pt x="22287" y="3450"/>
                    <a:pt x="22382" y="5612"/>
                    <a:pt x="21455" y="6657"/>
                  </a:cubicBezTo>
                  <a:cubicBezTo>
                    <a:pt x="21764" y="6919"/>
                    <a:pt x="21788" y="7346"/>
                    <a:pt x="21574" y="7679"/>
                  </a:cubicBezTo>
                  <a:cubicBezTo>
                    <a:pt x="18579" y="12050"/>
                    <a:pt x="15489" y="16374"/>
                    <a:pt x="12423" y="20673"/>
                  </a:cubicBezTo>
                  <a:cubicBezTo>
                    <a:pt x="9071" y="25282"/>
                    <a:pt x="5791" y="29962"/>
                    <a:pt x="2535" y="34642"/>
                  </a:cubicBezTo>
                  <a:cubicBezTo>
                    <a:pt x="2131" y="35117"/>
                    <a:pt x="1679" y="35925"/>
                    <a:pt x="918" y="356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15458991" y="2191051"/>
              <a:ext cx="32257" cy="10797"/>
            </a:xfrm>
            <a:custGeom>
              <a:rect b="b" l="l" r="r" t="t"/>
              <a:pathLst>
                <a:path extrusionOk="0" h="10797" w="32257">
                  <a:moveTo>
                    <a:pt x="1168" y="10292"/>
                  </a:moveTo>
                  <a:cubicBezTo>
                    <a:pt x="-68" y="9460"/>
                    <a:pt x="-377" y="7607"/>
                    <a:pt x="502" y="6419"/>
                  </a:cubicBezTo>
                  <a:cubicBezTo>
                    <a:pt x="1524" y="4899"/>
                    <a:pt x="3592" y="5232"/>
                    <a:pt x="5185" y="4970"/>
                  </a:cubicBezTo>
                  <a:cubicBezTo>
                    <a:pt x="7110" y="3426"/>
                    <a:pt x="10295" y="3426"/>
                    <a:pt x="12506" y="2642"/>
                  </a:cubicBezTo>
                  <a:cubicBezTo>
                    <a:pt x="17521" y="1431"/>
                    <a:pt x="22655" y="-327"/>
                    <a:pt x="27861" y="53"/>
                  </a:cubicBezTo>
                  <a:cubicBezTo>
                    <a:pt x="31474" y="2167"/>
                    <a:pt x="20231" y="3070"/>
                    <a:pt x="18900" y="3996"/>
                  </a:cubicBezTo>
                  <a:cubicBezTo>
                    <a:pt x="23012" y="4044"/>
                    <a:pt x="28811" y="3901"/>
                    <a:pt x="31925" y="6681"/>
                  </a:cubicBezTo>
                  <a:cubicBezTo>
                    <a:pt x="32805" y="7987"/>
                    <a:pt x="31830" y="9912"/>
                    <a:pt x="30261" y="9912"/>
                  </a:cubicBezTo>
                  <a:cubicBezTo>
                    <a:pt x="30261" y="9912"/>
                    <a:pt x="30261" y="9912"/>
                    <a:pt x="30261" y="9935"/>
                  </a:cubicBezTo>
                  <a:cubicBezTo>
                    <a:pt x="26149" y="9745"/>
                    <a:pt x="21776" y="9199"/>
                    <a:pt x="17687" y="9341"/>
                  </a:cubicBezTo>
                  <a:cubicBezTo>
                    <a:pt x="12934" y="10102"/>
                    <a:pt x="7966" y="10149"/>
                    <a:pt x="3307" y="10767"/>
                  </a:cubicBezTo>
                  <a:cubicBezTo>
                    <a:pt x="2546" y="10862"/>
                    <a:pt x="1810" y="10743"/>
                    <a:pt x="1168" y="102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15631220" y="2146449"/>
              <a:ext cx="12413" cy="75784"/>
            </a:xfrm>
            <a:custGeom>
              <a:rect b="b" l="l" r="r" t="t"/>
              <a:pathLst>
                <a:path extrusionOk="0" h="75784" w="12413">
                  <a:moveTo>
                    <a:pt x="1526" y="75776"/>
                  </a:moveTo>
                  <a:cubicBezTo>
                    <a:pt x="599" y="75705"/>
                    <a:pt x="-66" y="74873"/>
                    <a:pt x="5" y="73970"/>
                  </a:cubicBezTo>
                  <a:cubicBezTo>
                    <a:pt x="766" y="62378"/>
                    <a:pt x="409" y="50856"/>
                    <a:pt x="2596" y="39381"/>
                  </a:cubicBezTo>
                  <a:cubicBezTo>
                    <a:pt x="2240" y="30948"/>
                    <a:pt x="4830" y="22301"/>
                    <a:pt x="6352" y="13986"/>
                  </a:cubicBezTo>
                  <a:cubicBezTo>
                    <a:pt x="6970" y="11468"/>
                    <a:pt x="6827" y="-4354"/>
                    <a:pt x="11771" y="1158"/>
                  </a:cubicBezTo>
                  <a:cubicBezTo>
                    <a:pt x="12532" y="1253"/>
                    <a:pt x="12603" y="2203"/>
                    <a:pt x="12056" y="2630"/>
                  </a:cubicBezTo>
                  <a:cubicBezTo>
                    <a:pt x="9798" y="10399"/>
                    <a:pt x="10297" y="19070"/>
                    <a:pt x="8681" y="27004"/>
                  </a:cubicBezTo>
                  <a:cubicBezTo>
                    <a:pt x="7421" y="35248"/>
                    <a:pt x="5924" y="43349"/>
                    <a:pt x="5163" y="51640"/>
                  </a:cubicBezTo>
                  <a:cubicBezTo>
                    <a:pt x="4783" y="55654"/>
                    <a:pt x="4284" y="59907"/>
                    <a:pt x="4117" y="63874"/>
                  </a:cubicBezTo>
                  <a:cubicBezTo>
                    <a:pt x="4117" y="67366"/>
                    <a:pt x="3808" y="70835"/>
                    <a:pt x="3309" y="74279"/>
                  </a:cubicBezTo>
                  <a:cubicBezTo>
                    <a:pt x="3214" y="75158"/>
                    <a:pt x="2430" y="75871"/>
                    <a:pt x="1526" y="757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6" name="Google Shape;1636;p37"/>
          <p:cNvGrpSpPr/>
          <p:nvPr/>
        </p:nvGrpSpPr>
        <p:grpSpPr>
          <a:xfrm>
            <a:off x="5272680" y="2869120"/>
            <a:ext cx="693521" cy="593311"/>
            <a:chOff x="10545360" y="5738239"/>
            <a:chExt cx="1387042" cy="1186622"/>
          </a:xfrm>
        </p:grpSpPr>
        <p:sp>
          <p:nvSpPr>
            <p:cNvPr id="1637" name="Google Shape;1637;p37"/>
            <p:cNvSpPr/>
            <p:nvPr/>
          </p:nvSpPr>
          <p:spPr>
            <a:xfrm>
              <a:off x="10545360" y="6323125"/>
              <a:ext cx="448686" cy="434970"/>
            </a:xfrm>
            <a:custGeom>
              <a:rect b="b" l="l" r="r" t="t"/>
              <a:pathLst>
                <a:path extrusionOk="0" h="434970" w="448686">
                  <a:moveTo>
                    <a:pt x="354879" y="77878"/>
                  </a:moveTo>
                  <a:cubicBezTo>
                    <a:pt x="373271" y="77045"/>
                    <a:pt x="392468" y="73160"/>
                    <a:pt x="409695" y="66305"/>
                  </a:cubicBezTo>
                  <a:cubicBezTo>
                    <a:pt x="437796" y="58062"/>
                    <a:pt x="470392" y="20458"/>
                    <a:pt x="429141" y="4611"/>
                  </a:cubicBezTo>
                  <a:cubicBezTo>
                    <a:pt x="416464" y="59"/>
                    <a:pt x="402982" y="143"/>
                    <a:pt x="389583" y="226"/>
                  </a:cubicBezTo>
                  <a:cubicBezTo>
                    <a:pt x="384062" y="254"/>
                    <a:pt x="378570" y="281"/>
                    <a:pt x="373133" y="4"/>
                  </a:cubicBezTo>
                  <a:cubicBezTo>
                    <a:pt x="344865" y="-52"/>
                    <a:pt x="316597" y="503"/>
                    <a:pt x="288329" y="698"/>
                  </a:cubicBezTo>
                  <a:cubicBezTo>
                    <a:pt x="250047" y="920"/>
                    <a:pt x="211709" y="1142"/>
                    <a:pt x="173510" y="4000"/>
                  </a:cubicBezTo>
                  <a:cubicBezTo>
                    <a:pt x="141580" y="6304"/>
                    <a:pt x="110011" y="11910"/>
                    <a:pt x="78164" y="15074"/>
                  </a:cubicBezTo>
                  <a:cubicBezTo>
                    <a:pt x="74835" y="9273"/>
                    <a:pt x="64571" y="11660"/>
                    <a:pt x="58912" y="11993"/>
                  </a:cubicBezTo>
                  <a:cubicBezTo>
                    <a:pt x="47622" y="12437"/>
                    <a:pt x="36997" y="15795"/>
                    <a:pt x="27593" y="22067"/>
                  </a:cubicBezTo>
                  <a:cubicBezTo>
                    <a:pt x="2904" y="34389"/>
                    <a:pt x="-9774" y="56147"/>
                    <a:pt x="9034" y="80375"/>
                  </a:cubicBezTo>
                  <a:cubicBezTo>
                    <a:pt x="15220" y="89340"/>
                    <a:pt x="25734" y="93031"/>
                    <a:pt x="35582" y="96416"/>
                  </a:cubicBezTo>
                  <a:cubicBezTo>
                    <a:pt x="77055" y="113262"/>
                    <a:pt x="122272" y="117175"/>
                    <a:pt x="166796" y="116981"/>
                  </a:cubicBezTo>
                  <a:cubicBezTo>
                    <a:pt x="165298" y="138573"/>
                    <a:pt x="166491" y="160192"/>
                    <a:pt x="166630" y="181811"/>
                  </a:cubicBezTo>
                  <a:cubicBezTo>
                    <a:pt x="166935" y="209619"/>
                    <a:pt x="165909" y="237427"/>
                    <a:pt x="165909" y="265208"/>
                  </a:cubicBezTo>
                  <a:cubicBezTo>
                    <a:pt x="166158" y="302535"/>
                    <a:pt x="165187" y="339918"/>
                    <a:pt x="167074" y="377245"/>
                  </a:cubicBezTo>
                  <a:cubicBezTo>
                    <a:pt x="168877" y="396061"/>
                    <a:pt x="166852" y="422121"/>
                    <a:pt x="186187" y="432390"/>
                  </a:cubicBezTo>
                  <a:cubicBezTo>
                    <a:pt x="189488" y="434166"/>
                    <a:pt x="192845" y="434943"/>
                    <a:pt x="196118" y="434971"/>
                  </a:cubicBezTo>
                  <a:cubicBezTo>
                    <a:pt x="207964" y="434943"/>
                    <a:pt x="218977" y="424813"/>
                    <a:pt x="223221" y="413684"/>
                  </a:cubicBezTo>
                  <a:cubicBezTo>
                    <a:pt x="236814" y="388985"/>
                    <a:pt x="242751" y="361510"/>
                    <a:pt x="247605" y="333979"/>
                  </a:cubicBezTo>
                  <a:cubicBezTo>
                    <a:pt x="257481" y="287937"/>
                    <a:pt x="261004" y="240924"/>
                    <a:pt x="267939" y="194439"/>
                  </a:cubicBezTo>
                  <a:cubicBezTo>
                    <a:pt x="273071" y="166547"/>
                    <a:pt x="276955" y="138462"/>
                    <a:pt x="280534" y="110348"/>
                  </a:cubicBezTo>
                  <a:cubicBezTo>
                    <a:pt x="281948" y="103799"/>
                    <a:pt x="283724" y="96333"/>
                    <a:pt x="288800" y="91588"/>
                  </a:cubicBezTo>
                  <a:cubicBezTo>
                    <a:pt x="296457" y="89562"/>
                    <a:pt x="304169" y="87674"/>
                    <a:pt x="311825" y="85565"/>
                  </a:cubicBezTo>
                  <a:cubicBezTo>
                    <a:pt x="326029" y="82179"/>
                    <a:pt x="340232" y="78516"/>
                    <a:pt x="354879" y="778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10839510" y="6405602"/>
              <a:ext cx="255860" cy="456232"/>
            </a:xfrm>
            <a:custGeom>
              <a:rect b="b" l="l" r="r" t="t"/>
              <a:pathLst>
                <a:path extrusionOk="0" h="456232" w="255860">
                  <a:moveTo>
                    <a:pt x="219212" y="7196"/>
                  </a:moveTo>
                  <a:cubicBezTo>
                    <a:pt x="209614" y="18380"/>
                    <a:pt x="205481" y="33006"/>
                    <a:pt x="201236" y="46826"/>
                  </a:cubicBezTo>
                  <a:cubicBezTo>
                    <a:pt x="194190" y="69695"/>
                    <a:pt x="188781" y="92979"/>
                    <a:pt x="184564" y="116513"/>
                  </a:cubicBezTo>
                  <a:cubicBezTo>
                    <a:pt x="178461" y="143905"/>
                    <a:pt x="176602" y="171852"/>
                    <a:pt x="173495" y="199660"/>
                  </a:cubicBezTo>
                  <a:cubicBezTo>
                    <a:pt x="172497" y="201853"/>
                    <a:pt x="169196" y="202075"/>
                    <a:pt x="167198" y="203101"/>
                  </a:cubicBezTo>
                  <a:cubicBezTo>
                    <a:pt x="161067" y="205183"/>
                    <a:pt x="155242" y="206487"/>
                    <a:pt x="148834" y="207736"/>
                  </a:cubicBezTo>
                  <a:cubicBezTo>
                    <a:pt x="131801" y="210955"/>
                    <a:pt x="114602" y="213287"/>
                    <a:pt x="97375" y="215285"/>
                  </a:cubicBezTo>
                  <a:cubicBezTo>
                    <a:pt x="94795" y="196774"/>
                    <a:pt x="99843" y="177930"/>
                    <a:pt x="101952" y="159502"/>
                  </a:cubicBezTo>
                  <a:cubicBezTo>
                    <a:pt x="106141" y="130834"/>
                    <a:pt x="110912" y="102193"/>
                    <a:pt x="112854" y="73247"/>
                  </a:cubicBezTo>
                  <a:cubicBezTo>
                    <a:pt x="112632" y="55430"/>
                    <a:pt x="118929" y="30647"/>
                    <a:pt x="100898" y="19435"/>
                  </a:cubicBezTo>
                  <a:cubicBezTo>
                    <a:pt x="84309" y="10526"/>
                    <a:pt x="63087" y="14245"/>
                    <a:pt x="50909" y="28704"/>
                  </a:cubicBezTo>
                  <a:cubicBezTo>
                    <a:pt x="31823" y="49074"/>
                    <a:pt x="37121" y="79602"/>
                    <a:pt x="31851" y="105135"/>
                  </a:cubicBezTo>
                  <a:cubicBezTo>
                    <a:pt x="26580" y="142989"/>
                    <a:pt x="19284" y="180539"/>
                    <a:pt x="14208" y="218421"/>
                  </a:cubicBezTo>
                  <a:cubicBezTo>
                    <a:pt x="8354" y="256858"/>
                    <a:pt x="5025" y="295601"/>
                    <a:pt x="2085" y="334371"/>
                  </a:cubicBezTo>
                  <a:cubicBezTo>
                    <a:pt x="226" y="363428"/>
                    <a:pt x="-1632" y="392791"/>
                    <a:pt x="2418" y="421737"/>
                  </a:cubicBezTo>
                  <a:cubicBezTo>
                    <a:pt x="3916" y="436279"/>
                    <a:pt x="10518" y="453624"/>
                    <a:pt x="26746" y="456178"/>
                  </a:cubicBezTo>
                  <a:cubicBezTo>
                    <a:pt x="27301" y="456205"/>
                    <a:pt x="27828" y="456233"/>
                    <a:pt x="28244" y="456233"/>
                  </a:cubicBezTo>
                  <a:cubicBezTo>
                    <a:pt x="63753" y="456233"/>
                    <a:pt x="64335" y="367841"/>
                    <a:pt x="68080" y="342114"/>
                  </a:cubicBezTo>
                  <a:cubicBezTo>
                    <a:pt x="70355" y="322771"/>
                    <a:pt x="71742" y="303288"/>
                    <a:pt x="73573" y="283917"/>
                  </a:cubicBezTo>
                  <a:cubicBezTo>
                    <a:pt x="83726" y="277645"/>
                    <a:pt x="96820" y="280504"/>
                    <a:pt x="108221" y="278894"/>
                  </a:cubicBezTo>
                  <a:cubicBezTo>
                    <a:pt x="119678" y="278117"/>
                    <a:pt x="131107" y="276618"/>
                    <a:pt x="142592" y="277173"/>
                  </a:cubicBezTo>
                  <a:cubicBezTo>
                    <a:pt x="151330" y="278006"/>
                    <a:pt x="160013" y="279116"/>
                    <a:pt x="168807" y="279005"/>
                  </a:cubicBezTo>
                  <a:cubicBezTo>
                    <a:pt x="171082" y="300818"/>
                    <a:pt x="168419" y="322937"/>
                    <a:pt x="167587" y="344834"/>
                  </a:cubicBezTo>
                  <a:cubicBezTo>
                    <a:pt x="167004" y="363761"/>
                    <a:pt x="164480" y="383327"/>
                    <a:pt x="169473" y="401810"/>
                  </a:cubicBezTo>
                  <a:cubicBezTo>
                    <a:pt x="174633" y="419045"/>
                    <a:pt x="194689" y="426343"/>
                    <a:pt x="207644" y="412439"/>
                  </a:cubicBezTo>
                  <a:cubicBezTo>
                    <a:pt x="227840" y="388100"/>
                    <a:pt x="229809" y="350412"/>
                    <a:pt x="233804" y="320079"/>
                  </a:cubicBezTo>
                  <a:cubicBezTo>
                    <a:pt x="236661" y="291910"/>
                    <a:pt x="238104" y="263602"/>
                    <a:pt x="240822" y="235433"/>
                  </a:cubicBezTo>
                  <a:cubicBezTo>
                    <a:pt x="243652" y="206626"/>
                    <a:pt x="248867" y="178041"/>
                    <a:pt x="249672" y="149067"/>
                  </a:cubicBezTo>
                  <a:cubicBezTo>
                    <a:pt x="252529" y="109797"/>
                    <a:pt x="258465" y="69944"/>
                    <a:pt x="254582" y="30536"/>
                  </a:cubicBezTo>
                  <a:cubicBezTo>
                    <a:pt x="253472" y="12996"/>
                    <a:pt x="236051" y="-12647"/>
                    <a:pt x="219212" y="7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11108552" y="6375060"/>
              <a:ext cx="245246" cy="426554"/>
            </a:xfrm>
            <a:custGeom>
              <a:rect b="b" l="l" r="r" t="t"/>
              <a:pathLst>
                <a:path extrusionOk="0" h="426554" w="245246">
                  <a:moveTo>
                    <a:pt x="188991" y="207112"/>
                  </a:moveTo>
                  <a:cubicBezTo>
                    <a:pt x="185940" y="195872"/>
                    <a:pt x="176508" y="187769"/>
                    <a:pt x="168241" y="180192"/>
                  </a:cubicBezTo>
                  <a:cubicBezTo>
                    <a:pt x="145522" y="161876"/>
                    <a:pt x="123468" y="137259"/>
                    <a:pt x="123218" y="106398"/>
                  </a:cubicBezTo>
                  <a:cubicBezTo>
                    <a:pt x="121692" y="90940"/>
                    <a:pt x="127518" y="69820"/>
                    <a:pt x="145244" y="67267"/>
                  </a:cubicBezTo>
                  <a:cubicBezTo>
                    <a:pt x="158005" y="64936"/>
                    <a:pt x="170793" y="66379"/>
                    <a:pt x="183582" y="67850"/>
                  </a:cubicBezTo>
                  <a:cubicBezTo>
                    <a:pt x="195899" y="69265"/>
                    <a:pt x="208216" y="70680"/>
                    <a:pt x="220533" y="68710"/>
                  </a:cubicBezTo>
                  <a:cubicBezTo>
                    <a:pt x="243030" y="65657"/>
                    <a:pt x="253517" y="41956"/>
                    <a:pt x="237593" y="24639"/>
                  </a:cubicBezTo>
                  <a:cubicBezTo>
                    <a:pt x="228744" y="15147"/>
                    <a:pt x="215761" y="10124"/>
                    <a:pt x="203444" y="6766"/>
                  </a:cubicBezTo>
                  <a:cubicBezTo>
                    <a:pt x="195039" y="4796"/>
                    <a:pt x="186550" y="2853"/>
                    <a:pt x="177895" y="2381"/>
                  </a:cubicBezTo>
                  <a:cubicBezTo>
                    <a:pt x="176508" y="2326"/>
                    <a:pt x="175232" y="2742"/>
                    <a:pt x="174178" y="3519"/>
                  </a:cubicBezTo>
                  <a:cubicBezTo>
                    <a:pt x="152041" y="-117"/>
                    <a:pt x="128405" y="-2642"/>
                    <a:pt x="106823" y="4851"/>
                  </a:cubicBezTo>
                  <a:cubicBezTo>
                    <a:pt x="75948" y="15786"/>
                    <a:pt x="52201" y="42178"/>
                    <a:pt x="39829" y="72013"/>
                  </a:cubicBezTo>
                  <a:cubicBezTo>
                    <a:pt x="32117" y="93049"/>
                    <a:pt x="33643" y="116278"/>
                    <a:pt x="41382" y="137065"/>
                  </a:cubicBezTo>
                  <a:cubicBezTo>
                    <a:pt x="46459" y="154160"/>
                    <a:pt x="54421" y="170396"/>
                    <a:pt x="65794" y="184216"/>
                  </a:cubicBezTo>
                  <a:cubicBezTo>
                    <a:pt x="40828" y="192292"/>
                    <a:pt x="17359" y="210637"/>
                    <a:pt x="8898" y="236169"/>
                  </a:cubicBezTo>
                  <a:cubicBezTo>
                    <a:pt x="1602" y="254181"/>
                    <a:pt x="437" y="273746"/>
                    <a:pt x="160" y="292951"/>
                  </a:cubicBezTo>
                  <a:cubicBezTo>
                    <a:pt x="-756" y="307688"/>
                    <a:pt x="2379" y="322147"/>
                    <a:pt x="6679" y="336190"/>
                  </a:cubicBezTo>
                  <a:cubicBezTo>
                    <a:pt x="12477" y="359724"/>
                    <a:pt x="28289" y="378790"/>
                    <a:pt x="44462" y="396219"/>
                  </a:cubicBezTo>
                  <a:cubicBezTo>
                    <a:pt x="57167" y="410622"/>
                    <a:pt x="73423" y="422611"/>
                    <a:pt x="92758" y="425775"/>
                  </a:cubicBezTo>
                  <a:cubicBezTo>
                    <a:pt x="95810" y="426330"/>
                    <a:pt x="98723" y="426580"/>
                    <a:pt x="101525" y="426552"/>
                  </a:cubicBezTo>
                  <a:cubicBezTo>
                    <a:pt x="123579" y="426552"/>
                    <a:pt x="135646" y="410012"/>
                    <a:pt x="127989" y="386228"/>
                  </a:cubicBezTo>
                  <a:cubicBezTo>
                    <a:pt x="121415" y="368633"/>
                    <a:pt x="105297" y="356838"/>
                    <a:pt x="95949" y="340741"/>
                  </a:cubicBezTo>
                  <a:cubicBezTo>
                    <a:pt x="84852" y="325338"/>
                    <a:pt x="80053" y="306550"/>
                    <a:pt x="79249" y="287789"/>
                  </a:cubicBezTo>
                  <a:cubicBezTo>
                    <a:pt x="78694" y="278908"/>
                    <a:pt x="78167" y="269750"/>
                    <a:pt x="81191" y="261202"/>
                  </a:cubicBezTo>
                  <a:cubicBezTo>
                    <a:pt x="90567" y="237057"/>
                    <a:pt x="126602" y="237501"/>
                    <a:pt x="148490" y="234671"/>
                  </a:cubicBezTo>
                  <a:cubicBezTo>
                    <a:pt x="158366" y="233644"/>
                    <a:pt x="168657" y="235309"/>
                    <a:pt x="178256" y="232450"/>
                  </a:cubicBezTo>
                  <a:cubicBezTo>
                    <a:pt x="188242" y="229037"/>
                    <a:pt x="191211" y="216465"/>
                    <a:pt x="188991" y="207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11295570" y="6441081"/>
              <a:ext cx="297862" cy="483780"/>
            </a:xfrm>
            <a:custGeom>
              <a:rect b="b" l="l" r="r" t="t"/>
              <a:pathLst>
                <a:path extrusionOk="0" h="483780" w="297862">
                  <a:moveTo>
                    <a:pt x="186727" y="3688"/>
                  </a:moveTo>
                  <a:cubicBezTo>
                    <a:pt x="162787" y="-781"/>
                    <a:pt x="137598" y="-2113"/>
                    <a:pt x="114018" y="4992"/>
                  </a:cubicBezTo>
                  <a:cubicBezTo>
                    <a:pt x="91937" y="9294"/>
                    <a:pt x="70576" y="25390"/>
                    <a:pt x="66637" y="48536"/>
                  </a:cubicBezTo>
                  <a:cubicBezTo>
                    <a:pt x="64723" y="70793"/>
                    <a:pt x="61339" y="92857"/>
                    <a:pt x="56706" y="114754"/>
                  </a:cubicBezTo>
                  <a:cubicBezTo>
                    <a:pt x="44084" y="184302"/>
                    <a:pt x="25608" y="252962"/>
                    <a:pt x="14179" y="322815"/>
                  </a:cubicBezTo>
                  <a:cubicBezTo>
                    <a:pt x="10185" y="342714"/>
                    <a:pt x="7078" y="362779"/>
                    <a:pt x="5857" y="383038"/>
                  </a:cubicBezTo>
                  <a:cubicBezTo>
                    <a:pt x="4026" y="405629"/>
                    <a:pt x="-2770" y="428691"/>
                    <a:pt x="1252" y="451310"/>
                  </a:cubicBezTo>
                  <a:cubicBezTo>
                    <a:pt x="3998" y="463437"/>
                    <a:pt x="17175" y="470487"/>
                    <a:pt x="28993" y="469127"/>
                  </a:cubicBezTo>
                  <a:cubicBezTo>
                    <a:pt x="43390" y="467101"/>
                    <a:pt x="53876" y="455084"/>
                    <a:pt x="59841" y="442568"/>
                  </a:cubicBezTo>
                  <a:cubicBezTo>
                    <a:pt x="69689" y="421920"/>
                    <a:pt x="69383" y="398469"/>
                    <a:pt x="73600" y="376350"/>
                  </a:cubicBezTo>
                  <a:cubicBezTo>
                    <a:pt x="77734" y="347570"/>
                    <a:pt x="83198" y="319013"/>
                    <a:pt x="86028" y="290039"/>
                  </a:cubicBezTo>
                  <a:cubicBezTo>
                    <a:pt x="109774" y="285404"/>
                    <a:pt x="133964" y="286348"/>
                    <a:pt x="157988" y="284877"/>
                  </a:cubicBezTo>
                  <a:cubicBezTo>
                    <a:pt x="163647" y="299864"/>
                    <a:pt x="161649" y="316654"/>
                    <a:pt x="162287" y="332417"/>
                  </a:cubicBezTo>
                  <a:cubicBezTo>
                    <a:pt x="162149" y="362362"/>
                    <a:pt x="162149" y="392363"/>
                    <a:pt x="162149" y="422336"/>
                  </a:cubicBezTo>
                  <a:cubicBezTo>
                    <a:pt x="162482" y="434741"/>
                    <a:pt x="162454" y="447230"/>
                    <a:pt x="163896" y="459580"/>
                  </a:cubicBezTo>
                  <a:cubicBezTo>
                    <a:pt x="166338" y="474483"/>
                    <a:pt x="181345" y="483752"/>
                    <a:pt x="195743" y="483780"/>
                  </a:cubicBezTo>
                  <a:cubicBezTo>
                    <a:pt x="195965" y="483780"/>
                    <a:pt x="196215" y="483780"/>
                    <a:pt x="196464" y="483780"/>
                  </a:cubicBezTo>
                  <a:cubicBezTo>
                    <a:pt x="241016" y="483503"/>
                    <a:pt x="228172" y="420865"/>
                    <a:pt x="230752" y="391031"/>
                  </a:cubicBezTo>
                  <a:cubicBezTo>
                    <a:pt x="231168" y="350845"/>
                    <a:pt x="232083" y="310410"/>
                    <a:pt x="224538" y="270751"/>
                  </a:cubicBezTo>
                  <a:cubicBezTo>
                    <a:pt x="225786" y="265978"/>
                    <a:pt x="230336" y="263036"/>
                    <a:pt x="233859" y="259928"/>
                  </a:cubicBezTo>
                  <a:cubicBezTo>
                    <a:pt x="245510" y="250436"/>
                    <a:pt x="256800" y="240195"/>
                    <a:pt x="265372" y="227790"/>
                  </a:cubicBezTo>
                  <a:cubicBezTo>
                    <a:pt x="279465" y="206642"/>
                    <a:pt x="288702" y="182331"/>
                    <a:pt x="294445" y="157659"/>
                  </a:cubicBezTo>
                  <a:cubicBezTo>
                    <a:pt x="302850" y="111701"/>
                    <a:pt x="296997" y="79508"/>
                    <a:pt x="262848" y="46094"/>
                  </a:cubicBezTo>
                  <a:cubicBezTo>
                    <a:pt x="243097" y="23031"/>
                    <a:pt x="216604" y="8739"/>
                    <a:pt x="186727" y="3688"/>
                  </a:cubicBezTo>
                  <a:close/>
                  <a:moveTo>
                    <a:pt x="144367" y="60525"/>
                  </a:moveTo>
                  <a:cubicBezTo>
                    <a:pt x="149887" y="60941"/>
                    <a:pt x="155491" y="61635"/>
                    <a:pt x="161039" y="62662"/>
                  </a:cubicBezTo>
                  <a:cubicBezTo>
                    <a:pt x="179598" y="66492"/>
                    <a:pt x="197269" y="75733"/>
                    <a:pt x="209697" y="90248"/>
                  </a:cubicBezTo>
                  <a:cubicBezTo>
                    <a:pt x="255719" y="143672"/>
                    <a:pt x="213247" y="222212"/>
                    <a:pt x="144561" y="219631"/>
                  </a:cubicBezTo>
                  <a:cubicBezTo>
                    <a:pt x="96625" y="219825"/>
                    <a:pt x="105724" y="195764"/>
                    <a:pt x="111244" y="159685"/>
                  </a:cubicBezTo>
                  <a:cubicBezTo>
                    <a:pt x="114934" y="134236"/>
                    <a:pt x="119456" y="108898"/>
                    <a:pt x="122590" y="83365"/>
                  </a:cubicBezTo>
                  <a:cubicBezTo>
                    <a:pt x="124948" y="82699"/>
                    <a:pt x="126641" y="80673"/>
                    <a:pt x="127112" y="78176"/>
                  </a:cubicBezTo>
                  <a:cubicBezTo>
                    <a:pt x="128083" y="72625"/>
                    <a:pt x="128638" y="66381"/>
                    <a:pt x="132716" y="62107"/>
                  </a:cubicBezTo>
                  <a:cubicBezTo>
                    <a:pt x="135850" y="59110"/>
                    <a:pt x="140428" y="60497"/>
                    <a:pt x="144367" y="605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11601532" y="6309652"/>
              <a:ext cx="198155" cy="397769"/>
            </a:xfrm>
            <a:custGeom>
              <a:rect b="b" l="l" r="r" t="t"/>
              <a:pathLst>
                <a:path extrusionOk="0" h="397769" w="198155">
                  <a:moveTo>
                    <a:pt x="181198" y="15253"/>
                  </a:moveTo>
                  <a:cubicBezTo>
                    <a:pt x="176593" y="12366"/>
                    <a:pt x="171627" y="9896"/>
                    <a:pt x="166495" y="8148"/>
                  </a:cubicBezTo>
                  <a:cubicBezTo>
                    <a:pt x="164969" y="7621"/>
                    <a:pt x="163360" y="7843"/>
                    <a:pt x="161973" y="8536"/>
                  </a:cubicBezTo>
                  <a:cubicBezTo>
                    <a:pt x="126021" y="-6089"/>
                    <a:pt x="61302" y="-3175"/>
                    <a:pt x="33949" y="27103"/>
                  </a:cubicBezTo>
                  <a:cubicBezTo>
                    <a:pt x="26265" y="35318"/>
                    <a:pt x="20135" y="44115"/>
                    <a:pt x="13976" y="53634"/>
                  </a:cubicBezTo>
                  <a:cubicBezTo>
                    <a:pt x="688" y="72423"/>
                    <a:pt x="-366" y="95957"/>
                    <a:pt x="78" y="118187"/>
                  </a:cubicBezTo>
                  <a:cubicBezTo>
                    <a:pt x="-283" y="147466"/>
                    <a:pt x="20412" y="168947"/>
                    <a:pt x="45656" y="180492"/>
                  </a:cubicBezTo>
                  <a:cubicBezTo>
                    <a:pt x="28318" y="190427"/>
                    <a:pt x="14253" y="205663"/>
                    <a:pt x="8345" y="225007"/>
                  </a:cubicBezTo>
                  <a:cubicBezTo>
                    <a:pt x="-1531" y="257033"/>
                    <a:pt x="2214" y="293167"/>
                    <a:pt x="16057" y="323473"/>
                  </a:cubicBezTo>
                  <a:cubicBezTo>
                    <a:pt x="31841" y="358969"/>
                    <a:pt x="59249" y="392161"/>
                    <a:pt x="99973" y="397212"/>
                  </a:cubicBezTo>
                  <a:cubicBezTo>
                    <a:pt x="102996" y="397600"/>
                    <a:pt x="106353" y="397795"/>
                    <a:pt x="109932" y="397767"/>
                  </a:cubicBezTo>
                  <a:cubicBezTo>
                    <a:pt x="131403" y="397767"/>
                    <a:pt x="159920" y="390357"/>
                    <a:pt x="167216" y="370764"/>
                  </a:cubicBezTo>
                  <a:cubicBezTo>
                    <a:pt x="172210" y="356943"/>
                    <a:pt x="167577" y="340486"/>
                    <a:pt x="155787" y="331577"/>
                  </a:cubicBezTo>
                  <a:cubicBezTo>
                    <a:pt x="140752" y="320504"/>
                    <a:pt x="121555" y="316258"/>
                    <a:pt x="107685" y="303325"/>
                  </a:cubicBezTo>
                  <a:cubicBezTo>
                    <a:pt x="86213" y="285785"/>
                    <a:pt x="77031" y="250845"/>
                    <a:pt x="97726" y="229253"/>
                  </a:cubicBezTo>
                  <a:cubicBezTo>
                    <a:pt x="115369" y="208161"/>
                    <a:pt x="147437" y="216764"/>
                    <a:pt x="150627" y="180880"/>
                  </a:cubicBezTo>
                  <a:cubicBezTo>
                    <a:pt x="155565" y="148021"/>
                    <a:pt x="120529" y="143581"/>
                    <a:pt x="101859" y="126152"/>
                  </a:cubicBezTo>
                  <a:cubicBezTo>
                    <a:pt x="81719" y="109195"/>
                    <a:pt x="75977" y="66873"/>
                    <a:pt x="104994" y="56132"/>
                  </a:cubicBezTo>
                  <a:cubicBezTo>
                    <a:pt x="117505" y="52386"/>
                    <a:pt x="130349" y="54384"/>
                    <a:pt x="143193" y="56410"/>
                  </a:cubicBezTo>
                  <a:cubicBezTo>
                    <a:pt x="156869" y="58519"/>
                    <a:pt x="170545" y="60684"/>
                    <a:pt x="183861" y="55882"/>
                  </a:cubicBezTo>
                  <a:cubicBezTo>
                    <a:pt x="191379" y="53301"/>
                    <a:pt x="197260" y="46946"/>
                    <a:pt x="198009" y="38842"/>
                  </a:cubicBezTo>
                  <a:cubicBezTo>
                    <a:pt x="199479" y="27825"/>
                    <a:pt x="189603" y="20276"/>
                    <a:pt x="181198" y="152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11827802" y="6252280"/>
              <a:ext cx="104600" cy="299808"/>
            </a:xfrm>
            <a:custGeom>
              <a:rect b="b" l="l" r="r" t="t"/>
              <a:pathLst>
                <a:path extrusionOk="0" h="299808" w="104600">
                  <a:moveTo>
                    <a:pt x="102093" y="22587"/>
                  </a:moveTo>
                  <a:cubicBezTo>
                    <a:pt x="95851" y="7878"/>
                    <a:pt x="78985" y="1356"/>
                    <a:pt x="63977" y="329"/>
                  </a:cubicBezTo>
                  <a:cubicBezTo>
                    <a:pt x="58179" y="-476"/>
                    <a:pt x="52076" y="-31"/>
                    <a:pt x="47610" y="4242"/>
                  </a:cubicBezTo>
                  <a:cubicBezTo>
                    <a:pt x="42006" y="8322"/>
                    <a:pt x="32907" y="19756"/>
                    <a:pt x="43698" y="23253"/>
                  </a:cubicBezTo>
                  <a:cubicBezTo>
                    <a:pt x="34128" y="52587"/>
                    <a:pt x="28496" y="83032"/>
                    <a:pt x="21312" y="113005"/>
                  </a:cubicBezTo>
                  <a:cubicBezTo>
                    <a:pt x="12684" y="146475"/>
                    <a:pt x="-14335" y="268947"/>
                    <a:pt x="9771" y="293008"/>
                  </a:cubicBezTo>
                  <a:cubicBezTo>
                    <a:pt x="13960" y="297310"/>
                    <a:pt x="19786" y="299863"/>
                    <a:pt x="25611" y="299808"/>
                  </a:cubicBezTo>
                  <a:cubicBezTo>
                    <a:pt x="28413" y="299808"/>
                    <a:pt x="31187" y="299253"/>
                    <a:pt x="33823" y="298004"/>
                  </a:cubicBezTo>
                  <a:cubicBezTo>
                    <a:pt x="56570" y="286431"/>
                    <a:pt x="60509" y="241638"/>
                    <a:pt x="67056" y="218631"/>
                  </a:cubicBezTo>
                  <a:cubicBezTo>
                    <a:pt x="72521" y="194709"/>
                    <a:pt x="79401" y="171147"/>
                    <a:pt x="85171" y="147279"/>
                  </a:cubicBezTo>
                  <a:cubicBezTo>
                    <a:pt x="90553" y="119860"/>
                    <a:pt x="98736" y="92968"/>
                    <a:pt x="102870" y="65298"/>
                  </a:cubicBezTo>
                  <a:cubicBezTo>
                    <a:pt x="103674" y="51200"/>
                    <a:pt x="106726" y="36269"/>
                    <a:pt x="102093" y="225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11824649" y="6615694"/>
              <a:ext cx="74767" cy="82622"/>
            </a:xfrm>
            <a:custGeom>
              <a:rect b="b" l="l" r="r" t="t"/>
              <a:pathLst>
                <a:path extrusionOk="0" h="82622" w="74767">
                  <a:moveTo>
                    <a:pt x="55756" y="2251"/>
                  </a:moveTo>
                  <a:cubicBezTo>
                    <a:pt x="8070" y="-14984"/>
                    <a:pt x="-27411" y="72104"/>
                    <a:pt x="28681" y="81956"/>
                  </a:cubicBezTo>
                  <a:cubicBezTo>
                    <a:pt x="31067" y="82400"/>
                    <a:pt x="33369" y="82594"/>
                    <a:pt x="35561" y="82622"/>
                  </a:cubicBezTo>
                  <a:cubicBezTo>
                    <a:pt x="65798" y="82594"/>
                    <a:pt x="79586" y="43213"/>
                    <a:pt x="73261" y="16738"/>
                  </a:cubicBezTo>
                  <a:cubicBezTo>
                    <a:pt x="71652" y="10021"/>
                    <a:pt x="63690" y="-1885"/>
                    <a:pt x="55756" y="2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10865350" y="5789514"/>
              <a:ext cx="324381" cy="500478"/>
            </a:xfrm>
            <a:custGeom>
              <a:rect b="b" l="l" r="r" t="t"/>
              <a:pathLst>
                <a:path extrusionOk="0" h="500478" w="324381">
                  <a:moveTo>
                    <a:pt x="261836" y="486296"/>
                  </a:moveTo>
                  <a:cubicBezTo>
                    <a:pt x="274292" y="478970"/>
                    <a:pt x="278453" y="463401"/>
                    <a:pt x="282226" y="450357"/>
                  </a:cubicBezTo>
                  <a:cubicBezTo>
                    <a:pt x="294182" y="403816"/>
                    <a:pt x="299564" y="355915"/>
                    <a:pt x="305667" y="308347"/>
                  </a:cubicBezTo>
                  <a:cubicBezTo>
                    <a:pt x="313795" y="245653"/>
                    <a:pt x="320064" y="182683"/>
                    <a:pt x="322062" y="119490"/>
                  </a:cubicBezTo>
                  <a:cubicBezTo>
                    <a:pt x="322977" y="85909"/>
                    <a:pt x="327638" y="51718"/>
                    <a:pt x="320397" y="18554"/>
                  </a:cubicBezTo>
                  <a:cubicBezTo>
                    <a:pt x="317734" y="4511"/>
                    <a:pt x="300590" y="-5175"/>
                    <a:pt x="287968" y="2985"/>
                  </a:cubicBezTo>
                  <a:cubicBezTo>
                    <a:pt x="275096" y="10617"/>
                    <a:pt x="270852" y="25714"/>
                    <a:pt x="266857" y="39202"/>
                  </a:cubicBezTo>
                  <a:cubicBezTo>
                    <a:pt x="256649" y="68814"/>
                    <a:pt x="254263" y="100258"/>
                    <a:pt x="250962" y="131229"/>
                  </a:cubicBezTo>
                  <a:cubicBezTo>
                    <a:pt x="248715" y="152044"/>
                    <a:pt x="244415" y="172581"/>
                    <a:pt x="242418" y="193451"/>
                  </a:cubicBezTo>
                  <a:cubicBezTo>
                    <a:pt x="241169" y="203081"/>
                    <a:pt x="240864" y="212961"/>
                    <a:pt x="238617" y="222425"/>
                  </a:cubicBezTo>
                  <a:cubicBezTo>
                    <a:pt x="237813" y="224589"/>
                    <a:pt x="236731" y="226615"/>
                    <a:pt x="235566" y="228586"/>
                  </a:cubicBezTo>
                  <a:cubicBezTo>
                    <a:pt x="233319" y="230001"/>
                    <a:pt x="230600" y="230445"/>
                    <a:pt x="228048" y="231083"/>
                  </a:cubicBezTo>
                  <a:cubicBezTo>
                    <a:pt x="214732" y="233692"/>
                    <a:pt x="201167" y="233581"/>
                    <a:pt x="187630" y="233470"/>
                  </a:cubicBezTo>
                  <a:cubicBezTo>
                    <a:pt x="167656" y="232693"/>
                    <a:pt x="147627" y="232749"/>
                    <a:pt x="127654" y="231666"/>
                  </a:cubicBezTo>
                  <a:cubicBezTo>
                    <a:pt x="115975" y="229501"/>
                    <a:pt x="80051" y="231194"/>
                    <a:pt x="78691" y="215736"/>
                  </a:cubicBezTo>
                  <a:cubicBezTo>
                    <a:pt x="75945" y="201943"/>
                    <a:pt x="77526" y="188178"/>
                    <a:pt x="79329" y="174468"/>
                  </a:cubicBezTo>
                  <a:cubicBezTo>
                    <a:pt x="79329" y="173663"/>
                    <a:pt x="79357" y="172831"/>
                    <a:pt x="79357" y="172026"/>
                  </a:cubicBezTo>
                  <a:cubicBezTo>
                    <a:pt x="79385" y="170860"/>
                    <a:pt x="79440" y="169667"/>
                    <a:pt x="79496" y="168501"/>
                  </a:cubicBezTo>
                  <a:cubicBezTo>
                    <a:pt x="78941" y="167696"/>
                    <a:pt x="78580" y="166753"/>
                    <a:pt x="78525" y="165726"/>
                  </a:cubicBezTo>
                  <a:cubicBezTo>
                    <a:pt x="78525" y="165670"/>
                    <a:pt x="78525" y="165615"/>
                    <a:pt x="78525" y="165559"/>
                  </a:cubicBezTo>
                  <a:cubicBezTo>
                    <a:pt x="78525" y="165448"/>
                    <a:pt x="78525" y="165310"/>
                    <a:pt x="78525" y="165199"/>
                  </a:cubicBezTo>
                  <a:cubicBezTo>
                    <a:pt x="78553" y="161147"/>
                    <a:pt x="78802" y="157123"/>
                    <a:pt x="79024" y="153099"/>
                  </a:cubicBezTo>
                  <a:cubicBezTo>
                    <a:pt x="79218" y="149463"/>
                    <a:pt x="79440" y="145827"/>
                    <a:pt x="79718" y="142219"/>
                  </a:cubicBezTo>
                  <a:cubicBezTo>
                    <a:pt x="80106" y="137141"/>
                    <a:pt x="80495" y="132062"/>
                    <a:pt x="81022" y="126983"/>
                  </a:cubicBezTo>
                  <a:cubicBezTo>
                    <a:pt x="80717" y="127400"/>
                    <a:pt x="80522" y="127927"/>
                    <a:pt x="80495" y="128482"/>
                  </a:cubicBezTo>
                  <a:cubicBezTo>
                    <a:pt x="80023" y="96289"/>
                    <a:pt x="87125" y="62597"/>
                    <a:pt x="78248" y="31154"/>
                  </a:cubicBezTo>
                  <a:cubicBezTo>
                    <a:pt x="65792" y="-4925"/>
                    <a:pt x="33613" y="-790"/>
                    <a:pt x="21129" y="32402"/>
                  </a:cubicBezTo>
                  <a:cubicBezTo>
                    <a:pt x="9256" y="65039"/>
                    <a:pt x="7730" y="100147"/>
                    <a:pt x="4679" y="134449"/>
                  </a:cubicBezTo>
                  <a:cubicBezTo>
                    <a:pt x="1572" y="176799"/>
                    <a:pt x="-37" y="219289"/>
                    <a:pt x="213" y="261778"/>
                  </a:cubicBezTo>
                  <a:cubicBezTo>
                    <a:pt x="-731" y="309346"/>
                    <a:pt x="1627" y="356886"/>
                    <a:pt x="4069" y="404371"/>
                  </a:cubicBezTo>
                  <a:cubicBezTo>
                    <a:pt x="5927" y="425130"/>
                    <a:pt x="7148" y="445972"/>
                    <a:pt x="10227" y="466620"/>
                  </a:cubicBezTo>
                  <a:cubicBezTo>
                    <a:pt x="12086" y="480912"/>
                    <a:pt x="16913" y="498785"/>
                    <a:pt x="33890" y="500367"/>
                  </a:cubicBezTo>
                  <a:cubicBezTo>
                    <a:pt x="34639" y="500450"/>
                    <a:pt x="35360" y="500478"/>
                    <a:pt x="35971" y="500478"/>
                  </a:cubicBezTo>
                  <a:cubicBezTo>
                    <a:pt x="70480" y="500478"/>
                    <a:pt x="70563" y="419329"/>
                    <a:pt x="74919" y="394463"/>
                  </a:cubicBezTo>
                  <a:cubicBezTo>
                    <a:pt x="78525" y="364823"/>
                    <a:pt x="81576" y="335045"/>
                    <a:pt x="82658" y="305183"/>
                  </a:cubicBezTo>
                  <a:cubicBezTo>
                    <a:pt x="91064" y="302602"/>
                    <a:pt x="99941" y="302963"/>
                    <a:pt x="108707" y="303296"/>
                  </a:cubicBezTo>
                  <a:cubicBezTo>
                    <a:pt x="112008" y="303434"/>
                    <a:pt x="115282" y="303545"/>
                    <a:pt x="118527" y="303545"/>
                  </a:cubicBezTo>
                  <a:cubicBezTo>
                    <a:pt x="126877" y="303684"/>
                    <a:pt x="135227" y="303906"/>
                    <a:pt x="143577" y="304434"/>
                  </a:cubicBezTo>
                  <a:cubicBezTo>
                    <a:pt x="157919" y="305460"/>
                    <a:pt x="172261" y="306015"/>
                    <a:pt x="186465" y="308624"/>
                  </a:cubicBezTo>
                  <a:cubicBezTo>
                    <a:pt x="199392" y="310706"/>
                    <a:pt x="211598" y="309901"/>
                    <a:pt x="224664" y="312815"/>
                  </a:cubicBezTo>
                  <a:cubicBezTo>
                    <a:pt x="226716" y="350225"/>
                    <a:pt x="221501" y="387830"/>
                    <a:pt x="221779" y="425352"/>
                  </a:cubicBezTo>
                  <a:cubicBezTo>
                    <a:pt x="222333" y="442031"/>
                    <a:pt x="218644" y="461014"/>
                    <a:pt x="229768" y="475084"/>
                  </a:cubicBezTo>
                  <a:cubicBezTo>
                    <a:pt x="236093" y="486158"/>
                    <a:pt x="249991" y="491708"/>
                    <a:pt x="261836" y="486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11216851" y="5840920"/>
              <a:ext cx="267175" cy="494119"/>
            </a:xfrm>
            <a:custGeom>
              <a:rect b="b" l="l" r="r" t="t"/>
              <a:pathLst>
                <a:path extrusionOk="0" h="494119" w="267175">
                  <a:moveTo>
                    <a:pt x="80998" y="477463"/>
                  </a:moveTo>
                  <a:cubicBezTo>
                    <a:pt x="97087" y="485956"/>
                    <a:pt x="114758" y="493033"/>
                    <a:pt x="133178" y="493837"/>
                  </a:cubicBezTo>
                  <a:cubicBezTo>
                    <a:pt x="135508" y="494032"/>
                    <a:pt x="138005" y="494143"/>
                    <a:pt x="140557" y="494115"/>
                  </a:cubicBezTo>
                  <a:cubicBezTo>
                    <a:pt x="161224" y="494115"/>
                    <a:pt x="187689" y="487427"/>
                    <a:pt x="195706" y="467916"/>
                  </a:cubicBezTo>
                  <a:cubicBezTo>
                    <a:pt x="199701" y="458397"/>
                    <a:pt x="198619" y="446769"/>
                    <a:pt x="191905" y="438748"/>
                  </a:cubicBezTo>
                  <a:cubicBezTo>
                    <a:pt x="181503" y="425788"/>
                    <a:pt x="163721" y="423762"/>
                    <a:pt x="149795" y="416158"/>
                  </a:cubicBezTo>
                  <a:cubicBezTo>
                    <a:pt x="134204" y="408110"/>
                    <a:pt x="120057" y="397369"/>
                    <a:pt x="108738" y="383937"/>
                  </a:cubicBezTo>
                  <a:cubicBezTo>
                    <a:pt x="97032" y="371726"/>
                    <a:pt x="89958" y="355935"/>
                    <a:pt x="89153" y="338978"/>
                  </a:cubicBezTo>
                  <a:cubicBezTo>
                    <a:pt x="86379" y="314667"/>
                    <a:pt x="107462" y="295517"/>
                    <a:pt x="129045" y="288968"/>
                  </a:cubicBezTo>
                  <a:cubicBezTo>
                    <a:pt x="140418" y="284860"/>
                    <a:pt x="153262" y="284139"/>
                    <a:pt x="163859" y="277811"/>
                  </a:cubicBezTo>
                  <a:cubicBezTo>
                    <a:pt x="173680" y="272177"/>
                    <a:pt x="179727" y="259689"/>
                    <a:pt x="177286" y="248504"/>
                  </a:cubicBezTo>
                  <a:cubicBezTo>
                    <a:pt x="168936" y="226607"/>
                    <a:pt x="147464" y="213342"/>
                    <a:pt x="133927" y="195025"/>
                  </a:cubicBezTo>
                  <a:cubicBezTo>
                    <a:pt x="126798" y="184423"/>
                    <a:pt x="124773" y="172878"/>
                    <a:pt x="123857" y="160057"/>
                  </a:cubicBezTo>
                  <a:cubicBezTo>
                    <a:pt x="121777" y="139853"/>
                    <a:pt x="125688" y="118511"/>
                    <a:pt x="140973" y="104024"/>
                  </a:cubicBezTo>
                  <a:cubicBezTo>
                    <a:pt x="160142" y="92202"/>
                    <a:pt x="183639" y="89648"/>
                    <a:pt x="205887" y="87400"/>
                  </a:cubicBezTo>
                  <a:cubicBezTo>
                    <a:pt x="215596" y="86762"/>
                    <a:pt x="226387" y="86346"/>
                    <a:pt x="236180" y="81822"/>
                  </a:cubicBezTo>
                  <a:cubicBezTo>
                    <a:pt x="253518" y="74856"/>
                    <a:pt x="268276" y="58565"/>
                    <a:pt x="267111" y="39000"/>
                  </a:cubicBezTo>
                  <a:cubicBezTo>
                    <a:pt x="265668" y="25651"/>
                    <a:pt x="254100" y="16576"/>
                    <a:pt x="243670" y="9637"/>
                  </a:cubicBezTo>
                  <a:cubicBezTo>
                    <a:pt x="231214" y="2810"/>
                    <a:pt x="216484" y="3282"/>
                    <a:pt x="202780" y="1339"/>
                  </a:cubicBezTo>
                  <a:cubicBezTo>
                    <a:pt x="197093" y="646"/>
                    <a:pt x="191350" y="313"/>
                    <a:pt x="185636" y="7"/>
                  </a:cubicBezTo>
                  <a:cubicBezTo>
                    <a:pt x="183528" y="-104"/>
                    <a:pt x="181613" y="1062"/>
                    <a:pt x="180448" y="2727"/>
                  </a:cubicBezTo>
                  <a:cubicBezTo>
                    <a:pt x="150461" y="2172"/>
                    <a:pt x="120417" y="10553"/>
                    <a:pt x="96449" y="28870"/>
                  </a:cubicBezTo>
                  <a:cubicBezTo>
                    <a:pt x="63992" y="50933"/>
                    <a:pt x="38887" y="80906"/>
                    <a:pt x="33450" y="120842"/>
                  </a:cubicBezTo>
                  <a:cubicBezTo>
                    <a:pt x="30509" y="143877"/>
                    <a:pt x="29205" y="167827"/>
                    <a:pt x="33616" y="190751"/>
                  </a:cubicBezTo>
                  <a:cubicBezTo>
                    <a:pt x="37750" y="209623"/>
                    <a:pt x="52619" y="223222"/>
                    <a:pt x="66794" y="235183"/>
                  </a:cubicBezTo>
                  <a:cubicBezTo>
                    <a:pt x="36057" y="250641"/>
                    <a:pt x="14974" y="281003"/>
                    <a:pt x="4766" y="313279"/>
                  </a:cubicBezTo>
                  <a:cubicBezTo>
                    <a:pt x="-7523" y="355546"/>
                    <a:pt x="4960" y="402559"/>
                    <a:pt x="30676" y="437389"/>
                  </a:cubicBezTo>
                  <a:cubicBezTo>
                    <a:pt x="43242" y="455400"/>
                    <a:pt x="61523" y="467889"/>
                    <a:pt x="80998" y="477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11494908" y="5738239"/>
              <a:ext cx="308776" cy="526026"/>
            </a:xfrm>
            <a:custGeom>
              <a:rect b="b" l="l" r="r" t="t"/>
              <a:pathLst>
                <a:path extrusionOk="0" h="526026" w="308776">
                  <a:moveTo>
                    <a:pt x="290430" y="39384"/>
                  </a:moveTo>
                  <a:cubicBezTo>
                    <a:pt x="276532" y="38940"/>
                    <a:pt x="264270" y="46988"/>
                    <a:pt x="253202" y="54482"/>
                  </a:cubicBezTo>
                  <a:cubicBezTo>
                    <a:pt x="232701" y="70384"/>
                    <a:pt x="213255" y="87757"/>
                    <a:pt x="193975" y="105075"/>
                  </a:cubicBezTo>
                  <a:cubicBezTo>
                    <a:pt x="172476" y="127499"/>
                    <a:pt x="153363" y="152143"/>
                    <a:pt x="132640" y="175289"/>
                  </a:cubicBezTo>
                  <a:cubicBezTo>
                    <a:pt x="122792" y="160330"/>
                    <a:pt x="115663" y="143928"/>
                    <a:pt x="107868" y="127887"/>
                  </a:cubicBezTo>
                  <a:cubicBezTo>
                    <a:pt x="101349" y="115399"/>
                    <a:pt x="94635" y="103937"/>
                    <a:pt x="89032" y="90754"/>
                  </a:cubicBezTo>
                  <a:cubicBezTo>
                    <a:pt x="81986" y="74491"/>
                    <a:pt x="75300" y="58145"/>
                    <a:pt x="66978" y="42437"/>
                  </a:cubicBezTo>
                  <a:cubicBezTo>
                    <a:pt x="62650" y="32446"/>
                    <a:pt x="57518" y="22705"/>
                    <a:pt x="49806" y="14851"/>
                  </a:cubicBezTo>
                  <a:cubicBezTo>
                    <a:pt x="40236" y="5332"/>
                    <a:pt x="21705" y="-5853"/>
                    <a:pt x="8999" y="3556"/>
                  </a:cubicBezTo>
                  <a:cubicBezTo>
                    <a:pt x="2258" y="9328"/>
                    <a:pt x="1343" y="19208"/>
                    <a:pt x="206" y="27506"/>
                  </a:cubicBezTo>
                  <a:cubicBezTo>
                    <a:pt x="372" y="32973"/>
                    <a:pt x="-1930" y="51790"/>
                    <a:pt x="5615" y="51984"/>
                  </a:cubicBezTo>
                  <a:cubicBezTo>
                    <a:pt x="15546" y="84121"/>
                    <a:pt x="29417" y="114927"/>
                    <a:pt x="42954" y="145677"/>
                  </a:cubicBezTo>
                  <a:cubicBezTo>
                    <a:pt x="51582" y="165770"/>
                    <a:pt x="58017" y="186556"/>
                    <a:pt x="64786" y="207371"/>
                  </a:cubicBezTo>
                  <a:cubicBezTo>
                    <a:pt x="68004" y="219138"/>
                    <a:pt x="73913" y="230239"/>
                    <a:pt x="76188" y="242200"/>
                  </a:cubicBezTo>
                  <a:cubicBezTo>
                    <a:pt x="75411" y="268538"/>
                    <a:pt x="68282" y="294320"/>
                    <a:pt x="65008" y="320407"/>
                  </a:cubicBezTo>
                  <a:cubicBezTo>
                    <a:pt x="60292" y="358623"/>
                    <a:pt x="53912" y="396671"/>
                    <a:pt x="51554" y="435109"/>
                  </a:cubicBezTo>
                  <a:cubicBezTo>
                    <a:pt x="50333" y="450400"/>
                    <a:pt x="49279" y="464610"/>
                    <a:pt x="49196" y="480540"/>
                  </a:cubicBezTo>
                  <a:cubicBezTo>
                    <a:pt x="48225" y="499606"/>
                    <a:pt x="49723" y="519393"/>
                    <a:pt x="71472" y="525194"/>
                  </a:cubicBezTo>
                  <a:cubicBezTo>
                    <a:pt x="73913" y="525749"/>
                    <a:pt x="76188" y="525999"/>
                    <a:pt x="78379" y="526026"/>
                  </a:cubicBezTo>
                  <a:cubicBezTo>
                    <a:pt x="116634" y="526026"/>
                    <a:pt x="118132" y="447264"/>
                    <a:pt x="124984" y="419984"/>
                  </a:cubicBezTo>
                  <a:cubicBezTo>
                    <a:pt x="131004" y="388068"/>
                    <a:pt x="133583" y="355708"/>
                    <a:pt x="137356" y="323488"/>
                  </a:cubicBezTo>
                  <a:cubicBezTo>
                    <a:pt x="139076" y="302423"/>
                    <a:pt x="143293" y="281665"/>
                    <a:pt x="144541" y="260573"/>
                  </a:cubicBezTo>
                  <a:cubicBezTo>
                    <a:pt x="151615" y="252108"/>
                    <a:pt x="161713" y="246696"/>
                    <a:pt x="169397" y="238787"/>
                  </a:cubicBezTo>
                  <a:cubicBezTo>
                    <a:pt x="192144" y="214892"/>
                    <a:pt x="214281" y="190386"/>
                    <a:pt x="237417" y="166907"/>
                  </a:cubicBezTo>
                  <a:cubicBezTo>
                    <a:pt x="247265" y="155557"/>
                    <a:pt x="255810" y="143123"/>
                    <a:pt x="266434" y="132411"/>
                  </a:cubicBezTo>
                  <a:cubicBezTo>
                    <a:pt x="281830" y="116259"/>
                    <a:pt x="294009" y="97054"/>
                    <a:pt x="302775" y="76545"/>
                  </a:cubicBezTo>
                  <a:cubicBezTo>
                    <a:pt x="310265" y="59755"/>
                    <a:pt x="314925" y="41410"/>
                    <a:pt x="290430" y="393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7" name="Google Shape;1647;p37"/>
          <p:cNvGrpSpPr/>
          <p:nvPr/>
        </p:nvGrpSpPr>
        <p:grpSpPr>
          <a:xfrm>
            <a:off x="5272680" y="2869120"/>
            <a:ext cx="693521" cy="593311"/>
            <a:chOff x="10545360" y="5738239"/>
            <a:chExt cx="1387042" cy="1186622"/>
          </a:xfrm>
        </p:grpSpPr>
        <p:sp>
          <p:nvSpPr>
            <p:cNvPr id="1648" name="Google Shape;1648;p37"/>
            <p:cNvSpPr/>
            <p:nvPr/>
          </p:nvSpPr>
          <p:spPr>
            <a:xfrm>
              <a:off x="10545360" y="6323125"/>
              <a:ext cx="448686" cy="434970"/>
            </a:xfrm>
            <a:custGeom>
              <a:rect b="b" l="l" r="r" t="t"/>
              <a:pathLst>
                <a:path extrusionOk="0" h="434970" w="448686">
                  <a:moveTo>
                    <a:pt x="186187" y="432390"/>
                  </a:moveTo>
                  <a:cubicBezTo>
                    <a:pt x="166852" y="422121"/>
                    <a:pt x="168877" y="396061"/>
                    <a:pt x="167074" y="377245"/>
                  </a:cubicBezTo>
                  <a:cubicBezTo>
                    <a:pt x="165187" y="339918"/>
                    <a:pt x="166158" y="302535"/>
                    <a:pt x="165909" y="265208"/>
                  </a:cubicBezTo>
                  <a:cubicBezTo>
                    <a:pt x="165909" y="237427"/>
                    <a:pt x="166935" y="209619"/>
                    <a:pt x="166630" y="181811"/>
                  </a:cubicBezTo>
                  <a:cubicBezTo>
                    <a:pt x="166491" y="160192"/>
                    <a:pt x="165298" y="138573"/>
                    <a:pt x="166796" y="116981"/>
                  </a:cubicBezTo>
                  <a:cubicBezTo>
                    <a:pt x="122272" y="117175"/>
                    <a:pt x="77055" y="113262"/>
                    <a:pt x="35582" y="96416"/>
                  </a:cubicBezTo>
                  <a:cubicBezTo>
                    <a:pt x="25734" y="93031"/>
                    <a:pt x="15220" y="89340"/>
                    <a:pt x="9034" y="80375"/>
                  </a:cubicBezTo>
                  <a:cubicBezTo>
                    <a:pt x="-9774" y="56147"/>
                    <a:pt x="2904" y="34389"/>
                    <a:pt x="27593" y="22067"/>
                  </a:cubicBezTo>
                  <a:cubicBezTo>
                    <a:pt x="36997" y="15795"/>
                    <a:pt x="47622" y="12437"/>
                    <a:pt x="58912" y="11993"/>
                  </a:cubicBezTo>
                  <a:cubicBezTo>
                    <a:pt x="64571" y="11660"/>
                    <a:pt x="74835" y="9273"/>
                    <a:pt x="78164" y="15074"/>
                  </a:cubicBezTo>
                  <a:cubicBezTo>
                    <a:pt x="110011" y="11910"/>
                    <a:pt x="141580" y="6304"/>
                    <a:pt x="173510" y="4000"/>
                  </a:cubicBezTo>
                  <a:cubicBezTo>
                    <a:pt x="211709" y="1142"/>
                    <a:pt x="250047" y="920"/>
                    <a:pt x="288329" y="698"/>
                  </a:cubicBezTo>
                  <a:cubicBezTo>
                    <a:pt x="316597" y="503"/>
                    <a:pt x="344865" y="-52"/>
                    <a:pt x="373133" y="4"/>
                  </a:cubicBezTo>
                  <a:cubicBezTo>
                    <a:pt x="378570" y="281"/>
                    <a:pt x="384062" y="254"/>
                    <a:pt x="389583" y="226"/>
                  </a:cubicBezTo>
                  <a:cubicBezTo>
                    <a:pt x="402982" y="143"/>
                    <a:pt x="416464" y="59"/>
                    <a:pt x="429141" y="4611"/>
                  </a:cubicBezTo>
                  <a:cubicBezTo>
                    <a:pt x="470392" y="20458"/>
                    <a:pt x="437796" y="58062"/>
                    <a:pt x="409695" y="66305"/>
                  </a:cubicBezTo>
                  <a:cubicBezTo>
                    <a:pt x="392468" y="73160"/>
                    <a:pt x="373271" y="77045"/>
                    <a:pt x="354879" y="77878"/>
                  </a:cubicBezTo>
                  <a:cubicBezTo>
                    <a:pt x="340232" y="78516"/>
                    <a:pt x="326029" y="82179"/>
                    <a:pt x="311825" y="85565"/>
                  </a:cubicBezTo>
                  <a:cubicBezTo>
                    <a:pt x="304169" y="87674"/>
                    <a:pt x="296457" y="89562"/>
                    <a:pt x="288800" y="91588"/>
                  </a:cubicBezTo>
                  <a:cubicBezTo>
                    <a:pt x="283724" y="96333"/>
                    <a:pt x="281948" y="103799"/>
                    <a:pt x="280534" y="110348"/>
                  </a:cubicBezTo>
                  <a:cubicBezTo>
                    <a:pt x="276955" y="138462"/>
                    <a:pt x="273071" y="166547"/>
                    <a:pt x="267939" y="194439"/>
                  </a:cubicBezTo>
                  <a:cubicBezTo>
                    <a:pt x="261004" y="240924"/>
                    <a:pt x="257481" y="287937"/>
                    <a:pt x="247605" y="333979"/>
                  </a:cubicBezTo>
                  <a:cubicBezTo>
                    <a:pt x="242751" y="361510"/>
                    <a:pt x="236814" y="388985"/>
                    <a:pt x="223221" y="413684"/>
                  </a:cubicBezTo>
                  <a:cubicBezTo>
                    <a:pt x="218977" y="424813"/>
                    <a:pt x="207964" y="434943"/>
                    <a:pt x="196118" y="434971"/>
                  </a:cubicBezTo>
                  <a:cubicBezTo>
                    <a:pt x="192845" y="434943"/>
                    <a:pt x="189488" y="434166"/>
                    <a:pt x="186187" y="432390"/>
                  </a:cubicBezTo>
                  <a:close/>
                  <a:moveTo>
                    <a:pt x="179224" y="137352"/>
                  </a:moveTo>
                  <a:cubicBezTo>
                    <a:pt x="180389" y="193162"/>
                    <a:pt x="178780" y="248945"/>
                    <a:pt x="179058" y="304783"/>
                  </a:cubicBezTo>
                  <a:cubicBezTo>
                    <a:pt x="179002" y="331037"/>
                    <a:pt x="178919" y="358540"/>
                    <a:pt x="180639" y="384489"/>
                  </a:cubicBezTo>
                  <a:cubicBezTo>
                    <a:pt x="182359" y="397144"/>
                    <a:pt x="180473" y="419318"/>
                    <a:pt x="196673" y="421927"/>
                  </a:cubicBezTo>
                  <a:cubicBezTo>
                    <a:pt x="204746" y="420567"/>
                    <a:pt x="208935" y="413657"/>
                    <a:pt x="212069" y="406774"/>
                  </a:cubicBezTo>
                  <a:cubicBezTo>
                    <a:pt x="217229" y="395951"/>
                    <a:pt x="222306" y="385016"/>
                    <a:pt x="225801" y="373499"/>
                  </a:cubicBezTo>
                  <a:cubicBezTo>
                    <a:pt x="236370" y="329455"/>
                    <a:pt x="243472" y="285079"/>
                    <a:pt x="248965" y="240203"/>
                  </a:cubicBezTo>
                  <a:cubicBezTo>
                    <a:pt x="251766" y="202431"/>
                    <a:pt x="260644" y="165493"/>
                    <a:pt x="265054" y="127916"/>
                  </a:cubicBezTo>
                  <a:cubicBezTo>
                    <a:pt x="267329" y="111292"/>
                    <a:pt x="267551" y="89478"/>
                    <a:pt x="283419" y="79598"/>
                  </a:cubicBezTo>
                  <a:cubicBezTo>
                    <a:pt x="298149" y="75213"/>
                    <a:pt x="313212" y="71717"/>
                    <a:pt x="328192" y="68220"/>
                  </a:cubicBezTo>
                  <a:cubicBezTo>
                    <a:pt x="345947" y="63974"/>
                    <a:pt x="364450" y="65389"/>
                    <a:pt x="382176" y="60976"/>
                  </a:cubicBezTo>
                  <a:cubicBezTo>
                    <a:pt x="399570" y="56758"/>
                    <a:pt x="418433" y="51429"/>
                    <a:pt x="430501" y="37414"/>
                  </a:cubicBezTo>
                  <a:cubicBezTo>
                    <a:pt x="449392" y="15573"/>
                    <a:pt x="408724" y="12659"/>
                    <a:pt x="394715" y="13270"/>
                  </a:cubicBezTo>
                  <a:cubicBezTo>
                    <a:pt x="380595" y="12937"/>
                    <a:pt x="366447" y="12687"/>
                    <a:pt x="352327" y="12742"/>
                  </a:cubicBezTo>
                  <a:cubicBezTo>
                    <a:pt x="337791" y="12715"/>
                    <a:pt x="323255" y="12742"/>
                    <a:pt x="308746" y="12742"/>
                  </a:cubicBezTo>
                  <a:cubicBezTo>
                    <a:pt x="285499" y="12770"/>
                    <a:pt x="262252" y="12798"/>
                    <a:pt x="239006" y="12715"/>
                  </a:cubicBezTo>
                  <a:cubicBezTo>
                    <a:pt x="197478" y="12548"/>
                    <a:pt x="156033" y="14963"/>
                    <a:pt x="114838" y="19708"/>
                  </a:cubicBezTo>
                  <a:cubicBezTo>
                    <a:pt x="91813" y="22484"/>
                    <a:pt x="68455" y="21790"/>
                    <a:pt x="45846" y="27312"/>
                  </a:cubicBezTo>
                  <a:cubicBezTo>
                    <a:pt x="25512" y="36804"/>
                    <a:pt x="-92" y="50680"/>
                    <a:pt x="21351" y="74631"/>
                  </a:cubicBezTo>
                  <a:cubicBezTo>
                    <a:pt x="31643" y="83428"/>
                    <a:pt x="46207" y="85232"/>
                    <a:pt x="58330" y="90838"/>
                  </a:cubicBezTo>
                  <a:cubicBezTo>
                    <a:pt x="92201" y="100385"/>
                    <a:pt x="128348" y="104215"/>
                    <a:pt x="163162" y="103715"/>
                  </a:cubicBezTo>
                  <a:cubicBezTo>
                    <a:pt x="163884" y="103688"/>
                    <a:pt x="164605" y="103660"/>
                    <a:pt x="165271" y="103660"/>
                  </a:cubicBezTo>
                  <a:cubicBezTo>
                    <a:pt x="187047" y="103715"/>
                    <a:pt x="177976" y="121949"/>
                    <a:pt x="179224" y="137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10839510" y="6405602"/>
              <a:ext cx="255860" cy="456232"/>
            </a:xfrm>
            <a:custGeom>
              <a:rect b="b" l="l" r="r" t="t"/>
              <a:pathLst>
                <a:path extrusionOk="0" h="456232" w="255860">
                  <a:moveTo>
                    <a:pt x="26746" y="456178"/>
                  </a:moveTo>
                  <a:cubicBezTo>
                    <a:pt x="10518" y="453624"/>
                    <a:pt x="3916" y="436279"/>
                    <a:pt x="2418" y="421737"/>
                  </a:cubicBezTo>
                  <a:cubicBezTo>
                    <a:pt x="-1632" y="392791"/>
                    <a:pt x="226" y="363428"/>
                    <a:pt x="2085" y="334371"/>
                  </a:cubicBezTo>
                  <a:cubicBezTo>
                    <a:pt x="5025" y="295601"/>
                    <a:pt x="8354" y="256858"/>
                    <a:pt x="14208" y="218421"/>
                  </a:cubicBezTo>
                  <a:cubicBezTo>
                    <a:pt x="19284" y="180539"/>
                    <a:pt x="26580" y="142989"/>
                    <a:pt x="31851" y="105135"/>
                  </a:cubicBezTo>
                  <a:cubicBezTo>
                    <a:pt x="37121" y="79602"/>
                    <a:pt x="31823" y="49074"/>
                    <a:pt x="50909" y="28704"/>
                  </a:cubicBezTo>
                  <a:cubicBezTo>
                    <a:pt x="63087" y="14245"/>
                    <a:pt x="84309" y="10526"/>
                    <a:pt x="100898" y="19435"/>
                  </a:cubicBezTo>
                  <a:cubicBezTo>
                    <a:pt x="118929" y="30647"/>
                    <a:pt x="112632" y="55430"/>
                    <a:pt x="112854" y="73247"/>
                  </a:cubicBezTo>
                  <a:cubicBezTo>
                    <a:pt x="110912" y="102193"/>
                    <a:pt x="106141" y="130834"/>
                    <a:pt x="101952" y="159502"/>
                  </a:cubicBezTo>
                  <a:cubicBezTo>
                    <a:pt x="99843" y="177930"/>
                    <a:pt x="94795" y="196774"/>
                    <a:pt x="97375" y="215285"/>
                  </a:cubicBezTo>
                  <a:cubicBezTo>
                    <a:pt x="114602" y="213287"/>
                    <a:pt x="131801" y="210955"/>
                    <a:pt x="148834" y="207736"/>
                  </a:cubicBezTo>
                  <a:cubicBezTo>
                    <a:pt x="155242" y="206487"/>
                    <a:pt x="161067" y="205183"/>
                    <a:pt x="167198" y="203101"/>
                  </a:cubicBezTo>
                  <a:cubicBezTo>
                    <a:pt x="169196" y="202075"/>
                    <a:pt x="172497" y="201853"/>
                    <a:pt x="173495" y="199660"/>
                  </a:cubicBezTo>
                  <a:cubicBezTo>
                    <a:pt x="176602" y="171852"/>
                    <a:pt x="178461" y="143905"/>
                    <a:pt x="184564" y="116513"/>
                  </a:cubicBezTo>
                  <a:cubicBezTo>
                    <a:pt x="188781" y="92979"/>
                    <a:pt x="194190" y="69695"/>
                    <a:pt x="201236" y="46826"/>
                  </a:cubicBezTo>
                  <a:cubicBezTo>
                    <a:pt x="205481" y="33006"/>
                    <a:pt x="209614" y="18380"/>
                    <a:pt x="219212" y="7196"/>
                  </a:cubicBezTo>
                  <a:cubicBezTo>
                    <a:pt x="236051" y="-12647"/>
                    <a:pt x="253472" y="12996"/>
                    <a:pt x="254582" y="30536"/>
                  </a:cubicBezTo>
                  <a:cubicBezTo>
                    <a:pt x="258465" y="69944"/>
                    <a:pt x="252529" y="109797"/>
                    <a:pt x="249672" y="149067"/>
                  </a:cubicBezTo>
                  <a:cubicBezTo>
                    <a:pt x="248867" y="178041"/>
                    <a:pt x="243652" y="206626"/>
                    <a:pt x="240822" y="235433"/>
                  </a:cubicBezTo>
                  <a:cubicBezTo>
                    <a:pt x="238104" y="263602"/>
                    <a:pt x="236661" y="291910"/>
                    <a:pt x="233804" y="320079"/>
                  </a:cubicBezTo>
                  <a:cubicBezTo>
                    <a:pt x="229809" y="350412"/>
                    <a:pt x="227840" y="388100"/>
                    <a:pt x="207644" y="412439"/>
                  </a:cubicBezTo>
                  <a:cubicBezTo>
                    <a:pt x="194689" y="426343"/>
                    <a:pt x="174633" y="419045"/>
                    <a:pt x="169473" y="401810"/>
                  </a:cubicBezTo>
                  <a:cubicBezTo>
                    <a:pt x="164480" y="383327"/>
                    <a:pt x="167004" y="363761"/>
                    <a:pt x="167587" y="344834"/>
                  </a:cubicBezTo>
                  <a:cubicBezTo>
                    <a:pt x="168419" y="322937"/>
                    <a:pt x="171082" y="300818"/>
                    <a:pt x="168807" y="279005"/>
                  </a:cubicBezTo>
                  <a:cubicBezTo>
                    <a:pt x="160013" y="279116"/>
                    <a:pt x="151330" y="278006"/>
                    <a:pt x="142592" y="277173"/>
                  </a:cubicBezTo>
                  <a:cubicBezTo>
                    <a:pt x="131107" y="276618"/>
                    <a:pt x="119678" y="278117"/>
                    <a:pt x="108221" y="278894"/>
                  </a:cubicBezTo>
                  <a:cubicBezTo>
                    <a:pt x="96820" y="280504"/>
                    <a:pt x="83726" y="277645"/>
                    <a:pt x="73573" y="283917"/>
                  </a:cubicBezTo>
                  <a:cubicBezTo>
                    <a:pt x="71742" y="303288"/>
                    <a:pt x="70355" y="322771"/>
                    <a:pt x="68080" y="342114"/>
                  </a:cubicBezTo>
                  <a:cubicBezTo>
                    <a:pt x="64335" y="367841"/>
                    <a:pt x="63753" y="456233"/>
                    <a:pt x="28244" y="456233"/>
                  </a:cubicBezTo>
                  <a:cubicBezTo>
                    <a:pt x="27828" y="456233"/>
                    <a:pt x="27301" y="456205"/>
                    <a:pt x="26746" y="456178"/>
                  </a:cubicBezTo>
                  <a:close/>
                  <a:moveTo>
                    <a:pt x="70521" y="29953"/>
                  </a:moveTo>
                  <a:cubicBezTo>
                    <a:pt x="57677" y="36697"/>
                    <a:pt x="50465" y="50656"/>
                    <a:pt x="48079" y="64394"/>
                  </a:cubicBezTo>
                  <a:cubicBezTo>
                    <a:pt x="36234" y="144294"/>
                    <a:pt x="22474" y="224055"/>
                    <a:pt x="16760" y="304731"/>
                  </a:cubicBezTo>
                  <a:cubicBezTo>
                    <a:pt x="15844" y="327600"/>
                    <a:pt x="2529" y="440025"/>
                    <a:pt x="29021" y="443245"/>
                  </a:cubicBezTo>
                  <a:cubicBezTo>
                    <a:pt x="48967" y="437778"/>
                    <a:pt x="52129" y="365954"/>
                    <a:pt x="54543" y="346860"/>
                  </a:cubicBezTo>
                  <a:cubicBezTo>
                    <a:pt x="56679" y="326184"/>
                    <a:pt x="58787" y="305536"/>
                    <a:pt x="60341" y="284833"/>
                  </a:cubicBezTo>
                  <a:cubicBezTo>
                    <a:pt x="61977" y="264573"/>
                    <a:pt x="88165" y="267321"/>
                    <a:pt x="102978" y="266155"/>
                  </a:cubicBezTo>
                  <a:cubicBezTo>
                    <a:pt x="117320" y="265267"/>
                    <a:pt x="131662" y="263075"/>
                    <a:pt x="146032" y="264268"/>
                  </a:cubicBezTo>
                  <a:cubicBezTo>
                    <a:pt x="154132" y="265129"/>
                    <a:pt x="162260" y="265989"/>
                    <a:pt x="170416" y="265878"/>
                  </a:cubicBezTo>
                  <a:cubicBezTo>
                    <a:pt x="188226" y="263685"/>
                    <a:pt x="181845" y="299986"/>
                    <a:pt x="182456" y="311087"/>
                  </a:cubicBezTo>
                  <a:cubicBezTo>
                    <a:pt x="182012" y="329931"/>
                    <a:pt x="180236" y="348747"/>
                    <a:pt x="179876" y="367619"/>
                  </a:cubicBezTo>
                  <a:cubicBezTo>
                    <a:pt x="180125" y="378942"/>
                    <a:pt x="178516" y="391264"/>
                    <a:pt x="183815" y="401644"/>
                  </a:cubicBezTo>
                  <a:cubicBezTo>
                    <a:pt x="200987" y="422153"/>
                    <a:pt x="212138" y="373003"/>
                    <a:pt x="214774" y="361735"/>
                  </a:cubicBezTo>
                  <a:cubicBezTo>
                    <a:pt x="223540" y="315055"/>
                    <a:pt x="223845" y="267321"/>
                    <a:pt x="229254" y="220225"/>
                  </a:cubicBezTo>
                  <a:cubicBezTo>
                    <a:pt x="234941" y="182786"/>
                    <a:pt x="236772" y="144987"/>
                    <a:pt x="240212" y="107299"/>
                  </a:cubicBezTo>
                  <a:cubicBezTo>
                    <a:pt x="240545" y="85985"/>
                    <a:pt x="250005" y="25346"/>
                    <a:pt x="232334" y="13218"/>
                  </a:cubicBezTo>
                  <a:cubicBezTo>
                    <a:pt x="216660" y="25346"/>
                    <a:pt x="208477" y="71915"/>
                    <a:pt x="202845" y="92091"/>
                  </a:cubicBezTo>
                  <a:cubicBezTo>
                    <a:pt x="198240" y="114099"/>
                    <a:pt x="193968" y="135385"/>
                    <a:pt x="191028" y="157559"/>
                  </a:cubicBezTo>
                  <a:cubicBezTo>
                    <a:pt x="189058" y="172823"/>
                    <a:pt x="188781" y="188337"/>
                    <a:pt x="186090" y="203490"/>
                  </a:cubicBezTo>
                  <a:cubicBezTo>
                    <a:pt x="182345" y="220641"/>
                    <a:pt x="130580" y="223139"/>
                    <a:pt x="114990" y="226330"/>
                  </a:cubicBezTo>
                  <a:cubicBezTo>
                    <a:pt x="109470" y="227163"/>
                    <a:pt x="103921" y="227857"/>
                    <a:pt x="98345" y="228384"/>
                  </a:cubicBezTo>
                  <a:cubicBezTo>
                    <a:pt x="94517" y="229161"/>
                    <a:pt x="90245" y="228301"/>
                    <a:pt x="87776" y="225026"/>
                  </a:cubicBezTo>
                  <a:cubicBezTo>
                    <a:pt x="77790" y="210345"/>
                    <a:pt x="87582" y="173822"/>
                    <a:pt x="89219" y="155894"/>
                  </a:cubicBezTo>
                  <a:cubicBezTo>
                    <a:pt x="94406" y="117179"/>
                    <a:pt x="102673" y="77909"/>
                    <a:pt x="99649" y="38917"/>
                  </a:cubicBezTo>
                  <a:cubicBezTo>
                    <a:pt x="98124" y="30896"/>
                    <a:pt x="89857" y="27705"/>
                    <a:pt x="81756" y="27705"/>
                  </a:cubicBezTo>
                  <a:cubicBezTo>
                    <a:pt x="77679" y="27733"/>
                    <a:pt x="73628" y="28537"/>
                    <a:pt x="70521" y="29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11108552" y="6375060"/>
              <a:ext cx="245246" cy="426554"/>
            </a:xfrm>
            <a:custGeom>
              <a:rect b="b" l="l" r="r" t="t"/>
              <a:pathLst>
                <a:path extrusionOk="0" h="426554" w="245246">
                  <a:moveTo>
                    <a:pt x="92758" y="425775"/>
                  </a:moveTo>
                  <a:cubicBezTo>
                    <a:pt x="73423" y="422611"/>
                    <a:pt x="57167" y="410622"/>
                    <a:pt x="44462" y="396219"/>
                  </a:cubicBezTo>
                  <a:cubicBezTo>
                    <a:pt x="28289" y="378790"/>
                    <a:pt x="12477" y="359724"/>
                    <a:pt x="6679" y="336190"/>
                  </a:cubicBezTo>
                  <a:cubicBezTo>
                    <a:pt x="2379" y="322147"/>
                    <a:pt x="-756" y="307688"/>
                    <a:pt x="160" y="292951"/>
                  </a:cubicBezTo>
                  <a:cubicBezTo>
                    <a:pt x="437" y="273746"/>
                    <a:pt x="1602" y="254181"/>
                    <a:pt x="8898" y="236169"/>
                  </a:cubicBezTo>
                  <a:cubicBezTo>
                    <a:pt x="17359" y="210637"/>
                    <a:pt x="40828" y="192292"/>
                    <a:pt x="65794" y="184216"/>
                  </a:cubicBezTo>
                  <a:cubicBezTo>
                    <a:pt x="54421" y="170396"/>
                    <a:pt x="46459" y="154160"/>
                    <a:pt x="41382" y="137065"/>
                  </a:cubicBezTo>
                  <a:cubicBezTo>
                    <a:pt x="33643" y="116278"/>
                    <a:pt x="32117" y="93049"/>
                    <a:pt x="39829" y="72013"/>
                  </a:cubicBezTo>
                  <a:cubicBezTo>
                    <a:pt x="52201" y="42178"/>
                    <a:pt x="75948" y="15786"/>
                    <a:pt x="106823" y="4851"/>
                  </a:cubicBezTo>
                  <a:cubicBezTo>
                    <a:pt x="128405" y="-2642"/>
                    <a:pt x="152041" y="-117"/>
                    <a:pt x="174178" y="3519"/>
                  </a:cubicBezTo>
                  <a:cubicBezTo>
                    <a:pt x="175232" y="2742"/>
                    <a:pt x="176508" y="2326"/>
                    <a:pt x="177895" y="2381"/>
                  </a:cubicBezTo>
                  <a:cubicBezTo>
                    <a:pt x="186550" y="2853"/>
                    <a:pt x="195039" y="4796"/>
                    <a:pt x="203444" y="6766"/>
                  </a:cubicBezTo>
                  <a:cubicBezTo>
                    <a:pt x="215761" y="10124"/>
                    <a:pt x="228744" y="15147"/>
                    <a:pt x="237593" y="24639"/>
                  </a:cubicBezTo>
                  <a:cubicBezTo>
                    <a:pt x="253517" y="41956"/>
                    <a:pt x="243030" y="65657"/>
                    <a:pt x="220533" y="68710"/>
                  </a:cubicBezTo>
                  <a:cubicBezTo>
                    <a:pt x="208216" y="70680"/>
                    <a:pt x="195899" y="69265"/>
                    <a:pt x="183582" y="67850"/>
                  </a:cubicBezTo>
                  <a:cubicBezTo>
                    <a:pt x="170793" y="66379"/>
                    <a:pt x="158005" y="64936"/>
                    <a:pt x="145244" y="67267"/>
                  </a:cubicBezTo>
                  <a:cubicBezTo>
                    <a:pt x="127518" y="69820"/>
                    <a:pt x="121692" y="90940"/>
                    <a:pt x="123218" y="106398"/>
                  </a:cubicBezTo>
                  <a:cubicBezTo>
                    <a:pt x="123468" y="137259"/>
                    <a:pt x="145522" y="161876"/>
                    <a:pt x="168241" y="180192"/>
                  </a:cubicBezTo>
                  <a:cubicBezTo>
                    <a:pt x="176508" y="187769"/>
                    <a:pt x="185940" y="195872"/>
                    <a:pt x="188991" y="207112"/>
                  </a:cubicBezTo>
                  <a:cubicBezTo>
                    <a:pt x="191211" y="216465"/>
                    <a:pt x="188242" y="229037"/>
                    <a:pt x="178256" y="232450"/>
                  </a:cubicBezTo>
                  <a:cubicBezTo>
                    <a:pt x="168657" y="235309"/>
                    <a:pt x="158366" y="233644"/>
                    <a:pt x="148490" y="234671"/>
                  </a:cubicBezTo>
                  <a:cubicBezTo>
                    <a:pt x="126602" y="237501"/>
                    <a:pt x="90567" y="237057"/>
                    <a:pt x="81191" y="261202"/>
                  </a:cubicBezTo>
                  <a:cubicBezTo>
                    <a:pt x="78167" y="269750"/>
                    <a:pt x="78694" y="278908"/>
                    <a:pt x="79249" y="287789"/>
                  </a:cubicBezTo>
                  <a:cubicBezTo>
                    <a:pt x="80053" y="306550"/>
                    <a:pt x="84852" y="325338"/>
                    <a:pt x="95949" y="340741"/>
                  </a:cubicBezTo>
                  <a:cubicBezTo>
                    <a:pt x="105297" y="356838"/>
                    <a:pt x="121415" y="368633"/>
                    <a:pt x="127989" y="386228"/>
                  </a:cubicBezTo>
                  <a:cubicBezTo>
                    <a:pt x="135646" y="410012"/>
                    <a:pt x="123579" y="426552"/>
                    <a:pt x="101525" y="426552"/>
                  </a:cubicBezTo>
                  <a:cubicBezTo>
                    <a:pt x="98723" y="426580"/>
                    <a:pt x="95810" y="426330"/>
                    <a:pt x="92758" y="425775"/>
                  </a:cubicBezTo>
                  <a:close/>
                  <a:moveTo>
                    <a:pt x="59386" y="61272"/>
                  </a:moveTo>
                  <a:cubicBezTo>
                    <a:pt x="37388" y="93826"/>
                    <a:pt x="50176" y="135705"/>
                    <a:pt x="68985" y="166621"/>
                  </a:cubicBezTo>
                  <a:cubicBezTo>
                    <a:pt x="75337" y="176945"/>
                    <a:pt x="91233" y="187769"/>
                    <a:pt x="72508" y="195678"/>
                  </a:cubicBezTo>
                  <a:cubicBezTo>
                    <a:pt x="51147" y="202644"/>
                    <a:pt x="29759" y="216770"/>
                    <a:pt x="21964" y="238778"/>
                  </a:cubicBezTo>
                  <a:cubicBezTo>
                    <a:pt x="17553" y="249574"/>
                    <a:pt x="14807" y="261036"/>
                    <a:pt x="14113" y="272720"/>
                  </a:cubicBezTo>
                  <a:cubicBezTo>
                    <a:pt x="13475" y="285347"/>
                    <a:pt x="12338" y="298085"/>
                    <a:pt x="13919" y="310657"/>
                  </a:cubicBezTo>
                  <a:cubicBezTo>
                    <a:pt x="16416" y="324201"/>
                    <a:pt x="20161" y="337716"/>
                    <a:pt x="25820" y="350288"/>
                  </a:cubicBezTo>
                  <a:cubicBezTo>
                    <a:pt x="31645" y="361472"/>
                    <a:pt x="39940" y="371130"/>
                    <a:pt x="48013" y="380705"/>
                  </a:cubicBezTo>
                  <a:cubicBezTo>
                    <a:pt x="62160" y="397162"/>
                    <a:pt x="80220" y="414147"/>
                    <a:pt x="103383" y="413342"/>
                  </a:cubicBezTo>
                  <a:cubicBezTo>
                    <a:pt x="115728" y="412287"/>
                    <a:pt x="118585" y="405016"/>
                    <a:pt x="116283" y="393776"/>
                  </a:cubicBezTo>
                  <a:cubicBezTo>
                    <a:pt x="114923" y="385506"/>
                    <a:pt x="109126" y="379290"/>
                    <a:pt x="103994" y="373045"/>
                  </a:cubicBezTo>
                  <a:cubicBezTo>
                    <a:pt x="92176" y="358697"/>
                    <a:pt x="80025" y="343877"/>
                    <a:pt x="73451" y="326282"/>
                  </a:cubicBezTo>
                  <a:cubicBezTo>
                    <a:pt x="66710" y="308604"/>
                    <a:pt x="65212" y="289205"/>
                    <a:pt x="65905" y="270444"/>
                  </a:cubicBezTo>
                  <a:cubicBezTo>
                    <a:pt x="68458" y="225207"/>
                    <a:pt x="122497" y="223209"/>
                    <a:pt x="157117" y="221127"/>
                  </a:cubicBezTo>
                  <a:cubicBezTo>
                    <a:pt x="159031" y="220961"/>
                    <a:pt x="161056" y="220989"/>
                    <a:pt x="163054" y="221016"/>
                  </a:cubicBezTo>
                  <a:cubicBezTo>
                    <a:pt x="167021" y="221072"/>
                    <a:pt x="171015" y="221155"/>
                    <a:pt x="174622" y="219629"/>
                  </a:cubicBezTo>
                  <a:cubicBezTo>
                    <a:pt x="176258" y="217631"/>
                    <a:pt x="176508" y="214633"/>
                    <a:pt x="176480" y="212108"/>
                  </a:cubicBezTo>
                  <a:cubicBezTo>
                    <a:pt x="175260" y="203560"/>
                    <a:pt x="166466" y="196844"/>
                    <a:pt x="161029" y="191349"/>
                  </a:cubicBezTo>
                  <a:cubicBezTo>
                    <a:pt x="153844" y="185104"/>
                    <a:pt x="146437" y="179110"/>
                    <a:pt x="139807" y="172255"/>
                  </a:cubicBezTo>
                  <a:cubicBezTo>
                    <a:pt x="127240" y="158157"/>
                    <a:pt x="115506" y="141450"/>
                    <a:pt x="111733" y="122661"/>
                  </a:cubicBezTo>
                  <a:cubicBezTo>
                    <a:pt x="106490" y="97628"/>
                    <a:pt x="110845" y="61744"/>
                    <a:pt x="140223" y="54917"/>
                  </a:cubicBezTo>
                  <a:cubicBezTo>
                    <a:pt x="154343" y="51476"/>
                    <a:pt x="168546" y="53058"/>
                    <a:pt x="182777" y="54667"/>
                  </a:cubicBezTo>
                  <a:cubicBezTo>
                    <a:pt x="194706" y="55999"/>
                    <a:pt x="206635" y="57331"/>
                    <a:pt x="218535" y="55722"/>
                  </a:cubicBezTo>
                  <a:cubicBezTo>
                    <a:pt x="243363" y="50088"/>
                    <a:pt x="229715" y="29051"/>
                    <a:pt x="212460" y="23806"/>
                  </a:cubicBezTo>
                  <a:cubicBezTo>
                    <a:pt x="201364" y="18700"/>
                    <a:pt x="188991" y="16785"/>
                    <a:pt x="176980" y="15397"/>
                  </a:cubicBezTo>
                  <a:cubicBezTo>
                    <a:pt x="175121" y="15203"/>
                    <a:pt x="173512" y="14121"/>
                    <a:pt x="172513" y="12622"/>
                  </a:cubicBezTo>
                  <a:cubicBezTo>
                    <a:pt x="163276" y="11290"/>
                    <a:pt x="154510" y="10568"/>
                    <a:pt x="146243" y="10568"/>
                  </a:cubicBezTo>
                  <a:cubicBezTo>
                    <a:pt x="109431" y="10624"/>
                    <a:pt x="81745" y="24694"/>
                    <a:pt x="59386" y="61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11295570" y="6441081"/>
              <a:ext cx="297862" cy="483780"/>
            </a:xfrm>
            <a:custGeom>
              <a:rect b="b" l="l" r="r" t="t"/>
              <a:pathLst>
                <a:path extrusionOk="0" h="483780" w="297862">
                  <a:moveTo>
                    <a:pt x="163896" y="459580"/>
                  </a:moveTo>
                  <a:cubicBezTo>
                    <a:pt x="162454" y="447230"/>
                    <a:pt x="162482" y="434741"/>
                    <a:pt x="162149" y="422336"/>
                  </a:cubicBezTo>
                  <a:cubicBezTo>
                    <a:pt x="162149" y="392363"/>
                    <a:pt x="162149" y="362362"/>
                    <a:pt x="162287" y="332417"/>
                  </a:cubicBezTo>
                  <a:cubicBezTo>
                    <a:pt x="161649" y="316654"/>
                    <a:pt x="163647" y="299864"/>
                    <a:pt x="157988" y="284877"/>
                  </a:cubicBezTo>
                  <a:cubicBezTo>
                    <a:pt x="133964" y="286348"/>
                    <a:pt x="109774" y="285404"/>
                    <a:pt x="86028" y="290039"/>
                  </a:cubicBezTo>
                  <a:cubicBezTo>
                    <a:pt x="83198" y="319013"/>
                    <a:pt x="77734" y="347570"/>
                    <a:pt x="73600" y="376350"/>
                  </a:cubicBezTo>
                  <a:cubicBezTo>
                    <a:pt x="69383" y="398469"/>
                    <a:pt x="69689" y="421920"/>
                    <a:pt x="59841" y="442568"/>
                  </a:cubicBezTo>
                  <a:cubicBezTo>
                    <a:pt x="53876" y="455084"/>
                    <a:pt x="43390" y="467101"/>
                    <a:pt x="28993" y="469127"/>
                  </a:cubicBezTo>
                  <a:cubicBezTo>
                    <a:pt x="17175" y="470487"/>
                    <a:pt x="3998" y="463437"/>
                    <a:pt x="1252" y="451310"/>
                  </a:cubicBezTo>
                  <a:cubicBezTo>
                    <a:pt x="-2770" y="428691"/>
                    <a:pt x="4026" y="405629"/>
                    <a:pt x="5857" y="383038"/>
                  </a:cubicBezTo>
                  <a:cubicBezTo>
                    <a:pt x="7078" y="362779"/>
                    <a:pt x="10185" y="342714"/>
                    <a:pt x="14179" y="322815"/>
                  </a:cubicBezTo>
                  <a:cubicBezTo>
                    <a:pt x="25608" y="252962"/>
                    <a:pt x="44084" y="184302"/>
                    <a:pt x="56706" y="114754"/>
                  </a:cubicBezTo>
                  <a:cubicBezTo>
                    <a:pt x="61339" y="92857"/>
                    <a:pt x="64723" y="70793"/>
                    <a:pt x="66637" y="48536"/>
                  </a:cubicBezTo>
                  <a:cubicBezTo>
                    <a:pt x="70576" y="25390"/>
                    <a:pt x="91937" y="9294"/>
                    <a:pt x="114018" y="4992"/>
                  </a:cubicBezTo>
                  <a:cubicBezTo>
                    <a:pt x="137598" y="-2113"/>
                    <a:pt x="162787" y="-781"/>
                    <a:pt x="186727" y="3688"/>
                  </a:cubicBezTo>
                  <a:cubicBezTo>
                    <a:pt x="216604" y="8739"/>
                    <a:pt x="243097" y="23031"/>
                    <a:pt x="262848" y="46094"/>
                  </a:cubicBezTo>
                  <a:cubicBezTo>
                    <a:pt x="296997" y="79508"/>
                    <a:pt x="302850" y="111701"/>
                    <a:pt x="294445" y="157659"/>
                  </a:cubicBezTo>
                  <a:cubicBezTo>
                    <a:pt x="288702" y="182331"/>
                    <a:pt x="279465" y="206642"/>
                    <a:pt x="265372" y="227790"/>
                  </a:cubicBezTo>
                  <a:cubicBezTo>
                    <a:pt x="256800" y="240195"/>
                    <a:pt x="245510" y="250436"/>
                    <a:pt x="233859" y="259928"/>
                  </a:cubicBezTo>
                  <a:cubicBezTo>
                    <a:pt x="230336" y="263036"/>
                    <a:pt x="225786" y="265978"/>
                    <a:pt x="224538" y="270751"/>
                  </a:cubicBezTo>
                  <a:cubicBezTo>
                    <a:pt x="232083" y="310410"/>
                    <a:pt x="231168" y="350845"/>
                    <a:pt x="230752" y="391031"/>
                  </a:cubicBezTo>
                  <a:cubicBezTo>
                    <a:pt x="228172" y="420865"/>
                    <a:pt x="241016" y="483503"/>
                    <a:pt x="196464" y="483780"/>
                  </a:cubicBezTo>
                  <a:cubicBezTo>
                    <a:pt x="196215" y="483780"/>
                    <a:pt x="195965" y="483780"/>
                    <a:pt x="195743" y="483780"/>
                  </a:cubicBezTo>
                  <a:cubicBezTo>
                    <a:pt x="181345" y="483752"/>
                    <a:pt x="166338" y="474483"/>
                    <a:pt x="163896" y="459580"/>
                  </a:cubicBezTo>
                  <a:close/>
                  <a:moveTo>
                    <a:pt x="164784" y="273360"/>
                  </a:moveTo>
                  <a:cubicBezTo>
                    <a:pt x="175131" y="281658"/>
                    <a:pt x="173883" y="297172"/>
                    <a:pt x="175021" y="309188"/>
                  </a:cubicBezTo>
                  <a:cubicBezTo>
                    <a:pt x="175908" y="343990"/>
                    <a:pt x="175021" y="378848"/>
                    <a:pt x="175270" y="413705"/>
                  </a:cubicBezTo>
                  <a:cubicBezTo>
                    <a:pt x="175048" y="426665"/>
                    <a:pt x="175770" y="439570"/>
                    <a:pt x="176297" y="452531"/>
                  </a:cubicBezTo>
                  <a:cubicBezTo>
                    <a:pt x="175575" y="464575"/>
                    <a:pt x="187421" y="471708"/>
                    <a:pt x="198406" y="470625"/>
                  </a:cubicBezTo>
                  <a:cubicBezTo>
                    <a:pt x="222568" y="469543"/>
                    <a:pt x="215938" y="427276"/>
                    <a:pt x="217436" y="410486"/>
                  </a:cubicBezTo>
                  <a:cubicBezTo>
                    <a:pt x="217464" y="380679"/>
                    <a:pt x="218629" y="350790"/>
                    <a:pt x="217103" y="321011"/>
                  </a:cubicBezTo>
                  <a:cubicBezTo>
                    <a:pt x="216521" y="306413"/>
                    <a:pt x="214856" y="291899"/>
                    <a:pt x="212304" y="277523"/>
                  </a:cubicBezTo>
                  <a:cubicBezTo>
                    <a:pt x="208559" y="265867"/>
                    <a:pt x="216909" y="256153"/>
                    <a:pt x="225592" y="249715"/>
                  </a:cubicBezTo>
                  <a:cubicBezTo>
                    <a:pt x="240156" y="237975"/>
                    <a:pt x="253250" y="225154"/>
                    <a:pt x="261794" y="208502"/>
                  </a:cubicBezTo>
                  <a:cubicBezTo>
                    <a:pt x="278466" y="176281"/>
                    <a:pt x="288897" y="139564"/>
                    <a:pt x="282877" y="103403"/>
                  </a:cubicBezTo>
                  <a:cubicBezTo>
                    <a:pt x="277384" y="77787"/>
                    <a:pt x="257522" y="58721"/>
                    <a:pt x="239241" y="41292"/>
                  </a:cubicBezTo>
                  <a:cubicBezTo>
                    <a:pt x="206201" y="11847"/>
                    <a:pt x="135407" y="3549"/>
                    <a:pt x="97180" y="25695"/>
                  </a:cubicBezTo>
                  <a:cubicBezTo>
                    <a:pt x="85529" y="33105"/>
                    <a:pt x="79981" y="45150"/>
                    <a:pt x="76679" y="58083"/>
                  </a:cubicBezTo>
                  <a:cubicBezTo>
                    <a:pt x="68524" y="85225"/>
                    <a:pt x="65971" y="113644"/>
                    <a:pt x="60978" y="141507"/>
                  </a:cubicBezTo>
                  <a:cubicBezTo>
                    <a:pt x="48633" y="208335"/>
                    <a:pt x="33709" y="274609"/>
                    <a:pt x="23278" y="341715"/>
                  </a:cubicBezTo>
                  <a:cubicBezTo>
                    <a:pt x="20421" y="356479"/>
                    <a:pt x="19505" y="371465"/>
                    <a:pt x="18313" y="386452"/>
                  </a:cubicBezTo>
                  <a:cubicBezTo>
                    <a:pt x="16731" y="401244"/>
                    <a:pt x="14179" y="416008"/>
                    <a:pt x="13292" y="430856"/>
                  </a:cubicBezTo>
                  <a:cubicBezTo>
                    <a:pt x="13319" y="430634"/>
                    <a:pt x="13319" y="430412"/>
                    <a:pt x="13347" y="430218"/>
                  </a:cubicBezTo>
                  <a:lnTo>
                    <a:pt x="13347" y="429968"/>
                  </a:lnTo>
                  <a:cubicBezTo>
                    <a:pt x="13236" y="437461"/>
                    <a:pt x="11183" y="446564"/>
                    <a:pt x="16537" y="452725"/>
                  </a:cubicBezTo>
                  <a:cubicBezTo>
                    <a:pt x="30574" y="463548"/>
                    <a:pt x="44750" y="446148"/>
                    <a:pt x="49438" y="433687"/>
                  </a:cubicBezTo>
                  <a:cubicBezTo>
                    <a:pt x="55347" y="419394"/>
                    <a:pt x="55985" y="404130"/>
                    <a:pt x="58315" y="389116"/>
                  </a:cubicBezTo>
                  <a:cubicBezTo>
                    <a:pt x="61366" y="369273"/>
                    <a:pt x="64196" y="349374"/>
                    <a:pt x="67525" y="329614"/>
                  </a:cubicBezTo>
                  <a:cubicBezTo>
                    <a:pt x="69772" y="317625"/>
                    <a:pt x="70965" y="305470"/>
                    <a:pt x="72379" y="293369"/>
                  </a:cubicBezTo>
                  <a:cubicBezTo>
                    <a:pt x="72768" y="283823"/>
                    <a:pt x="74987" y="277828"/>
                    <a:pt x="85584" y="276801"/>
                  </a:cubicBezTo>
                  <a:cubicBezTo>
                    <a:pt x="103338" y="273748"/>
                    <a:pt x="121314" y="272666"/>
                    <a:pt x="139290" y="272666"/>
                  </a:cubicBezTo>
                  <a:cubicBezTo>
                    <a:pt x="142314" y="272860"/>
                    <a:pt x="145449" y="272527"/>
                    <a:pt x="148611" y="272194"/>
                  </a:cubicBezTo>
                  <a:cubicBezTo>
                    <a:pt x="151108" y="271917"/>
                    <a:pt x="153605" y="271667"/>
                    <a:pt x="156046" y="271667"/>
                  </a:cubicBezTo>
                  <a:cubicBezTo>
                    <a:pt x="159097" y="271639"/>
                    <a:pt x="162038" y="272028"/>
                    <a:pt x="164784" y="2733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11389505" y="6488060"/>
              <a:ext cx="148359" cy="185778"/>
            </a:xfrm>
            <a:custGeom>
              <a:rect b="b" l="l" r="r" t="t"/>
              <a:pathLst>
                <a:path extrusionOk="0" h="185778" w="148359">
                  <a:moveTo>
                    <a:pt x="47103" y="185529"/>
                  </a:moveTo>
                  <a:cubicBezTo>
                    <a:pt x="18807" y="185473"/>
                    <a:pt x="-4523" y="172318"/>
                    <a:pt x="748" y="140708"/>
                  </a:cubicBezTo>
                  <a:cubicBezTo>
                    <a:pt x="6047" y="103436"/>
                    <a:pt x="13980" y="66581"/>
                    <a:pt x="20777" y="29559"/>
                  </a:cubicBezTo>
                  <a:cubicBezTo>
                    <a:pt x="20389" y="15738"/>
                    <a:pt x="29238" y="-1358"/>
                    <a:pt x="44995" y="86"/>
                  </a:cubicBezTo>
                  <a:cubicBezTo>
                    <a:pt x="57839" y="530"/>
                    <a:pt x="69851" y="2056"/>
                    <a:pt x="82001" y="6025"/>
                  </a:cubicBezTo>
                  <a:cubicBezTo>
                    <a:pt x="117315" y="16793"/>
                    <a:pt x="144418" y="49263"/>
                    <a:pt x="148107" y="86091"/>
                  </a:cubicBezTo>
                  <a:cubicBezTo>
                    <a:pt x="152130" y="140764"/>
                    <a:pt x="107439" y="185778"/>
                    <a:pt x="53983" y="185778"/>
                  </a:cubicBezTo>
                  <a:cubicBezTo>
                    <a:pt x="51680" y="185778"/>
                    <a:pt x="49406" y="185695"/>
                    <a:pt x="47103" y="185529"/>
                  </a:cubicBezTo>
                  <a:close/>
                  <a:moveTo>
                    <a:pt x="115762" y="43269"/>
                  </a:moveTo>
                  <a:cubicBezTo>
                    <a:pt x="103334" y="28754"/>
                    <a:pt x="85663" y="19512"/>
                    <a:pt x="67104" y="15683"/>
                  </a:cubicBezTo>
                  <a:cubicBezTo>
                    <a:pt x="61556" y="14656"/>
                    <a:pt x="55952" y="13962"/>
                    <a:pt x="50432" y="13546"/>
                  </a:cubicBezTo>
                  <a:cubicBezTo>
                    <a:pt x="46493" y="13518"/>
                    <a:pt x="41915" y="12130"/>
                    <a:pt x="38781" y="15128"/>
                  </a:cubicBezTo>
                  <a:cubicBezTo>
                    <a:pt x="34703" y="19401"/>
                    <a:pt x="34148" y="25646"/>
                    <a:pt x="33177" y="31196"/>
                  </a:cubicBezTo>
                  <a:cubicBezTo>
                    <a:pt x="32706" y="33694"/>
                    <a:pt x="31013" y="35720"/>
                    <a:pt x="28655" y="36386"/>
                  </a:cubicBezTo>
                  <a:cubicBezTo>
                    <a:pt x="25521" y="61918"/>
                    <a:pt x="20999" y="87257"/>
                    <a:pt x="17309" y="112706"/>
                  </a:cubicBezTo>
                  <a:cubicBezTo>
                    <a:pt x="11789" y="148784"/>
                    <a:pt x="2690" y="172846"/>
                    <a:pt x="50626" y="172651"/>
                  </a:cubicBezTo>
                  <a:cubicBezTo>
                    <a:pt x="119312" y="175232"/>
                    <a:pt x="161784" y="96692"/>
                    <a:pt x="115762" y="43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11601532" y="6309652"/>
              <a:ext cx="198155" cy="397769"/>
            </a:xfrm>
            <a:custGeom>
              <a:rect b="b" l="l" r="r" t="t"/>
              <a:pathLst>
                <a:path extrusionOk="0" h="397769" w="198155">
                  <a:moveTo>
                    <a:pt x="99973" y="397212"/>
                  </a:moveTo>
                  <a:cubicBezTo>
                    <a:pt x="59249" y="392161"/>
                    <a:pt x="31841" y="358969"/>
                    <a:pt x="16057" y="323473"/>
                  </a:cubicBezTo>
                  <a:cubicBezTo>
                    <a:pt x="2214" y="293167"/>
                    <a:pt x="-1531" y="257033"/>
                    <a:pt x="8345" y="225007"/>
                  </a:cubicBezTo>
                  <a:cubicBezTo>
                    <a:pt x="14253" y="205663"/>
                    <a:pt x="28318" y="190427"/>
                    <a:pt x="45656" y="180492"/>
                  </a:cubicBezTo>
                  <a:cubicBezTo>
                    <a:pt x="20412" y="168947"/>
                    <a:pt x="-283" y="147466"/>
                    <a:pt x="78" y="118187"/>
                  </a:cubicBezTo>
                  <a:cubicBezTo>
                    <a:pt x="-366" y="95957"/>
                    <a:pt x="688" y="72423"/>
                    <a:pt x="13976" y="53634"/>
                  </a:cubicBezTo>
                  <a:cubicBezTo>
                    <a:pt x="20135" y="44115"/>
                    <a:pt x="26265" y="35318"/>
                    <a:pt x="33949" y="27103"/>
                  </a:cubicBezTo>
                  <a:cubicBezTo>
                    <a:pt x="61302" y="-3175"/>
                    <a:pt x="126021" y="-6089"/>
                    <a:pt x="161973" y="8536"/>
                  </a:cubicBezTo>
                  <a:cubicBezTo>
                    <a:pt x="163360" y="7843"/>
                    <a:pt x="164969" y="7621"/>
                    <a:pt x="166495" y="8148"/>
                  </a:cubicBezTo>
                  <a:cubicBezTo>
                    <a:pt x="171627" y="9896"/>
                    <a:pt x="176593" y="12366"/>
                    <a:pt x="181198" y="15253"/>
                  </a:cubicBezTo>
                  <a:cubicBezTo>
                    <a:pt x="189603" y="20276"/>
                    <a:pt x="199479" y="27825"/>
                    <a:pt x="198009" y="38842"/>
                  </a:cubicBezTo>
                  <a:cubicBezTo>
                    <a:pt x="197260" y="46946"/>
                    <a:pt x="191379" y="53301"/>
                    <a:pt x="183861" y="55882"/>
                  </a:cubicBezTo>
                  <a:cubicBezTo>
                    <a:pt x="170545" y="60684"/>
                    <a:pt x="156869" y="58519"/>
                    <a:pt x="143193" y="56410"/>
                  </a:cubicBezTo>
                  <a:cubicBezTo>
                    <a:pt x="130349" y="54384"/>
                    <a:pt x="117505" y="52386"/>
                    <a:pt x="104994" y="56132"/>
                  </a:cubicBezTo>
                  <a:cubicBezTo>
                    <a:pt x="75977" y="66873"/>
                    <a:pt x="81719" y="109195"/>
                    <a:pt x="101859" y="126152"/>
                  </a:cubicBezTo>
                  <a:cubicBezTo>
                    <a:pt x="120529" y="143581"/>
                    <a:pt x="155565" y="148021"/>
                    <a:pt x="150627" y="180880"/>
                  </a:cubicBezTo>
                  <a:cubicBezTo>
                    <a:pt x="147437" y="216764"/>
                    <a:pt x="115369" y="208161"/>
                    <a:pt x="97726" y="229253"/>
                  </a:cubicBezTo>
                  <a:cubicBezTo>
                    <a:pt x="77031" y="250845"/>
                    <a:pt x="86213" y="285785"/>
                    <a:pt x="107685" y="303325"/>
                  </a:cubicBezTo>
                  <a:cubicBezTo>
                    <a:pt x="121555" y="316258"/>
                    <a:pt x="140752" y="320504"/>
                    <a:pt x="155787" y="331577"/>
                  </a:cubicBezTo>
                  <a:cubicBezTo>
                    <a:pt x="167577" y="340486"/>
                    <a:pt x="172210" y="356943"/>
                    <a:pt x="167216" y="370764"/>
                  </a:cubicBezTo>
                  <a:cubicBezTo>
                    <a:pt x="159920" y="390357"/>
                    <a:pt x="131403" y="397767"/>
                    <a:pt x="109932" y="397767"/>
                  </a:cubicBezTo>
                  <a:cubicBezTo>
                    <a:pt x="106353" y="397795"/>
                    <a:pt x="102996" y="397600"/>
                    <a:pt x="99973" y="397212"/>
                  </a:cubicBezTo>
                  <a:close/>
                  <a:moveTo>
                    <a:pt x="42188" y="36511"/>
                  </a:moveTo>
                  <a:cubicBezTo>
                    <a:pt x="28207" y="53357"/>
                    <a:pt x="14004" y="72423"/>
                    <a:pt x="13532" y="95208"/>
                  </a:cubicBezTo>
                  <a:cubicBezTo>
                    <a:pt x="10841" y="127456"/>
                    <a:pt x="14392" y="149353"/>
                    <a:pt x="45268" y="165450"/>
                  </a:cubicBezTo>
                  <a:cubicBezTo>
                    <a:pt x="51260" y="169169"/>
                    <a:pt x="56641" y="170529"/>
                    <a:pt x="61940" y="174414"/>
                  </a:cubicBezTo>
                  <a:cubicBezTo>
                    <a:pt x="66573" y="178910"/>
                    <a:pt x="63216" y="185598"/>
                    <a:pt x="58167" y="188040"/>
                  </a:cubicBezTo>
                  <a:cubicBezTo>
                    <a:pt x="20273" y="207939"/>
                    <a:pt x="12617" y="240521"/>
                    <a:pt x="17222" y="280484"/>
                  </a:cubicBezTo>
                  <a:cubicBezTo>
                    <a:pt x="19913" y="303575"/>
                    <a:pt x="29955" y="325249"/>
                    <a:pt x="42826" y="344399"/>
                  </a:cubicBezTo>
                  <a:cubicBezTo>
                    <a:pt x="58334" y="369459"/>
                    <a:pt x="86823" y="387082"/>
                    <a:pt x="116839" y="384584"/>
                  </a:cubicBezTo>
                  <a:cubicBezTo>
                    <a:pt x="129655" y="382697"/>
                    <a:pt x="144913" y="379783"/>
                    <a:pt x="153485" y="369321"/>
                  </a:cubicBezTo>
                  <a:cubicBezTo>
                    <a:pt x="158312" y="360634"/>
                    <a:pt x="156092" y="348895"/>
                    <a:pt x="148408" y="342567"/>
                  </a:cubicBezTo>
                  <a:cubicBezTo>
                    <a:pt x="141057" y="336794"/>
                    <a:pt x="132180" y="333492"/>
                    <a:pt x="123913" y="329357"/>
                  </a:cubicBezTo>
                  <a:cubicBezTo>
                    <a:pt x="109432" y="322391"/>
                    <a:pt x="95728" y="312733"/>
                    <a:pt x="86435" y="299412"/>
                  </a:cubicBezTo>
                  <a:cubicBezTo>
                    <a:pt x="64880" y="271826"/>
                    <a:pt x="69347" y="231945"/>
                    <a:pt x="97892" y="211075"/>
                  </a:cubicBezTo>
                  <a:cubicBezTo>
                    <a:pt x="109488" y="201667"/>
                    <a:pt x="129766" y="202611"/>
                    <a:pt x="135897" y="187263"/>
                  </a:cubicBezTo>
                  <a:cubicBezTo>
                    <a:pt x="146189" y="158512"/>
                    <a:pt x="116395" y="155015"/>
                    <a:pt x="99529" y="141305"/>
                  </a:cubicBezTo>
                  <a:cubicBezTo>
                    <a:pt x="78973" y="127096"/>
                    <a:pt x="68625" y="101175"/>
                    <a:pt x="72620" y="76697"/>
                  </a:cubicBezTo>
                  <a:cubicBezTo>
                    <a:pt x="77697" y="52913"/>
                    <a:pt x="98530" y="39148"/>
                    <a:pt x="122332" y="40785"/>
                  </a:cubicBezTo>
                  <a:cubicBezTo>
                    <a:pt x="134038" y="41312"/>
                    <a:pt x="145634" y="44476"/>
                    <a:pt x="157257" y="45225"/>
                  </a:cubicBezTo>
                  <a:cubicBezTo>
                    <a:pt x="165774" y="45420"/>
                    <a:pt x="175261" y="46696"/>
                    <a:pt x="182751" y="41784"/>
                  </a:cubicBezTo>
                  <a:cubicBezTo>
                    <a:pt x="188383" y="36733"/>
                    <a:pt x="182113" y="31488"/>
                    <a:pt x="177647" y="28713"/>
                  </a:cubicBezTo>
                  <a:cubicBezTo>
                    <a:pt x="172848" y="25382"/>
                    <a:pt x="167660" y="22718"/>
                    <a:pt x="162223" y="20553"/>
                  </a:cubicBezTo>
                  <a:cubicBezTo>
                    <a:pt x="160448" y="19749"/>
                    <a:pt x="159116" y="18250"/>
                    <a:pt x="158561" y="16474"/>
                  </a:cubicBezTo>
                  <a:cubicBezTo>
                    <a:pt x="147132" y="12921"/>
                    <a:pt x="132651" y="10895"/>
                    <a:pt x="117588" y="10895"/>
                  </a:cubicBezTo>
                  <a:cubicBezTo>
                    <a:pt x="88849" y="10812"/>
                    <a:pt x="58056" y="18194"/>
                    <a:pt x="42188" y="365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11827802" y="6252280"/>
              <a:ext cx="104600" cy="299808"/>
            </a:xfrm>
            <a:custGeom>
              <a:rect b="b" l="l" r="r" t="t"/>
              <a:pathLst>
                <a:path extrusionOk="0" h="299808" w="104600">
                  <a:moveTo>
                    <a:pt x="9771" y="293008"/>
                  </a:moveTo>
                  <a:cubicBezTo>
                    <a:pt x="-14335" y="268947"/>
                    <a:pt x="12684" y="146475"/>
                    <a:pt x="21312" y="113005"/>
                  </a:cubicBezTo>
                  <a:cubicBezTo>
                    <a:pt x="28496" y="83032"/>
                    <a:pt x="34128" y="52587"/>
                    <a:pt x="43698" y="23253"/>
                  </a:cubicBezTo>
                  <a:cubicBezTo>
                    <a:pt x="32907" y="19756"/>
                    <a:pt x="42006" y="8322"/>
                    <a:pt x="47610" y="4242"/>
                  </a:cubicBezTo>
                  <a:cubicBezTo>
                    <a:pt x="52076" y="-31"/>
                    <a:pt x="58179" y="-476"/>
                    <a:pt x="63977" y="329"/>
                  </a:cubicBezTo>
                  <a:cubicBezTo>
                    <a:pt x="78985" y="1356"/>
                    <a:pt x="95851" y="7878"/>
                    <a:pt x="102093" y="22587"/>
                  </a:cubicBezTo>
                  <a:cubicBezTo>
                    <a:pt x="106726" y="36269"/>
                    <a:pt x="103674" y="51200"/>
                    <a:pt x="102870" y="65298"/>
                  </a:cubicBezTo>
                  <a:cubicBezTo>
                    <a:pt x="98736" y="92968"/>
                    <a:pt x="90553" y="119860"/>
                    <a:pt x="85171" y="147279"/>
                  </a:cubicBezTo>
                  <a:cubicBezTo>
                    <a:pt x="79401" y="171147"/>
                    <a:pt x="72521" y="194709"/>
                    <a:pt x="67056" y="218631"/>
                  </a:cubicBezTo>
                  <a:cubicBezTo>
                    <a:pt x="60509" y="241638"/>
                    <a:pt x="56570" y="286431"/>
                    <a:pt x="33823" y="298004"/>
                  </a:cubicBezTo>
                  <a:cubicBezTo>
                    <a:pt x="31187" y="299253"/>
                    <a:pt x="28413" y="299808"/>
                    <a:pt x="25611" y="299808"/>
                  </a:cubicBezTo>
                  <a:cubicBezTo>
                    <a:pt x="19786" y="299863"/>
                    <a:pt x="13960" y="297310"/>
                    <a:pt x="9771" y="293008"/>
                  </a:cubicBezTo>
                  <a:close/>
                  <a:moveTo>
                    <a:pt x="25750" y="286847"/>
                  </a:moveTo>
                  <a:cubicBezTo>
                    <a:pt x="42728" y="283767"/>
                    <a:pt x="48831" y="235366"/>
                    <a:pt x="53297" y="220241"/>
                  </a:cubicBezTo>
                  <a:cubicBezTo>
                    <a:pt x="65475" y="169232"/>
                    <a:pt x="79789" y="118111"/>
                    <a:pt x="89471" y="66658"/>
                  </a:cubicBezTo>
                  <a:cubicBezTo>
                    <a:pt x="90886" y="55363"/>
                    <a:pt x="91524" y="45677"/>
                    <a:pt x="91329" y="34659"/>
                  </a:cubicBezTo>
                  <a:cubicBezTo>
                    <a:pt x="90997" y="30913"/>
                    <a:pt x="90414" y="26944"/>
                    <a:pt x="87834" y="24030"/>
                  </a:cubicBezTo>
                  <a:cubicBezTo>
                    <a:pt x="81176" y="16259"/>
                    <a:pt x="70663" y="13873"/>
                    <a:pt x="60870" y="13290"/>
                  </a:cubicBezTo>
                  <a:cubicBezTo>
                    <a:pt x="56820" y="12346"/>
                    <a:pt x="53796" y="16037"/>
                    <a:pt x="51632" y="19007"/>
                  </a:cubicBezTo>
                  <a:cubicBezTo>
                    <a:pt x="45502" y="48591"/>
                    <a:pt x="39593" y="78286"/>
                    <a:pt x="33573" y="107787"/>
                  </a:cubicBezTo>
                  <a:cubicBezTo>
                    <a:pt x="24446" y="147668"/>
                    <a:pt x="16485" y="187881"/>
                    <a:pt x="13655" y="228761"/>
                  </a:cubicBezTo>
                  <a:cubicBezTo>
                    <a:pt x="13738" y="241583"/>
                    <a:pt x="7830" y="286376"/>
                    <a:pt x="25750" y="2868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11824649" y="6615694"/>
              <a:ext cx="74767" cy="82622"/>
            </a:xfrm>
            <a:custGeom>
              <a:rect b="b" l="l" r="r" t="t"/>
              <a:pathLst>
                <a:path extrusionOk="0" h="82622" w="74767">
                  <a:moveTo>
                    <a:pt x="28681" y="81956"/>
                  </a:moveTo>
                  <a:cubicBezTo>
                    <a:pt x="-27411" y="72104"/>
                    <a:pt x="8070" y="-14984"/>
                    <a:pt x="55756" y="2251"/>
                  </a:cubicBezTo>
                  <a:cubicBezTo>
                    <a:pt x="63690" y="-1885"/>
                    <a:pt x="71652" y="10021"/>
                    <a:pt x="73261" y="16738"/>
                  </a:cubicBezTo>
                  <a:cubicBezTo>
                    <a:pt x="79586" y="43213"/>
                    <a:pt x="65798" y="82594"/>
                    <a:pt x="35561" y="82622"/>
                  </a:cubicBezTo>
                  <a:cubicBezTo>
                    <a:pt x="33369" y="82594"/>
                    <a:pt x="31067" y="82400"/>
                    <a:pt x="28681" y="81956"/>
                  </a:cubicBezTo>
                  <a:close/>
                  <a:moveTo>
                    <a:pt x="14201" y="36581"/>
                  </a:moveTo>
                  <a:cubicBezTo>
                    <a:pt x="7709" y="55119"/>
                    <a:pt x="16031" y="69717"/>
                    <a:pt x="36365" y="69717"/>
                  </a:cubicBezTo>
                  <a:cubicBezTo>
                    <a:pt x="54203" y="68052"/>
                    <a:pt x="60639" y="47959"/>
                    <a:pt x="61471" y="32612"/>
                  </a:cubicBezTo>
                  <a:cubicBezTo>
                    <a:pt x="61499" y="26923"/>
                    <a:pt x="61998" y="20262"/>
                    <a:pt x="58253" y="15516"/>
                  </a:cubicBezTo>
                  <a:cubicBezTo>
                    <a:pt x="56921" y="13907"/>
                    <a:pt x="54674" y="13157"/>
                    <a:pt x="53620" y="11326"/>
                  </a:cubicBezTo>
                  <a:cubicBezTo>
                    <a:pt x="50902" y="10465"/>
                    <a:pt x="48211" y="10077"/>
                    <a:pt x="45575" y="10077"/>
                  </a:cubicBezTo>
                  <a:cubicBezTo>
                    <a:pt x="30845" y="10077"/>
                    <a:pt x="18195" y="22482"/>
                    <a:pt x="14201" y="365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10865350" y="5789514"/>
              <a:ext cx="324381" cy="500478"/>
            </a:xfrm>
            <a:custGeom>
              <a:rect b="b" l="l" r="r" t="t"/>
              <a:pathLst>
                <a:path extrusionOk="0" h="500478" w="324381">
                  <a:moveTo>
                    <a:pt x="33890" y="500367"/>
                  </a:moveTo>
                  <a:cubicBezTo>
                    <a:pt x="16913" y="498785"/>
                    <a:pt x="12086" y="480912"/>
                    <a:pt x="10227" y="466620"/>
                  </a:cubicBezTo>
                  <a:cubicBezTo>
                    <a:pt x="7148" y="445972"/>
                    <a:pt x="5927" y="425130"/>
                    <a:pt x="4069" y="404371"/>
                  </a:cubicBezTo>
                  <a:cubicBezTo>
                    <a:pt x="1627" y="356886"/>
                    <a:pt x="-731" y="309346"/>
                    <a:pt x="213" y="261778"/>
                  </a:cubicBezTo>
                  <a:cubicBezTo>
                    <a:pt x="-37" y="219289"/>
                    <a:pt x="1572" y="176799"/>
                    <a:pt x="4679" y="134449"/>
                  </a:cubicBezTo>
                  <a:cubicBezTo>
                    <a:pt x="7730" y="100147"/>
                    <a:pt x="9256" y="65039"/>
                    <a:pt x="21129" y="32402"/>
                  </a:cubicBezTo>
                  <a:cubicBezTo>
                    <a:pt x="33613" y="-790"/>
                    <a:pt x="65792" y="-4925"/>
                    <a:pt x="78248" y="31154"/>
                  </a:cubicBezTo>
                  <a:cubicBezTo>
                    <a:pt x="87125" y="62597"/>
                    <a:pt x="80023" y="96289"/>
                    <a:pt x="80495" y="128482"/>
                  </a:cubicBezTo>
                  <a:cubicBezTo>
                    <a:pt x="80522" y="127927"/>
                    <a:pt x="80717" y="127400"/>
                    <a:pt x="81022" y="126983"/>
                  </a:cubicBezTo>
                  <a:cubicBezTo>
                    <a:pt x="80495" y="132062"/>
                    <a:pt x="80106" y="137141"/>
                    <a:pt x="79718" y="142219"/>
                  </a:cubicBezTo>
                  <a:cubicBezTo>
                    <a:pt x="79440" y="145827"/>
                    <a:pt x="79218" y="149463"/>
                    <a:pt x="79024" y="153099"/>
                  </a:cubicBezTo>
                  <a:cubicBezTo>
                    <a:pt x="78802" y="157123"/>
                    <a:pt x="78553" y="161147"/>
                    <a:pt x="78525" y="165199"/>
                  </a:cubicBezTo>
                  <a:cubicBezTo>
                    <a:pt x="78525" y="165310"/>
                    <a:pt x="78525" y="165448"/>
                    <a:pt x="78525" y="165559"/>
                  </a:cubicBezTo>
                  <a:cubicBezTo>
                    <a:pt x="78525" y="165615"/>
                    <a:pt x="78525" y="165670"/>
                    <a:pt x="78525" y="165726"/>
                  </a:cubicBezTo>
                  <a:cubicBezTo>
                    <a:pt x="78580" y="166753"/>
                    <a:pt x="78941" y="167696"/>
                    <a:pt x="79496" y="168501"/>
                  </a:cubicBezTo>
                  <a:cubicBezTo>
                    <a:pt x="79440" y="169667"/>
                    <a:pt x="79385" y="170860"/>
                    <a:pt x="79357" y="172026"/>
                  </a:cubicBezTo>
                  <a:cubicBezTo>
                    <a:pt x="79357" y="172831"/>
                    <a:pt x="79329" y="173663"/>
                    <a:pt x="79329" y="174468"/>
                  </a:cubicBezTo>
                  <a:cubicBezTo>
                    <a:pt x="77526" y="188178"/>
                    <a:pt x="75945" y="201943"/>
                    <a:pt x="78691" y="215736"/>
                  </a:cubicBezTo>
                  <a:cubicBezTo>
                    <a:pt x="80051" y="231194"/>
                    <a:pt x="115975" y="229501"/>
                    <a:pt x="127654" y="231666"/>
                  </a:cubicBezTo>
                  <a:cubicBezTo>
                    <a:pt x="147627" y="232749"/>
                    <a:pt x="167656" y="232693"/>
                    <a:pt x="187630" y="233470"/>
                  </a:cubicBezTo>
                  <a:cubicBezTo>
                    <a:pt x="201167" y="233581"/>
                    <a:pt x="214732" y="233692"/>
                    <a:pt x="228048" y="231083"/>
                  </a:cubicBezTo>
                  <a:cubicBezTo>
                    <a:pt x="230600" y="230445"/>
                    <a:pt x="233319" y="230001"/>
                    <a:pt x="235566" y="228586"/>
                  </a:cubicBezTo>
                  <a:cubicBezTo>
                    <a:pt x="236731" y="226615"/>
                    <a:pt x="237813" y="224589"/>
                    <a:pt x="238617" y="222425"/>
                  </a:cubicBezTo>
                  <a:cubicBezTo>
                    <a:pt x="240864" y="212961"/>
                    <a:pt x="241169" y="203081"/>
                    <a:pt x="242418" y="193451"/>
                  </a:cubicBezTo>
                  <a:cubicBezTo>
                    <a:pt x="244415" y="172581"/>
                    <a:pt x="248715" y="152044"/>
                    <a:pt x="250962" y="131229"/>
                  </a:cubicBezTo>
                  <a:cubicBezTo>
                    <a:pt x="254263" y="100258"/>
                    <a:pt x="256649" y="68814"/>
                    <a:pt x="266857" y="39202"/>
                  </a:cubicBezTo>
                  <a:cubicBezTo>
                    <a:pt x="270852" y="25714"/>
                    <a:pt x="275096" y="10617"/>
                    <a:pt x="287968" y="2985"/>
                  </a:cubicBezTo>
                  <a:cubicBezTo>
                    <a:pt x="300590" y="-5175"/>
                    <a:pt x="317734" y="4511"/>
                    <a:pt x="320397" y="18554"/>
                  </a:cubicBezTo>
                  <a:cubicBezTo>
                    <a:pt x="327638" y="51718"/>
                    <a:pt x="322977" y="85909"/>
                    <a:pt x="322062" y="119490"/>
                  </a:cubicBezTo>
                  <a:cubicBezTo>
                    <a:pt x="320064" y="182683"/>
                    <a:pt x="313795" y="245653"/>
                    <a:pt x="305667" y="308347"/>
                  </a:cubicBezTo>
                  <a:cubicBezTo>
                    <a:pt x="299564" y="355915"/>
                    <a:pt x="294182" y="403816"/>
                    <a:pt x="282226" y="450357"/>
                  </a:cubicBezTo>
                  <a:cubicBezTo>
                    <a:pt x="278453" y="463401"/>
                    <a:pt x="274292" y="478970"/>
                    <a:pt x="261836" y="486296"/>
                  </a:cubicBezTo>
                  <a:cubicBezTo>
                    <a:pt x="249991" y="491708"/>
                    <a:pt x="236093" y="486158"/>
                    <a:pt x="229768" y="475084"/>
                  </a:cubicBezTo>
                  <a:cubicBezTo>
                    <a:pt x="218644" y="461014"/>
                    <a:pt x="222333" y="442031"/>
                    <a:pt x="221779" y="425352"/>
                  </a:cubicBezTo>
                  <a:cubicBezTo>
                    <a:pt x="221501" y="387830"/>
                    <a:pt x="226716" y="350225"/>
                    <a:pt x="224664" y="312815"/>
                  </a:cubicBezTo>
                  <a:cubicBezTo>
                    <a:pt x="211598" y="309901"/>
                    <a:pt x="199392" y="310706"/>
                    <a:pt x="186465" y="308624"/>
                  </a:cubicBezTo>
                  <a:cubicBezTo>
                    <a:pt x="172261" y="306015"/>
                    <a:pt x="157919" y="305460"/>
                    <a:pt x="143577" y="304434"/>
                  </a:cubicBezTo>
                  <a:cubicBezTo>
                    <a:pt x="135227" y="303906"/>
                    <a:pt x="126877" y="303684"/>
                    <a:pt x="118527" y="303545"/>
                  </a:cubicBezTo>
                  <a:cubicBezTo>
                    <a:pt x="115282" y="303545"/>
                    <a:pt x="112008" y="303434"/>
                    <a:pt x="108707" y="303296"/>
                  </a:cubicBezTo>
                  <a:cubicBezTo>
                    <a:pt x="99941" y="302963"/>
                    <a:pt x="91064" y="302602"/>
                    <a:pt x="82658" y="305183"/>
                  </a:cubicBezTo>
                  <a:cubicBezTo>
                    <a:pt x="81576" y="335045"/>
                    <a:pt x="78525" y="364823"/>
                    <a:pt x="74919" y="394463"/>
                  </a:cubicBezTo>
                  <a:cubicBezTo>
                    <a:pt x="70563" y="419329"/>
                    <a:pt x="70480" y="500478"/>
                    <a:pt x="35971" y="500478"/>
                  </a:cubicBezTo>
                  <a:cubicBezTo>
                    <a:pt x="35360" y="500478"/>
                    <a:pt x="34639" y="500450"/>
                    <a:pt x="33890" y="500367"/>
                  </a:cubicBezTo>
                  <a:close/>
                  <a:moveTo>
                    <a:pt x="34833" y="33679"/>
                  </a:moveTo>
                  <a:cubicBezTo>
                    <a:pt x="30200" y="44142"/>
                    <a:pt x="27981" y="55465"/>
                    <a:pt x="25429" y="66594"/>
                  </a:cubicBezTo>
                  <a:cubicBezTo>
                    <a:pt x="13223" y="145189"/>
                    <a:pt x="13279" y="225144"/>
                    <a:pt x="13168" y="304517"/>
                  </a:cubicBezTo>
                  <a:cubicBezTo>
                    <a:pt x="14360" y="347977"/>
                    <a:pt x="15664" y="391521"/>
                    <a:pt x="19881" y="434815"/>
                  </a:cubicBezTo>
                  <a:cubicBezTo>
                    <a:pt x="20935" y="446804"/>
                    <a:pt x="21878" y="458849"/>
                    <a:pt x="24347" y="470644"/>
                  </a:cubicBezTo>
                  <a:cubicBezTo>
                    <a:pt x="25540" y="478165"/>
                    <a:pt x="28481" y="488766"/>
                    <a:pt x="38051" y="488073"/>
                  </a:cubicBezTo>
                  <a:cubicBezTo>
                    <a:pt x="56360" y="482689"/>
                    <a:pt x="58607" y="416526"/>
                    <a:pt x="61437" y="398432"/>
                  </a:cubicBezTo>
                  <a:cubicBezTo>
                    <a:pt x="64932" y="367793"/>
                    <a:pt x="68455" y="337126"/>
                    <a:pt x="69537" y="306321"/>
                  </a:cubicBezTo>
                  <a:cubicBezTo>
                    <a:pt x="68566" y="289947"/>
                    <a:pt x="88401" y="289974"/>
                    <a:pt x="100995" y="290002"/>
                  </a:cubicBezTo>
                  <a:cubicBezTo>
                    <a:pt x="101910" y="290002"/>
                    <a:pt x="102798" y="290002"/>
                    <a:pt x="103658" y="290002"/>
                  </a:cubicBezTo>
                  <a:cubicBezTo>
                    <a:pt x="125435" y="290252"/>
                    <a:pt x="147489" y="291334"/>
                    <a:pt x="168960" y="292944"/>
                  </a:cubicBezTo>
                  <a:cubicBezTo>
                    <a:pt x="180611" y="293999"/>
                    <a:pt x="192068" y="296524"/>
                    <a:pt x="203747" y="297162"/>
                  </a:cubicBezTo>
                  <a:cubicBezTo>
                    <a:pt x="211598" y="297662"/>
                    <a:pt x="219504" y="297995"/>
                    <a:pt x="227160" y="299854"/>
                  </a:cubicBezTo>
                  <a:cubicBezTo>
                    <a:pt x="232265" y="300382"/>
                    <a:pt x="236342" y="304045"/>
                    <a:pt x="237341" y="309124"/>
                  </a:cubicBezTo>
                  <a:cubicBezTo>
                    <a:pt x="239810" y="320946"/>
                    <a:pt x="238090" y="333185"/>
                    <a:pt x="237924" y="345174"/>
                  </a:cubicBezTo>
                  <a:cubicBezTo>
                    <a:pt x="237230" y="365795"/>
                    <a:pt x="235815" y="386415"/>
                    <a:pt x="235455" y="407035"/>
                  </a:cubicBezTo>
                  <a:cubicBezTo>
                    <a:pt x="235233" y="415055"/>
                    <a:pt x="235011" y="423076"/>
                    <a:pt x="234928" y="431124"/>
                  </a:cubicBezTo>
                  <a:cubicBezTo>
                    <a:pt x="235427" y="441448"/>
                    <a:pt x="233485" y="452633"/>
                    <a:pt x="237424" y="462401"/>
                  </a:cubicBezTo>
                  <a:cubicBezTo>
                    <a:pt x="260893" y="503059"/>
                    <a:pt x="271934" y="438062"/>
                    <a:pt x="275651" y="420800"/>
                  </a:cubicBezTo>
                  <a:cubicBezTo>
                    <a:pt x="281810" y="389828"/>
                    <a:pt x="286193" y="358579"/>
                    <a:pt x="290049" y="327274"/>
                  </a:cubicBezTo>
                  <a:cubicBezTo>
                    <a:pt x="299120" y="258087"/>
                    <a:pt x="306832" y="188622"/>
                    <a:pt x="308968" y="118880"/>
                  </a:cubicBezTo>
                  <a:cubicBezTo>
                    <a:pt x="309717" y="86020"/>
                    <a:pt x="314766" y="52412"/>
                    <a:pt x="307193" y="20025"/>
                  </a:cubicBezTo>
                  <a:cubicBezTo>
                    <a:pt x="301866" y="7897"/>
                    <a:pt x="290909" y="14197"/>
                    <a:pt x="286442" y="23494"/>
                  </a:cubicBezTo>
                  <a:cubicBezTo>
                    <a:pt x="279868" y="38674"/>
                    <a:pt x="275734" y="54965"/>
                    <a:pt x="271879" y="71034"/>
                  </a:cubicBezTo>
                  <a:cubicBezTo>
                    <a:pt x="266275" y="101895"/>
                    <a:pt x="265054" y="133394"/>
                    <a:pt x="259589" y="164283"/>
                  </a:cubicBezTo>
                  <a:cubicBezTo>
                    <a:pt x="257204" y="179130"/>
                    <a:pt x="255567" y="194117"/>
                    <a:pt x="253958" y="209076"/>
                  </a:cubicBezTo>
                  <a:cubicBezTo>
                    <a:pt x="252793" y="221842"/>
                    <a:pt x="250685" y="239326"/>
                    <a:pt x="235788" y="242712"/>
                  </a:cubicBezTo>
                  <a:cubicBezTo>
                    <a:pt x="213345" y="248568"/>
                    <a:pt x="189821" y="246320"/>
                    <a:pt x="166879" y="245987"/>
                  </a:cubicBezTo>
                  <a:cubicBezTo>
                    <a:pt x="141996" y="245320"/>
                    <a:pt x="116169" y="245515"/>
                    <a:pt x="91785" y="240214"/>
                  </a:cubicBezTo>
                  <a:cubicBezTo>
                    <a:pt x="61548" y="235468"/>
                    <a:pt x="65182" y="214182"/>
                    <a:pt x="68205" y="190065"/>
                  </a:cubicBezTo>
                  <a:cubicBezTo>
                    <a:pt x="69149" y="159981"/>
                    <a:pt x="68760" y="129870"/>
                    <a:pt x="69565" y="99758"/>
                  </a:cubicBezTo>
                  <a:cubicBezTo>
                    <a:pt x="69260" y="76973"/>
                    <a:pt x="73504" y="52523"/>
                    <a:pt x="64294" y="31042"/>
                  </a:cubicBezTo>
                  <a:cubicBezTo>
                    <a:pt x="60493" y="22550"/>
                    <a:pt x="55750" y="18859"/>
                    <a:pt x="50978" y="18859"/>
                  </a:cubicBezTo>
                  <a:cubicBezTo>
                    <a:pt x="45097" y="18887"/>
                    <a:pt x="39133" y="24521"/>
                    <a:pt x="34833" y="336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11216851" y="5840920"/>
              <a:ext cx="267175" cy="494119"/>
            </a:xfrm>
            <a:custGeom>
              <a:rect b="b" l="l" r="r" t="t"/>
              <a:pathLst>
                <a:path extrusionOk="0" h="494119" w="267175">
                  <a:moveTo>
                    <a:pt x="133178" y="493837"/>
                  </a:moveTo>
                  <a:cubicBezTo>
                    <a:pt x="114758" y="493033"/>
                    <a:pt x="97087" y="485956"/>
                    <a:pt x="80998" y="477463"/>
                  </a:cubicBezTo>
                  <a:cubicBezTo>
                    <a:pt x="61523" y="467889"/>
                    <a:pt x="43242" y="455400"/>
                    <a:pt x="30676" y="437389"/>
                  </a:cubicBezTo>
                  <a:cubicBezTo>
                    <a:pt x="4960" y="402559"/>
                    <a:pt x="-7523" y="355546"/>
                    <a:pt x="4766" y="313279"/>
                  </a:cubicBezTo>
                  <a:cubicBezTo>
                    <a:pt x="14974" y="281003"/>
                    <a:pt x="36057" y="250641"/>
                    <a:pt x="66794" y="235183"/>
                  </a:cubicBezTo>
                  <a:cubicBezTo>
                    <a:pt x="52619" y="223222"/>
                    <a:pt x="37750" y="209623"/>
                    <a:pt x="33616" y="190751"/>
                  </a:cubicBezTo>
                  <a:cubicBezTo>
                    <a:pt x="29205" y="167827"/>
                    <a:pt x="30509" y="143877"/>
                    <a:pt x="33450" y="120842"/>
                  </a:cubicBezTo>
                  <a:cubicBezTo>
                    <a:pt x="38887" y="80906"/>
                    <a:pt x="63992" y="50933"/>
                    <a:pt x="96449" y="28870"/>
                  </a:cubicBezTo>
                  <a:cubicBezTo>
                    <a:pt x="120417" y="10553"/>
                    <a:pt x="150461" y="2172"/>
                    <a:pt x="180448" y="2727"/>
                  </a:cubicBezTo>
                  <a:cubicBezTo>
                    <a:pt x="181613" y="1062"/>
                    <a:pt x="183528" y="-104"/>
                    <a:pt x="185636" y="7"/>
                  </a:cubicBezTo>
                  <a:cubicBezTo>
                    <a:pt x="191350" y="313"/>
                    <a:pt x="197093" y="646"/>
                    <a:pt x="202780" y="1339"/>
                  </a:cubicBezTo>
                  <a:cubicBezTo>
                    <a:pt x="216484" y="3282"/>
                    <a:pt x="231214" y="2810"/>
                    <a:pt x="243670" y="9637"/>
                  </a:cubicBezTo>
                  <a:cubicBezTo>
                    <a:pt x="254100" y="16576"/>
                    <a:pt x="265668" y="25651"/>
                    <a:pt x="267111" y="39000"/>
                  </a:cubicBezTo>
                  <a:cubicBezTo>
                    <a:pt x="268276" y="58565"/>
                    <a:pt x="253518" y="74856"/>
                    <a:pt x="236180" y="81822"/>
                  </a:cubicBezTo>
                  <a:cubicBezTo>
                    <a:pt x="226387" y="86346"/>
                    <a:pt x="215596" y="86762"/>
                    <a:pt x="205887" y="87400"/>
                  </a:cubicBezTo>
                  <a:cubicBezTo>
                    <a:pt x="183639" y="89648"/>
                    <a:pt x="160142" y="92202"/>
                    <a:pt x="140973" y="104024"/>
                  </a:cubicBezTo>
                  <a:cubicBezTo>
                    <a:pt x="125688" y="118511"/>
                    <a:pt x="121777" y="139853"/>
                    <a:pt x="123857" y="160057"/>
                  </a:cubicBezTo>
                  <a:cubicBezTo>
                    <a:pt x="124773" y="172878"/>
                    <a:pt x="126798" y="184423"/>
                    <a:pt x="133927" y="195025"/>
                  </a:cubicBezTo>
                  <a:cubicBezTo>
                    <a:pt x="147464" y="213342"/>
                    <a:pt x="168936" y="226607"/>
                    <a:pt x="177286" y="248504"/>
                  </a:cubicBezTo>
                  <a:cubicBezTo>
                    <a:pt x="179727" y="259689"/>
                    <a:pt x="173680" y="272177"/>
                    <a:pt x="163859" y="277811"/>
                  </a:cubicBezTo>
                  <a:cubicBezTo>
                    <a:pt x="153262" y="284139"/>
                    <a:pt x="140418" y="284860"/>
                    <a:pt x="129045" y="288968"/>
                  </a:cubicBezTo>
                  <a:cubicBezTo>
                    <a:pt x="107462" y="295517"/>
                    <a:pt x="86379" y="314667"/>
                    <a:pt x="89153" y="338978"/>
                  </a:cubicBezTo>
                  <a:cubicBezTo>
                    <a:pt x="89958" y="355935"/>
                    <a:pt x="97032" y="371726"/>
                    <a:pt x="108738" y="383937"/>
                  </a:cubicBezTo>
                  <a:cubicBezTo>
                    <a:pt x="120057" y="397369"/>
                    <a:pt x="134204" y="408110"/>
                    <a:pt x="149795" y="416158"/>
                  </a:cubicBezTo>
                  <a:cubicBezTo>
                    <a:pt x="163721" y="423762"/>
                    <a:pt x="181503" y="425788"/>
                    <a:pt x="191905" y="438748"/>
                  </a:cubicBezTo>
                  <a:cubicBezTo>
                    <a:pt x="198619" y="446769"/>
                    <a:pt x="199701" y="458397"/>
                    <a:pt x="195706" y="467916"/>
                  </a:cubicBezTo>
                  <a:cubicBezTo>
                    <a:pt x="187689" y="487427"/>
                    <a:pt x="161224" y="494115"/>
                    <a:pt x="140557" y="494115"/>
                  </a:cubicBezTo>
                  <a:cubicBezTo>
                    <a:pt x="138005" y="494143"/>
                    <a:pt x="135508" y="494032"/>
                    <a:pt x="133178" y="493837"/>
                  </a:cubicBezTo>
                  <a:close/>
                  <a:moveTo>
                    <a:pt x="180975" y="446158"/>
                  </a:moveTo>
                  <a:cubicBezTo>
                    <a:pt x="171654" y="436806"/>
                    <a:pt x="157340" y="435224"/>
                    <a:pt x="146022" y="428924"/>
                  </a:cubicBezTo>
                  <a:cubicBezTo>
                    <a:pt x="119474" y="415547"/>
                    <a:pt x="94091" y="394178"/>
                    <a:pt x="81885" y="366592"/>
                  </a:cubicBezTo>
                  <a:cubicBezTo>
                    <a:pt x="68653" y="333511"/>
                    <a:pt x="76920" y="301512"/>
                    <a:pt x="108711" y="283473"/>
                  </a:cubicBezTo>
                  <a:cubicBezTo>
                    <a:pt x="117615" y="278505"/>
                    <a:pt x="127436" y="275369"/>
                    <a:pt x="137311" y="272927"/>
                  </a:cubicBezTo>
                  <a:cubicBezTo>
                    <a:pt x="147520" y="270401"/>
                    <a:pt x="161807" y="268542"/>
                    <a:pt x="164359" y="256386"/>
                  </a:cubicBezTo>
                  <a:cubicBezTo>
                    <a:pt x="167022" y="241622"/>
                    <a:pt x="130348" y="215534"/>
                    <a:pt x="122747" y="201935"/>
                  </a:cubicBezTo>
                  <a:cubicBezTo>
                    <a:pt x="107462" y="178623"/>
                    <a:pt x="105021" y="132165"/>
                    <a:pt x="120806" y="108714"/>
                  </a:cubicBezTo>
                  <a:cubicBezTo>
                    <a:pt x="130376" y="90925"/>
                    <a:pt x="146327" y="85236"/>
                    <a:pt x="164858" y="80462"/>
                  </a:cubicBezTo>
                  <a:cubicBezTo>
                    <a:pt x="183860" y="75605"/>
                    <a:pt x="203862" y="74939"/>
                    <a:pt x="222836" y="72497"/>
                  </a:cubicBezTo>
                  <a:cubicBezTo>
                    <a:pt x="241922" y="69278"/>
                    <a:pt x="267111" y="44495"/>
                    <a:pt x="245972" y="27926"/>
                  </a:cubicBezTo>
                  <a:cubicBezTo>
                    <a:pt x="235569" y="16881"/>
                    <a:pt x="220284" y="16270"/>
                    <a:pt x="206109" y="15077"/>
                  </a:cubicBezTo>
                  <a:cubicBezTo>
                    <a:pt x="199035" y="14106"/>
                    <a:pt x="191878" y="13551"/>
                    <a:pt x="184776" y="12857"/>
                  </a:cubicBezTo>
                  <a:cubicBezTo>
                    <a:pt x="153179" y="11552"/>
                    <a:pt x="121832" y="22459"/>
                    <a:pt x="97587" y="42774"/>
                  </a:cubicBezTo>
                  <a:cubicBezTo>
                    <a:pt x="81025" y="55540"/>
                    <a:pt x="65296" y="70360"/>
                    <a:pt x="56142" y="89454"/>
                  </a:cubicBezTo>
                  <a:cubicBezTo>
                    <a:pt x="46210" y="110102"/>
                    <a:pt x="43686" y="133359"/>
                    <a:pt x="43769" y="155755"/>
                  </a:cubicBezTo>
                  <a:cubicBezTo>
                    <a:pt x="43159" y="179095"/>
                    <a:pt x="44990" y="199216"/>
                    <a:pt x="63937" y="215284"/>
                  </a:cubicBezTo>
                  <a:cubicBezTo>
                    <a:pt x="69652" y="221196"/>
                    <a:pt x="76504" y="225858"/>
                    <a:pt x="82551" y="231353"/>
                  </a:cubicBezTo>
                  <a:cubicBezTo>
                    <a:pt x="88155" y="238375"/>
                    <a:pt x="80415" y="244203"/>
                    <a:pt x="74035" y="246284"/>
                  </a:cubicBezTo>
                  <a:cubicBezTo>
                    <a:pt x="66489" y="250336"/>
                    <a:pt x="59110" y="254749"/>
                    <a:pt x="52591" y="260327"/>
                  </a:cubicBezTo>
                  <a:cubicBezTo>
                    <a:pt x="20467" y="290494"/>
                    <a:pt x="4239" y="337646"/>
                    <a:pt x="17804" y="380440"/>
                  </a:cubicBezTo>
                  <a:cubicBezTo>
                    <a:pt x="26209" y="413161"/>
                    <a:pt x="46044" y="444160"/>
                    <a:pt x="76448" y="460146"/>
                  </a:cubicBezTo>
                  <a:cubicBezTo>
                    <a:pt x="96366" y="471524"/>
                    <a:pt x="117976" y="481571"/>
                    <a:pt x="141417" y="481071"/>
                  </a:cubicBezTo>
                  <a:cubicBezTo>
                    <a:pt x="159532" y="481904"/>
                    <a:pt x="197454" y="469665"/>
                    <a:pt x="180975" y="446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11494908" y="5738239"/>
              <a:ext cx="308776" cy="526026"/>
            </a:xfrm>
            <a:custGeom>
              <a:rect b="b" l="l" r="r" t="t"/>
              <a:pathLst>
                <a:path extrusionOk="0" h="526026" w="308776">
                  <a:moveTo>
                    <a:pt x="71472" y="525194"/>
                  </a:moveTo>
                  <a:cubicBezTo>
                    <a:pt x="49723" y="519393"/>
                    <a:pt x="48225" y="499606"/>
                    <a:pt x="49196" y="480540"/>
                  </a:cubicBezTo>
                  <a:cubicBezTo>
                    <a:pt x="49279" y="464610"/>
                    <a:pt x="50333" y="450400"/>
                    <a:pt x="51554" y="435109"/>
                  </a:cubicBezTo>
                  <a:cubicBezTo>
                    <a:pt x="53912" y="396671"/>
                    <a:pt x="60292" y="358623"/>
                    <a:pt x="65008" y="320407"/>
                  </a:cubicBezTo>
                  <a:cubicBezTo>
                    <a:pt x="68282" y="294320"/>
                    <a:pt x="75411" y="268538"/>
                    <a:pt x="76188" y="242200"/>
                  </a:cubicBezTo>
                  <a:cubicBezTo>
                    <a:pt x="73913" y="230239"/>
                    <a:pt x="68004" y="219138"/>
                    <a:pt x="64786" y="207371"/>
                  </a:cubicBezTo>
                  <a:cubicBezTo>
                    <a:pt x="58017" y="186556"/>
                    <a:pt x="51582" y="165770"/>
                    <a:pt x="42954" y="145677"/>
                  </a:cubicBezTo>
                  <a:cubicBezTo>
                    <a:pt x="29417" y="114927"/>
                    <a:pt x="15546" y="84121"/>
                    <a:pt x="5615" y="51984"/>
                  </a:cubicBezTo>
                  <a:cubicBezTo>
                    <a:pt x="-1930" y="51790"/>
                    <a:pt x="372" y="32973"/>
                    <a:pt x="206" y="27506"/>
                  </a:cubicBezTo>
                  <a:cubicBezTo>
                    <a:pt x="1343" y="19208"/>
                    <a:pt x="2258" y="9328"/>
                    <a:pt x="8999" y="3556"/>
                  </a:cubicBezTo>
                  <a:cubicBezTo>
                    <a:pt x="21705" y="-5853"/>
                    <a:pt x="40236" y="5332"/>
                    <a:pt x="49806" y="14851"/>
                  </a:cubicBezTo>
                  <a:cubicBezTo>
                    <a:pt x="57518" y="22705"/>
                    <a:pt x="62650" y="32446"/>
                    <a:pt x="66978" y="42437"/>
                  </a:cubicBezTo>
                  <a:cubicBezTo>
                    <a:pt x="75300" y="58145"/>
                    <a:pt x="81986" y="74491"/>
                    <a:pt x="89032" y="90754"/>
                  </a:cubicBezTo>
                  <a:cubicBezTo>
                    <a:pt x="94635" y="103937"/>
                    <a:pt x="101349" y="115399"/>
                    <a:pt x="107868" y="127887"/>
                  </a:cubicBezTo>
                  <a:cubicBezTo>
                    <a:pt x="115663" y="143928"/>
                    <a:pt x="122792" y="160330"/>
                    <a:pt x="132640" y="175289"/>
                  </a:cubicBezTo>
                  <a:cubicBezTo>
                    <a:pt x="153363" y="152143"/>
                    <a:pt x="172476" y="127499"/>
                    <a:pt x="193975" y="105075"/>
                  </a:cubicBezTo>
                  <a:cubicBezTo>
                    <a:pt x="213255" y="87757"/>
                    <a:pt x="232701" y="70384"/>
                    <a:pt x="253202" y="54482"/>
                  </a:cubicBezTo>
                  <a:cubicBezTo>
                    <a:pt x="264270" y="46988"/>
                    <a:pt x="276532" y="38940"/>
                    <a:pt x="290430" y="39384"/>
                  </a:cubicBezTo>
                  <a:cubicBezTo>
                    <a:pt x="314925" y="41410"/>
                    <a:pt x="310265" y="59755"/>
                    <a:pt x="302775" y="76545"/>
                  </a:cubicBezTo>
                  <a:cubicBezTo>
                    <a:pt x="294009" y="97054"/>
                    <a:pt x="281830" y="116259"/>
                    <a:pt x="266434" y="132411"/>
                  </a:cubicBezTo>
                  <a:cubicBezTo>
                    <a:pt x="255810" y="143123"/>
                    <a:pt x="247265" y="155557"/>
                    <a:pt x="237417" y="166907"/>
                  </a:cubicBezTo>
                  <a:cubicBezTo>
                    <a:pt x="214281" y="190386"/>
                    <a:pt x="192144" y="214892"/>
                    <a:pt x="169397" y="238787"/>
                  </a:cubicBezTo>
                  <a:cubicBezTo>
                    <a:pt x="161713" y="246696"/>
                    <a:pt x="151615" y="252108"/>
                    <a:pt x="144541" y="260573"/>
                  </a:cubicBezTo>
                  <a:cubicBezTo>
                    <a:pt x="143293" y="281665"/>
                    <a:pt x="139076" y="302423"/>
                    <a:pt x="137356" y="323488"/>
                  </a:cubicBezTo>
                  <a:cubicBezTo>
                    <a:pt x="133583" y="355708"/>
                    <a:pt x="131004" y="388068"/>
                    <a:pt x="124984" y="419984"/>
                  </a:cubicBezTo>
                  <a:cubicBezTo>
                    <a:pt x="118132" y="447264"/>
                    <a:pt x="116634" y="526026"/>
                    <a:pt x="78379" y="526026"/>
                  </a:cubicBezTo>
                  <a:cubicBezTo>
                    <a:pt x="76188" y="525999"/>
                    <a:pt x="73913" y="525749"/>
                    <a:pt x="71472" y="525194"/>
                  </a:cubicBezTo>
                  <a:close/>
                  <a:moveTo>
                    <a:pt x="10165" y="44768"/>
                  </a:moveTo>
                  <a:cubicBezTo>
                    <a:pt x="19569" y="64473"/>
                    <a:pt x="27558" y="84787"/>
                    <a:pt x="36491" y="104686"/>
                  </a:cubicBezTo>
                  <a:cubicBezTo>
                    <a:pt x="52497" y="138072"/>
                    <a:pt x="66978" y="172735"/>
                    <a:pt x="77935" y="208009"/>
                  </a:cubicBezTo>
                  <a:cubicBezTo>
                    <a:pt x="80959" y="216807"/>
                    <a:pt x="84371" y="225438"/>
                    <a:pt x="87645" y="234124"/>
                  </a:cubicBezTo>
                  <a:cubicBezTo>
                    <a:pt x="90419" y="243366"/>
                    <a:pt x="88727" y="253190"/>
                    <a:pt x="87506" y="262571"/>
                  </a:cubicBezTo>
                  <a:cubicBezTo>
                    <a:pt x="78490" y="318576"/>
                    <a:pt x="69585" y="374691"/>
                    <a:pt x="64953" y="431251"/>
                  </a:cubicBezTo>
                  <a:cubicBezTo>
                    <a:pt x="63843" y="446737"/>
                    <a:pt x="62484" y="460336"/>
                    <a:pt x="62373" y="475406"/>
                  </a:cubicBezTo>
                  <a:cubicBezTo>
                    <a:pt x="62290" y="490253"/>
                    <a:pt x="58766" y="513427"/>
                    <a:pt x="80127" y="513177"/>
                  </a:cubicBezTo>
                  <a:cubicBezTo>
                    <a:pt x="101876" y="505517"/>
                    <a:pt x="105399" y="452621"/>
                    <a:pt x="109282" y="432333"/>
                  </a:cubicBezTo>
                  <a:cubicBezTo>
                    <a:pt x="117993" y="389567"/>
                    <a:pt x="121433" y="346106"/>
                    <a:pt x="126399" y="302784"/>
                  </a:cubicBezTo>
                  <a:cubicBezTo>
                    <a:pt x="127647" y="288381"/>
                    <a:pt x="131087" y="273700"/>
                    <a:pt x="131447" y="259296"/>
                  </a:cubicBezTo>
                  <a:cubicBezTo>
                    <a:pt x="133833" y="247085"/>
                    <a:pt x="147509" y="241451"/>
                    <a:pt x="155776" y="233430"/>
                  </a:cubicBezTo>
                  <a:cubicBezTo>
                    <a:pt x="171561" y="218722"/>
                    <a:pt x="185320" y="201959"/>
                    <a:pt x="200245" y="186390"/>
                  </a:cubicBezTo>
                  <a:cubicBezTo>
                    <a:pt x="215807" y="170599"/>
                    <a:pt x="231481" y="154974"/>
                    <a:pt x="244630" y="137046"/>
                  </a:cubicBezTo>
                  <a:cubicBezTo>
                    <a:pt x="251926" y="128026"/>
                    <a:pt x="260581" y="120200"/>
                    <a:pt x="267655" y="110986"/>
                  </a:cubicBezTo>
                  <a:cubicBezTo>
                    <a:pt x="279805" y="93890"/>
                    <a:pt x="291706" y="75324"/>
                    <a:pt x="295923" y="54509"/>
                  </a:cubicBezTo>
                  <a:cubicBezTo>
                    <a:pt x="275506" y="42853"/>
                    <a:pt x="230981" y="92336"/>
                    <a:pt x="214281" y="104353"/>
                  </a:cubicBezTo>
                  <a:cubicBezTo>
                    <a:pt x="186346" y="129247"/>
                    <a:pt x="164653" y="160191"/>
                    <a:pt x="139298" y="187555"/>
                  </a:cubicBezTo>
                  <a:cubicBezTo>
                    <a:pt x="126426" y="199933"/>
                    <a:pt x="119075" y="176454"/>
                    <a:pt x="113027" y="168267"/>
                  </a:cubicBezTo>
                  <a:cubicBezTo>
                    <a:pt x="102652" y="148147"/>
                    <a:pt x="93193" y="127526"/>
                    <a:pt x="82346" y="107628"/>
                  </a:cubicBezTo>
                  <a:cubicBezTo>
                    <a:pt x="73219" y="89034"/>
                    <a:pt x="66506" y="69357"/>
                    <a:pt x="56547" y="51151"/>
                  </a:cubicBezTo>
                  <a:cubicBezTo>
                    <a:pt x="49529" y="34638"/>
                    <a:pt x="39015" y="15101"/>
                    <a:pt x="19125" y="13213"/>
                  </a:cubicBezTo>
                  <a:cubicBezTo>
                    <a:pt x="8722" y="14962"/>
                    <a:pt x="9305" y="36609"/>
                    <a:pt x="10165" y="44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10878490" y="5802844"/>
              <a:ext cx="298150" cy="474775"/>
            </a:xfrm>
            <a:custGeom>
              <a:rect b="b" l="l" r="r" t="t"/>
              <a:pathLst>
                <a:path extrusionOk="0" h="474775" w="298150">
                  <a:moveTo>
                    <a:pt x="294025" y="6695"/>
                  </a:moveTo>
                  <a:cubicBezTo>
                    <a:pt x="301598" y="39083"/>
                    <a:pt x="296577" y="72691"/>
                    <a:pt x="295800" y="105550"/>
                  </a:cubicBezTo>
                  <a:cubicBezTo>
                    <a:pt x="293664" y="175320"/>
                    <a:pt x="285952" y="244757"/>
                    <a:pt x="276881" y="313945"/>
                  </a:cubicBezTo>
                  <a:cubicBezTo>
                    <a:pt x="273025" y="345249"/>
                    <a:pt x="268642" y="376499"/>
                    <a:pt x="262484" y="407471"/>
                  </a:cubicBezTo>
                  <a:cubicBezTo>
                    <a:pt x="258766" y="424733"/>
                    <a:pt x="247726" y="489730"/>
                    <a:pt x="224257" y="449072"/>
                  </a:cubicBezTo>
                  <a:cubicBezTo>
                    <a:pt x="220318" y="439303"/>
                    <a:pt x="222259" y="428147"/>
                    <a:pt x="221760" y="417795"/>
                  </a:cubicBezTo>
                  <a:cubicBezTo>
                    <a:pt x="221843" y="409747"/>
                    <a:pt x="222093" y="401726"/>
                    <a:pt x="222287" y="393706"/>
                  </a:cubicBezTo>
                  <a:cubicBezTo>
                    <a:pt x="222648" y="373058"/>
                    <a:pt x="224063" y="352437"/>
                    <a:pt x="224756" y="331845"/>
                  </a:cubicBezTo>
                  <a:cubicBezTo>
                    <a:pt x="224923" y="319856"/>
                    <a:pt x="226642" y="307617"/>
                    <a:pt x="224174" y="295794"/>
                  </a:cubicBezTo>
                  <a:cubicBezTo>
                    <a:pt x="223175" y="290716"/>
                    <a:pt x="219097" y="287052"/>
                    <a:pt x="213993" y="286525"/>
                  </a:cubicBezTo>
                  <a:cubicBezTo>
                    <a:pt x="206336" y="284666"/>
                    <a:pt x="198430" y="284333"/>
                    <a:pt x="190579" y="283833"/>
                  </a:cubicBezTo>
                  <a:cubicBezTo>
                    <a:pt x="178901" y="283195"/>
                    <a:pt x="167444" y="280697"/>
                    <a:pt x="155792" y="279615"/>
                  </a:cubicBezTo>
                  <a:cubicBezTo>
                    <a:pt x="134321" y="278005"/>
                    <a:pt x="112295" y="276923"/>
                    <a:pt x="90491" y="276673"/>
                  </a:cubicBezTo>
                  <a:cubicBezTo>
                    <a:pt x="89631" y="276673"/>
                    <a:pt x="88771" y="276673"/>
                    <a:pt x="87827" y="276673"/>
                  </a:cubicBezTo>
                  <a:cubicBezTo>
                    <a:pt x="75233" y="276645"/>
                    <a:pt x="55398" y="276617"/>
                    <a:pt x="56369" y="292991"/>
                  </a:cubicBezTo>
                  <a:cubicBezTo>
                    <a:pt x="55287" y="323824"/>
                    <a:pt x="51737" y="354491"/>
                    <a:pt x="48269" y="385102"/>
                  </a:cubicBezTo>
                  <a:cubicBezTo>
                    <a:pt x="45439" y="403197"/>
                    <a:pt x="43165" y="469359"/>
                    <a:pt x="24884" y="474743"/>
                  </a:cubicBezTo>
                  <a:cubicBezTo>
                    <a:pt x="15313" y="475437"/>
                    <a:pt x="12372" y="464808"/>
                    <a:pt x="11180" y="457315"/>
                  </a:cubicBezTo>
                  <a:cubicBezTo>
                    <a:pt x="8711" y="445492"/>
                    <a:pt x="7767" y="433475"/>
                    <a:pt x="6713" y="421486"/>
                  </a:cubicBezTo>
                  <a:cubicBezTo>
                    <a:pt x="2497" y="378192"/>
                    <a:pt x="1193" y="334620"/>
                    <a:pt x="0" y="291187"/>
                  </a:cubicBezTo>
                  <a:cubicBezTo>
                    <a:pt x="83" y="211815"/>
                    <a:pt x="28" y="131860"/>
                    <a:pt x="12261" y="53264"/>
                  </a:cubicBezTo>
                  <a:cubicBezTo>
                    <a:pt x="14786" y="42135"/>
                    <a:pt x="17033" y="30812"/>
                    <a:pt x="21666" y="20350"/>
                  </a:cubicBezTo>
                  <a:cubicBezTo>
                    <a:pt x="25965" y="11191"/>
                    <a:pt x="31930" y="5557"/>
                    <a:pt x="37811" y="5557"/>
                  </a:cubicBezTo>
                  <a:cubicBezTo>
                    <a:pt x="42582" y="5557"/>
                    <a:pt x="47298" y="9249"/>
                    <a:pt x="51126" y="17741"/>
                  </a:cubicBezTo>
                  <a:cubicBezTo>
                    <a:pt x="60336" y="39249"/>
                    <a:pt x="56092" y="63671"/>
                    <a:pt x="56397" y="86456"/>
                  </a:cubicBezTo>
                  <a:cubicBezTo>
                    <a:pt x="55620" y="116540"/>
                    <a:pt x="56009" y="146680"/>
                    <a:pt x="55038" y="176763"/>
                  </a:cubicBezTo>
                  <a:cubicBezTo>
                    <a:pt x="52014" y="200880"/>
                    <a:pt x="48380" y="222167"/>
                    <a:pt x="78617" y="226912"/>
                  </a:cubicBezTo>
                  <a:cubicBezTo>
                    <a:pt x="102974" y="232213"/>
                    <a:pt x="128801" y="232019"/>
                    <a:pt x="153712" y="232685"/>
                  </a:cubicBezTo>
                  <a:cubicBezTo>
                    <a:pt x="176654" y="233018"/>
                    <a:pt x="200178" y="235266"/>
                    <a:pt x="222620" y="229410"/>
                  </a:cubicBezTo>
                  <a:cubicBezTo>
                    <a:pt x="237517" y="225996"/>
                    <a:pt x="239625" y="208512"/>
                    <a:pt x="240790" y="195774"/>
                  </a:cubicBezTo>
                  <a:cubicBezTo>
                    <a:pt x="242399" y="180815"/>
                    <a:pt x="244008" y="165829"/>
                    <a:pt x="246422" y="150981"/>
                  </a:cubicBezTo>
                  <a:cubicBezTo>
                    <a:pt x="251887" y="120093"/>
                    <a:pt x="253107" y="88593"/>
                    <a:pt x="258711" y="57732"/>
                  </a:cubicBezTo>
                  <a:cubicBezTo>
                    <a:pt x="262567" y="41664"/>
                    <a:pt x="266728" y="25373"/>
                    <a:pt x="273275" y="10192"/>
                  </a:cubicBezTo>
                  <a:cubicBezTo>
                    <a:pt x="277741" y="867"/>
                    <a:pt x="288726" y="-5433"/>
                    <a:pt x="294025" y="6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11229871" y="5853644"/>
              <a:ext cx="240957" cy="468359"/>
            </a:xfrm>
            <a:custGeom>
              <a:rect b="b" l="l" r="r" t="t"/>
              <a:pathLst>
                <a:path extrusionOk="0" h="468359" w="240957">
                  <a:moveTo>
                    <a:pt x="232951" y="15175"/>
                  </a:moveTo>
                  <a:cubicBezTo>
                    <a:pt x="254062" y="31743"/>
                    <a:pt x="228874" y="56526"/>
                    <a:pt x="209816" y="59745"/>
                  </a:cubicBezTo>
                  <a:cubicBezTo>
                    <a:pt x="190813" y="62188"/>
                    <a:pt x="170840" y="62854"/>
                    <a:pt x="151837" y="67710"/>
                  </a:cubicBezTo>
                  <a:cubicBezTo>
                    <a:pt x="133306" y="72512"/>
                    <a:pt x="117355" y="78173"/>
                    <a:pt x="107785" y="95962"/>
                  </a:cubicBezTo>
                  <a:cubicBezTo>
                    <a:pt x="92028" y="119413"/>
                    <a:pt x="94442" y="165899"/>
                    <a:pt x="109727" y="189184"/>
                  </a:cubicBezTo>
                  <a:cubicBezTo>
                    <a:pt x="117328" y="202782"/>
                    <a:pt x="154029" y="228870"/>
                    <a:pt x="151366" y="243634"/>
                  </a:cubicBezTo>
                  <a:cubicBezTo>
                    <a:pt x="148786" y="255790"/>
                    <a:pt x="134527" y="257649"/>
                    <a:pt x="124291" y="260175"/>
                  </a:cubicBezTo>
                  <a:cubicBezTo>
                    <a:pt x="114415" y="262617"/>
                    <a:pt x="104595" y="265781"/>
                    <a:pt x="95690" y="270721"/>
                  </a:cubicBezTo>
                  <a:cubicBezTo>
                    <a:pt x="63899" y="288732"/>
                    <a:pt x="55604" y="320759"/>
                    <a:pt x="68864" y="353840"/>
                  </a:cubicBezTo>
                  <a:cubicBezTo>
                    <a:pt x="81043" y="381426"/>
                    <a:pt x="106453" y="402795"/>
                    <a:pt x="133001" y="416172"/>
                  </a:cubicBezTo>
                  <a:cubicBezTo>
                    <a:pt x="144319" y="422472"/>
                    <a:pt x="158634" y="424054"/>
                    <a:pt x="167955" y="433407"/>
                  </a:cubicBezTo>
                  <a:cubicBezTo>
                    <a:pt x="184460" y="456913"/>
                    <a:pt x="146539" y="469152"/>
                    <a:pt x="128424" y="468319"/>
                  </a:cubicBezTo>
                  <a:cubicBezTo>
                    <a:pt x="104983" y="468819"/>
                    <a:pt x="83373" y="458745"/>
                    <a:pt x="63455" y="447394"/>
                  </a:cubicBezTo>
                  <a:cubicBezTo>
                    <a:pt x="33023" y="431408"/>
                    <a:pt x="13216" y="400409"/>
                    <a:pt x="4811" y="367688"/>
                  </a:cubicBezTo>
                  <a:cubicBezTo>
                    <a:pt x="-8754" y="324894"/>
                    <a:pt x="7474" y="277714"/>
                    <a:pt x="39598" y="247575"/>
                  </a:cubicBezTo>
                  <a:cubicBezTo>
                    <a:pt x="46117" y="241997"/>
                    <a:pt x="53496" y="237584"/>
                    <a:pt x="61042" y="233532"/>
                  </a:cubicBezTo>
                  <a:cubicBezTo>
                    <a:pt x="67422" y="231451"/>
                    <a:pt x="75162" y="225650"/>
                    <a:pt x="69558" y="218601"/>
                  </a:cubicBezTo>
                  <a:cubicBezTo>
                    <a:pt x="63511" y="213106"/>
                    <a:pt x="56686" y="208444"/>
                    <a:pt x="50944" y="202533"/>
                  </a:cubicBezTo>
                  <a:cubicBezTo>
                    <a:pt x="31997" y="186464"/>
                    <a:pt x="30166" y="166343"/>
                    <a:pt x="30776" y="143003"/>
                  </a:cubicBezTo>
                  <a:cubicBezTo>
                    <a:pt x="30693" y="120607"/>
                    <a:pt x="33218" y="97350"/>
                    <a:pt x="43149" y="76702"/>
                  </a:cubicBezTo>
                  <a:cubicBezTo>
                    <a:pt x="52275" y="57581"/>
                    <a:pt x="68032" y="42761"/>
                    <a:pt x="84593" y="30022"/>
                  </a:cubicBezTo>
                  <a:cubicBezTo>
                    <a:pt x="108839" y="9707"/>
                    <a:pt x="140158" y="-1199"/>
                    <a:pt x="171783" y="105"/>
                  </a:cubicBezTo>
                  <a:cubicBezTo>
                    <a:pt x="178885" y="799"/>
                    <a:pt x="186042" y="1354"/>
                    <a:pt x="193116" y="2325"/>
                  </a:cubicBezTo>
                  <a:cubicBezTo>
                    <a:pt x="207263" y="3518"/>
                    <a:pt x="222549" y="4157"/>
                    <a:pt x="232951" y="15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11504670" y="5751342"/>
              <a:ext cx="286188" cy="500020"/>
            </a:xfrm>
            <a:custGeom>
              <a:rect b="b" l="l" r="r" t="t"/>
              <a:pathLst>
                <a:path extrusionOk="0" h="500020" w="286188">
                  <a:moveTo>
                    <a:pt x="204547" y="91195"/>
                  </a:moveTo>
                  <a:cubicBezTo>
                    <a:pt x="221247" y="79206"/>
                    <a:pt x="265771" y="29695"/>
                    <a:pt x="286188" y="41351"/>
                  </a:cubicBezTo>
                  <a:cubicBezTo>
                    <a:pt x="281999" y="62166"/>
                    <a:pt x="270099" y="80760"/>
                    <a:pt x="257920" y="97828"/>
                  </a:cubicBezTo>
                  <a:cubicBezTo>
                    <a:pt x="250846" y="107042"/>
                    <a:pt x="242191" y="114868"/>
                    <a:pt x="234895" y="123888"/>
                  </a:cubicBezTo>
                  <a:cubicBezTo>
                    <a:pt x="221746" y="141816"/>
                    <a:pt x="206073" y="157468"/>
                    <a:pt x="190510" y="173232"/>
                  </a:cubicBezTo>
                  <a:cubicBezTo>
                    <a:pt x="175613" y="188829"/>
                    <a:pt x="161854" y="205591"/>
                    <a:pt x="146042" y="220273"/>
                  </a:cubicBezTo>
                  <a:cubicBezTo>
                    <a:pt x="137775" y="228293"/>
                    <a:pt x="124071" y="233955"/>
                    <a:pt x="121713" y="246138"/>
                  </a:cubicBezTo>
                  <a:cubicBezTo>
                    <a:pt x="121352" y="260542"/>
                    <a:pt x="117912" y="275195"/>
                    <a:pt x="116664" y="289626"/>
                  </a:cubicBezTo>
                  <a:cubicBezTo>
                    <a:pt x="111726" y="332948"/>
                    <a:pt x="108259" y="376409"/>
                    <a:pt x="99548" y="419176"/>
                  </a:cubicBezTo>
                  <a:cubicBezTo>
                    <a:pt x="95637" y="439463"/>
                    <a:pt x="92141" y="492359"/>
                    <a:pt x="70392" y="500019"/>
                  </a:cubicBezTo>
                  <a:cubicBezTo>
                    <a:pt x="49060" y="500269"/>
                    <a:pt x="52583" y="477067"/>
                    <a:pt x="52638" y="462248"/>
                  </a:cubicBezTo>
                  <a:cubicBezTo>
                    <a:pt x="52749" y="447178"/>
                    <a:pt x="54108" y="433579"/>
                    <a:pt x="55218" y="418093"/>
                  </a:cubicBezTo>
                  <a:cubicBezTo>
                    <a:pt x="59851" y="361533"/>
                    <a:pt x="68756" y="305418"/>
                    <a:pt x="77771" y="249413"/>
                  </a:cubicBezTo>
                  <a:cubicBezTo>
                    <a:pt x="78964" y="240032"/>
                    <a:pt x="80684" y="230208"/>
                    <a:pt x="77910" y="220966"/>
                  </a:cubicBezTo>
                  <a:cubicBezTo>
                    <a:pt x="74637" y="212280"/>
                    <a:pt x="71225" y="203649"/>
                    <a:pt x="68201" y="194851"/>
                  </a:cubicBezTo>
                  <a:cubicBezTo>
                    <a:pt x="57243" y="159578"/>
                    <a:pt x="42763" y="124942"/>
                    <a:pt x="26756" y="91528"/>
                  </a:cubicBezTo>
                  <a:cubicBezTo>
                    <a:pt x="17824" y="71630"/>
                    <a:pt x="9806" y="51287"/>
                    <a:pt x="430" y="31610"/>
                  </a:cubicBezTo>
                  <a:cubicBezTo>
                    <a:pt x="-430" y="23451"/>
                    <a:pt x="-1040" y="1804"/>
                    <a:pt x="9418" y="0"/>
                  </a:cubicBezTo>
                  <a:cubicBezTo>
                    <a:pt x="29308" y="1887"/>
                    <a:pt x="39822" y="21425"/>
                    <a:pt x="46840" y="37938"/>
                  </a:cubicBezTo>
                  <a:cubicBezTo>
                    <a:pt x="56799" y="56144"/>
                    <a:pt x="63513" y="75820"/>
                    <a:pt x="72639" y="94414"/>
                  </a:cubicBezTo>
                  <a:cubicBezTo>
                    <a:pt x="83486" y="114313"/>
                    <a:pt x="92946" y="134933"/>
                    <a:pt x="103321" y="155054"/>
                  </a:cubicBezTo>
                  <a:cubicBezTo>
                    <a:pt x="109368" y="163241"/>
                    <a:pt x="116692" y="186720"/>
                    <a:pt x="129591" y="174342"/>
                  </a:cubicBezTo>
                  <a:cubicBezTo>
                    <a:pt x="154919" y="147033"/>
                    <a:pt x="176612" y="116061"/>
                    <a:pt x="204547" y="91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11308457" y="6454121"/>
              <a:ext cx="271738" cy="457665"/>
            </a:xfrm>
            <a:custGeom>
              <a:rect b="b" l="l" r="r" t="t"/>
              <a:pathLst>
                <a:path extrusionOk="0" h="457665" w="271738">
                  <a:moveTo>
                    <a:pt x="135003" y="219718"/>
                  </a:moveTo>
                  <a:cubicBezTo>
                    <a:pt x="188460" y="219718"/>
                    <a:pt x="233150" y="174731"/>
                    <a:pt x="229128" y="120030"/>
                  </a:cubicBezTo>
                  <a:cubicBezTo>
                    <a:pt x="225466" y="83202"/>
                    <a:pt x="198363" y="50732"/>
                    <a:pt x="163021" y="39964"/>
                  </a:cubicBezTo>
                  <a:cubicBezTo>
                    <a:pt x="150871" y="36023"/>
                    <a:pt x="138859" y="34469"/>
                    <a:pt x="126015" y="34025"/>
                  </a:cubicBezTo>
                  <a:cubicBezTo>
                    <a:pt x="110258" y="32582"/>
                    <a:pt x="101409" y="49677"/>
                    <a:pt x="101797" y="63498"/>
                  </a:cubicBezTo>
                  <a:cubicBezTo>
                    <a:pt x="95029" y="100520"/>
                    <a:pt x="87067" y="137376"/>
                    <a:pt x="81769" y="174647"/>
                  </a:cubicBezTo>
                  <a:cubicBezTo>
                    <a:pt x="76498" y="206258"/>
                    <a:pt x="99828" y="219412"/>
                    <a:pt x="128124" y="219468"/>
                  </a:cubicBezTo>
                  <a:cubicBezTo>
                    <a:pt x="130454" y="219634"/>
                    <a:pt x="132729" y="219718"/>
                    <a:pt x="135003" y="219718"/>
                  </a:cubicBezTo>
                  <a:close/>
                  <a:moveTo>
                    <a:pt x="270018" y="90335"/>
                  </a:moveTo>
                  <a:cubicBezTo>
                    <a:pt x="276038" y="126497"/>
                    <a:pt x="265607" y="163241"/>
                    <a:pt x="248935" y="195434"/>
                  </a:cubicBezTo>
                  <a:cubicBezTo>
                    <a:pt x="240391" y="212086"/>
                    <a:pt x="227297" y="224907"/>
                    <a:pt x="212733" y="236647"/>
                  </a:cubicBezTo>
                  <a:cubicBezTo>
                    <a:pt x="204022" y="243085"/>
                    <a:pt x="195700" y="252799"/>
                    <a:pt x="199445" y="264455"/>
                  </a:cubicBezTo>
                  <a:cubicBezTo>
                    <a:pt x="202025" y="278831"/>
                    <a:pt x="203662" y="293318"/>
                    <a:pt x="204244" y="307943"/>
                  </a:cubicBezTo>
                  <a:cubicBezTo>
                    <a:pt x="205742" y="337722"/>
                    <a:pt x="204605" y="367584"/>
                    <a:pt x="204577" y="397418"/>
                  </a:cubicBezTo>
                  <a:cubicBezTo>
                    <a:pt x="203079" y="414180"/>
                    <a:pt x="209709" y="456475"/>
                    <a:pt x="185547" y="457558"/>
                  </a:cubicBezTo>
                  <a:cubicBezTo>
                    <a:pt x="174589" y="458640"/>
                    <a:pt x="162716" y="451508"/>
                    <a:pt x="163438" y="439463"/>
                  </a:cubicBezTo>
                  <a:cubicBezTo>
                    <a:pt x="162883" y="426530"/>
                    <a:pt x="162189" y="413597"/>
                    <a:pt x="162411" y="400637"/>
                  </a:cubicBezTo>
                  <a:cubicBezTo>
                    <a:pt x="162134" y="365807"/>
                    <a:pt x="163049" y="330950"/>
                    <a:pt x="162161" y="296121"/>
                  </a:cubicBezTo>
                  <a:cubicBezTo>
                    <a:pt x="161024" y="284104"/>
                    <a:pt x="162272" y="268590"/>
                    <a:pt x="151925" y="260292"/>
                  </a:cubicBezTo>
                  <a:cubicBezTo>
                    <a:pt x="149179" y="258988"/>
                    <a:pt x="146211" y="258571"/>
                    <a:pt x="143187" y="258571"/>
                  </a:cubicBezTo>
                  <a:cubicBezTo>
                    <a:pt x="140746" y="258571"/>
                    <a:pt x="138221" y="258849"/>
                    <a:pt x="135752" y="259099"/>
                  </a:cubicBezTo>
                  <a:cubicBezTo>
                    <a:pt x="132590" y="259432"/>
                    <a:pt x="129455" y="259765"/>
                    <a:pt x="126431" y="259570"/>
                  </a:cubicBezTo>
                  <a:cubicBezTo>
                    <a:pt x="108455" y="259570"/>
                    <a:pt x="90479" y="260653"/>
                    <a:pt x="72725" y="263706"/>
                  </a:cubicBezTo>
                  <a:cubicBezTo>
                    <a:pt x="62100" y="264732"/>
                    <a:pt x="59909" y="270727"/>
                    <a:pt x="59520" y="280274"/>
                  </a:cubicBezTo>
                  <a:cubicBezTo>
                    <a:pt x="58133" y="292374"/>
                    <a:pt x="56913" y="304502"/>
                    <a:pt x="54666" y="316519"/>
                  </a:cubicBezTo>
                  <a:cubicBezTo>
                    <a:pt x="51337" y="336306"/>
                    <a:pt x="48507" y="356205"/>
                    <a:pt x="45456" y="376020"/>
                  </a:cubicBezTo>
                  <a:cubicBezTo>
                    <a:pt x="43126" y="391035"/>
                    <a:pt x="42488" y="406298"/>
                    <a:pt x="36579" y="420591"/>
                  </a:cubicBezTo>
                  <a:cubicBezTo>
                    <a:pt x="31891" y="433052"/>
                    <a:pt x="17743" y="450453"/>
                    <a:pt x="3678" y="439629"/>
                  </a:cubicBezTo>
                  <a:cubicBezTo>
                    <a:pt x="-1620" y="433524"/>
                    <a:pt x="322" y="424560"/>
                    <a:pt x="460" y="417122"/>
                  </a:cubicBezTo>
                  <a:cubicBezTo>
                    <a:pt x="1376" y="402469"/>
                    <a:pt x="3872" y="387926"/>
                    <a:pt x="5426" y="373328"/>
                  </a:cubicBezTo>
                  <a:cubicBezTo>
                    <a:pt x="6619" y="358370"/>
                    <a:pt x="7506" y="343356"/>
                    <a:pt x="10391" y="328591"/>
                  </a:cubicBezTo>
                  <a:cubicBezTo>
                    <a:pt x="20822" y="261485"/>
                    <a:pt x="35774" y="195212"/>
                    <a:pt x="48091" y="128384"/>
                  </a:cubicBezTo>
                  <a:cubicBezTo>
                    <a:pt x="53057" y="100548"/>
                    <a:pt x="55637" y="72129"/>
                    <a:pt x="63793" y="44959"/>
                  </a:cubicBezTo>
                  <a:cubicBezTo>
                    <a:pt x="67094" y="32027"/>
                    <a:pt x="72670" y="19982"/>
                    <a:pt x="84293" y="12572"/>
                  </a:cubicBezTo>
                  <a:cubicBezTo>
                    <a:pt x="122520" y="-9574"/>
                    <a:pt x="193342" y="-1276"/>
                    <a:pt x="226354" y="28169"/>
                  </a:cubicBezTo>
                  <a:cubicBezTo>
                    <a:pt x="244663" y="45653"/>
                    <a:pt x="264525" y="64719"/>
                    <a:pt x="270018" y="90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11614281" y="6320381"/>
              <a:ext cx="172166" cy="374012"/>
            </a:xfrm>
            <a:custGeom>
              <a:rect b="b" l="l" r="r" t="t"/>
              <a:pathLst>
                <a:path extrusionOk="0" h="374012" w="172166">
                  <a:moveTo>
                    <a:pt x="164842" y="17900"/>
                  </a:moveTo>
                  <a:cubicBezTo>
                    <a:pt x="169309" y="20703"/>
                    <a:pt x="175550" y="25921"/>
                    <a:pt x="169947" y="30972"/>
                  </a:cubicBezTo>
                  <a:cubicBezTo>
                    <a:pt x="162457" y="35884"/>
                    <a:pt x="152969" y="34580"/>
                    <a:pt x="144453" y="34413"/>
                  </a:cubicBezTo>
                  <a:cubicBezTo>
                    <a:pt x="132857" y="33692"/>
                    <a:pt x="121234" y="30500"/>
                    <a:pt x="109527" y="29973"/>
                  </a:cubicBezTo>
                  <a:cubicBezTo>
                    <a:pt x="85726" y="28335"/>
                    <a:pt x="64892" y="42128"/>
                    <a:pt x="59816" y="65885"/>
                  </a:cubicBezTo>
                  <a:cubicBezTo>
                    <a:pt x="55821" y="90363"/>
                    <a:pt x="66196" y="116311"/>
                    <a:pt x="86724" y="130493"/>
                  </a:cubicBezTo>
                  <a:cubicBezTo>
                    <a:pt x="103591" y="144203"/>
                    <a:pt x="133384" y="147699"/>
                    <a:pt x="123093" y="176451"/>
                  </a:cubicBezTo>
                  <a:cubicBezTo>
                    <a:pt x="116934" y="191826"/>
                    <a:pt x="96683" y="190883"/>
                    <a:pt x="85088" y="200263"/>
                  </a:cubicBezTo>
                  <a:cubicBezTo>
                    <a:pt x="56542" y="221133"/>
                    <a:pt x="52076" y="261013"/>
                    <a:pt x="73631" y="288599"/>
                  </a:cubicBezTo>
                  <a:cubicBezTo>
                    <a:pt x="82924" y="301921"/>
                    <a:pt x="96628" y="311579"/>
                    <a:pt x="111108" y="318545"/>
                  </a:cubicBezTo>
                  <a:cubicBezTo>
                    <a:pt x="119403" y="322680"/>
                    <a:pt x="128280" y="325982"/>
                    <a:pt x="135604" y="331755"/>
                  </a:cubicBezTo>
                  <a:cubicBezTo>
                    <a:pt x="143288" y="338082"/>
                    <a:pt x="145507" y="349822"/>
                    <a:pt x="140680" y="358508"/>
                  </a:cubicBezTo>
                  <a:cubicBezTo>
                    <a:pt x="132108" y="368971"/>
                    <a:pt x="116851" y="371885"/>
                    <a:pt x="104035" y="373772"/>
                  </a:cubicBezTo>
                  <a:cubicBezTo>
                    <a:pt x="74047" y="376298"/>
                    <a:pt x="45557" y="358675"/>
                    <a:pt x="30022" y="333586"/>
                  </a:cubicBezTo>
                  <a:cubicBezTo>
                    <a:pt x="17178" y="314437"/>
                    <a:pt x="7108" y="292762"/>
                    <a:pt x="4417" y="269672"/>
                  </a:cubicBezTo>
                  <a:cubicBezTo>
                    <a:pt x="-188" y="229708"/>
                    <a:pt x="7469" y="197127"/>
                    <a:pt x="45363" y="177228"/>
                  </a:cubicBezTo>
                  <a:cubicBezTo>
                    <a:pt x="50412" y="174786"/>
                    <a:pt x="53740" y="168098"/>
                    <a:pt x="49135" y="163602"/>
                  </a:cubicBezTo>
                  <a:cubicBezTo>
                    <a:pt x="43837" y="159689"/>
                    <a:pt x="38455" y="158356"/>
                    <a:pt x="32463" y="154638"/>
                  </a:cubicBezTo>
                  <a:cubicBezTo>
                    <a:pt x="1588" y="138569"/>
                    <a:pt x="-1963" y="116644"/>
                    <a:pt x="728" y="84396"/>
                  </a:cubicBezTo>
                  <a:cubicBezTo>
                    <a:pt x="1199" y="61611"/>
                    <a:pt x="15403" y="42545"/>
                    <a:pt x="29384" y="25699"/>
                  </a:cubicBezTo>
                  <a:cubicBezTo>
                    <a:pt x="45280" y="7382"/>
                    <a:pt x="76072" y="0"/>
                    <a:pt x="104756" y="0"/>
                  </a:cubicBezTo>
                  <a:cubicBezTo>
                    <a:pt x="119819" y="0"/>
                    <a:pt x="134300" y="2054"/>
                    <a:pt x="145729" y="5578"/>
                  </a:cubicBezTo>
                  <a:cubicBezTo>
                    <a:pt x="146284" y="7354"/>
                    <a:pt x="147615" y="8853"/>
                    <a:pt x="149391" y="9658"/>
                  </a:cubicBezTo>
                  <a:cubicBezTo>
                    <a:pt x="154856" y="11906"/>
                    <a:pt x="160043" y="14570"/>
                    <a:pt x="164842" y="179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11840575" y="6265421"/>
              <a:ext cx="78562" cy="273706"/>
            </a:xfrm>
            <a:custGeom>
              <a:rect b="b" l="l" r="r" t="t"/>
              <a:pathLst>
                <a:path extrusionOk="0" h="273706" w="78562">
                  <a:moveTo>
                    <a:pt x="78529" y="21519"/>
                  </a:moveTo>
                  <a:cubicBezTo>
                    <a:pt x="78723" y="32509"/>
                    <a:pt x="78085" y="42222"/>
                    <a:pt x="76670" y="53518"/>
                  </a:cubicBezTo>
                  <a:cubicBezTo>
                    <a:pt x="66989" y="104971"/>
                    <a:pt x="52674" y="156119"/>
                    <a:pt x="40496" y="207101"/>
                  </a:cubicBezTo>
                  <a:cubicBezTo>
                    <a:pt x="36030" y="222198"/>
                    <a:pt x="29927" y="270626"/>
                    <a:pt x="12950" y="273707"/>
                  </a:cubicBezTo>
                  <a:cubicBezTo>
                    <a:pt x="-4943" y="273207"/>
                    <a:pt x="965" y="228442"/>
                    <a:pt x="827" y="215621"/>
                  </a:cubicBezTo>
                  <a:cubicBezTo>
                    <a:pt x="3656" y="174769"/>
                    <a:pt x="11618" y="134528"/>
                    <a:pt x="20745" y="94647"/>
                  </a:cubicBezTo>
                  <a:cubicBezTo>
                    <a:pt x="26764" y="65146"/>
                    <a:pt x="32701" y="35451"/>
                    <a:pt x="38804" y="5866"/>
                  </a:cubicBezTo>
                  <a:cubicBezTo>
                    <a:pt x="40968" y="2925"/>
                    <a:pt x="43992" y="-794"/>
                    <a:pt x="48042" y="149"/>
                  </a:cubicBezTo>
                  <a:cubicBezTo>
                    <a:pt x="57834" y="705"/>
                    <a:pt x="68376" y="3091"/>
                    <a:pt x="75006" y="10890"/>
                  </a:cubicBezTo>
                  <a:cubicBezTo>
                    <a:pt x="77613" y="13804"/>
                    <a:pt x="78224" y="17772"/>
                    <a:pt x="78529" y="215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11836686" y="6625799"/>
              <a:ext cx="49470" cy="59612"/>
            </a:xfrm>
            <a:custGeom>
              <a:rect b="b" l="l" r="r" t="t"/>
              <a:pathLst>
                <a:path extrusionOk="0" h="59612" w="49470">
                  <a:moveTo>
                    <a:pt x="46216" y="5412"/>
                  </a:moveTo>
                  <a:cubicBezTo>
                    <a:pt x="49961" y="10130"/>
                    <a:pt x="49462" y="16790"/>
                    <a:pt x="49434" y="22507"/>
                  </a:cubicBezTo>
                  <a:cubicBezTo>
                    <a:pt x="48574" y="37882"/>
                    <a:pt x="42166" y="57975"/>
                    <a:pt x="24329" y="59613"/>
                  </a:cubicBezTo>
                  <a:cubicBezTo>
                    <a:pt x="3995" y="59613"/>
                    <a:pt x="-4328" y="45015"/>
                    <a:pt x="2164" y="26476"/>
                  </a:cubicBezTo>
                  <a:cubicBezTo>
                    <a:pt x="6186" y="12405"/>
                    <a:pt x="18836" y="0"/>
                    <a:pt x="33511" y="0"/>
                  </a:cubicBezTo>
                  <a:cubicBezTo>
                    <a:pt x="36146" y="0"/>
                    <a:pt x="38837" y="389"/>
                    <a:pt x="41556" y="1249"/>
                  </a:cubicBezTo>
                  <a:cubicBezTo>
                    <a:pt x="42638" y="3053"/>
                    <a:pt x="44857" y="3802"/>
                    <a:pt x="46216" y="5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11121697" y="6385711"/>
              <a:ext cx="218986" cy="402745"/>
            </a:xfrm>
            <a:custGeom>
              <a:rect b="b" l="l" r="r" t="t"/>
              <a:pathLst>
                <a:path extrusionOk="0" h="402745" w="218986">
                  <a:moveTo>
                    <a:pt x="199343" y="13182"/>
                  </a:moveTo>
                  <a:cubicBezTo>
                    <a:pt x="216625" y="18428"/>
                    <a:pt x="230246" y="39464"/>
                    <a:pt x="205418" y="45098"/>
                  </a:cubicBezTo>
                  <a:cubicBezTo>
                    <a:pt x="193517" y="46708"/>
                    <a:pt x="181589" y="45376"/>
                    <a:pt x="169660" y="44043"/>
                  </a:cubicBezTo>
                  <a:cubicBezTo>
                    <a:pt x="155429" y="42434"/>
                    <a:pt x="141226" y="40824"/>
                    <a:pt x="127106" y="44293"/>
                  </a:cubicBezTo>
                  <a:cubicBezTo>
                    <a:pt x="97728" y="51120"/>
                    <a:pt x="93373" y="87004"/>
                    <a:pt x="98616" y="112037"/>
                  </a:cubicBezTo>
                  <a:cubicBezTo>
                    <a:pt x="102389" y="130826"/>
                    <a:pt x="114123" y="147505"/>
                    <a:pt x="126690" y="161631"/>
                  </a:cubicBezTo>
                  <a:cubicBezTo>
                    <a:pt x="133320" y="168486"/>
                    <a:pt x="140726" y="174481"/>
                    <a:pt x="147911" y="180725"/>
                  </a:cubicBezTo>
                  <a:cubicBezTo>
                    <a:pt x="153348" y="186220"/>
                    <a:pt x="162142" y="192936"/>
                    <a:pt x="163363" y="201484"/>
                  </a:cubicBezTo>
                  <a:cubicBezTo>
                    <a:pt x="163363" y="204009"/>
                    <a:pt x="163141" y="207007"/>
                    <a:pt x="161504" y="209005"/>
                  </a:cubicBezTo>
                  <a:cubicBezTo>
                    <a:pt x="157898" y="210531"/>
                    <a:pt x="153903" y="210448"/>
                    <a:pt x="149936" y="210393"/>
                  </a:cubicBezTo>
                  <a:cubicBezTo>
                    <a:pt x="147939" y="210365"/>
                    <a:pt x="145942" y="210337"/>
                    <a:pt x="144000" y="210504"/>
                  </a:cubicBezTo>
                  <a:cubicBezTo>
                    <a:pt x="109379" y="212585"/>
                    <a:pt x="55312" y="214583"/>
                    <a:pt x="52788" y="259820"/>
                  </a:cubicBezTo>
                  <a:cubicBezTo>
                    <a:pt x="52094" y="278581"/>
                    <a:pt x="53592" y="297980"/>
                    <a:pt x="60333" y="315658"/>
                  </a:cubicBezTo>
                  <a:cubicBezTo>
                    <a:pt x="66936" y="333253"/>
                    <a:pt x="79086" y="348046"/>
                    <a:pt x="90876" y="362421"/>
                  </a:cubicBezTo>
                  <a:cubicBezTo>
                    <a:pt x="96008" y="368666"/>
                    <a:pt x="101806" y="374882"/>
                    <a:pt x="103165" y="383153"/>
                  </a:cubicBezTo>
                  <a:cubicBezTo>
                    <a:pt x="105440" y="394392"/>
                    <a:pt x="102611" y="401664"/>
                    <a:pt x="90266" y="402718"/>
                  </a:cubicBezTo>
                  <a:cubicBezTo>
                    <a:pt x="67102" y="403523"/>
                    <a:pt x="49043" y="386538"/>
                    <a:pt x="34895" y="370081"/>
                  </a:cubicBezTo>
                  <a:cubicBezTo>
                    <a:pt x="26850" y="360479"/>
                    <a:pt x="18528" y="350849"/>
                    <a:pt x="12702" y="339664"/>
                  </a:cubicBezTo>
                  <a:cubicBezTo>
                    <a:pt x="7043" y="327065"/>
                    <a:pt x="3298" y="313577"/>
                    <a:pt x="802" y="300034"/>
                  </a:cubicBezTo>
                  <a:cubicBezTo>
                    <a:pt x="-780" y="287462"/>
                    <a:pt x="358" y="274695"/>
                    <a:pt x="996" y="262096"/>
                  </a:cubicBezTo>
                  <a:cubicBezTo>
                    <a:pt x="1689" y="250440"/>
                    <a:pt x="4436" y="238978"/>
                    <a:pt x="8847" y="228154"/>
                  </a:cubicBezTo>
                  <a:cubicBezTo>
                    <a:pt x="16614" y="206146"/>
                    <a:pt x="38002" y="192020"/>
                    <a:pt x="59390" y="185054"/>
                  </a:cubicBezTo>
                  <a:cubicBezTo>
                    <a:pt x="78115" y="177173"/>
                    <a:pt x="62220" y="166349"/>
                    <a:pt x="55867" y="155997"/>
                  </a:cubicBezTo>
                  <a:cubicBezTo>
                    <a:pt x="37059" y="125109"/>
                    <a:pt x="24270" y="83202"/>
                    <a:pt x="46269" y="50649"/>
                  </a:cubicBezTo>
                  <a:cubicBezTo>
                    <a:pt x="68600" y="14071"/>
                    <a:pt x="96313" y="0"/>
                    <a:pt x="133125" y="0"/>
                  </a:cubicBezTo>
                  <a:cubicBezTo>
                    <a:pt x="141392" y="0"/>
                    <a:pt x="150158" y="722"/>
                    <a:pt x="159396" y="2054"/>
                  </a:cubicBezTo>
                  <a:cubicBezTo>
                    <a:pt x="160422" y="3552"/>
                    <a:pt x="162004" y="4635"/>
                    <a:pt x="163862" y="4829"/>
                  </a:cubicBezTo>
                  <a:cubicBezTo>
                    <a:pt x="175874" y="6161"/>
                    <a:pt x="188246" y="8076"/>
                    <a:pt x="199343" y="13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10852147" y="6418820"/>
              <a:ext cx="230428" cy="430026"/>
            </a:xfrm>
            <a:custGeom>
              <a:rect b="b" l="l" r="r" t="t"/>
              <a:pathLst>
                <a:path extrusionOk="0" h="430026" w="230428">
                  <a:moveTo>
                    <a:pt x="219725" y="0"/>
                  </a:moveTo>
                  <a:cubicBezTo>
                    <a:pt x="237396" y="12156"/>
                    <a:pt x="227936" y="72767"/>
                    <a:pt x="227603" y="94081"/>
                  </a:cubicBezTo>
                  <a:cubicBezTo>
                    <a:pt x="224163" y="131769"/>
                    <a:pt x="222305" y="169541"/>
                    <a:pt x="216646" y="207007"/>
                  </a:cubicBezTo>
                  <a:cubicBezTo>
                    <a:pt x="211236" y="254103"/>
                    <a:pt x="210931" y="301837"/>
                    <a:pt x="202165" y="348517"/>
                  </a:cubicBezTo>
                  <a:cubicBezTo>
                    <a:pt x="199530" y="359785"/>
                    <a:pt x="188378" y="408935"/>
                    <a:pt x="171206" y="388426"/>
                  </a:cubicBezTo>
                  <a:cubicBezTo>
                    <a:pt x="165908" y="378018"/>
                    <a:pt x="167489" y="365724"/>
                    <a:pt x="167267" y="354401"/>
                  </a:cubicBezTo>
                  <a:cubicBezTo>
                    <a:pt x="167628" y="335557"/>
                    <a:pt x="169431" y="316741"/>
                    <a:pt x="169847" y="297869"/>
                  </a:cubicBezTo>
                  <a:cubicBezTo>
                    <a:pt x="169237" y="286768"/>
                    <a:pt x="175617" y="250467"/>
                    <a:pt x="157807" y="252660"/>
                  </a:cubicBezTo>
                  <a:cubicBezTo>
                    <a:pt x="149624" y="252771"/>
                    <a:pt x="141524" y="251911"/>
                    <a:pt x="133423" y="251050"/>
                  </a:cubicBezTo>
                  <a:cubicBezTo>
                    <a:pt x="119053" y="249857"/>
                    <a:pt x="104711" y="252022"/>
                    <a:pt x="90369" y="252937"/>
                  </a:cubicBezTo>
                  <a:cubicBezTo>
                    <a:pt x="75556" y="254131"/>
                    <a:pt x="49369" y="251383"/>
                    <a:pt x="47732" y="271615"/>
                  </a:cubicBezTo>
                  <a:cubicBezTo>
                    <a:pt x="46178" y="292346"/>
                    <a:pt x="44070" y="312994"/>
                    <a:pt x="41934" y="333642"/>
                  </a:cubicBezTo>
                  <a:cubicBezTo>
                    <a:pt x="39521" y="352736"/>
                    <a:pt x="36358" y="424560"/>
                    <a:pt x="16412" y="430027"/>
                  </a:cubicBezTo>
                  <a:cubicBezTo>
                    <a:pt x="-10080" y="426807"/>
                    <a:pt x="3236" y="314382"/>
                    <a:pt x="4151" y="291513"/>
                  </a:cubicBezTo>
                  <a:cubicBezTo>
                    <a:pt x="9866" y="210837"/>
                    <a:pt x="23625" y="131076"/>
                    <a:pt x="35470" y="51176"/>
                  </a:cubicBezTo>
                  <a:cubicBezTo>
                    <a:pt x="37856" y="37438"/>
                    <a:pt x="45069" y="23506"/>
                    <a:pt x="57913" y="16735"/>
                  </a:cubicBezTo>
                  <a:cubicBezTo>
                    <a:pt x="61020" y="15319"/>
                    <a:pt x="65098" y="14515"/>
                    <a:pt x="69203" y="14515"/>
                  </a:cubicBezTo>
                  <a:cubicBezTo>
                    <a:pt x="77276" y="14515"/>
                    <a:pt x="85570" y="17706"/>
                    <a:pt x="87096" y="25727"/>
                  </a:cubicBezTo>
                  <a:cubicBezTo>
                    <a:pt x="90120" y="64719"/>
                    <a:pt x="81853" y="103989"/>
                    <a:pt x="76666" y="142704"/>
                  </a:cubicBezTo>
                  <a:cubicBezTo>
                    <a:pt x="75001" y="160632"/>
                    <a:pt x="65209" y="197182"/>
                    <a:pt x="75223" y="211836"/>
                  </a:cubicBezTo>
                  <a:cubicBezTo>
                    <a:pt x="77664" y="215111"/>
                    <a:pt x="81964" y="215943"/>
                    <a:pt x="85792" y="215194"/>
                  </a:cubicBezTo>
                  <a:cubicBezTo>
                    <a:pt x="91368" y="214694"/>
                    <a:pt x="96916" y="213973"/>
                    <a:pt x="102437" y="213140"/>
                  </a:cubicBezTo>
                  <a:cubicBezTo>
                    <a:pt x="118027" y="209949"/>
                    <a:pt x="169791" y="207479"/>
                    <a:pt x="173536" y="190300"/>
                  </a:cubicBezTo>
                  <a:cubicBezTo>
                    <a:pt x="176227" y="175147"/>
                    <a:pt x="176505" y="159633"/>
                    <a:pt x="178474" y="144369"/>
                  </a:cubicBezTo>
                  <a:cubicBezTo>
                    <a:pt x="181415" y="122195"/>
                    <a:pt x="185687" y="100909"/>
                    <a:pt x="190292" y="78901"/>
                  </a:cubicBezTo>
                  <a:cubicBezTo>
                    <a:pt x="195868" y="58697"/>
                    <a:pt x="204051" y="12128"/>
                    <a:pt x="219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10558573" y="6335914"/>
              <a:ext cx="422175" cy="409165"/>
            </a:xfrm>
            <a:custGeom>
              <a:rect b="b" l="l" r="r" t="t"/>
              <a:pathLst>
                <a:path extrusionOk="0" h="409165" w="422175">
                  <a:moveTo>
                    <a:pt x="381474" y="508"/>
                  </a:moveTo>
                  <a:cubicBezTo>
                    <a:pt x="395483" y="-130"/>
                    <a:pt x="436151" y="2812"/>
                    <a:pt x="417260" y="24653"/>
                  </a:cubicBezTo>
                  <a:cubicBezTo>
                    <a:pt x="405192" y="38668"/>
                    <a:pt x="386301" y="44024"/>
                    <a:pt x="368935" y="48215"/>
                  </a:cubicBezTo>
                  <a:cubicBezTo>
                    <a:pt x="351209" y="52656"/>
                    <a:pt x="332678" y="51212"/>
                    <a:pt x="314951" y="55459"/>
                  </a:cubicBezTo>
                  <a:cubicBezTo>
                    <a:pt x="299971" y="58955"/>
                    <a:pt x="284908" y="62452"/>
                    <a:pt x="270178" y="66837"/>
                  </a:cubicBezTo>
                  <a:cubicBezTo>
                    <a:pt x="254310" y="76717"/>
                    <a:pt x="254088" y="98503"/>
                    <a:pt x="251813" y="115154"/>
                  </a:cubicBezTo>
                  <a:cubicBezTo>
                    <a:pt x="247402" y="152732"/>
                    <a:pt x="238553" y="189698"/>
                    <a:pt x="235724" y="227442"/>
                  </a:cubicBezTo>
                  <a:cubicBezTo>
                    <a:pt x="230231" y="272318"/>
                    <a:pt x="223129" y="316666"/>
                    <a:pt x="212560" y="360737"/>
                  </a:cubicBezTo>
                  <a:cubicBezTo>
                    <a:pt x="209065" y="372227"/>
                    <a:pt x="203988" y="383189"/>
                    <a:pt x="198828" y="394013"/>
                  </a:cubicBezTo>
                  <a:cubicBezTo>
                    <a:pt x="195694" y="400895"/>
                    <a:pt x="191505" y="407806"/>
                    <a:pt x="183432" y="409166"/>
                  </a:cubicBezTo>
                  <a:cubicBezTo>
                    <a:pt x="167232" y="406557"/>
                    <a:pt x="169118" y="384383"/>
                    <a:pt x="167398" y="371727"/>
                  </a:cubicBezTo>
                  <a:cubicBezTo>
                    <a:pt x="165678" y="345779"/>
                    <a:pt x="165761" y="318276"/>
                    <a:pt x="165817" y="292022"/>
                  </a:cubicBezTo>
                  <a:cubicBezTo>
                    <a:pt x="165567" y="236211"/>
                    <a:pt x="167148" y="180429"/>
                    <a:pt x="165983" y="124590"/>
                  </a:cubicBezTo>
                  <a:cubicBezTo>
                    <a:pt x="164763" y="109160"/>
                    <a:pt x="173834" y="90954"/>
                    <a:pt x="152030" y="90954"/>
                  </a:cubicBezTo>
                  <a:cubicBezTo>
                    <a:pt x="151364" y="90954"/>
                    <a:pt x="150670" y="90954"/>
                    <a:pt x="149921" y="91010"/>
                  </a:cubicBezTo>
                  <a:cubicBezTo>
                    <a:pt x="115107" y="91509"/>
                    <a:pt x="78932" y="87679"/>
                    <a:pt x="45089" y="78132"/>
                  </a:cubicBezTo>
                  <a:cubicBezTo>
                    <a:pt x="32966" y="72499"/>
                    <a:pt x="18374" y="70722"/>
                    <a:pt x="8110" y="61925"/>
                  </a:cubicBezTo>
                  <a:cubicBezTo>
                    <a:pt x="-13333" y="37947"/>
                    <a:pt x="12271" y="24098"/>
                    <a:pt x="32605" y="14607"/>
                  </a:cubicBezTo>
                  <a:cubicBezTo>
                    <a:pt x="55214" y="9084"/>
                    <a:pt x="78572" y="9778"/>
                    <a:pt x="101597" y="7002"/>
                  </a:cubicBezTo>
                  <a:cubicBezTo>
                    <a:pt x="142792" y="2257"/>
                    <a:pt x="184237" y="-158"/>
                    <a:pt x="225765" y="9"/>
                  </a:cubicBezTo>
                  <a:cubicBezTo>
                    <a:pt x="249011" y="92"/>
                    <a:pt x="272258" y="64"/>
                    <a:pt x="295505" y="37"/>
                  </a:cubicBezTo>
                  <a:cubicBezTo>
                    <a:pt x="310041" y="37"/>
                    <a:pt x="324577" y="9"/>
                    <a:pt x="339086" y="37"/>
                  </a:cubicBezTo>
                  <a:cubicBezTo>
                    <a:pt x="353234" y="-102"/>
                    <a:pt x="367354" y="175"/>
                    <a:pt x="381474" y="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9" name="Google Shape;1669;p37"/>
          <p:cNvGrpSpPr/>
          <p:nvPr/>
        </p:nvGrpSpPr>
        <p:grpSpPr>
          <a:xfrm>
            <a:off x="4385888" y="2869122"/>
            <a:ext cx="618700" cy="593428"/>
            <a:chOff x="8771776" y="5738244"/>
            <a:chExt cx="1237400" cy="1186855"/>
          </a:xfrm>
        </p:grpSpPr>
        <p:sp>
          <p:nvSpPr>
            <p:cNvPr id="1670" name="Google Shape;1670;p37"/>
            <p:cNvSpPr/>
            <p:nvPr/>
          </p:nvSpPr>
          <p:spPr>
            <a:xfrm>
              <a:off x="8879777" y="5764487"/>
              <a:ext cx="280060" cy="517080"/>
            </a:xfrm>
            <a:custGeom>
              <a:rect b="b" l="l" r="r" t="t"/>
              <a:pathLst>
                <a:path extrusionOk="0" h="517080" w="280060">
                  <a:moveTo>
                    <a:pt x="25289" y="490627"/>
                  </a:moveTo>
                  <a:cubicBezTo>
                    <a:pt x="44171" y="498051"/>
                    <a:pt x="64636" y="498546"/>
                    <a:pt x="84507" y="501268"/>
                  </a:cubicBezTo>
                  <a:cubicBezTo>
                    <a:pt x="106382" y="504015"/>
                    <a:pt x="128109" y="508618"/>
                    <a:pt x="150183" y="509237"/>
                  </a:cubicBezTo>
                  <a:cubicBezTo>
                    <a:pt x="169609" y="508469"/>
                    <a:pt x="188787" y="510078"/>
                    <a:pt x="207891" y="513542"/>
                  </a:cubicBezTo>
                  <a:cubicBezTo>
                    <a:pt x="222813" y="514780"/>
                    <a:pt x="237759" y="515398"/>
                    <a:pt x="252681" y="516809"/>
                  </a:cubicBezTo>
                  <a:cubicBezTo>
                    <a:pt x="253894" y="516982"/>
                    <a:pt x="255082" y="517056"/>
                    <a:pt x="256195" y="517081"/>
                  </a:cubicBezTo>
                  <a:cubicBezTo>
                    <a:pt x="269113" y="517081"/>
                    <a:pt x="275299" y="505723"/>
                    <a:pt x="277996" y="493646"/>
                  </a:cubicBezTo>
                  <a:cubicBezTo>
                    <a:pt x="281510" y="479813"/>
                    <a:pt x="281733" y="462565"/>
                    <a:pt x="268964" y="453385"/>
                  </a:cubicBezTo>
                  <a:cubicBezTo>
                    <a:pt x="260625" y="446258"/>
                    <a:pt x="250108" y="442694"/>
                    <a:pt x="239640" y="439972"/>
                  </a:cubicBezTo>
                  <a:cubicBezTo>
                    <a:pt x="224446" y="434677"/>
                    <a:pt x="208435" y="434355"/>
                    <a:pt x="192721" y="431806"/>
                  </a:cubicBezTo>
                  <a:cubicBezTo>
                    <a:pt x="161170" y="423887"/>
                    <a:pt x="129124" y="418418"/>
                    <a:pt x="97672" y="410104"/>
                  </a:cubicBezTo>
                  <a:cubicBezTo>
                    <a:pt x="96286" y="393450"/>
                    <a:pt x="104155" y="377216"/>
                    <a:pt x="107471" y="361057"/>
                  </a:cubicBezTo>
                  <a:cubicBezTo>
                    <a:pt x="110193" y="350490"/>
                    <a:pt x="111876" y="339652"/>
                    <a:pt x="113979" y="328961"/>
                  </a:cubicBezTo>
                  <a:cubicBezTo>
                    <a:pt x="124744" y="273184"/>
                    <a:pt x="135830" y="217010"/>
                    <a:pt x="146347" y="161084"/>
                  </a:cubicBezTo>
                  <a:cubicBezTo>
                    <a:pt x="150950" y="124831"/>
                    <a:pt x="164263" y="89716"/>
                    <a:pt x="162927" y="52795"/>
                  </a:cubicBezTo>
                  <a:cubicBezTo>
                    <a:pt x="162358" y="34433"/>
                    <a:pt x="156048" y="12756"/>
                    <a:pt x="138528" y="3897"/>
                  </a:cubicBezTo>
                  <a:cubicBezTo>
                    <a:pt x="122170" y="-1671"/>
                    <a:pt x="100270" y="-2884"/>
                    <a:pt x="87872" y="11246"/>
                  </a:cubicBezTo>
                  <a:cubicBezTo>
                    <a:pt x="82057" y="17977"/>
                    <a:pt x="76390" y="25673"/>
                    <a:pt x="75004" y="34681"/>
                  </a:cubicBezTo>
                  <a:cubicBezTo>
                    <a:pt x="72208" y="42278"/>
                    <a:pt x="69016" y="49801"/>
                    <a:pt x="66492" y="57497"/>
                  </a:cubicBezTo>
                  <a:cubicBezTo>
                    <a:pt x="52535" y="99540"/>
                    <a:pt x="43948" y="143118"/>
                    <a:pt x="33357" y="186077"/>
                  </a:cubicBezTo>
                  <a:cubicBezTo>
                    <a:pt x="21850" y="239554"/>
                    <a:pt x="15020" y="293896"/>
                    <a:pt x="6680" y="347942"/>
                  </a:cubicBezTo>
                  <a:cubicBezTo>
                    <a:pt x="2548" y="380656"/>
                    <a:pt x="-1" y="413543"/>
                    <a:pt x="222" y="446555"/>
                  </a:cubicBezTo>
                  <a:cubicBezTo>
                    <a:pt x="-1436" y="465881"/>
                    <a:pt x="6136" y="483699"/>
                    <a:pt x="25289" y="4906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9086784" y="5775371"/>
              <a:ext cx="302606" cy="445345"/>
            </a:xfrm>
            <a:custGeom>
              <a:rect b="b" l="l" r="r" t="t"/>
              <a:pathLst>
                <a:path extrusionOk="0" h="445345" w="302606">
                  <a:moveTo>
                    <a:pt x="105387" y="430349"/>
                  </a:moveTo>
                  <a:cubicBezTo>
                    <a:pt x="126941" y="440495"/>
                    <a:pt x="150425" y="445692"/>
                    <a:pt x="174255" y="445247"/>
                  </a:cubicBezTo>
                  <a:cubicBezTo>
                    <a:pt x="176284" y="445321"/>
                    <a:pt x="178363" y="445346"/>
                    <a:pt x="180442" y="445346"/>
                  </a:cubicBezTo>
                  <a:cubicBezTo>
                    <a:pt x="190612" y="445346"/>
                    <a:pt x="200981" y="444554"/>
                    <a:pt x="210162" y="439976"/>
                  </a:cubicBezTo>
                  <a:cubicBezTo>
                    <a:pt x="230330" y="430448"/>
                    <a:pt x="237407" y="403005"/>
                    <a:pt x="219516" y="387662"/>
                  </a:cubicBezTo>
                  <a:cubicBezTo>
                    <a:pt x="212612" y="381030"/>
                    <a:pt x="204148" y="376353"/>
                    <a:pt x="195265" y="372939"/>
                  </a:cubicBezTo>
                  <a:cubicBezTo>
                    <a:pt x="174948" y="364574"/>
                    <a:pt x="153815" y="357472"/>
                    <a:pt x="135033" y="345866"/>
                  </a:cubicBezTo>
                  <a:cubicBezTo>
                    <a:pt x="113132" y="328396"/>
                    <a:pt x="82967" y="310009"/>
                    <a:pt x="86778" y="277716"/>
                  </a:cubicBezTo>
                  <a:cubicBezTo>
                    <a:pt x="101328" y="268510"/>
                    <a:pt x="118849" y="266283"/>
                    <a:pt x="135676" y="264823"/>
                  </a:cubicBezTo>
                  <a:cubicBezTo>
                    <a:pt x="151959" y="263635"/>
                    <a:pt x="169207" y="266159"/>
                    <a:pt x="184698" y="259898"/>
                  </a:cubicBezTo>
                  <a:cubicBezTo>
                    <a:pt x="203777" y="249901"/>
                    <a:pt x="207464" y="225774"/>
                    <a:pt x="212513" y="206744"/>
                  </a:cubicBezTo>
                  <a:cubicBezTo>
                    <a:pt x="220926" y="181008"/>
                    <a:pt x="201674" y="169847"/>
                    <a:pt x="186529" y="153243"/>
                  </a:cubicBezTo>
                  <a:cubicBezTo>
                    <a:pt x="175888" y="140499"/>
                    <a:pt x="167301" y="124018"/>
                    <a:pt x="166485" y="106968"/>
                  </a:cubicBezTo>
                  <a:cubicBezTo>
                    <a:pt x="161981" y="66656"/>
                    <a:pt x="202218" y="75639"/>
                    <a:pt x="227707" y="82568"/>
                  </a:cubicBezTo>
                  <a:cubicBezTo>
                    <a:pt x="249830" y="88433"/>
                    <a:pt x="279129" y="100088"/>
                    <a:pt x="295882" y="77718"/>
                  </a:cubicBezTo>
                  <a:cubicBezTo>
                    <a:pt x="317733" y="49829"/>
                    <a:pt x="281133" y="28597"/>
                    <a:pt x="260099" y="15976"/>
                  </a:cubicBezTo>
                  <a:cubicBezTo>
                    <a:pt x="248023" y="11324"/>
                    <a:pt x="235502" y="9691"/>
                    <a:pt x="222609" y="7513"/>
                  </a:cubicBezTo>
                  <a:cubicBezTo>
                    <a:pt x="189424" y="-2385"/>
                    <a:pt x="150623" y="-5058"/>
                    <a:pt x="120878" y="15531"/>
                  </a:cubicBezTo>
                  <a:cubicBezTo>
                    <a:pt x="96429" y="35699"/>
                    <a:pt x="88337" y="69601"/>
                    <a:pt x="87099" y="100014"/>
                  </a:cubicBezTo>
                  <a:cubicBezTo>
                    <a:pt x="88089" y="132654"/>
                    <a:pt x="105040" y="163809"/>
                    <a:pt x="127510" y="186823"/>
                  </a:cubicBezTo>
                  <a:cubicBezTo>
                    <a:pt x="111153" y="186650"/>
                    <a:pt x="94548" y="185066"/>
                    <a:pt x="78612" y="189842"/>
                  </a:cubicBezTo>
                  <a:cubicBezTo>
                    <a:pt x="49114" y="198058"/>
                    <a:pt x="23873" y="219909"/>
                    <a:pt x="10684" y="247476"/>
                  </a:cubicBezTo>
                  <a:cubicBezTo>
                    <a:pt x="-3323" y="276924"/>
                    <a:pt x="-2976" y="319833"/>
                    <a:pt x="8333" y="350123"/>
                  </a:cubicBezTo>
                  <a:cubicBezTo>
                    <a:pt x="25729" y="390904"/>
                    <a:pt x="65372" y="415378"/>
                    <a:pt x="105387" y="430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9319290" y="5857857"/>
              <a:ext cx="347685" cy="421038"/>
            </a:xfrm>
            <a:custGeom>
              <a:rect b="b" l="l" r="r" t="t"/>
              <a:pathLst>
                <a:path extrusionOk="0" h="421038" w="347685">
                  <a:moveTo>
                    <a:pt x="36700" y="45393"/>
                  </a:moveTo>
                  <a:cubicBezTo>
                    <a:pt x="29672" y="46308"/>
                    <a:pt x="22223" y="45937"/>
                    <a:pt x="15938" y="49872"/>
                  </a:cubicBezTo>
                  <a:cubicBezTo>
                    <a:pt x="3837" y="57098"/>
                    <a:pt x="-3166" y="71426"/>
                    <a:pt x="1412" y="85160"/>
                  </a:cubicBezTo>
                  <a:cubicBezTo>
                    <a:pt x="4530" y="103125"/>
                    <a:pt x="14329" y="113568"/>
                    <a:pt x="33112" y="112875"/>
                  </a:cubicBezTo>
                  <a:cubicBezTo>
                    <a:pt x="53898" y="114335"/>
                    <a:pt x="74858" y="115993"/>
                    <a:pt x="95521" y="112405"/>
                  </a:cubicBezTo>
                  <a:cubicBezTo>
                    <a:pt x="112769" y="108446"/>
                    <a:pt x="130141" y="106144"/>
                    <a:pt x="147711" y="102680"/>
                  </a:cubicBezTo>
                  <a:cubicBezTo>
                    <a:pt x="147884" y="151454"/>
                    <a:pt x="150359" y="200081"/>
                    <a:pt x="156223" y="248509"/>
                  </a:cubicBezTo>
                  <a:cubicBezTo>
                    <a:pt x="159663" y="279268"/>
                    <a:pt x="162484" y="308097"/>
                    <a:pt x="170527" y="338287"/>
                  </a:cubicBezTo>
                  <a:cubicBezTo>
                    <a:pt x="177431" y="362415"/>
                    <a:pt x="174313" y="416411"/>
                    <a:pt x="206310" y="421038"/>
                  </a:cubicBezTo>
                  <a:cubicBezTo>
                    <a:pt x="231402" y="419900"/>
                    <a:pt x="239123" y="389883"/>
                    <a:pt x="241375" y="369220"/>
                  </a:cubicBezTo>
                  <a:cubicBezTo>
                    <a:pt x="242860" y="356649"/>
                    <a:pt x="242290" y="344004"/>
                    <a:pt x="241647" y="331383"/>
                  </a:cubicBezTo>
                  <a:cubicBezTo>
                    <a:pt x="241721" y="321237"/>
                    <a:pt x="242414" y="311042"/>
                    <a:pt x="241721" y="300896"/>
                  </a:cubicBezTo>
                  <a:cubicBezTo>
                    <a:pt x="242488" y="263604"/>
                    <a:pt x="238727" y="226386"/>
                    <a:pt x="235386" y="189242"/>
                  </a:cubicBezTo>
                  <a:cubicBezTo>
                    <a:pt x="233209" y="167416"/>
                    <a:pt x="231501" y="145515"/>
                    <a:pt x="230635" y="123590"/>
                  </a:cubicBezTo>
                  <a:cubicBezTo>
                    <a:pt x="229620" y="110129"/>
                    <a:pt x="227022" y="96766"/>
                    <a:pt x="227047" y="83205"/>
                  </a:cubicBezTo>
                  <a:cubicBezTo>
                    <a:pt x="247091" y="81052"/>
                    <a:pt x="266814" y="75880"/>
                    <a:pt x="286140" y="70213"/>
                  </a:cubicBezTo>
                  <a:cubicBezTo>
                    <a:pt x="304131" y="65412"/>
                    <a:pt x="322245" y="59102"/>
                    <a:pt x="336548" y="46754"/>
                  </a:cubicBezTo>
                  <a:cubicBezTo>
                    <a:pt x="355504" y="32178"/>
                    <a:pt x="349268" y="4166"/>
                    <a:pt x="325388" y="429"/>
                  </a:cubicBezTo>
                  <a:cubicBezTo>
                    <a:pt x="289605" y="-2318"/>
                    <a:pt x="254218" y="8818"/>
                    <a:pt x="219054" y="14064"/>
                  </a:cubicBezTo>
                  <a:cubicBezTo>
                    <a:pt x="192724" y="20003"/>
                    <a:pt x="165850" y="21958"/>
                    <a:pt x="139297" y="26437"/>
                  </a:cubicBezTo>
                  <a:cubicBezTo>
                    <a:pt x="114477" y="31015"/>
                    <a:pt x="90028" y="37375"/>
                    <a:pt x="65381" y="42844"/>
                  </a:cubicBezTo>
                  <a:cubicBezTo>
                    <a:pt x="55853" y="43982"/>
                    <a:pt x="46227" y="44254"/>
                    <a:pt x="36700" y="453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9729588" y="5738244"/>
              <a:ext cx="60722" cy="101191"/>
            </a:xfrm>
            <a:custGeom>
              <a:rect b="b" l="l" r="r" t="t"/>
              <a:pathLst>
                <a:path extrusionOk="0" h="101191" w="60722">
                  <a:moveTo>
                    <a:pt x="11971" y="101037"/>
                  </a:moveTo>
                  <a:cubicBezTo>
                    <a:pt x="12985" y="101160"/>
                    <a:pt x="14000" y="101210"/>
                    <a:pt x="14990" y="101185"/>
                  </a:cubicBezTo>
                  <a:cubicBezTo>
                    <a:pt x="30333" y="101185"/>
                    <a:pt x="41889" y="86610"/>
                    <a:pt x="47754" y="73569"/>
                  </a:cubicBezTo>
                  <a:cubicBezTo>
                    <a:pt x="56390" y="55380"/>
                    <a:pt x="70693" y="17939"/>
                    <a:pt x="50253" y="3587"/>
                  </a:cubicBezTo>
                  <a:cubicBezTo>
                    <a:pt x="46541" y="1063"/>
                    <a:pt x="40033" y="-1313"/>
                    <a:pt x="35777" y="840"/>
                  </a:cubicBezTo>
                  <a:cubicBezTo>
                    <a:pt x="33129" y="1087"/>
                    <a:pt x="30580" y="2028"/>
                    <a:pt x="28328" y="3438"/>
                  </a:cubicBezTo>
                  <a:cubicBezTo>
                    <a:pt x="18207" y="3710"/>
                    <a:pt x="7888" y="10540"/>
                    <a:pt x="5265" y="20439"/>
                  </a:cubicBezTo>
                  <a:cubicBezTo>
                    <a:pt x="1949" y="32465"/>
                    <a:pt x="10115" y="43552"/>
                    <a:pt x="10585" y="55380"/>
                  </a:cubicBezTo>
                  <a:cubicBezTo>
                    <a:pt x="10635" y="63249"/>
                    <a:pt x="7343" y="70673"/>
                    <a:pt x="3730" y="77503"/>
                  </a:cubicBezTo>
                  <a:cubicBezTo>
                    <a:pt x="1330" y="81958"/>
                    <a:pt x="-1293" y="86907"/>
                    <a:pt x="711" y="92079"/>
                  </a:cubicBezTo>
                  <a:cubicBezTo>
                    <a:pt x="2419" y="96879"/>
                    <a:pt x="6997" y="100294"/>
                    <a:pt x="11971" y="1010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9692542" y="5828004"/>
              <a:ext cx="316634" cy="454702"/>
            </a:xfrm>
            <a:custGeom>
              <a:rect b="b" l="l" r="r" t="t"/>
              <a:pathLst>
                <a:path extrusionOk="0" h="454702" w="316634">
                  <a:moveTo>
                    <a:pt x="290984" y="16053"/>
                  </a:moveTo>
                  <a:cubicBezTo>
                    <a:pt x="276854" y="6476"/>
                    <a:pt x="259928" y="1181"/>
                    <a:pt x="242927" y="42"/>
                  </a:cubicBezTo>
                  <a:cubicBezTo>
                    <a:pt x="237978" y="-205"/>
                    <a:pt x="233103" y="686"/>
                    <a:pt x="228203" y="1255"/>
                  </a:cubicBezTo>
                  <a:cubicBezTo>
                    <a:pt x="226496" y="1478"/>
                    <a:pt x="224986" y="2393"/>
                    <a:pt x="224071" y="3730"/>
                  </a:cubicBezTo>
                  <a:cubicBezTo>
                    <a:pt x="196677" y="3779"/>
                    <a:pt x="167328" y="8951"/>
                    <a:pt x="145997" y="27288"/>
                  </a:cubicBezTo>
                  <a:cubicBezTo>
                    <a:pt x="110808" y="57948"/>
                    <a:pt x="83538" y="101774"/>
                    <a:pt x="90145" y="150028"/>
                  </a:cubicBezTo>
                  <a:cubicBezTo>
                    <a:pt x="91778" y="179996"/>
                    <a:pt x="112614" y="203455"/>
                    <a:pt x="129961" y="226246"/>
                  </a:cubicBezTo>
                  <a:cubicBezTo>
                    <a:pt x="139464" y="237654"/>
                    <a:pt x="145997" y="251067"/>
                    <a:pt x="153049" y="264058"/>
                  </a:cubicBezTo>
                  <a:cubicBezTo>
                    <a:pt x="167006" y="293605"/>
                    <a:pt x="182002" y="334758"/>
                    <a:pt x="157652" y="362845"/>
                  </a:cubicBezTo>
                  <a:cubicBezTo>
                    <a:pt x="152678" y="367621"/>
                    <a:pt x="148273" y="373362"/>
                    <a:pt x="142211" y="376777"/>
                  </a:cubicBezTo>
                  <a:cubicBezTo>
                    <a:pt x="132362" y="380390"/>
                    <a:pt x="119989" y="382543"/>
                    <a:pt x="109150" y="380241"/>
                  </a:cubicBezTo>
                  <a:cubicBezTo>
                    <a:pt x="87151" y="370912"/>
                    <a:pt x="67972" y="355198"/>
                    <a:pt x="51986" y="337604"/>
                  </a:cubicBezTo>
                  <a:cubicBezTo>
                    <a:pt x="48101" y="332630"/>
                    <a:pt x="44761" y="327260"/>
                    <a:pt x="41049" y="322162"/>
                  </a:cubicBezTo>
                  <a:cubicBezTo>
                    <a:pt x="39589" y="320009"/>
                    <a:pt x="37362" y="318500"/>
                    <a:pt x="34813" y="318030"/>
                  </a:cubicBezTo>
                  <a:cubicBezTo>
                    <a:pt x="19025" y="315679"/>
                    <a:pt x="5068" y="329487"/>
                    <a:pt x="1653" y="344087"/>
                  </a:cubicBezTo>
                  <a:cubicBezTo>
                    <a:pt x="-5424" y="372793"/>
                    <a:pt x="11230" y="398454"/>
                    <a:pt x="32487" y="416197"/>
                  </a:cubicBezTo>
                  <a:cubicBezTo>
                    <a:pt x="54956" y="437603"/>
                    <a:pt x="84082" y="454529"/>
                    <a:pt x="115856" y="454554"/>
                  </a:cubicBezTo>
                  <a:cubicBezTo>
                    <a:pt x="117539" y="454628"/>
                    <a:pt x="119222" y="454677"/>
                    <a:pt x="120954" y="454702"/>
                  </a:cubicBezTo>
                  <a:cubicBezTo>
                    <a:pt x="141369" y="454702"/>
                    <a:pt x="161141" y="449011"/>
                    <a:pt x="179107" y="439310"/>
                  </a:cubicBezTo>
                  <a:cubicBezTo>
                    <a:pt x="195439" y="429956"/>
                    <a:pt x="211524" y="419216"/>
                    <a:pt x="223205" y="404245"/>
                  </a:cubicBezTo>
                  <a:cubicBezTo>
                    <a:pt x="252083" y="364998"/>
                    <a:pt x="247975" y="295560"/>
                    <a:pt x="236246" y="250349"/>
                  </a:cubicBezTo>
                  <a:cubicBezTo>
                    <a:pt x="227708" y="223821"/>
                    <a:pt x="215360" y="198927"/>
                    <a:pt x="202170" y="174478"/>
                  </a:cubicBezTo>
                  <a:cubicBezTo>
                    <a:pt x="193782" y="154854"/>
                    <a:pt x="181557" y="134785"/>
                    <a:pt x="182893" y="112761"/>
                  </a:cubicBezTo>
                  <a:cubicBezTo>
                    <a:pt x="184155" y="103283"/>
                    <a:pt x="184724" y="93261"/>
                    <a:pt x="189302" y="84699"/>
                  </a:cubicBezTo>
                  <a:cubicBezTo>
                    <a:pt x="197444" y="71484"/>
                    <a:pt x="214321" y="62031"/>
                    <a:pt x="229960" y="65125"/>
                  </a:cubicBezTo>
                  <a:cubicBezTo>
                    <a:pt x="236988" y="66585"/>
                    <a:pt x="242111" y="71856"/>
                    <a:pt x="246788" y="76929"/>
                  </a:cubicBezTo>
                  <a:cubicBezTo>
                    <a:pt x="253618" y="84154"/>
                    <a:pt x="260447" y="91454"/>
                    <a:pt x="267748" y="98210"/>
                  </a:cubicBezTo>
                  <a:cubicBezTo>
                    <a:pt x="283635" y="109321"/>
                    <a:pt x="305758" y="99126"/>
                    <a:pt x="313602" y="82917"/>
                  </a:cubicBezTo>
                  <a:cubicBezTo>
                    <a:pt x="323179" y="59012"/>
                    <a:pt x="308554" y="32237"/>
                    <a:pt x="290984" y="160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8771776" y="6346774"/>
              <a:ext cx="468897" cy="454386"/>
            </a:xfrm>
            <a:custGeom>
              <a:rect b="b" l="l" r="r" t="t"/>
              <a:pathLst>
                <a:path extrusionOk="0" h="454386" w="468897">
                  <a:moveTo>
                    <a:pt x="363652" y="98761"/>
                  </a:moveTo>
                  <a:cubicBezTo>
                    <a:pt x="378178" y="98018"/>
                    <a:pt x="392655" y="96954"/>
                    <a:pt x="407082" y="95296"/>
                  </a:cubicBezTo>
                  <a:cubicBezTo>
                    <a:pt x="427967" y="93143"/>
                    <a:pt x="452516" y="91139"/>
                    <a:pt x="465260" y="72010"/>
                  </a:cubicBezTo>
                  <a:cubicBezTo>
                    <a:pt x="473550" y="54416"/>
                    <a:pt x="465928" y="32788"/>
                    <a:pt x="459692" y="15515"/>
                  </a:cubicBezTo>
                  <a:cubicBezTo>
                    <a:pt x="454693" y="3092"/>
                    <a:pt x="447665" y="-1684"/>
                    <a:pt x="434327" y="519"/>
                  </a:cubicBezTo>
                  <a:cubicBezTo>
                    <a:pt x="421410" y="1558"/>
                    <a:pt x="408492" y="2944"/>
                    <a:pt x="395501" y="2672"/>
                  </a:cubicBezTo>
                  <a:cubicBezTo>
                    <a:pt x="349003" y="1756"/>
                    <a:pt x="302678" y="4676"/>
                    <a:pt x="256254" y="6532"/>
                  </a:cubicBezTo>
                  <a:cubicBezTo>
                    <a:pt x="238338" y="6433"/>
                    <a:pt x="220422" y="4750"/>
                    <a:pt x="202506" y="5443"/>
                  </a:cubicBezTo>
                  <a:cubicBezTo>
                    <a:pt x="171276" y="7101"/>
                    <a:pt x="140220" y="11778"/>
                    <a:pt x="108966" y="13684"/>
                  </a:cubicBezTo>
                  <a:cubicBezTo>
                    <a:pt x="87437" y="9279"/>
                    <a:pt x="65487" y="16876"/>
                    <a:pt x="45071" y="23409"/>
                  </a:cubicBezTo>
                  <a:cubicBezTo>
                    <a:pt x="30446" y="28210"/>
                    <a:pt x="13916" y="35708"/>
                    <a:pt x="6368" y="49838"/>
                  </a:cubicBezTo>
                  <a:cubicBezTo>
                    <a:pt x="924" y="62656"/>
                    <a:pt x="-2243" y="77504"/>
                    <a:pt x="1889" y="91114"/>
                  </a:cubicBezTo>
                  <a:cubicBezTo>
                    <a:pt x="6517" y="110763"/>
                    <a:pt x="25250" y="112495"/>
                    <a:pt x="42250" y="110787"/>
                  </a:cubicBezTo>
                  <a:cubicBezTo>
                    <a:pt x="61453" y="109946"/>
                    <a:pt x="80532" y="107447"/>
                    <a:pt x="99760" y="107001"/>
                  </a:cubicBezTo>
                  <a:cubicBezTo>
                    <a:pt x="108768" y="106853"/>
                    <a:pt x="117825" y="107026"/>
                    <a:pt x="126907" y="107224"/>
                  </a:cubicBezTo>
                  <a:cubicBezTo>
                    <a:pt x="135964" y="107397"/>
                    <a:pt x="145045" y="107595"/>
                    <a:pt x="154078" y="107447"/>
                  </a:cubicBezTo>
                  <a:cubicBezTo>
                    <a:pt x="158656" y="107694"/>
                    <a:pt x="163308" y="107496"/>
                    <a:pt x="167960" y="107298"/>
                  </a:cubicBezTo>
                  <a:cubicBezTo>
                    <a:pt x="177364" y="106902"/>
                    <a:pt x="186767" y="106531"/>
                    <a:pt x="195701" y="109624"/>
                  </a:cubicBezTo>
                  <a:cubicBezTo>
                    <a:pt x="196864" y="155924"/>
                    <a:pt x="196740" y="202422"/>
                    <a:pt x="197854" y="248697"/>
                  </a:cubicBezTo>
                  <a:cubicBezTo>
                    <a:pt x="198547" y="273567"/>
                    <a:pt x="202308" y="298239"/>
                    <a:pt x="203075" y="323133"/>
                  </a:cubicBezTo>
                  <a:cubicBezTo>
                    <a:pt x="203100" y="346147"/>
                    <a:pt x="201293" y="369112"/>
                    <a:pt x="202060" y="392150"/>
                  </a:cubicBezTo>
                  <a:cubicBezTo>
                    <a:pt x="203323" y="410883"/>
                    <a:pt x="198225" y="454857"/>
                    <a:pt x="225817" y="454362"/>
                  </a:cubicBezTo>
                  <a:cubicBezTo>
                    <a:pt x="226138" y="454387"/>
                    <a:pt x="226460" y="454387"/>
                    <a:pt x="226757" y="454387"/>
                  </a:cubicBezTo>
                  <a:cubicBezTo>
                    <a:pt x="245737" y="454387"/>
                    <a:pt x="264569" y="448472"/>
                    <a:pt x="280629" y="438401"/>
                  </a:cubicBezTo>
                  <a:cubicBezTo>
                    <a:pt x="287335" y="433352"/>
                    <a:pt x="286791" y="424196"/>
                    <a:pt x="286766" y="416649"/>
                  </a:cubicBezTo>
                  <a:cubicBezTo>
                    <a:pt x="285059" y="394699"/>
                    <a:pt x="289241" y="372972"/>
                    <a:pt x="288053" y="350998"/>
                  </a:cubicBezTo>
                  <a:cubicBezTo>
                    <a:pt x="289216" y="301555"/>
                    <a:pt x="291097" y="252063"/>
                    <a:pt x="290404" y="202546"/>
                  </a:cubicBezTo>
                  <a:cubicBezTo>
                    <a:pt x="289637" y="169312"/>
                    <a:pt x="287137" y="135434"/>
                    <a:pt x="295155" y="102794"/>
                  </a:cubicBezTo>
                  <a:cubicBezTo>
                    <a:pt x="318070" y="103215"/>
                    <a:pt x="340812" y="100023"/>
                    <a:pt x="363652" y="98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9099125" y="6460401"/>
              <a:ext cx="267908" cy="464698"/>
            </a:xfrm>
            <a:custGeom>
              <a:rect b="b" l="l" r="r" t="t"/>
              <a:pathLst>
                <a:path extrusionOk="0" h="464698" w="267908">
                  <a:moveTo>
                    <a:pt x="255751" y="328338"/>
                  </a:moveTo>
                  <a:cubicBezTo>
                    <a:pt x="251990" y="303963"/>
                    <a:pt x="247907" y="279489"/>
                    <a:pt x="242364" y="255436"/>
                  </a:cubicBezTo>
                  <a:cubicBezTo>
                    <a:pt x="237365" y="235293"/>
                    <a:pt x="234915" y="214704"/>
                    <a:pt x="231772" y="194239"/>
                  </a:cubicBezTo>
                  <a:cubicBezTo>
                    <a:pt x="226749" y="165286"/>
                    <a:pt x="221057" y="136457"/>
                    <a:pt x="215935" y="107553"/>
                  </a:cubicBezTo>
                  <a:cubicBezTo>
                    <a:pt x="211456" y="84020"/>
                    <a:pt x="208214" y="60140"/>
                    <a:pt x="199998" y="37547"/>
                  </a:cubicBezTo>
                  <a:cubicBezTo>
                    <a:pt x="196905" y="22773"/>
                    <a:pt x="187254" y="10202"/>
                    <a:pt x="172679" y="5377"/>
                  </a:cubicBezTo>
                  <a:cubicBezTo>
                    <a:pt x="156396" y="-1428"/>
                    <a:pt x="107126" y="-5215"/>
                    <a:pt x="100593" y="15770"/>
                  </a:cubicBezTo>
                  <a:cubicBezTo>
                    <a:pt x="74362" y="63777"/>
                    <a:pt x="65330" y="118466"/>
                    <a:pt x="49121" y="170210"/>
                  </a:cubicBezTo>
                  <a:cubicBezTo>
                    <a:pt x="41524" y="193942"/>
                    <a:pt x="33012" y="217475"/>
                    <a:pt x="28409" y="242048"/>
                  </a:cubicBezTo>
                  <a:cubicBezTo>
                    <a:pt x="25588" y="256698"/>
                    <a:pt x="24425" y="271595"/>
                    <a:pt x="23138" y="286443"/>
                  </a:cubicBezTo>
                  <a:cubicBezTo>
                    <a:pt x="21257" y="305695"/>
                    <a:pt x="16432" y="324453"/>
                    <a:pt x="13759" y="343606"/>
                  </a:cubicBezTo>
                  <a:cubicBezTo>
                    <a:pt x="11408" y="363007"/>
                    <a:pt x="7969" y="382260"/>
                    <a:pt x="3366" y="401265"/>
                  </a:cubicBezTo>
                  <a:cubicBezTo>
                    <a:pt x="941" y="413266"/>
                    <a:pt x="-24" y="425615"/>
                    <a:pt x="0" y="437864"/>
                  </a:cubicBezTo>
                  <a:cubicBezTo>
                    <a:pt x="99" y="446847"/>
                    <a:pt x="8018" y="452786"/>
                    <a:pt x="15541" y="456102"/>
                  </a:cubicBezTo>
                  <a:cubicBezTo>
                    <a:pt x="50779" y="471148"/>
                    <a:pt x="59837" y="449074"/>
                    <a:pt x="65875" y="418636"/>
                  </a:cubicBezTo>
                  <a:cubicBezTo>
                    <a:pt x="71145" y="390549"/>
                    <a:pt x="75649" y="362314"/>
                    <a:pt x="79609" y="334029"/>
                  </a:cubicBezTo>
                  <a:cubicBezTo>
                    <a:pt x="88072" y="329897"/>
                    <a:pt x="97525" y="329971"/>
                    <a:pt x="106829" y="330070"/>
                  </a:cubicBezTo>
                  <a:cubicBezTo>
                    <a:pt x="108759" y="330095"/>
                    <a:pt x="110690" y="330120"/>
                    <a:pt x="112595" y="330095"/>
                  </a:cubicBezTo>
                  <a:cubicBezTo>
                    <a:pt x="125067" y="329996"/>
                    <a:pt x="137440" y="328610"/>
                    <a:pt x="149887" y="328090"/>
                  </a:cubicBezTo>
                  <a:cubicBezTo>
                    <a:pt x="154960" y="328264"/>
                    <a:pt x="160058" y="328090"/>
                    <a:pt x="165156" y="327942"/>
                  </a:cubicBezTo>
                  <a:cubicBezTo>
                    <a:pt x="171219" y="327744"/>
                    <a:pt x="177306" y="327546"/>
                    <a:pt x="183344" y="327967"/>
                  </a:cubicBezTo>
                  <a:cubicBezTo>
                    <a:pt x="188912" y="333064"/>
                    <a:pt x="189357" y="341231"/>
                    <a:pt x="191189" y="348481"/>
                  </a:cubicBezTo>
                  <a:cubicBezTo>
                    <a:pt x="196212" y="379513"/>
                    <a:pt x="199231" y="410817"/>
                    <a:pt x="203834" y="441898"/>
                  </a:cubicBezTo>
                  <a:cubicBezTo>
                    <a:pt x="203982" y="459863"/>
                    <a:pt x="216355" y="463748"/>
                    <a:pt x="231995" y="464664"/>
                  </a:cubicBezTo>
                  <a:cubicBezTo>
                    <a:pt x="232861" y="464689"/>
                    <a:pt x="233678" y="464714"/>
                    <a:pt x="234519" y="464689"/>
                  </a:cubicBezTo>
                  <a:cubicBezTo>
                    <a:pt x="277775" y="464689"/>
                    <a:pt x="267555" y="418216"/>
                    <a:pt x="265080" y="388174"/>
                  </a:cubicBezTo>
                  <a:cubicBezTo>
                    <a:pt x="263299" y="368055"/>
                    <a:pt x="259141" y="348234"/>
                    <a:pt x="255751" y="328338"/>
                  </a:cubicBezTo>
                  <a:close/>
                  <a:moveTo>
                    <a:pt x="93219" y="205721"/>
                  </a:moveTo>
                  <a:cubicBezTo>
                    <a:pt x="94728" y="192482"/>
                    <a:pt x="98713" y="179515"/>
                    <a:pt x="101459" y="166449"/>
                  </a:cubicBezTo>
                  <a:cubicBezTo>
                    <a:pt x="107695" y="136506"/>
                    <a:pt x="113832" y="106464"/>
                    <a:pt x="122642" y="77116"/>
                  </a:cubicBezTo>
                  <a:cubicBezTo>
                    <a:pt x="124053" y="74468"/>
                    <a:pt x="125463" y="71820"/>
                    <a:pt x="126750" y="69123"/>
                  </a:cubicBezTo>
                  <a:cubicBezTo>
                    <a:pt x="129769" y="68405"/>
                    <a:pt x="131254" y="65039"/>
                    <a:pt x="133085" y="62664"/>
                  </a:cubicBezTo>
                  <a:lnTo>
                    <a:pt x="133085" y="62639"/>
                  </a:lnTo>
                  <a:cubicBezTo>
                    <a:pt x="158351" y="60734"/>
                    <a:pt x="165403" y="86866"/>
                    <a:pt x="166047" y="107232"/>
                  </a:cubicBezTo>
                  <a:cubicBezTo>
                    <a:pt x="167383" y="126633"/>
                    <a:pt x="167853" y="146058"/>
                    <a:pt x="168422" y="165459"/>
                  </a:cubicBezTo>
                  <a:cubicBezTo>
                    <a:pt x="168125" y="194338"/>
                    <a:pt x="171243" y="226631"/>
                    <a:pt x="157534" y="253184"/>
                  </a:cubicBezTo>
                  <a:cubicBezTo>
                    <a:pt x="155851" y="256005"/>
                    <a:pt x="152882" y="256995"/>
                    <a:pt x="149788" y="257341"/>
                  </a:cubicBezTo>
                  <a:cubicBezTo>
                    <a:pt x="139321" y="258801"/>
                    <a:pt x="128804" y="259989"/>
                    <a:pt x="118262" y="260583"/>
                  </a:cubicBezTo>
                  <a:cubicBezTo>
                    <a:pt x="109353" y="260657"/>
                    <a:pt x="99999" y="260014"/>
                    <a:pt x="92081" y="255584"/>
                  </a:cubicBezTo>
                  <a:cubicBezTo>
                    <a:pt x="91511" y="239202"/>
                    <a:pt x="91462" y="222078"/>
                    <a:pt x="93219" y="2057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9366757" y="6263876"/>
              <a:ext cx="254103" cy="481656"/>
            </a:xfrm>
            <a:custGeom>
              <a:rect b="b" l="l" r="r" t="t"/>
              <a:pathLst>
                <a:path extrusionOk="0" h="481656" w="254103">
                  <a:moveTo>
                    <a:pt x="200515" y="398509"/>
                  </a:moveTo>
                  <a:cubicBezTo>
                    <a:pt x="188191" y="396332"/>
                    <a:pt x="176387" y="392100"/>
                    <a:pt x="164187" y="389527"/>
                  </a:cubicBezTo>
                  <a:cubicBezTo>
                    <a:pt x="150107" y="387002"/>
                    <a:pt x="136175" y="384379"/>
                    <a:pt x="122688" y="379034"/>
                  </a:cubicBezTo>
                  <a:cubicBezTo>
                    <a:pt x="108855" y="373887"/>
                    <a:pt x="94552" y="369952"/>
                    <a:pt x="80694" y="365102"/>
                  </a:cubicBezTo>
                  <a:cubicBezTo>
                    <a:pt x="75299" y="346122"/>
                    <a:pt x="77032" y="326003"/>
                    <a:pt x="76215" y="306479"/>
                  </a:cubicBezTo>
                  <a:cubicBezTo>
                    <a:pt x="75423" y="276585"/>
                    <a:pt x="79160" y="246816"/>
                    <a:pt x="80818" y="217022"/>
                  </a:cubicBezTo>
                  <a:cubicBezTo>
                    <a:pt x="82451" y="177131"/>
                    <a:pt x="83292" y="137265"/>
                    <a:pt x="85618" y="97424"/>
                  </a:cubicBezTo>
                  <a:cubicBezTo>
                    <a:pt x="86955" y="82700"/>
                    <a:pt x="88266" y="67927"/>
                    <a:pt x="88390" y="53153"/>
                  </a:cubicBezTo>
                  <a:cubicBezTo>
                    <a:pt x="88266" y="40731"/>
                    <a:pt x="90691" y="26452"/>
                    <a:pt x="82476" y="15984"/>
                  </a:cubicBezTo>
                  <a:cubicBezTo>
                    <a:pt x="73097" y="2102"/>
                    <a:pt x="36151" y="-8712"/>
                    <a:pt x="27317" y="9971"/>
                  </a:cubicBezTo>
                  <a:cubicBezTo>
                    <a:pt x="26253" y="10342"/>
                    <a:pt x="25782" y="11555"/>
                    <a:pt x="25387" y="12545"/>
                  </a:cubicBezTo>
                  <a:cubicBezTo>
                    <a:pt x="23382" y="19399"/>
                    <a:pt x="22318" y="26502"/>
                    <a:pt x="20907" y="33505"/>
                  </a:cubicBezTo>
                  <a:cubicBezTo>
                    <a:pt x="15488" y="60379"/>
                    <a:pt x="9796" y="87204"/>
                    <a:pt x="6456" y="114424"/>
                  </a:cubicBezTo>
                  <a:cubicBezTo>
                    <a:pt x="3486" y="134667"/>
                    <a:pt x="2026" y="155057"/>
                    <a:pt x="1804" y="175522"/>
                  </a:cubicBezTo>
                  <a:cubicBezTo>
                    <a:pt x="-102" y="216279"/>
                    <a:pt x="-993" y="257011"/>
                    <a:pt x="1655" y="297768"/>
                  </a:cubicBezTo>
                  <a:cubicBezTo>
                    <a:pt x="1581" y="328577"/>
                    <a:pt x="1333" y="359361"/>
                    <a:pt x="3882" y="390096"/>
                  </a:cubicBezTo>
                  <a:cubicBezTo>
                    <a:pt x="6208" y="412936"/>
                    <a:pt x="2224" y="432362"/>
                    <a:pt x="24718" y="446220"/>
                  </a:cubicBezTo>
                  <a:cubicBezTo>
                    <a:pt x="38230" y="457380"/>
                    <a:pt x="55502" y="460028"/>
                    <a:pt x="72107" y="463517"/>
                  </a:cubicBezTo>
                  <a:cubicBezTo>
                    <a:pt x="91756" y="468714"/>
                    <a:pt x="111973" y="470026"/>
                    <a:pt x="132215" y="470644"/>
                  </a:cubicBezTo>
                  <a:cubicBezTo>
                    <a:pt x="147855" y="471684"/>
                    <a:pt x="163544" y="472624"/>
                    <a:pt x="179035" y="475321"/>
                  </a:cubicBezTo>
                  <a:cubicBezTo>
                    <a:pt x="193412" y="477202"/>
                    <a:pt x="207617" y="481285"/>
                    <a:pt x="222192" y="481409"/>
                  </a:cubicBezTo>
                  <a:cubicBezTo>
                    <a:pt x="223504" y="481533"/>
                    <a:pt x="224766" y="481582"/>
                    <a:pt x="225953" y="481656"/>
                  </a:cubicBezTo>
                  <a:cubicBezTo>
                    <a:pt x="240108" y="481656"/>
                    <a:pt x="248472" y="473490"/>
                    <a:pt x="251096" y="458717"/>
                  </a:cubicBezTo>
                  <a:cubicBezTo>
                    <a:pt x="252160" y="447061"/>
                    <a:pt x="256267" y="434540"/>
                    <a:pt x="252630" y="423107"/>
                  </a:cubicBezTo>
                  <a:cubicBezTo>
                    <a:pt x="243028" y="405265"/>
                    <a:pt x="218332" y="403038"/>
                    <a:pt x="200515" y="398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9644204" y="6339538"/>
              <a:ext cx="239462" cy="465012"/>
            </a:xfrm>
            <a:custGeom>
              <a:rect b="b" l="l" r="r" t="t"/>
              <a:pathLst>
                <a:path extrusionOk="0" h="465012" w="239462">
                  <a:moveTo>
                    <a:pt x="204059" y="104933"/>
                  </a:moveTo>
                  <a:cubicBezTo>
                    <a:pt x="214502" y="88872"/>
                    <a:pt x="226949" y="74050"/>
                    <a:pt x="235462" y="56826"/>
                  </a:cubicBezTo>
                  <a:cubicBezTo>
                    <a:pt x="240461" y="47918"/>
                    <a:pt x="240758" y="37252"/>
                    <a:pt x="236452" y="27997"/>
                  </a:cubicBezTo>
                  <a:cubicBezTo>
                    <a:pt x="232047" y="17876"/>
                    <a:pt x="226331" y="6493"/>
                    <a:pt x="216383" y="950"/>
                  </a:cubicBezTo>
                  <a:cubicBezTo>
                    <a:pt x="193097" y="-6425"/>
                    <a:pt x="174166" y="31115"/>
                    <a:pt x="160754" y="45691"/>
                  </a:cubicBezTo>
                  <a:cubicBezTo>
                    <a:pt x="128955" y="84814"/>
                    <a:pt x="102279" y="127773"/>
                    <a:pt x="74118" y="169545"/>
                  </a:cubicBezTo>
                  <a:cubicBezTo>
                    <a:pt x="78943" y="137573"/>
                    <a:pt x="77929" y="105032"/>
                    <a:pt x="80354" y="72837"/>
                  </a:cubicBezTo>
                  <a:cubicBezTo>
                    <a:pt x="81096" y="62988"/>
                    <a:pt x="80279" y="53189"/>
                    <a:pt x="79908" y="43340"/>
                  </a:cubicBezTo>
                  <a:cubicBezTo>
                    <a:pt x="79166" y="34728"/>
                    <a:pt x="81962" y="24112"/>
                    <a:pt x="75107" y="17431"/>
                  </a:cubicBezTo>
                  <a:cubicBezTo>
                    <a:pt x="64590" y="8448"/>
                    <a:pt x="48406" y="7755"/>
                    <a:pt x="35415" y="10625"/>
                  </a:cubicBezTo>
                  <a:cubicBezTo>
                    <a:pt x="20691" y="15278"/>
                    <a:pt x="20864" y="32451"/>
                    <a:pt x="21879" y="45517"/>
                  </a:cubicBezTo>
                  <a:cubicBezTo>
                    <a:pt x="22720" y="62345"/>
                    <a:pt x="20146" y="80459"/>
                    <a:pt x="19008" y="97484"/>
                  </a:cubicBezTo>
                  <a:cubicBezTo>
                    <a:pt x="18686" y="110129"/>
                    <a:pt x="17177" y="122775"/>
                    <a:pt x="15964" y="135321"/>
                  </a:cubicBezTo>
                  <a:cubicBezTo>
                    <a:pt x="12846" y="173232"/>
                    <a:pt x="5521" y="211192"/>
                    <a:pt x="3616" y="249376"/>
                  </a:cubicBezTo>
                  <a:cubicBezTo>
                    <a:pt x="2923" y="279145"/>
                    <a:pt x="2849" y="308939"/>
                    <a:pt x="671" y="338684"/>
                  </a:cubicBezTo>
                  <a:cubicBezTo>
                    <a:pt x="-145" y="368033"/>
                    <a:pt x="-393" y="397506"/>
                    <a:pt x="943" y="426855"/>
                  </a:cubicBezTo>
                  <a:cubicBezTo>
                    <a:pt x="2626" y="448334"/>
                    <a:pt x="399" y="461895"/>
                    <a:pt x="26778" y="464295"/>
                  </a:cubicBezTo>
                  <a:cubicBezTo>
                    <a:pt x="30886" y="464765"/>
                    <a:pt x="34648" y="464988"/>
                    <a:pt x="37988" y="465013"/>
                  </a:cubicBezTo>
                  <a:cubicBezTo>
                    <a:pt x="76172" y="465013"/>
                    <a:pt x="71495" y="436134"/>
                    <a:pt x="73994" y="401193"/>
                  </a:cubicBezTo>
                  <a:cubicBezTo>
                    <a:pt x="75305" y="381544"/>
                    <a:pt x="75998" y="361871"/>
                    <a:pt x="76419" y="342173"/>
                  </a:cubicBezTo>
                  <a:cubicBezTo>
                    <a:pt x="77533" y="319358"/>
                    <a:pt x="78968" y="296591"/>
                    <a:pt x="76840" y="273775"/>
                  </a:cubicBezTo>
                  <a:cubicBezTo>
                    <a:pt x="87307" y="287584"/>
                    <a:pt x="97156" y="301813"/>
                    <a:pt x="107253" y="315868"/>
                  </a:cubicBezTo>
                  <a:cubicBezTo>
                    <a:pt x="115963" y="327425"/>
                    <a:pt x="125738" y="338165"/>
                    <a:pt x="133681" y="350315"/>
                  </a:cubicBezTo>
                  <a:cubicBezTo>
                    <a:pt x="150509" y="374393"/>
                    <a:pt x="164391" y="401712"/>
                    <a:pt x="188445" y="419554"/>
                  </a:cubicBezTo>
                  <a:cubicBezTo>
                    <a:pt x="200892" y="426582"/>
                    <a:pt x="225514" y="421386"/>
                    <a:pt x="233012" y="408790"/>
                  </a:cubicBezTo>
                  <a:cubicBezTo>
                    <a:pt x="244445" y="383697"/>
                    <a:pt x="224797" y="357664"/>
                    <a:pt x="215814" y="334750"/>
                  </a:cubicBezTo>
                  <a:cubicBezTo>
                    <a:pt x="205495" y="312924"/>
                    <a:pt x="190028" y="294042"/>
                    <a:pt x="176220" y="274394"/>
                  </a:cubicBezTo>
                  <a:cubicBezTo>
                    <a:pt x="159492" y="253013"/>
                    <a:pt x="145510" y="229133"/>
                    <a:pt x="126579" y="209609"/>
                  </a:cubicBezTo>
                  <a:cubicBezTo>
                    <a:pt x="134251" y="197953"/>
                    <a:pt x="145089" y="188673"/>
                    <a:pt x="153231" y="177340"/>
                  </a:cubicBezTo>
                  <a:cubicBezTo>
                    <a:pt x="171419" y="154128"/>
                    <a:pt x="187702" y="129481"/>
                    <a:pt x="204059" y="104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9898126" y="6314688"/>
              <a:ext cx="100047" cy="305677"/>
            </a:xfrm>
            <a:custGeom>
              <a:rect b="b" l="l" r="r" t="t"/>
              <a:pathLst>
                <a:path extrusionOk="0" h="305677" w="100047">
                  <a:moveTo>
                    <a:pt x="70825" y="1449"/>
                  </a:moveTo>
                  <a:cubicBezTo>
                    <a:pt x="59516" y="855"/>
                    <a:pt x="48182" y="-332"/>
                    <a:pt x="36824" y="88"/>
                  </a:cubicBezTo>
                  <a:cubicBezTo>
                    <a:pt x="32741" y="311"/>
                    <a:pt x="29845" y="4741"/>
                    <a:pt x="30959" y="8576"/>
                  </a:cubicBezTo>
                  <a:cubicBezTo>
                    <a:pt x="21060" y="74970"/>
                    <a:pt x="10840" y="141512"/>
                    <a:pt x="4876" y="208450"/>
                  </a:cubicBezTo>
                  <a:cubicBezTo>
                    <a:pt x="1857" y="233988"/>
                    <a:pt x="-1261" y="259699"/>
                    <a:pt x="521" y="285485"/>
                  </a:cubicBezTo>
                  <a:cubicBezTo>
                    <a:pt x="2303" y="302015"/>
                    <a:pt x="23881" y="304911"/>
                    <a:pt x="37319" y="305653"/>
                  </a:cubicBezTo>
                  <a:cubicBezTo>
                    <a:pt x="37319" y="305653"/>
                    <a:pt x="37319" y="305653"/>
                    <a:pt x="37319" y="305678"/>
                  </a:cubicBezTo>
                  <a:cubicBezTo>
                    <a:pt x="62139" y="305678"/>
                    <a:pt x="65009" y="254404"/>
                    <a:pt x="68548" y="235696"/>
                  </a:cubicBezTo>
                  <a:cubicBezTo>
                    <a:pt x="71864" y="211643"/>
                    <a:pt x="74710" y="187540"/>
                    <a:pt x="77877" y="163462"/>
                  </a:cubicBezTo>
                  <a:cubicBezTo>
                    <a:pt x="83421" y="117112"/>
                    <a:pt x="96981" y="72000"/>
                    <a:pt x="99654" y="25255"/>
                  </a:cubicBezTo>
                  <a:cubicBezTo>
                    <a:pt x="102772" y="4889"/>
                    <a:pt x="86811" y="2934"/>
                    <a:pt x="70825" y="1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9901542" y="6656278"/>
              <a:ext cx="75441" cy="80446"/>
            </a:xfrm>
            <a:custGeom>
              <a:rect b="b" l="l" r="r" t="t"/>
              <a:pathLst>
                <a:path extrusionOk="0" h="80446" w="75441">
                  <a:moveTo>
                    <a:pt x="56248" y="1430"/>
                  </a:moveTo>
                  <a:cubicBezTo>
                    <a:pt x="53897" y="45"/>
                    <a:pt x="50828" y="20"/>
                    <a:pt x="48626" y="1727"/>
                  </a:cubicBezTo>
                  <a:cubicBezTo>
                    <a:pt x="25488" y="-4781"/>
                    <a:pt x="5691" y="7567"/>
                    <a:pt x="618" y="30928"/>
                  </a:cubicBezTo>
                  <a:cubicBezTo>
                    <a:pt x="-3415" y="52061"/>
                    <a:pt x="12818" y="75248"/>
                    <a:pt x="33753" y="79529"/>
                  </a:cubicBezTo>
                  <a:cubicBezTo>
                    <a:pt x="36376" y="80172"/>
                    <a:pt x="38901" y="80469"/>
                    <a:pt x="41276" y="80445"/>
                  </a:cubicBezTo>
                  <a:cubicBezTo>
                    <a:pt x="64859" y="80445"/>
                    <a:pt x="79187" y="51838"/>
                    <a:pt x="74584" y="29715"/>
                  </a:cubicBezTo>
                  <a:cubicBezTo>
                    <a:pt x="73397" y="17713"/>
                    <a:pt x="67730" y="6404"/>
                    <a:pt x="56248" y="1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1" name="Google Shape;1681;p37"/>
          <p:cNvGrpSpPr/>
          <p:nvPr/>
        </p:nvGrpSpPr>
        <p:grpSpPr>
          <a:xfrm>
            <a:off x="4385888" y="2869113"/>
            <a:ext cx="618700" cy="593437"/>
            <a:chOff x="8771776" y="5738226"/>
            <a:chExt cx="1237400" cy="1186873"/>
          </a:xfrm>
        </p:grpSpPr>
        <p:sp>
          <p:nvSpPr>
            <p:cNvPr id="1682" name="Google Shape;1682;p37"/>
            <p:cNvSpPr/>
            <p:nvPr/>
          </p:nvSpPr>
          <p:spPr>
            <a:xfrm>
              <a:off x="8879777" y="5764487"/>
              <a:ext cx="280060" cy="517080"/>
            </a:xfrm>
            <a:custGeom>
              <a:rect b="b" l="l" r="r" t="t"/>
              <a:pathLst>
                <a:path extrusionOk="0" h="517080" w="280060">
                  <a:moveTo>
                    <a:pt x="252681" y="516809"/>
                  </a:moveTo>
                  <a:cubicBezTo>
                    <a:pt x="237759" y="515398"/>
                    <a:pt x="222813" y="514780"/>
                    <a:pt x="207891" y="513542"/>
                  </a:cubicBezTo>
                  <a:cubicBezTo>
                    <a:pt x="188787" y="510078"/>
                    <a:pt x="169609" y="508469"/>
                    <a:pt x="150183" y="509237"/>
                  </a:cubicBezTo>
                  <a:cubicBezTo>
                    <a:pt x="128109" y="508618"/>
                    <a:pt x="106382" y="504015"/>
                    <a:pt x="84507" y="501268"/>
                  </a:cubicBezTo>
                  <a:cubicBezTo>
                    <a:pt x="64636" y="498546"/>
                    <a:pt x="44171" y="498051"/>
                    <a:pt x="25289" y="490627"/>
                  </a:cubicBezTo>
                  <a:cubicBezTo>
                    <a:pt x="6136" y="483699"/>
                    <a:pt x="-1436" y="465881"/>
                    <a:pt x="222" y="446555"/>
                  </a:cubicBezTo>
                  <a:cubicBezTo>
                    <a:pt x="-1" y="413543"/>
                    <a:pt x="2548" y="380656"/>
                    <a:pt x="6680" y="347942"/>
                  </a:cubicBezTo>
                  <a:cubicBezTo>
                    <a:pt x="15020" y="293896"/>
                    <a:pt x="21850" y="239554"/>
                    <a:pt x="33357" y="186077"/>
                  </a:cubicBezTo>
                  <a:cubicBezTo>
                    <a:pt x="43948" y="143118"/>
                    <a:pt x="52535" y="99540"/>
                    <a:pt x="66492" y="57497"/>
                  </a:cubicBezTo>
                  <a:cubicBezTo>
                    <a:pt x="69016" y="49801"/>
                    <a:pt x="72208" y="42278"/>
                    <a:pt x="75004" y="34681"/>
                  </a:cubicBezTo>
                  <a:cubicBezTo>
                    <a:pt x="76390" y="25673"/>
                    <a:pt x="82057" y="17977"/>
                    <a:pt x="87872" y="11246"/>
                  </a:cubicBezTo>
                  <a:cubicBezTo>
                    <a:pt x="100270" y="-2884"/>
                    <a:pt x="122170" y="-1671"/>
                    <a:pt x="138528" y="3897"/>
                  </a:cubicBezTo>
                  <a:cubicBezTo>
                    <a:pt x="156048" y="12756"/>
                    <a:pt x="162358" y="34433"/>
                    <a:pt x="162927" y="52795"/>
                  </a:cubicBezTo>
                  <a:cubicBezTo>
                    <a:pt x="164263" y="89716"/>
                    <a:pt x="150950" y="124831"/>
                    <a:pt x="146347" y="161084"/>
                  </a:cubicBezTo>
                  <a:cubicBezTo>
                    <a:pt x="135830" y="217010"/>
                    <a:pt x="124744" y="273184"/>
                    <a:pt x="113979" y="328961"/>
                  </a:cubicBezTo>
                  <a:cubicBezTo>
                    <a:pt x="111876" y="339652"/>
                    <a:pt x="110193" y="350490"/>
                    <a:pt x="107471" y="361057"/>
                  </a:cubicBezTo>
                  <a:cubicBezTo>
                    <a:pt x="104155" y="377216"/>
                    <a:pt x="96286" y="393450"/>
                    <a:pt x="97672" y="410104"/>
                  </a:cubicBezTo>
                  <a:cubicBezTo>
                    <a:pt x="129124" y="418418"/>
                    <a:pt x="161170" y="423887"/>
                    <a:pt x="192721" y="431806"/>
                  </a:cubicBezTo>
                  <a:cubicBezTo>
                    <a:pt x="208435" y="434355"/>
                    <a:pt x="224446" y="434677"/>
                    <a:pt x="239640" y="439972"/>
                  </a:cubicBezTo>
                  <a:cubicBezTo>
                    <a:pt x="250108" y="442694"/>
                    <a:pt x="260625" y="446258"/>
                    <a:pt x="268964" y="453385"/>
                  </a:cubicBezTo>
                  <a:cubicBezTo>
                    <a:pt x="281733" y="462565"/>
                    <a:pt x="281510" y="479813"/>
                    <a:pt x="277996" y="493646"/>
                  </a:cubicBezTo>
                  <a:cubicBezTo>
                    <a:pt x="275299" y="505723"/>
                    <a:pt x="269113" y="517081"/>
                    <a:pt x="256195" y="517081"/>
                  </a:cubicBezTo>
                  <a:cubicBezTo>
                    <a:pt x="255082" y="517056"/>
                    <a:pt x="253894" y="516982"/>
                    <a:pt x="252681" y="516809"/>
                  </a:cubicBezTo>
                  <a:close/>
                  <a:moveTo>
                    <a:pt x="206208" y="499685"/>
                  </a:moveTo>
                  <a:cubicBezTo>
                    <a:pt x="223035" y="501244"/>
                    <a:pt x="239912" y="502184"/>
                    <a:pt x="256764" y="503297"/>
                  </a:cubicBezTo>
                  <a:cubicBezTo>
                    <a:pt x="265128" y="502852"/>
                    <a:pt x="267950" y="477289"/>
                    <a:pt x="265574" y="470880"/>
                  </a:cubicBezTo>
                  <a:cubicBezTo>
                    <a:pt x="258670" y="454449"/>
                    <a:pt x="221476" y="448930"/>
                    <a:pt x="205094" y="447173"/>
                  </a:cubicBezTo>
                  <a:cubicBezTo>
                    <a:pt x="189208" y="445788"/>
                    <a:pt x="173741" y="441457"/>
                    <a:pt x="158300" y="437621"/>
                  </a:cubicBezTo>
                  <a:cubicBezTo>
                    <a:pt x="136845" y="432623"/>
                    <a:pt x="115093" y="429356"/>
                    <a:pt x="93910" y="423194"/>
                  </a:cubicBezTo>
                  <a:cubicBezTo>
                    <a:pt x="72901" y="417354"/>
                    <a:pt x="90099" y="377860"/>
                    <a:pt x="92896" y="363259"/>
                  </a:cubicBezTo>
                  <a:cubicBezTo>
                    <a:pt x="105096" y="309585"/>
                    <a:pt x="113880" y="255267"/>
                    <a:pt x="124892" y="201346"/>
                  </a:cubicBezTo>
                  <a:cubicBezTo>
                    <a:pt x="132094" y="167914"/>
                    <a:pt x="136102" y="133913"/>
                    <a:pt x="144566" y="100778"/>
                  </a:cubicBezTo>
                  <a:cubicBezTo>
                    <a:pt x="148797" y="76551"/>
                    <a:pt x="158671" y="25104"/>
                    <a:pt x="128753" y="15057"/>
                  </a:cubicBezTo>
                  <a:cubicBezTo>
                    <a:pt x="108288" y="10850"/>
                    <a:pt x="97523" y="15874"/>
                    <a:pt x="86907" y="33839"/>
                  </a:cubicBezTo>
                  <a:cubicBezTo>
                    <a:pt x="85076" y="36512"/>
                    <a:pt x="83665" y="40570"/>
                    <a:pt x="80201" y="41536"/>
                  </a:cubicBezTo>
                  <a:cubicBezTo>
                    <a:pt x="67679" y="79199"/>
                    <a:pt x="60132" y="118149"/>
                    <a:pt x="51570" y="156828"/>
                  </a:cubicBezTo>
                  <a:cubicBezTo>
                    <a:pt x="38133" y="211244"/>
                    <a:pt x="31971" y="266923"/>
                    <a:pt x="23236" y="322206"/>
                  </a:cubicBezTo>
                  <a:cubicBezTo>
                    <a:pt x="18113" y="356702"/>
                    <a:pt x="14352" y="391495"/>
                    <a:pt x="13708" y="426387"/>
                  </a:cubicBezTo>
                  <a:cubicBezTo>
                    <a:pt x="14475" y="445243"/>
                    <a:pt x="7819" y="471202"/>
                    <a:pt x="31229" y="478428"/>
                  </a:cubicBezTo>
                  <a:cubicBezTo>
                    <a:pt x="51124" y="485653"/>
                    <a:pt x="72579" y="485456"/>
                    <a:pt x="93267" y="488796"/>
                  </a:cubicBezTo>
                  <a:cubicBezTo>
                    <a:pt x="115068" y="491815"/>
                    <a:pt x="136845" y="496245"/>
                    <a:pt x="158968" y="495700"/>
                  </a:cubicBezTo>
                  <a:cubicBezTo>
                    <a:pt x="161121" y="495626"/>
                    <a:pt x="163298" y="495577"/>
                    <a:pt x="165451" y="495577"/>
                  </a:cubicBezTo>
                  <a:cubicBezTo>
                    <a:pt x="179136" y="495552"/>
                    <a:pt x="192746" y="497136"/>
                    <a:pt x="206208" y="499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9086784" y="5775371"/>
              <a:ext cx="302606" cy="445345"/>
            </a:xfrm>
            <a:custGeom>
              <a:rect b="b" l="l" r="r" t="t"/>
              <a:pathLst>
                <a:path extrusionOk="0" h="445345" w="302606">
                  <a:moveTo>
                    <a:pt x="174255" y="445247"/>
                  </a:moveTo>
                  <a:cubicBezTo>
                    <a:pt x="150425" y="445692"/>
                    <a:pt x="126941" y="440495"/>
                    <a:pt x="105387" y="430349"/>
                  </a:cubicBezTo>
                  <a:cubicBezTo>
                    <a:pt x="65372" y="415378"/>
                    <a:pt x="25729" y="390904"/>
                    <a:pt x="8333" y="350123"/>
                  </a:cubicBezTo>
                  <a:cubicBezTo>
                    <a:pt x="-2976" y="319833"/>
                    <a:pt x="-3323" y="276924"/>
                    <a:pt x="10684" y="247476"/>
                  </a:cubicBezTo>
                  <a:cubicBezTo>
                    <a:pt x="23873" y="219909"/>
                    <a:pt x="49114" y="198058"/>
                    <a:pt x="78612" y="189842"/>
                  </a:cubicBezTo>
                  <a:cubicBezTo>
                    <a:pt x="94548" y="185066"/>
                    <a:pt x="111153" y="186650"/>
                    <a:pt x="127510" y="186823"/>
                  </a:cubicBezTo>
                  <a:cubicBezTo>
                    <a:pt x="105040" y="163809"/>
                    <a:pt x="88089" y="132654"/>
                    <a:pt x="87099" y="100014"/>
                  </a:cubicBezTo>
                  <a:cubicBezTo>
                    <a:pt x="88337" y="69601"/>
                    <a:pt x="96429" y="35699"/>
                    <a:pt x="120878" y="15531"/>
                  </a:cubicBezTo>
                  <a:cubicBezTo>
                    <a:pt x="150623" y="-5058"/>
                    <a:pt x="189424" y="-2385"/>
                    <a:pt x="222609" y="7513"/>
                  </a:cubicBezTo>
                  <a:cubicBezTo>
                    <a:pt x="235502" y="9691"/>
                    <a:pt x="248023" y="11324"/>
                    <a:pt x="260099" y="15976"/>
                  </a:cubicBezTo>
                  <a:cubicBezTo>
                    <a:pt x="281133" y="28597"/>
                    <a:pt x="317733" y="49829"/>
                    <a:pt x="295882" y="77718"/>
                  </a:cubicBezTo>
                  <a:cubicBezTo>
                    <a:pt x="279129" y="100088"/>
                    <a:pt x="249830" y="88433"/>
                    <a:pt x="227707" y="82568"/>
                  </a:cubicBezTo>
                  <a:cubicBezTo>
                    <a:pt x="202218" y="75639"/>
                    <a:pt x="161981" y="66656"/>
                    <a:pt x="166485" y="106968"/>
                  </a:cubicBezTo>
                  <a:cubicBezTo>
                    <a:pt x="167301" y="124018"/>
                    <a:pt x="175888" y="140499"/>
                    <a:pt x="186529" y="153243"/>
                  </a:cubicBezTo>
                  <a:cubicBezTo>
                    <a:pt x="201674" y="169847"/>
                    <a:pt x="220926" y="181008"/>
                    <a:pt x="212513" y="206744"/>
                  </a:cubicBezTo>
                  <a:cubicBezTo>
                    <a:pt x="207464" y="225774"/>
                    <a:pt x="203777" y="249901"/>
                    <a:pt x="184698" y="259898"/>
                  </a:cubicBezTo>
                  <a:cubicBezTo>
                    <a:pt x="169207" y="266159"/>
                    <a:pt x="151959" y="263635"/>
                    <a:pt x="135676" y="264823"/>
                  </a:cubicBezTo>
                  <a:cubicBezTo>
                    <a:pt x="118849" y="266283"/>
                    <a:pt x="101328" y="268510"/>
                    <a:pt x="86778" y="277716"/>
                  </a:cubicBezTo>
                  <a:cubicBezTo>
                    <a:pt x="82967" y="310009"/>
                    <a:pt x="113132" y="328396"/>
                    <a:pt x="135033" y="345866"/>
                  </a:cubicBezTo>
                  <a:cubicBezTo>
                    <a:pt x="153815" y="357472"/>
                    <a:pt x="174948" y="364574"/>
                    <a:pt x="195265" y="372939"/>
                  </a:cubicBezTo>
                  <a:cubicBezTo>
                    <a:pt x="204148" y="376353"/>
                    <a:pt x="212612" y="381030"/>
                    <a:pt x="219516" y="387662"/>
                  </a:cubicBezTo>
                  <a:cubicBezTo>
                    <a:pt x="237407" y="403005"/>
                    <a:pt x="230330" y="430448"/>
                    <a:pt x="210162" y="439976"/>
                  </a:cubicBezTo>
                  <a:cubicBezTo>
                    <a:pt x="200981" y="444554"/>
                    <a:pt x="190612" y="445346"/>
                    <a:pt x="180442" y="445346"/>
                  </a:cubicBezTo>
                  <a:cubicBezTo>
                    <a:pt x="178363" y="445346"/>
                    <a:pt x="176284" y="445321"/>
                    <a:pt x="174255" y="445247"/>
                  </a:cubicBezTo>
                  <a:close/>
                  <a:moveTo>
                    <a:pt x="204470" y="427627"/>
                  </a:moveTo>
                  <a:cubicBezTo>
                    <a:pt x="224638" y="415329"/>
                    <a:pt x="216472" y="397784"/>
                    <a:pt x="198333" y="389147"/>
                  </a:cubicBezTo>
                  <a:cubicBezTo>
                    <a:pt x="177744" y="379917"/>
                    <a:pt x="156166" y="372864"/>
                    <a:pt x="136121" y="362347"/>
                  </a:cubicBezTo>
                  <a:cubicBezTo>
                    <a:pt x="127757" y="358091"/>
                    <a:pt x="120457" y="352127"/>
                    <a:pt x="113405" y="346040"/>
                  </a:cubicBezTo>
                  <a:cubicBezTo>
                    <a:pt x="102417" y="337032"/>
                    <a:pt x="90737" y="328544"/>
                    <a:pt x="83041" y="316344"/>
                  </a:cubicBezTo>
                  <a:cubicBezTo>
                    <a:pt x="74751" y="304070"/>
                    <a:pt x="71212" y="288084"/>
                    <a:pt x="73761" y="273484"/>
                  </a:cubicBezTo>
                  <a:cubicBezTo>
                    <a:pt x="78265" y="261111"/>
                    <a:pt x="105511" y="255023"/>
                    <a:pt x="117562" y="253242"/>
                  </a:cubicBezTo>
                  <a:cubicBezTo>
                    <a:pt x="132137" y="250767"/>
                    <a:pt x="146886" y="250916"/>
                    <a:pt x="161585" y="250594"/>
                  </a:cubicBezTo>
                  <a:cubicBezTo>
                    <a:pt x="173216" y="250173"/>
                    <a:pt x="184401" y="248095"/>
                    <a:pt x="189103" y="236043"/>
                  </a:cubicBezTo>
                  <a:cubicBezTo>
                    <a:pt x="194225" y="224858"/>
                    <a:pt x="197294" y="212906"/>
                    <a:pt x="199867" y="200928"/>
                  </a:cubicBezTo>
                  <a:cubicBezTo>
                    <a:pt x="201822" y="194198"/>
                    <a:pt x="200882" y="187219"/>
                    <a:pt x="195735" y="182196"/>
                  </a:cubicBezTo>
                  <a:cubicBezTo>
                    <a:pt x="186529" y="171877"/>
                    <a:pt x="175393" y="163166"/>
                    <a:pt x="168143" y="151238"/>
                  </a:cubicBezTo>
                  <a:cubicBezTo>
                    <a:pt x="148395" y="122582"/>
                    <a:pt x="140675" y="66607"/>
                    <a:pt x="187717" y="62796"/>
                  </a:cubicBezTo>
                  <a:cubicBezTo>
                    <a:pt x="214096" y="61583"/>
                    <a:pt x="238620" y="73758"/>
                    <a:pt x="264281" y="77173"/>
                  </a:cubicBezTo>
                  <a:cubicBezTo>
                    <a:pt x="276011" y="79351"/>
                    <a:pt x="289324" y="70838"/>
                    <a:pt x="289027" y="58243"/>
                  </a:cubicBezTo>
                  <a:cubicBezTo>
                    <a:pt x="283014" y="44508"/>
                    <a:pt x="267226" y="36862"/>
                    <a:pt x="255348" y="28696"/>
                  </a:cubicBezTo>
                  <a:cubicBezTo>
                    <a:pt x="243891" y="24514"/>
                    <a:pt x="231641" y="22262"/>
                    <a:pt x="219442" y="20925"/>
                  </a:cubicBezTo>
                  <a:cubicBezTo>
                    <a:pt x="217338" y="20059"/>
                    <a:pt x="215210" y="19292"/>
                    <a:pt x="213008" y="18624"/>
                  </a:cubicBezTo>
                  <a:cubicBezTo>
                    <a:pt x="211275" y="18104"/>
                    <a:pt x="209543" y="17659"/>
                    <a:pt x="207761" y="17238"/>
                  </a:cubicBezTo>
                  <a:cubicBezTo>
                    <a:pt x="207316" y="17065"/>
                    <a:pt x="206870" y="16917"/>
                    <a:pt x="206376" y="16743"/>
                  </a:cubicBezTo>
                  <a:cubicBezTo>
                    <a:pt x="204544" y="16125"/>
                    <a:pt x="202639" y="15630"/>
                    <a:pt x="200758" y="15209"/>
                  </a:cubicBezTo>
                  <a:cubicBezTo>
                    <a:pt x="198754" y="14764"/>
                    <a:pt x="196725" y="14318"/>
                    <a:pt x="194720" y="13972"/>
                  </a:cubicBezTo>
                  <a:cubicBezTo>
                    <a:pt x="193755" y="13799"/>
                    <a:pt x="192815" y="13650"/>
                    <a:pt x="191874" y="13551"/>
                  </a:cubicBezTo>
                  <a:cubicBezTo>
                    <a:pt x="191379" y="13502"/>
                    <a:pt x="190885" y="13427"/>
                    <a:pt x="190365" y="13403"/>
                  </a:cubicBezTo>
                  <a:cubicBezTo>
                    <a:pt x="190489" y="12982"/>
                    <a:pt x="190662" y="12561"/>
                    <a:pt x="190885" y="12165"/>
                  </a:cubicBezTo>
                  <a:cubicBezTo>
                    <a:pt x="170865" y="9988"/>
                    <a:pt x="150375" y="12957"/>
                    <a:pt x="132756" y="23004"/>
                  </a:cubicBezTo>
                  <a:cubicBezTo>
                    <a:pt x="120779" y="30304"/>
                    <a:pt x="113479" y="43321"/>
                    <a:pt x="108629" y="56139"/>
                  </a:cubicBezTo>
                  <a:cubicBezTo>
                    <a:pt x="94647" y="95609"/>
                    <a:pt x="99374" y="126616"/>
                    <a:pt x="123204" y="160741"/>
                  </a:cubicBezTo>
                  <a:cubicBezTo>
                    <a:pt x="128277" y="168239"/>
                    <a:pt x="134439" y="174896"/>
                    <a:pt x="141120" y="180983"/>
                  </a:cubicBezTo>
                  <a:cubicBezTo>
                    <a:pt x="145129" y="184448"/>
                    <a:pt x="150821" y="189199"/>
                    <a:pt x="147604" y="195014"/>
                  </a:cubicBezTo>
                  <a:cubicBezTo>
                    <a:pt x="144362" y="201399"/>
                    <a:pt x="128698" y="200805"/>
                    <a:pt x="114518" y="200186"/>
                  </a:cubicBezTo>
                  <a:cubicBezTo>
                    <a:pt x="106030" y="199815"/>
                    <a:pt x="98087" y="199468"/>
                    <a:pt x="93632" y="200607"/>
                  </a:cubicBezTo>
                  <a:cubicBezTo>
                    <a:pt x="56489" y="205482"/>
                    <a:pt x="24814" y="235622"/>
                    <a:pt x="16425" y="271851"/>
                  </a:cubicBezTo>
                  <a:cubicBezTo>
                    <a:pt x="12391" y="297389"/>
                    <a:pt x="11772" y="325550"/>
                    <a:pt x="23007" y="349405"/>
                  </a:cubicBezTo>
                  <a:cubicBezTo>
                    <a:pt x="39166" y="381649"/>
                    <a:pt x="70866" y="402436"/>
                    <a:pt x="103778" y="414809"/>
                  </a:cubicBezTo>
                  <a:cubicBezTo>
                    <a:pt x="125505" y="425227"/>
                    <a:pt x="148841" y="432379"/>
                    <a:pt x="173142" y="431611"/>
                  </a:cubicBezTo>
                  <a:cubicBezTo>
                    <a:pt x="183609" y="431760"/>
                    <a:pt x="194770" y="432403"/>
                    <a:pt x="204470" y="4276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9319290" y="5857857"/>
              <a:ext cx="347685" cy="421038"/>
            </a:xfrm>
            <a:custGeom>
              <a:rect b="b" l="l" r="r" t="t"/>
              <a:pathLst>
                <a:path extrusionOk="0" h="421038" w="347685">
                  <a:moveTo>
                    <a:pt x="170527" y="338287"/>
                  </a:moveTo>
                  <a:cubicBezTo>
                    <a:pt x="162484" y="308097"/>
                    <a:pt x="159663" y="279268"/>
                    <a:pt x="156223" y="248509"/>
                  </a:cubicBezTo>
                  <a:cubicBezTo>
                    <a:pt x="150359" y="200081"/>
                    <a:pt x="147884" y="151454"/>
                    <a:pt x="147711" y="102680"/>
                  </a:cubicBezTo>
                  <a:cubicBezTo>
                    <a:pt x="130141" y="106144"/>
                    <a:pt x="112769" y="108446"/>
                    <a:pt x="95521" y="112405"/>
                  </a:cubicBezTo>
                  <a:cubicBezTo>
                    <a:pt x="74858" y="115993"/>
                    <a:pt x="53898" y="114335"/>
                    <a:pt x="33112" y="112875"/>
                  </a:cubicBezTo>
                  <a:cubicBezTo>
                    <a:pt x="14329" y="113568"/>
                    <a:pt x="4530" y="103125"/>
                    <a:pt x="1412" y="85160"/>
                  </a:cubicBezTo>
                  <a:cubicBezTo>
                    <a:pt x="-3166" y="71426"/>
                    <a:pt x="3837" y="57098"/>
                    <a:pt x="15938" y="49872"/>
                  </a:cubicBezTo>
                  <a:cubicBezTo>
                    <a:pt x="22223" y="45937"/>
                    <a:pt x="29672" y="46308"/>
                    <a:pt x="36700" y="45393"/>
                  </a:cubicBezTo>
                  <a:cubicBezTo>
                    <a:pt x="46227" y="44254"/>
                    <a:pt x="55853" y="43982"/>
                    <a:pt x="65381" y="42844"/>
                  </a:cubicBezTo>
                  <a:cubicBezTo>
                    <a:pt x="90028" y="37375"/>
                    <a:pt x="114477" y="31015"/>
                    <a:pt x="139297" y="26437"/>
                  </a:cubicBezTo>
                  <a:cubicBezTo>
                    <a:pt x="165850" y="21958"/>
                    <a:pt x="192724" y="20003"/>
                    <a:pt x="219054" y="14064"/>
                  </a:cubicBezTo>
                  <a:cubicBezTo>
                    <a:pt x="254218" y="8818"/>
                    <a:pt x="289605" y="-2318"/>
                    <a:pt x="325388" y="429"/>
                  </a:cubicBezTo>
                  <a:cubicBezTo>
                    <a:pt x="349268" y="4166"/>
                    <a:pt x="355504" y="32178"/>
                    <a:pt x="336548" y="46754"/>
                  </a:cubicBezTo>
                  <a:cubicBezTo>
                    <a:pt x="322245" y="59102"/>
                    <a:pt x="304131" y="65412"/>
                    <a:pt x="286140" y="70213"/>
                  </a:cubicBezTo>
                  <a:cubicBezTo>
                    <a:pt x="266814" y="75880"/>
                    <a:pt x="247091" y="81052"/>
                    <a:pt x="227047" y="83205"/>
                  </a:cubicBezTo>
                  <a:cubicBezTo>
                    <a:pt x="227022" y="96766"/>
                    <a:pt x="229620" y="110129"/>
                    <a:pt x="230635" y="123590"/>
                  </a:cubicBezTo>
                  <a:cubicBezTo>
                    <a:pt x="231501" y="145515"/>
                    <a:pt x="233209" y="167416"/>
                    <a:pt x="235386" y="189242"/>
                  </a:cubicBezTo>
                  <a:cubicBezTo>
                    <a:pt x="238727" y="226386"/>
                    <a:pt x="242488" y="263604"/>
                    <a:pt x="241721" y="300896"/>
                  </a:cubicBezTo>
                  <a:cubicBezTo>
                    <a:pt x="242414" y="311042"/>
                    <a:pt x="241721" y="321237"/>
                    <a:pt x="241647" y="331383"/>
                  </a:cubicBezTo>
                  <a:cubicBezTo>
                    <a:pt x="242290" y="344004"/>
                    <a:pt x="242860" y="356649"/>
                    <a:pt x="241375" y="369220"/>
                  </a:cubicBezTo>
                  <a:cubicBezTo>
                    <a:pt x="239123" y="389883"/>
                    <a:pt x="231402" y="419900"/>
                    <a:pt x="206310" y="421038"/>
                  </a:cubicBezTo>
                  <a:cubicBezTo>
                    <a:pt x="174313" y="416411"/>
                    <a:pt x="177431" y="362415"/>
                    <a:pt x="170527" y="338287"/>
                  </a:cubicBezTo>
                  <a:close/>
                  <a:moveTo>
                    <a:pt x="158154" y="91742"/>
                  </a:moveTo>
                  <a:cubicBezTo>
                    <a:pt x="160282" y="93722"/>
                    <a:pt x="161420" y="96568"/>
                    <a:pt x="161247" y="99463"/>
                  </a:cubicBezTo>
                  <a:cubicBezTo>
                    <a:pt x="161272" y="104684"/>
                    <a:pt x="161420" y="109881"/>
                    <a:pt x="161494" y="115078"/>
                  </a:cubicBezTo>
                  <a:cubicBezTo>
                    <a:pt x="161470" y="129356"/>
                    <a:pt x="162633" y="143585"/>
                    <a:pt x="162187" y="157864"/>
                  </a:cubicBezTo>
                  <a:cubicBezTo>
                    <a:pt x="164118" y="191568"/>
                    <a:pt x="166864" y="225297"/>
                    <a:pt x="171368" y="258753"/>
                  </a:cubicBezTo>
                  <a:cubicBezTo>
                    <a:pt x="172457" y="277214"/>
                    <a:pt x="175179" y="295378"/>
                    <a:pt x="178940" y="313492"/>
                  </a:cubicBezTo>
                  <a:cubicBezTo>
                    <a:pt x="181267" y="326954"/>
                    <a:pt x="185498" y="340020"/>
                    <a:pt x="187206" y="353581"/>
                  </a:cubicBezTo>
                  <a:cubicBezTo>
                    <a:pt x="189779" y="367834"/>
                    <a:pt x="191536" y="403295"/>
                    <a:pt x="207200" y="407502"/>
                  </a:cubicBezTo>
                  <a:cubicBezTo>
                    <a:pt x="217792" y="405671"/>
                    <a:pt x="221825" y="393323"/>
                    <a:pt x="224993" y="384414"/>
                  </a:cubicBezTo>
                  <a:cubicBezTo>
                    <a:pt x="230808" y="362563"/>
                    <a:pt x="227517" y="340168"/>
                    <a:pt x="228358" y="317921"/>
                  </a:cubicBezTo>
                  <a:cubicBezTo>
                    <a:pt x="229992" y="257442"/>
                    <a:pt x="221256" y="197507"/>
                    <a:pt x="217718" y="137225"/>
                  </a:cubicBezTo>
                  <a:cubicBezTo>
                    <a:pt x="217544" y="119359"/>
                    <a:pt x="213610" y="101764"/>
                    <a:pt x="213436" y="83922"/>
                  </a:cubicBezTo>
                  <a:cubicBezTo>
                    <a:pt x="213436" y="79815"/>
                    <a:pt x="213907" y="75385"/>
                    <a:pt x="217272" y="72589"/>
                  </a:cubicBezTo>
                  <a:cubicBezTo>
                    <a:pt x="223285" y="68233"/>
                    <a:pt x="231526" y="69743"/>
                    <a:pt x="238504" y="68110"/>
                  </a:cubicBezTo>
                  <a:cubicBezTo>
                    <a:pt x="265279" y="61552"/>
                    <a:pt x="294208" y="56850"/>
                    <a:pt x="318385" y="43166"/>
                  </a:cubicBezTo>
                  <a:cubicBezTo>
                    <a:pt x="339988" y="31708"/>
                    <a:pt x="340656" y="11936"/>
                    <a:pt x="312668" y="13025"/>
                  </a:cubicBezTo>
                  <a:cubicBezTo>
                    <a:pt x="275104" y="15673"/>
                    <a:pt x="238232" y="24012"/>
                    <a:pt x="201385" y="30100"/>
                  </a:cubicBezTo>
                  <a:cubicBezTo>
                    <a:pt x="180475" y="33861"/>
                    <a:pt x="159094" y="34381"/>
                    <a:pt x="138208" y="38117"/>
                  </a:cubicBezTo>
                  <a:cubicBezTo>
                    <a:pt x="111483" y="42819"/>
                    <a:pt x="85079" y="49030"/>
                    <a:pt x="58353" y="53707"/>
                  </a:cubicBezTo>
                  <a:cubicBezTo>
                    <a:pt x="52067" y="54821"/>
                    <a:pt x="45782" y="55984"/>
                    <a:pt x="39397" y="56504"/>
                  </a:cubicBezTo>
                  <a:cubicBezTo>
                    <a:pt x="38605" y="56479"/>
                    <a:pt x="37764" y="56529"/>
                    <a:pt x="36923" y="56578"/>
                  </a:cubicBezTo>
                  <a:cubicBezTo>
                    <a:pt x="34225" y="56702"/>
                    <a:pt x="31404" y="56850"/>
                    <a:pt x="29202" y="55291"/>
                  </a:cubicBezTo>
                  <a:cubicBezTo>
                    <a:pt x="21283" y="57766"/>
                    <a:pt x="15295" y="65462"/>
                    <a:pt x="13364" y="73356"/>
                  </a:cubicBezTo>
                  <a:cubicBezTo>
                    <a:pt x="14008" y="80260"/>
                    <a:pt x="15072" y="87486"/>
                    <a:pt x="18586" y="93573"/>
                  </a:cubicBezTo>
                  <a:cubicBezTo>
                    <a:pt x="22372" y="100849"/>
                    <a:pt x="31627" y="98646"/>
                    <a:pt x="38457" y="99636"/>
                  </a:cubicBezTo>
                  <a:cubicBezTo>
                    <a:pt x="63054" y="102086"/>
                    <a:pt x="87677" y="101542"/>
                    <a:pt x="111656" y="95231"/>
                  </a:cubicBezTo>
                  <a:cubicBezTo>
                    <a:pt x="122000" y="93499"/>
                    <a:pt x="132393" y="92064"/>
                    <a:pt x="142638" y="89787"/>
                  </a:cubicBezTo>
                  <a:cubicBezTo>
                    <a:pt x="144915" y="89367"/>
                    <a:pt x="147364" y="88971"/>
                    <a:pt x="149765" y="88971"/>
                  </a:cubicBezTo>
                  <a:cubicBezTo>
                    <a:pt x="152833" y="88971"/>
                    <a:pt x="155803" y="89614"/>
                    <a:pt x="158154" y="917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9729563" y="5738226"/>
              <a:ext cx="60746" cy="101209"/>
            </a:xfrm>
            <a:custGeom>
              <a:rect b="b" l="l" r="r" t="t"/>
              <a:pathLst>
                <a:path extrusionOk="0" h="101209" w="60746">
                  <a:moveTo>
                    <a:pt x="11996" y="101055"/>
                  </a:moveTo>
                  <a:cubicBezTo>
                    <a:pt x="7022" y="100312"/>
                    <a:pt x="2444" y="96897"/>
                    <a:pt x="711" y="92121"/>
                  </a:cubicBezTo>
                  <a:cubicBezTo>
                    <a:pt x="-1293" y="86949"/>
                    <a:pt x="1330" y="82000"/>
                    <a:pt x="3730" y="77546"/>
                  </a:cubicBezTo>
                  <a:cubicBezTo>
                    <a:pt x="7343" y="70716"/>
                    <a:pt x="10635" y="63292"/>
                    <a:pt x="10585" y="55423"/>
                  </a:cubicBezTo>
                  <a:cubicBezTo>
                    <a:pt x="10115" y="43594"/>
                    <a:pt x="1949" y="32508"/>
                    <a:pt x="5265" y="20481"/>
                  </a:cubicBezTo>
                  <a:cubicBezTo>
                    <a:pt x="8284" y="9098"/>
                    <a:pt x="21498" y="1749"/>
                    <a:pt x="32857" y="3802"/>
                  </a:cubicBezTo>
                  <a:cubicBezTo>
                    <a:pt x="36222" y="-2656"/>
                    <a:pt x="45527" y="388"/>
                    <a:pt x="50278" y="3605"/>
                  </a:cubicBezTo>
                  <a:cubicBezTo>
                    <a:pt x="70718" y="17957"/>
                    <a:pt x="56415" y="55398"/>
                    <a:pt x="47779" y="73586"/>
                  </a:cubicBezTo>
                  <a:cubicBezTo>
                    <a:pt x="41914" y="86628"/>
                    <a:pt x="30357" y="101203"/>
                    <a:pt x="15015" y="101203"/>
                  </a:cubicBezTo>
                  <a:cubicBezTo>
                    <a:pt x="14025" y="101228"/>
                    <a:pt x="13010" y="101178"/>
                    <a:pt x="11996" y="101055"/>
                  </a:cubicBezTo>
                  <a:close/>
                  <a:moveTo>
                    <a:pt x="15460" y="23451"/>
                  </a:moveTo>
                  <a:cubicBezTo>
                    <a:pt x="15138" y="32632"/>
                    <a:pt x="21078" y="40625"/>
                    <a:pt x="22315" y="49632"/>
                  </a:cubicBezTo>
                  <a:cubicBezTo>
                    <a:pt x="25235" y="62995"/>
                    <a:pt x="19246" y="75863"/>
                    <a:pt x="13505" y="87568"/>
                  </a:cubicBezTo>
                  <a:cubicBezTo>
                    <a:pt x="14025" y="87815"/>
                    <a:pt x="14594" y="87890"/>
                    <a:pt x="15188" y="87890"/>
                  </a:cubicBezTo>
                  <a:cubicBezTo>
                    <a:pt x="35455" y="84821"/>
                    <a:pt x="49412" y="38447"/>
                    <a:pt x="46467" y="20531"/>
                  </a:cubicBezTo>
                  <a:cubicBezTo>
                    <a:pt x="45997" y="17512"/>
                    <a:pt x="43794" y="15037"/>
                    <a:pt x="40998" y="13948"/>
                  </a:cubicBezTo>
                  <a:cubicBezTo>
                    <a:pt x="38103" y="13528"/>
                    <a:pt x="34737" y="13231"/>
                    <a:pt x="33178" y="10335"/>
                  </a:cubicBezTo>
                  <a:cubicBezTo>
                    <a:pt x="32931" y="10311"/>
                    <a:pt x="32708" y="10311"/>
                    <a:pt x="32461" y="10311"/>
                  </a:cubicBezTo>
                  <a:cubicBezTo>
                    <a:pt x="24888" y="10335"/>
                    <a:pt x="16277" y="15507"/>
                    <a:pt x="15460" y="234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9751541" y="5738954"/>
              <a:ext cx="20385" cy="10621"/>
            </a:xfrm>
            <a:custGeom>
              <a:rect b="b" l="l" r="r" t="t"/>
              <a:pathLst>
                <a:path extrusionOk="0" h="10621" w="20385">
                  <a:moveTo>
                    <a:pt x="1302" y="10548"/>
                  </a:moveTo>
                  <a:cubicBezTo>
                    <a:pt x="-1173" y="9187"/>
                    <a:pt x="237" y="6415"/>
                    <a:pt x="2564" y="5945"/>
                  </a:cubicBezTo>
                  <a:cubicBezTo>
                    <a:pt x="5731" y="2381"/>
                    <a:pt x="10482" y="31"/>
                    <a:pt x="15283" y="55"/>
                  </a:cubicBezTo>
                  <a:cubicBezTo>
                    <a:pt x="17090" y="-242"/>
                    <a:pt x="19787" y="649"/>
                    <a:pt x="18946" y="2926"/>
                  </a:cubicBezTo>
                  <a:cubicBezTo>
                    <a:pt x="19539" y="3025"/>
                    <a:pt x="20307" y="2975"/>
                    <a:pt x="20381" y="3742"/>
                  </a:cubicBezTo>
                  <a:cubicBezTo>
                    <a:pt x="20430" y="4213"/>
                    <a:pt x="20084" y="4633"/>
                    <a:pt x="19614" y="4683"/>
                  </a:cubicBezTo>
                  <a:cubicBezTo>
                    <a:pt x="17362" y="5574"/>
                    <a:pt x="14937" y="5846"/>
                    <a:pt x="12586" y="6440"/>
                  </a:cubicBezTo>
                  <a:cubicBezTo>
                    <a:pt x="8899" y="7083"/>
                    <a:pt x="5632" y="10622"/>
                    <a:pt x="1945" y="10622"/>
                  </a:cubicBezTo>
                  <a:cubicBezTo>
                    <a:pt x="1722" y="10572"/>
                    <a:pt x="1524" y="10572"/>
                    <a:pt x="1302" y="10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9754567" y="5744255"/>
              <a:ext cx="15084" cy="4628"/>
            </a:xfrm>
            <a:custGeom>
              <a:rect b="b" l="l" r="r" t="t"/>
              <a:pathLst>
                <a:path extrusionOk="0" h="4628" w="15084">
                  <a:moveTo>
                    <a:pt x="14015" y="4629"/>
                  </a:moveTo>
                  <a:cubicBezTo>
                    <a:pt x="13545" y="4554"/>
                    <a:pt x="13272" y="4109"/>
                    <a:pt x="13322" y="3639"/>
                  </a:cubicBezTo>
                  <a:cubicBezTo>
                    <a:pt x="13322" y="3564"/>
                    <a:pt x="13347" y="3490"/>
                    <a:pt x="13347" y="3465"/>
                  </a:cubicBezTo>
                  <a:cubicBezTo>
                    <a:pt x="13619" y="1956"/>
                    <a:pt x="11392" y="2005"/>
                    <a:pt x="10352" y="1758"/>
                  </a:cubicBezTo>
                  <a:cubicBezTo>
                    <a:pt x="7185" y="1486"/>
                    <a:pt x="4141" y="2377"/>
                    <a:pt x="1023" y="3020"/>
                  </a:cubicBezTo>
                  <a:cubicBezTo>
                    <a:pt x="-41" y="3267"/>
                    <a:pt x="-437" y="1634"/>
                    <a:pt x="627" y="1362"/>
                  </a:cubicBezTo>
                  <a:cubicBezTo>
                    <a:pt x="4760" y="545"/>
                    <a:pt x="9165" y="-865"/>
                    <a:pt x="13272" y="719"/>
                  </a:cubicBezTo>
                  <a:cubicBezTo>
                    <a:pt x="15128" y="1139"/>
                    <a:pt x="15846" y="4629"/>
                    <a:pt x="14040" y="4629"/>
                  </a:cubicBezTo>
                  <a:lnTo>
                    <a:pt x="14015" y="46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9692542" y="5828004"/>
              <a:ext cx="316634" cy="454702"/>
            </a:xfrm>
            <a:custGeom>
              <a:rect b="b" l="l" r="r" t="t"/>
              <a:pathLst>
                <a:path extrusionOk="0" h="454702" w="316634">
                  <a:moveTo>
                    <a:pt x="115856" y="454554"/>
                  </a:moveTo>
                  <a:cubicBezTo>
                    <a:pt x="84082" y="454529"/>
                    <a:pt x="54956" y="437603"/>
                    <a:pt x="32487" y="416197"/>
                  </a:cubicBezTo>
                  <a:cubicBezTo>
                    <a:pt x="11230" y="398454"/>
                    <a:pt x="-5424" y="372793"/>
                    <a:pt x="1653" y="344087"/>
                  </a:cubicBezTo>
                  <a:cubicBezTo>
                    <a:pt x="5068" y="329487"/>
                    <a:pt x="19025" y="315679"/>
                    <a:pt x="34813" y="318030"/>
                  </a:cubicBezTo>
                  <a:cubicBezTo>
                    <a:pt x="37362" y="318500"/>
                    <a:pt x="39589" y="320009"/>
                    <a:pt x="41049" y="322162"/>
                  </a:cubicBezTo>
                  <a:cubicBezTo>
                    <a:pt x="44761" y="327260"/>
                    <a:pt x="48101" y="332630"/>
                    <a:pt x="51986" y="337604"/>
                  </a:cubicBezTo>
                  <a:cubicBezTo>
                    <a:pt x="67972" y="355198"/>
                    <a:pt x="87151" y="370912"/>
                    <a:pt x="109150" y="380241"/>
                  </a:cubicBezTo>
                  <a:cubicBezTo>
                    <a:pt x="119989" y="382543"/>
                    <a:pt x="132362" y="380390"/>
                    <a:pt x="142211" y="376777"/>
                  </a:cubicBezTo>
                  <a:cubicBezTo>
                    <a:pt x="148273" y="373362"/>
                    <a:pt x="152678" y="367621"/>
                    <a:pt x="157652" y="362845"/>
                  </a:cubicBezTo>
                  <a:cubicBezTo>
                    <a:pt x="182002" y="334758"/>
                    <a:pt x="167006" y="293605"/>
                    <a:pt x="153049" y="264058"/>
                  </a:cubicBezTo>
                  <a:cubicBezTo>
                    <a:pt x="145997" y="251067"/>
                    <a:pt x="139464" y="237654"/>
                    <a:pt x="129961" y="226246"/>
                  </a:cubicBezTo>
                  <a:cubicBezTo>
                    <a:pt x="112614" y="203455"/>
                    <a:pt x="91778" y="179996"/>
                    <a:pt x="90145" y="150028"/>
                  </a:cubicBezTo>
                  <a:cubicBezTo>
                    <a:pt x="83538" y="101774"/>
                    <a:pt x="110808" y="57948"/>
                    <a:pt x="145997" y="27288"/>
                  </a:cubicBezTo>
                  <a:cubicBezTo>
                    <a:pt x="167328" y="8951"/>
                    <a:pt x="196677" y="3779"/>
                    <a:pt x="224071" y="3730"/>
                  </a:cubicBezTo>
                  <a:cubicBezTo>
                    <a:pt x="224986" y="2393"/>
                    <a:pt x="226496" y="1478"/>
                    <a:pt x="228203" y="1255"/>
                  </a:cubicBezTo>
                  <a:cubicBezTo>
                    <a:pt x="233103" y="686"/>
                    <a:pt x="237978" y="-205"/>
                    <a:pt x="242927" y="42"/>
                  </a:cubicBezTo>
                  <a:cubicBezTo>
                    <a:pt x="259928" y="1181"/>
                    <a:pt x="276854" y="6476"/>
                    <a:pt x="290984" y="16053"/>
                  </a:cubicBezTo>
                  <a:cubicBezTo>
                    <a:pt x="308554" y="32237"/>
                    <a:pt x="323179" y="59012"/>
                    <a:pt x="313602" y="82917"/>
                  </a:cubicBezTo>
                  <a:cubicBezTo>
                    <a:pt x="305758" y="99126"/>
                    <a:pt x="283635" y="109321"/>
                    <a:pt x="267748" y="98210"/>
                  </a:cubicBezTo>
                  <a:cubicBezTo>
                    <a:pt x="260447" y="91454"/>
                    <a:pt x="253618" y="84154"/>
                    <a:pt x="246788" y="76929"/>
                  </a:cubicBezTo>
                  <a:cubicBezTo>
                    <a:pt x="242111" y="71856"/>
                    <a:pt x="236988" y="66585"/>
                    <a:pt x="229960" y="65125"/>
                  </a:cubicBezTo>
                  <a:cubicBezTo>
                    <a:pt x="214321" y="62031"/>
                    <a:pt x="197444" y="71484"/>
                    <a:pt x="189302" y="84699"/>
                  </a:cubicBezTo>
                  <a:cubicBezTo>
                    <a:pt x="184724" y="93261"/>
                    <a:pt x="184155" y="103283"/>
                    <a:pt x="182893" y="112761"/>
                  </a:cubicBezTo>
                  <a:cubicBezTo>
                    <a:pt x="181557" y="134785"/>
                    <a:pt x="193782" y="154854"/>
                    <a:pt x="202170" y="174478"/>
                  </a:cubicBezTo>
                  <a:cubicBezTo>
                    <a:pt x="215360" y="198927"/>
                    <a:pt x="227708" y="223821"/>
                    <a:pt x="236246" y="250349"/>
                  </a:cubicBezTo>
                  <a:cubicBezTo>
                    <a:pt x="247975" y="295560"/>
                    <a:pt x="252083" y="364998"/>
                    <a:pt x="223205" y="404245"/>
                  </a:cubicBezTo>
                  <a:cubicBezTo>
                    <a:pt x="211524" y="419216"/>
                    <a:pt x="195439" y="429956"/>
                    <a:pt x="179107" y="439310"/>
                  </a:cubicBezTo>
                  <a:cubicBezTo>
                    <a:pt x="161141" y="449011"/>
                    <a:pt x="141369" y="454702"/>
                    <a:pt x="120954" y="454702"/>
                  </a:cubicBezTo>
                  <a:cubicBezTo>
                    <a:pt x="119222" y="454677"/>
                    <a:pt x="117539" y="454628"/>
                    <a:pt x="115856" y="454554"/>
                  </a:cubicBezTo>
                  <a:close/>
                  <a:moveTo>
                    <a:pt x="14199" y="363909"/>
                  </a:moveTo>
                  <a:cubicBezTo>
                    <a:pt x="16154" y="380365"/>
                    <a:pt x="27216" y="392961"/>
                    <a:pt x="38970" y="403725"/>
                  </a:cubicBezTo>
                  <a:cubicBezTo>
                    <a:pt x="59485" y="423497"/>
                    <a:pt x="85443" y="440548"/>
                    <a:pt x="114817" y="440943"/>
                  </a:cubicBezTo>
                  <a:cubicBezTo>
                    <a:pt x="137336" y="442329"/>
                    <a:pt x="159236" y="435549"/>
                    <a:pt x="178414" y="424067"/>
                  </a:cubicBezTo>
                  <a:cubicBezTo>
                    <a:pt x="193460" y="414416"/>
                    <a:pt x="208926" y="403849"/>
                    <a:pt x="217736" y="387814"/>
                  </a:cubicBezTo>
                  <a:cubicBezTo>
                    <a:pt x="232534" y="358687"/>
                    <a:pt x="232979" y="324860"/>
                    <a:pt x="229688" y="293061"/>
                  </a:cubicBezTo>
                  <a:cubicBezTo>
                    <a:pt x="228352" y="258713"/>
                    <a:pt x="214049" y="226642"/>
                    <a:pt x="198483" y="196601"/>
                  </a:cubicBezTo>
                  <a:cubicBezTo>
                    <a:pt x="185739" y="172028"/>
                    <a:pt x="171337" y="146341"/>
                    <a:pt x="168986" y="118304"/>
                  </a:cubicBezTo>
                  <a:cubicBezTo>
                    <a:pt x="169926" y="103605"/>
                    <a:pt x="171040" y="87743"/>
                    <a:pt x="179206" y="75073"/>
                  </a:cubicBezTo>
                  <a:cubicBezTo>
                    <a:pt x="189055" y="61116"/>
                    <a:pt x="205462" y="51762"/>
                    <a:pt x="222561" y="50846"/>
                  </a:cubicBezTo>
                  <a:cubicBezTo>
                    <a:pt x="238696" y="49559"/>
                    <a:pt x="249609" y="59779"/>
                    <a:pt x="258913" y="70000"/>
                  </a:cubicBezTo>
                  <a:cubicBezTo>
                    <a:pt x="271088" y="83387"/>
                    <a:pt x="280492" y="96775"/>
                    <a:pt x="295141" y="84352"/>
                  </a:cubicBezTo>
                  <a:cubicBezTo>
                    <a:pt x="313280" y="69134"/>
                    <a:pt x="296874" y="41319"/>
                    <a:pt x="283882" y="27956"/>
                  </a:cubicBezTo>
                  <a:cubicBezTo>
                    <a:pt x="278586" y="22586"/>
                    <a:pt x="270717" y="22190"/>
                    <a:pt x="263937" y="19765"/>
                  </a:cubicBezTo>
                  <a:cubicBezTo>
                    <a:pt x="252801" y="16152"/>
                    <a:pt x="241591" y="13034"/>
                    <a:pt x="229812" y="13752"/>
                  </a:cubicBezTo>
                  <a:cubicBezTo>
                    <a:pt x="205610" y="14766"/>
                    <a:pt x="180468" y="18058"/>
                    <a:pt x="159978" y="31990"/>
                  </a:cubicBezTo>
                  <a:cubicBezTo>
                    <a:pt x="123255" y="61957"/>
                    <a:pt x="95441" y="104966"/>
                    <a:pt x="103953" y="154062"/>
                  </a:cubicBezTo>
                  <a:cubicBezTo>
                    <a:pt x="107616" y="179155"/>
                    <a:pt x="126051" y="198432"/>
                    <a:pt x="140627" y="218055"/>
                  </a:cubicBezTo>
                  <a:cubicBezTo>
                    <a:pt x="155153" y="236937"/>
                    <a:pt x="166685" y="258515"/>
                    <a:pt x="174950" y="280836"/>
                  </a:cubicBezTo>
                  <a:cubicBezTo>
                    <a:pt x="182200" y="303528"/>
                    <a:pt x="188659" y="328571"/>
                    <a:pt x="179899" y="351759"/>
                  </a:cubicBezTo>
                  <a:cubicBezTo>
                    <a:pt x="174999" y="365839"/>
                    <a:pt x="164111" y="376579"/>
                    <a:pt x="153000" y="386057"/>
                  </a:cubicBezTo>
                  <a:cubicBezTo>
                    <a:pt x="143720" y="392466"/>
                    <a:pt x="131619" y="394025"/>
                    <a:pt x="120583" y="394817"/>
                  </a:cubicBezTo>
                  <a:cubicBezTo>
                    <a:pt x="100860" y="395881"/>
                    <a:pt x="83884" y="383161"/>
                    <a:pt x="68962" y="371704"/>
                  </a:cubicBezTo>
                  <a:cubicBezTo>
                    <a:pt x="53917" y="360692"/>
                    <a:pt x="40801" y="347255"/>
                    <a:pt x="30928" y="331368"/>
                  </a:cubicBezTo>
                  <a:cubicBezTo>
                    <a:pt x="16030" y="333347"/>
                    <a:pt x="12022" y="351264"/>
                    <a:pt x="14199" y="363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8771776" y="6346774"/>
              <a:ext cx="468897" cy="454386"/>
            </a:xfrm>
            <a:custGeom>
              <a:rect b="b" l="l" r="r" t="t"/>
              <a:pathLst>
                <a:path extrusionOk="0" h="454386" w="468897">
                  <a:moveTo>
                    <a:pt x="225817" y="454362"/>
                  </a:moveTo>
                  <a:cubicBezTo>
                    <a:pt x="198225" y="454857"/>
                    <a:pt x="203323" y="410883"/>
                    <a:pt x="202060" y="392150"/>
                  </a:cubicBezTo>
                  <a:cubicBezTo>
                    <a:pt x="201293" y="369112"/>
                    <a:pt x="203100" y="346147"/>
                    <a:pt x="203075" y="323133"/>
                  </a:cubicBezTo>
                  <a:cubicBezTo>
                    <a:pt x="202308" y="298239"/>
                    <a:pt x="198547" y="273567"/>
                    <a:pt x="197854" y="248697"/>
                  </a:cubicBezTo>
                  <a:cubicBezTo>
                    <a:pt x="196740" y="202422"/>
                    <a:pt x="196864" y="155924"/>
                    <a:pt x="195701" y="109624"/>
                  </a:cubicBezTo>
                  <a:cubicBezTo>
                    <a:pt x="186767" y="106531"/>
                    <a:pt x="177364" y="106902"/>
                    <a:pt x="167960" y="107298"/>
                  </a:cubicBezTo>
                  <a:cubicBezTo>
                    <a:pt x="163308" y="107496"/>
                    <a:pt x="158656" y="107694"/>
                    <a:pt x="154078" y="107447"/>
                  </a:cubicBezTo>
                  <a:cubicBezTo>
                    <a:pt x="145045" y="107595"/>
                    <a:pt x="135964" y="107397"/>
                    <a:pt x="126907" y="107224"/>
                  </a:cubicBezTo>
                  <a:cubicBezTo>
                    <a:pt x="117825" y="107026"/>
                    <a:pt x="108768" y="106853"/>
                    <a:pt x="99760" y="107001"/>
                  </a:cubicBezTo>
                  <a:cubicBezTo>
                    <a:pt x="80532" y="107447"/>
                    <a:pt x="61453" y="109946"/>
                    <a:pt x="42250" y="110787"/>
                  </a:cubicBezTo>
                  <a:cubicBezTo>
                    <a:pt x="25250" y="112495"/>
                    <a:pt x="6517" y="110763"/>
                    <a:pt x="1889" y="91114"/>
                  </a:cubicBezTo>
                  <a:cubicBezTo>
                    <a:pt x="-2243" y="77504"/>
                    <a:pt x="924" y="62656"/>
                    <a:pt x="6368" y="49838"/>
                  </a:cubicBezTo>
                  <a:cubicBezTo>
                    <a:pt x="13916" y="35708"/>
                    <a:pt x="30446" y="28210"/>
                    <a:pt x="45071" y="23409"/>
                  </a:cubicBezTo>
                  <a:cubicBezTo>
                    <a:pt x="65487" y="16876"/>
                    <a:pt x="87437" y="9279"/>
                    <a:pt x="108966" y="13684"/>
                  </a:cubicBezTo>
                  <a:cubicBezTo>
                    <a:pt x="140220" y="11778"/>
                    <a:pt x="171276" y="7101"/>
                    <a:pt x="202506" y="5443"/>
                  </a:cubicBezTo>
                  <a:cubicBezTo>
                    <a:pt x="220422" y="4750"/>
                    <a:pt x="238338" y="6433"/>
                    <a:pt x="256254" y="6532"/>
                  </a:cubicBezTo>
                  <a:cubicBezTo>
                    <a:pt x="302678" y="4676"/>
                    <a:pt x="349003" y="1756"/>
                    <a:pt x="395501" y="2672"/>
                  </a:cubicBezTo>
                  <a:cubicBezTo>
                    <a:pt x="408492" y="2944"/>
                    <a:pt x="421410" y="1558"/>
                    <a:pt x="434327" y="519"/>
                  </a:cubicBezTo>
                  <a:cubicBezTo>
                    <a:pt x="447665" y="-1684"/>
                    <a:pt x="454693" y="3092"/>
                    <a:pt x="459692" y="15515"/>
                  </a:cubicBezTo>
                  <a:cubicBezTo>
                    <a:pt x="465928" y="32788"/>
                    <a:pt x="473550" y="54416"/>
                    <a:pt x="465260" y="72010"/>
                  </a:cubicBezTo>
                  <a:cubicBezTo>
                    <a:pt x="452516" y="91139"/>
                    <a:pt x="427967" y="93143"/>
                    <a:pt x="407082" y="95296"/>
                  </a:cubicBezTo>
                  <a:cubicBezTo>
                    <a:pt x="392655" y="96954"/>
                    <a:pt x="378178" y="98018"/>
                    <a:pt x="363652" y="98761"/>
                  </a:cubicBezTo>
                  <a:cubicBezTo>
                    <a:pt x="340812" y="100023"/>
                    <a:pt x="318070" y="103215"/>
                    <a:pt x="295155" y="102794"/>
                  </a:cubicBezTo>
                  <a:cubicBezTo>
                    <a:pt x="287137" y="135434"/>
                    <a:pt x="289637" y="169312"/>
                    <a:pt x="290404" y="202546"/>
                  </a:cubicBezTo>
                  <a:cubicBezTo>
                    <a:pt x="291097" y="252063"/>
                    <a:pt x="289216" y="301555"/>
                    <a:pt x="288053" y="350998"/>
                  </a:cubicBezTo>
                  <a:cubicBezTo>
                    <a:pt x="289241" y="372972"/>
                    <a:pt x="285059" y="394699"/>
                    <a:pt x="286766" y="416649"/>
                  </a:cubicBezTo>
                  <a:cubicBezTo>
                    <a:pt x="286791" y="424196"/>
                    <a:pt x="287335" y="433352"/>
                    <a:pt x="280629" y="438401"/>
                  </a:cubicBezTo>
                  <a:cubicBezTo>
                    <a:pt x="264569" y="448472"/>
                    <a:pt x="245737" y="454387"/>
                    <a:pt x="226757" y="454387"/>
                  </a:cubicBezTo>
                  <a:cubicBezTo>
                    <a:pt x="226460" y="454387"/>
                    <a:pt x="226138" y="454387"/>
                    <a:pt x="225817" y="454362"/>
                  </a:cubicBezTo>
                  <a:close/>
                  <a:moveTo>
                    <a:pt x="229454" y="440826"/>
                  </a:moveTo>
                  <a:cubicBezTo>
                    <a:pt x="244549" y="440232"/>
                    <a:pt x="258902" y="435406"/>
                    <a:pt x="271943" y="427983"/>
                  </a:cubicBezTo>
                  <a:cubicBezTo>
                    <a:pt x="274566" y="423454"/>
                    <a:pt x="272661" y="416872"/>
                    <a:pt x="273156" y="411650"/>
                  </a:cubicBezTo>
                  <a:cubicBezTo>
                    <a:pt x="271498" y="392472"/>
                    <a:pt x="275606" y="373442"/>
                    <a:pt x="274591" y="354239"/>
                  </a:cubicBezTo>
                  <a:cubicBezTo>
                    <a:pt x="275334" y="306752"/>
                    <a:pt x="277313" y="259264"/>
                    <a:pt x="277041" y="211751"/>
                  </a:cubicBezTo>
                  <a:cubicBezTo>
                    <a:pt x="276670" y="179284"/>
                    <a:pt x="273750" y="146644"/>
                    <a:pt x="279095" y="114400"/>
                  </a:cubicBezTo>
                  <a:cubicBezTo>
                    <a:pt x="282881" y="88837"/>
                    <a:pt x="284886" y="88912"/>
                    <a:pt x="303965" y="89036"/>
                  </a:cubicBezTo>
                  <a:cubicBezTo>
                    <a:pt x="306316" y="89036"/>
                    <a:pt x="308939" y="89060"/>
                    <a:pt x="311859" y="89011"/>
                  </a:cubicBezTo>
                  <a:cubicBezTo>
                    <a:pt x="349250" y="85843"/>
                    <a:pt x="386914" y="84705"/>
                    <a:pt x="424107" y="79483"/>
                  </a:cubicBezTo>
                  <a:cubicBezTo>
                    <a:pt x="437668" y="77702"/>
                    <a:pt x="457316" y="71293"/>
                    <a:pt x="455213" y="54391"/>
                  </a:cubicBezTo>
                  <a:cubicBezTo>
                    <a:pt x="453976" y="40434"/>
                    <a:pt x="451278" y="25017"/>
                    <a:pt x="442790" y="13609"/>
                  </a:cubicBezTo>
                  <a:cubicBezTo>
                    <a:pt x="432150" y="13560"/>
                    <a:pt x="421558" y="15243"/>
                    <a:pt x="410942" y="15614"/>
                  </a:cubicBezTo>
                  <a:cubicBezTo>
                    <a:pt x="401440" y="15886"/>
                    <a:pt x="391937" y="15762"/>
                    <a:pt x="382435" y="15639"/>
                  </a:cubicBezTo>
                  <a:cubicBezTo>
                    <a:pt x="372338" y="15515"/>
                    <a:pt x="362267" y="15366"/>
                    <a:pt x="352195" y="15738"/>
                  </a:cubicBezTo>
                  <a:cubicBezTo>
                    <a:pt x="320248" y="15342"/>
                    <a:pt x="288672" y="17841"/>
                    <a:pt x="256848" y="18361"/>
                  </a:cubicBezTo>
                  <a:cubicBezTo>
                    <a:pt x="237893" y="18039"/>
                    <a:pt x="218962" y="16035"/>
                    <a:pt x="199982" y="16430"/>
                  </a:cubicBezTo>
                  <a:cubicBezTo>
                    <a:pt x="169643" y="17890"/>
                    <a:pt x="139403" y="21677"/>
                    <a:pt x="108990" y="22097"/>
                  </a:cubicBezTo>
                  <a:cubicBezTo>
                    <a:pt x="92188" y="25958"/>
                    <a:pt x="74593" y="27245"/>
                    <a:pt x="58310" y="33481"/>
                  </a:cubicBezTo>
                  <a:cubicBezTo>
                    <a:pt x="48214" y="36425"/>
                    <a:pt x="38068" y="39420"/>
                    <a:pt x="29358" y="45507"/>
                  </a:cubicBezTo>
                  <a:cubicBezTo>
                    <a:pt x="24755" y="48501"/>
                    <a:pt x="19756" y="51694"/>
                    <a:pt x="17950" y="57212"/>
                  </a:cubicBezTo>
                  <a:cubicBezTo>
                    <a:pt x="13743" y="68199"/>
                    <a:pt x="8620" y="91857"/>
                    <a:pt x="23295" y="96657"/>
                  </a:cubicBezTo>
                  <a:cubicBezTo>
                    <a:pt x="45739" y="99355"/>
                    <a:pt x="68432" y="94059"/>
                    <a:pt x="90975" y="93712"/>
                  </a:cubicBezTo>
                  <a:cubicBezTo>
                    <a:pt x="105551" y="93143"/>
                    <a:pt x="120126" y="93391"/>
                    <a:pt x="134702" y="93613"/>
                  </a:cubicBezTo>
                  <a:cubicBezTo>
                    <a:pt x="149475" y="93861"/>
                    <a:pt x="164248" y="94084"/>
                    <a:pt x="179022" y="93515"/>
                  </a:cubicBezTo>
                  <a:cubicBezTo>
                    <a:pt x="191890" y="93613"/>
                    <a:pt x="211093" y="95073"/>
                    <a:pt x="209435" y="112346"/>
                  </a:cubicBezTo>
                  <a:cubicBezTo>
                    <a:pt x="209460" y="131500"/>
                    <a:pt x="210202" y="150653"/>
                    <a:pt x="210326" y="169782"/>
                  </a:cubicBezTo>
                  <a:cubicBezTo>
                    <a:pt x="210598" y="200814"/>
                    <a:pt x="210449" y="231895"/>
                    <a:pt x="212107" y="262852"/>
                  </a:cubicBezTo>
                  <a:cubicBezTo>
                    <a:pt x="213988" y="287944"/>
                    <a:pt x="217428" y="313012"/>
                    <a:pt x="216537" y="338204"/>
                  </a:cubicBezTo>
                  <a:cubicBezTo>
                    <a:pt x="215201" y="362034"/>
                    <a:pt x="215374" y="385914"/>
                    <a:pt x="215893" y="409745"/>
                  </a:cubicBezTo>
                  <a:cubicBezTo>
                    <a:pt x="216339" y="419198"/>
                    <a:pt x="216859" y="428923"/>
                    <a:pt x="220422" y="437782"/>
                  </a:cubicBezTo>
                  <a:cubicBezTo>
                    <a:pt x="221338" y="440826"/>
                    <a:pt x="224406" y="440776"/>
                    <a:pt x="227227" y="440727"/>
                  </a:cubicBezTo>
                  <a:cubicBezTo>
                    <a:pt x="227574" y="440727"/>
                    <a:pt x="227895" y="440702"/>
                    <a:pt x="228242" y="440702"/>
                  </a:cubicBezTo>
                  <a:cubicBezTo>
                    <a:pt x="228687" y="440776"/>
                    <a:pt x="229058" y="440801"/>
                    <a:pt x="229454" y="440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9099125" y="6460401"/>
              <a:ext cx="267908" cy="464698"/>
            </a:xfrm>
            <a:custGeom>
              <a:rect b="b" l="l" r="r" t="t"/>
              <a:pathLst>
                <a:path extrusionOk="0" h="464698" w="267908">
                  <a:moveTo>
                    <a:pt x="231995" y="464664"/>
                  </a:moveTo>
                  <a:cubicBezTo>
                    <a:pt x="216355" y="463748"/>
                    <a:pt x="203982" y="459863"/>
                    <a:pt x="203834" y="441898"/>
                  </a:cubicBezTo>
                  <a:cubicBezTo>
                    <a:pt x="199231" y="410817"/>
                    <a:pt x="196212" y="379513"/>
                    <a:pt x="191189" y="348481"/>
                  </a:cubicBezTo>
                  <a:cubicBezTo>
                    <a:pt x="189357" y="341231"/>
                    <a:pt x="188912" y="333064"/>
                    <a:pt x="183344" y="327967"/>
                  </a:cubicBezTo>
                  <a:cubicBezTo>
                    <a:pt x="177306" y="327546"/>
                    <a:pt x="171219" y="327744"/>
                    <a:pt x="165156" y="327942"/>
                  </a:cubicBezTo>
                  <a:cubicBezTo>
                    <a:pt x="160058" y="328090"/>
                    <a:pt x="154960" y="328264"/>
                    <a:pt x="149887" y="328090"/>
                  </a:cubicBezTo>
                  <a:cubicBezTo>
                    <a:pt x="137440" y="328610"/>
                    <a:pt x="125067" y="329996"/>
                    <a:pt x="112595" y="330095"/>
                  </a:cubicBezTo>
                  <a:cubicBezTo>
                    <a:pt x="110690" y="330120"/>
                    <a:pt x="108759" y="330095"/>
                    <a:pt x="106829" y="330070"/>
                  </a:cubicBezTo>
                  <a:cubicBezTo>
                    <a:pt x="97525" y="329971"/>
                    <a:pt x="88072" y="329897"/>
                    <a:pt x="79609" y="334029"/>
                  </a:cubicBezTo>
                  <a:cubicBezTo>
                    <a:pt x="75649" y="362314"/>
                    <a:pt x="71145" y="390549"/>
                    <a:pt x="65875" y="418636"/>
                  </a:cubicBezTo>
                  <a:cubicBezTo>
                    <a:pt x="59837" y="449074"/>
                    <a:pt x="50779" y="471148"/>
                    <a:pt x="15541" y="456102"/>
                  </a:cubicBezTo>
                  <a:cubicBezTo>
                    <a:pt x="8018" y="452786"/>
                    <a:pt x="99" y="446847"/>
                    <a:pt x="0" y="437864"/>
                  </a:cubicBezTo>
                  <a:cubicBezTo>
                    <a:pt x="-24" y="425615"/>
                    <a:pt x="941" y="413266"/>
                    <a:pt x="3366" y="401265"/>
                  </a:cubicBezTo>
                  <a:cubicBezTo>
                    <a:pt x="7969" y="382260"/>
                    <a:pt x="11408" y="363007"/>
                    <a:pt x="13759" y="343606"/>
                  </a:cubicBezTo>
                  <a:cubicBezTo>
                    <a:pt x="16432" y="324453"/>
                    <a:pt x="21257" y="305695"/>
                    <a:pt x="23138" y="286443"/>
                  </a:cubicBezTo>
                  <a:cubicBezTo>
                    <a:pt x="24425" y="271595"/>
                    <a:pt x="25588" y="256698"/>
                    <a:pt x="28409" y="242048"/>
                  </a:cubicBezTo>
                  <a:cubicBezTo>
                    <a:pt x="33012" y="217475"/>
                    <a:pt x="41524" y="193942"/>
                    <a:pt x="49121" y="170210"/>
                  </a:cubicBezTo>
                  <a:cubicBezTo>
                    <a:pt x="65330" y="118466"/>
                    <a:pt x="74362" y="63777"/>
                    <a:pt x="100593" y="15770"/>
                  </a:cubicBezTo>
                  <a:cubicBezTo>
                    <a:pt x="107126" y="-5215"/>
                    <a:pt x="156396" y="-1428"/>
                    <a:pt x="172679" y="5377"/>
                  </a:cubicBezTo>
                  <a:cubicBezTo>
                    <a:pt x="187254" y="10202"/>
                    <a:pt x="196905" y="22773"/>
                    <a:pt x="199998" y="37547"/>
                  </a:cubicBezTo>
                  <a:cubicBezTo>
                    <a:pt x="208214" y="60140"/>
                    <a:pt x="211456" y="84020"/>
                    <a:pt x="215935" y="107553"/>
                  </a:cubicBezTo>
                  <a:cubicBezTo>
                    <a:pt x="221057" y="136457"/>
                    <a:pt x="226749" y="165286"/>
                    <a:pt x="231772" y="194239"/>
                  </a:cubicBezTo>
                  <a:cubicBezTo>
                    <a:pt x="234915" y="214704"/>
                    <a:pt x="237365" y="235293"/>
                    <a:pt x="242364" y="255436"/>
                  </a:cubicBezTo>
                  <a:cubicBezTo>
                    <a:pt x="247907" y="279489"/>
                    <a:pt x="251990" y="303963"/>
                    <a:pt x="255751" y="328338"/>
                  </a:cubicBezTo>
                  <a:cubicBezTo>
                    <a:pt x="259141" y="348234"/>
                    <a:pt x="263299" y="368055"/>
                    <a:pt x="265080" y="388174"/>
                  </a:cubicBezTo>
                  <a:cubicBezTo>
                    <a:pt x="267555" y="418216"/>
                    <a:pt x="277775" y="464689"/>
                    <a:pt x="234519" y="464689"/>
                  </a:cubicBezTo>
                  <a:cubicBezTo>
                    <a:pt x="233678" y="464714"/>
                    <a:pt x="232861" y="464689"/>
                    <a:pt x="231995" y="464664"/>
                  </a:cubicBezTo>
                  <a:close/>
                  <a:moveTo>
                    <a:pt x="191411" y="316979"/>
                  </a:moveTo>
                  <a:cubicBezTo>
                    <a:pt x="204651" y="328165"/>
                    <a:pt x="204156" y="348036"/>
                    <a:pt x="207175" y="363824"/>
                  </a:cubicBezTo>
                  <a:cubicBezTo>
                    <a:pt x="209921" y="382952"/>
                    <a:pt x="212099" y="402155"/>
                    <a:pt x="214623" y="421334"/>
                  </a:cubicBezTo>
                  <a:cubicBezTo>
                    <a:pt x="215935" y="430044"/>
                    <a:pt x="216776" y="438903"/>
                    <a:pt x="218434" y="447564"/>
                  </a:cubicBezTo>
                  <a:cubicBezTo>
                    <a:pt x="223606" y="451252"/>
                    <a:pt x="231055" y="450806"/>
                    <a:pt x="237216" y="451276"/>
                  </a:cubicBezTo>
                  <a:cubicBezTo>
                    <a:pt x="251025" y="450905"/>
                    <a:pt x="255454" y="437443"/>
                    <a:pt x="254341" y="425615"/>
                  </a:cubicBezTo>
                  <a:cubicBezTo>
                    <a:pt x="253301" y="404655"/>
                    <a:pt x="251346" y="383769"/>
                    <a:pt x="248154" y="363032"/>
                  </a:cubicBezTo>
                  <a:cubicBezTo>
                    <a:pt x="241176" y="325170"/>
                    <a:pt x="236078" y="286962"/>
                    <a:pt x="227145" y="249522"/>
                  </a:cubicBezTo>
                  <a:cubicBezTo>
                    <a:pt x="223284" y="232843"/>
                    <a:pt x="221181" y="214209"/>
                    <a:pt x="218657" y="197753"/>
                  </a:cubicBezTo>
                  <a:cubicBezTo>
                    <a:pt x="213683" y="169072"/>
                    <a:pt x="208066" y="140515"/>
                    <a:pt x="202968" y="111884"/>
                  </a:cubicBezTo>
                  <a:cubicBezTo>
                    <a:pt x="198464" y="88573"/>
                    <a:pt x="195420" y="64842"/>
                    <a:pt x="187353" y="42397"/>
                  </a:cubicBezTo>
                  <a:cubicBezTo>
                    <a:pt x="183889" y="22897"/>
                    <a:pt x="169115" y="15795"/>
                    <a:pt x="150754" y="14310"/>
                  </a:cubicBezTo>
                  <a:cubicBezTo>
                    <a:pt x="138554" y="12850"/>
                    <a:pt x="125686" y="12924"/>
                    <a:pt x="114476" y="18542"/>
                  </a:cubicBezTo>
                  <a:cubicBezTo>
                    <a:pt x="111704" y="20991"/>
                    <a:pt x="108215" y="24011"/>
                    <a:pt x="104330" y="21932"/>
                  </a:cubicBezTo>
                  <a:cubicBezTo>
                    <a:pt x="99851" y="38363"/>
                    <a:pt x="93268" y="54102"/>
                    <a:pt x="88121" y="70335"/>
                  </a:cubicBezTo>
                  <a:cubicBezTo>
                    <a:pt x="80821" y="92384"/>
                    <a:pt x="76194" y="114754"/>
                    <a:pt x="70626" y="137100"/>
                  </a:cubicBezTo>
                  <a:cubicBezTo>
                    <a:pt x="62658" y="170854"/>
                    <a:pt x="49641" y="203222"/>
                    <a:pt x="42242" y="237124"/>
                  </a:cubicBezTo>
                  <a:cubicBezTo>
                    <a:pt x="38109" y="255881"/>
                    <a:pt x="37367" y="275158"/>
                    <a:pt x="35338" y="294188"/>
                  </a:cubicBezTo>
                  <a:cubicBezTo>
                    <a:pt x="30933" y="323042"/>
                    <a:pt x="25885" y="351822"/>
                    <a:pt x="21678" y="380725"/>
                  </a:cubicBezTo>
                  <a:cubicBezTo>
                    <a:pt x="19327" y="392529"/>
                    <a:pt x="15986" y="404160"/>
                    <a:pt x="14700" y="416162"/>
                  </a:cubicBezTo>
                  <a:cubicBezTo>
                    <a:pt x="14031" y="422942"/>
                    <a:pt x="13636" y="429747"/>
                    <a:pt x="13537" y="436577"/>
                  </a:cubicBezTo>
                  <a:cubicBezTo>
                    <a:pt x="13363" y="438309"/>
                    <a:pt x="14477" y="439670"/>
                    <a:pt x="15813" y="440660"/>
                  </a:cubicBezTo>
                  <a:cubicBezTo>
                    <a:pt x="21381" y="444422"/>
                    <a:pt x="36501" y="450608"/>
                    <a:pt x="41920" y="445214"/>
                  </a:cubicBezTo>
                  <a:cubicBezTo>
                    <a:pt x="52314" y="430960"/>
                    <a:pt x="52635" y="411955"/>
                    <a:pt x="56347" y="395227"/>
                  </a:cubicBezTo>
                  <a:cubicBezTo>
                    <a:pt x="60653" y="372807"/>
                    <a:pt x="62781" y="349867"/>
                    <a:pt x="67409" y="327571"/>
                  </a:cubicBezTo>
                  <a:cubicBezTo>
                    <a:pt x="75748" y="316385"/>
                    <a:pt x="92452" y="316484"/>
                    <a:pt x="106755" y="316559"/>
                  </a:cubicBezTo>
                  <a:cubicBezTo>
                    <a:pt x="110318" y="316583"/>
                    <a:pt x="113709" y="316608"/>
                    <a:pt x="116827" y="316460"/>
                  </a:cubicBezTo>
                  <a:cubicBezTo>
                    <a:pt x="133357" y="315643"/>
                    <a:pt x="149788" y="314134"/>
                    <a:pt x="166368" y="314480"/>
                  </a:cubicBezTo>
                  <a:cubicBezTo>
                    <a:pt x="168422" y="314480"/>
                    <a:pt x="170550" y="314356"/>
                    <a:pt x="172679" y="314233"/>
                  </a:cubicBezTo>
                  <a:cubicBezTo>
                    <a:pt x="174733" y="314109"/>
                    <a:pt x="176811" y="313985"/>
                    <a:pt x="178890" y="313985"/>
                  </a:cubicBezTo>
                  <a:cubicBezTo>
                    <a:pt x="183245" y="314010"/>
                    <a:pt x="187600" y="314579"/>
                    <a:pt x="191411" y="3169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9177729" y="6509350"/>
              <a:ext cx="103507" cy="225120"/>
            </a:xfrm>
            <a:custGeom>
              <a:rect b="b" l="l" r="r" t="t"/>
              <a:pathLst>
                <a:path extrusionOk="0" h="225120" w="103507">
                  <a:moveTo>
                    <a:pt x="29711" y="224824"/>
                  </a:moveTo>
                  <a:cubicBezTo>
                    <a:pt x="19441" y="223487"/>
                    <a:pt x="2341" y="221211"/>
                    <a:pt x="288" y="208838"/>
                  </a:cubicBezTo>
                  <a:cubicBezTo>
                    <a:pt x="-282" y="191812"/>
                    <a:pt x="-108" y="174639"/>
                    <a:pt x="1748" y="157663"/>
                  </a:cubicBezTo>
                  <a:cubicBezTo>
                    <a:pt x="4791" y="134822"/>
                    <a:pt x="12611" y="112947"/>
                    <a:pt x="17041" y="90527"/>
                  </a:cubicBezTo>
                  <a:cubicBezTo>
                    <a:pt x="23400" y="65508"/>
                    <a:pt x="29537" y="39946"/>
                    <a:pt x="40772" y="16610"/>
                  </a:cubicBezTo>
                  <a:cubicBezTo>
                    <a:pt x="38916" y="12750"/>
                    <a:pt x="41811" y="8518"/>
                    <a:pt x="43865" y="5301"/>
                  </a:cubicBezTo>
                  <a:cubicBezTo>
                    <a:pt x="46860" y="1168"/>
                    <a:pt x="52056" y="-316"/>
                    <a:pt x="56956" y="55"/>
                  </a:cubicBezTo>
                  <a:cubicBezTo>
                    <a:pt x="69750" y="154"/>
                    <a:pt x="82469" y="6266"/>
                    <a:pt x="89769" y="16882"/>
                  </a:cubicBezTo>
                  <a:cubicBezTo>
                    <a:pt x="99519" y="31260"/>
                    <a:pt x="100608" y="49374"/>
                    <a:pt x="101474" y="66226"/>
                  </a:cubicBezTo>
                  <a:cubicBezTo>
                    <a:pt x="102241" y="79713"/>
                    <a:pt x="102736" y="93174"/>
                    <a:pt x="103033" y="106686"/>
                  </a:cubicBezTo>
                  <a:cubicBezTo>
                    <a:pt x="103083" y="137000"/>
                    <a:pt x="108057" y="195871"/>
                    <a:pt x="84622" y="217598"/>
                  </a:cubicBezTo>
                  <a:cubicBezTo>
                    <a:pt x="79846" y="221334"/>
                    <a:pt x="73561" y="221631"/>
                    <a:pt x="67795" y="222497"/>
                  </a:cubicBezTo>
                  <a:cubicBezTo>
                    <a:pt x="57624" y="223586"/>
                    <a:pt x="47404" y="225120"/>
                    <a:pt x="37159" y="225120"/>
                  </a:cubicBezTo>
                  <a:cubicBezTo>
                    <a:pt x="34709" y="225120"/>
                    <a:pt x="32210" y="225046"/>
                    <a:pt x="29711" y="224824"/>
                  </a:cubicBezTo>
                  <a:close/>
                  <a:moveTo>
                    <a:pt x="22856" y="117500"/>
                  </a:moveTo>
                  <a:cubicBezTo>
                    <a:pt x="20109" y="130566"/>
                    <a:pt x="16125" y="143533"/>
                    <a:pt x="14616" y="156772"/>
                  </a:cubicBezTo>
                  <a:cubicBezTo>
                    <a:pt x="12859" y="173129"/>
                    <a:pt x="12908" y="190253"/>
                    <a:pt x="13477" y="206610"/>
                  </a:cubicBezTo>
                  <a:cubicBezTo>
                    <a:pt x="21396" y="211040"/>
                    <a:pt x="30750" y="211683"/>
                    <a:pt x="39659" y="211609"/>
                  </a:cubicBezTo>
                  <a:cubicBezTo>
                    <a:pt x="50200" y="211015"/>
                    <a:pt x="60717" y="209827"/>
                    <a:pt x="71185" y="208367"/>
                  </a:cubicBezTo>
                  <a:cubicBezTo>
                    <a:pt x="74278" y="208021"/>
                    <a:pt x="77248" y="207031"/>
                    <a:pt x="78931" y="204210"/>
                  </a:cubicBezTo>
                  <a:cubicBezTo>
                    <a:pt x="92640" y="177658"/>
                    <a:pt x="89522" y="145364"/>
                    <a:pt x="89819" y="116485"/>
                  </a:cubicBezTo>
                  <a:cubicBezTo>
                    <a:pt x="89250" y="97084"/>
                    <a:pt x="88780" y="77659"/>
                    <a:pt x="87443" y="58258"/>
                  </a:cubicBezTo>
                  <a:cubicBezTo>
                    <a:pt x="86800" y="37892"/>
                    <a:pt x="79747" y="11760"/>
                    <a:pt x="54481" y="13665"/>
                  </a:cubicBezTo>
                  <a:lnTo>
                    <a:pt x="54481" y="13690"/>
                  </a:lnTo>
                  <a:cubicBezTo>
                    <a:pt x="52304" y="16486"/>
                    <a:pt x="50671" y="20668"/>
                    <a:pt x="46414" y="20297"/>
                  </a:cubicBezTo>
                  <a:cubicBezTo>
                    <a:pt x="36293" y="52145"/>
                    <a:pt x="29636" y="84884"/>
                    <a:pt x="22856" y="117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9205781" y="6518409"/>
              <a:ext cx="22618" cy="47317"/>
            </a:xfrm>
            <a:custGeom>
              <a:rect b="b" l="l" r="r" t="t"/>
              <a:pathLst>
                <a:path extrusionOk="0" h="47317" w="22618">
                  <a:moveTo>
                    <a:pt x="1361" y="47268"/>
                  </a:moveTo>
                  <a:cubicBezTo>
                    <a:pt x="644" y="47045"/>
                    <a:pt x="198" y="46253"/>
                    <a:pt x="446" y="45536"/>
                  </a:cubicBezTo>
                  <a:cubicBezTo>
                    <a:pt x="545" y="45214"/>
                    <a:pt x="644" y="44917"/>
                    <a:pt x="743" y="44595"/>
                  </a:cubicBezTo>
                  <a:cubicBezTo>
                    <a:pt x="248" y="44298"/>
                    <a:pt x="-99" y="43705"/>
                    <a:pt x="25" y="43086"/>
                  </a:cubicBezTo>
                  <a:cubicBezTo>
                    <a:pt x="1807" y="35390"/>
                    <a:pt x="5618" y="28362"/>
                    <a:pt x="8241" y="20963"/>
                  </a:cubicBezTo>
                  <a:cubicBezTo>
                    <a:pt x="10765" y="13935"/>
                    <a:pt x="13834" y="7130"/>
                    <a:pt x="17273" y="498"/>
                  </a:cubicBezTo>
                  <a:cubicBezTo>
                    <a:pt x="17471" y="77"/>
                    <a:pt x="17966" y="-121"/>
                    <a:pt x="18412" y="77"/>
                  </a:cubicBezTo>
                  <a:cubicBezTo>
                    <a:pt x="19253" y="523"/>
                    <a:pt x="18758" y="1413"/>
                    <a:pt x="18387" y="2032"/>
                  </a:cubicBezTo>
                  <a:cubicBezTo>
                    <a:pt x="20886" y="1587"/>
                    <a:pt x="20490" y="4482"/>
                    <a:pt x="19797" y="6041"/>
                  </a:cubicBezTo>
                  <a:cubicBezTo>
                    <a:pt x="20787" y="3987"/>
                    <a:pt x="22297" y="3492"/>
                    <a:pt x="22618" y="5224"/>
                  </a:cubicBezTo>
                  <a:cubicBezTo>
                    <a:pt x="20144" y="11980"/>
                    <a:pt x="16184" y="18290"/>
                    <a:pt x="13066" y="24799"/>
                  </a:cubicBezTo>
                  <a:cubicBezTo>
                    <a:pt x="9404" y="31876"/>
                    <a:pt x="5964" y="39102"/>
                    <a:pt x="3020" y="46501"/>
                  </a:cubicBezTo>
                  <a:cubicBezTo>
                    <a:pt x="2772" y="46996"/>
                    <a:pt x="2277" y="47318"/>
                    <a:pt x="1757" y="47318"/>
                  </a:cubicBezTo>
                  <a:cubicBezTo>
                    <a:pt x="1609" y="47318"/>
                    <a:pt x="1485" y="47318"/>
                    <a:pt x="1361" y="472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9366757" y="6263876"/>
              <a:ext cx="254103" cy="481656"/>
            </a:xfrm>
            <a:custGeom>
              <a:rect b="b" l="l" r="r" t="t"/>
              <a:pathLst>
                <a:path extrusionOk="0" h="481656" w="254103">
                  <a:moveTo>
                    <a:pt x="222192" y="481409"/>
                  </a:moveTo>
                  <a:cubicBezTo>
                    <a:pt x="207617" y="481285"/>
                    <a:pt x="193412" y="477202"/>
                    <a:pt x="179035" y="475321"/>
                  </a:cubicBezTo>
                  <a:cubicBezTo>
                    <a:pt x="163544" y="472624"/>
                    <a:pt x="147855" y="471684"/>
                    <a:pt x="132215" y="470644"/>
                  </a:cubicBezTo>
                  <a:cubicBezTo>
                    <a:pt x="111973" y="470026"/>
                    <a:pt x="91756" y="468714"/>
                    <a:pt x="72107" y="463517"/>
                  </a:cubicBezTo>
                  <a:cubicBezTo>
                    <a:pt x="55502" y="460028"/>
                    <a:pt x="38230" y="457380"/>
                    <a:pt x="24718" y="446220"/>
                  </a:cubicBezTo>
                  <a:cubicBezTo>
                    <a:pt x="2224" y="432362"/>
                    <a:pt x="6208" y="412936"/>
                    <a:pt x="3882" y="390096"/>
                  </a:cubicBezTo>
                  <a:cubicBezTo>
                    <a:pt x="1333" y="359361"/>
                    <a:pt x="1581" y="328577"/>
                    <a:pt x="1655" y="297768"/>
                  </a:cubicBezTo>
                  <a:cubicBezTo>
                    <a:pt x="-993" y="257011"/>
                    <a:pt x="-102" y="216279"/>
                    <a:pt x="1804" y="175522"/>
                  </a:cubicBezTo>
                  <a:cubicBezTo>
                    <a:pt x="2026" y="155057"/>
                    <a:pt x="3486" y="134667"/>
                    <a:pt x="6456" y="114424"/>
                  </a:cubicBezTo>
                  <a:cubicBezTo>
                    <a:pt x="9796" y="87204"/>
                    <a:pt x="15488" y="60379"/>
                    <a:pt x="20907" y="33505"/>
                  </a:cubicBezTo>
                  <a:cubicBezTo>
                    <a:pt x="22318" y="26502"/>
                    <a:pt x="23382" y="19399"/>
                    <a:pt x="25387" y="12545"/>
                  </a:cubicBezTo>
                  <a:cubicBezTo>
                    <a:pt x="25782" y="11555"/>
                    <a:pt x="26253" y="10342"/>
                    <a:pt x="27317" y="9971"/>
                  </a:cubicBezTo>
                  <a:cubicBezTo>
                    <a:pt x="36151" y="-8712"/>
                    <a:pt x="73097" y="2102"/>
                    <a:pt x="82476" y="15984"/>
                  </a:cubicBezTo>
                  <a:cubicBezTo>
                    <a:pt x="90691" y="26452"/>
                    <a:pt x="88266" y="40731"/>
                    <a:pt x="88390" y="53153"/>
                  </a:cubicBezTo>
                  <a:cubicBezTo>
                    <a:pt x="88266" y="67927"/>
                    <a:pt x="86955" y="82700"/>
                    <a:pt x="85618" y="97424"/>
                  </a:cubicBezTo>
                  <a:cubicBezTo>
                    <a:pt x="83292" y="137265"/>
                    <a:pt x="82451" y="177131"/>
                    <a:pt x="80818" y="217022"/>
                  </a:cubicBezTo>
                  <a:cubicBezTo>
                    <a:pt x="79160" y="246816"/>
                    <a:pt x="75423" y="276585"/>
                    <a:pt x="76215" y="306479"/>
                  </a:cubicBezTo>
                  <a:cubicBezTo>
                    <a:pt x="77032" y="326003"/>
                    <a:pt x="75299" y="346122"/>
                    <a:pt x="80694" y="365102"/>
                  </a:cubicBezTo>
                  <a:cubicBezTo>
                    <a:pt x="94552" y="369952"/>
                    <a:pt x="108855" y="373887"/>
                    <a:pt x="122688" y="379034"/>
                  </a:cubicBezTo>
                  <a:cubicBezTo>
                    <a:pt x="136175" y="384379"/>
                    <a:pt x="150107" y="387002"/>
                    <a:pt x="164187" y="389527"/>
                  </a:cubicBezTo>
                  <a:cubicBezTo>
                    <a:pt x="176387" y="392100"/>
                    <a:pt x="188191" y="396332"/>
                    <a:pt x="200515" y="398509"/>
                  </a:cubicBezTo>
                  <a:cubicBezTo>
                    <a:pt x="218332" y="403038"/>
                    <a:pt x="243028" y="405265"/>
                    <a:pt x="252630" y="423107"/>
                  </a:cubicBezTo>
                  <a:cubicBezTo>
                    <a:pt x="256267" y="434540"/>
                    <a:pt x="252160" y="447061"/>
                    <a:pt x="251096" y="458717"/>
                  </a:cubicBezTo>
                  <a:cubicBezTo>
                    <a:pt x="248472" y="473490"/>
                    <a:pt x="240108" y="481656"/>
                    <a:pt x="225953" y="481656"/>
                  </a:cubicBezTo>
                  <a:cubicBezTo>
                    <a:pt x="224766" y="481582"/>
                    <a:pt x="223504" y="481533"/>
                    <a:pt x="222192" y="481409"/>
                  </a:cubicBezTo>
                  <a:close/>
                  <a:moveTo>
                    <a:pt x="225384" y="467823"/>
                  </a:moveTo>
                  <a:cubicBezTo>
                    <a:pt x="240306" y="469630"/>
                    <a:pt x="238005" y="449140"/>
                    <a:pt x="239960" y="439489"/>
                  </a:cubicBezTo>
                  <a:cubicBezTo>
                    <a:pt x="240009" y="435282"/>
                    <a:pt x="242038" y="429962"/>
                    <a:pt x="238871" y="426448"/>
                  </a:cubicBezTo>
                  <a:cubicBezTo>
                    <a:pt x="231422" y="419222"/>
                    <a:pt x="220262" y="417564"/>
                    <a:pt x="210710" y="414495"/>
                  </a:cubicBezTo>
                  <a:cubicBezTo>
                    <a:pt x="195862" y="411377"/>
                    <a:pt x="181039" y="408210"/>
                    <a:pt x="166513" y="403879"/>
                  </a:cubicBezTo>
                  <a:cubicBezTo>
                    <a:pt x="142980" y="400118"/>
                    <a:pt x="120362" y="393189"/>
                    <a:pt x="98066" y="384874"/>
                  </a:cubicBezTo>
                  <a:cubicBezTo>
                    <a:pt x="82698" y="379158"/>
                    <a:pt x="67059" y="380717"/>
                    <a:pt x="65574" y="360128"/>
                  </a:cubicBezTo>
                  <a:cubicBezTo>
                    <a:pt x="60204" y="317466"/>
                    <a:pt x="62778" y="274136"/>
                    <a:pt x="66366" y="231399"/>
                  </a:cubicBezTo>
                  <a:cubicBezTo>
                    <a:pt x="69113" y="186584"/>
                    <a:pt x="69336" y="141645"/>
                    <a:pt x="72107" y="96855"/>
                  </a:cubicBezTo>
                  <a:cubicBezTo>
                    <a:pt x="74037" y="76810"/>
                    <a:pt x="75275" y="56692"/>
                    <a:pt x="75002" y="36548"/>
                  </a:cubicBezTo>
                  <a:cubicBezTo>
                    <a:pt x="76363" y="20488"/>
                    <a:pt x="58769" y="13361"/>
                    <a:pt x="45159" y="13832"/>
                  </a:cubicBezTo>
                  <a:cubicBezTo>
                    <a:pt x="41199" y="13040"/>
                    <a:pt x="39269" y="15762"/>
                    <a:pt x="37413" y="18484"/>
                  </a:cubicBezTo>
                  <a:cubicBezTo>
                    <a:pt x="35409" y="21404"/>
                    <a:pt x="33479" y="24324"/>
                    <a:pt x="29272" y="22889"/>
                  </a:cubicBezTo>
                  <a:cubicBezTo>
                    <a:pt x="24248" y="65353"/>
                    <a:pt x="15612" y="107669"/>
                    <a:pt x="13682" y="150207"/>
                  </a:cubicBezTo>
                  <a:cubicBezTo>
                    <a:pt x="13310" y="181189"/>
                    <a:pt x="11999" y="212122"/>
                    <a:pt x="12147" y="243104"/>
                  </a:cubicBezTo>
                  <a:cubicBezTo>
                    <a:pt x="12246" y="265821"/>
                    <a:pt x="14820" y="288191"/>
                    <a:pt x="14746" y="310884"/>
                  </a:cubicBezTo>
                  <a:cubicBezTo>
                    <a:pt x="14127" y="341915"/>
                    <a:pt x="15711" y="372947"/>
                    <a:pt x="18383" y="403904"/>
                  </a:cubicBezTo>
                  <a:cubicBezTo>
                    <a:pt x="19225" y="421400"/>
                    <a:pt x="20091" y="428056"/>
                    <a:pt x="36077" y="437682"/>
                  </a:cubicBezTo>
                  <a:cubicBezTo>
                    <a:pt x="48277" y="446665"/>
                    <a:pt x="63990" y="447383"/>
                    <a:pt x="78244" y="451021"/>
                  </a:cubicBezTo>
                  <a:cubicBezTo>
                    <a:pt x="106281" y="458098"/>
                    <a:pt x="135358" y="456143"/>
                    <a:pt x="163890" y="459509"/>
                  </a:cubicBezTo>
                  <a:cubicBezTo>
                    <a:pt x="184603" y="461241"/>
                    <a:pt x="204870" y="467873"/>
                    <a:pt x="225706" y="467823"/>
                  </a:cubicBezTo>
                  <a:lnTo>
                    <a:pt x="225384" y="467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9644204" y="6339538"/>
              <a:ext cx="239462" cy="465012"/>
            </a:xfrm>
            <a:custGeom>
              <a:rect b="b" l="l" r="r" t="t"/>
              <a:pathLst>
                <a:path extrusionOk="0" h="465012" w="239462">
                  <a:moveTo>
                    <a:pt x="26778" y="464295"/>
                  </a:moveTo>
                  <a:cubicBezTo>
                    <a:pt x="399" y="461895"/>
                    <a:pt x="2626" y="448334"/>
                    <a:pt x="943" y="426855"/>
                  </a:cubicBezTo>
                  <a:cubicBezTo>
                    <a:pt x="-393" y="397506"/>
                    <a:pt x="-145" y="368033"/>
                    <a:pt x="671" y="338684"/>
                  </a:cubicBezTo>
                  <a:cubicBezTo>
                    <a:pt x="2849" y="308939"/>
                    <a:pt x="2923" y="279145"/>
                    <a:pt x="3616" y="249376"/>
                  </a:cubicBezTo>
                  <a:cubicBezTo>
                    <a:pt x="5521" y="211192"/>
                    <a:pt x="12846" y="173232"/>
                    <a:pt x="15964" y="135321"/>
                  </a:cubicBezTo>
                  <a:cubicBezTo>
                    <a:pt x="17177" y="122775"/>
                    <a:pt x="18686" y="110129"/>
                    <a:pt x="19008" y="97484"/>
                  </a:cubicBezTo>
                  <a:cubicBezTo>
                    <a:pt x="20146" y="80459"/>
                    <a:pt x="22720" y="62345"/>
                    <a:pt x="21879" y="45517"/>
                  </a:cubicBezTo>
                  <a:cubicBezTo>
                    <a:pt x="20864" y="32451"/>
                    <a:pt x="20691" y="15278"/>
                    <a:pt x="35415" y="10625"/>
                  </a:cubicBezTo>
                  <a:cubicBezTo>
                    <a:pt x="48406" y="7755"/>
                    <a:pt x="64590" y="8448"/>
                    <a:pt x="75107" y="17431"/>
                  </a:cubicBezTo>
                  <a:cubicBezTo>
                    <a:pt x="81962" y="24112"/>
                    <a:pt x="79166" y="34728"/>
                    <a:pt x="79908" y="43340"/>
                  </a:cubicBezTo>
                  <a:cubicBezTo>
                    <a:pt x="80279" y="53189"/>
                    <a:pt x="81096" y="62988"/>
                    <a:pt x="80354" y="72837"/>
                  </a:cubicBezTo>
                  <a:cubicBezTo>
                    <a:pt x="77929" y="105032"/>
                    <a:pt x="78943" y="137573"/>
                    <a:pt x="74118" y="169545"/>
                  </a:cubicBezTo>
                  <a:cubicBezTo>
                    <a:pt x="102279" y="127773"/>
                    <a:pt x="128955" y="84814"/>
                    <a:pt x="160754" y="45691"/>
                  </a:cubicBezTo>
                  <a:cubicBezTo>
                    <a:pt x="174166" y="31115"/>
                    <a:pt x="193097" y="-6425"/>
                    <a:pt x="216383" y="950"/>
                  </a:cubicBezTo>
                  <a:cubicBezTo>
                    <a:pt x="226331" y="6493"/>
                    <a:pt x="232047" y="17876"/>
                    <a:pt x="236452" y="27997"/>
                  </a:cubicBezTo>
                  <a:cubicBezTo>
                    <a:pt x="240758" y="37252"/>
                    <a:pt x="240461" y="47918"/>
                    <a:pt x="235462" y="56826"/>
                  </a:cubicBezTo>
                  <a:cubicBezTo>
                    <a:pt x="226949" y="74050"/>
                    <a:pt x="214502" y="88872"/>
                    <a:pt x="204059" y="104933"/>
                  </a:cubicBezTo>
                  <a:cubicBezTo>
                    <a:pt x="187702" y="129481"/>
                    <a:pt x="171419" y="154128"/>
                    <a:pt x="153231" y="177340"/>
                  </a:cubicBezTo>
                  <a:cubicBezTo>
                    <a:pt x="145089" y="188673"/>
                    <a:pt x="134251" y="197953"/>
                    <a:pt x="126579" y="209609"/>
                  </a:cubicBezTo>
                  <a:cubicBezTo>
                    <a:pt x="145510" y="229133"/>
                    <a:pt x="159492" y="253013"/>
                    <a:pt x="176220" y="274394"/>
                  </a:cubicBezTo>
                  <a:cubicBezTo>
                    <a:pt x="190028" y="294042"/>
                    <a:pt x="205495" y="312924"/>
                    <a:pt x="215814" y="334750"/>
                  </a:cubicBezTo>
                  <a:cubicBezTo>
                    <a:pt x="224797" y="357664"/>
                    <a:pt x="244445" y="383697"/>
                    <a:pt x="233012" y="408790"/>
                  </a:cubicBezTo>
                  <a:cubicBezTo>
                    <a:pt x="225514" y="421386"/>
                    <a:pt x="200892" y="426582"/>
                    <a:pt x="188445" y="419554"/>
                  </a:cubicBezTo>
                  <a:cubicBezTo>
                    <a:pt x="164391" y="401712"/>
                    <a:pt x="150509" y="374393"/>
                    <a:pt x="133681" y="350315"/>
                  </a:cubicBezTo>
                  <a:cubicBezTo>
                    <a:pt x="125738" y="338165"/>
                    <a:pt x="115963" y="327425"/>
                    <a:pt x="107253" y="315868"/>
                  </a:cubicBezTo>
                  <a:cubicBezTo>
                    <a:pt x="97156" y="301813"/>
                    <a:pt x="87307" y="287584"/>
                    <a:pt x="76840" y="273775"/>
                  </a:cubicBezTo>
                  <a:cubicBezTo>
                    <a:pt x="78968" y="296591"/>
                    <a:pt x="77533" y="319358"/>
                    <a:pt x="76419" y="342173"/>
                  </a:cubicBezTo>
                  <a:cubicBezTo>
                    <a:pt x="75998" y="361871"/>
                    <a:pt x="75305" y="381544"/>
                    <a:pt x="73994" y="401193"/>
                  </a:cubicBezTo>
                  <a:cubicBezTo>
                    <a:pt x="71495" y="436134"/>
                    <a:pt x="76172" y="465013"/>
                    <a:pt x="37988" y="465013"/>
                  </a:cubicBezTo>
                  <a:cubicBezTo>
                    <a:pt x="34648" y="464988"/>
                    <a:pt x="30886" y="464765"/>
                    <a:pt x="26778" y="464295"/>
                  </a:cubicBezTo>
                  <a:close/>
                  <a:moveTo>
                    <a:pt x="37023" y="451106"/>
                  </a:moveTo>
                  <a:cubicBezTo>
                    <a:pt x="37889" y="451106"/>
                    <a:pt x="38780" y="451106"/>
                    <a:pt x="39646" y="451130"/>
                  </a:cubicBezTo>
                  <a:cubicBezTo>
                    <a:pt x="46080" y="450784"/>
                    <a:pt x="54123" y="450883"/>
                    <a:pt x="55929" y="443212"/>
                  </a:cubicBezTo>
                  <a:cubicBezTo>
                    <a:pt x="60458" y="430220"/>
                    <a:pt x="59221" y="416139"/>
                    <a:pt x="60384" y="402603"/>
                  </a:cubicBezTo>
                  <a:cubicBezTo>
                    <a:pt x="61646" y="382980"/>
                    <a:pt x="62512" y="363307"/>
                    <a:pt x="62858" y="343633"/>
                  </a:cubicBezTo>
                  <a:cubicBezTo>
                    <a:pt x="63427" y="326880"/>
                    <a:pt x="64937" y="310127"/>
                    <a:pt x="64417" y="293349"/>
                  </a:cubicBezTo>
                  <a:cubicBezTo>
                    <a:pt x="63922" y="281546"/>
                    <a:pt x="62982" y="269791"/>
                    <a:pt x="62413" y="257987"/>
                  </a:cubicBezTo>
                  <a:cubicBezTo>
                    <a:pt x="60977" y="251330"/>
                    <a:pt x="67436" y="245045"/>
                    <a:pt x="73796" y="248683"/>
                  </a:cubicBezTo>
                  <a:cubicBezTo>
                    <a:pt x="85105" y="259423"/>
                    <a:pt x="93692" y="274641"/>
                    <a:pt x="103590" y="286990"/>
                  </a:cubicBezTo>
                  <a:cubicBezTo>
                    <a:pt x="114305" y="303248"/>
                    <a:pt x="126555" y="318318"/>
                    <a:pt x="138606" y="333587"/>
                  </a:cubicBezTo>
                  <a:cubicBezTo>
                    <a:pt x="155705" y="356180"/>
                    <a:pt x="168326" y="383054"/>
                    <a:pt x="189261" y="402430"/>
                  </a:cubicBezTo>
                  <a:cubicBezTo>
                    <a:pt x="191761" y="404583"/>
                    <a:pt x="194012" y="407206"/>
                    <a:pt x="196982" y="408666"/>
                  </a:cubicBezTo>
                  <a:cubicBezTo>
                    <a:pt x="200248" y="409260"/>
                    <a:pt x="203564" y="408963"/>
                    <a:pt x="206856" y="408542"/>
                  </a:cubicBezTo>
                  <a:cubicBezTo>
                    <a:pt x="215764" y="407280"/>
                    <a:pt x="224277" y="403717"/>
                    <a:pt x="222866" y="393101"/>
                  </a:cubicBezTo>
                  <a:cubicBezTo>
                    <a:pt x="222668" y="377164"/>
                    <a:pt x="212968" y="363282"/>
                    <a:pt x="207499" y="348830"/>
                  </a:cubicBezTo>
                  <a:cubicBezTo>
                    <a:pt x="196462" y="323168"/>
                    <a:pt x="178818" y="301219"/>
                    <a:pt x="162560" y="278724"/>
                  </a:cubicBezTo>
                  <a:cubicBezTo>
                    <a:pt x="149494" y="261006"/>
                    <a:pt x="136923" y="242917"/>
                    <a:pt x="123288" y="225619"/>
                  </a:cubicBezTo>
                  <a:cubicBezTo>
                    <a:pt x="120640" y="222031"/>
                    <a:pt x="116953" y="219507"/>
                    <a:pt x="114008" y="216241"/>
                  </a:cubicBezTo>
                  <a:cubicBezTo>
                    <a:pt x="109529" y="209386"/>
                    <a:pt x="115295" y="201319"/>
                    <a:pt x="119626" y="195924"/>
                  </a:cubicBezTo>
                  <a:cubicBezTo>
                    <a:pt x="145832" y="167318"/>
                    <a:pt x="167683" y="135271"/>
                    <a:pt x="189063" y="103002"/>
                  </a:cubicBezTo>
                  <a:cubicBezTo>
                    <a:pt x="197081" y="87957"/>
                    <a:pt x="231057" y="51085"/>
                    <a:pt x="225168" y="36584"/>
                  </a:cubicBezTo>
                  <a:cubicBezTo>
                    <a:pt x="222347" y="28022"/>
                    <a:pt x="217843" y="19856"/>
                    <a:pt x="211434" y="13496"/>
                  </a:cubicBezTo>
                  <a:cubicBezTo>
                    <a:pt x="205272" y="12927"/>
                    <a:pt x="200570" y="18891"/>
                    <a:pt x="196462" y="22751"/>
                  </a:cubicBezTo>
                  <a:cubicBezTo>
                    <a:pt x="179437" y="43142"/>
                    <a:pt x="163204" y="64250"/>
                    <a:pt x="147094" y="85383"/>
                  </a:cubicBezTo>
                  <a:cubicBezTo>
                    <a:pt x="131108" y="109511"/>
                    <a:pt x="114281" y="133069"/>
                    <a:pt x="98493" y="157345"/>
                  </a:cubicBezTo>
                  <a:cubicBezTo>
                    <a:pt x="90623" y="169025"/>
                    <a:pt x="83001" y="180854"/>
                    <a:pt x="75231" y="192608"/>
                  </a:cubicBezTo>
                  <a:cubicBezTo>
                    <a:pt x="71445" y="200081"/>
                    <a:pt x="62833" y="205600"/>
                    <a:pt x="58057" y="195726"/>
                  </a:cubicBezTo>
                  <a:cubicBezTo>
                    <a:pt x="56201" y="182858"/>
                    <a:pt x="61646" y="168530"/>
                    <a:pt x="62413" y="155489"/>
                  </a:cubicBezTo>
                  <a:cubicBezTo>
                    <a:pt x="64764" y="129803"/>
                    <a:pt x="64788" y="103943"/>
                    <a:pt x="66545" y="78256"/>
                  </a:cubicBezTo>
                  <a:cubicBezTo>
                    <a:pt x="67684" y="65314"/>
                    <a:pt x="66669" y="52372"/>
                    <a:pt x="66347" y="39430"/>
                  </a:cubicBezTo>
                  <a:cubicBezTo>
                    <a:pt x="66174" y="34604"/>
                    <a:pt x="66570" y="31585"/>
                    <a:pt x="65828" y="27279"/>
                  </a:cubicBezTo>
                  <a:cubicBezTo>
                    <a:pt x="60235" y="22701"/>
                    <a:pt x="52118" y="22850"/>
                    <a:pt x="45214" y="22726"/>
                  </a:cubicBezTo>
                  <a:cubicBezTo>
                    <a:pt x="30144" y="21687"/>
                    <a:pt x="31950" y="39727"/>
                    <a:pt x="31257" y="50120"/>
                  </a:cubicBezTo>
                  <a:cubicBezTo>
                    <a:pt x="30936" y="62419"/>
                    <a:pt x="30144" y="74693"/>
                    <a:pt x="29352" y="86967"/>
                  </a:cubicBezTo>
                  <a:cubicBezTo>
                    <a:pt x="26481" y="125868"/>
                    <a:pt x="23660" y="164793"/>
                    <a:pt x="18884" y="203521"/>
                  </a:cubicBezTo>
                  <a:cubicBezTo>
                    <a:pt x="14306" y="235641"/>
                    <a:pt x="14999" y="268059"/>
                    <a:pt x="14776" y="300427"/>
                  </a:cubicBezTo>
                  <a:cubicBezTo>
                    <a:pt x="14232" y="320372"/>
                    <a:pt x="12673" y="340317"/>
                    <a:pt x="12797" y="360312"/>
                  </a:cubicBezTo>
                  <a:cubicBezTo>
                    <a:pt x="13341" y="383277"/>
                    <a:pt x="12500" y="406637"/>
                    <a:pt x="14480" y="429304"/>
                  </a:cubicBezTo>
                  <a:cubicBezTo>
                    <a:pt x="15445" y="435219"/>
                    <a:pt x="14752" y="441875"/>
                    <a:pt x="16806" y="447394"/>
                  </a:cubicBezTo>
                  <a:cubicBezTo>
                    <a:pt x="22374" y="451106"/>
                    <a:pt x="29105" y="451081"/>
                    <a:pt x="35514" y="451056"/>
                  </a:cubicBezTo>
                  <a:cubicBezTo>
                    <a:pt x="36009" y="451106"/>
                    <a:pt x="36528" y="451106"/>
                    <a:pt x="37023" y="451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9898126" y="6314688"/>
              <a:ext cx="100047" cy="305677"/>
            </a:xfrm>
            <a:custGeom>
              <a:rect b="b" l="l" r="r" t="t"/>
              <a:pathLst>
                <a:path extrusionOk="0" h="305677" w="100047">
                  <a:moveTo>
                    <a:pt x="37319" y="305653"/>
                  </a:moveTo>
                  <a:cubicBezTo>
                    <a:pt x="23881" y="304911"/>
                    <a:pt x="2303" y="302015"/>
                    <a:pt x="521" y="285485"/>
                  </a:cubicBezTo>
                  <a:cubicBezTo>
                    <a:pt x="-1261" y="259699"/>
                    <a:pt x="1857" y="233988"/>
                    <a:pt x="4876" y="208450"/>
                  </a:cubicBezTo>
                  <a:cubicBezTo>
                    <a:pt x="10840" y="141512"/>
                    <a:pt x="21060" y="74970"/>
                    <a:pt x="30959" y="8576"/>
                  </a:cubicBezTo>
                  <a:cubicBezTo>
                    <a:pt x="29845" y="4741"/>
                    <a:pt x="32741" y="311"/>
                    <a:pt x="36824" y="88"/>
                  </a:cubicBezTo>
                  <a:cubicBezTo>
                    <a:pt x="48182" y="-332"/>
                    <a:pt x="59516" y="855"/>
                    <a:pt x="70825" y="1449"/>
                  </a:cubicBezTo>
                  <a:cubicBezTo>
                    <a:pt x="86811" y="2934"/>
                    <a:pt x="102772" y="4889"/>
                    <a:pt x="99654" y="25255"/>
                  </a:cubicBezTo>
                  <a:cubicBezTo>
                    <a:pt x="96981" y="72000"/>
                    <a:pt x="83421" y="117112"/>
                    <a:pt x="77877" y="163462"/>
                  </a:cubicBezTo>
                  <a:cubicBezTo>
                    <a:pt x="74710" y="187540"/>
                    <a:pt x="71864" y="211643"/>
                    <a:pt x="68548" y="235696"/>
                  </a:cubicBezTo>
                  <a:cubicBezTo>
                    <a:pt x="65009" y="254404"/>
                    <a:pt x="62139" y="305678"/>
                    <a:pt x="37319" y="305678"/>
                  </a:cubicBezTo>
                  <a:cubicBezTo>
                    <a:pt x="37319" y="305653"/>
                    <a:pt x="37319" y="305653"/>
                    <a:pt x="37319" y="305653"/>
                  </a:cubicBezTo>
                  <a:close/>
                  <a:moveTo>
                    <a:pt x="18660" y="197908"/>
                  </a:moveTo>
                  <a:cubicBezTo>
                    <a:pt x="16557" y="223372"/>
                    <a:pt x="12300" y="248836"/>
                    <a:pt x="13340" y="274300"/>
                  </a:cubicBezTo>
                  <a:cubicBezTo>
                    <a:pt x="13760" y="278036"/>
                    <a:pt x="12919" y="282367"/>
                    <a:pt x="14305" y="285757"/>
                  </a:cubicBezTo>
                  <a:cubicBezTo>
                    <a:pt x="20986" y="290879"/>
                    <a:pt x="29994" y="291845"/>
                    <a:pt x="38160" y="292166"/>
                  </a:cubicBezTo>
                  <a:cubicBezTo>
                    <a:pt x="54517" y="282045"/>
                    <a:pt x="60110" y="182566"/>
                    <a:pt x="64935" y="157869"/>
                  </a:cubicBezTo>
                  <a:cubicBezTo>
                    <a:pt x="70008" y="116642"/>
                    <a:pt x="81540" y="76479"/>
                    <a:pt x="85301" y="35054"/>
                  </a:cubicBezTo>
                  <a:lnTo>
                    <a:pt x="85276" y="35030"/>
                  </a:lnTo>
                  <a:cubicBezTo>
                    <a:pt x="85846" y="29437"/>
                    <a:pt x="86192" y="23869"/>
                    <a:pt x="86143" y="18227"/>
                  </a:cubicBezTo>
                  <a:cubicBezTo>
                    <a:pt x="71369" y="13303"/>
                    <a:pt x="55161" y="14416"/>
                    <a:pt x="39768" y="13525"/>
                  </a:cubicBezTo>
                  <a:cubicBezTo>
                    <a:pt x="33359" y="75094"/>
                    <a:pt x="23634" y="136266"/>
                    <a:pt x="18660" y="197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9901542" y="6656278"/>
              <a:ext cx="75441" cy="80446"/>
            </a:xfrm>
            <a:custGeom>
              <a:rect b="b" l="l" r="r" t="t"/>
              <a:pathLst>
                <a:path extrusionOk="0" h="80446" w="75441">
                  <a:moveTo>
                    <a:pt x="33753" y="79529"/>
                  </a:moveTo>
                  <a:cubicBezTo>
                    <a:pt x="12818" y="75248"/>
                    <a:pt x="-3415" y="52061"/>
                    <a:pt x="618" y="30928"/>
                  </a:cubicBezTo>
                  <a:cubicBezTo>
                    <a:pt x="5691" y="7567"/>
                    <a:pt x="25488" y="-4781"/>
                    <a:pt x="48626" y="1727"/>
                  </a:cubicBezTo>
                  <a:cubicBezTo>
                    <a:pt x="50828" y="20"/>
                    <a:pt x="53897" y="45"/>
                    <a:pt x="56248" y="1430"/>
                  </a:cubicBezTo>
                  <a:cubicBezTo>
                    <a:pt x="67730" y="6404"/>
                    <a:pt x="73397" y="17713"/>
                    <a:pt x="74584" y="29715"/>
                  </a:cubicBezTo>
                  <a:cubicBezTo>
                    <a:pt x="79187" y="51838"/>
                    <a:pt x="64859" y="80445"/>
                    <a:pt x="41276" y="80445"/>
                  </a:cubicBezTo>
                  <a:cubicBezTo>
                    <a:pt x="38901" y="80469"/>
                    <a:pt x="36376" y="80172"/>
                    <a:pt x="33753" y="79529"/>
                  </a:cubicBezTo>
                  <a:close/>
                  <a:moveTo>
                    <a:pt x="24375" y="11750"/>
                  </a:moveTo>
                  <a:cubicBezTo>
                    <a:pt x="14897" y="18654"/>
                    <a:pt x="8933" y="32017"/>
                    <a:pt x="12397" y="43499"/>
                  </a:cubicBezTo>
                  <a:cubicBezTo>
                    <a:pt x="16505" y="56342"/>
                    <a:pt x="27542" y="67527"/>
                    <a:pt x="41573" y="67503"/>
                  </a:cubicBezTo>
                  <a:cubicBezTo>
                    <a:pt x="63127" y="64112"/>
                    <a:pt x="66047" y="34590"/>
                    <a:pt x="57064" y="18555"/>
                  </a:cubicBezTo>
                  <a:cubicBezTo>
                    <a:pt x="53822" y="14150"/>
                    <a:pt x="45557" y="13556"/>
                    <a:pt x="45904" y="6949"/>
                  </a:cubicBezTo>
                  <a:cubicBezTo>
                    <a:pt x="45706" y="6949"/>
                    <a:pt x="45533" y="6949"/>
                    <a:pt x="45334" y="6949"/>
                  </a:cubicBezTo>
                  <a:cubicBezTo>
                    <a:pt x="37861" y="6974"/>
                    <a:pt x="30809" y="8038"/>
                    <a:pt x="24375" y="117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8893161" y="5778122"/>
              <a:ext cx="253000" cy="489637"/>
            </a:xfrm>
            <a:custGeom>
              <a:rect b="b" l="l" r="r" t="t"/>
              <a:pathLst>
                <a:path extrusionOk="0" h="489637" w="253000">
                  <a:moveTo>
                    <a:pt x="252190" y="457220"/>
                  </a:moveTo>
                  <a:cubicBezTo>
                    <a:pt x="254566" y="463629"/>
                    <a:pt x="251745" y="489192"/>
                    <a:pt x="243381" y="489637"/>
                  </a:cubicBezTo>
                  <a:cubicBezTo>
                    <a:pt x="226553" y="488548"/>
                    <a:pt x="209652" y="487583"/>
                    <a:pt x="192824" y="486024"/>
                  </a:cubicBezTo>
                  <a:cubicBezTo>
                    <a:pt x="179362" y="483475"/>
                    <a:pt x="165752" y="481916"/>
                    <a:pt x="152068" y="481916"/>
                  </a:cubicBezTo>
                  <a:cubicBezTo>
                    <a:pt x="149915" y="481916"/>
                    <a:pt x="147737" y="481966"/>
                    <a:pt x="145584" y="482040"/>
                  </a:cubicBezTo>
                  <a:cubicBezTo>
                    <a:pt x="123461" y="482584"/>
                    <a:pt x="101709" y="478130"/>
                    <a:pt x="79883" y="475136"/>
                  </a:cubicBezTo>
                  <a:cubicBezTo>
                    <a:pt x="59195" y="471795"/>
                    <a:pt x="37716" y="471993"/>
                    <a:pt x="17845" y="464767"/>
                  </a:cubicBezTo>
                  <a:cubicBezTo>
                    <a:pt x="-5590" y="457566"/>
                    <a:pt x="1092" y="431608"/>
                    <a:pt x="325" y="412726"/>
                  </a:cubicBezTo>
                  <a:cubicBezTo>
                    <a:pt x="968" y="377834"/>
                    <a:pt x="4729" y="343041"/>
                    <a:pt x="9852" y="308545"/>
                  </a:cubicBezTo>
                  <a:cubicBezTo>
                    <a:pt x="18612" y="253262"/>
                    <a:pt x="24749" y="197584"/>
                    <a:pt x="38186" y="143167"/>
                  </a:cubicBezTo>
                  <a:cubicBezTo>
                    <a:pt x="46748" y="104489"/>
                    <a:pt x="54296" y="65539"/>
                    <a:pt x="66817" y="27875"/>
                  </a:cubicBezTo>
                  <a:cubicBezTo>
                    <a:pt x="70257" y="26910"/>
                    <a:pt x="71667" y="22852"/>
                    <a:pt x="73523" y="20179"/>
                  </a:cubicBezTo>
                  <a:cubicBezTo>
                    <a:pt x="84164" y="2213"/>
                    <a:pt x="94904" y="-2810"/>
                    <a:pt x="115369" y="1397"/>
                  </a:cubicBezTo>
                  <a:cubicBezTo>
                    <a:pt x="145287" y="11444"/>
                    <a:pt x="135413" y="62891"/>
                    <a:pt x="131182" y="87117"/>
                  </a:cubicBezTo>
                  <a:cubicBezTo>
                    <a:pt x="122719" y="120252"/>
                    <a:pt x="118710" y="154278"/>
                    <a:pt x="111509" y="187685"/>
                  </a:cubicBezTo>
                  <a:cubicBezTo>
                    <a:pt x="100497" y="241582"/>
                    <a:pt x="91712" y="295900"/>
                    <a:pt x="79512" y="349599"/>
                  </a:cubicBezTo>
                  <a:cubicBezTo>
                    <a:pt x="76716" y="364174"/>
                    <a:pt x="59542" y="403694"/>
                    <a:pt x="80527" y="409534"/>
                  </a:cubicBezTo>
                  <a:cubicBezTo>
                    <a:pt x="101709" y="415721"/>
                    <a:pt x="123461" y="418962"/>
                    <a:pt x="144916" y="423961"/>
                  </a:cubicBezTo>
                  <a:cubicBezTo>
                    <a:pt x="160357" y="427797"/>
                    <a:pt x="175799" y="432127"/>
                    <a:pt x="191711" y="433513"/>
                  </a:cubicBezTo>
                  <a:cubicBezTo>
                    <a:pt x="208093" y="435270"/>
                    <a:pt x="245311" y="440813"/>
                    <a:pt x="252190" y="457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9100455" y="5786912"/>
              <a:ext cx="275336" cy="420213"/>
            </a:xfrm>
            <a:custGeom>
              <a:rect b="b" l="l" r="r" t="t"/>
              <a:pathLst>
                <a:path extrusionOk="0" h="420213" w="275336">
                  <a:moveTo>
                    <a:pt x="275331" y="46726"/>
                  </a:moveTo>
                  <a:cubicBezTo>
                    <a:pt x="275628" y="59322"/>
                    <a:pt x="262315" y="67835"/>
                    <a:pt x="250585" y="65657"/>
                  </a:cubicBezTo>
                  <a:cubicBezTo>
                    <a:pt x="224924" y="62242"/>
                    <a:pt x="200400" y="50067"/>
                    <a:pt x="174021" y="51279"/>
                  </a:cubicBezTo>
                  <a:cubicBezTo>
                    <a:pt x="126979" y="55066"/>
                    <a:pt x="134699" y="111041"/>
                    <a:pt x="154447" y="139722"/>
                  </a:cubicBezTo>
                  <a:cubicBezTo>
                    <a:pt x="161722" y="151650"/>
                    <a:pt x="172833" y="160360"/>
                    <a:pt x="182039" y="170679"/>
                  </a:cubicBezTo>
                  <a:cubicBezTo>
                    <a:pt x="187186" y="175703"/>
                    <a:pt x="188126" y="182681"/>
                    <a:pt x="186171" y="189412"/>
                  </a:cubicBezTo>
                  <a:cubicBezTo>
                    <a:pt x="183598" y="201389"/>
                    <a:pt x="180529" y="213366"/>
                    <a:pt x="175407" y="224527"/>
                  </a:cubicBezTo>
                  <a:cubicBezTo>
                    <a:pt x="170680" y="236578"/>
                    <a:pt x="159520" y="238657"/>
                    <a:pt x="147889" y="239077"/>
                  </a:cubicBezTo>
                  <a:cubicBezTo>
                    <a:pt x="133165" y="239399"/>
                    <a:pt x="118441" y="239226"/>
                    <a:pt x="103866" y="241725"/>
                  </a:cubicBezTo>
                  <a:cubicBezTo>
                    <a:pt x="91814" y="243507"/>
                    <a:pt x="64594" y="249595"/>
                    <a:pt x="60065" y="261968"/>
                  </a:cubicBezTo>
                  <a:cubicBezTo>
                    <a:pt x="57516" y="276568"/>
                    <a:pt x="61055" y="292554"/>
                    <a:pt x="69345" y="304828"/>
                  </a:cubicBezTo>
                  <a:cubicBezTo>
                    <a:pt x="77066" y="317028"/>
                    <a:pt x="88721" y="325516"/>
                    <a:pt x="99708" y="334523"/>
                  </a:cubicBezTo>
                  <a:cubicBezTo>
                    <a:pt x="106786" y="340611"/>
                    <a:pt x="114061" y="346574"/>
                    <a:pt x="122425" y="350831"/>
                  </a:cubicBezTo>
                  <a:cubicBezTo>
                    <a:pt x="142470" y="361348"/>
                    <a:pt x="164048" y="368401"/>
                    <a:pt x="184637" y="377631"/>
                  </a:cubicBezTo>
                  <a:cubicBezTo>
                    <a:pt x="202776" y="386267"/>
                    <a:pt x="210942" y="403812"/>
                    <a:pt x="190774" y="416111"/>
                  </a:cubicBezTo>
                  <a:cubicBezTo>
                    <a:pt x="181074" y="420862"/>
                    <a:pt x="169913" y="420244"/>
                    <a:pt x="159371" y="420120"/>
                  </a:cubicBezTo>
                  <a:cubicBezTo>
                    <a:pt x="135071" y="420887"/>
                    <a:pt x="111735" y="413711"/>
                    <a:pt x="90008" y="403317"/>
                  </a:cubicBezTo>
                  <a:cubicBezTo>
                    <a:pt x="57071" y="390944"/>
                    <a:pt x="25396" y="370158"/>
                    <a:pt x="9237" y="337913"/>
                  </a:cubicBezTo>
                  <a:cubicBezTo>
                    <a:pt x="-1973" y="314058"/>
                    <a:pt x="-1379" y="285922"/>
                    <a:pt x="2654" y="260359"/>
                  </a:cubicBezTo>
                  <a:cubicBezTo>
                    <a:pt x="11068" y="224131"/>
                    <a:pt x="42743" y="193990"/>
                    <a:pt x="79862" y="189115"/>
                  </a:cubicBezTo>
                  <a:cubicBezTo>
                    <a:pt x="84292" y="187977"/>
                    <a:pt x="92260" y="188323"/>
                    <a:pt x="100748" y="188694"/>
                  </a:cubicBezTo>
                  <a:cubicBezTo>
                    <a:pt x="114927" y="189313"/>
                    <a:pt x="130616" y="189907"/>
                    <a:pt x="133833" y="183523"/>
                  </a:cubicBezTo>
                  <a:cubicBezTo>
                    <a:pt x="137050" y="177707"/>
                    <a:pt x="131359" y="172956"/>
                    <a:pt x="127350" y="169492"/>
                  </a:cubicBezTo>
                  <a:cubicBezTo>
                    <a:pt x="120668" y="163404"/>
                    <a:pt x="114507" y="156747"/>
                    <a:pt x="109434" y="149249"/>
                  </a:cubicBezTo>
                  <a:cubicBezTo>
                    <a:pt x="85603" y="115124"/>
                    <a:pt x="80901" y="84142"/>
                    <a:pt x="94858" y="44648"/>
                  </a:cubicBezTo>
                  <a:cubicBezTo>
                    <a:pt x="99708" y="31829"/>
                    <a:pt x="107009" y="18813"/>
                    <a:pt x="118986" y="11513"/>
                  </a:cubicBezTo>
                  <a:cubicBezTo>
                    <a:pt x="136630" y="1466"/>
                    <a:pt x="157095" y="-1504"/>
                    <a:pt x="177114" y="674"/>
                  </a:cubicBezTo>
                  <a:cubicBezTo>
                    <a:pt x="176867" y="1070"/>
                    <a:pt x="176694" y="1490"/>
                    <a:pt x="176595" y="1911"/>
                  </a:cubicBezTo>
                  <a:cubicBezTo>
                    <a:pt x="177114" y="1936"/>
                    <a:pt x="177609" y="2010"/>
                    <a:pt x="178104" y="2060"/>
                  </a:cubicBezTo>
                  <a:cubicBezTo>
                    <a:pt x="179069" y="2158"/>
                    <a:pt x="180009" y="2307"/>
                    <a:pt x="180950" y="2480"/>
                  </a:cubicBezTo>
                  <a:cubicBezTo>
                    <a:pt x="182954" y="2827"/>
                    <a:pt x="184983" y="3272"/>
                    <a:pt x="186988" y="3717"/>
                  </a:cubicBezTo>
                  <a:cubicBezTo>
                    <a:pt x="188869" y="4138"/>
                    <a:pt x="190774" y="4608"/>
                    <a:pt x="192605" y="5252"/>
                  </a:cubicBezTo>
                  <a:cubicBezTo>
                    <a:pt x="193075" y="5400"/>
                    <a:pt x="193546" y="5573"/>
                    <a:pt x="193991" y="5747"/>
                  </a:cubicBezTo>
                  <a:cubicBezTo>
                    <a:pt x="195748" y="6167"/>
                    <a:pt x="197480" y="6613"/>
                    <a:pt x="199237" y="7132"/>
                  </a:cubicBezTo>
                  <a:cubicBezTo>
                    <a:pt x="201440" y="7801"/>
                    <a:pt x="203568" y="8568"/>
                    <a:pt x="205671" y="9434"/>
                  </a:cubicBezTo>
                  <a:cubicBezTo>
                    <a:pt x="217871" y="10795"/>
                    <a:pt x="230120" y="13022"/>
                    <a:pt x="241578" y="17204"/>
                  </a:cubicBezTo>
                  <a:cubicBezTo>
                    <a:pt x="253505" y="25346"/>
                    <a:pt x="269318" y="32992"/>
                    <a:pt x="275331" y="467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9332679" y="5870838"/>
              <a:ext cx="320782" cy="394520"/>
            </a:xfrm>
            <a:custGeom>
              <a:rect b="b" l="l" r="r" t="t"/>
              <a:pathLst>
                <a:path extrusionOk="0" h="394520" w="320782">
                  <a:moveTo>
                    <a:pt x="299279" y="43"/>
                  </a:moveTo>
                  <a:cubicBezTo>
                    <a:pt x="327267" y="-1046"/>
                    <a:pt x="326599" y="18726"/>
                    <a:pt x="304995" y="30184"/>
                  </a:cubicBezTo>
                  <a:cubicBezTo>
                    <a:pt x="280819" y="43868"/>
                    <a:pt x="251890" y="48570"/>
                    <a:pt x="225115" y="55128"/>
                  </a:cubicBezTo>
                  <a:cubicBezTo>
                    <a:pt x="218161" y="56761"/>
                    <a:pt x="209896" y="55227"/>
                    <a:pt x="203883" y="59607"/>
                  </a:cubicBezTo>
                  <a:cubicBezTo>
                    <a:pt x="200517" y="62403"/>
                    <a:pt x="200047" y="66833"/>
                    <a:pt x="200047" y="70941"/>
                  </a:cubicBezTo>
                  <a:cubicBezTo>
                    <a:pt x="200221" y="88783"/>
                    <a:pt x="204155" y="106377"/>
                    <a:pt x="204328" y="124244"/>
                  </a:cubicBezTo>
                  <a:cubicBezTo>
                    <a:pt x="207867" y="184525"/>
                    <a:pt x="216602" y="244485"/>
                    <a:pt x="214969" y="304940"/>
                  </a:cubicBezTo>
                  <a:cubicBezTo>
                    <a:pt x="214128" y="327162"/>
                    <a:pt x="217444" y="349582"/>
                    <a:pt x="211604" y="371432"/>
                  </a:cubicBezTo>
                  <a:cubicBezTo>
                    <a:pt x="208436" y="380341"/>
                    <a:pt x="204403" y="392689"/>
                    <a:pt x="193811" y="394520"/>
                  </a:cubicBezTo>
                  <a:cubicBezTo>
                    <a:pt x="178122" y="390314"/>
                    <a:pt x="176365" y="354828"/>
                    <a:pt x="173816" y="340599"/>
                  </a:cubicBezTo>
                  <a:cubicBezTo>
                    <a:pt x="172109" y="327038"/>
                    <a:pt x="167853" y="313972"/>
                    <a:pt x="165551" y="300510"/>
                  </a:cubicBezTo>
                  <a:cubicBezTo>
                    <a:pt x="161790" y="282396"/>
                    <a:pt x="159093" y="264232"/>
                    <a:pt x="157979" y="245772"/>
                  </a:cubicBezTo>
                  <a:cubicBezTo>
                    <a:pt x="153475" y="212315"/>
                    <a:pt x="150728" y="178586"/>
                    <a:pt x="148798" y="144882"/>
                  </a:cubicBezTo>
                  <a:cubicBezTo>
                    <a:pt x="149244" y="130579"/>
                    <a:pt x="148105" y="116375"/>
                    <a:pt x="148105" y="102096"/>
                  </a:cubicBezTo>
                  <a:cubicBezTo>
                    <a:pt x="148031" y="96924"/>
                    <a:pt x="147883" y="91703"/>
                    <a:pt x="147858" y="86481"/>
                  </a:cubicBezTo>
                  <a:cubicBezTo>
                    <a:pt x="148031" y="83586"/>
                    <a:pt x="146893" y="80715"/>
                    <a:pt x="144765" y="78760"/>
                  </a:cubicBezTo>
                  <a:cubicBezTo>
                    <a:pt x="142414" y="76632"/>
                    <a:pt x="139444" y="75964"/>
                    <a:pt x="136400" y="75964"/>
                  </a:cubicBezTo>
                  <a:cubicBezTo>
                    <a:pt x="133975" y="75964"/>
                    <a:pt x="131525" y="76385"/>
                    <a:pt x="129274" y="76781"/>
                  </a:cubicBezTo>
                  <a:cubicBezTo>
                    <a:pt x="119029" y="79057"/>
                    <a:pt x="108635" y="80468"/>
                    <a:pt x="98291" y="82225"/>
                  </a:cubicBezTo>
                  <a:cubicBezTo>
                    <a:pt x="74312" y="88510"/>
                    <a:pt x="49665" y="89055"/>
                    <a:pt x="25093" y="86630"/>
                  </a:cubicBezTo>
                  <a:cubicBezTo>
                    <a:pt x="18263" y="85615"/>
                    <a:pt x="9032" y="87842"/>
                    <a:pt x="5221" y="80567"/>
                  </a:cubicBezTo>
                  <a:cubicBezTo>
                    <a:pt x="1707" y="74479"/>
                    <a:pt x="643" y="67254"/>
                    <a:pt x="0" y="60349"/>
                  </a:cubicBezTo>
                  <a:cubicBezTo>
                    <a:pt x="1930" y="52455"/>
                    <a:pt x="7919" y="44759"/>
                    <a:pt x="15837" y="42285"/>
                  </a:cubicBezTo>
                  <a:cubicBezTo>
                    <a:pt x="18015" y="43844"/>
                    <a:pt x="20861" y="43695"/>
                    <a:pt x="23558" y="43572"/>
                  </a:cubicBezTo>
                  <a:cubicBezTo>
                    <a:pt x="24400" y="43522"/>
                    <a:pt x="25241" y="43497"/>
                    <a:pt x="26033" y="43497"/>
                  </a:cubicBezTo>
                  <a:cubicBezTo>
                    <a:pt x="32417" y="42978"/>
                    <a:pt x="38703" y="41815"/>
                    <a:pt x="44988" y="40701"/>
                  </a:cubicBezTo>
                  <a:cubicBezTo>
                    <a:pt x="71714" y="36049"/>
                    <a:pt x="98118" y="29813"/>
                    <a:pt x="124844" y="25111"/>
                  </a:cubicBezTo>
                  <a:cubicBezTo>
                    <a:pt x="145754" y="21374"/>
                    <a:pt x="167135" y="20830"/>
                    <a:pt x="188021" y="17093"/>
                  </a:cubicBezTo>
                  <a:cubicBezTo>
                    <a:pt x="224843" y="11055"/>
                    <a:pt x="261715" y="2691"/>
                    <a:pt x="2992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9743043" y="5748562"/>
              <a:ext cx="33353" cy="77554"/>
            </a:xfrm>
            <a:custGeom>
              <a:rect b="b" l="l" r="r" t="t"/>
              <a:pathLst>
                <a:path extrusionOk="0" h="77554" w="33353">
                  <a:moveTo>
                    <a:pt x="32962" y="10195"/>
                  </a:moveTo>
                  <a:cubicBezTo>
                    <a:pt x="35907" y="28112"/>
                    <a:pt x="21950" y="74486"/>
                    <a:pt x="1683" y="77554"/>
                  </a:cubicBezTo>
                  <a:cubicBezTo>
                    <a:pt x="1114" y="77529"/>
                    <a:pt x="520" y="77480"/>
                    <a:pt x="0" y="77233"/>
                  </a:cubicBezTo>
                  <a:cubicBezTo>
                    <a:pt x="5741" y="65528"/>
                    <a:pt x="11730" y="52635"/>
                    <a:pt x="8810" y="39297"/>
                  </a:cubicBezTo>
                  <a:cubicBezTo>
                    <a:pt x="7572" y="30314"/>
                    <a:pt x="1633" y="22296"/>
                    <a:pt x="1955" y="13115"/>
                  </a:cubicBezTo>
                  <a:cubicBezTo>
                    <a:pt x="2772" y="5172"/>
                    <a:pt x="11383" y="0"/>
                    <a:pt x="18931" y="0"/>
                  </a:cubicBezTo>
                  <a:cubicBezTo>
                    <a:pt x="19178" y="0"/>
                    <a:pt x="19401" y="0"/>
                    <a:pt x="19648" y="25"/>
                  </a:cubicBezTo>
                  <a:cubicBezTo>
                    <a:pt x="21183" y="2920"/>
                    <a:pt x="24548" y="3217"/>
                    <a:pt x="27468" y="3638"/>
                  </a:cubicBezTo>
                  <a:cubicBezTo>
                    <a:pt x="30289" y="4727"/>
                    <a:pt x="32492" y="7176"/>
                    <a:pt x="32962" y="101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9706173" y="5841578"/>
              <a:ext cx="289530" cy="427523"/>
            </a:xfrm>
            <a:custGeom>
              <a:rect b="b" l="l" r="r" t="t"/>
              <a:pathLst>
                <a:path extrusionOk="0" h="427523" w="289530">
                  <a:moveTo>
                    <a:pt x="270226" y="14357"/>
                  </a:moveTo>
                  <a:cubicBezTo>
                    <a:pt x="283218" y="27720"/>
                    <a:pt x="299624" y="55534"/>
                    <a:pt x="281485" y="70753"/>
                  </a:cubicBezTo>
                  <a:cubicBezTo>
                    <a:pt x="266836" y="83176"/>
                    <a:pt x="257432" y="69788"/>
                    <a:pt x="245257" y="56400"/>
                  </a:cubicBezTo>
                  <a:cubicBezTo>
                    <a:pt x="235952" y="46180"/>
                    <a:pt x="225039" y="35960"/>
                    <a:pt x="208905" y="37247"/>
                  </a:cubicBezTo>
                  <a:cubicBezTo>
                    <a:pt x="191805" y="38138"/>
                    <a:pt x="175399" y="47516"/>
                    <a:pt x="165550" y="61473"/>
                  </a:cubicBezTo>
                  <a:cubicBezTo>
                    <a:pt x="157359" y="74143"/>
                    <a:pt x="156245" y="90006"/>
                    <a:pt x="155330" y="104705"/>
                  </a:cubicBezTo>
                  <a:cubicBezTo>
                    <a:pt x="157681" y="132742"/>
                    <a:pt x="172083" y="158428"/>
                    <a:pt x="184827" y="183001"/>
                  </a:cubicBezTo>
                  <a:cubicBezTo>
                    <a:pt x="200417" y="213043"/>
                    <a:pt x="214720" y="245114"/>
                    <a:pt x="216032" y="279462"/>
                  </a:cubicBezTo>
                  <a:cubicBezTo>
                    <a:pt x="219323" y="311260"/>
                    <a:pt x="218878" y="345088"/>
                    <a:pt x="204080" y="374214"/>
                  </a:cubicBezTo>
                  <a:cubicBezTo>
                    <a:pt x="195270" y="390250"/>
                    <a:pt x="179804" y="400816"/>
                    <a:pt x="164758" y="410467"/>
                  </a:cubicBezTo>
                  <a:cubicBezTo>
                    <a:pt x="145580" y="421974"/>
                    <a:pt x="123680" y="428730"/>
                    <a:pt x="101161" y="427344"/>
                  </a:cubicBezTo>
                  <a:cubicBezTo>
                    <a:pt x="71787" y="426948"/>
                    <a:pt x="45828" y="409898"/>
                    <a:pt x="25314" y="390126"/>
                  </a:cubicBezTo>
                  <a:cubicBezTo>
                    <a:pt x="13535" y="379361"/>
                    <a:pt x="2498" y="366766"/>
                    <a:pt x="543" y="350310"/>
                  </a:cubicBezTo>
                  <a:cubicBezTo>
                    <a:pt x="-1610" y="337664"/>
                    <a:pt x="2374" y="319748"/>
                    <a:pt x="17271" y="317719"/>
                  </a:cubicBezTo>
                  <a:cubicBezTo>
                    <a:pt x="27145" y="333606"/>
                    <a:pt x="40285" y="347043"/>
                    <a:pt x="55306" y="358055"/>
                  </a:cubicBezTo>
                  <a:cubicBezTo>
                    <a:pt x="70228" y="369513"/>
                    <a:pt x="87204" y="382232"/>
                    <a:pt x="106926" y="381168"/>
                  </a:cubicBezTo>
                  <a:cubicBezTo>
                    <a:pt x="117963" y="380376"/>
                    <a:pt x="130064" y="378817"/>
                    <a:pt x="139344" y="372408"/>
                  </a:cubicBezTo>
                  <a:cubicBezTo>
                    <a:pt x="150479" y="362930"/>
                    <a:pt x="161343" y="352190"/>
                    <a:pt x="166243" y="338110"/>
                  </a:cubicBezTo>
                  <a:cubicBezTo>
                    <a:pt x="175003" y="314923"/>
                    <a:pt x="168544" y="289880"/>
                    <a:pt x="161294" y="267187"/>
                  </a:cubicBezTo>
                  <a:cubicBezTo>
                    <a:pt x="153028" y="244842"/>
                    <a:pt x="141497" y="223288"/>
                    <a:pt x="126971" y="204407"/>
                  </a:cubicBezTo>
                  <a:cubicBezTo>
                    <a:pt x="112395" y="184783"/>
                    <a:pt x="93959" y="165506"/>
                    <a:pt x="90297" y="140413"/>
                  </a:cubicBezTo>
                  <a:cubicBezTo>
                    <a:pt x="81809" y="91317"/>
                    <a:pt x="109599" y="48308"/>
                    <a:pt x="146322" y="18341"/>
                  </a:cubicBezTo>
                  <a:cubicBezTo>
                    <a:pt x="166812" y="4409"/>
                    <a:pt x="191954" y="1118"/>
                    <a:pt x="216156" y="103"/>
                  </a:cubicBezTo>
                  <a:cubicBezTo>
                    <a:pt x="227935" y="-615"/>
                    <a:pt x="239145" y="2528"/>
                    <a:pt x="250280" y="6116"/>
                  </a:cubicBezTo>
                  <a:cubicBezTo>
                    <a:pt x="257061" y="8591"/>
                    <a:pt x="264930" y="8987"/>
                    <a:pt x="270226" y="14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9911329" y="6328214"/>
              <a:ext cx="72968" cy="278640"/>
            </a:xfrm>
            <a:custGeom>
              <a:rect b="b" l="l" r="r" t="t"/>
              <a:pathLst>
                <a:path extrusionOk="0" h="278640" w="72968">
                  <a:moveTo>
                    <a:pt x="72964" y="4702"/>
                  </a:moveTo>
                  <a:cubicBezTo>
                    <a:pt x="73013" y="10344"/>
                    <a:pt x="72667" y="15912"/>
                    <a:pt x="72098" y="21504"/>
                  </a:cubicBezTo>
                  <a:lnTo>
                    <a:pt x="72123" y="21529"/>
                  </a:lnTo>
                  <a:cubicBezTo>
                    <a:pt x="68336" y="62979"/>
                    <a:pt x="56829" y="103117"/>
                    <a:pt x="51756" y="144344"/>
                  </a:cubicBezTo>
                  <a:cubicBezTo>
                    <a:pt x="46931" y="169065"/>
                    <a:pt x="41338" y="268520"/>
                    <a:pt x="24981" y="278641"/>
                  </a:cubicBezTo>
                  <a:cubicBezTo>
                    <a:pt x="16790" y="278319"/>
                    <a:pt x="7807" y="277329"/>
                    <a:pt x="1126" y="272232"/>
                  </a:cubicBezTo>
                  <a:cubicBezTo>
                    <a:pt x="-260" y="268841"/>
                    <a:pt x="582" y="264511"/>
                    <a:pt x="161" y="260774"/>
                  </a:cubicBezTo>
                  <a:cubicBezTo>
                    <a:pt x="-878" y="235311"/>
                    <a:pt x="3378" y="209847"/>
                    <a:pt x="5481" y="184383"/>
                  </a:cubicBezTo>
                  <a:cubicBezTo>
                    <a:pt x="10455" y="122741"/>
                    <a:pt x="20180" y="61568"/>
                    <a:pt x="26590" y="0"/>
                  </a:cubicBezTo>
                  <a:cubicBezTo>
                    <a:pt x="41982" y="891"/>
                    <a:pt x="58166" y="-223"/>
                    <a:pt x="72964" y="47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9912970" y="6663226"/>
              <a:ext cx="50426" cy="60553"/>
            </a:xfrm>
            <a:custGeom>
              <a:rect b="b" l="l" r="r" t="t"/>
              <a:pathLst>
                <a:path extrusionOk="0" h="60553" w="50426">
                  <a:moveTo>
                    <a:pt x="45662" y="11606"/>
                  </a:moveTo>
                  <a:cubicBezTo>
                    <a:pt x="54645" y="27641"/>
                    <a:pt x="51700" y="57163"/>
                    <a:pt x="30171" y="60554"/>
                  </a:cubicBezTo>
                  <a:cubicBezTo>
                    <a:pt x="16140" y="60578"/>
                    <a:pt x="5078" y="49393"/>
                    <a:pt x="995" y="36550"/>
                  </a:cubicBezTo>
                  <a:cubicBezTo>
                    <a:pt x="-2469" y="25043"/>
                    <a:pt x="3494" y="11705"/>
                    <a:pt x="12972" y="4801"/>
                  </a:cubicBezTo>
                  <a:cubicBezTo>
                    <a:pt x="19406" y="1064"/>
                    <a:pt x="26459" y="0"/>
                    <a:pt x="33982" y="0"/>
                  </a:cubicBezTo>
                  <a:cubicBezTo>
                    <a:pt x="34180" y="0"/>
                    <a:pt x="34353" y="0"/>
                    <a:pt x="34551" y="0"/>
                  </a:cubicBezTo>
                  <a:cubicBezTo>
                    <a:pt x="34155" y="6607"/>
                    <a:pt x="42420" y="7201"/>
                    <a:pt x="45662" y="116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9656970" y="6353092"/>
              <a:ext cx="213079" cy="437626"/>
            </a:xfrm>
            <a:custGeom>
              <a:rect b="b" l="l" r="r" t="t"/>
              <a:pathLst>
                <a:path extrusionOk="0" h="437626" w="213079">
                  <a:moveTo>
                    <a:pt x="212403" y="23080"/>
                  </a:moveTo>
                  <a:cubicBezTo>
                    <a:pt x="218267" y="37581"/>
                    <a:pt x="184291" y="74453"/>
                    <a:pt x="176298" y="89498"/>
                  </a:cubicBezTo>
                  <a:cubicBezTo>
                    <a:pt x="154917" y="121767"/>
                    <a:pt x="133042" y="153838"/>
                    <a:pt x="106861" y="182420"/>
                  </a:cubicBezTo>
                  <a:cubicBezTo>
                    <a:pt x="102530" y="187814"/>
                    <a:pt x="96789" y="195882"/>
                    <a:pt x="101243" y="202736"/>
                  </a:cubicBezTo>
                  <a:cubicBezTo>
                    <a:pt x="104188" y="206003"/>
                    <a:pt x="107875" y="208527"/>
                    <a:pt x="110523" y="212115"/>
                  </a:cubicBezTo>
                  <a:cubicBezTo>
                    <a:pt x="124158" y="229413"/>
                    <a:pt x="136729" y="247502"/>
                    <a:pt x="149795" y="265220"/>
                  </a:cubicBezTo>
                  <a:cubicBezTo>
                    <a:pt x="166053" y="287690"/>
                    <a:pt x="183697" y="309664"/>
                    <a:pt x="194734" y="335326"/>
                  </a:cubicBezTo>
                  <a:cubicBezTo>
                    <a:pt x="200203" y="349753"/>
                    <a:pt x="209903" y="363660"/>
                    <a:pt x="210101" y="379597"/>
                  </a:cubicBezTo>
                  <a:cubicBezTo>
                    <a:pt x="211512" y="390213"/>
                    <a:pt x="202999" y="393776"/>
                    <a:pt x="194091" y="395038"/>
                  </a:cubicBezTo>
                  <a:cubicBezTo>
                    <a:pt x="190799" y="395459"/>
                    <a:pt x="187483" y="395756"/>
                    <a:pt x="184217" y="395162"/>
                  </a:cubicBezTo>
                  <a:cubicBezTo>
                    <a:pt x="181223" y="393727"/>
                    <a:pt x="178971" y="391079"/>
                    <a:pt x="176496" y="388926"/>
                  </a:cubicBezTo>
                  <a:cubicBezTo>
                    <a:pt x="155561" y="369550"/>
                    <a:pt x="142965" y="342675"/>
                    <a:pt x="125841" y="320082"/>
                  </a:cubicBezTo>
                  <a:cubicBezTo>
                    <a:pt x="113765" y="304814"/>
                    <a:pt x="101540" y="289744"/>
                    <a:pt x="90825" y="273485"/>
                  </a:cubicBezTo>
                  <a:cubicBezTo>
                    <a:pt x="80927" y="261137"/>
                    <a:pt x="72340" y="245918"/>
                    <a:pt x="61031" y="235178"/>
                  </a:cubicBezTo>
                  <a:cubicBezTo>
                    <a:pt x="54646" y="231516"/>
                    <a:pt x="48188" y="237802"/>
                    <a:pt x="49648" y="244483"/>
                  </a:cubicBezTo>
                  <a:cubicBezTo>
                    <a:pt x="50242" y="256287"/>
                    <a:pt x="51182" y="268041"/>
                    <a:pt x="51652" y="279845"/>
                  </a:cubicBezTo>
                  <a:cubicBezTo>
                    <a:pt x="52172" y="296623"/>
                    <a:pt x="50637" y="313376"/>
                    <a:pt x="50093" y="330129"/>
                  </a:cubicBezTo>
                  <a:cubicBezTo>
                    <a:pt x="49747" y="349802"/>
                    <a:pt x="48880" y="369451"/>
                    <a:pt x="47618" y="389099"/>
                  </a:cubicBezTo>
                  <a:cubicBezTo>
                    <a:pt x="46455" y="402610"/>
                    <a:pt x="47693" y="416691"/>
                    <a:pt x="43164" y="429707"/>
                  </a:cubicBezTo>
                  <a:cubicBezTo>
                    <a:pt x="41358" y="437379"/>
                    <a:pt x="33290" y="437280"/>
                    <a:pt x="26881" y="437626"/>
                  </a:cubicBezTo>
                  <a:cubicBezTo>
                    <a:pt x="26015" y="437601"/>
                    <a:pt x="25149" y="437601"/>
                    <a:pt x="24258" y="437601"/>
                  </a:cubicBezTo>
                  <a:cubicBezTo>
                    <a:pt x="23763" y="437601"/>
                    <a:pt x="23244" y="437601"/>
                    <a:pt x="22724" y="437601"/>
                  </a:cubicBezTo>
                  <a:cubicBezTo>
                    <a:pt x="16315" y="437626"/>
                    <a:pt x="9584" y="437651"/>
                    <a:pt x="4016" y="433939"/>
                  </a:cubicBezTo>
                  <a:cubicBezTo>
                    <a:pt x="1937" y="428421"/>
                    <a:pt x="2630" y="421764"/>
                    <a:pt x="1690" y="415850"/>
                  </a:cubicBezTo>
                  <a:cubicBezTo>
                    <a:pt x="-290" y="393207"/>
                    <a:pt x="551" y="369847"/>
                    <a:pt x="7" y="346858"/>
                  </a:cubicBezTo>
                  <a:cubicBezTo>
                    <a:pt x="-117" y="326887"/>
                    <a:pt x="1442" y="306942"/>
                    <a:pt x="1987" y="286972"/>
                  </a:cubicBezTo>
                  <a:cubicBezTo>
                    <a:pt x="2209" y="254604"/>
                    <a:pt x="1492" y="222187"/>
                    <a:pt x="6095" y="190066"/>
                  </a:cubicBezTo>
                  <a:cubicBezTo>
                    <a:pt x="10871" y="151339"/>
                    <a:pt x="13716" y="112413"/>
                    <a:pt x="16562" y="73512"/>
                  </a:cubicBezTo>
                  <a:cubicBezTo>
                    <a:pt x="17354" y="61214"/>
                    <a:pt x="18146" y="48964"/>
                    <a:pt x="18468" y="36665"/>
                  </a:cubicBezTo>
                  <a:cubicBezTo>
                    <a:pt x="19160" y="26272"/>
                    <a:pt x="17329" y="8232"/>
                    <a:pt x="32424" y="9271"/>
                  </a:cubicBezTo>
                  <a:cubicBezTo>
                    <a:pt x="39329" y="9370"/>
                    <a:pt x="47445" y="9222"/>
                    <a:pt x="53038" y="13825"/>
                  </a:cubicBezTo>
                  <a:cubicBezTo>
                    <a:pt x="53805" y="18155"/>
                    <a:pt x="53384" y="21150"/>
                    <a:pt x="53558" y="25975"/>
                  </a:cubicBezTo>
                  <a:cubicBezTo>
                    <a:pt x="53879" y="38917"/>
                    <a:pt x="54894" y="51860"/>
                    <a:pt x="53755" y="64802"/>
                  </a:cubicBezTo>
                  <a:cubicBezTo>
                    <a:pt x="51999" y="90513"/>
                    <a:pt x="51999" y="116373"/>
                    <a:pt x="49623" y="142034"/>
                  </a:cubicBezTo>
                  <a:cubicBezTo>
                    <a:pt x="48856" y="155051"/>
                    <a:pt x="43412" y="169403"/>
                    <a:pt x="45268" y="182271"/>
                  </a:cubicBezTo>
                  <a:cubicBezTo>
                    <a:pt x="50044" y="192145"/>
                    <a:pt x="58655" y="186627"/>
                    <a:pt x="62441" y="179153"/>
                  </a:cubicBezTo>
                  <a:cubicBezTo>
                    <a:pt x="70212" y="167399"/>
                    <a:pt x="77858" y="155570"/>
                    <a:pt x="85703" y="143890"/>
                  </a:cubicBezTo>
                  <a:cubicBezTo>
                    <a:pt x="101491" y="119639"/>
                    <a:pt x="118318" y="96081"/>
                    <a:pt x="134304" y="71929"/>
                  </a:cubicBezTo>
                  <a:cubicBezTo>
                    <a:pt x="150414" y="50820"/>
                    <a:pt x="166647" y="29687"/>
                    <a:pt x="183672" y="9296"/>
                  </a:cubicBezTo>
                  <a:cubicBezTo>
                    <a:pt x="187780" y="5411"/>
                    <a:pt x="192482" y="-553"/>
                    <a:pt x="198644" y="41"/>
                  </a:cubicBezTo>
                  <a:cubicBezTo>
                    <a:pt x="205078" y="6376"/>
                    <a:pt x="209606" y="14518"/>
                    <a:pt x="212403" y="230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9378918" y="6277551"/>
              <a:ext cx="228484" cy="454260"/>
            </a:xfrm>
            <a:custGeom>
              <a:rect b="b" l="l" r="r" t="t"/>
              <a:pathLst>
                <a:path extrusionOk="0" h="454260" w="228484">
                  <a:moveTo>
                    <a:pt x="226710" y="412773"/>
                  </a:moveTo>
                  <a:cubicBezTo>
                    <a:pt x="229878" y="416262"/>
                    <a:pt x="227849" y="421607"/>
                    <a:pt x="227799" y="425814"/>
                  </a:cubicBezTo>
                  <a:cubicBezTo>
                    <a:pt x="225844" y="435465"/>
                    <a:pt x="228146" y="455954"/>
                    <a:pt x="213224" y="454148"/>
                  </a:cubicBezTo>
                  <a:lnTo>
                    <a:pt x="213570" y="454123"/>
                  </a:lnTo>
                  <a:cubicBezTo>
                    <a:pt x="192734" y="454173"/>
                    <a:pt x="172467" y="447541"/>
                    <a:pt x="151755" y="445809"/>
                  </a:cubicBezTo>
                  <a:cubicBezTo>
                    <a:pt x="123222" y="442418"/>
                    <a:pt x="94146" y="444398"/>
                    <a:pt x="66108" y="437321"/>
                  </a:cubicBezTo>
                  <a:cubicBezTo>
                    <a:pt x="51855" y="433683"/>
                    <a:pt x="36141" y="432965"/>
                    <a:pt x="23941" y="423982"/>
                  </a:cubicBezTo>
                  <a:cubicBezTo>
                    <a:pt x="7955" y="414381"/>
                    <a:pt x="7089" y="407700"/>
                    <a:pt x="6248" y="390204"/>
                  </a:cubicBezTo>
                  <a:cubicBezTo>
                    <a:pt x="3575" y="359272"/>
                    <a:pt x="2016" y="328215"/>
                    <a:pt x="2610" y="297184"/>
                  </a:cubicBezTo>
                  <a:cubicBezTo>
                    <a:pt x="2684" y="274467"/>
                    <a:pt x="111" y="252121"/>
                    <a:pt x="12" y="229404"/>
                  </a:cubicBezTo>
                  <a:cubicBezTo>
                    <a:pt x="-137" y="198422"/>
                    <a:pt x="1175" y="167465"/>
                    <a:pt x="1546" y="136507"/>
                  </a:cubicBezTo>
                  <a:cubicBezTo>
                    <a:pt x="3476" y="93969"/>
                    <a:pt x="12112" y="51653"/>
                    <a:pt x="17136" y="9189"/>
                  </a:cubicBezTo>
                  <a:cubicBezTo>
                    <a:pt x="21343" y="10624"/>
                    <a:pt x="23273" y="7704"/>
                    <a:pt x="25277" y="4784"/>
                  </a:cubicBezTo>
                  <a:cubicBezTo>
                    <a:pt x="27158" y="2087"/>
                    <a:pt x="29088" y="-636"/>
                    <a:pt x="33023" y="132"/>
                  </a:cubicBezTo>
                  <a:cubicBezTo>
                    <a:pt x="46633" y="-339"/>
                    <a:pt x="64228" y="6788"/>
                    <a:pt x="62867" y="22848"/>
                  </a:cubicBezTo>
                  <a:cubicBezTo>
                    <a:pt x="63139" y="42992"/>
                    <a:pt x="61902" y="63135"/>
                    <a:pt x="59971" y="83155"/>
                  </a:cubicBezTo>
                  <a:cubicBezTo>
                    <a:pt x="57200" y="127945"/>
                    <a:pt x="56977" y="172884"/>
                    <a:pt x="54230" y="217699"/>
                  </a:cubicBezTo>
                  <a:cubicBezTo>
                    <a:pt x="50642" y="260436"/>
                    <a:pt x="48069" y="303766"/>
                    <a:pt x="53438" y="346428"/>
                  </a:cubicBezTo>
                  <a:cubicBezTo>
                    <a:pt x="54898" y="367017"/>
                    <a:pt x="70563" y="365458"/>
                    <a:pt x="85930" y="371174"/>
                  </a:cubicBezTo>
                  <a:cubicBezTo>
                    <a:pt x="108226" y="379489"/>
                    <a:pt x="130844" y="386418"/>
                    <a:pt x="154378" y="390179"/>
                  </a:cubicBezTo>
                  <a:cubicBezTo>
                    <a:pt x="168928" y="394510"/>
                    <a:pt x="183751" y="397677"/>
                    <a:pt x="198574" y="400795"/>
                  </a:cubicBezTo>
                  <a:cubicBezTo>
                    <a:pt x="208101" y="403889"/>
                    <a:pt x="219262" y="405547"/>
                    <a:pt x="226710" y="4127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9112545" y="6473919"/>
              <a:ext cx="241060" cy="437758"/>
            </a:xfrm>
            <a:custGeom>
              <a:rect b="b" l="l" r="r" t="t"/>
              <a:pathLst>
                <a:path extrusionOk="0" h="437758" w="241060">
                  <a:moveTo>
                    <a:pt x="149855" y="253053"/>
                  </a:moveTo>
                  <a:cubicBezTo>
                    <a:pt x="173265" y="231326"/>
                    <a:pt x="168316" y="172480"/>
                    <a:pt x="168266" y="142142"/>
                  </a:cubicBezTo>
                  <a:cubicBezTo>
                    <a:pt x="167969" y="128630"/>
                    <a:pt x="167475" y="115168"/>
                    <a:pt x="166707" y="101682"/>
                  </a:cubicBezTo>
                  <a:cubicBezTo>
                    <a:pt x="165841" y="84854"/>
                    <a:pt x="164752" y="66715"/>
                    <a:pt x="155003" y="52338"/>
                  </a:cubicBezTo>
                  <a:cubicBezTo>
                    <a:pt x="147702" y="41697"/>
                    <a:pt x="134983" y="35610"/>
                    <a:pt x="122189" y="35511"/>
                  </a:cubicBezTo>
                  <a:cubicBezTo>
                    <a:pt x="117265" y="35115"/>
                    <a:pt x="112068" y="36624"/>
                    <a:pt x="109099" y="40757"/>
                  </a:cubicBezTo>
                  <a:cubicBezTo>
                    <a:pt x="107020" y="43974"/>
                    <a:pt x="104149" y="48205"/>
                    <a:pt x="106005" y="52066"/>
                  </a:cubicBezTo>
                  <a:cubicBezTo>
                    <a:pt x="94771" y="75401"/>
                    <a:pt x="88634" y="100964"/>
                    <a:pt x="82274" y="125982"/>
                  </a:cubicBezTo>
                  <a:cubicBezTo>
                    <a:pt x="77844" y="148402"/>
                    <a:pt x="70024" y="170253"/>
                    <a:pt x="66981" y="193118"/>
                  </a:cubicBezTo>
                  <a:cubicBezTo>
                    <a:pt x="65125" y="210094"/>
                    <a:pt x="64927" y="227268"/>
                    <a:pt x="65521" y="244293"/>
                  </a:cubicBezTo>
                  <a:cubicBezTo>
                    <a:pt x="67575" y="256666"/>
                    <a:pt x="84674" y="258943"/>
                    <a:pt x="94944" y="260279"/>
                  </a:cubicBezTo>
                  <a:cubicBezTo>
                    <a:pt x="97443" y="260502"/>
                    <a:pt x="99918" y="260576"/>
                    <a:pt x="102417" y="260576"/>
                  </a:cubicBezTo>
                  <a:cubicBezTo>
                    <a:pt x="112662" y="260576"/>
                    <a:pt x="122882" y="259042"/>
                    <a:pt x="133053" y="257953"/>
                  </a:cubicBezTo>
                  <a:cubicBezTo>
                    <a:pt x="138794" y="257087"/>
                    <a:pt x="145079" y="256765"/>
                    <a:pt x="149855" y="253053"/>
                  </a:cubicBezTo>
                  <a:close/>
                  <a:moveTo>
                    <a:pt x="240896" y="412097"/>
                  </a:moveTo>
                  <a:cubicBezTo>
                    <a:pt x="242010" y="423925"/>
                    <a:pt x="237580" y="437387"/>
                    <a:pt x="223772" y="437758"/>
                  </a:cubicBezTo>
                  <a:cubicBezTo>
                    <a:pt x="217610" y="437288"/>
                    <a:pt x="210186" y="437733"/>
                    <a:pt x="204990" y="434046"/>
                  </a:cubicBezTo>
                  <a:cubicBezTo>
                    <a:pt x="203332" y="425410"/>
                    <a:pt x="202490" y="416526"/>
                    <a:pt x="201179" y="407815"/>
                  </a:cubicBezTo>
                  <a:cubicBezTo>
                    <a:pt x="198679" y="388637"/>
                    <a:pt x="196502" y="369434"/>
                    <a:pt x="193730" y="350306"/>
                  </a:cubicBezTo>
                  <a:cubicBezTo>
                    <a:pt x="190711" y="334493"/>
                    <a:pt x="191206" y="314622"/>
                    <a:pt x="177967" y="303461"/>
                  </a:cubicBezTo>
                  <a:cubicBezTo>
                    <a:pt x="174131" y="301086"/>
                    <a:pt x="169801" y="300492"/>
                    <a:pt x="165371" y="300492"/>
                  </a:cubicBezTo>
                  <a:cubicBezTo>
                    <a:pt x="163292" y="300492"/>
                    <a:pt x="161214" y="300615"/>
                    <a:pt x="159160" y="300739"/>
                  </a:cubicBezTo>
                  <a:cubicBezTo>
                    <a:pt x="157032" y="300863"/>
                    <a:pt x="154904" y="300987"/>
                    <a:pt x="152850" y="300987"/>
                  </a:cubicBezTo>
                  <a:cubicBezTo>
                    <a:pt x="136294" y="300640"/>
                    <a:pt x="119838" y="302150"/>
                    <a:pt x="103308" y="302966"/>
                  </a:cubicBezTo>
                  <a:cubicBezTo>
                    <a:pt x="100215" y="303115"/>
                    <a:pt x="96800" y="303090"/>
                    <a:pt x="93236" y="303065"/>
                  </a:cubicBezTo>
                  <a:cubicBezTo>
                    <a:pt x="78933" y="302966"/>
                    <a:pt x="62229" y="302867"/>
                    <a:pt x="53890" y="314077"/>
                  </a:cubicBezTo>
                  <a:cubicBezTo>
                    <a:pt x="49287" y="336374"/>
                    <a:pt x="47134" y="359313"/>
                    <a:pt x="42829" y="381733"/>
                  </a:cubicBezTo>
                  <a:cubicBezTo>
                    <a:pt x="39117" y="398461"/>
                    <a:pt x="38770" y="417442"/>
                    <a:pt x="28402" y="431720"/>
                  </a:cubicBezTo>
                  <a:cubicBezTo>
                    <a:pt x="22982" y="437115"/>
                    <a:pt x="7862" y="430928"/>
                    <a:pt x="2294" y="427167"/>
                  </a:cubicBezTo>
                  <a:cubicBezTo>
                    <a:pt x="958" y="426177"/>
                    <a:pt x="-155" y="424816"/>
                    <a:pt x="18" y="423084"/>
                  </a:cubicBezTo>
                  <a:cubicBezTo>
                    <a:pt x="117" y="416279"/>
                    <a:pt x="513" y="409474"/>
                    <a:pt x="1181" y="402668"/>
                  </a:cubicBezTo>
                  <a:cubicBezTo>
                    <a:pt x="2492" y="390666"/>
                    <a:pt x="5833" y="379036"/>
                    <a:pt x="8159" y="367232"/>
                  </a:cubicBezTo>
                  <a:cubicBezTo>
                    <a:pt x="12366" y="338329"/>
                    <a:pt x="17414" y="309549"/>
                    <a:pt x="21819" y="280695"/>
                  </a:cubicBezTo>
                  <a:cubicBezTo>
                    <a:pt x="23873" y="261640"/>
                    <a:pt x="24615" y="242388"/>
                    <a:pt x="28723" y="223630"/>
                  </a:cubicBezTo>
                  <a:cubicBezTo>
                    <a:pt x="36098" y="189728"/>
                    <a:pt x="49139" y="157360"/>
                    <a:pt x="57107" y="123607"/>
                  </a:cubicBezTo>
                  <a:cubicBezTo>
                    <a:pt x="62675" y="101286"/>
                    <a:pt x="67278" y="78891"/>
                    <a:pt x="74603" y="56842"/>
                  </a:cubicBezTo>
                  <a:cubicBezTo>
                    <a:pt x="79725" y="40608"/>
                    <a:pt x="86332" y="24895"/>
                    <a:pt x="90811" y="8438"/>
                  </a:cubicBezTo>
                  <a:cubicBezTo>
                    <a:pt x="94696" y="10542"/>
                    <a:pt x="98186" y="7498"/>
                    <a:pt x="100957" y="5048"/>
                  </a:cubicBezTo>
                  <a:cubicBezTo>
                    <a:pt x="112167" y="-594"/>
                    <a:pt x="125035" y="-668"/>
                    <a:pt x="137235" y="817"/>
                  </a:cubicBezTo>
                  <a:cubicBezTo>
                    <a:pt x="155621" y="2301"/>
                    <a:pt x="170370" y="9404"/>
                    <a:pt x="173834" y="28903"/>
                  </a:cubicBezTo>
                  <a:cubicBezTo>
                    <a:pt x="181902" y="51348"/>
                    <a:pt x="184970" y="75080"/>
                    <a:pt x="189449" y="98390"/>
                  </a:cubicBezTo>
                  <a:cubicBezTo>
                    <a:pt x="194547" y="127022"/>
                    <a:pt x="200164" y="155579"/>
                    <a:pt x="205138" y="184259"/>
                  </a:cubicBezTo>
                  <a:cubicBezTo>
                    <a:pt x="207662" y="200715"/>
                    <a:pt x="209741" y="219349"/>
                    <a:pt x="213626" y="236028"/>
                  </a:cubicBezTo>
                  <a:cubicBezTo>
                    <a:pt x="222584" y="273469"/>
                    <a:pt x="227657" y="311677"/>
                    <a:pt x="234635" y="349538"/>
                  </a:cubicBezTo>
                  <a:cubicBezTo>
                    <a:pt x="237902" y="370226"/>
                    <a:pt x="239857" y="391137"/>
                    <a:pt x="240896" y="4120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8785342" y="6360482"/>
              <a:ext cx="441802" cy="427143"/>
            </a:xfrm>
            <a:custGeom>
              <a:rect b="b" l="l" r="r" t="t"/>
              <a:pathLst>
                <a:path extrusionOk="0" h="427143" w="441802">
                  <a:moveTo>
                    <a:pt x="441647" y="40708"/>
                  </a:moveTo>
                  <a:cubicBezTo>
                    <a:pt x="443750" y="57610"/>
                    <a:pt x="424102" y="63994"/>
                    <a:pt x="410541" y="65801"/>
                  </a:cubicBezTo>
                  <a:cubicBezTo>
                    <a:pt x="373347" y="71022"/>
                    <a:pt x="335684" y="72161"/>
                    <a:pt x="298293" y="75328"/>
                  </a:cubicBezTo>
                  <a:cubicBezTo>
                    <a:pt x="295373" y="75353"/>
                    <a:pt x="292749" y="75353"/>
                    <a:pt x="290399" y="75353"/>
                  </a:cubicBezTo>
                  <a:cubicBezTo>
                    <a:pt x="271319" y="75254"/>
                    <a:pt x="269315" y="75155"/>
                    <a:pt x="265529" y="100718"/>
                  </a:cubicBezTo>
                  <a:cubicBezTo>
                    <a:pt x="260184" y="132937"/>
                    <a:pt x="263104" y="165602"/>
                    <a:pt x="263475" y="198069"/>
                  </a:cubicBezTo>
                  <a:cubicBezTo>
                    <a:pt x="263747" y="245606"/>
                    <a:pt x="261767" y="293094"/>
                    <a:pt x="261025" y="340557"/>
                  </a:cubicBezTo>
                  <a:cubicBezTo>
                    <a:pt x="262040" y="359760"/>
                    <a:pt x="257932" y="378789"/>
                    <a:pt x="259590" y="397968"/>
                  </a:cubicBezTo>
                  <a:cubicBezTo>
                    <a:pt x="259120" y="403189"/>
                    <a:pt x="261000" y="409747"/>
                    <a:pt x="258377" y="414300"/>
                  </a:cubicBezTo>
                  <a:cubicBezTo>
                    <a:pt x="245336" y="421724"/>
                    <a:pt x="230983" y="426574"/>
                    <a:pt x="215888" y="427143"/>
                  </a:cubicBezTo>
                  <a:cubicBezTo>
                    <a:pt x="215492" y="427118"/>
                    <a:pt x="215121" y="427094"/>
                    <a:pt x="214700" y="427094"/>
                  </a:cubicBezTo>
                  <a:cubicBezTo>
                    <a:pt x="214379" y="427094"/>
                    <a:pt x="214032" y="427118"/>
                    <a:pt x="213686" y="427118"/>
                  </a:cubicBezTo>
                  <a:cubicBezTo>
                    <a:pt x="210865" y="427168"/>
                    <a:pt x="207796" y="427217"/>
                    <a:pt x="206881" y="424174"/>
                  </a:cubicBezTo>
                  <a:cubicBezTo>
                    <a:pt x="203292" y="415315"/>
                    <a:pt x="202773" y="405589"/>
                    <a:pt x="202352" y="396136"/>
                  </a:cubicBezTo>
                  <a:cubicBezTo>
                    <a:pt x="201832" y="372306"/>
                    <a:pt x="201659" y="348426"/>
                    <a:pt x="202995" y="324595"/>
                  </a:cubicBezTo>
                  <a:cubicBezTo>
                    <a:pt x="203886" y="299404"/>
                    <a:pt x="200447" y="274336"/>
                    <a:pt x="198566" y="249244"/>
                  </a:cubicBezTo>
                  <a:cubicBezTo>
                    <a:pt x="196908" y="218286"/>
                    <a:pt x="197056" y="187205"/>
                    <a:pt x="196784" y="156174"/>
                  </a:cubicBezTo>
                  <a:cubicBezTo>
                    <a:pt x="196636" y="137020"/>
                    <a:pt x="195918" y="117891"/>
                    <a:pt x="195893" y="98738"/>
                  </a:cubicBezTo>
                  <a:cubicBezTo>
                    <a:pt x="197576" y="81440"/>
                    <a:pt x="178348" y="79980"/>
                    <a:pt x="165480" y="79906"/>
                  </a:cubicBezTo>
                  <a:cubicBezTo>
                    <a:pt x="150707" y="80475"/>
                    <a:pt x="135934" y="80228"/>
                    <a:pt x="121160" y="80005"/>
                  </a:cubicBezTo>
                  <a:cubicBezTo>
                    <a:pt x="106560" y="79782"/>
                    <a:pt x="91985" y="79535"/>
                    <a:pt x="77434" y="80104"/>
                  </a:cubicBezTo>
                  <a:cubicBezTo>
                    <a:pt x="54890" y="80451"/>
                    <a:pt x="32198" y="85746"/>
                    <a:pt x="9753" y="83049"/>
                  </a:cubicBezTo>
                  <a:cubicBezTo>
                    <a:pt x="-4921" y="78248"/>
                    <a:pt x="201" y="54591"/>
                    <a:pt x="4408" y="43604"/>
                  </a:cubicBezTo>
                  <a:cubicBezTo>
                    <a:pt x="6215" y="38085"/>
                    <a:pt x="11213" y="34893"/>
                    <a:pt x="15816" y="31899"/>
                  </a:cubicBezTo>
                  <a:cubicBezTo>
                    <a:pt x="24551" y="25811"/>
                    <a:pt x="34673" y="22792"/>
                    <a:pt x="44769" y="19872"/>
                  </a:cubicBezTo>
                  <a:cubicBezTo>
                    <a:pt x="61027" y="13636"/>
                    <a:pt x="78646" y="12349"/>
                    <a:pt x="95449" y="8489"/>
                  </a:cubicBezTo>
                  <a:cubicBezTo>
                    <a:pt x="125862" y="8044"/>
                    <a:pt x="156102" y="4282"/>
                    <a:pt x="186440" y="2822"/>
                  </a:cubicBezTo>
                  <a:cubicBezTo>
                    <a:pt x="205421" y="2401"/>
                    <a:pt x="224351" y="4431"/>
                    <a:pt x="243307" y="4752"/>
                  </a:cubicBezTo>
                  <a:cubicBezTo>
                    <a:pt x="275106" y="4233"/>
                    <a:pt x="306682" y="1733"/>
                    <a:pt x="338653" y="2129"/>
                  </a:cubicBezTo>
                  <a:cubicBezTo>
                    <a:pt x="348725" y="1783"/>
                    <a:pt x="358797" y="1907"/>
                    <a:pt x="368893" y="2030"/>
                  </a:cubicBezTo>
                  <a:cubicBezTo>
                    <a:pt x="378396" y="2154"/>
                    <a:pt x="387898" y="2302"/>
                    <a:pt x="397401" y="2005"/>
                  </a:cubicBezTo>
                  <a:cubicBezTo>
                    <a:pt x="408041" y="1634"/>
                    <a:pt x="418633" y="-48"/>
                    <a:pt x="429249" y="1"/>
                  </a:cubicBezTo>
                  <a:cubicBezTo>
                    <a:pt x="437712" y="11335"/>
                    <a:pt x="440409" y="26752"/>
                    <a:pt x="441647" y="407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8" name="Google Shape;1708;p37"/>
          <p:cNvGrpSpPr/>
          <p:nvPr/>
        </p:nvGrpSpPr>
        <p:grpSpPr>
          <a:xfrm>
            <a:off x="6337084" y="662683"/>
            <a:ext cx="722664" cy="594391"/>
            <a:chOff x="12674168" y="1325366"/>
            <a:chExt cx="1445329" cy="1188781"/>
          </a:xfrm>
        </p:grpSpPr>
        <p:sp>
          <p:nvSpPr>
            <p:cNvPr id="1709" name="Google Shape;1709;p37"/>
            <p:cNvSpPr/>
            <p:nvPr/>
          </p:nvSpPr>
          <p:spPr>
            <a:xfrm>
              <a:off x="12889077" y="1325366"/>
              <a:ext cx="968518" cy="1188781"/>
            </a:xfrm>
            <a:custGeom>
              <a:rect b="b" l="l" r="r" t="t"/>
              <a:pathLst>
                <a:path extrusionOk="0" h="1188781" w="968518">
                  <a:moveTo>
                    <a:pt x="937824" y="338328"/>
                  </a:moveTo>
                  <a:cubicBezTo>
                    <a:pt x="921376" y="331768"/>
                    <a:pt x="901517" y="333675"/>
                    <a:pt x="887151" y="344253"/>
                  </a:cubicBezTo>
                  <a:cubicBezTo>
                    <a:pt x="880068" y="349368"/>
                    <a:pt x="875790" y="357258"/>
                    <a:pt x="871743" y="364772"/>
                  </a:cubicBezTo>
                  <a:cubicBezTo>
                    <a:pt x="863042" y="380956"/>
                    <a:pt x="854486" y="397170"/>
                    <a:pt x="845756" y="413354"/>
                  </a:cubicBezTo>
                  <a:cubicBezTo>
                    <a:pt x="820405" y="455838"/>
                    <a:pt x="803465" y="502454"/>
                    <a:pt x="778894" y="545343"/>
                  </a:cubicBezTo>
                  <a:cubicBezTo>
                    <a:pt x="770858" y="559504"/>
                    <a:pt x="756173" y="595976"/>
                    <a:pt x="739985" y="599647"/>
                  </a:cubicBezTo>
                  <a:cubicBezTo>
                    <a:pt x="742472" y="577885"/>
                    <a:pt x="749062" y="556932"/>
                    <a:pt x="754265" y="535748"/>
                  </a:cubicBezTo>
                  <a:cubicBezTo>
                    <a:pt x="766695" y="484565"/>
                    <a:pt x="779877" y="433555"/>
                    <a:pt x="790919" y="382055"/>
                  </a:cubicBezTo>
                  <a:cubicBezTo>
                    <a:pt x="793174" y="364223"/>
                    <a:pt x="798638" y="346709"/>
                    <a:pt x="801384" y="328878"/>
                  </a:cubicBezTo>
                  <a:cubicBezTo>
                    <a:pt x="813756" y="280411"/>
                    <a:pt x="822659" y="231078"/>
                    <a:pt x="833731" y="182294"/>
                  </a:cubicBezTo>
                  <a:cubicBezTo>
                    <a:pt x="840466" y="154694"/>
                    <a:pt x="848155" y="123482"/>
                    <a:pt x="833962" y="96922"/>
                  </a:cubicBezTo>
                  <a:cubicBezTo>
                    <a:pt x="822919" y="77674"/>
                    <a:pt x="797770" y="67270"/>
                    <a:pt x="778836" y="82038"/>
                  </a:cubicBezTo>
                  <a:cubicBezTo>
                    <a:pt x="768921" y="88281"/>
                    <a:pt x="761608" y="95737"/>
                    <a:pt x="754497" y="105419"/>
                  </a:cubicBezTo>
                  <a:cubicBezTo>
                    <a:pt x="727816" y="140128"/>
                    <a:pt x="708795" y="179693"/>
                    <a:pt x="693503" y="220530"/>
                  </a:cubicBezTo>
                  <a:cubicBezTo>
                    <a:pt x="673326" y="274602"/>
                    <a:pt x="656907" y="330756"/>
                    <a:pt x="633637" y="383847"/>
                  </a:cubicBezTo>
                  <a:cubicBezTo>
                    <a:pt x="623115" y="410204"/>
                    <a:pt x="613171" y="436821"/>
                    <a:pt x="600654" y="462340"/>
                  </a:cubicBezTo>
                  <a:cubicBezTo>
                    <a:pt x="596347" y="470606"/>
                    <a:pt x="592416" y="479507"/>
                    <a:pt x="585073" y="485519"/>
                  </a:cubicBezTo>
                  <a:cubicBezTo>
                    <a:pt x="593312" y="447861"/>
                    <a:pt x="608170" y="411996"/>
                    <a:pt x="615599" y="374136"/>
                  </a:cubicBezTo>
                  <a:cubicBezTo>
                    <a:pt x="629763" y="317606"/>
                    <a:pt x="638609" y="259863"/>
                    <a:pt x="654450" y="203709"/>
                  </a:cubicBezTo>
                  <a:cubicBezTo>
                    <a:pt x="665145" y="158654"/>
                    <a:pt x="678472" y="113771"/>
                    <a:pt x="684571" y="67848"/>
                  </a:cubicBezTo>
                  <a:cubicBezTo>
                    <a:pt x="686450" y="42329"/>
                    <a:pt x="675407" y="13717"/>
                    <a:pt x="649507" y="4989"/>
                  </a:cubicBezTo>
                  <a:cubicBezTo>
                    <a:pt x="636267" y="365"/>
                    <a:pt x="620976" y="-1976"/>
                    <a:pt x="607332" y="2099"/>
                  </a:cubicBezTo>
                  <a:cubicBezTo>
                    <a:pt x="571776" y="27503"/>
                    <a:pt x="556195" y="71576"/>
                    <a:pt x="539545" y="110361"/>
                  </a:cubicBezTo>
                  <a:cubicBezTo>
                    <a:pt x="532289" y="130129"/>
                    <a:pt x="522548" y="148798"/>
                    <a:pt x="513933" y="167988"/>
                  </a:cubicBezTo>
                  <a:cubicBezTo>
                    <a:pt x="505232" y="188161"/>
                    <a:pt x="498815" y="209258"/>
                    <a:pt x="490981" y="229749"/>
                  </a:cubicBezTo>
                  <a:cubicBezTo>
                    <a:pt x="476383" y="269921"/>
                    <a:pt x="461120" y="309832"/>
                    <a:pt x="445193" y="349513"/>
                  </a:cubicBezTo>
                  <a:cubicBezTo>
                    <a:pt x="436289" y="373327"/>
                    <a:pt x="429381" y="396274"/>
                    <a:pt x="419523" y="420146"/>
                  </a:cubicBezTo>
                  <a:cubicBezTo>
                    <a:pt x="410851" y="439827"/>
                    <a:pt x="403567" y="461589"/>
                    <a:pt x="387234" y="476328"/>
                  </a:cubicBezTo>
                  <a:cubicBezTo>
                    <a:pt x="391541" y="436532"/>
                    <a:pt x="402526" y="397805"/>
                    <a:pt x="408799" y="358183"/>
                  </a:cubicBezTo>
                  <a:cubicBezTo>
                    <a:pt x="424640" y="288706"/>
                    <a:pt x="444470" y="220038"/>
                    <a:pt x="455223" y="149463"/>
                  </a:cubicBezTo>
                  <a:cubicBezTo>
                    <a:pt x="459588" y="109523"/>
                    <a:pt x="476036" y="43225"/>
                    <a:pt x="425536" y="26954"/>
                  </a:cubicBezTo>
                  <a:cubicBezTo>
                    <a:pt x="392380" y="17445"/>
                    <a:pt x="380528" y="32271"/>
                    <a:pt x="361247" y="56259"/>
                  </a:cubicBezTo>
                  <a:cubicBezTo>
                    <a:pt x="325836" y="102095"/>
                    <a:pt x="304416" y="157035"/>
                    <a:pt x="288459" y="212235"/>
                  </a:cubicBezTo>
                  <a:cubicBezTo>
                    <a:pt x="275509" y="252754"/>
                    <a:pt x="269121" y="294948"/>
                    <a:pt x="256459" y="335496"/>
                  </a:cubicBezTo>
                  <a:cubicBezTo>
                    <a:pt x="249955" y="355871"/>
                    <a:pt x="242526" y="376043"/>
                    <a:pt x="238219" y="397054"/>
                  </a:cubicBezTo>
                  <a:cubicBezTo>
                    <a:pt x="230848" y="432197"/>
                    <a:pt x="227842" y="468034"/>
                    <a:pt x="222378" y="503466"/>
                  </a:cubicBezTo>
                  <a:cubicBezTo>
                    <a:pt x="219661" y="524737"/>
                    <a:pt x="216221" y="546065"/>
                    <a:pt x="215065" y="567509"/>
                  </a:cubicBezTo>
                  <a:cubicBezTo>
                    <a:pt x="210844" y="561382"/>
                    <a:pt x="207375" y="554706"/>
                    <a:pt x="204889" y="547424"/>
                  </a:cubicBezTo>
                  <a:cubicBezTo>
                    <a:pt x="184597" y="497975"/>
                    <a:pt x="177717" y="441214"/>
                    <a:pt x="141208" y="399915"/>
                  </a:cubicBezTo>
                  <a:cubicBezTo>
                    <a:pt x="118660" y="375465"/>
                    <a:pt x="92066" y="351825"/>
                    <a:pt x="58620" y="344744"/>
                  </a:cubicBezTo>
                  <a:cubicBezTo>
                    <a:pt x="40033" y="340033"/>
                    <a:pt x="15231" y="342374"/>
                    <a:pt x="6183" y="361795"/>
                  </a:cubicBezTo>
                  <a:cubicBezTo>
                    <a:pt x="-10641" y="396418"/>
                    <a:pt x="11358" y="449826"/>
                    <a:pt x="19134" y="486039"/>
                  </a:cubicBezTo>
                  <a:cubicBezTo>
                    <a:pt x="28933" y="526789"/>
                    <a:pt x="40698" y="567076"/>
                    <a:pt x="49746" y="608028"/>
                  </a:cubicBezTo>
                  <a:cubicBezTo>
                    <a:pt x="61771" y="652506"/>
                    <a:pt x="63188" y="698689"/>
                    <a:pt x="66917" y="744352"/>
                  </a:cubicBezTo>
                  <a:cubicBezTo>
                    <a:pt x="69836" y="786171"/>
                    <a:pt x="73623" y="828048"/>
                    <a:pt x="81977" y="869173"/>
                  </a:cubicBezTo>
                  <a:cubicBezTo>
                    <a:pt x="87816" y="898507"/>
                    <a:pt x="92297" y="928390"/>
                    <a:pt x="103079" y="956424"/>
                  </a:cubicBezTo>
                  <a:cubicBezTo>
                    <a:pt x="117677" y="992405"/>
                    <a:pt x="136843" y="1027288"/>
                    <a:pt x="160980" y="1057720"/>
                  </a:cubicBezTo>
                  <a:cubicBezTo>
                    <a:pt x="191679" y="1093268"/>
                    <a:pt x="231021" y="1122573"/>
                    <a:pt x="275075" y="1139104"/>
                  </a:cubicBezTo>
                  <a:cubicBezTo>
                    <a:pt x="286754" y="1145376"/>
                    <a:pt x="297218" y="1153872"/>
                    <a:pt x="309561" y="1158930"/>
                  </a:cubicBezTo>
                  <a:cubicBezTo>
                    <a:pt x="331184" y="1168352"/>
                    <a:pt x="353934" y="1173438"/>
                    <a:pt x="377146" y="1177224"/>
                  </a:cubicBezTo>
                  <a:cubicBezTo>
                    <a:pt x="419032" y="1186848"/>
                    <a:pt x="462132" y="1186443"/>
                    <a:pt x="504828" y="1187946"/>
                  </a:cubicBezTo>
                  <a:cubicBezTo>
                    <a:pt x="592994" y="1192628"/>
                    <a:pt x="630920" y="1178582"/>
                    <a:pt x="697492" y="1121619"/>
                  </a:cubicBezTo>
                  <a:cubicBezTo>
                    <a:pt x="709604" y="1109250"/>
                    <a:pt x="722294" y="1097430"/>
                    <a:pt x="734551" y="1085234"/>
                  </a:cubicBezTo>
                  <a:cubicBezTo>
                    <a:pt x="753196" y="1065523"/>
                    <a:pt x="767216" y="1042345"/>
                    <a:pt x="780455" y="1018820"/>
                  </a:cubicBezTo>
                  <a:cubicBezTo>
                    <a:pt x="799736" y="987376"/>
                    <a:pt x="813496" y="953158"/>
                    <a:pt x="826504" y="918795"/>
                  </a:cubicBezTo>
                  <a:cubicBezTo>
                    <a:pt x="843385" y="875734"/>
                    <a:pt x="856365" y="831313"/>
                    <a:pt x="867118" y="786344"/>
                  </a:cubicBezTo>
                  <a:cubicBezTo>
                    <a:pt x="878594" y="742300"/>
                    <a:pt x="889810" y="698198"/>
                    <a:pt x="897557" y="653315"/>
                  </a:cubicBezTo>
                  <a:cubicBezTo>
                    <a:pt x="904784" y="616120"/>
                    <a:pt x="918948" y="578983"/>
                    <a:pt x="930916" y="542886"/>
                  </a:cubicBezTo>
                  <a:cubicBezTo>
                    <a:pt x="946092" y="507945"/>
                    <a:pt x="956874" y="471300"/>
                    <a:pt x="964072" y="433873"/>
                  </a:cubicBezTo>
                  <a:cubicBezTo>
                    <a:pt x="968350" y="412227"/>
                    <a:pt x="971906" y="389366"/>
                    <a:pt x="962973" y="368356"/>
                  </a:cubicBezTo>
                  <a:cubicBezTo>
                    <a:pt x="957973" y="356218"/>
                    <a:pt x="950515" y="343444"/>
                    <a:pt x="937824" y="3383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13915327" y="1498698"/>
              <a:ext cx="108405" cy="225030"/>
            </a:xfrm>
            <a:custGeom>
              <a:rect b="b" l="l" r="r" t="t"/>
              <a:pathLst>
                <a:path extrusionOk="0" h="225030" w="108405">
                  <a:moveTo>
                    <a:pt x="88486" y="72341"/>
                  </a:moveTo>
                  <a:cubicBezTo>
                    <a:pt x="68742" y="41388"/>
                    <a:pt x="39749" y="14424"/>
                    <a:pt x="5494" y="494"/>
                  </a:cubicBezTo>
                  <a:cubicBezTo>
                    <a:pt x="3008" y="-864"/>
                    <a:pt x="-1010" y="668"/>
                    <a:pt x="233" y="3991"/>
                  </a:cubicBezTo>
                  <a:cubicBezTo>
                    <a:pt x="1910" y="7633"/>
                    <a:pt x="6332" y="8991"/>
                    <a:pt x="9368" y="11390"/>
                  </a:cubicBezTo>
                  <a:cubicBezTo>
                    <a:pt x="45183" y="35059"/>
                    <a:pt x="80334" y="68064"/>
                    <a:pt x="89902" y="111588"/>
                  </a:cubicBezTo>
                  <a:cubicBezTo>
                    <a:pt x="95279" y="141847"/>
                    <a:pt x="95770" y="173262"/>
                    <a:pt x="89382" y="203405"/>
                  </a:cubicBezTo>
                  <a:cubicBezTo>
                    <a:pt x="88312" y="210601"/>
                    <a:pt x="82184" y="222739"/>
                    <a:pt x="92966" y="224993"/>
                  </a:cubicBezTo>
                  <a:cubicBezTo>
                    <a:pt x="102910" y="225803"/>
                    <a:pt x="102245" y="213115"/>
                    <a:pt x="104038" y="206266"/>
                  </a:cubicBezTo>
                  <a:cubicBezTo>
                    <a:pt x="107304" y="189561"/>
                    <a:pt x="108865" y="172481"/>
                    <a:pt x="108287" y="155459"/>
                  </a:cubicBezTo>
                  <a:cubicBezTo>
                    <a:pt x="107507" y="126761"/>
                    <a:pt x="104096" y="97080"/>
                    <a:pt x="88486" y="723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14004841" y="1467105"/>
              <a:ext cx="114656" cy="211629"/>
            </a:xfrm>
            <a:custGeom>
              <a:rect b="b" l="l" r="r" t="t"/>
              <a:pathLst>
                <a:path extrusionOk="0" h="211629" w="114656">
                  <a:moveTo>
                    <a:pt x="114571" y="189855"/>
                  </a:moveTo>
                  <a:cubicBezTo>
                    <a:pt x="114686" y="176040"/>
                    <a:pt x="114195" y="162255"/>
                    <a:pt x="112779" y="148527"/>
                  </a:cubicBezTo>
                  <a:cubicBezTo>
                    <a:pt x="110379" y="124829"/>
                    <a:pt x="105552" y="100870"/>
                    <a:pt x="94018" y="79802"/>
                  </a:cubicBezTo>
                  <a:cubicBezTo>
                    <a:pt x="81848" y="58444"/>
                    <a:pt x="63290" y="41537"/>
                    <a:pt x="44992" y="25469"/>
                  </a:cubicBezTo>
                  <a:cubicBezTo>
                    <a:pt x="35395" y="17405"/>
                    <a:pt x="25306" y="9776"/>
                    <a:pt x="14264" y="3851"/>
                  </a:cubicBezTo>
                  <a:cubicBezTo>
                    <a:pt x="12905" y="701"/>
                    <a:pt x="9552" y="383"/>
                    <a:pt x="6430" y="94"/>
                  </a:cubicBezTo>
                  <a:cubicBezTo>
                    <a:pt x="388" y="-1004"/>
                    <a:pt x="-2531" y="7839"/>
                    <a:pt x="2759" y="10729"/>
                  </a:cubicBezTo>
                  <a:cubicBezTo>
                    <a:pt x="19727" y="20440"/>
                    <a:pt x="34817" y="33012"/>
                    <a:pt x="48750" y="46682"/>
                  </a:cubicBezTo>
                  <a:cubicBezTo>
                    <a:pt x="61498" y="59398"/>
                    <a:pt x="74275" y="72548"/>
                    <a:pt x="82571" y="88703"/>
                  </a:cubicBezTo>
                  <a:cubicBezTo>
                    <a:pt x="98845" y="123181"/>
                    <a:pt x="99973" y="161185"/>
                    <a:pt x="98932" y="199103"/>
                  </a:cubicBezTo>
                  <a:cubicBezTo>
                    <a:pt x="96706" y="203409"/>
                    <a:pt x="97429" y="209074"/>
                    <a:pt x="102372" y="211097"/>
                  </a:cubicBezTo>
                  <a:cubicBezTo>
                    <a:pt x="114802" y="214825"/>
                    <a:pt x="114918" y="198063"/>
                    <a:pt x="114571" y="1898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12674168" y="2259396"/>
              <a:ext cx="113742" cy="245132"/>
            </a:xfrm>
            <a:custGeom>
              <a:rect b="b" l="l" r="r" t="t"/>
              <a:pathLst>
                <a:path extrusionOk="0" h="245132" w="113742">
                  <a:moveTo>
                    <a:pt x="102892" y="226808"/>
                  </a:moveTo>
                  <a:cubicBezTo>
                    <a:pt x="79218" y="210970"/>
                    <a:pt x="56497" y="191462"/>
                    <a:pt x="44414" y="164989"/>
                  </a:cubicBezTo>
                  <a:cubicBezTo>
                    <a:pt x="29729" y="131262"/>
                    <a:pt x="13570" y="97189"/>
                    <a:pt x="9494" y="60196"/>
                  </a:cubicBezTo>
                  <a:cubicBezTo>
                    <a:pt x="7875" y="41729"/>
                    <a:pt x="11431" y="23434"/>
                    <a:pt x="12761" y="5054"/>
                  </a:cubicBezTo>
                  <a:cubicBezTo>
                    <a:pt x="12645" y="3175"/>
                    <a:pt x="12500" y="950"/>
                    <a:pt x="10535" y="112"/>
                  </a:cubicBezTo>
                  <a:cubicBezTo>
                    <a:pt x="9234" y="-409"/>
                    <a:pt x="7268" y="979"/>
                    <a:pt x="7904" y="2395"/>
                  </a:cubicBezTo>
                  <a:cubicBezTo>
                    <a:pt x="-8024" y="54618"/>
                    <a:pt x="1978" y="92362"/>
                    <a:pt x="21404" y="141435"/>
                  </a:cubicBezTo>
                  <a:cubicBezTo>
                    <a:pt x="38054" y="190133"/>
                    <a:pt x="59879" y="214814"/>
                    <a:pt x="101938" y="243599"/>
                  </a:cubicBezTo>
                  <a:cubicBezTo>
                    <a:pt x="107257" y="247934"/>
                    <a:pt x="115409" y="242356"/>
                    <a:pt x="113443" y="235882"/>
                  </a:cubicBezTo>
                  <a:cubicBezTo>
                    <a:pt x="111940" y="231171"/>
                    <a:pt x="106419" y="229755"/>
                    <a:pt x="102892" y="2268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12792959" y="2242466"/>
              <a:ext cx="116855" cy="231058"/>
            </a:xfrm>
            <a:custGeom>
              <a:rect b="b" l="l" r="r" t="t"/>
              <a:pathLst>
                <a:path extrusionOk="0" h="231058" w="116855">
                  <a:moveTo>
                    <a:pt x="113286" y="217438"/>
                  </a:moveTo>
                  <a:cubicBezTo>
                    <a:pt x="102273" y="211109"/>
                    <a:pt x="90768" y="204982"/>
                    <a:pt x="82413" y="195185"/>
                  </a:cubicBezTo>
                  <a:cubicBezTo>
                    <a:pt x="73712" y="184954"/>
                    <a:pt x="67353" y="173018"/>
                    <a:pt x="60126" y="161747"/>
                  </a:cubicBezTo>
                  <a:cubicBezTo>
                    <a:pt x="48824" y="143250"/>
                    <a:pt x="35787" y="125794"/>
                    <a:pt x="25872" y="106489"/>
                  </a:cubicBezTo>
                  <a:cubicBezTo>
                    <a:pt x="9857" y="74872"/>
                    <a:pt x="7082" y="37619"/>
                    <a:pt x="8123" y="2447"/>
                  </a:cubicBezTo>
                  <a:cubicBezTo>
                    <a:pt x="9423" y="1753"/>
                    <a:pt x="8816" y="511"/>
                    <a:pt x="7516" y="164"/>
                  </a:cubicBezTo>
                  <a:cubicBezTo>
                    <a:pt x="5377" y="-703"/>
                    <a:pt x="4105" y="2071"/>
                    <a:pt x="3440" y="3748"/>
                  </a:cubicBezTo>
                  <a:cubicBezTo>
                    <a:pt x="-2775" y="30510"/>
                    <a:pt x="144" y="59208"/>
                    <a:pt x="6533" y="85796"/>
                  </a:cubicBezTo>
                  <a:cubicBezTo>
                    <a:pt x="12806" y="110275"/>
                    <a:pt x="26797" y="131488"/>
                    <a:pt x="40036" y="152672"/>
                  </a:cubicBezTo>
                  <a:cubicBezTo>
                    <a:pt x="60531" y="185648"/>
                    <a:pt x="69463" y="210733"/>
                    <a:pt x="106002" y="230010"/>
                  </a:cubicBezTo>
                  <a:cubicBezTo>
                    <a:pt x="114240" y="234721"/>
                    <a:pt x="121409" y="222322"/>
                    <a:pt x="113286" y="217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4" name="Google Shape;1714;p37"/>
          <p:cNvGrpSpPr/>
          <p:nvPr/>
        </p:nvGrpSpPr>
        <p:grpSpPr>
          <a:xfrm>
            <a:off x="6337084" y="662683"/>
            <a:ext cx="722664" cy="594391"/>
            <a:chOff x="12674168" y="1325366"/>
            <a:chExt cx="1445329" cy="1188781"/>
          </a:xfrm>
        </p:grpSpPr>
        <p:sp>
          <p:nvSpPr>
            <p:cNvPr id="1715" name="Google Shape;1715;p37"/>
            <p:cNvSpPr/>
            <p:nvPr/>
          </p:nvSpPr>
          <p:spPr>
            <a:xfrm>
              <a:off x="12889077" y="1325366"/>
              <a:ext cx="968518" cy="1188781"/>
            </a:xfrm>
            <a:custGeom>
              <a:rect b="b" l="l" r="r" t="t"/>
              <a:pathLst>
                <a:path extrusionOk="0" h="1188781" w="968518">
                  <a:moveTo>
                    <a:pt x="937824" y="338328"/>
                  </a:moveTo>
                  <a:cubicBezTo>
                    <a:pt x="921376" y="331768"/>
                    <a:pt x="901517" y="333675"/>
                    <a:pt x="887151" y="344253"/>
                  </a:cubicBezTo>
                  <a:cubicBezTo>
                    <a:pt x="880068" y="349368"/>
                    <a:pt x="875790" y="357258"/>
                    <a:pt x="871743" y="364772"/>
                  </a:cubicBezTo>
                  <a:cubicBezTo>
                    <a:pt x="863042" y="380956"/>
                    <a:pt x="854486" y="397170"/>
                    <a:pt x="845756" y="413354"/>
                  </a:cubicBezTo>
                  <a:cubicBezTo>
                    <a:pt x="820405" y="455838"/>
                    <a:pt x="803465" y="502454"/>
                    <a:pt x="778894" y="545343"/>
                  </a:cubicBezTo>
                  <a:cubicBezTo>
                    <a:pt x="770858" y="559504"/>
                    <a:pt x="756173" y="595976"/>
                    <a:pt x="739985" y="599647"/>
                  </a:cubicBezTo>
                  <a:cubicBezTo>
                    <a:pt x="742472" y="577885"/>
                    <a:pt x="749062" y="556932"/>
                    <a:pt x="754265" y="535748"/>
                  </a:cubicBezTo>
                  <a:cubicBezTo>
                    <a:pt x="766695" y="484565"/>
                    <a:pt x="779877" y="433555"/>
                    <a:pt x="790919" y="382055"/>
                  </a:cubicBezTo>
                  <a:cubicBezTo>
                    <a:pt x="793174" y="364223"/>
                    <a:pt x="798638" y="346709"/>
                    <a:pt x="801384" y="328878"/>
                  </a:cubicBezTo>
                  <a:cubicBezTo>
                    <a:pt x="813756" y="280411"/>
                    <a:pt x="822659" y="231078"/>
                    <a:pt x="833731" y="182294"/>
                  </a:cubicBezTo>
                  <a:cubicBezTo>
                    <a:pt x="840466" y="154694"/>
                    <a:pt x="848155" y="123482"/>
                    <a:pt x="833962" y="96922"/>
                  </a:cubicBezTo>
                  <a:cubicBezTo>
                    <a:pt x="822919" y="77674"/>
                    <a:pt x="797770" y="67270"/>
                    <a:pt x="778836" y="82038"/>
                  </a:cubicBezTo>
                  <a:cubicBezTo>
                    <a:pt x="768921" y="88281"/>
                    <a:pt x="761608" y="95737"/>
                    <a:pt x="754497" y="105419"/>
                  </a:cubicBezTo>
                  <a:cubicBezTo>
                    <a:pt x="727816" y="140128"/>
                    <a:pt x="708795" y="179693"/>
                    <a:pt x="693503" y="220530"/>
                  </a:cubicBezTo>
                  <a:cubicBezTo>
                    <a:pt x="673326" y="274602"/>
                    <a:pt x="656907" y="330756"/>
                    <a:pt x="633637" y="383847"/>
                  </a:cubicBezTo>
                  <a:cubicBezTo>
                    <a:pt x="623115" y="410204"/>
                    <a:pt x="613171" y="436821"/>
                    <a:pt x="600654" y="462340"/>
                  </a:cubicBezTo>
                  <a:cubicBezTo>
                    <a:pt x="596347" y="470606"/>
                    <a:pt x="592416" y="479507"/>
                    <a:pt x="585073" y="485519"/>
                  </a:cubicBezTo>
                  <a:cubicBezTo>
                    <a:pt x="593312" y="447861"/>
                    <a:pt x="608170" y="411996"/>
                    <a:pt x="615599" y="374136"/>
                  </a:cubicBezTo>
                  <a:cubicBezTo>
                    <a:pt x="629763" y="317606"/>
                    <a:pt x="638609" y="259863"/>
                    <a:pt x="654450" y="203709"/>
                  </a:cubicBezTo>
                  <a:cubicBezTo>
                    <a:pt x="665145" y="158654"/>
                    <a:pt x="678472" y="113771"/>
                    <a:pt x="684571" y="67848"/>
                  </a:cubicBezTo>
                  <a:cubicBezTo>
                    <a:pt x="686450" y="42329"/>
                    <a:pt x="675407" y="13717"/>
                    <a:pt x="649507" y="4989"/>
                  </a:cubicBezTo>
                  <a:cubicBezTo>
                    <a:pt x="636267" y="365"/>
                    <a:pt x="620976" y="-1976"/>
                    <a:pt x="607332" y="2099"/>
                  </a:cubicBezTo>
                  <a:cubicBezTo>
                    <a:pt x="571776" y="27503"/>
                    <a:pt x="556195" y="71576"/>
                    <a:pt x="539545" y="110361"/>
                  </a:cubicBezTo>
                  <a:cubicBezTo>
                    <a:pt x="532289" y="130129"/>
                    <a:pt x="522548" y="148798"/>
                    <a:pt x="513933" y="167988"/>
                  </a:cubicBezTo>
                  <a:cubicBezTo>
                    <a:pt x="505232" y="188161"/>
                    <a:pt x="498815" y="209258"/>
                    <a:pt x="490981" y="229749"/>
                  </a:cubicBezTo>
                  <a:cubicBezTo>
                    <a:pt x="476383" y="269921"/>
                    <a:pt x="461120" y="309832"/>
                    <a:pt x="445193" y="349513"/>
                  </a:cubicBezTo>
                  <a:cubicBezTo>
                    <a:pt x="436289" y="373327"/>
                    <a:pt x="429381" y="396274"/>
                    <a:pt x="419523" y="420146"/>
                  </a:cubicBezTo>
                  <a:cubicBezTo>
                    <a:pt x="410851" y="439827"/>
                    <a:pt x="403567" y="461589"/>
                    <a:pt x="387234" y="476328"/>
                  </a:cubicBezTo>
                  <a:cubicBezTo>
                    <a:pt x="391541" y="436532"/>
                    <a:pt x="402526" y="397805"/>
                    <a:pt x="408799" y="358183"/>
                  </a:cubicBezTo>
                  <a:cubicBezTo>
                    <a:pt x="424640" y="288706"/>
                    <a:pt x="444470" y="220038"/>
                    <a:pt x="455223" y="149463"/>
                  </a:cubicBezTo>
                  <a:cubicBezTo>
                    <a:pt x="459588" y="109523"/>
                    <a:pt x="476036" y="43225"/>
                    <a:pt x="425536" y="26954"/>
                  </a:cubicBezTo>
                  <a:cubicBezTo>
                    <a:pt x="392380" y="17445"/>
                    <a:pt x="380528" y="32271"/>
                    <a:pt x="361247" y="56259"/>
                  </a:cubicBezTo>
                  <a:cubicBezTo>
                    <a:pt x="325836" y="102095"/>
                    <a:pt x="304416" y="157035"/>
                    <a:pt x="288459" y="212235"/>
                  </a:cubicBezTo>
                  <a:cubicBezTo>
                    <a:pt x="275509" y="252754"/>
                    <a:pt x="269121" y="294948"/>
                    <a:pt x="256459" y="335496"/>
                  </a:cubicBezTo>
                  <a:cubicBezTo>
                    <a:pt x="249955" y="355871"/>
                    <a:pt x="242526" y="376043"/>
                    <a:pt x="238219" y="397054"/>
                  </a:cubicBezTo>
                  <a:cubicBezTo>
                    <a:pt x="230848" y="432197"/>
                    <a:pt x="227842" y="468034"/>
                    <a:pt x="222378" y="503466"/>
                  </a:cubicBezTo>
                  <a:cubicBezTo>
                    <a:pt x="219661" y="524737"/>
                    <a:pt x="216221" y="546065"/>
                    <a:pt x="215065" y="567509"/>
                  </a:cubicBezTo>
                  <a:cubicBezTo>
                    <a:pt x="210844" y="561382"/>
                    <a:pt x="207375" y="554706"/>
                    <a:pt x="204889" y="547424"/>
                  </a:cubicBezTo>
                  <a:cubicBezTo>
                    <a:pt x="184597" y="497975"/>
                    <a:pt x="177717" y="441214"/>
                    <a:pt x="141208" y="399915"/>
                  </a:cubicBezTo>
                  <a:cubicBezTo>
                    <a:pt x="118660" y="375465"/>
                    <a:pt x="92066" y="351825"/>
                    <a:pt x="58620" y="344744"/>
                  </a:cubicBezTo>
                  <a:cubicBezTo>
                    <a:pt x="40033" y="340033"/>
                    <a:pt x="15231" y="342374"/>
                    <a:pt x="6183" y="361795"/>
                  </a:cubicBezTo>
                  <a:cubicBezTo>
                    <a:pt x="-10641" y="396418"/>
                    <a:pt x="11358" y="449826"/>
                    <a:pt x="19134" y="486039"/>
                  </a:cubicBezTo>
                  <a:cubicBezTo>
                    <a:pt x="28933" y="526789"/>
                    <a:pt x="40698" y="567076"/>
                    <a:pt x="49746" y="608028"/>
                  </a:cubicBezTo>
                  <a:cubicBezTo>
                    <a:pt x="61771" y="652506"/>
                    <a:pt x="63188" y="698689"/>
                    <a:pt x="66917" y="744352"/>
                  </a:cubicBezTo>
                  <a:cubicBezTo>
                    <a:pt x="69836" y="786171"/>
                    <a:pt x="73623" y="828048"/>
                    <a:pt x="81977" y="869173"/>
                  </a:cubicBezTo>
                  <a:cubicBezTo>
                    <a:pt x="87816" y="898507"/>
                    <a:pt x="92297" y="928390"/>
                    <a:pt x="103079" y="956424"/>
                  </a:cubicBezTo>
                  <a:cubicBezTo>
                    <a:pt x="117677" y="992405"/>
                    <a:pt x="136843" y="1027288"/>
                    <a:pt x="160980" y="1057720"/>
                  </a:cubicBezTo>
                  <a:cubicBezTo>
                    <a:pt x="191679" y="1093268"/>
                    <a:pt x="231021" y="1122573"/>
                    <a:pt x="275075" y="1139104"/>
                  </a:cubicBezTo>
                  <a:cubicBezTo>
                    <a:pt x="286754" y="1145376"/>
                    <a:pt x="297218" y="1153872"/>
                    <a:pt x="309561" y="1158930"/>
                  </a:cubicBezTo>
                  <a:cubicBezTo>
                    <a:pt x="331184" y="1168352"/>
                    <a:pt x="353934" y="1173438"/>
                    <a:pt x="377146" y="1177224"/>
                  </a:cubicBezTo>
                  <a:cubicBezTo>
                    <a:pt x="419032" y="1186848"/>
                    <a:pt x="462132" y="1186443"/>
                    <a:pt x="504828" y="1187946"/>
                  </a:cubicBezTo>
                  <a:cubicBezTo>
                    <a:pt x="592994" y="1192628"/>
                    <a:pt x="630920" y="1178582"/>
                    <a:pt x="697492" y="1121619"/>
                  </a:cubicBezTo>
                  <a:cubicBezTo>
                    <a:pt x="709604" y="1109250"/>
                    <a:pt x="722294" y="1097430"/>
                    <a:pt x="734551" y="1085234"/>
                  </a:cubicBezTo>
                  <a:cubicBezTo>
                    <a:pt x="753196" y="1065523"/>
                    <a:pt x="767216" y="1042345"/>
                    <a:pt x="780455" y="1018820"/>
                  </a:cubicBezTo>
                  <a:cubicBezTo>
                    <a:pt x="799736" y="987376"/>
                    <a:pt x="813496" y="953158"/>
                    <a:pt x="826504" y="918795"/>
                  </a:cubicBezTo>
                  <a:cubicBezTo>
                    <a:pt x="843385" y="875734"/>
                    <a:pt x="856365" y="831313"/>
                    <a:pt x="867118" y="786344"/>
                  </a:cubicBezTo>
                  <a:cubicBezTo>
                    <a:pt x="878594" y="742300"/>
                    <a:pt x="889810" y="698198"/>
                    <a:pt x="897557" y="653315"/>
                  </a:cubicBezTo>
                  <a:cubicBezTo>
                    <a:pt x="904784" y="616120"/>
                    <a:pt x="918948" y="578983"/>
                    <a:pt x="930916" y="542886"/>
                  </a:cubicBezTo>
                  <a:cubicBezTo>
                    <a:pt x="946092" y="507945"/>
                    <a:pt x="956874" y="471300"/>
                    <a:pt x="964072" y="433873"/>
                  </a:cubicBezTo>
                  <a:cubicBezTo>
                    <a:pt x="968350" y="412227"/>
                    <a:pt x="971906" y="389366"/>
                    <a:pt x="962973" y="368356"/>
                  </a:cubicBezTo>
                  <a:cubicBezTo>
                    <a:pt x="957973" y="356218"/>
                    <a:pt x="950515" y="343444"/>
                    <a:pt x="937824" y="338328"/>
                  </a:cubicBezTo>
                  <a:close/>
                  <a:moveTo>
                    <a:pt x="938952" y="471357"/>
                  </a:moveTo>
                  <a:cubicBezTo>
                    <a:pt x="933402" y="492946"/>
                    <a:pt x="926059" y="513812"/>
                    <a:pt x="917040" y="534158"/>
                  </a:cubicBezTo>
                  <a:cubicBezTo>
                    <a:pt x="908686" y="559099"/>
                    <a:pt x="899581" y="583780"/>
                    <a:pt x="892180" y="609039"/>
                  </a:cubicBezTo>
                  <a:cubicBezTo>
                    <a:pt x="884115" y="634934"/>
                    <a:pt x="879722" y="661696"/>
                    <a:pt x="874634" y="688285"/>
                  </a:cubicBezTo>
                  <a:cubicBezTo>
                    <a:pt x="855208" y="770391"/>
                    <a:pt x="836795" y="853162"/>
                    <a:pt x="804332" y="931338"/>
                  </a:cubicBezTo>
                  <a:cubicBezTo>
                    <a:pt x="794128" y="959892"/>
                    <a:pt x="780744" y="987174"/>
                    <a:pt x="765221" y="1013185"/>
                  </a:cubicBezTo>
                  <a:cubicBezTo>
                    <a:pt x="751201" y="1038444"/>
                    <a:pt x="735678" y="1063067"/>
                    <a:pt x="714258" y="1082806"/>
                  </a:cubicBezTo>
                  <a:cubicBezTo>
                    <a:pt x="696452" y="1099395"/>
                    <a:pt x="680495" y="1118122"/>
                    <a:pt x="659509" y="1130983"/>
                  </a:cubicBezTo>
                  <a:cubicBezTo>
                    <a:pt x="643032" y="1143382"/>
                    <a:pt x="626844" y="1155173"/>
                    <a:pt x="607071" y="1162109"/>
                  </a:cubicBezTo>
                  <a:cubicBezTo>
                    <a:pt x="568799" y="1175750"/>
                    <a:pt x="527722" y="1172687"/>
                    <a:pt x="487830" y="1171646"/>
                  </a:cubicBezTo>
                  <a:cubicBezTo>
                    <a:pt x="453142" y="1170028"/>
                    <a:pt x="418309" y="1170172"/>
                    <a:pt x="384228" y="1162514"/>
                  </a:cubicBezTo>
                  <a:cubicBezTo>
                    <a:pt x="358906" y="1157918"/>
                    <a:pt x="333612" y="1153179"/>
                    <a:pt x="310255" y="1141821"/>
                  </a:cubicBezTo>
                  <a:cubicBezTo>
                    <a:pt x="288893" y="1128556"/>
                    <a:pt x="267502" y="1115955"/>
                    <a:pt x="243538" y="1107314"/>
                  </a:cubicBezTo>
                  <a:cubicBezTo>
                    <a:pt x="242237" y="1106736"/>
                    <a:pt x="240907" y="1106620"/>
                    <a:pt x="239664" y="1106822"/>
                  </a:cubicBezTo>
                  <a:cubicBezTo>
                    <a:pt x="232900" y="1102487"/>
                    <a:pt x="226309" y="1097834"/>
                    <a:pt x="219950" y="1092863"/>
                  </a:cubicBezTo>
                  <a:cubicBezTo>
                    <a:pt x="193789" y="1072922"/>
                    <a:pt x="169999" y="1049252"/>
                    <a:pt x="153348" y="1020699"/>
                  </a:cubicBezTo>
                  <a:cubicBezTo>
                    <a:pt x="139271" y="996740"/>
                    <a:pt x="125077" y="972579"/>
                    <a:pt x="115943" y="946222"/>
                  </a:cubicBezTo>
                  <a:cubicBezTo>
                    <a:pt x="106230" y="918333"/>
                    <a:pt x="102357" y="890560"/>
                    <a:pt x="96460" y="861197"/>
                  </a:cubicBezTo>
                  <a:cubicBezTo>
                    <a:pt x="84087" y="797355"/>
                    <a:pt x="82873" y="732098"/>
                    <a:pt x="76658" y="667534"/>
                  </a:cubicBezTo>
                  <a:cubicBezTo>
                    <a:pt x="68420" y="600398"/>
                    <a:pt x="46884" y="535777"/>
                    <a:pt x="31448" y="470086"/>
                  </a:cubicBezTo>
                  <a:cubicBezTo>
                    <a:pt x="24337" y="440260"/>
                    <a:pt x="13265" y="409886"/>
                    <a:pt x="16763" y="378847"/>
                  </a:cubicBezTo>
                  <a:cubicBezTo>
                    <a:pt x="19914" y="359137"/>
                    <a:pt x="36362" y="356246"/>
                    <a:pt x="53215" y="359801"/>
                  </a:cubicBezTo>
                  <a:cubicBezTo>
                    <a:pt x="84377" y="365870"/>
                    <a:pt x="108716" y="388326"/>
                    <a:pt x="129674" y="410868"/>
                  </a:cubicBezTo>
                  <a:cubicBezTo>
                    <a:pt x="162049" y="448526"/>
                    <a:pt x="169247" y="499478"/>
                    <a:pt x="186678" y="544533"/>
                  </a:cubicBezTo>
                  <a:cubicBezTo>
                    <a:pt x="197952" y="579561"/>
                    <a:pt x="219112" y="601959"/>
                    <a:pt x="252586" y="616929"/>
                  </a:cubicBezTo>
                  <a:cubicBezTo>
                    <a:pt x="310776" y="639125"/>
                    <a:pt x="359888" y="665338"/>
                    <a:pt x="394981" y="719179"/>
                  </a:cubicBezTo>
                  <a:cubicBezTo>
                    <a:pt x="408741" y="738658"/>
                    <a:pt x="417731" y="761316"/>
                    <a:pt x="421460" y="785015"/>
                  </a:cubicBezTo>
                  <a:cubicBezTo>
                    <a:pt x="422443" y="789205"/>
                    <a:pt x="427126" y="791633"/>
                    <a:pt x="431173" y="790506"/>
                  </a:cubicBezTo>
                  <a:cubicBezTo>
                    <a:pt x="442071" y="786547"/>
                    <a:pt x="434266" y="772501"/>
                    <a:pt x="433312" y="764322"/>
                  </a:cubicBezTo>
                  <a:cubicBezTo>
                    <a:pt x="427386" y="739323"/>
                    <a:pt x="413858" y="717012"/>
                    <a:pt x="398508" y="696695"/>
                  </a:cubicBezTo>
                  <a:cubicBezTo>
                    <a:pt x="359021" y="644472"/>
                    <a:pt x="313030" y="624183"/>
                    <a:pt x="254812" y="600283"/>
                  </a:cubicBezTo>
                  <a:cubicBezTo>
                    <a:pt x="243538" y="594965"/>
                    <a:pt x="233276" y="587884"/>
                    <a:pt x="224749" y="579185"/>
                  </a:cubicBezTo>
                  <a:cubicBezTo>
                    <a:pt x="224806" y="577740"/>
                    <a:pt x="224864" y="576266"/>
                    <a:pt x="225009" y="574821"/>
                  </a:cubicBezTo>
                  <a:cubicBezTo>
                    <a:pt x="232409" y="519245"/>
                    <a:pt x="241312" y="463785"/>
                    <a:pt x="250533" y="408499"/>
                  </a:cubicBezTo>
                  <a:cubicBezTo>
                    <a:pt x="257760" y="372893"/>
                    <a:pt x="272821" y="339513"/>
                    <a:pt x="280886" y="304139"/>
                  </a:cubicBezTo>
                  <a:cubicBezTo>
                    <a:pt x="300109" y="223073"/>
                    <a:pt x="320315" y="138741"/>
                    <a:pt x="370382" y="70449"/>
                  </a:cubicBezTo>
                  <a:cubicBezTo>
                    <a:pt x="378938" y="59640"/>
                    <a:pt x="387552" y="47358"/>
                    <a:pt x="399606" y="40364"/>
                  </a:cubicBezTo>
                  <a:cubicBezTo>
                    <a:pt x="419986" y="35913"/>
                    <a:pt x="441059" y="45941"/>
                    <a:pt x="444007" y="67906"/>
                  </a:cubicBezTo>
                  <a:cubicBezTo>
                    <a:pt x="448777" y="94494"/>
                    <a:pt x="443314" y="121892"/>
                    <a:pt x="439614" y="148712"/>
                  </a:cubicBezTo>
                  <a:cubicBezTo>
                    <a:pt x="433572" y="181803"/>
                    <a:pt x="427906" y="214576"/>
                    <a:pt x="419726" y="247349"/>
                  </a:cubicBezTo>
                  <a:cubicBezTo>
                    <a:pt x="406833" y="295613"/>
                    <a:pt x="394866" y="344137"/>
                    <a:pt x="386107" y="393297"/>
                  </a:cubicBezTo>
                  <a:cubicBezTo>
                    <a:pt x="381973" y="413412"/>
                    <a:pt x="377464" y="434567"/>
                    <a:pt x="373706" y="455867"/>
                  </a:cubicBezTo>
                  <a:cubicBezTo>
                    <a:pt x="372579" y="462254"/>
                    <a:pt x="371856" y="468756"/>
                    <a:pt x="371336" y="475201"/>
                  </a:cubicBezTo>
                  <a:cubicBezTo>
                    <a:pt x="370931" y="480201"/>
                    <a:pt x="369948" y="485692"/>
                    <a:pt x="372781" y="490172"/>
                  </a:cubicBezTo>
                  <a:cubicBezTo>
                    <a:pt x="377984" y="498408"/>
                    <a:pt x="388795" y="494622"/>
                    <a:pt x="394924" y="489507"/>
                  </a:cubicBezTo>
                  <a:cubicBezTo>
                    <a:pt x="407469" y="479767"/>
                    <a:pt x="415592" y="465779"/>
                    <a:pt x="422385" y="451705"/>
                  </a:cubicBezTo>
                  <a:cubicBezTo>
                    <a:pt x="435046" y="425752"/>
                    <a:pt x="444643" y="398499"/>
                    <a:pt x="453865" y="371188"/>
                  </a:cubicBezTo>
                  <a:cubicBezTo>
                    <a:pt x="479476" y="306855"/>
                    <a:pt x="503729" y="239777"/>
                    <a:pt x="528329" y="174664"/>
                  </a:cubicBezTo>
                  <a:cubicBezTo>
                    <a:pt x="547176" y="136834"/>
                    <a:pt x="560907" y="96720"/>
                    <a:pt x="579899" y="58918"/>
                  </a:cubicBezTo>
                  <a:cubicBezTo>
                    <a:pt x="585767" y="47358"/>
                    <a:pt x="593341" y="36780"/>
                    <a:pt x="601897" y="27040"/>
                  </a:cubicBezTo>
                  <a:cubicBezTo>
                    <a:pt x="606233" y="23081"/>
                    <a:pt x="609355" y="16521"/>
                    <a:pt x="614992" y="14527"/>
                  </a:cubicBezTo>
                  <a:cubicBezTo>
                    <a:pt x="640054" y="10365"/>
                    <a:pt x="667429" y="23139"/>
                    <a:pt x="669742" y="50652"/>
                  </a:cubicBezTo>
                  <a:cubicBezTo>
                    <a:pt x="673095" y="74842"/>
                    <a:pt x="663584" y="98396"/>
                    <a:pt x="658902" y="121805"/>
                  </a:cubicBezTo>
                  <a:cubicBezTo>
                    <a:pt x="646298" y="177410"/>
                    <a:pt x="629619" y="232032"/>
                    <a:pt x="618432" y="287926"/>
                  </a:cubicBezTo>
                  <a:cubicBezTo>
                    <a:pt x="610540" y="327577"/>
                    <a:pt x="601348" y="368963"/>
                    <a:pt x="590710" y="408354"/>
                  </a:cubicBezTo>
                  <a:cubicBezTo>
                    <a:pt x="583021" y="434885"/>
                    <a:pt x="572990" y="461040"/>
                    <a:pt x="568625" y="488380"/>
                  </a:cubicBezTo>
                  <a:cubicBezTo>
                    <a:pt x="565445" y="510489"/>
                    <a:pt x="588513" y="504795"/>
                    <a:pt x="598139" y="493611"/>
                  </a:cubicBezTo>
                  <a:cubicBezTo>
                    <a:pt x="614501" y="475028"/>
                    <a:pt x="622248" y="450520"/>
                    <a:pt x="632510" y="428324"/>
                  </a:cubicBezTo>
                  <a:cubicBezTo>
                    <a:pt x="642540" y="401909"/>
                    <a:pt x="654103" y="376130"/>
                    <a:pt x="664538" y="349859"/>
                  </a:cubicBezTo>
                  <a:cubicBezTo>
                    <a:pt x="682085" y="301249"/>
                    <a:pt x="697781" y="251916"/>
                    <a:pt x="717120" y="203970"/>
                  </a:cubicBezTo>
                  <a:cubicBezTo>
                    <a:pt x="727787" y="176456"/>
                    <a:pt x="741286" y="150070"/>
                    <a:pt x="758226" y="125880"/>
                  </a:cubicBezTo>
                  <a:cubicBezTo>
                    <a:pt x="765019" y="116112"/>
                    <a:pt x="772679" y="103916"/>
                    <a:pt x="783172" y="96662"/>
                  </a:cubicBezTo>
                  <a:cubicBezTo>
                    <a:pt x="788115" y="93483"/>
                    <a:pt x="793203" y="89697"/>
                    <a:pt x="799187" y="88945"/>
                  </a:cubicBezTo>
                  <a:cubicBezTo>
                    <a:pt x="811010" y="89321"/>
                    <a:pt x="821474" y="98829"/>
                    <a:pt x="825174" y="109783"/>
                  </a:cubicBezTo>
                  <a:cubicBezTo>
                    <a:pt x="830753" y="127788"/>
                    <a:pt x="827978" y="145937"/>
                    <a:pt x="823353" y="164000"/>
                  </a:cubicBezTo>
                  <a:cubicBezTo>
                    <a:pt x="811125" y="210299"/>
                    <a:pt x="803263" y="257551"/>
                    <a:pt x="791584" y="303994"/>
                  </a:cubicBezTo>
                  <a:cubicBezTo>
                    <a:pt x="777940" y="359772"/>
                    <a:pt x="759266" y="414105"/>
                    <a:pt x="746287" y="470057"/>
                  </a:cubicBezTo>
                  <a:cubicBezTo>
                    <a:pt x="739378" y="502165"/>
                    <a:pt x="732759" y="534332"/>
                    <a:pt x="724780" y="566209"/>
                  </a:cubicBezTo>
                  <a:cubicBezTo>
                    <a:pt x="722901" y="573607"/>
                    <a:pt x="720329" y="580775"/>
                    <a:pt x="717727" y="587913"/>
                  </a:cubicBezTo>
                  <a:cubicBezTo>
                    <a:pt x="716137" y="593722"/>
                    <a:pt x="720647" y="597624"/>
                    <a:pt x="725243" y="597797"/>
                  </a:cubicBezTo>
                  <a:cubicBezTo>
                    <a:pt x="725041" y="607999"/>
                    <a:pt x="733337" y="615918"/>
                    <a:pt x="744322" y="613461"/>
                  </a:cubicBezTo>
                  <a:cubicBezTo>
                    <a:pt x="760423" y="610485"/>
                    <a:pt x="768835" y="593318"/>
                    <a:pt x="777536" y="581093"/>
                  </a:cubicBezTo>
                  <a:cubicBezTo>
                    <a:pt x="790457" y="557047"/>
                    <a:pt x="803638" y="533060"/>
                    <a:pt x="815924" y="508668"/>
                  </a:cubicBezTo>
                  <a:cubicBezTo>
                    <a:pt x="824336" y="491212"/>
                    <a:pt x="831476" y="473120"/>
                    <a:pt x="840466" y="455953"/>
                  </a:cubicBezTo>
                  <a:cubicBezTo>
                    <a:pt x="853647" y="432024"/>
                    <a:pt x="866800" y="408065"/>
                    <a:pt x="879548" y="383904"/>
                  </a:cubicBezTo>
                  <a:cubicBezTo>
                    <a:pt x="885069" y="374714"/>
                    <a:pt x="888596" y="363818"/>
                    <a:pt x="896401" y="356275"/>
                  </a:cubicBezTo>
                  <a:cubicBezTo>
                    <a:pt x="906576" y="347547"/>
                    <a:pt x="921665" y="345871"/>
                    <a:pt x="933720" y="351507"/>
                  </a:cubicBezTo>
                  <a:cubicBezTo>
                    <a:pt x="946786" y="360466"/>
                    <a:pt x="951411" y="378066"/>
                    <a:pt x="952943" y="393124"/>
                  </a:cubicBezTo>
                  <a:cubicBezTo>
                    <a:pt x="953029" y="419712"/>
                    <a:pt x="945340" y="445809"/>
                    <a:pt x="938952" y="471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3915327" y="1498698"/>
              <a:ext cx="108405" cy="225030"/>
            </a:xfrm>
            <a:custGeom>
              <a:rect b="b" l="l" r="r" t="t"/>
              <a:pathLst>
                <a:path extrusionOk="0" h="225030" w="108405">
                  <a:moveTo>
                    <a:pt x="88486" y="72341"/>
                  </a:moveTo>
                  <a:cubicBezTo>
                    <a:pt x="68742" y="41388"/>
                    <a:pt x="39749" y="14424"/>
                    <a:pt x="5494" y="494"/>
                  </a:cubicBezTo>
                  <a:cubicBezTo>
                    <a:pt x="3008" y="-864"/>
                    <a:pt x="-1010" y="668"/>
                    <a:pt x="233" y="3991"/>
                  </a:cubicBezTo>
                  <a:cubicBezTo>
                    <a:pt x="1910" y="7633"/>
                    <a:pt x="6332" y="8991"/>
                    <a:pt x="9368" y="11390"/>
                  </a:cubicBezTo>
                  <a:cubicBezTo>
                    <a:pt x="45183" y="35059"/>
                    <a:pt x="80334" y="68064"/>
                    <a:pt x="89902" y="111588"/>
                  </a:cubicBezTo>
                  <a:cubicBezTo>
                    <a:pt x="95279" y="141847"/>
                    <a:pt x="95770" y="173262"/>
                    <a:pt x="89382" y="203405"/>
                  </a:cubicBezTo>
                  <a:cubicBezTo>
                    <a:pt x="88312" y="210601"/>
                    <a:pt x="82184" y="222739"/>
                    <a:pt x="92966" y="224993"/>
                  </a:cubicBezTo>
                  <a:cubicBezTo>
                    <a:pt x="102910" y="225803"/>
                    <a:pt x="102245" y="213115"/>
                    <a:pt x="104038" y="206266"/>
                  </a:cubicBezTo>
                  <a:cubicBezTo>
                    <a:pt x="107304" y="189561"/>
                    <a:pt x="108865" y="172481"/>
                    <a:pt x="108287" y="155459"/>
                  </a:cubicBezTo>
                  <a:cubicBezTo>
                    <a:pt x="107507" y="126761"/>
                    <a:pt x="104096" y="97080"/>
                    <a:pt x="88486" y="723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37"/>
            <p:cNvSpPr/>
            <p:nvPr/>
          </p:nvSpPr>
          <p:spPr>
            <a:xfrm>
              <a:off x="14004841" y="1467105"/>
              <a:ext cx="114656" cy="211629"/>
            </a:xfrm>
            <a:custGeom>
              <a:rect b="b" l="l" r="r" t="t"/>
              <a:pathLst>
                <a:path extrusionOk="0" h="211629" w="114656">
                  <a:moveTo>
                    <a:pt x="114571" y="189855"/>
                  </a:moveTo>
                  <a:cubicBezTo>
                    <a:pt x="114686" y="176040"/>
                    <a:pt x="114195" y="162255"/>
                    <a:pt x="112779" y="148527"/>
                  </a:cubicBezTo>
                  <a:cubicBezTo>
                    <a:pt x="110379" y="124829"/>
                    <a:pt x="105552" y="100870"/>
                    <a:pt x="94018" y="79802"/>
                  </a:cubicBezTo>
                  <a:cubicBezTo>
                    <a:pt x="81848" y="58444"/>
                    <a:pt x="63290" y="41537"/>
                    <a:pt x="44992" y="25469"/>
                  </a:cubicBezTo>
                  <a:cubicBezTo>
                    <a:pt x="35395" y="17405"/>
                    <a:pt x="25306" y="9776"/>
                    <a:pt x="14264" y="3851"/>
                  </a:cubicBezTo>
                  <a:cubicBezTo>
                    <a:pt x="12905" y="701"/>
                    <a:pt x="9552" y="383"/>
                    <a:pt x="6430" y="94"/>
                  </a:cubicBezTo>
                  <a:cubicBezTo>
                    <a:pt x="388" y="-1004"/>
                    <a:pt x="-2531" y="7839"/>
                    <a:pt x="2759" y="10729"/>
                  </a:cubicBezTo>
                  <a:cubicBezTo>
                    <a:pt x="19727" y="20440"/>
                    <a:pt x="34817" y="33012"/>
                    <a:pt x="48750" y="46682"/>
                  </a:cubicBezTo>
                  <a:cubicBezTo>
                    <a:pt x="61498" y="59398"/>
                    <a:pt x="74275" y="72548"/>
                    <a:pt x="82571" y="88703"/>
                  </a:cubicBezTo>
                  <a:cubicBezTo>
                    <a:pt x="98845" y="123181"/>
                    <a:pt x="99973" y="161185"/>
                    <a:pt x="98932" y="199103"/>
                  </a:cubicBezTo>
                  <a:cubicBezTo>
                    <a:pt x="96706" y="203409"/>
                    <a:pt x="97429" y="209074"/>
                    <a:pt x="102372" y="211097"/>
                  </a:cubicBezTo>
                  <a:cubicBezTo>
                    <a:pt x="114802" y="214825"/>
                    <a:pt x="114918" y="198063"/>
                    <a:pt x="114571" y="1898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12674168" y="2259396"/>
              <a:ext cx="113742" cy="245132"/>
            </a:xfrm>
            <a:custGeom>
              <a:rect b="b" l="l" r="r" t="t"/>
              <a:pathLst>
                <a:path extrusionOk="0" h="245132" w="113742">
                  <a:moveTo>
                    <a:pt x="102892" y="226808"/>
                  </a:moveTo>
                  <a:cubicBezTo>
                    <a:pt x="79218" y="210970"/>
                    <a:pt x="56497" y="191462"/>
                    <a:pt x="44414" y="164989"/>
                  </a:cubicBezTo>
                  <a:cubicBezTo>
                    <a:pt x="29729" y="131262"/>
                    <a:pt x="13570" y="97189"/>
                    <a:pt x="9494" y="60196"/>
                  </a:cubicBezTo>
                  <a:cubicBezTo>
                    <a:pt x="7875" y="41729"/>
                    <a:pt x="11431" y="23434"/>
                    <a:pt x="12761" y="5054"/>
                  </a:cubicBezTo>
                  <a:cubicBezTo>
                    <a:pt x="12645" y="3175"/>
                    <a:pt x="12500" y="950"/>
                    <a:pt x="10535" y="112"/>
                  </a:cubicBezTo>
                  <a:cubicBezTo>
                    <a:pt x="9234" y="-409"/>
                    <a:pt x="7268" y="979"/>
                    <a:pt x="7904" y="2395"/>
                  </a:cubicBezTo>
                  <a:cubicBezTo>
                    <a:pt x="-8024" y="54618"/>
                    <a:pt x="1978" y="92362"/>
                    <a:pt x="21404" y="141435"/>
                  </a:cubicBezTo>
                  <a:cubicBezTo>
                    <a:pt x="38054" y="190133"/>
                    <a:pt x="59879" y="214814"/>
                    <a:pt x="101938" y="243599"/>
                  </a:cubicBezTo>
                  <a:cubicBezTo>
                    <a:pt x="107257" y="247934"/>
                    <a:pt x="115409" y="242356"/>
                    <a:pt x="113443" y="235882"/>
                  </a:cubicBezTo>
                  <a:cubicBezTo>
                    <a:pt x="111940" y="231171"/>
                    <a:pt x="106419" y="229755"/>
                    <a:pt x="102892" y="2268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37"/>
            <p:cNvSpPr/>
            <p:nvPr/>
          </p:nvSpPr>
          <p:spPr>
            <a:xfrm>
              <a:off x="12792959" y="2242466"/>
              <a:ext cx="116855" cy="231058"/>
            </a:xfrm>
            <a:custGeom>
              <a:rect b="b" l="l" r="r" t="t"/>
              <a:pathLst>
                <a:path extrusionOk="0" h="231058" w="116855">
                  <a:moveTo>
                    <a:pt x="113286" y="217438"/>
                  </a:moveTo>
                  <a:cubicBezTo>
                    <a:pt x="102273" y="211109"/>
                    <a:pt x="90768" y="204982"/>
                    <a:pt x="82413" y="195185"/>
                  </a:cubicBezTo>
                  <a:cubicBezTo>
                    <a:pt x="73712" y="184954"/>
                    <a:pt x="67353" y="173018"/>
                    <a:pt x="60126" y="161747"/>
                  </a:cubicBezTo>
                  <a:cubicBezTo>
                    <a:pt x="48824" y="143250"/>
                    <a:pt x="35787" y="125794"/>
                    <a:pt x="25872" y="106489"/>
                  </a:cubicBezTo>
                  <a:cubicBezTo>
                    <a:pt x="9857" y="74872"/>
                    <a:pt x="7082" y="37619"/>
                    <a:pt x="8123" y="2447"/>
                  </a:cubicBezTo>
                  <a:cubicBezTo>
                    <a:pt x="9423" y="1753"/>
                    <a:pt x="8816" y="511"/>
                    <a:pt x="7516" y="164"/>
                  </a:cubicBezTo>
                  <a:cubicBezTo>
                    <a:pt x="5377" y="-703"/>
                    <a:pt x="4105" y="2071"/>
                    <a:pt x="3440" y="3748"/>
                  </a:cubicBezTo>
                  <a:cubicBezTo>
                    <a:pt x="-2775" y="30510"/>
                    <a:pt x="144" y="59208"/>
                    <a:pt x="6533" y="85796"/>
                  </a:cubicBezTo>
                  <a:cubicBezTo>
                    <a:pt x="12806" y="110275"/>
                    <a:pt x="26797" y="131488"/>
                    <a:pt x="40036" y="152672"/>
                  </a:cubicBezTo>
                  <a:cubicBezTo>
                    <a:pt x="60531" y="185648"/>
                    <a:pt x="69463" y="210733"/>
                    <a:pt x="106002" y="230010"/>
                  </a:cubicBezTo>
                  <a:cubicBezTo>
                    <a:pt x="114240" y="234721"/>
                    <a:pt x="121409" y="222322"/>
                    <a:pt x="113286" y="217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0" name="Google Shape;1720;p37"/>
          <p:cNvSpPr/>
          <p:nvPr/>
        </p:nvSpPr>
        <p:spPr>
          <a:xfrm>
            <a:off x="6452573" y="669604"/>
            <a:ext cx="468409" cy="579435"/>
          </a:xfrm>
          <a:custGeom>
            <a:rect b="b" l="l" r="r" t="t"/>
            <a:pathLst>
              <a:path extrusionOk="0" h="1158870" w="936818">
                <a:moveTo>
                  <a:pt x="936817" y="379368"/>
                </a:moveTo>
                <a:cubicBezTo>
                  <a:pt x="936932" y="405899"/>
                  <a:pt x="929272" y="431967"/>
                  <a:pt x="922855" y="457544"/>
                </a:cubicBezTo>
                <a:cubicBezTo>
                  <a:pt x="917305" y="479133"/>
                  <a:pt x="909962" y="499999"/>
                  <a:pt x="900943" y="520345"/>
                </a:cubicBezTo>
                <a:cubicBezTo>
                  <a:pt x="892618" y="545286"/>
                  <a:pt x="883484" y="569996"/>
                  <a:pt x="876083" y="595226"/>
                </a:cubicBezTo>
                <a:cubicBezTo>
                  <a:pt x="868018" y="621121"/>
                  <a:pt x="863625" y="647912"/>
                  <a:pt x="858537" y="674472"/>
                </a:cubicBezTo>
                <a:cubicBezTo>
                  <a:pt x="839111" y="756578"/>
                  <a:pt x="820698" y="839349"/>
                  <a:pt x="788235" y="917525"/>
                </a:cubicBezTo>
                <a:cubicBezTo>
                  <a:pt x="778060" y="946079"/>
                  <a:pt x="764647" y="973361"/>
                  <a:pt x="749124" y="999371"/>
                </a:cubicBezTo>
                <a:cubicBezTo>
                  <a:pt x="735104" y="1024630"/>
                  <a:pt x="719610" y="1049254"/>
                  <a:pt x="698161" y="1068993"/>
                </a:cubicBezTo>
                <a:cubicBezTo>
                  <a:pt x="680355" y="1085611"/>
                  <a:pt x="664398" y="1104309"/>
                  <a:pt x="643412" y="1117170"/>
                </a:cubicBezTo>
                <a:cubicBezTo>
                  <a:pt x="626964" y="1129568"/>
                  <a:pt x="610747" y="1141360"/>
                  <a:pt x="590974" y="1148296"/>
                </a:cubicBezTo>
                <a:cubicBezTo>
                  <a:pt x="552702" y="1161937"/>
                  <a:pt x="511596" y="1158873"/>
                  <a:pt x="471733" y="1157833"/>
                </a:cubicBezTo>
                <a:cubicBezTo>
                  <a:pt x="437045" y="1156215"/>
                  <a:pt x="402212" y="1156359"/>
                  <a:pt x="368160" y="1148700"/>
                </a:cubicBezTo>
                <a:cubicBezTo>
                  <a:pt x="342837" y="1144105"/>
                  <a:pt x="317544" y="1139366"/>
                  <a:pt x="294187" y="1128008"/>
                </a:cubicBezTo>
                <a:cubicBezTo>
                  <a:pt x="272825" y="1114742"/>
                  <a:pt x="251434" y="1102142"/>
                  <a:pt x="227441" y="1093500"/>
                </a:cubicBezTo>
                <a:cubicBezTo>
                  <a:pt x="226140" y="1092951"/>
                  <a:pt x="224810" y="1092807"/>
                  <a:pt x="223539" y="1093009"/>
                </a:cubicBezTo>
                <a:cubicBezTo>
                  <a:pt x="216774" y="1088645"/>
                  <a:pt x="210212" y="1084021"/>
                  <a:pt x="203853" y="1079050"/>
                </a:cubicBezTo>
                <a:cubicBezTo>
                  <a:pt x="177692" y="1059109"/>
                  <a:pt x="153902" y="1035439"/>
                  <a:pt x="137251" y="1006885"/>
                </a:cubicBezTo>
                <a:cubicBezTo>
                  <a:pt x="123174" y="982927"/>
                  <a:pt x="108980" y="958737"/>
                  <a:pt x="99846" y="932409"/>
                </a:cubicBezTo>
                <a:cubicBezTo>
                  <a:pt x="90133" y="904520"/>
                  <a:pt x="86260" y="876775"/>
                  <a:pt x="80363" y="847383"/>
                </a:cubicBezTo>
                <a:cubicBezTo>
                  <a:pt x="67990" y="783542"/>
                  <a:pt x="66747" y="718314"/>
                  <a:pt x="60561" y="653721"/>
                </a:cubicBezTo>
                <a:cubicBezTo>
                  <a:pt x="52323" y="586556"/>
                  <a:pt x="30787" y="521963"/>
                  <a:pt x="15351" y="456272"/>
                </a:cubicBezTo>
                <a:cubicBezTo>
                  <a:pt x="8240" y="426447"/>
                  <a:pt x="-2832" y="396073"/>
                  <a:pt x="666" y="365034"/>
                </a:cubicBezTo>
                <a:cubicBezTo>
                  <a:pt x="3846" y="345323"/>
                  <a:pt x="20294" y="342433"/>
                  <a:pt x="37147" y="346017"/>
                </a:cubicBezTo>
                <a:cubicBezTo>
                  <a:pt x="68308" y="352057"/>
                  <a:pt x="92648" y="374542"/>
                  <a:pt x="113606" y="397084"/>
                </a:cubicBezTo>
                <a:cubicBezTo>
                  <a:pt x="145952" y="434742"/>
                  <a:pt x="153150" y="485664"/>
                  <a:pt x="170610" y="530749"/>
                </a:cubicBezTo>
                <a:cubicBezTo>
                  <a:pt x="181884" y="565777"/>
                  <a:pt x="203044" y="588175"/>
                  <a:pt x="236518" y="603145"/>
                </a:cubicBezTo>
                <a:cubicBezTo>
                  <a:pt x="294707" y="625312"/>
                  <a:pt x="343849" y="651553"/>
                  <a:pt x="378942" y="705395"/>
                </a:cubicBezTo>
                <a:cubicBezTo>
                  <a:pt x="392702" y="724874"/>
                  <a:pt x="401663" y="747532"/>
                  <a:pt x="405421" y="771231"/>
                </a:cubicBezTo>
                <a:cubicBezTo>
                  <a:pt x="406404" y="775421"/>
                  <a:pt x="411087" y="777849"/>
                  <a:pt x="415134" y="776722"/>
                </a:cubicBezTo>
                <a:cubicBezTo>
                  <a:pt x="426032" y="772762"/>
                  <a:pt x="418227" y="758717"/>
                  <a:pt x="417273" y="750538"/>
                </a:cubicBezTo>
                <a:cubicBezTo>
                  <a:pt x="411347" y="725539"/>
                  <a:pt x="397818" y="703228"/>
                  <a:pt x="382469" y="682910"/>
                </a:cubicBezTo>
                <a:cubicBezTo>
                  <a:pt x="342982" y="630687"/>
                  <a:pt x="297020" y="610399"/>
                  <a:pt x="238772" y="586498"/>
                </a:cubicBezTo>
                <a:cubicBezTo>
                  <a:pt x="227499" y="581181"/>
                  <a:pt x="217237" y="574129"/>
                  <a:pt x="208709" y="565430"/>
                </a:cubicBezTo>
                <a:cubicBezTo>
                  <a:pt x="208738" y="563956"/>
                  <a:pt x="208796" y="562511"/>
                  <a:pt x="208969" y="561066"/>
                </a:cubicBezTo>
                <a:cubicBezTo>
                  <a:pt x="216370" y="505490"/>
                  <a:pt x="225273" y="450030"/>
                  <a:pt x="234494" y="394743"/>
                </a:cubicBezTo>
                <a:cubicBezTo>
                  <a:pt x="241721" y="359138"/>
                  <a:pt x="256782" y="325758"/>
                  <a:pt x="264847" y="290383"/>
                </a:cubicBezTo>
                <a:cubicBezTo>
                  <a:pt x="284070" y="209317"/>
                  <a:pt x="304276" y="124986"/>
                  <a:pt x="354342" y="56694"/>
                </a:cubicBezTo>
                <a:cubicBezTo>
                  <a:pt x="362899" y="45885"/>
                  <a:pt x="371513" y="33602"/>
                  <a:pt x="383567" y="26608"/>
                </a:cubicBezTo>
                <a:cubicBezTo>
                  <a:pt x="403947" y="22158"/>
                  <a:pt x="425020" y="32186"/>
                  <a:pt x="427968" y="54150"/>
                </a:cubicBezTo>
                <a:cubicBezTo>
                  <a:pt x="432738" y="80739"/>
                  <a:pt x="427275" y="108137"/>
                  <a:pt x="423574" y="134956"/>
                </a:cubicBezTo>
                <a:cubicBezTo>
                  <a:pt x="417533" y="168047"/>
                  <a:pt x="411867" y="200821"/>
                  <a:pt x="403686" y="233594"/>
                </a:cubicBezTo>
                <a:cubicBezTo>
                  <a:pt x="390794" y="281858"/>
                  <a:pt x="378827" y="330382"/>
                  <a:pt x="370068" y="379542"/>
                </a:cubicBezTo>
                <a:cubicBezTo>
                  <a:pt x="365934" y="399656"/>
                  <a:pt x="361425" y="420811"/>
                  <a:pt x="357667" y="442111"/>
                </a:cubicBezTo>
                <a:cubicBezTo>
                  <a:pt x="356539" y="448498"/>
                  <a:pt x="355846" y="455001"/>
                  <a:pt x="355296" y="461446"/>
                </a:cubicBezTo>
                <a:cubicBezTo>
                  <a:pt x="354892" y="466445"/>
                  <a:pt x="353909" y="471937"/>
                  <a:pt x="356742" y="476416"/>
                </a:cubicBezTo>
                <a:cubicBezTo>
                  <a:pt x="361945" y="484653"/>
                  <a:pt x="372756" y="480867"/>
                  <a:pt x="378884" y="475751"/>
                </a:cubicBezTo>
                <a:cubicBezTo>
                  <a:pt x="391430" y="466012"/>
                  <a:pt x="399553" y="452024"/>
                  <a:pt x="406346" y="437950"/>
                </a:cubicBezTo>
                <a:cubicBezTo>
                  <a:pt x="418978" y="411997"/>
                  <a:pt x="428604" y="384744"/>
                  <a:pt x="437826" y="357433"/>
                </a:cubicBezTo>
                <a:cubicBezTo>
                  <a:pt x="463437" y="293100"/>
                  <a:pt x="487690" y="226022"/>
                  <a:pt x="512290" y="160909"/>
                </a:cubicBezTo>
                <a:cubicBezTo>
                  <a:pt x="531137" y="123078"/>
                  <a:pt x="544868" y="82964"/>
                  <a:pt x="563860" y="45162"/>
                </a:cubicBezTo>
                <a:cubicBezTo>
                  <a:pt x="569728" y="33602"/>
                  <a:pt x="577301" y="23025"/>
                  <a:pt x="585858" y="13285"/>
                </a:cubicBezTo>
                <a:cubicBezTo>
                  <a:pt x="590194" y="9326"/>
                  <a:pt x="593316" y="2765"/>
                  <a:pt x="598953" y="771"/>
                </a:cubicBezTo>
                <a:cubicBezTo>
                  <a:pt x="624015" y="-3391"/>
                  <a:pt x="651390" y="9383"/>
                  <a:pt x="653702" y="36897"/>
                </a:cubicBezTo>
                <a:cubicBezTo>
                  <a:pt x="657056" y="61087"/>
                  <a:pt x="647545" y="84640"/>
                  <a:pt x="642862" y="108050"/>
                </a:cubicBezTo>
                <a:cubicBezTo>
                  <a:pt x="630259" y="163655"/>
                  <a:pt x="613580" y="218277"/>
                  <a:pt x="602393" y="274170"/>
                </a:cubicBezTo>
                <a:cubicBezTo>
                  <a:pt x="594501" y="313822"/>
                  <a:pt x="585309" y="355207"/>
                  <a:pt x="574671" y="394599"/>
                </a:cubicBezTo>
                <a:cubicBezTo>
                  <a:pt x="566982" y="421129"/>
                  <a:pt x="556951" y="447284"/>
                  <a:pt x="552586" y="474624"/>
                </a:cubicBezTo>
                <a:cubicBezTo>
                  <a:pt x="549406" y="496733"/>
                  <a:pt x="572474" y="491040"/>
                  <a:pt x="582100" y="479855"/>
                </a:cubicBezTo>
                <a:cubicBezTo>
                  <a:pt x="598461" y="461272"/>
                  <a:pt x="606208" y="436765"/>
                  <a:pt x="616470" y="414569"/>
                </a:cubicBezTo>
                <a:cubicBezTo>
                  <a:pt x="626501" y="388154"/>
                  <a:pt x="638064" y="362375"/>
                  <a:pt x="648499" y="336104"/>
                </a:cubicBezTo>
                <a:cubicBezTo>
                  <a:pt x="666046" y="287493"/>
                  <a:pt x="681742" y="238160"/>
                  <a:pt x="701081" y="190214"/>
                </a:cubicBezTo>
                <a:cubicBezTo>
                  <a:pt x="711748" y="162701"/>
                  <a:pt x="725247" y="136315"/>
                  <a:pt x="742187" y="112125"/>
                </a:cubicBezTo>
                <a:cubicBezTo>
                  <a:pt x="748980" y="102357"/>
                  <a:pt x="756640" y="90160"/>
                  <a:pt x="767133" y="82906"/>
                </a:cubicBezTo>
                <a:cubicBezTo>
                  <a:pt x="772076" y="79727"/>
                  <a:pt x="777164" y="75941"/>
                  <a:pt x="783148" y="75190"/>
                </a:cubicBezTo>
                <a:cubicBezTo>
                  <a:pt x="794971" y="75566"/>
                  <a:pt x="805435" y="85074"/>
                  <a:pt x="809135" y="96027"/>
                </a:cubicBezTo>
                <a:cubicBezTo>
                  <a:pt x="814714" y="114032"/>
                  <a:pt x="811939" y="132182"/>
                  <a:pt x="807314" y="150245"/>
                </a:cubicBezTo>
                <a:cubicBezTo>
                  <a:pt x="795086" y="196543"/>
                  <a:pt x="787224" y="243796"/>
                  <a:pt x="775545" y="290239"/>
                </a:cubicBezTo>
                <a:cubicBezTo>
                  <a:pt x="761901" y="346017"/>
                  <a:pt x="743227" y="400350"/>
                  <a:pt x="730248" y="456301"/>
                </a:cubicBezTo>
                <a:cubicBezTo>
                  <a:pt x="723339" y="488410"/>
                  <a:pt x="716720" y="520576"/>
                  <a:pt x="708741" y="552453"/>
                </a:cubicBezTo>
                <a:cubicBezTo>
                  <a:pt x="706862" y="559852"/>
                  <a:pt x="704290" y="567019"/>
                  <a:pt x="701688" y="574158"/>
                </a:cubicBezTo>
                <a:cubicBezTo>
                  <a:pt x="700098" y="579967"/>
                  <a:pt x="704579" y="583868"/>
                  <a:pt x="709175" y="584071"/>
                </a:cubicBezTo>
                <a:cubicBezTo>
                  <a:pt x="708973" y="594273"/>
                  <a:pt x="717298" y="602162"/>
                  <a:pt x="728253" y="599706"/>
                </a:cubicBezTo>
                <a:cubicBezTo>
                  <a:pt x="744355" y="596729"/>
                  <a:pt x="752767" y="579591"/>
                  <a:pt x="761467" y="567337"/>
                </a:cubicBezTo>
                <a:cubicBezTo>
                  <a:pt x="774389" y="543292"/>
                  <a:pt x="787599" y="519305"/>
                  <a:pt x="799856" y="494912"/>
                </a:cubicBezTo>
                <a:cubicBezTo>
                  <a:pt x="808268" y="477457"/>
                  <a:pt x="815437" y="459365"/>
                  <a:pt x="824398" y="442198"/>
                </a:cubicBezTo>
                <a:cubicBezTo>
                  <a:pt x="837579" y="418268"/>
                  <a:pt x="850732" y="394310"/>
                  <a:pt x="863480" y="370149"/>
                </a:cubicBezTo>
                <a:cubicBezTo>
                  <a:pt x="869001" y="360959"/>
                  <a:pt x="872528" y="350063"/>
                  <a:pt x="880333" y="342520"/>
                </a:cubicBezTo>
                <a:cubicBezTo>
                  <a:pt x="890508" y="333792"/>
                  <a:pt x="905597" y="332116"/>
                  <a:pt x="917680" y="337751"/>
                </a:cubicBezTo>
                <a:cubicBezTo>
                  <a:pt x="930660" y="346711"/>
                  <a:pt x="935256" y="364282"/>
                  <a:pt x="936817" y="3793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1" name="Google Shape;1721;p37"/>
          <p:cNvSpPr/>
          <p:nvPr/>
        </p:nvSpPr>
        <p:spPr>
          <a:xfrm>
            <a:off x="5339151" y="662683"/>
            <a:ext cx="583614" cy="593889"/>
          </a:xfrm>
          <a:custGeom>
            <a:rect b="b" l="l" r="r" t="t"/>
            <a:pathLst>
              <a:path extrusionOk="0" h="1187777" w="1167227">
                <a:moveTo>
                  <a:pt x="1154067" y="457368"/>
                </a:moveTo>
                <a:cubicBezTo>
                  <a:pt x="1146442" y="410782"/>
                  <a:pt x="1130576" y="365907"/>
                  <a:pt x="1112596" y="322409"/>
                </a:cubicBezTo>
                <a:cubicBezTo>
                  <a:pt x="1098558" y="289293"/>
                  <a:pt x="1074023" y="262638"/>
                  <a:pt x="1052456" y="234321"/>
                </a:cubicBezTo>
                <a:cubicBezTo>
                  <a:pt x="1035355" y="212347"/>
                  <a:pt x="1018325" y="190277"/>
                  <a:pt x="996687" y="172484"/>
                </a:cubicBezTo>
                <a:cubicBezTo>
                  <a:pt x="956712" y="139367"/>
                  <a:pt x="913223" y="110266"/>
                  <a:pt x="866479" y="87555"/>
                </a:cubicBezTo>
                <a:cubicBezTo>
                  <a:pt x="849259" y="78670"/>
                  <a:pt x="831730" y="70332"/>
                  <a:pt x="814273" y="61970"/>
                </a:cubicBezTo>
                <a:cubicBezTo>
                  <a:pt x="796031" y="54653"/>
                  <a:pt x="777339" y="48737"/>
                  <a:pt x="758385" y="43487"/>
                </a:cubicBezTo>
                <a:cubicBezTo>
                  <a:pt x="734799" y="37406"/>
                  <a:pt x="712021" y="28544"/>
                  <a:pt x="688554" y="22035"/>
                </a:cubicBezTo>
                <a:cubicBezTo>
                  <a:pt x="669220" y="16619"/>
                  <a:pt x="649388" y="13697"/>
                  <a:pt x="629792" y="9159"/>
                </a:cubicBezTo>
                <a:cubicBezTo>
                  <a:pt x="611622" y="5620"/>
                  <a:pt x="593428" y="2175"/>
                  <a:pt x="574973" y="536"/>
                </a:cubicBezTo>
                <a:cubicBezTo>
                  <a:pt x="558822" y="-557"/>
                  <a:pt x="542599" y="298"/>
                  <a:pt x="526448" y="678"/>
                </a:cubicBezTo>
                <a:cubicBezTo>
                  <a:pt x="517422" y="1201"/>
                  <a:pt x="508349" y="1367"/>
                  <a:pt x="499300" y="1391"/>
                </a:cubicBezTo>
                <a:cubicBezTo>
                  <a:pt x="498088" y="1391"/>
                  <a:pt x="496996" y="2056"/>
                  <a:pt x="496378" y="3007"/>
                </a:cubicBezTo>
                <a:cubicBezTo>
                  <a:pt x="354010" y="19066"/>
                  <a:pt x="203138" y="102379"/>
                  <a:pt x="115019" y="215530"/>
                </a:cubicBezTo>
                <a:cubicBezTo>
                  <a:pt x="90222" y="249002"/>
                  <a:pt x="73857" y="287820"/>
                  <a:pt x="57136" y="325711"/>
                </a:cubicBezTo>
                <a:cubicBezTo>
                  <a:pt x="30914" y="384128"/>
                  <a:pt x="17232" y="446892"/>
                  <a:pt x="9632" y="510226"/>
                </a:cubicBezTo>
                <a:cubicBezTo>
                  <a:pt x="1081" y="576957"/>
                  <a:pt x="-4833" y="645114"/>
                  <a:pt x="5452" y="711940"/>
                </a:cubicBezTo>
                <a:cubicBezTo>
                  <a:pt x="14169" y="772139"/>
                  <a:pt x="33669" y="830555"/>
                  <a:pt x="65211" y="882653"/>
                </a:cubicBezTo>
                <a:cubicBezTo>
                  <a:pt x="99081" y="944134"/>
                  <a:pt x="143260" y="1000721"/>
                  <a:pt x="197390" y="1045597"/>
                </a:cubicBezTo>
                <a:cubicBezTo>
                  <a:pt x="241307" y="1083060"/>
                  <a:pt x="294773" y="1106365"/>
                  <a:pt x="346480" y="1130882"/>
                </a:cubicBezTo>
                <a:cubicBezTo>
                  <a:pt x="392369" y="1152619"/>
                  <a:pt x="441369" y="1166706"/>
                  <a:pt x="491367" y="1175140"/>
                </a:cubicBezTo>
                <a:cubicBezTo>
                  <a:pt x="532244" y="1183359"/>
                  <a:pt x="573548" y="1188134"/>
                  <a:pt x="615327" y="1187730"/>
                </a:cubicBezTo>
                <a:cubicBezTo>
                  <a:pt x="617845" y="1187754"/>
                  <a:pt x="620410" y="1187778"/>
                  <a:pt x="622952" y="1187778"/>
                </a:cubicBezTo>
                <a:cubicBezTo>
                  <a:pt x="676346" y="1187778"/>
                  <a:pt x="729954" y="1179558"/>
                  <a:pt x="780379" y="1161812"/>
                </a:cubicBezTo>
                <a:cubicBezTo>
                  <a:pt x="809332" y="1150837"/>
                  <a:pt x="837122" y="1136868"/>
                  <a:pt x="864199" y="1121902"/>
                </a:cubicBezTo>
                <a:cubicBezTo>
                  <a:pt x="890825" y="1106270"/>
                  <a:pt x="917379" y="1090282"/>
                  <a:pt x="941820" y="1071325"/>
                </a:cubicBezTo>
                <a:cubicBezTo>
                  <a:pt x="966118" y="1052391"/>
                  <a:pt x="987162" y="1029704"/>
                  <a:pt x="1009252" y="1008299"/>
                </a:cubicBezTo>
                <a:cubicBezTo>
                  <a:pt x="1022410" y="995043"/>
                  <a:pt x="1033835" y="980172"/>
                  <a:pt x="1044927" y="965134"/>
                </a:cubicBezTo>
                <a:cubicBezTo>
                  <a:pt x="1058418" y="947270"/>
                  <a:pt x="1072930" y="930165"/>
                  <a:pt x="1084806" y="911113"/>
                </a:cubicBezTo>
                <a:cubicBezTo>
                  <a:pt x="1103760" y="883508"/>
                  <a:pt x="1114425" y="851603"/>
                  <a:pt x="1125493" y="820269"/>
                </a:cubicBezTo>
                <a:cubicBezTo>
                  <a:pt x="1137369" y="785537"/>
                  <a:pt x="1147796" y="750212"/>
                  <a:pt x="1155492" y="714292"/>
                </a:cubicBezTo>
                <a:cubicBezTo>
                  <a:pt x="1164874" y="666376"/>
                  <a:pt x="1167059" y="617319"/>
                  <a:pt x="1167225" y="568595"/>
                </a:cubicBezTo>
                <a:cubicBezTo>
                  <a:pt x="1167368" y="531179"/>
                  <a:pt x="1161240" y="494048"/>
                  <a:pt x="1154067" y="4573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2" name="Google Shape;1722;p37"/>
          <p:cNvGrpSpPr/>
          <p:nvPr/>
        </p:nvGrpSpPr>
        <p:grpSpPr>
          <a:xfrm>
            <a:off x="5339151" y="662683"/>
            <a:ext cx="583614" cy="593889"/>
            <a:chOff x="10678302" y="1325366"/>
            <a:chExt cx="1167227" cy="1187777"/>
          </a:xfrm>
        </p:grpSpPr>
        <p:sp>
          <p:nvSpPr>
            <p:cNvPr id="1723" name="Google Shape;1723;p37"/>
            <p:cNvSpPr/>
            <p:nvPr/>
          </p:nvSpPr>
          <p:spPr>
            <a:xfrm>
              <a:off x="10678302" y="1325366"/>
              <a:ext cx="1167227" cy="1187777"/>
            </a:xfrm>
            <a:custGeom>
              <a:rect b="b" l="l" r="r" t="t"/>
              <a:pathLst>
                <a:path extrusionOk="0" h="1187777" w="1167227">
                  <a:moveTo>
                    <a:pt x="1154067" y="457368"/>
                  </a:moveTo>
                  <a:cubicBezTo>
                    <a:pt x="1146442" y="410782"/>
                    <a:pt x="1130576" y="365907"/>
                    <a:pt x="1112596" y="322409"/>
                  </a:cubicBezTo>
                  <a:cubicBezTo>
                    <a:pt x="1098558" y="289293"/>
                    <a:pt x="1074023" y="262638"/>
                    <a:pt x="1052456" y="234321"/>
                  </a:cubicBezTo>
                  <a:cubicBezTo>
                    <a:pt x="1035355" y="212347"/>
                    <a:pt x="1018325" y="190277"/>
                    <a:pt x="996687" y="172484"/>
                  </a:cubicBezTo>
                  <a:cubicBezTo>
                    <a:pt x="956712" y="139367"/>
                    <a:pt x="913223" y="110266"/>
                    <a:pt x="866479" y="87555"/>
                  </a:cubicBezTo>
                  <a:cubicBezTo>
                    <a:pt x="849259" y="78670"/>
                    <a:pt x="831730" y="70332"/>
                    <a:pt x="814273" y="61970"/>
                  </a:cubicBezTo>
                  <a:cubicBezTo>
                    <a:pt x="796031" y="54653"/>
                    <a:pt x="777339" y="48737"/>
                    <a:pt x="758385" y="43487"/>
                  </a:cubicBezTo>
                  <a:cubicBezTo>
                    <a:pt x="734799" y="37406"/>
                    <a:pt x="712021" y="28544"/>
                    <a:pt x="688554" y="22035"/>
                  </a:cubicBezTo>
                  <a:cubicBezTo>
                    <a:pt x="669220" y="16619"/>
                    <a:pt x="649388" y="13697"/>
                    <a:pt x="629792" y="9159"/>
                  </a:cubicBezTo>
                  <a:cubicBezTo>
                    <a:pt x="611622" y="5620"/>
                    <a:pt x="593428" y="2175"/>
                    <a:pt x="574973" y="536"/>
                  </a:cubicBezTo>
                  <a:cubicBezTo>
                    <a:pt x="558822" y="-557"/>
                    <a:pt x="542599" y="298"/>
                    <a:pt x="526448" y="678"/>
                  </a:cubicBezTo>
                  <a:cubicBezTo>
                    <a:pt x="517422" y="1201"/>
                    <a:pt x="508349" y="1367"/>
                    <a:pt x="499300" y="1391"/>
                  </a:cubicBezTo>
                  <a:cubicBezTo>
                    <a:pt x="498088" y="1391"/>
                    <a:pt x="496996" y="2056"/>
                    <a:pt x="496378" y="3007"/>
                  </a:cubicBezTo>
                  <a:cubicBezTo>
                    <a:pt x="354010" y="19066"/>
                    <a:pt x="203138" y="102379"/>
                    <a:pt x="115019" y="215530"/>
                  </a:cubicBezTo>
                  <a:cubicBezTo>
                    <a:pt x="90222" y="249002"/>
                    <a:pt x="73857" y="287820"/>
                    <a:pt x="57136" y="325711"/>
                  </a:cubicBezTo>
                  <a:cubicBezTo>
                    <a:pt x="30914" y="384128"/>
                    <a:pt x="17232" y="446892"/>
                    <a:pt x="9632" y="510226"/>
                  </a:cubicBezTo>
                  <a:cubicBezTo>
                    <a:pt x="1081" y="576957"/>
                    <a:pt x="-4833" y="645114"/>
                    <a:pt x="5452" y="711940"/>
                  </a:cubicBezTo>
                  <a:cubicBezTo>
                    <a:pt x="14169" y="772139"/>
                    <a:pt x="33669" y="830555"/>
                    <a:pt x="65211" y="882653"/>
                  </a:cubicBezTo>
                  <a:cubicBezTo>
                    <a:pt x="99081" y="944134"/>
                    <a:pt x="143260" y="1000721"/>
                    <a:pt x="197390" y="1045597"/>
                  </a:cubicBezTo>
                  <a:cubicBezTo>
                    <a:pt x="241307" y="1083060"/>
                    <a:pt x="294773" y="1106365"/>
                    <a:pt x="346480" y="1130882"/>
                  </a:cubicBezTo>
                  <a:cubicBezTo>
                    <a:pt x="392369" y="1152619"/>
                    <a:pt x="441369" y="1166706"/>
                    <a:pt x="491367" y="1175140"/>
                  </a:cubicBezTo>
                  <a:cubicBezTo>
                    <a:pt x="532244" y="1183359"/>
                    <a:pt x="573548" y="1188134"/>
                    <a:pt x="615327" y="1187730"/>
                  </a:cubicBezTo>
                  <a:cubicBezTo>
                    <a:pt x="617845" y="1187754"/>
                    <a:pt x="620410" y="1187778"/>
                    <a:pt x="622952" y="1187778"/>
                  </a:cubicBezTo>
                  <a:cubicBezTo>
                    <a:pt x="676346" y="1187778"/>
                    <a:pt x="729954" y="1179558"/>
                    <a:pt x="780379" y="1161812"/>
                  </a:cubicBezTo>
                  <a:cubicBezTo>
                    <a:pt x="809332" y="1150837"/>
                    <a:pt x="837122" y="1136868"/>
                    <a:pt x="864199" y="1121902"/>
                  </a:cubicBezTo>
                  <a:cubicBezTo>
                    <a:pt x="890825" y="1106270"/>
                    <a:pt x="917379" y="1090282"/>
                    <a:pt x="941820" y="1071325"/>
                  </a:cubicBezTo>
                  <a:cubicBezTo>
                    <a:pt x="966118" y="1052391"/>
                    <a:pt x="987162" y="1029704"/>
                    <a:pt x="1009252" y="1008299"/>
                  </a:cubicBezTo>
                  <a:cubicBezTo>
                    <a:pt x="1022410" y="995043"/>
                    <a:pt x="1033835" y="980172"/>
                    <a:pt x="1044927" y="965134"/>
                  </a:cubicBezTo>
                  <a:cubicBezTo>
                    <a:pt x="1058418" y="947270"/>
                    <a:pt x="1072930" y="930165"/>
                    <a:pt x="1084806" y="911113"/>
                  </a:cubicBezTo>
                  <a:cubicBezTo>
                    <a:pt x="1103760" y="883508"/>
                    <a:pt x="1114425" y="851603"/>
                    <a:pt x="1125493" y="820269"/>
                  </a:cubicBezTo>
                  <a:cubicBezTo>
                    <a:pt x="1137369" y="785537"/>
                    <a:pt x="1147796" y="750212"/>
                    <a:pt x="1155492" y="714292"/>
                  </a:cubicBezTo>
                  <a:cubicBezTo>
                    <a:pt x="1164874" y="666376"/>
                    <a:pt x="1167059" y="617319"/>
                    <a:pt x="1167225" y="568595"/>
                  </a:cubicBezTo>
                  <a:cubicBezTo>
                    <a:pt x="1167368" y="531179"/>
                    <a:pt x="1161240" y="494048"/>
                    <a:pt x="1154067" y="457368"/>
                  </a:cubicBezTo>
                  <a:close/>
                  <a:moveTo>
                    <a:pt x="1149601" y="658275"/>
                  </a:moveTo>
                  <a:cubicBezTo>
                    <a:pt x="1149459" y="659795"/>
                    <a:pt x="1149292" y="661316"/>
                    <a:pt x="1149126" y="662836"/>
                  </a:cubicBezTo>
                  <a:cubicBezTo>
                    <a:pt x="1148556" y="668181"/>
                    <a:pt x="1147939" y="673503"/>
                    <a:pt x="1147226" y="678824"/>
                  </a:cubicBezTo>
                  <a:cubicBezTo>
                    <a:pt x="1146323" y="685642"/>
                    <a:pt x="1145326" y="692460"/>
                    <a:pt x="1144210" y="699254"/>
                  </a:cubicBezTo>
                  <a:cubicBezTo>
                    <a:pt x="1143758" y="701986"/>
                    <a:pt x="1143307" y="704695"/>
                    <a:pt x="1142832" y="707403"/>
                  </a:cubicBezTo>
                  <a:cubicBezTo>
                    <a:pt x="1142594" y="708757"/>
                    <a:pt x="1142357" y="710111"/>
                    <a:pt x="1142096" y="711465"/>
                  </a:cubicBezTo>
                  <a:cubicBezTo>
                    <a:pt x="1136348" y="738191"/>
                    <a:pt x="1129008" y="764584"/>
                    <a:pt x="1120838" y="790668"/>
                  </a:cubicBezTo>
                  <a:cubicBezTo>
                    <a:pt x="1118961" y="796703"/>
                    <a:pt x="1117037" y="802689"/>
                    <a:pt x="1115066" y="808676"/>
                  </a:cubicBezTo>
                  <a:cubicBezTo>
                    <a:pt x="1112406" y="816349"/>
                    <a:pt x="1109746" y="824022"/>
                    <a:pt x="1106990" y="831696"/>
                  </a:cubicBezTo>
                  <a:cubicBezTo>
                    <a:pt x="1106610" y="832788"/>
                    <a:pt x="1106207" y="833881"/>
                    <a:pt x="1105803" y="834998"/>
                  </a:cubicBezTo>
                  <a:cubicBezTo>
                    <a:pt x="1105019" y="837183"/>
                    <a:pt x="1104211" y="839345"/>
                    <a:pt x="1103404" y="841531"/>
                  </a:cubicBezTo>
                  <a:cubicBezTo>
                    <a:pt x="1094497" y="865477"/>
                    <a:pt x="1084236" y="888853"/>
                    <a:pt x="1069296" y="909854"/>
                  </a:cubicBezTo>
                  <a:cubicBezTo>
                    <a:pt x="1068085" y="911707"/>
                    <a:pt x="1066850" y="913512"/>
                    <a:pt x="1065591" y="915317"/>
                  </a:cubicBezTo>
                  <a:cubicBezTo>
                    <a:pt x="1063715" y="918026"/>
                    <a:pt x="1061767" y="920734"/>
                    <a:pt x="1059796" y="923371"/>
                  </a:cubicBezTo>
                  <a:cubicBezTo>
                    <a:pt x="1058489" y="925153"/>
                    <a:pt x="1057159" y="926910"/>
                    <a:pt x="1055829" y="928668"/>
                  </a:cubicBezTo>
                  <a:cubicBezTo>
                    <a:pt x="1051839" y="933942"/>
                    <a:pt x="1047730" y="939145"/>
                    <a:pt x="1043644" y="944348"/>
                  </a:cubicBezTo>
                  <a:cubicBezTo>
                    <a:pt x="1042290" y="946082"/>
                    <a:pt x="1040937" y="947816"/>
                    <a:pt x="1039583" y="949574"/>
                  </a:cubicBezTo>
                  <a:cubicBezTo>
                    <a:pt x="1038918" y="950453"/>
                    <a:pt x="1038253" y="951332"/>
                    <a:pt x="1037564" y="952187"/>
                  </a:cubicBezTo>
                  <a:cubicBezTo>
                    <a:pt x="1030842" y="961214"/>
                    <a:pt x="1024097" y="970266"/>
                    <a:pt x="1016971" y="979008"/>
                  </a:cubicBezTo>
                  <a:cubicBezTo>
                    <a:pt x="1015213" y="981194"/>
                    <a:pt x="1013408" y="983355"/>
                    <a:pt x="1011556" y="985493"/>
                  </a:cubicBezTo>
                  <a:lnTo>
                    <a:pt x="1011556" y="985517"/>
                  </a:lnTo>
                  <a:cubicBezTo>
                    <a:pt x="1008800" y="988724"/>
                    <a:pt x="1006021" y="991884"/>
                    <a:pt x="1003124" y="994948"/>
                  </a:cubicBezTo>
                  <a:cubicBezTo>
                    <a:pt x="1001200" y="997015"/>
                    <a:pt x="999252" y="999034"/>
                    <a:pt x="997233" y="1001006"/>
                  </a:cubicBezTo>
                  <a:cubicBezTo>
                    <a:pt x="996236" y="1002004"/>
                    <a:pt x="995214" y="1002978"/>
                    <a:pt x="994193" y="1003976"/>
                  </a:cubicBezTo>
                  <a:cubicBezTo>
                    <a:pt x="988160" y="1009725"/>
                    <a:pt x="982246" y="1015616"/>
                    <a:pt x="976332" y="1021484"/>
                  </a:cubicBezTo>
                  <a:cubicBezTo>
                    <a:pt x="973956" y="1023836"/>
                    <a:pt x="971605" y="1026164"/>
                    <a:pt x="969206" y="1028516"/>
                  </a:cubicBezTo>
                  <a:cubicBezTo>
                    <a:pt x="966831" y="1030844"/>
                    <a:pt x="964432" y="1033172"/>
                    <a:pt x="962009" y="1035477"/>
                  </a:cubicBezTo>
                  <a:cubicBezTo>
                    <a:pt x="959610" y="1037781"/>
                    <a:pt x="957188" y="1040085"/>
                    <a:pt x="954717" y="1042318"/>
                  </a:cubicBezTo>
                  <a:cubicBezTo>
                    <a:pt x="953506" y="1043459"/>
                    <a:pt x="952271" y="1044575"/>
                    <a:pt x="951012" y="1045692"/>
                  </a:cubicBezTo>
                  <a:cubicBezTo>
                    <a:pt x="948542" y="1047925"/>
                    <a:pt x="946024" y="1050134"/>
                    <a:pt x="943506" y="1052296"/>
                  </a:cubicBezTo>
                  <a:cubicBezTo>
                    <a:pt x="940965" y="1054458"/>
                    <a:pt x="938400" y="1056572"/>
                    <a:pt x="935787" y="1058663"/>
                  </a:cubicBezTo>
                  <a:cubicBezTo>
                    <a:pt x="930657" y="1062749"/>
                    <a:pt x="925384" y="1066669"/>
                    <a:pt x="920040" y="1070469"/>
                  </a:cubicBezTo>
                  <a:cubicBezTo>
                    <a:pt x="917379" y="1072370"/>
                    <a:pt x="914696" y="1074247"/>
                    <a:pt x="911964" y="1076100"/>
                  </a:cubicBezTo>
                  <a:cubicBezTo>
                    <a:pt x="910610" y="1077026"/>
                    <a:pt x="909256" y="1077929"/>
                    <a:pt x="907903" y="1078855"/>
                  </a:cubicBezTo>
                  <a:cubicBezTo>
                    <a:pt x="901086" y="1083417"/>
                    <a:pt x="894150" y="1087788"/>
                    <a:pt x="887191" y="1092111"/>
                  </a:cubicBezTo>
                  <a:cubicBezTo>
                    <a:pt x="881633" y="1095556"/>
                    <a:pt x="876028" y="1098977"/>
                    <a:pt x="870398" y="1102374"/>
                  </a:cubicBezTo>
                  <a:cubicBezTo>
                    <a:pt x="858926" y="1109358"/>
                    <a:pt x="847573" y="1115820"/>
                    <a:pt x="836267" y="1121735"/>
                  </a:cubicBezTo>
                  <a:cubicBezTo>
                    <a:pt x="834177" y="1122828"/>
                    <a:pt x="832087" y="1123897"/>
                    <a:pt x="829997" y="1124943"/>
                  </a:cubicBezTo>
                  <a:cubicBezTo>
                    <a:pt x="818263" y="1130882"/>
                    <a:pt x="806601" y="1136250"/>
                    <a:pt x="794915" y="1141073"/>
                  </a:cubicBezTo>
                  <a:cubicBezTo>
                    <a:pt x="792754" y="1141952"/>
                    <a:pt x="790616" y="1142831"/>
                    <a:pt x="788455" y="1143662"/>
                  </a:cubicBezTo>
                  <a:cubicBezTo>
                    <a:pt x="783989" y="1145420"/>
                    <a:pt x="779548" y="1147107"/>
                    <a:pt x="775082" y="1148675"/>
                  </a:cubicBezTo>
                  <a:cubicBezTo>
                    <a:pt x="773230" y="1149364"/>
                    <a:pt x="771353" y="1150005"/>
                    <a:pt x="769477" y="1150647"/>
                  </a:cubicBezTo>
                  <a:cubicBezTo>
                    <a:pt x="767482" y="1151336"/>
                    <a:pt x="765487" y="1152001"/>
                    <a:pt x="763491" y="1152642"/>
                  </a:cubicBezTo>
                  <a:cubicBezTo>
                    <a:pt x="761757" y="1153212"/>
                    <a:pt x="760047" y="1153759"/>
                    <a:pt x="758313" y="1154305"/>
                  </a:cubicBezTo>
                  <a:cubicBezTo>
                    <a:pt x="757530" y="1154543"/>
                    <a:pt x="756746" y="1154804"/>
                    <a:pt x="755962" y="1155018"/>
                  </a:cubicBezTo>
                  <a:cubicBezTo>
                    <a:pt x="754181" y="1155564"/>
                    <a:pt x="752399" y="1156111"/>
                    <a:pt x="750618" y="1156633"/>
                  </a:cubicBezTo>
                  <a:cubicBezTo>
                    <a:pt x="748623" y="1157204"/>
                    <a:pt x="746628" y="1157774"/>
                    <a:pt x="744632" y="1158344"/>
                  </a:cubicBezTo>
                  <a:cubicBezTo>
                    <a:pt x="742780" y="1158866"/>
                    <a:pt x="740903" y="1159365"/>
                    <a:pt x="739027" y="1159840"/>
                  </a:cubicBezTo>
                  <a:cubicBezTo>
                    <a:pt x="737079" y="1160339"/>
                    <a:pt x="735155" y="1160838"/>
                    <a:pt x="733208" y="1161313"/>
                  </a:cubicBezTo>
                  <a:cubicBezTo>
                    <a:pt x="728647" y="1162430"/>
                    <a:pt x="724063" y="1163475"/>
                    <a:pt x="719455" y="1164449"/>
                  </a:cubicBezTo>
                  <a:cubicBezTo>
                    <a:pt x="718909" y="1164568"/>
                    <a:pt x="718363" y="1164687"/>
                    <a:pt x="717817" y="1164782"/>
                  </a:cubicBezTo>
                  <a:cubicBezTo>
                    <a:pt x="709147" y="1166587"/>
                    <a:pt x="700430" y="1168108"/>
                    <a:pt x="691571" y="1169390"/>
                  </a:cubicBezTo>
                  <a:cubicBezTo>
                    <a:pt x="691191" y="1169438"/>
                    <a:pt x="690811" y="1169509"/>
                    <a:pt x="690431" y="1169557"/>
                  </a:cubicBezTo>
                  <a:cubicBezTo>
                    <a:pt x="684089" y="1170460"/>
                    <a:pt x="677676" y="1171220"/>
                    <a:pt x="671192" y="1171861"/>
                  </a:cubicBezTo>
                  <a:cubicBezTo>
                    <a:pt x="670931" y="1171885"/>
                    <a:pt x="670645" y="1171909"/>
                    <a:pt x="670384" y="1171932"/>
                  </a:cubicBezTo>
                  <a:cubicBezTo>
                    <a:pt x="666536" y="1172313"/>
                    <a:pt x="662641" y="1172645"/>
                    <a:pt x="658746" y="1172906"/>
                  </a:cubicBezTo>
                  <a:cubicBezTo>
                    <a:pt x="657178" y="1173025"/>
                    <a:pt x="655611" y="1173144"/>
                    <a:pt x="654019" y="1173239"/>
                  </a:cubicBezTo>
                  <a:cubicBezTo>
                    <a:pt x="642998" y="1173928"/>
                    <a:pt x="631764" y="1174284"/>
                    <a:pt x="620268" y="1174284"/>
                  </a:cubicBezTo>
                  <a:cubicBezTo>
                    <a:pt x="616467" y="1174284"/>
                    <a:pt x="612643" y="1174237"/>
                    <a:pt x="608772" y="1174165"/>
                  </a:cubicBezTo>
                  <a:cubicBezTo>
                    <a:pt x="604924" y="1174094"/>
                    <a:pt x="601005" y="1173975"/>
                    <a:pt x="597086" y="1173833"/>
                  </a:cubicBezTo>
                  <a:cubicBezTo>
                    <a:pt x="570484" y="1173429"/>
                    <a:pt x="543621" y="1170650"/>
                    <a:pt x="517280" y="1165993"/>
                  </a:cubicBezTo>
                  <a:cubicBezTo>
                    <a:pt x="474313" y="1158534"/>
                    <a:pt x="431251" y="1150243"/>
                    <a:pt x="390350" y="1134754"/>
                  </a:cubicBezTo>
                  <a:cubicBezTo>
                    <a:pt x="380398" y="1130787"/>
                    <a:pt x="370517" y="1126629"/>
                    <a:pt x="360684" y="1122329"/>
                  </a:cubicBezTo>
                  <a:cubicBezTo>
                    <a:pt x="357430" y="1120904"/>
                    <a:pt x="354152" y="1119455"/>
                    <a:pt x="350898" y="1117982"/>
                  </a:cubicBezTo>
                  <a:cubicBezTo>
                    <a:pt x="346005" y="1115796"/>
                    <a:pt x="341136" y="1113540"/>
                    <a:pt x="336291" y="1111283"/>
                  </a:cubicBezTo>
                  <a:cubicBezTo>
                    <a:pt x="334153" y="1110285"/>
                    <a:pt x="332016" y="1109263"/>
                    <a:pt x="329878" y="1108242"/>
                  </a:cubicBezTo>
                  <a:cubicBezTo>
                    <a:pt x="327170" y="1106959"/>
                    <a:pt x="324462" y="1105676"/>
                    <a:pt x="321779" y="1104370"/>
                  </a:cubicBezTo>
                  <a:cubicBezTo>
                    <a:pt x="318572" y="1102802"/>
                    <a:pt x="315366" y="1101234"/>
                    <a:pt x="312159" y="1099642"/>
                  </a:cubicBezTo>
                  <a:cubicBezTo>
                    <a:pt x="310021" y="1098549"/>
                    <a:pt x="307884" y="1097457"/>
                    <a:pt x="305746" y="1096364"/>
                  </a:cubicBezTo>
                  <a:cubicBezTo>
                    <a:pt x="303300" y="1095128"/>
                    <a:pt x="300853" y="1093893"/>
                    <a:pt x="298407" y="1092658"/>
                  </a:cubicBezTo>
                  <a:cubicBezTo>
                    <a:pt x="295319" y="1091114"/>
                    <a:pt x="292231" y="1089569"/>
                    <a:pt x="289167" y="1088002"/>
                  </a:cubicBezTo>
                  <a:cubicBezTo>
                    <a:pt x="286697" y="1086766"/>
                    <a:pt x="284251" y="1085507"/>
                    <a:pt x="281780" y="1084248"/>
                  </a:cubicBezTo>
                  <a:cubicBezTo>
                    <a:pt x="279928" y="1083322"/>
                    <a:pt x="278075" y="1082371"/>
                    <a:pt x="276246" y="1081421"/>
                  </a:cubicBezTo>
                  <a:cubicBezTo>
                    <a:pt x="274394" y="1080471"/>
                    <a:pt x="272565" y="1079497"/>
                    <a:pt x="270736" y="1078523"/>
                  </a:cubicBezTo>
                  <a:cubicBezTo>
                    <a:pt x="255155" y="1070279"/>
                    <a:pt x="239906" y="1061395"/>
                    <a:pt x="225940" y="1050752"/>
                  </a:cubicBezTo>
                  <a:cubicBezTo>
                    <a:pt x="206677" y="1036522"/>
                    <a:pt x="188578" y="1020748"/>
                    <a:pt x="171667" y="1003738"/>
                  </a:cubicBezTo>
                  <a:cubicBezTo>
                    <a:pt x="166038" y="998084"/>
                    <a:pt x="160527" y="992288"/>
                    <a:pt x="155159" y="986349"/>
                  </a:cubicBezTo>
                  <a:cubicBezTo>
                    <a:pt x="151122" y="981906"/>
                    <a:pt x="147179" y="977392"/>
                    <a:pt x="143283" y="972808"/>
                  </a:cubicBezTo>
                  <a:cubicBezTo>
                    <a:pt x="140695" y="969767"/>
                    <a:pt x="138153" y="966702"/>
                    <a:pt x="135635" y="963590"/>
                  </a:cubicBezTo>
                  <a:cubicBezTo>
                    <a:pt x="130600" y="957366"/>
                    <a:pt x="125683" y="951047"/>
                    <a:pt x="120909" y="944633"/>
                  </a:cubicBezTo>
                  <a:cubicBezTo>
                    <a:pt x="118534" y="941426"/>
                    <a:pt x="116183" y="938218"/>
                    <a:pt x="113855" y="934964"/>
                  </a:cubicBezTo>
                  <a:cubicBezTo>
                    <a:pt x="112691" y="933325"/>
                    <a:pt x="111551" y="931709"/>
                    <a:pt x="110387" y="930070"/>
                  </a:cubicBezTo>
                  <a:cubicBezTo>
                    <a:pt x="108107" y="926792"/>
                    <a:pt x="105851" y="923490"/>
                    <a:pt x="103618" y="920187"/>
                  </a:cubicBezTo>
                  <a:cubicBezTo>
                    <a:pt x="101385" y="916885"/>
                    <a:pt x="99200" y="913536"/>
                    <a:pt x="97039" y="910186"/>
                  </a:cubicBezTo>
                  <a:cubicBezTo>
                    <a:pt x="95756" y="908048"/>
                    <a:pt x="94450" y="905886"/>
                    <a:pt x="93167" y="903748"/>
                  </a:cubicBezTo>
                  <a:cubicBezTo>
                    <a:pt x="91885" y="901586"/>
                    <a:pt x="90578" y="899448"/>
                    <a:pt x="89296" y="897286"/>
                  </a:cubicBezTo>
                  <a:cubicBezTo>
                    <a:pt x="83524" y="887594"/>
                    <a:pt x="77823" y="877854"/>
                    <a:pt x="72337" y="868019"/>
                  </a:cubicBezTo>
                  <a:cubicBezTo>
                    <a:pt x="70508" y="864717"/>
                    <a:pt x="68703" y="861438"/>
                    <a:pt x="66921" y="858136"/>
                  </a:cubicBezTo>
                  <a:cubicBezTo>
                    <a:pt x="66328" y="857043"/>
                    <a:pt x="65734" y="855927"/>
                    <a:pt x="65164" y="854810"/>
                  </a:cubicBezTo>
                  <a:cubicBezTo>
                    <a:pt x="63406" y="851508"/>
                    <a:pt x="61696" y="848182"/>
                    <a:pt x="60010" y="844809"/>
                  </a:cubicBezTo>
                  <a:cubicBezTo>
                    <a:pt x="59249" y="843312"/>
                    <a:pt x="58513" y="841816"/>
                    <a:pt x="57777" y="840343"/>
                  </a:cubicBezTo>
                  <a:cubicBezTo>
                    <a:pt x="55212" y="835093"/>
                    <a:pt x="52718" y="829795"/>
                    <a:pt x="50343" y="824450"/>
                  </a:cubicBezTo>
                  <a:cubicBezTo>
                    <a:pt x="49844" y="823310"/>
                    <a:pt x="49345" y="822145"/>
                    <a:pt x="48822" y="820981"/>
                  </a:cubicBezTo>
                  <a:cubicBezTo>
                    <a:pt x="47825" y="818701"/>
                    <a:pt x="46851" y="816373"/>
                    <a:pt x="45925" y="814045"/>
                  </a:cubicBezTo>
                  <a:cubicBezTo>
                    <a:pt x="44500" y="810552"/>
                    <a:pt x="43146" y="807037"/>
                    <a:pt x="41839" y="803497"/>
                  </a:cubicBezTo>
                  <a:cubicBezTo>
                    <a:pt x="40557" y="799981"/>
                    <a:pt x="39322" y="796441"/>
                    <a:pt x="38134" y="792902"/>
                  </a:cubicBezTo>
                  <a:cubicBezTo>
                    <a:pt x="13028" y="718069"/>
                    <a:pt x="9632" y="641123"/>
                    <a:pt x="16710" y="563464"/>
                  </a:cubicBezTo>
                  <a:cubicBezTo>
                    <a:pt x="17114" y="558926"/>
                    <a:pt x="17565" y="554389"/>
                    <a:pt x="18040" y="549851"/>
                  </a:cubicBezTo>
                  <a:cubicBezTo>
                    <a:pt x="18491" y="545552"/>
                    <a:pt x="18966" y="541252"/>
                    <a:pt x="19489" y="536952"/>
                  </a:cubicBezTo>
                  <a:cubicBezTo>
                    <a:pt x="20059" y="532177"/>
                    <a:pt x="20653" y="527402"/>
                    <a:pt x="21294" y="522603"/>
                  </a:cubicBezTo>
                  <a:cubicBezTo>
                    <a:pt x="26519" y="482407"/>
                    <a:pt x="31982" y="442069"/>
                    <a:pt x="43003" y="402967"/>
                  </a:cubicBezTo>
                  <a:cubicBezTo>
                    <a:pt x="46115" y="391872"/>
                    <a:pt x="49630" y="380897"/>
                    <a:pt x="53478" y="370064"/>
                  </a:cubicBezTo>
                  <a:cubicBezTo>
                    <a:pt x="54428" y="367356"/>
                    <a:pt x="55402" y="364648"/>
                    <a:pt x="56399" y="361963"/>
                  </a:cubicBezTo>
                  <a:cubicBezTo>
                    <a:pt x="57896" y="357901"/>
                    <a:pt x="59416" y="353886"/>
                    <a:pt x="61007" y="349871"/>
                  </a:cubicBezTo>
                  <a:cubicBezTo>
                    <a:pt x="63097" y="344503"/>
                    <a:pt x="65259" y="339181"/>
                    <a:pt x="67491" y="333860"/>
                  </a:cubicBezTo>
                  <a:cubicBezTo>
                    <a:pt x="68061" y="332529"/>
                    <a:pt x="68608" y="331199"/>
                    <a:pt x="69154" y="329869"/>
                  </a:cubicBezTo>
                  <a:cubicBezTo>
                    <a:pt x="70840" y="325901"/>
                    <a:pt x="72551" y="321934"/>
                    <a:pt x="74284" y="317967"/>
                  </a:cubicBezTo>
                  <a:cubicBezTo>
                    <a:pt x="75424" y="315330"/>
                    <a:pt x="76612" y="312717"/>
                    <a:pt x="77800" y="310080"/>
                  </a:cubicBezTo>
                  <a:cubicBezTo>
                    <a:pt x="78393" y="308749"/>
                    <a:pt x="78987" y="307443"/>
                    <a:pt x="79581" y="306136"/>
                  </a:cubicBezTo>
                  <a:cubicBezTo>
                    <a:pt x="82550" y="299579"/>
                    <a:pt x="85567" y="293070"/>
                    <a:pt x="88654" y="286561"/>
                  </a:cubicBezTo>
                  <a:cubicBezTo>
                    <a:pt x="89272" y="285254"/>
                    <a:pt x="89889" y="283972"/>
                    <a:pt x="90507" y="282665"/>
                  </a:cubicBezTo>
                  <a:cubicBezTo>
                    <a:pt x="91742" y="280052"/>
                    <a:pt x="92977" y="277462"/>
                    <a:pt x="94212" y="274873"/>
                  </a:cubicBezTo>
                  <a:cubicBezTo>
                    <a:pt x="110862" y="239928"/>
                    <a:pt x="135398" y="206906"/>
                    <a:pt x="165254" y="176807"/>
                  </a:cubicBezTo>
                  <a:cubicBezTo>
                    <a:pt x="166228" y="175809"/>
                    <a:pt x="167178" y="174859"/>
                    <a:pt x="168152" y="173909"/>
                  </a:cubicBezTo>
                  <a:cubicBezTo>
                    <a:pt x="261615" y="81188"/>
                    <a:pt x="405195" y="16595"/>
                    <a:pt x="522410" y="9587"/>
                  </a:cubicBezTo>
                  <a:cubicBezTo>
                    <a:pt x="536400" y="9872"/>
                    <a:pt x="550414" y="10941"/>
                    <a:pt x="564404" y="12557"/>
                  </a:cubicBezTo>
                  <a:cubicBezTo>
                    <a:pt x="566945" y="12842"/>
                    <a:pt x="569486" y="13150"/>
                    <a:pt x="572028" y="13483"/>
                  </a:cubicBezTo>
                  <a:cubicBezTo>
                    <a:pt x="574546" y="13816"/>
                    <a:pt x="577111" y="14148"/>
                    <a:pt x="579628" y="14505"/>
                  </a:cubicBezTo>
                  <a:cubicBezTo>
                    <a:pt x="584711" y="15217"/>
                    <a:pt x="589770" y="16001"/>
                    <a:pt x="594830" y="16833"/>
                  </a:cubicBezTo>
                  <a:cubicBezTo>
                    <a:pt x="599889" y="17664"/>
                    <a:pt x="604924" y="18543"/>
                    <a:pt x="609983" y="19493"/>
                  </a:cubicBezTo>
                  <a:cubicBezTo>
                    <a:pt x="612501" y="19945"/>
                    <a:pt x="615019" y="20420"/>
                    <a:pt x="617536" y="20919"/>
                  </a:cubicBezTo>
                  <a:cubicBezTo>
                    <a:pt x="620054" y="21418"/>
                    <a:pt x="622548" y="21893"/>
                    <a:pt x="625066" y="22415"/>
                  </a:cubicBezTo>
                  <a:cubicBezTo>
                    <a:pt x="627560" y="22914"/>
                    <a:pt x="630077" y="23413"/>
                    <a:pt x="632571" y="23936"/>
                  </a:cubicBezTo>
                  <a:cubicBezTo>
                    <a:pt x="636324" y="24720"/>
                    <a:pt x="640077" y="25504"/>
                    <a:pt x="643806" y="26311"/>
                  </a:cubicBezTo>
                  <a:cubicBezTo>
                    <a:pt x="654328" y="29257"/>
                    <a:pt x="665349" y="30017"/>
                    <a:pt x="675847" y="32939"/>
                  </a:cubicBezTo>
                  <a:cubicBezTo>
                    <a:pt x="693281" y="37287"/>
                    <a:pt x="710169" y="43321"/>
                    <a:pt x="727270" y="48737"/>
                  </a:cubicBezTo>
                  <a:cubicBezTo>
                    <a:pt x="729431" y="49426"/>
                    <a:pt x="731593" y="50068"/>
                    <a:pt x="733754" y="50733"/>
                  </a:cubicBezTo>
                  <a:cubicBezTo>
                    <a:pt x="735915" y="51398"/>
                    <a:pt x="738101" y="52039"/>
                    <a:pt x="740262" y="52657"/>
                  </a:cubicBezTo>
                  <a:cubicBezTo>
                    <a:pt x="745678" y="54249"/>
                    <a:pt x="751140" y="55793"/>
                    <a:pt x="756556" y="57361"/>
                  </a:cubicBezTo>
                  <a:cubicBezTo>
                    <a:pt x="758741" y="57978"/>
                    <a:pt x="760926" y="58620"/>
                    <a:pt x="763088" y="59238"/>
                  </a:cubicBezTo>
                  <a:cubicBezTo>
                    <a:pt x="767434" y="60520"/>
                    <a:pt x="771781" y="61803"/>
                    <a:pt x="776104" y="63134"/>
                  </a:cubicBezTo>
                  <a:cubicBezTo>
                    <a:pt x="780426" y="64464"/>
                    <a:pt x="784726" y="65842"/>
                    <a:pt x="789001" y="67315"/>
                  </a:cubicBezTo>
                  <a:cubicBezTo>
                    <a:pt x="793276" y="68764"/>
                    <a:pt x="797504" y="70308"/>
                    <a:pt x="801732" y="71947"/>
                  </a:cubicBezTo>
                  <a:cubicBezTo>
                    <a:pt x="804867" y="73182"/>
                    <a:pt x="808026" y="74465"/>
                    <a:pt x="811138" y="75819"/>
                  </a:cubicBezTo>
                  <a:cubicBezTo>
                    <a:pt x="813204" y="76722"/>
                    <a:pt x="815270" y="77649"/>
                    <a:pt x="817313" y="78623"/>
                  </a:cubicBezTo>
                  <a:cubicBezTo>
                    <a:pt x="819356" y="79597"/>
                    <a:pt x="821398" y="80594"/>
                    <a:pt x="823417" y="81640"/>
                  </a:cubicBezTo>
                  <a:cubicBezTo>
                    <a:pt x="825436" y="82661"/>
                    <a:pt x="827455" y="83754"/>
                    <a:pt x="829450" y="84871"/>
                  </a:cubicBezTo>
                  <a:cubicBezTo>
                    <a:pt x="839188" y="89337"/>
                    <a:pt x="848832" y="93969"/>
                    <a:pt x="858427" y="98792"/>
                  </a:cubicBezTo>
                  <a:cubicBezTo>
                    <a:pt x="862251" y="100716"/>
                    <a:pt x="866076" y="102664"/>
                    <a:pt x="869876" y="104659"/>
                  </a:cubicBezTo>
                  <a:cubicBezTo>
                    <a:pt x="877500" y="108627"/>
                    <a:pt x="885029" y="112737"/>
                    <a:pt x="892488" y="116989"/>
                  </a:cubicBezTo>
                  <a:cubicBezTo>
                    <a:pt x="896217" y="119103"/>
                    <a:pt x="899946" y="121265"/>
                    <a:pt x="903627" y="123451"/>
                  </a:cubicBezTo>
                  <a:cubicBezTo>
                    <a:pt x="914719" y="130007"/>
                    <a:pt x="925598" y="136897"/>
                    <a:pt x="936262" y="144095"/>
                  </a:cubicBezTo>
                  <a:cubicBezTo>
                    <a:pt x="939801" y="146494"/>
                    <a:pt x="943340" y="148941"/>
                    <a:pt x="946832" y="151412"/>
                  </a:cubicBezTo>
                  <a:cubicBezTo>
                    <a:pt x="953839" y="156377"/>
                    <a:pt x="960727" y="161484"/>
                    <a:pt x="967472" y="166758"/>
                  </a:cubicBezTo>
                  <a:cubicBezTo>
                    <a:pt x="970869" y="169395"/>
                    <a:pt x="974218" y="172080"/>
                    <a:pt x="977519" y="174788"/>
                  </a:cubicBezTo>
                  <a:cubicBezTo>
                    <a:pt x="980844" y="177496"/>
                    <a:pt x="984122" y="180252"/>
                    <a:pt x="987376" y="183055"/>
                  </a:cubicBezTo>
                  <a:cubicBezTo>
                    <a:pt x="992269" y="187260"/>
                    <a:pt x="997043" y="191560"/>
                    <a:pt x="1001770" y="195955"/>
                  </a:cubicBezTo>
                  <a:cubicBezTo>
                    <a:pt x="1007280" y="201134"/>
                    <a:pt x="1012411" y="206669"/>
                    <a:pt x="1017303" y="212394"/>
                  </a:cubicBezTo>
                  <a:cubicBezTo>
                    <a:pt x="1019251" y="214698"/>
                    <a:pt x="1021175" y="217003"/>
                    <a:pt x="1023075" y="219355"/>
                  </a:cubicBezTo>
                  <a:cubicBezTo>
                    <a:pt x="1024025" y="220542"/>
                    <a:pt x="1024975" y="221706"/>
                    <a:pt x="1025902" y="222894"/>
                  </a:cubicBezTo>
                  <a:cubicBezTo>
                    <a:pt x="1028704" y="226434"/>
                    <a:pt x="1031507" y="230021"/>
                    <a:pt x="1034262" y="233608"/>
                  </a:cubicBezTo>
                  <a:cubicBezTo>
                    <a:pt x="1038894" y="239595"/>
                    <a:pt x="1043502" y="245582"/>
                    <a:pt x="1048276" y="251402"/>
                  </a:cubicBezTo>
                  <a:cubicBezTo>
                    <a:pt x="1057587" y="263969"/>
                    <a:pt x="1067824" y="276013"/>
                    <a:pt x="1077063" y="288675"/>
                  </a:cubicBezTo>
                  <a:cubicBezTo>
                    <a:pt x="1078512" y="290671"/>
                    <a:pt x="1079961" y="292690"/>
                    <a:pt x="1081362" y="294733"/>
                  </a:cubicBezTo>
                  <a:cubicBezTo>
                    <a:pt x="1082764" y="296776"/>
                    <a:pt x="1084141" y="298819"/>
                    <a:pt x="1085471" y="300910"/>
                  </a:cubicBezTo>
                  <a:cubicBezTo>
                    <a:pt x="1085923" y="301599"/>
                    <a:pt x="1086374" y="302311"/>
                    <a:pt x="1086801" y="303000"/>
                  </a:cubicBezTo>
                  <a:cubicBezTo>
                    <a:pt x="1089414" y="307181"/>
                    <a:pt x="1091861" y="311505"/>
                    <a:pt x="1094093" y="315948"/>
                  </a:cubicBezTo>
                  <a:cubicBezTo>
                    <a:pt x="1100364" y="329037"/>
                    <a:pt x="1106112" y="342483"/>
                    <a:pt x="1111337" y="356167"/>
                  </a:cubicBezTo>
                  <a:cubicBezTo>
                    <a:pt x="1112216" y="358447"/>
                    <a:pt x="1113071" y="360728"/>
                    <a:pt x="1113902" y="363032"/>
                  </a:cubicBezTo>
                  <a:cubicBezTo>
                    <a:pt x="1115589" y="367617"/>
                    <a:pt x="1117227" y="372250"/>
                    <a:pt x="1118795" y="376882"/>
                  </a:cubicBezTo>
                  <a:cubicBezTo>
                    <a:pt x="1121930" y="386171"/>
                    <a:pt x="1124876" y="395578"/>
                    <a:pt x="1127583" y="405033"/>
                  </a:cubicBezTo>
                  <a:cubicBezTo>
                    <a:pt x="1130980" y="416864"/>
                    <a:pt x="1134020" y="428790"/>
                    <a:pt x="1136751" y="440810"/>
                  </a:cubicBezTo>
                  <a:cubicBezTo>
                    <a:pt x="1138390" y="448008"/>
                    <a:pt x="1139934" y="455254"/>
                    <a:pt x="1141336" y="462500"/>
                  </a:cubicBezTo>
                  <a:cubicBezTo>
                    <a:pt x="1146537" y="489083"/>
                    <a:pt x="1150219" y="515856"/>
                    <a:pt x="1152570" y="542368"/>
                  </a:cubicBezTo>
                  <a:cubicBezTo>
                    <a:pt x="1154233" y="580830"/>
                    <a:pt x="1153496" y="619742"/>
                    <a:pt x="1149601" y="658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37"/>
            <p:cNvSpPr/>
            <p:nvPr/>
          </p:nvSpPr>
          <p:spPr>
            <a:xfrm>
              <a:off x="11052902" y="2044982"/>
              <a:ext cx="448915" cy="161206"/>
            </a:xfrm>
            <a:custGeom>
              <a:rect b="b" l="l" r="r" t="t"/>
              <a:pathLst>
                <a:path extrusionOk="0" h="161206" w="448915">
                  <a:moveTo>
                    <a:pt x="443283" y="143817"/>
                  </a:moveTo>
                  <a:cubicBezTo>
                    <a:pt x="442452" y="142535"/>
                    <a:pt x="441644" y="141252"/>
                    <a:pt x="440813" y="139969"/>
                  </a:cubicBezTo>
                  <a:cubicBezTo>
                    <a:pt x="439174" y="137379"/>
                    <a:pt x="437559" y="134814"/>
                    <a:pt x="435944" y="132201"/>
                  </a:cubicBezTo>
                  <a:cubicBezTo>
                    <a:pt x="435136" y="130894"/>
                    <a:pt x="434305" y="129611"/>
                    <a:pt x="433497" y="128328"/>
                  </a:cubicBezTo>
                  <a:cubicBezTo>
                    <a:pt x="432690" y="127022"/>
                    <a:pt x="431858" y="125739"/>
                    <a:pt x="431051" y="124432"/>
                  </a:cubicBezTo>
                  <a:cubicBezTo>
                    <a:pt x="430219" y="123150"/>
                    <a:pt x="429412" y="121843"/>
                    <a:pt x="428580" y="120560"/>
                  </a:cubicBezTo>
                  <a:cubicBezTo>
                    <a:pt x="426514" y="117353"/>
                    <a:pt x="424400" y="114170"/>
                    <a:pt x="422215" y="111034"/>
                  </a:cubicBezTo>
                  <a:cubicBezTo>
                    <a:pt x="421336" y="109775"/>
                    <a:pt x="420457" y="108539"/>
                    <a:pt x="419555" y="107280"/>
                  </a:cubicBezTo>
                  <a:cubicBezTo>
                    <a:pt x="419103" y="106663"/>
                    <a:pt x="418652" y="106045"/>
                    <a:pt x="418201" y="105427"/>
                  </a:cubicBezTo>
                  <a:cubicBezTo>
                    <a:pt x="417298" y="104216"/>
                    <a:pt x="416372" y="102980"/>
                    <a:pt x="415422" y="101793"/>
                  </a:cubicBezTo>
                  <a:cubicBezTo>
                    <a:pt x="414496" y="100581"/>
                    <a:pt x="413522" y="99393"/>
                    <a:pt x="412548" y="98205"/>
                  </a:cubicBezTo>
                  <a:cubicBezTo>
                    <a:pt x="410102" y="95260"/>
                    <a:pt x="407584" y="92385"/>
                    <a:pt x="404900" y="89629"/>
                  </a:cubicBezTo>
                  <a:cubicBezTo>
                    <a:pt x="403855" y="88608"/>
                    <a:pt x="402833" y="87563"/>
                    <a:pt x="401788" y="86517"/>
                  </a:cubicBezTo>
                  <a:cubicBezTo>
                    <a:pt x="399722" y="84451"/>
                    <a:pt x="397656" y="82360"/>
                    <a:pt x="395565" y="80269"/>
                  </a:cubicBezTo>
                  <a:cubicBezTo>
                    <a:pt x="395043" y="79747"/>
                    <a:pt x="394520" y="79224"/>
                    <a:pt x="393998" y="78702"/>
                  </a:cubicBezTo>
                  <a:cubicBezTo>
                    <a:pt x="393499" y="78179"/>
                    <a:pt x="392976" y="77656"/>
                    <a:pt x="392430" y="77134"/>
                  </a:cubicBezTo>
                  <a:cubicBezTo>
                    <a:pt x="391908" y="76611"/>
                    <a:pt x="391385" y="76088"/>
                    <a:pt x="390863" y="75589"/>
                  </a:cubicBezTo>
                  <a:cubicBezTo>
                    <a:pt x="388772" y="73523"/>
                    <a:pt x="386658" y="71456"/>
                    <a:pt x="384521" y="69413"/>
                  </a:cubicBezTo>
                  <a:cubicBezTo>
                    <a:pt x="383191" y="68130"/>
                    <a:pt x="381861" y="66895"/>
                    <a:pt x="380507" y="65659"/>
                  </a:cubicBezTo>
                  <a:cubicBezTo>
                    <a:pt x="379699" y="64899"/>
                    <a:pt x="378868" y="64139"/>
                    <a:pt x="378037" y="63403"/>
                  </a:cubicBezTo>
                  <a:cubicBezTo>
                    <a:pt x="377490" y="62904"/>
                    <a:pt x="376944" y="62405"/>
                    <a:pt x="376374" y="61930"/>
                  </a:cubicBezTo>
                  <a:cubicBezTo>
                    <a:pt x="374711" y="60481"/>
                    <a:pt x="373049" y="59031"/>
                    <a:pt x="371339" y="57630"/>
                  </a:cubicBezTo>
                  <a:cubicBezTo>
                    <a:pt x="370769" y="57155"/>
                    <a:pt x="370198" y="56703"/>
                    <a:pt x="369628" y="56228"/>
                  </a:cubicBezTo>
                  <a:cubicBezTo>
                    <a:pt x="368488" y="55302"/>
                    <a:pt x="367324" y="54399"/>
                    <a:pt x="366161" y="53520"/>
                  </a:cubicBezTo>
                  <a:cubicBezTo>
                    <a:pt x="361482" y="49957"/>
                    <a:pt x="356612" y="46654"/>
                    <a:pt x="351482" y="43709"/>
                  </a:cubicBezTo>
                  <a:cubicBezTo>
                    <a:pt x="334286" y="34016"/>
                    <a:pt x="316519" y="25393"/>
                    <a:pt x="298539" y="17197"/>
                  </a:cubicBezTo>
                  <a:cubicBezTo>
                    <a:pt x="280749" y="9357"/>
                    <a:pt x="261296" y="6720"/>
                    <a:pt x="242224" y="3751"/>
                  </a:cubicBezTo>
                  <a:cubicBezTo>
                    <a:pt x="222296" y="68"/>
                    <a:pt x="202083" y="-929"/>
                    <a:pt x="181941" y="876"/>
                  </a:cubicBezTo>
                  <a:cubicBezTo>
                    <a:pt x="178022" y="1232"/>
                    <a:pt x="174103" y="1708"/>
                    <a:pt x="170184" y="2278"/>
                  </a:cubicBezTo>
                  <a:cubicBezTo>
                    <a:pt x="168902" y="2468"/>
                    <a:pt x="167619" y="2658"/>
                    <a:pt x="166336" y="2872"/>
                  </a:cubicBezTo>
                  <a:lnTo>
                    <a:pt x="166313" y="2872"/>
                  </a:lnTo>
                  <a:cubicBezTo>
                    <a:pt x="163724" y="3323"/>
                    <a:pt x="161159" y="3798"/>
                    <a:pt x="158546" y="4345"/>
                  </a:cubicBezTo>
                  <a:cubicBezTo>
                    <a:pt x="155957" y="4891"/>
                    <a:pt x="153320" y="5485"/>
                    <a:pt x="150708" y="6174"/>
                  </a:cubicBezTo>
                  <a:cubicBezTo>
                    <a:pt x="146789" y="7195"/>
                    <a:pt x="142870" y="8336"/>
                    <a:pt x="138951" y="9595"/>
                  </a:cubicBezTo>
                  <a:cubicBezTo>
                    <a:pt x="137644" y="9999"/>
                    <a:pt x="136338" y="10450"/>
                    <a:pt x="135032" y="10901"/>
                  </a:cubicBezTo>
                  <a:cubicBezTo>
                    <a:pt x="129830" y="12707"/>
                    <a:pt x="124652" y="14726"/>
                    <a:pt x="119545" y="16935"/>
                  </a:cubicBezTo>
                  <a:cubicBezTo>
                    <a:pt x="116980" y="18052"/>
                    <a:pt x="114439" y="19216"/>
                    <a:pt x="111921" y="20427"/>
                  </a:cubicBezTo>
                  <a:cubicBezTo>
                    <a:pt x="108168" y="22257"/>
                    <a:pt x="104439" y="24181"/>
                    <a:pt x="100781" y="26200"/>
                  </a:cubicBezTo>
                  <a:cubicBezTo>
                    <a:pt x="98359" y="27554"/>
                    <a:pt x="95960" y="28956"/>
                    <a:pt x="93585" y="30405"/>
                  </a:cubicBezTo>
                  <a:cubicBezTo>
                    <a:pt x="81732" y="37627"/>
                    <a:pt x="70783" y="45989"/>
                    <a:pt x="61353" y="55230"/>
                  </a:cubicBezTo>
                  <a:cubicBezTo>
                    <a:pt x="59477" y="57060"/>
                    <a:pt x="57648" y="58960"/>
                    <a:pt x="55890" y="60861"/>
                  </a:cubicBezTo>
                  <a:cubicBezTo>
                    <a:pt x="55320" y="61526"/>
                    <a:pt x="54727" y="62215"/>
                    <a:pt x="54133" y="62880"/>
                  </a:cubicBezTo>
                  <a:cubicBezTo>
                    <a:pt x="51805" y="65588"/>
                    <a:pt x="49454" y="68273"/>
                    <a:pt x="47126" y="70981"/>
                  </a:cubicBezTo>
                  <a:cubicBezTo>
                    <a:pt x="43611" y="75043"/>
                    <a:pt x="40119" y="79129"/>
                    <a:pt x="36699" y="83263"/>
                  </a:cubicBezTo>
                  <a:cubicBezTo>
                    <a:pt x="35559" y="84641"/>
                    <a:pt x="34419" y="86042"/>
                    <a:pt x="33302" y="87420"/>
                  </a:cubicBezTo>
                  <a:cubicBezTo>
                    <a:pt x="30500" y="90889"/>
                    <a:pt x="27744" y="94428"/>
                    <a:pt x="25061" y="98015"/>
                  </a:cubicBezTo>
                  <a:cubicBezTo>
                    <a:pt x="23992" y="99465"/>
                    <a:pt x="22947" y="100914"/>
                    <a:pt x="21925" y="102363"/>
                  </a:cubicBezTo>
                  <a:cubicBezTo>
                    <a:pt x="20904" y="103812"/>
                    <a:pt x="19883" y="105285"/>
                    <a:pt x="18885" y="106758"/>
                  </a:cubicBezTo>
                  <a:cubicBezTo>
                    <a:pt x="17887" y="108254"/>
                    <a:pt x="16914" y="109727"/>
                    <a:pt x="15964" y="111248"/>
                  </a:cubicBezTo>
                  <a:cubicBezTo>
                    <a:pt x="15014" y="112744"/>
                    <a:pt x="14087" y="114265"/>
                    <a:pt x="13161" y="115809"/>
                  </a:cubicBezTo>
                  <a:cubicBezTo>
                    <a:pt x="10406" y="120394"/>
                    <a:pt x="7888" y="125121"/>
                    <a:pt x="5608" y="130015"/>
                  </a:cubicBezTo>
                  <a:cubicBezTo>
                    <a:pt x="5442" y="130419"/>
                    <a:pt x="5251" y="130847"/>
                    <a:pt x="5062" y="131298"/>
                  </a:cubicBezTo>
                  <a:cubicBezTo>
                    <a:pt x="4871" y="131702"/>
                    <a:pt x="4705" y="132129"/>
                    <a:pt x="4539" y="132581"/>
                  </a:cubicBezTo>
                  <a:cubicBezTo>
                    <a:pt x="4206" y="133436"/>
                    <a:pt x="3874" y="134291"/>
                    <a:pt x="3541" y="135146"/>
                  </a:cubicBezTo>
                  <a:cubicBezTo>
                    <a:pt x="3233" y="136025"/>
                    <a:pt x="2948" y="136881"/>
                    <a:pt x="2663" y="137760"/>
                  </a:cubicBezTo>
                  <a:cubicBezTo>
                    <a:pt x="2520" y="138187"/>
                    <a:pt x="2401" y="138639"/>
                    <a:pt x="2283" y="139066"/>
                  </a:cubicBezTo>
                  <a:cubicBezTo>
                    <a:pt x="2164" y="139518"/>
                    <a:pt x="2045" y="139969"/>
                    <a:pt x="1950" y="140397"/>
                  </a:cubicBezTo>
                  <a:cubicBezTo>
                    <a:pt x="1903" y="140587"/>
                    <a:pt x="1879" y="140800"/>
                    <a:pt x="1831" y="141014"/>
                  </a:cubicBezTo>
                  <a:cubicBezTo>
                    <a:pt x="1831" y="141038"/>
                    <a:pt x="1831" y="141038"/>
                    <a:pt x="1807" y="141062"/>
                  </a:cubicBezTo>
                  <a:cubicBezTo>
                    <a:pt x="169" y="145267"/>
                    <a:pt x="-568" y="149163"/>
                    <a:pt x="501" y="150897"/>
                  </a:cubicBezTo>
                  <a:cubicBezTo>
                    <a:pt x="1570" y="153653"/>
                    <a:pt x="3969" y="154888"/>
                    <a:pt x="6463" y="154888"/>
                  </a:cubicBezTo>
                  <a:cubicBezTo>
                    <a:pt x="9147" y="154888"/>
                    <a:pt x="11926" y="153391"/>
                    <a:pt x="13137" y="150683"/>
                  </a:cubicBezTo>
                  <a:cubicBezTo>
                    <a:pt x="19550" y="141323"/>
                    <a:pt x="25322" y="129445"/>
                    <a:pt x="31735" y="119610"/>
                  </a:cubicBezTo>
                  <a:cubicBezTo>
                    <a:pt x="42969" y="103004"/>
                    <a:pt x="54370" y="86517"/>
                    <a:pt x="66080" y="70197"/>
                  </a:cubicBezTo>
                  <a:cubicBezTo>
                    <a:pt x="68669" y="66420"/>
                    <a:pt x="71377" y="62666"/>
                    <a:pt x="74227" y="59079"/>
                  </a:cubicBezTo>
                  <a:cubicBezTo>
                    <a:pt x="74251" y="59079"/>
                    <a:pt x="74251" y="59055"/>
                    <a:pt x="74251" y="59055"/>
                  </a:cubicBezTo>
                  <a:cubicBezTo>
                    <a:pt x="80711" y="53401"/>
                    <a:pt x="87552" y="48199"/>
                    <a:pt x="94796" y="43827"/>
                  </a:cubicBezTo>
                  <a:cubicBezTo>
                    <a:pt x="99309" y="41072"/>
                    <a:pt x="103798" y="38530"/>
                    <a:pt x="108216" y="36178"/>
                  </a:cubicBezTo>
                  <a:cubicBezTo>
                    <a:pt x="110425" y="35014"/>
                    <a:pt x="112610" y="33897"/>
                    <a:pt x="114819" y="32828"/>
                  </a:cubicBezTo>
                  <a:cubicBezTo>
                    <a:pt x="118120" y="31213"/>
                    <a:pt x="121398" y="29716"/>
                    <a:pt x="124676" y="28338"/>
                  </a:cubicBezTo>
                  <a:cubicBezTo>
                    <a:pt x="130115" y="26010"/>
                    <a:pt x="135507" y="23991"/>
                    <a:pt x="140898" y="22257"/>
                  </a:cubicBezTo>
                  <a:cubicBezTo>
                    <a:pt x="165956" y="14132"/>
                    <a:pt x="190635" y="12042"/>
                    <a:pt x="216999" y="13990"/>
                  </a:cubicBezTo>
                  <a:cubicBezTo>
                    <a:pt x="218020" y="14061"/>
                    <a:pt x="219042" y="14132"/>
                    <a:pt x="220063" y="14227"/>
                  </a:cubicBezTo>
                  <a:cubicBezTo>
                    <a:pt x="227141" y="14821"/>
                    <a:pt x="234314" y="15700"/>
                    <a:pt x="241653" y="16817"/>
                  </a:cubicBezTo>
                  <a:cubicBezTo>
                    <a:pt x="244575" y="17268"/>
                    <a:pt x="247544" y="17743"/>
                    <a:pt x="250537" y="18289"/>
                  </a:cubicBezTo>
                  <a:cubicBezTo>
                    <a:pt x="256498" y="19335"/>
                    <a:pt x="262579" y="20546"/>
                    <a:pt x="268802" y="21853"/>
                  </a:cubicBezTo>
                  <a:cubicBezTo>
                    <a:pt x="268826" y="21853"/>
                    <a:pt x="268849" y="21853"/>
                    <a:pt x="268873" y="21877"/>
                  </a:cubicBezTo>
                  <a:cubicBezTo>
                    <a:pt x="270013" y="22114"/>
                    <a:pt x="271153" y="22352"/>
                    <a:pt x="272270" y="22613"/>
                  </a:cubicBezTo>
                  <a:cubicBezTo>
                    <a:pt x="274003" y="23017"/>
                    <a:pt x="275737" y="23468"/>
                    <a:pt x="277448" y="23967"/>
                  </a:cubicBezTo>
                  <a:cubicBezTo>
                    <a:pt x="278588" y="24300"/>
                    <a:pt x="279728" y="24656"/>
                    <a:pt x="280868" y="25013"/>
                  </a:cubicBezTo>
                  <a:cubicBezTo>
                    <a:pt x="281984" y="25369"/>
                    <a:pt x="283124" y="25749"/>
                    <a:pt x="284241" y="26153"/>
                  </a:cubicBezTo>
                  <a:cubicBezTo>
                    <a:pt x="284811" y="26343"/>
                    <a:pt x="285357" y="26533"/>
                    <a:pt x="285927" y="26747"/>
                  </a:cubicBezTo>
                  <a:cubicBezTo>
                    <a:pt x="288160" y="27554"/>
                    <a:pt x="290392" y="28433"/>
                    <a:pt x="292577" y="29336"/>
                  </a:cubicBezTo>
                  <a:cubicBezTo>
                    <a:pt x="294786" y="30239"/>
                    <a:pt x="296972" y="31213"/>
                    <a:pt x="299133" y="32211"/>
                  </a:cubicBezTo>
                  <a:cubicBezTo>
                    <a:pt x="300226" y="32686"/>
                    <a:pt x="301294" y="33208"/>
                    <a:pt x="302387" y="33707"/>
                  </a:cubicBezTo>
                  <a:cubicBezTo>
                    <a:pt x="308871" y="36748"/>
                    <a:pt x="315237" y="40003"/>
                    <a:pt x="321650" y="43162"/>
                  </a:cubicBezTo>
                  <a:cubicBezTo>
                    <a:pt x="334191" y="49505"/>
                    <a:pt x="348465" y="56703"/>
                    <a:pt x="359819" y="65636"/>
                  </a:cubicBezTo>
                  <a:cubicBezTo>
                    <a:pt x="370697" y="75162"/>
                    <a:pt x="381552" y="84949"/>
                    <a:pt x="391599" y="95473"/>
                  </a:cubicBezTo>
                  <a:cubicBezTo>
                    <a:pt x="393048" y="96994"/>
                    <a:pt x="394473" y="98514"/>
                    <a:pt x="395874" y="100082"/>
                  </a:cubicBezTo>
                  <a:cubicBezTo>
                    <a:pt x="396800" y="101104"/>
                    <a:pt x="397727" y="102149"/>
                    <a:pt x="398653" y="103194"/>
                  </a:cubicBezTo>
                  <a:cubicBezTo>
                    <a:pt x="401408" y="106306"/>
                    <a:pt x="404045" y="109490"/>
                    <a:pt x="406610" y="112768"/>
                  </a:cubicBezTo>
                  <a:cubicBezTo>
                    <a:pt x="412429" y="120014"/>
                    <a:pt x="417180" y="127782"/>
                    <a:pt x="421930" y="135669"/>
                  </a:cubicBezTo>
                  <a:cubicBezTo>
                    <a:pt x="426680" y="143532"/>
                    <a:pt x="431454" y="151491"/>
                    <a:pt x="437250" y="159140"/>
                  </a:cubicBezTo>
                  <a:cubicBezTo>
                    <a:pt x="438770" y="160589"/>
                    <a:pt x="440385" y="161207"/>
                    <a:pt x="441976" y="161207"/>
                  </a:cubicBezTo>
                  <a:cubicBezTo>
                    <a:pt x="447226" y="161207"/>
                    <a:pt x="451620" y="154365"/>
                    <a:pt x="446917" y="149448"/>
                  </a:cubicBezTo>
                  <a:cubicBezTo>
                    <a:pt x="445777" y="147642"/>
                    <a:pt x="444518" y="145718"/>
                    <a:pt x="443283" y="143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37"/>
            <p:cNvSpPr/>
            <p:nvPr/>
          </p:nvSpPr>
          <p:spPr>
            <a:xfrm>
              <a:off x="11004770" y="1595325"/>
              <a:ext cx="210412" cy="374347"/>
            </a:xfrm>
            <a:custGeom>
              <a:rect b="b" l="l" r="r" t="t"/>
              <a:pathLst>
                <a:path extrusionOk="0" h="374347" w="210412">
                  <a:moveTo>
                    <a:pt x="75852" y="103977"/>
                  </a:moveTo>
                  <a:cubicBezTo>
                    <a:pt x="77800" y="103431"/>
                    <a:pt x="79724" y="102837"/>
                    <a:pt x="81624" y="102172"/>
                  </a:cubicBezTo>
                  <a:cubicBezTo>
                    <a:pt x="85448" y="100889"/>
                    <a:pt x="89225" y="99416"/>
                    <a:pt x="92954" y="97801"/>
                  </a:cubicBezTo>
                  <a:lnTo>
                    <a:pt x="92978" y="97801"/>
                  </a:lnTo>
                  <a:cubicBezTo>
                    <a:pt x="95163" y="96922"/>
                    <a:pt x="97300" y="95995"/>
                    <a:pt x="99414" y="95021"/>
                  </a:cubicBezTo>
                  <a:cubicBezTo>
                    <a:pt x="99391" y="95045"/>
                    <a:pt x="99391" y="95045"/>
                    <a:pt x="99391" y="95045"/>
                  </a:cubicBezTo>
                  <a:cubicBezTo>
                    <a:pt x="98203" y="96352"/>
                    <a:pt x="97087" y="97706"/>
                    <a:pt x="95970" y="99084"/>
                  </a:cubicBezTo>
                  <a:cubicBezTo>
                    <a:pt x="95305" y="99891"/>
                    <a:pt x="94664" y="100723"/>
                    <a:pt x="94046" y="101578"/>
                  </a:cubicBezTo>
                  <a:cubicBezTo>
                    <a:pt x="93571" y="102243"/>
                    <a:pt x="93073" y="102885"/>
                    <a:pt x="92621" y="103550"/>
                  </a:cubicBezTo>
                  <a:cubicBezTo>
                    <a:pt x="92455" y="103764"/>
                    <a:pt x="92313" y="103977"/>
                    <a:pt x="92170" y="104215"/>
                  </a:cubicBezTo>
                  <a:cubicBezTo>
                    <a:pt x="91695" y="104880"/>
                    <a:pt x="91244" y="105569"/>
                    <a:pt x="90792" y="106258"/>
                  </a:cubicBezTo>
                  <a:cubicBezTo>
                    <a:pt x="90389" y="106852"/>
                    <a:pt x="90009" y="107446"/>
                    <a:pt x="89629" y="108064"/>
                  </a:cubicBezTo>
                  <a:cubicBezTo>
                    <a:pt x="89391" y="108420"/>
                    <a:pt x="89154" y="108776"/>
                    <a:pt x="88940" y="109156"/>
                  </a:cubicBezTo>
                  <a:cubicBezTo>
                    <a:pt x="87396" y="111651"/>
                    <a:pt x="85947" y="114240"/>
                    <a:pt x="84593" y="116830"/>
                  </a:cubicBezTo>
                  <a:cubicBezTo>
                    <a:pt x="84284" y="117423"/>
                    <a:pt x="83999" y="118017"/>
                    <a:pt x="83691" y="118611"/>
                  </a:cubicBezTo>
                  <a:cubicBezTo>
                    <a:pt x="83334" y="119324"/>
                    <a:pt x="83002" y="120037"/>
                    <a:pt x="82646" y="120749"/>
                  </a:cubicBezTo>
                  <a:cubicBezTo>
                    <a:pt x="82455" y="121201"/>
                    <a:pt x="82242" y="121628"/>
                    <a:pt x="82052" y="122056"/>
                  </a:cubicBezTo>
                  <a:cubicBezTo>
                    <a:pt x="81790" y="122602"/>
                    <a:pt x="81553" y="123149"/>
                    <a:pt x="81315" y="123695"/>
                  </a:cubicBezTo>
                  <a:cubicBezTo>
                    <a:pt x="80935" y="124550"/>
                    <a:pt x="80555" y="125406"/>
                    <a:pt x="80223" y="126261"/>
                  </a:cubicBezTo>
                  <a:cubicBezTo>
                    <a:pt x="79154" y="128803"/>
                    <a:pt x="78180" y="131368"/>
                    <a:pt x="77325" y="133887"/>
                  </a:cubicBezTo>
                  <a:cubicBezTo>
                    <a:pt x="61696" y="176458"/>
                    <a:pt x="60628" y="222877"/>
                    <a:pt x="61126" y="267753"/>
                  </a:cubicBezTo>
                  <a:cubicBezTo>
                    <a:pt x="63288" y="296118"/>
                    <a:pt x="64974" y="328902"/>
                    <a:pt x="86280" y="350116"/>
                  </a:cubicBezTo>
                  <a:cubicBezTo>
                    <a:pt x="87467" y="351209"/>
                    <a:pt x="88678" y="352301"/>
                    <a:pt x="89937" y="353370"/>
                  </a:cubicBezTo>
                  <a:cubicBezTo>
                    <a:pt x="90769" y="354083"/>
                    <a:pt x="91600" y="354796"/>
                    <a:pt x="92431" y="355509"/>
                  </a:cubicBezTo>
                  <a:cubicBezTo>
                    <a:pt x="93263" y="356221"/>
                    <a:pt x="94141" y="356910"/>
                    <a:pt x="94996" y="357599"/>
                  </a:cubicBezTo>
                  <a:cubicBezTo>
                    <a:pt x="96730" y="358953"/>
                    <a:pt x="98488" y="360307"/>
                    <a:pt x="100293" y="361566"/>
                  </a:cubicBezTo>
                  <a:cubicBezTo>
                    <a:pt x="101196" y="362208"/>
                    <a:pt x="102122" y="362825"/>
                    <a:pt x="103025" y="363419"/>
                  </a:cubicBezTo>
                  <a:cubicBezTo>
                    <a:pt x="103951" y="364037"/>
                    <a:pt x="104877" y="364631"/>
                    <a:pt x="105804" y="365177"/>
                  </a:cubicBezTo>
                  <a:cubicBezTo>
                    <a:pt x="106754" y="365747"/>
                    <a:pt x="107704" y="366294"/>
                    <a:pt x="108654" y="366816"/>
                  </a:cubicBezTo>
                  <a:cubicBezTo>
                    <a:pt x="109129" y="367078"/>
                    <a:pt x="109628" y="367339"/>
                    <a:pt x="110103" y="367600"/>
                  </a:cubicBezTo>
                  <a:cubicBezTo>
                    <a:pt x="111076" y="368099"/>
                    <a:pt x="112050" y="368598"/>
                    <a:pt x="113024" y="369050"/>
                  </a:cubicBezTo>
                  <a:cubicBezTo>
                    <a:pt x="114022" y="369525"/>
                    <a:pt x="115019" y="369952"/>
                    <a:pt x="116017" y="370356"/>
                  </a:cubicBezTo>
                  <a:cubicBezTo>
                    <a:pt x="118535" y="371378"/>
                    <a:pt x="121123" y="372233"/>
                    <a:pt x="123760" y="372874"/>
                  </a:cubicBezTo>
                  <a:cubicBezTo>
                    <a:pt x="124829" y="373136"/>
                    <a:pt x="125898" y="373373"/>
                    <a:pt x="126966" y="373563"/>
                  </a:cubicBezTo>
                  <a:cubicBezTo>
                    <a:pt x="128582" y="373848"/>
                    <a:pt x="130220" y="374062"/>
                    <a:pt x="131883" y="374205"/>
                  </a:cubicBezTo>
                  <a:cubicBezTo>
                    <a:pt x="133284" y="374300"/>
                    <a:pt x="134638" y="374347"/>
                    <a:pt x="135945" y="374347"/>
                  </a:cubicBezTo>
                  <a:cubicBezTo>
                    <a:pt x="138724" y="374347"/>
                    <a:pt x="141360" y="374133"/>
                    <a:pt x="143901" y="373730"/>
                  </a:cubicBezTo>
                  <a:cubicBezTo>
                    <a:pt x="145184" y="373540"/>
                    <a:pt x="146419" y="373278"/>
                    <a:pt x="147631" y="372969"/>
                  </a:cubicBezTo>
                  <a:cubicBezTo>
                    <a:pt x="148438" y="372779"/>
                    <a:pt x="149246" y="372542"/>
                    <a:pt x="150029" y="372304"/>
                  </a:cubicBezTo>
                  <a:cubicBezTo>
                    <a:pt x="150813" y="372067"/>
                    <a:pt x="151597" y="371805"/>
                    <a:pt x="152381" y="371520"/>
                  </a:cubicBezTo>
                  <a:cubicBezTo>
                    <a:pt x="153141" y="371235"/>
                    <a:pt x="153901" y="370926"/>
                    <a:pt x="154637" y="370617"/>
                  </a:cubicBezTo>
                  <a:cubicBezTo>
                    <a:pt x="155255" y="370332"/>
                    <a:pt x="155872" y="370047"/>
                    <a:pt x="156490" y="369762"/>
                  </a:cubicBezTo>
                  <a:cubicBezTo>
                    <a:pt x="156727" y="369643"/>
                    <a:pt x="156965" y="369525"/>
                    <a:pt x="157203" y="369406"/>
                  </a:cubicBezTo>
                  <a:cubicBezTo>
                    <a:pt x="158153" y="368907"/>
                    <a:pt x="159079" y="368384"/>
                    <a:pt x="160005" y="367838"/>
                  </a:cubicBezTo>
                  <a:cubicBezTo>
                    <a:pt x="160694" y="367434"/>
                    <a:pt x="161359" y="366983"/>
                    <a:pt x="162048" y="366531"/>
                  </a:cubicBezTo>
                  <a:cubicBezTo>
                    <a:pt x="162048" y="366531"/>
                    <a:pt x="162048" y="366508"/>
                    <a:pt x="162072" y="366508"/>
                  </a:cubicBezTo>
                  <a:cubicBezTo>
                    <a:pt x="164399" y="364940"/>
                    <a:pt x="166608" y="363134"/>
                    <a:pt x="168698" y="361163"/>
                  </a:cubicBezTo>
                  <a:cubicBezTo>
                    <a:pt x="168698" y="361163"/>
                    <a:pt x="168698" y="361139"/>
                    <a:pt x="168722" y="361139"/>
                  </a:cubicBezTo>
                  <a:cubicBezTo>
                    <a:pt x="169007" y="360854"/>
                    <a:pt x="169316" y="360569"/>
                    <a:pt x="169601" y="360283"/>
                  </a:cubicBezTo>
                  <a:cubicBezTo>
                    <a:pt x="169743" y="360141"/>
                    <a:pt x="169886" y="359998"/>
                    <a:pt x="170052" y="359856"/>
                  </a:cubicBezTo>
                  <a:cubicBezTo>
                    <a:pt x="170480" y="359405"/>
                    <a:pt x="170907" y="358953"/>
                    <a:pt x="171335" y="358502"/>
                  </a:cubicBezTo>
                  <a:cubicBezTo>
                    <a:pt x="172190" y="357575"/>
                    <a:pt x="173045" y="356625"/>
                    <a:pt x="173853" y="355627"/>
                  </a:cubicBezTo>
                  <a:cubicBezTo>
                    <a:pt x="174399" y="354962"/>
                    <a:pt x="174921" y="354297"/>
                    <a:pt x="175420" y="353632"/>
                  </a:cubicBezTo>
                  <a:cubicBezTo>
                    <a:pt x="182474" y="344438"/>
                    <a:pt x="187890" y="332845"/>
                    <a:pt x="192070" y="320254"/>
                  </a:cubicBezTo>
                  <a:cubicBezTo>
                    <a:pt x="196726" y="306286"/>
                    <a:pt x="199908" y="291082"/>
                    <a:pt x="202236" y="276614"/>
                  </a:cubicBezTo>
                  <a:cubicBezTo>
                    <a:pt x="202996" y="271792"/>
                    <a:pt x="203685" y="267064"/>
                    <a:pt x="204279" y="262455"/>
                  </a:cubicBezTo>
                  <a:cubicBezTo>
                    <a:pt x="205110" y="256041"/>
                    <a:pt x="205823" y="249888"/>
                    <a:pt x="206440" y="244258"/>
                  </a:cubicBezTo>
                  <a:cubicBezTo>
                    <a:pt x="206440" y="244234"/>
                    <a:pt x="206440" y="244234"/>
                    <a:pt x="206440" y="244234"/>
                  </a:cubicBezTo>
                  <a:cubicBezTo>
                    <a:pt x="206606" y="242619"/>
                    <a:pt x="206796" y="241051"/>
                    <a:pt x="206939" y="239531"/>
                  </a:cubicBezTo>
                  <a:cubicBezTo>
                    <a:pt x="207034" y="238770"/>
                    <a:pt x="207105" y="238010"/>
                    <a:pt x="207200" y="237274"/>
                  </a:cubicBezTo>
                  <a:cubicBezTo>
                    <a:pt x="207366" y="235801"/>
                    <a:pt x="207509" y="234375"/>
                    <a:pt x="207675" y="232998"/>
                  </a:cubicBezTo>
                  <a:cubicBezTo>
                    <a:pt x="210145" y="192422"/>
                    <a:pt x="218839" y="111413"/>
                    <a:pt x="183187" y="84640"/>
                  </a:cubicBezTo>
                  <a:cubicBezTo>
                    <a:pt x="182783" y="84284"/>
                    <a:pt x="182356" y="83951"/>
                    <a:pt x="181904" y="83618"/>
                  </a:cubicBezTo>
                  <a:cubicBezTo>
                    <a:pt x="181643" y="83428"/>
                    <a:pt x="181382" y="83214"/>
                    <a:pt x="181121" y="83024"/>
                  </a:cubicBezTo>
                  <a:cubicBezTo>
                    <a:pt x="180764" y="82763"/>
                    <a:pt x="180408" y="82502"/>
                    <a:pt x="180028" y="82240"/>
                  </a:cubicBezTo>
                  <a:cubicBezTo>
                    <a:pt x="179553" y="81908"/>
                    <a:pt x="179078" y="81599"/>
                    <a:pt x="178603" y="81290"/>
                  </a:cubicBezTo>
                  <a:cubicBezTo>
                    <a:pt x="178057" y="80958"/>
                    <a:pt x="177534" y="80625"/>
                    <a:pt x="176988" y="80316"/>
                  </a:cubicBezTo>
                  <a:cubicBezTo>
                    <a:pt x="176964" y="80292"/>
                    <a:pt x="176964" y="80292"/>
                    <a:pt x="176964" y="80292"/>
                  </a:cubicBezTo>
                  <a:cubicBezTo>
                    <a:pt x="176418" y="79984"/>
                    <a:pt x="175871" y="79699"/>
                    <a:pt x="175325" y="79414"/>
                  </a:cubicBezTo>
                  <a:cubicBezTo>
                    <a:pt x="174779" y="79128"/>
                    <a:pt x="174233" y="78867"/>
                    <a:pt x="173686" y="78606"/>
                  </a:cubicBezTo>
                  <a:cubicBezTo>
                    <a:pt x="173615" y="78582"/>
                    <a:pt x="173568" y="78558"/>
                    <a:pt x="173520" y="78534"/>
                  </a:cubicBezTo>
                  <a:cubicBezTo>
                    <a:pt x="172974" y="78297"/>
                    <a:pt x="172451" y="78059"/>
                    <a:pt x="171905" y="77846"/>
                  </a:cubicBezTo>
                  <a:cubicBezTo>
                    <a:pt x="171335" y="77608"/>
                    <a:pt x="170741" y="77370"/>
                    <a:pt x="170147" y="77180"/>
                  </a:cubicBezTo>
                  <a:cubicBezTo>
                    <a:pt x="169696" y="77014"/>
                    <a:pt x="169245" y="76872"/>
                    <a:pt x="168817" y="76729"/>
                  </a:cubicBezTo>
                  <a:cubicBezTo>
                    <a:pt x="168580" y="76658"/>
                    <a:pt x="168342" y="76563"/>
                    <a:pt x="168105" y="76491"/>
                  </a:cubicBezTo>
                  <a:cubicBezTo>
                    <a:pt x="167630" y="76349"/>
                    <a:pt x="167131" y="76206"/>
                    <a:pt x="166656" y="76088"/>
                  </a:cubicBezTo>
                  <a:cubicBezTo>
                    <a:pt x="166608" y="76064"/>
                    <a:pt x="166561" y="76064"/>
                    <a:pt x="166537" y="76040"/>
                  </a:cubicBezTo>
                  <a:cubicBezTo>
                    <a:pt x="166038" y="75921"/>
                    <a:pt x="165539" y="75803"/>
                    <a:pt x="165041" y="75684"/>
                  </a:cubicBezTo>
                  <a:cubicBezTo>
                    <a:pt x="163829" y="75399"/>
                    <a:pt x="162594" y="75185"/>
                    <a:pt x="161359" y="75019"/>
                  </a:cubicBezTo>
                  <a:cubicBezTo>
                    <a:pt x="160860" y="74947"/>
                    <a:pt x="160362" y="74876"/>
                    <a:pt x="159863" y="74852"/>
                  </a:cubicBezTo>
                  <a:cubicBezTo>
                    <a:pt x="159839" y="74829"/>
                    <a:pt x="159839" y="74829"/>
                    <a:pt x="159815" y="74829"/>
                  </a:cubicBezTo>
                  <a:cubicBezTo>
                    <a:pt x="159791" y="74829"/>
                    <a:pt x="159768" y="74805"/>
                    <a:pt x="159768" y="74829"/>
                  </a:cubicBezTo>
                  <a:cubicBezTo>
                    <a:pt x="159388" y="74710"/>
                    <a:pt x="158960" y="74615"/>
                    <a:pt x="158556" y="74520"/>
                  </a:cubicBezTo>
                  <a:cubicBezTo>
                    <a:pt x="158509" y="74496"/>
                    <a:pt x="158438" y="74496"/>
                    <a:pt x="158390" y="74472"/>
                  </a:cubicBezTo>
                  <a:cubicBezTo>
                    <a:pt x="158010" y="74377"/>
                    <a:pt x="157606" y="74306"/>
                    <a:pt x="157179" y="74211"/>
                  </a:cubicBezTo>
                  <a:cubicBezTo>
                    <a:pt x="155587" y="73926"/>
                    <a:pt x="153877" y="73688"/>
                    <a:pt x="152096" y="73522"/>
                  </a:cubicBezTo>
                  <a:cubicBezTo>
                    <a:pt x="151763" y="73498"/>
                    <a:pt x="151407" y="73474"/>
                    <a:pt x="151075" y="73451"/>
                  </a:cubicBezTo>
                  <a:cubicBezTo>
                    <a:pt x="150837" y="73427"/>
                    <a:pt x="150623" y="73427"/>
                    <a:pt x="150409" y="73403"/>
                  </a:cubicBezTo>
                  <a:cubicBezTo>
                    <a:pt x="150077" y="73379"/>
                    <a:pt x="149768" y="73379"/>
                    <a:pt x="149436" y="73356"/>
                  </a:cubicBezTo>
                  <a:cubicBezTo>
                    <a:pt x="146823" y="73237"/>
                    <a:pt x="144163" y="73308"/>
                    <a:pt x="141598" y="73546"/>
                  </a:cubicBezTo>
                  <a:lnTo>
                    <a:pt x="141574" y="73546"/>
                  </a:lnTo>
                  <a:cubicBezTo>
                    <a:pt x="153521" y="64661"/>
                    <a:pt x="164494" y="54707"/>
                    <a:pt x="174161" y="42995"/>
                  </a:cubicBezTo>
                  <a:cubicBezTo>
                    <a:pt x="184232" y="32827"/>
                    <a:pt x="195467" y="22494"/>
                    <a:pt x="199077" y="8121"/>
                  </a:cubicBezTo>
                  <a:cubicBezTo>
                    <a:pt x="200407" y="5175"/>
                    <a:pt x="200241" y="-1239"/>
                    <a:pt x="195823" y="210"/>
                  </a:cubicBezTo>
                  <a:lnTo>
                    <a:pt x="195823" y="210"/>
                  </a:lnTo>
                  <a:cubicBezTo>
                    <a:pt x="195799" y="186"/>
                    <a:pt x="195776" y="186"/>
                    <a:pt x="195752" y="163"/>
                  </a:cubicBezTo>
                  <a:cubicBezTo>
                    <a:pt x="195419" y="44"/>
                    <a:pt x="195015" y="44"/>
                    <a:pt x="194540" y="186"/>
                  </a:cubicBezTo>
                  <a:cubicBezTo>
                    <a:pt x="194422" y="210"/>
                    <a:pt x="194303" y="258"/>
                    <a:pt x="194184" y="305"/>
                  </a:cubicBezTo>
                  <a:cubicBezTo>
                    <a:pt x="194065" y="353"/>
                    <a:pt x="193923" y="424"/>
                    <a:pt x="193804" y="495"/>
                  </a:cubicBezTo>
                  <a:cubicBezTo>
                    <a:pt x="193400" y="970"/>
                    <a:pt x="193020" y="1446"/>
                    <a:pt x="192664" y="1944"/>
                  </a:cubicBezTo>
                  <a:cubicBezTo>
                    <a:pt x="190075" y="5389"/>
                    <a:pt x="187961" y="9285"/>
                    <a:pt x="185016" y="12540"/>
                  </a:cubicBezTo>
                  <a:cubicBezTo>
                    <a:pt x="175183" y="23848"/>
                    <a:pt x="164684" y="34562"/>
                    <a:pt x="153426" y="44444"/>
                  </a:cubicBezTo>
                  <a:cubicBezTo>
                    <a:pt x="150623" y="46915"/>
                    <a:pt x="147773" y="49338"/>
                    <a:pt x="144852" y="51690"/>
                  </a:cubicBezTo>
                  <a:cubicBezTo>
                    <a:pt x="144852" y="51690"/>
                    <a:pt x="144852" y="51690"/>
                    <a:pt x="144828" y="51690"/>
                  </a:cubicBezTo>
                  <a:cubicBezTo>
                    <a:pt x="142904" y="53258"/>
                    <a:pt x="140956" y="54802"/>
                    <a:pt x="138961" y="56322"/>
                  </a:cubicBezTo>
                  <a:cubicBezTo>
                    <a:pt x="138961" y="56322"/>
                    <a:pt x="138961" y="56322"/>
                    <a:pt x="138937" y="56322"/>
                  </a:cubicBezTo>
                  <a:cubicBezTo>
                    <a:pt x="127964" y="64756"/>
                    <a:pt x="116349" y="72334"/>
                    <a:pt x="104070" y="78796"/>
                  </a:cubicBezTo>
                  <a:cubicBezTo>
                    <a:pt x="98844" y="80411"/>
                    <a:pt x="93476" y="81718"/>
                    <a:pt x="88251" y="83286"/>
                  </a:cubicBezTo>
                  <a:cubicBezTo>
                    <a:pt x="73667" y="87443"/>
                    <a:pt x="59012" y="90935"/>
                    <a:pt x="43930" y="92836"/>
                  </a:cubicBezTo>
                  <a:cubicBezTo>
                    <a:pt x="37778" y="94309"/>
                    <a:pt x="31508" y="94309"/>
                    <a:pt x="25214" y="94309"/>
                  </a:cubicBezTo>
                  <a:cubicBezTo>
                    <a:pt x="18967" y="94309"/>
                    <a:pt x="12720" y="94285"/>
                    <a:pt x="6640" y="95758"/>
                  </a:cubicBezTo>
                  <a:cubicBezTo>
                    <a:pt x="4739" y="96280"/>
                    <a:pt x="3409" y="97587"/>
                    <a:pt x="2673" y="99179"/>
                  </a:cubicBezTo>
                  <a:lnTo>
                    <a:pt x="2649" y="99202"/>
                  </a:lnTo>
                  <a:cubicBezTo>
                    <a:pt x="2649" y="99202"/>
                    <a:pt x="2649" y="99226"/>
                    <a:pt x="2626" y="99226"/>
                  </a:cubicBezTo>
                  <a:lnTo>
                    <a:pt x="2626" y="99250"/>
                  </a:lnTo>
                  <a:cubicBezTo>
                    <a:pt x="2459" y="99369"/>
                    <a:pt x="2293" y="99511"/>
                    <a:pt x="2151" y="99630"/>
                  </a:cubicBezTo>
                  <a:cubicBezTo>
                    <a:pt x="1676" y="100058"/>
                    <a:pt x="1295" y="100557"/>
                    <a:pt x="963" y="101103"/>
                  </a:cubicBezTo>
                  <a:lnTo>
                    <a:pt x="963" y="101127"/>
                  </a:lnTo>
                  <a:cubicBezTo>
                    <a:pt x="-533" y="103692"/>
                    <a:pt x="-320" y="107256"/>
                    <a:pt x="1842" y="109465"/>
                  </a:cubicBezTo>
                  <a:cubicBezTo>
                    <a:pt x="2531" y="110154"/>
                    <a:pt x="3409" y="110724"/>
                    <a:pt x="4478" y="111081"/>
                  </a:cubicBezTo>
                  <a:cubicBezTo>
                    <a:pt x="4644" y="111128"/>
                    <a:pt x="4811" y="111176"/>
                    <a:pt x="4977" y="111223"/>
                  </a:cubicBezTo>
                  <a:cubicBezTo>
                    <a:pt x="5072" y="111247"/>
                    <a:pt x="5167" y="111271"/>
                    <a:pt x="5286" y="111294"/>
                  </a:cubicBezTo>
                  <a:cubicBezTo>
                    <a:pt x="5476" y="111342"/>
                    <a:pt x="5666" y="111366"/>
                    <a:pt x="5880" y="111389"/>
                  </a:cubicBezTo>
                  <a:cubicBezTo>
                    <a:pt x="8421" y="111698"/>
                    <a:pt x="10962" y="111841"/>
                    <a:pt x="13480" y="111841"/>
                  </a:cubicBezTo>
                  <a:cubicBezTo>
                    <a:pt x="20867" y="111841"/>
                    <a:pt x="28206" y="110724"/>
                    <a:pt x="35546" y="109774"/>
                  </a:cubicBezTo>
                  <a:cubicBezTo>
                    <a:pt x="38372" y="109394"/>
                    <a:pt x="41222" y="109061"/>
                    <a:pt x="44073" y="108824"/>
                  </a:cubicBezTo>
                  <a:cubicBezTo>
                    <a:pt x="44690" y="108776"/>
                    <a:pt x="45331" y="108705"/>
                    <a:pt x="45949" y="108681"/>
                  </a:cubicBezTo>
                  <a:cubicBezTo>
                    <a:pt x="55093" y="108396"/>
                    <a:pt x="64072" y="107042"/>
                    <a:pt x="72860" y="104761"/>
                  </a:cubicBezTo>
                  <a:cubicBezTo>
                    <a:pt x="73905" y="104548"/>
                    <a:pt x="74855" y="104263"/>
                    <a:pt x="75852" y="1039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37"/>
            <p:cNvSpPr/>
            <p:nvPr/>
          </p:nvSpPr>
          <p:spPr>
            <a:xfrm>
              <a:off x="11330087" y="1607770"/>
              <a:ext cx="239465" cy="366104"/>
            </a:xfrm>
            <a:custGeom>
              <a:rect b="b" l="l" r="r" t="t"/>
              <a:pathLst>
                <a:path extrusionOk="0" h="366104" w="239465">
                  <a:moveTo>
                    <a:pt x="234075" y="143464"/>
                  </a:moveTo>
                  <a:cubicBezTo>
                    <a:pt x="234052" y="143464"/>
                    <a:pt x="234028" y="143464"/>
                    <a:pt x="234028" y="143464"/>
                  </a:cubicBezTo>
                  <a:lnTo>
                    <a:pt x="234028" y="143464"/>
                  </a:lnTo>
                  <a:cubicBezTo>
                    <a:pt x="233363" y="143155"/>
                    <a:pt x="232627" y="142918"/>
                    <a:pt x="231795" y="142823"/>
                  </a:cubicBezTo>
                  <a:cubicBezTo>
                    <a:pt x="226522" y="142229"/>
                    <a:pt x="221321" y="141326"/>
                    <a:pt x="216167" y="140162"/>
                  </a:cubicBezTo>
                  <a:cubicBezTo>
                    <a:pt x="214456" y="139782"/>
                    <a:pt x="212746" y="139354"/>
                    <a:pt x="211060" y="138903"/>
                  </a:cubicBezTo>
                  <a:lnTo>
                    <a:pt x="211036" y="138903"/>
                  </a:lnTo>
                  <a:cubicBezTo>
                    <a:pt x="209326" y="138451"/>
                    <a:pt x="207640" y="137976"/>
                    <a:pt x="205953" y="137454"/>
                  </a:cubicBezTo>
                  <a:cubicBezTo>
                    <a:pt x="202580" y="136432"/>
                    <a:pt x="199255" y="135292"/>
                    <a:pt x="195954" y="134056"/>
                  </a:cubicBezTo>
                  <a:cubicBezTo>
                    <a:pt x="194315" y="133439"/>
                    <a:pt x="192676" y="132774"/>
                    <a:pt x="191061" y="132108"/>
                  </a:cubicBezTo>
                  <a:cubicBezTo>
                    <a:pt x="191061" y="132108"/>
                    <a:pt x="191061" y="132108"/>
                    <a:pt x="191037" y="132108"/>
                  </a:cubicBezTo>
                  <a:cubicBezTo>
                    <a:pt x="189422" y="131443"/>
                    <a:pt x="187807" y="130731"/>
                    <a:pt x="186215" y="129994"/>
                  </a:cubicBezTo>
                  <a:cubicBezTo>
                    <a:pt x="183817" y="128901"/>
                    <a:pt x="181418" y="127761"/>
                    <a:pt x="179066" y="126549"/>
                  </a:cubicBezTo>
                  <a:cubicBezTo>
                    <a:pt x="177499" y="125742"/>
                    <a:pt x="175955" y="124910"/>
                    <a:pt x="174411" y="124055"/>
                  </a:cubicBezTo>
                  <a:cubicBezTo>
                    <a:pt x="167475" y="120207"/>
                    <a:pt x="160777" y="115883"/>
                    <a:pt x="154436" y="111155"/>
                  </a:cubicBezTo>
                  <a:cubicBezTo>
                    <a:pt x="146645" y="105478"/>
                    <a:pt x="139804" y="98778"/>
                    <a:pt x="133463" y="91580"/>
                  </a:cubicBezTo>
                  <a:cubicBezTo>
                    <a:pt x="131871" y="89775"/>
                    <a:pt x="130327" y="87969"/>
                    <a:pt x="128807" y="86140"/>
                  </a:cubicBezTo>
                  <a:cubicBezTo>
                    <a:pt x="128024" y="85214"/>
                    <a:pt x="127287" y="84287"/>
                    <a:pt x="126527" y="83337"/>
                  </a:cubicBezTo>
                  <a:cubicBezTo>
                    <a:pt x="122774" y="78657"/>
                    <a:pt x="119140" y="73882"/>
                    <a:pt x="115554" y="69107"/>
                  </a:cubicBezTo>
                  <a:cubicBezTo>
                    <a:pt x="114651" y="67990"/>
                    <a:pt x="113725" y="66850"/>
                    <a:pt x="112846" y="65710"/>
                  </a:cubicBezTo>
                  <a:lnTo>
                    <a:pt x="112846" y="65686"/>
                  </a:lnTo>
                  <a:cubicBezTo>
                    <a:pt x="110162" y="62289"/>
                    <a:pt x="107549" y="58820"/>
                    <a:pt x="105055" y="55305"/>
                  </a:cubicBezTo>
                  <a:cubicBezTo>
                    <a:pt x="104224" y="54117"/>
                    <a:pt x="103393" y="52953"/>
                    <a:pt x="102585" y="51765"/>
                  </a:cubicBezTo>
                  <a:cubicBezTo>
                    <a:pt x="100946" y="49389"/>
                    <a:pt x="99379" y="46990"/>
                    <a:pt x="97859" y="44567"/>
                  </a:cubicBezTo>
                  <a:lnTo>
                    <a:pt x="97859" y="44543"/>
                  </a:lnTo>
                  <a:cubicBezTo>
                    <a:pt x="96315" y="42120"/>
                    <a:pt x="94842" y="39673"/>
                    <a:pt x="93393" y="37179"/>
                  </a:cubicBezTo>
                  <a:lnTo>
                    <a:pt x="93393" y="37155"/>
                  </a:lnTo>
                  <a:cubicBezTo>
                    <a:pt x="91944" y="34660"/>
                    <a:pt x="90567" y="32142"/>
                    <a:pt x="89260" y="29600"/>
                  </a:cubicBezTo>
                  <a:cubicBezTo>
                    <a:pt x="89260" y="29577"/>
                    <a:pt x="89260" y="29577"/>
                    <a:pt x="89260" y="29577"/>
                  </a:cubicBezTo>
                  <a:cubicBezTo>
                    <a:pt x="85935" y="23186"/>
                    <a:pt x="82966" y="16606"/>
                    <a:pt x="80425" y="9788"/>
                  </a:cubicBezTo>
                  <a:cubicBezTo>
                    <a:pt x="79712" y="8386"/>
                    <a:pt x="78596" y="5298"/>
                    <a:pt x="77171" y="3468"/>
                  </a:cubicBezTo>
                  <a:lnTo>
                    <a:pt x="77147" y="3445"/>
                  </a:lnTo>
                  <a:cubicBezTo>
                    <a:pt x="76221" y="1402"/>
                    <a:pt x="75128" y="0"/>
                    <a:pt x="73774" y="0"/>
                  </a:cubicBezTo>
                  <a:cubicBezTo>
                    <a:pt x="71470" y="119"/>
                    <a:pt x="71280" y="3255"/>
                    <a:pt x="71304" y="5013"/>
                  </a:cubicBezTo>
                  <a:cubicBezTo>
                    <a:pt x="71375" y="33853"/>
                    <a:pt x="84486" y="60745"/>
                    <a:pt x="102039" y="83076"/>
                  </a:cubicBezTo>
                  <a:lnTo>
                    <a:pt x="102039" y="83076"/>
                  </a:lnTo>
                  <a:cubicBezTo>
                    <a:pt x="102039" y="83076"/>
                    <a:pt x="102039" y="83052"/>
                    <a:pt x="102015" y="83052"/>
                  </a:cubicBezTo>
                  <a:cubicBezTo>
                    <a:pt x="101184" y="82624"/>
                    <a:pt x="100329" y="82244"/>
                    <a:pt x="99474" y="81840"/>
                  </a:cubicBezTo>
                  <a:cubicBezTo>
                    <a:pt x="97930" y="81175"/>
                    <a:pt x="96339" y="80557"/>
                    <a:pt x="94747" y="80035"/>
                  </a:cubicBezTo>
                  <a:cubicBezTo>
                    <a:pt x="93156" y="79512"/>
                    <a:pt x="91517" y="79061"/>
                    <a:pt x="89878" y="78681"/>
                  </a:cubicBezTo>
                  <a:lnTo>
                    <a:pt x="89854" y="78681"/>
                  </a:lnTo>
                  <a:cubicBezTo>
                    <a:pt x="88762" y="78419"/>
                    <a:pt x="87669" y="78206"/>
                    <a:pt x="86553" y="78016"/>
                  </a:cubicBezTo>
                  <a:cubicBezTo>
                    <a:pt x="86529" y="78039"/>
                    <a:pt x="86529" y="78039"/>
                    <a:pt x="86529" y="78016"/>
                  </a:cubicBezTo>
                  <a:cubicBezTo>
                    <a:pt x="80900" y="77065"/>
                    <a:pt x="75152" y="76923"/>
                    <a:pt x="69475" y="77540"/>
                  </a:cubicBezTo>
                  <a:cubicBezTo>
                    <a:pt x="68905" y="77612"/>
                    <a:pt x="68311" y="77683"/>
                    <a:pt x="67741" y="77754"/>
                  </a:cubicBezTo>
                  <a:cubicBezTo>
                    <a:pt x="66957" y="77873"/>
                    <a:pt x="66197" y="77992"/>
                    <a:pt x="65414" y="78134"/>
                  </a:cubicBezTo>
                  <a:cubicBezTo>
                    <a:pt x="65247" y="78158"/>
                    <a:pt x="65081" y="78182"/>
                    <a:pt x="64915" y="78229"/>
                  </a:cubicBezTo>
                  <a:cubicBezTo>
                    <a:pt x="64202" y="78372"/>
                    <a:pt x="63466" y="78514"/>
                    <a:pt x="62753" y="78681"/>
                  </a:cubicBezTo>
                  <a:cubicBezTo>
                    <a:pt x="62540" y="78728"/>
                    <a:pt x="62326" y="78776"/>
                    <a:pt x="62136" y="78823"/>
                  </a:cubicBezTo>
                  <a:cubicBezTo>
                    <a:pt x="61447" y="78990"/>
                    <a:pt x="60782" y="79156"/>
                    <a:pt x="60117" y="79322"/>
                  </a:cubicBezTo>
                  <a:cubicBezTo>
                    <a:pt x="59404" y="79512"/>
                    <a:pt x="58692" y="79726"/>
                    <a:pt x="58003" y="79940"/>
                  </a:cubicBezTo>
                  <a:cubicBezTo>
                    <a:pt x="57694" y="80035"/>
                    <a:pt x="57385" y="80130"/>
                    <a:pt x="57100" y="80225"/>
                  </a:cubicBezTo>
                  <a:cubicBezTo>
                    <a:pt x="56222" y="80510"/>
                    <a:pt x="55343" y="80819"/>
                    <a:pt x="54488" y="81151"/>
                  </a:cubicBezTo>
                  <a:cubicBezTo>
                    <a:pt x="52445" y="81983"/>
                    <a:pt x="50545" y="83076"/>
                    <a:pt x="48740" y="84311"/>
                  </a:cubicBezTo>
                  <a:cubicBezTo>
                    <a:pt x="48289" y="84620"/>
                    <a:pt x="47837" y="84929"/>
                    <a:pt x="47386" y="85285"/>
                  </a:cubicBezTo>
                  <a:cubicBezTo>
                    <a:pt x="46056" y="86259"/>
                    <a:pt x="44773" y="87304"/>
                    <a:pt x="43514" y="88349"/>
                  </a:cubicBezTo>
                  <a:cubicBezTo>
                    <a:pt x="43301" y="88516"/>
                    <a:pt x="43111" y="88706"/>
                    <a:pt x="42921" y="88896"/>
                  </a:cubicBezTo>
                  <a:cubicBezTo>
                    <a:pt x="42754" y="89038"/>
                    <a:pt x="42636" y="89205"/>
                    <a:pt x="42517" y="89371"/>
                  </a:cubicBezTo>
                  <a:cubicBezTo>
                    <a:pt x="42517" y="89371"/>
                    <a:pt x="42517" y="89371"/>
                    <a:pt x="42493" y="89395"/>
                  </a:cubicBezTo>
                  <a:cubicBezTo>
                    <a:pt x="41899" y="89870"/>
                    <a:pt x="41282" y="90369"/>
                    <a:pt x="40688" y="90844"/>
                  </a:cubicBezTo>
                  <a:cubicBezTo>
                    <a:pt x="40094" y="91343"/>
                    <a:pt x="39500" y="91865"/>
                    <a:pt x="38930" y="92388"/>
                  </a:cubicBezTo>
                  <a:cubicBezTo>
                    <a:pt x="38360" y="92911"/>
                    <a:pt x="37790" y="93457"/>
                    <a:pt x="37220" y="94027"/>
                  </a:cubicBezTo>
                  <a:cubicBezTo>
                    <a:pt x="36674" y="94574"/>
                    <a:pt x="36128" y="95120"/>
                    <a:pt x="35605" y="95690"/>
                  </a:cubicBezTo>
                  <a:cubicBezTo>
                    <a:pt x="35581" y="95714"/>
                    <a:pt x="35581" y="95714"/>
                    <a:pt x="35581" y="95738"/>
                  </a:cubicBezTo>
                  <a:cubicBezTo>
                    <a:pt x="35035" y="96332"/>
                    <a:pt x="34489" y="96925"/>
                    <a:pt x="33966" y="97543"/>
                  </a:cubicBezTo>
                  <a:cubicBezTo>
                    <a:pt x="33444" y="98137"/>
                    <a:pt x="32921" y="98778"/>
                    <a:pt x="32422" y="99396"/>
                  </a:cubicBezTo>
                  <a:cubicBezTo>
                    <a:pt x="31924" y="100014"/>
                    <a:pt x="31401" y="100679"/>
                    <a:pt x="30926" y="101320"/>
                  </a:cubicBezTo>
                  <a:cubicBezTo>
                    <a:pt x="30427" y="101986"/>
                    <a:pt x="29928" y="102627"/>
                    <a:pt x="29477" y="103316"/>
                  </a:cubicBezTo>
                  <a:cubicBezTo>
                    <a:pt x="28123" y="105216"/>
                    <a:pt x="26841" y="107188"/>
                    <a:pt x="25629" y="109207"/>
                  </a:cubicBezTo>
                  <a:cubicBezTo>
                    <a:pt x="25344" y="109683"/>
                    <a:pt x="25059" y="110134"/>
                    <a:pt x="24798" y="110633"/>
                  </a:cubicBezTo>
                  <a:cubicBezTo>
                    <a:pt x="22850" y="113959"/>
                    <a:pt x="21069" y="117427"/>
                    <a:pt x="19454" y="120967"/>
                  </a:cubicBezTo>
                  <a:cubicBezTo>
                    <a:pt x="19098" y="121727"/>
                    <a:pt x="18765" y="122463"/>
                    <a:pt x="18433" y="123224"/>
                  </a:cubicBezTo>
                  <a:cubicBezTo>
                    <a:pt x="18195" y="123770"/>
                    <a:pt x="17958" y="124316"/>
                    <a:pt x="17744" y="124839"/>
                  </a:cubicBezTo>
                  <a:cubicBezTo>
                    <a:pt x="17506" y="125385"/>
                    <a:pt x="17292" y="125932"/>
                    <a:pt x="17055" y="126478"/>
                  </a:cubicBezTo>
                  <a:cubicBezTo>
                    <a:pt x="15179" y="130968"/>
                    <a:pt x="13540" y="135529"/>
                    <a:pt x="12067" y="140019"/>
                  </a:cubicBezTo>
                  <a:cubicBezTo>
                    <a:pt x="11806" y="140803"/>
                    <a:pt x="11568" y="141587"/>
                    <a:pt x="11307" y="142395"/>
                  </a:cubicBezTo>
                  <a:cubicBezTo>
                    <a:pt x="11141" y="142918"/>
                    <a:pt x="10974" y="143440"/>
                    <a:pt x="10832" y="143963"/>
                  </a:cubicBezTo>
                  <a:cubicBezTo>
                    <a:pt x="9977" y="146790"/>
                    <a:pt x="9193" y="149569"/>
                    <a:pt x="8480" y="152254"/>
                  </a:cubicBezTo>
                  <a:cubicBezTo>
                    <a:pt x="8219" y="153275"/>
                    <a:pt x="7958" y="154297"/>
                    <a:pt x="7697" y="155271"/>
                  </a:cubicBezTo>
                  <a:cubicBezTo>
                    <a:pt x="7578" y="155770"/>
                    <a:pt x="7459" y="156269"/>
                    <a:pt x="7340" y="156767"/>
                  </a:cubicBezTo>
                  <a:cubicBezTo>
                    <a:pt x="7222" y="157266"/>
                    <a:pt x="7103" y="157741"/>
                    <a:pt x="6984" y="158217"/>
                  </a:cubicBezTo>
                  <a:cubicBezTo>
                    <a:pt x="381" y="186296"/>
                    <a:pt x="452" y="215374"/>
                    <a:pt x="1" y="244048"/>
                  </a:cubicBezTo>
                  <a:cubicBezTo>
                    <a:pt x="-70" y="277948"/>
                    <a:pt x="3184" y="313939"/>
                    <a:pt x="20689" y="343682"/>
                  </a:cubicBezTo>
                  <a:cubicBezTo>
                    <a:pt x="24418" y="350120"/>
                    <a:pt x="29833" y="354538"/>
                    <a:pt x="36080" y="357650"/>
                  </a:cubicBezTo>
                  <a:cubicBezTo>
                    <a:pt x="37054" y="358125"/>
                    <a:pt x="38028" y="358577"/>
                    <a:pt x="39002" y="359004"/>
                  </a:cubicBezTo>
                  <a:cubicBezTo>
                    <a:pt x="41496" y="360073"/>
                    <a:pt x="44085" y="360952"/>
                    <a:pt x="46745" y="361689"/>
                  </a:cubicBezTo>
                  <a:cubicBezTo>
                    <a:pt x="48312" y="362140"/>
                    <a:pt x="49927" y="362520"/>
                    <a:pt x="51543" y="362900"/>
                  </a:cubicBezTo>
                  <a:cubicBezTo>
                    <a:pt x="52611" y="363138"/>
                    <a:pt x="53704" y="363375"/>
                    <a:pt x="54773" y="363566"/>
                  </a:cubicBezTo>
                  <a:cubicBezTo>
                    <a:pt x="55794" y="363756"/>
                    <a:pt x="56815" y="363946"/>
                    <a:pt x="57861" y="364112"/>
                  </a:cubicBezTo>
                  <a:cubicBezTo>
                    <a:pt x="57908" y="364136"/>
                    <a:pt x="57979" y="364136"/>
                    <a:pt x="58027" y="364136"/>
                  </a:cubicBezTo>
                  <a:cubicBezTo>
                    <a:pt x="59642" y="364397"/>
                    <a:pt x="61257" y="364635"/>
                    <a:pt x="62848" y="364872"/>
                  </a:cubicBezTo>
                  <a:cubicBezTo>
                    <a:pt x="63917" y="365015"/>
                    <a:pt x="64986" y="365157"/>
                    <a:pt x="66031" y="365276"/>
                  </a:cubicBezTo>
                  <a:cubicBezTo>
                    <a:pt x="74249" y="366773"/>
                    <a:pt x="81612" y="366179"/>
                    <a:pt x="88215" y="363993"/>
                  </a:cubicBezTo>
                  <a:cubicBezTo>
                    <a:pt x="89593" y="363542"/>
                    <a:pt x="90923" y="362995"/>
                    <a:pt x="92253" y="362425"/>
                  </a:cubicBezTo>
                  <a:cubicBezTo>
                    <a:pt x="93132" y="362021"/>
                    <a:pt x="93987" y="361618"/>
                    <a:pt x="94818" y="361166"/>
                  </a:cubicBezTo>
                  <a:cubicBezTo>
                    <a:pt x="96125" y="360477"/>
                    <a:pt x="97384" y="359717"/>
                    <a:pt x="98595" y="358886"/>
                  </a:cubicBezTo>
                  <a:lnTo>
                    <a:pt x="98619" y="358886"/>
                  </a:lnTo>
                  <a:cubicBezTo>
                    <a:pt x="98975" y="358648"/>
                    <a:pt x="99331" y="358410"/>
                    <a:pt x="99688" y="358173"/>
                  </a:cubicBezTo>
                  <a:cubicBezTo>
                    <a:pt x="102039" y="356534"/>
                    <a:pt x="104272" y="354657"/>
                    <a:pt x="106362" y="352614"/>
                  </a:cubicBezTo>
                  <a:cubicBezTo>
                    <a:pt x="120352" y="338954"/>
                    <a:pt x="128784" y="317241"/>
                    <a:pt x="132916" y="298592"/>
                  </a:cubicBezTo>
                  <a:cubicBezTo>
                    <a:pt x="141752" y="265761"/>
                    <a:pt x="145932" y="231885"/>
                    <a:pt x="145267" y="197889"/>
                  </a:cubicBezTo>
                  <a:cubicBezTo>
                    <a:pt x="145837" y="181141"/>
                    <a:pt x="143771" y="165557"/>
                    <a:pt x="140374" y="148524"/>
                  </a:cubicBezTo>
                  <a:cubicBezTo>
                    <a:pt x="138403" y="137881"/>
                    <a:pt x="136503" y="126051"/>
                    <a:pt x="132584" y="115384"/>
                  </a:cubicBezTo>
                  <a:cubicBezTo>
                    <a:pt x="132584" y="115360"/>
                    <a:pt x="132584" y="115360"/>
                    <a:pt x="132560" y="115337"/>
                  </a:cubicBezTo>
                  <a:cubicBezTo>
                    <a:pt x="142488" y="123913"/>
                    <a:pt x="153272" y="131467"/>
                    <a:pt x="164744" y="137382"/>
                  </a:cubicBezTo>
                  <a:cubicBezTo>
                    <a:pt x="183912" y="146362"/>
                    <a:pt x="202604" y="158430"/>
                    <a:pt x="224503" y="158122"/>
                  </a:cubicBezTo>
                  <a:cubicBezTo>
                    <a:pt x="225453" y="158145"/>
                    <a:pt x="226427" y="158169"/>
                    <a:pt x="227425" y="158169"/>
                  </a:cubicBezTo>
                  <a:cubicBezTo>
                    <a:pt x="230893" y="158169"/>
                    <a:pt x="234455" y="157813"/>
                    <a:pt x="237092" y="155461"/>
                  </a:cubicBezTo>
                  <a:cubicBezTo>
                    <a:pt x="241343" y="152016"/>
                    <a:pt x="239610" y="144367"/>
                    <a:pt x="234075" y="1434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7" name="Google Shape;1727;p37"/>
          <p:cNvSpPr/>
          <p:nvPr/>
        </p:nvSpPr>
        <p:spPr>
          <a:xfrm>
            <a:off x="5345882" y="667477"/>
            <a:ext cx="569971" cy="582348"/>
          </a:xfrm>
          <a:custGeom>
            <a:rect b="b" l="l" r="r" t="t"/>
            <a:pathLst>
              <a:path extrusionOk="0" h="1164697" w="1139941">
                <a:moveTo>
                  <a:pt x="520705" y="493393"/>
                </a:moveTo>
                <a:cubicBezTo>
                  <a:pt x="523175" y="452818"/>
                  <a:pt x="531868" y="371809"/>
                  <a:pt x="496217" y="345036"/>
                </a:cubicBezTo>
                <a:cubicBezTo>
                  <a:pt x="495813" y="344679"/>
                  <a:pt x="495385" y="344347"/>
                  <a:pt x="494934" y="344014"/>
                </a:cubicBezTo>
                <a:cubicBezTo>
                  <a:pt x="494673" y="343824"/>
                  <a:pt x="494412" y="343610"/>
                  <a:pt x="494150" y="343420"/>
                </a:cubicBezTo>
                <a:cubicBezTo>
                  <a:pt x="493794" y="343159"/>
                  <a:pt x="493438" y="342898"/>
                  <a:pt x="493058" y="342636"/>
                </a:cubicBezTo>
                <a:cubicBezTo>
                  <a:pt x="492583" y="342304"/>
                  <a:pt x="492108" y="341995"/>
                  <a:pt x="491633" y="341686"/>
                </a:cubicBezTo>
                <a:cubicBezTo>
                  <a:pt x="491086" y="341330"/>
                  <a:pt x="490564" y="341021"/>
                  <a:pt x="490018" y="340712"/>
                </a:cubicBezTo>
                <a:cubicBezTo>
                  <a:pt x="489994" y="340688"/>
                  <a:pt x="489994" y="340688"/>
                  <a:pt x="489994" y="340688"/>
                </a:cubicBezTo>
                <a:cubicBezTo>
                  <a:pt x="489447" y="340379"/>
                  <a:pt x="488901" y="340094"/>
                  <a:pt x="488355" y="339809"/>
                </a:cubicBezTo>
                <a:cubicBezTo>
                  <a:pt x="487809" y="339524"/>
                  <a:pt x="487286" y="339263"/>
                  <a:pt x="486716" y="339002"/>
                </a:cubicBezTo>
                <a:cubicBezTo>
                  <a:pt x="486645" y="338978"/>
                  <a:pt x="486597" y="338954"/>
                  <a:pt x="486550" y="338930"/>
                </a:cubicBezTo>
                <a:cubicBezTo>
                  <a:pt x="486027" y="338693"/>
                  <a:pt x="485481" y="338455"/>
                  <a:pt x="484935" y="338241"/>
                </a:cubicBezTo>
                <a:cubicBezTo>
                  <a:pt x="484365" y="338004"/>
                  <a:pt x="483771" y="337766"/>
                  <a:pt x="483177" y="337576"/>
                </a:cubicBezTo>
                <a:cubicBezTo>
                  <a:pt x="482726" y="337410"/>
                  <a:pt x="482274" y="337267"/>
                  <a:pt x="481847" y="337125"/>
                </a:cubicBezTo>
                <a:cubicBezTo>
                  <a:pt x="481609" y="337054"/>
                  <a:pt x="481372" y="336959"/>
                  <a:pt x="481134" y="336887"/>
                </a:cubicBezTo>
                <a:cubicBezTo>
                  <a:pt x="480659" y="336745"/>
                  <a:pt x="480161" y="336602"/>
                  <a:pt x="479685" y="336483"/>
                </a:cubicBezTo>
                <a:cubicBezTo>
                  <a:pt x="479638" y="336460"/>
                  <a:pt x="479590" y="336460"/>
                  <a:pt x="479567" y="336436"/>
                </a:cubicBezTo>
                <a:cubicBezTo>
                  <a:pt x="479068" y="336317"/>
                  <a:pt x="478569" y="336198"/>
                  <a:pt x="478070" y="336080"/>
                </a:cubicBezTo>
                <a:cubicBezTo>
                  <a:pt x="476859" y="335794"/>
                  <a:pt x="475624" y="335581"/>
                  <a:pt x="474389" y="335414"/>
                </a:cubicBezTo>
                <a:cubicBezTo>
                  <a:pt x="473890" y="335343"/>
                  <a:pt x="473391" y="335272"/>
                  <a:pt x="472892" y="335248"/>
                </a:cubicBezTo>
                <a:cubicBezTo>
                  <a:pt x="472869" y="335224"/>
                  <a:pt x="472869" y="335224"/>
                  <a:pt x="472845" y="335224"/>
                </a:cubicBezTo>
                <a:cubicBezTo>
                  <a:pt x="472821" y="335224"/>
                  <a:pt x="472797" y="335201"/>
                  <a:pt x="472797" y="335224"/>
                </a:cubicBezTo>
                <a:cubicBezTo>
                  <a:pt x="472607" y="335177"/>
                  <a:pt x="472417" y="335106"/>
                  <a:pt x="472227" y="335058"/>
                </a:cubicBezTo>
                <a:cubicBezTo>
                  <a:pt x="472037" y="335011"/>
                  <a:pt x="471824" y="334939"/>
                  <a:pt x="471586" y="334915"/>
                </a:cubicBezTo>
                <a:cubicBezTo>
                  <a:pt x="471539" y="334892"/>
                  <a:pt x="471467" y="334892"/>
                  <a:pt x="471420" y="334868"/>
                </a:cubicBezTo>
                <a:cubicBezTo>
                  <a:pt x="471040" y="334773"/>
                  <a:pt x="470636" y="334702"/>
                  <a:pt x="470208" y="334607"/>
                </a:cubicBezTo>
                <a:cubicBezTo>
                  <a:pt x="468617" y="334322"/>
                  <a:pt x="466907" y="334084"/>
                  <a:pt x="465126" y="333918"/>
                </a:cubicBezTo>
                <a:cubicBezTo>
                  <a:pt x="464769" y="333894"/>
                  <a:pt x="464437" y="333870"/>
                  <a:pt x="464104" y="333846"/>
                </a:cubicBezTo>
                <a:cubicBezTo>
                  <a:pt x="463867" y="333823"/>
                  <a:pt x="463653" y="333823"/>
                  <a:pt x="463439" y="333799"/>
                </a:cubicBezTo>
                <a:cubicBezTo>
                  <a:pt x="463107" y="333775"/>
                  <a:pt x="462798" y="333775"/>
                  <a:pt x="462465" y="333751"/>
                </a:cubicBezTo>
                <a:cubicBezTo>
                  <a:pt x="459853" y="333633"/>
                  <a:pt x="457192" y="333704"/>
                  <a:pt x="454627" y="333941"/>
                </a:cubicBezTo>
                <a:cubicBezTo>
                  <a:pt x="466574" y="325057"/>
                  <a:pt x="477524" y="315103"/>
                  <a:pt x="487191" y="303415"/>
                </a:cubicBezTo>
                <a:cubicBezTo>
                  <a:pt x="497262" y="293247"/>
                  <a:pt x="508496" y="282913"/>
                  <a:pt x="512107" y="268541"/>
                </a:cubicBezTo>
                <a:cubicBezTo>
                  <a:pt x="513437" y="265595"/>
                  <a:pt x="513294" y="259157"/>
                  <a:pt x="508876" y="260606"/>
                </a:cubicBezTo>
                <a:cubicBezTo>
                  <a:pt x="508853" y="260582"/>
                  <a:pt x="508829" y="260582"/>
                  <a:pt x="508781" y="260582"/>
                </a:cubicBezTo>
                <a:cubicBezTo>
                  <a:pt x="508449" y="260463"/>
                  <a:pt x="508045" y="260463"/>
                  <a:pt x="507570" y="260606"/>
                </a:cubicBezTo>
                <a:cubicBezTo>
                  <a:pt x="507451" y="260630"/>
                  <a:pt x="507333" y="260677"/>
                  <a:pt x="507214" y="260725"/>
                </a:cubicBezTo>
                <a:cubicBezTo>
                  <a:pt x="507095" y="260772"/>
                  <a:pt x="506953" y="260844"/>
                  <a:pt x="506834" y="260915"/>
                </a:cubicBezTo>
                <a:cubicBezTo>
                  <a:pt x="506739" y="261034"/>
                  <a:pt x="506668" y="261105"/>
                  <a:pt x="506573" y="261224"/>
                </a:cubicBezTo>
                <a:cubicBezTo>
                  <a:pt x="506264" y="261604"/>
                  <a:pt x="505979" y="261984"/>
                  <a:pt x="505670" y="262364"/>
                </a:cubicBezTo>
                <a:cubicBezTo>
                  <a:pt x="503081" y="265809"/>
                  <a:pt x="500967" y="269705"/>
                  <a:pt x="498022" y="272959"/>
                </a:cubicBezTo>
                <a:cubicBezTo>
                  <a:pt x="488189" y="284267"/>
                  <a:pt x="477690" y="294981"/>
                  <a:pt x="466432" y="304864"/>
                </a:cubicBezTo>
                <a:cubicBezTo>
                  <a:pt x="463629" y="307335"/>
                  <a:pt x="460779" y="309758"/>
                  <a:pt x="457858" y="312109"/>
                </a:cubicBezTo>
                <a:cubicBezTo>
                  <a:pt x="457858" y="312109"/>
                  <a:pt x="457858" y="312109"/>
                  <a:pt x="457834" y="312109"/>
                </a:cubicBezTo>
                <a:cubicBezTo>
                  <a:pt x="455910" y="313677"/>
                  <a:pt x="453962" y="315222"/>
                  <a:pt x="451967" y="316742"/>
                </a:cubicBezTo>
                <a:cubicBezTo>
                  <a:pt x="451967" y="316742"/>
                  <a:pt x="451967" y="316742"/>
                  <a:pt x="451943" y="316742"/>
                </a:cubicBezTo>
                <a:cubicBezTo>
                  <a:pt x="449188" y="318856"/>
                  <a:pt x="446385" y="320899"/>
                  <a:pt x="443559" y="322919"/>
                </a:cubicBezTo>
                <a:cubicBezTo>
                  <a:pt x="435080" y="328905"/>
                  <a:pt x="426244" y="334393"/>
                  <a:pt x="417028" y="339239"/>
                </a:cubicBezTo>
                <a:cubicBezTo>
                  <a:pt x="417004" y="339263"/>
                  <a:pt x="416981" y="339263"/>
                  <a:pt x="416933" y="339263"/>
                </a:cubicBezTo>
                <a:cubicBezTo>
                  <a:pt x="411731" y="340855"/>
                  <a:pt x="406435" y="342137"/>
                  <a:pt x="401257" y="343705"/>
                </a:cubicBezTo>
                <a:cubicBezTo>
                  <a:pt x="386673" y="347863"/>
                  <a:pt x="372018" y="351355"/>
                  <a:pt x="356936" y="353255"/>
                </a:cubicBezTo>
                <a:cubicBezTo>
                  <a:pt x="350784" y="354728"/>
                  <a:pt x="344514" y="354728"/>
                  <a:pt x="338220" y="354728"/>
                </a:cubicBezTo>
                <a:cubicBezTo>
                  <a:pt x="331973" y="354728"/>
                  <a:pt x="325726" y="354704"/>
                  <a:pt x="319646" y="356177"/>
                </a:cubicBezTo>
                <a:cubicBezTo>
                  <a:pt x="317745" y="356724"/>
                  <a:pt x="316392" y="358007"/>
                  <a:pt x="315655" y="359598"/>
                </a:cubicBezTo>
                <a:cubicBezTo>
                  <a:pt x="315655" y="359598"/>
                  <a:pt x="315655" y="359622"/>
                  <a:pt x="315632" y="359622"/>
                </a:cubicBezTo>
                <a:lnTo>
                  <a:pt x="315632" y="359646"/>
                </a:lnTo>
                <a:cubicBezTo>
                  <a:pt x="315465" y="359765"/>
                  <a:pt x="315299" y="359907"/>
                  <a:pt x="315157" y="360026"/>
                </a:cubicBezTo>
                <a:cubicBezTo>
                  <a:pt x="314681" y="360453"/>
                  <a:pt x="314278" y="360952"/>
                  <a:pt x="313969" y="361499"/>
                </a:cubicBezTo>
                <a:lnTo>
                  <a:pt x="313969" y="361522"/>
                </a:lnTo>
                <a:cubicBezTo>
                  <a:pt x="312473" y="364112"/>
                  <a:pt x="312686" y="367675"/>
                  <a:pt x="314848" y="369861"/>
                </a:cubicBezTo>
                <a:cubicBezTo>
                  <a:pt x="315537" y="370550"/>
                  <a:pt x="316415" y="371120"/>
                  <a:pt x="317484" y="371476"/>
                </a:cubicBezTo>
                <a:cubicBezTo>
                  <a:pt x="317650" y="371524"/>
                  <a:pt x="317817" y="371595"/>
                  <a:pt x="317983" y="371619"/>
                </a:cubicBezTo>
                <a:cubicBezTo>
                  <a:pt x="318078" y="371643"/>
                  <a:pt x="318173" y="371666"/>
                  <a:pt x="318292" y="371690"/>
                </a:cubicBezTo>
                <a:cubicBezTo>
                  <a:pt x="318482" y="371738"/>
                  <a:pt x="318672" y="371761"/>
                  <a:pt x="318886" y="371809"/>
                </a:cubicBezTo>
                <a:cubicBezTo>
                  <a:pt x="328838" y="373044"/>
                  <a:pt x="338671" y="371453"/>
                  <a:pt x="348552" y="370170"/>
                </a:cubicBezTo>
                <a:cubicBezTo>
                  <a:pt x="351378" y="369790"/>
                  <a:pt x="354228" y="369457"/>
                  <a:pt x="357078" y="369220"/>
                </a:cubicBezTo>
                <a:cubicBezTo>
                  <a:pt x="357696" y="369172"/>
                  <a:pt x="358337" y="369101"/>
                  <a:pt x="358955" y="369077"/>
                </a:cubicBezTo>
                <a:cubicBezTo>
                  <a:pt x="363396" y="368934"/>
                  <a:pt x="367791" y="368554"/>
                  <a:pt x="372161" y="367937"/>
                </a:cubicBezTo>
                <a:cubicBezTo>
                  <a:pt x="372493" y="367889"/>
                  <a:pt x="372778" y="367865"/>
                  <a:pt x="373087" y="367794"/>
                </a:cubicBezTo>
                <a:cubicBezTo>
                  <a:pt x="375154" y="367485"/>
                  <a:pt x="377196" y="367129"/>
                  <a:pt x="379239" y="366701"/>
                </a:cubicBezTo>
                <a:cubicBezTo>
                  <a:pt x="381472" y="366250"/>
                  <a:pt x="383681" y="365727"/>
                  <a:pt x="385866" y="365157"/>
                </a:cubicBezTo>
                <a:cubicBezTo>
                  <a:pt x="386840" y="364896"/>
                  <a:pt x="387813" y="364635"/>
                  <a:pt x="388787" y="364349"/>
                </a:cubicBezTo>
                <a:cubicBezTo>
                  <a:pt x="390735" y="363803"/>
                  <a:pt x="392659" y="363209"/>
                  <a:pt x="394559" y="362544"/>
                </a:cubicBezTo>
                <a:cubicBezTo>
                  <a:pt x="398383" y="361261"/>
                  <a:pt x="402159" y="359788"/>
                  <a:pt x="405889" y="358173"/>
                </a:cubicBezTo>
                <a:lnTo>
                  <a:pt x="405912" y="358173"/>
                </a:lnTo>
                <a:cubicBezTo>
                  <a:pt x="408097" y="357318"/>
                  <a:pt x="410235" y="356367"/>
                  <a:pt x="412349" y="355393"/>
                </a:cubicBezTo>
                <a:cubicBezTo>
                  <a:pt x="412325" y="355417"/>
                  <a:pt x="412325" y="355417"/>
                  <a:pt x="412325" y="355417"/>
                </a:cubicBezTo>
                <a:cubicBezTo>
                  <a:pt x="411138" y="356724"/>
                  <a:pt x="410021" y="358078"/>
                  <a:pt x="408905" y="359456"/>
                </a:cubicBezTo>
                <a:cubicBezTo>
                  <a:pt x="408240" y="360263"/>
                  <a:pt x="407599" y="361095"/>
                  <a:pt x="406981" y="361950"/>
                </a:cubicBezTo>
                <a:cubicBezTo>
                  <a:pt x="406506" y="362615"/>
                  <a:pt x="406007" y="363257"/>
                  <a:pt x="405556" y="363922"/>
                </a:cubicBezTo>
                <a:cubicBezTo>
                  <a:pt x="405390" y="364136"/>
                  <a:pt x="405247" y="364349"/>
                  <a:pt x="405105" y="364587"/>
                </a:cubicBezTo>
                <a:cubicBezTo>
                  <a:pt x="404630" y="365252"/>
                  <a:pt x="404178" y="365941"/>
                  <a:pt x="403727" y="366630"/>
                </a:cubicBezTo>
                <a:cubicBezTo>
                  <a:pt x="403323" y="367224"/>
                  <a:pt x="402943" y="367818"/>
                  <a:pt x="402563" y="368436"/>
                </a:cubicBezTo>
                <a:cubicBezTo>
                  <a:pt x="402326" y="368792"/>
                  <a:pt x="402088" y="369148"/>
                  <a:pt x="401874" y="369528"/>
                </a:cubicBezTo>
                <a:cubicBezTo>
                  <a:pt x="400331" y="372023"/>
                  <a:pt x="398882" y="374612"/>
                  <a:pt x="397528" y="377202"/>
                </a:cubicBezTo>
                <a:cubicBezTo>
                  <a:pt x="397219" y="377796"/>
                  <a:pt x="396934" y="378389"/>
                  <a:pt x="396625" y="378983"/>
                </a:cubicBezTo>
                <a:cubicBezTo>
                  <a:pt x="396269" y="379696"/>
                  <a:pt x="395936" y="380409"/>
                  <a:pt x="395580" y="381121"/>
                </a:cubicBezTo>
                <a:cubicBezTo>
                  <a:pt x="395390" y="381573"/>
                  <a:pt x="395176" y="382000"/>
                  <a:pt x="394986" y="382428"/>
                </a:cubicBezTo>
                <a:cubicBezTo>
                  <a:pt x="394725" y="382974"/>
                  <a:pt x="394488" y="383521"/>
                  <a:pt x="394250" y="384067"/>
                </a:cubicBezTo>
                <a:cubicBezTo>
                  <a:pt x="393870" y="384922"/>
                  <a:pt x="393490" y="385778"/>
                  <a:pt x="393158" y="386633"/>
                </a:cubicBezTo>
                <a:cubicBezTo>
                  <a:pt x="392089" y="389175"/>
                  <a:pt x="391115" y="391740"/>
                  <a:pt x="390260" y="394259"/>
                </a:cubicBezTo>
                <a:cubicBezTo>
                  <a:pt x="374631" y="436830"/>
                  <a:pt x="373562" y="483249"/>
                  <a:pt x="374061" y="528125"/>
                </a:cubicBezTo>
                <a:cubicBezTo>
                  <a:pt x="376223" y="556490"/>
                  <a:pt x="377909" y="589274"/>
                  <a:pt x="399214" y="610488"/>
                </a:cubicBezTo>
                <a:cubicBezTo>
                  <a:pt x="400402" y="611581"/>
                  <a:pt x="401613" y="612673"/>
                  <a:pt x="402872" y="613743"/>
                </a:cubicBezTo>
                <a:cubicBezTo>
                  <a:pt x="403703" y="614455"/>
                  <a:pt x="404535" y="615168"/>
                  <a:pt x="405366" y="615881"/>
                </a:cubicBezTo>
                <a:cubicBezTo>
                  <a:pt x="406197" y="616593"/>
                  <a:pt x="407076" y="617282"/>
                  <a:pt x="407931" y="617971"/>
                </a:cubicBezTo>
                <a:cubicBezTo>
                  <a:pt x="409665" y="619325"/>
                  <a:pt x="411423" y="620679"/>
                  <a:pt x="413228" y="621938"/>
                </a:cubicBezTo>
                <a:cubicBezTo>
                  <a:pt x="414130" y="622580"/>
                  <a:pt x="415057" y="623197"/>
                  <a:pt x="415959" y="623791"/>
                </a:cubicBezTo>
                <a:cubicBezTo>
                  <a:pt x="416886" y="624409"/>
                  <a:pt x="417812" y="625003"/>
                  <a:pt x="418738" y="625549"/>
                </a:cubicBezTo>
                <a:cubicBezTo>
                  <a:pt x="419688" y="626120"/>
                  <a:pt x="420638" y="626666"/>
                  <a:pt x="421588" y="627188"/>
                </a:cubicBezTo>
                <a:cubicBezTo>
                  <a:pt x="422064" y="627450"/>
                  <a:pt x="422562" y="627711"/>
                  <a:pt x="423037" y="627972"/>
                </a:cubicBezTo>
                <a:cubicBezTo>
                  <a:pt x="424011" y="628471"/>
                  <a:pt x="424985" y="628970"/>
                  <a:pt x="425959" y="629422"/>
                </a:cubicBezTo>
                <a:cubicBezTo>
                  <a:pt x="426956" y="629897"/>
                  <a:pt x="427954" y="630324"/>
                  <a:pt x="428952" y="630728"/>
                </a:cubicBezTo>
                <a:cubicBezTo>
                  <a:pt x="431469" y="631750"/>
                  <a:pt x="434058" y="632605"/>
                  <a:pt x="436695" y="633246"/>
                </a:cubicBezTo>
                <a:cubicBezTo>
                  <a:pt x="437763" y="633508"/>
                  <a:pt x="438832" y="633745"/>
                  <a:pt x="439901" y="633935"/>
                </a:cubicBezTo>
                <a:cubicBezTo>
                  <a:pt x="441516" y="634220"/>
                  <a:pt x="443155" y="634434"/>
                  <a:pt x="444818" y="634577"/>
                </a:cubicBezTo>
                <a:cubicBezTo>
                  <a:pt x="446219" y="634672"/>
                  <a:pt x="447573" y="634719"/>
                  <a:pt x="448879" y="634719"/>
                </a:cubicBezTo>
                <a:cubicBezTo>
                  <a:pt x="451658" y="634719"/>
                  <a:pt x="454295" y="634505"/>
                  <a:pt x="456836" y="634102"/>
                </a:cubicBezTo>
                <a:cubicBezTo>
                  <a:pt x="458119" y="633912"/>
                  <a:pt x="459354" y="633650"/>
                  <a:pt x="460565" y="633341"/>
                </a:cubicBezTo>
                <a:cubicBezTo>
                  <a:pt x="461373" y="633151"/>
                  <a:pt x="462180" y="632914"/>
                  <a:pt x="462964" y="632676"/>
                </a:cubicBezTo>
                <a:cubicBezTo>
                  <a:pt x="463748" y="632439"/>
                  <a:pt x="464532" y="632177"/>
                  <a:pt x="465316" y="631892"/>
                </a:cubicBezTo>
                <a:cubicBezTo>
                  <a:pt x="466076" y="631607"/>
                  <a:pt x="466836" y="631298"/>
                  <a:pt x="467572" y="630990"/>
                </a:cubicBezTo>
                <a:cubicBezTo>
                  <a:pt x="468190" y="630728"/>
                  <a:pt x="468807" y="630419"/>
                  <a:pt x="469425" y="630134"/>
                </a:cubicBezTo>
                <a:cubicBezTo>
                  <a:pt x="469662" y="630015"/>
                  <a:pt x="469900" y="629897"/>
                  <a:pt x="470137" y="629778"/>
                </a:cubicBezTo>
                <a:cubicBezTo>
                  <a:pt x="471111" y="629303"/>
                  <a:pt x="472014" y="628780"/>
                  <a:pt x="472940" y="628210"/>
                </a:cubicBezTo>
                <a:cubicBezTo>
                  <a:pt x="473629" y="627806"/>
                  <a:pt x="474294" y="627379"/>
                  <a:pt x="474983" y="626903"/>
                </a:cubicBezTo>
                <a:cubicBezTo>
                  <a:pt x="474983" y="626903"/>
                  <a:pt x="474983" y="626880"/>
                  <a:pt x="475006" y="626880"/>
                </a:cubicBezTo>
                <a:cubicBezTo>
                  <a:pt x="477358" y="625312"/>
                  <a:pt x="479567" y="623506"/>
                  <a:pt x="481633" y="621535"/>
                </a:cubicBezTo>
                <a:cubicBezTo>
                  <a:pt x="481633" y="621535"/>
                  <a:pt x="481633" y="621511"/>
                  <a:pt x="481657" y="621511"/>
                </a:cubicBezTo>
                <a:cubicBezTo>
                  <a:pt x="481966" y="621226"/>
                  <a:pt x="482251" y="620941"/>
                  <a:pt x="482536" y="620656"/>
                </a:cubicBezTo>
                <a:cubicBezTo>
                  <a:pt x="482678" y="620513"/>
                  <a:pt x="482821" y="620370"/>
                  <a:pt x="482987" y="620228"/>
                </a:cubicBezTo>
                <a:cubicBezTo>
                  <a:pt x="483414" y="619777"/>
                  <a:pt x="483842" y="619325"/>
                  <a:pt x="484270" y="618874"/>
                </a:cubicBezTo>
                <a:cubicBezTo>
                  <a:pt x="485125" y="617947"/>
                  <a:pt x="485980" y="616997"/>
                  <a:pt x="486787" y="615999"/>
                </a:cubicBezTo>
                <a:cubicBezTo>
                  <a:pt x="487334" y="615334"/>
                  <a:pt x="487856" y="614669"/>
                  <a:pt x="488355" y="614004"/>
                </a:cubicBezTo>
                <a:cubicBezTo>
                  <a:pt x="495409" y="604810"/>
                  <a:pt x="500825" y="593217"/>
                  <a:pt x="505005" y="580626"/>
                </a:cubicBezTo>
                <a:cubicBezTo>
                  <a:pt x="505290" y="579747"/>
                  <a:pt x="505575" y="578868"/>
                  <a:pt x="505860" y="577989"/>
                </a:cubicBezTo>
                <a:cubicBezTo>
                  <a:pt x="508378" y="570055"/>
                  <a:pt x="510444" y="561764"/>
                  <a:pt x="512154" y="553473"/>
                </a:cubicBezTo>
                <a:cubicBezTo>
                  <a:pt x="512724" y="550717"/>
                  <a:pt x="513247" y="547938"/>
                  <a:pt x="513769" y="545206"/>
                </a:cubicBezTo>
                <a:cubicBezTo>
                  <a:pt x="514268" y="542450"/>
                  <a:pt x="514743" y="539718"/>
                  <a:pt x="515171" y="537010"/>
                </a:cubicBezTo>
                <a:cubicBezTo>
                  <a:pt x="515955" y="532187"/>
                  <a:pt x="516620" y="527460"/>
                  <a:pt x="517213" y="522851"/>
                </a:cubicBezTo>
                <a:cubicBezTo>
                  <a:pt x="518045" y="516437"/>
                  <a:pt x="518757" y="510284"/>
                  <a:pt x="519375" y="504654"/>
                </a:cubicBezTo>
                <a:cubicBezTo>
                  <a:pt x="519375" y="504630"/>
                  <a:pt x="519375" y="504630"/>
                  <a:pt x="519375" y="504630"/>
                </a:cubicBezTo>
                <a:cubicBezTo>
                  <a:pt x="519541" y="503015"/>
                  <a:pt x="519731" y="501447"/>
                  <a:pt x="519874" y="499926"/>
                </a:cubicBezTo>
                <a:cubicBezTo>
                  <a:pt x="519969" y="499166"/>
                  <a:pt x="520040" y="498406"/>
                  <a:pt x="520135" y="497669"/>
                </a:cubicBezTo>
                <a:cubicBezTo>
                  <a:pt x="520396" y="496197"/>
                  <a:pt x="520562" y="494771"/>
                  <a:pt x="520705" y="493393"/>
                </a:cubicBezTo>
                <a:close/>
                <a:moveTo>
                  <a:pt x="803233" y="871308"/>
                </a:moveTo>
                <a:cubicBezTo>
                  <a:pt x="808482" y="871308"/>
                  <a:pt x="812876" y="864466"/>
                  <a:pt x="808173" y="859548"/>
                </a:cubicBezTo>
                <a:cubicBezTo>
                  <a:pt x="806891" y="857672"/>
                  <a:pt x="805656" y="855747"/>
                  <a:pt x="804421" y="853823"/>
                </a:cubicBezTo>
                <a:cubicBezTo>
                  <a:pt x="803589" y="852540"/>
                  <a:pt x="802782" y="851257"/>
                  <a:pt x="801950" y="849975"/>
                </a:cubicBezTo>
                <a:cubicBezTo>
                  <a:pt x="800311" y="847385"/>
                  <a:pt x="798696" y="844819"/>
                  <a:pt x="797081" y="842206"/>
                </a:cubicBezTo>
                <a:cubicBezTo>
                  <a:pt x="796274" y="840900"/>
                  <a:pt x="795442" y="839617"/>
                  <a:pt x="794635" y="838334"/>
                </a:cubicBezTo>
                <a:cubicBezTo>
                  <a:pt x="793827" y="837027"/>
                  <a:pt x="792996" y="835745"/>
                  <a:pt x="792188" y="834438"/>
                </a:cubicBezTo>
                <a:cubicBezTo>
                  <a:pt x="791381" y="833155"/>
                  <a:pt x="790549" y="831849"/>
                  <a:pt x="789718" y="830566"/>
                </a:cubicBezTo>
                <a:cubicBezTo>
                  <a:pt x="787652" y="827359"/>
                  <a:pt x="785538" y="824175"/>
                  <a:pt x="783353" y="821039"/>
                </a:cubicBezTo>
                <a:cubicBezTo>
                  <a:pt x="782474" y="819780"/>
                  <a:pt x="781595" y="818545"/>
                  <a:pt x="780692" y="817286"/>
                </a:cubicBezTo>
                <a:cubicBezTo>
                  <a:pt x="780241" y="816668"/>
                  <a:pt x="779790" y="816051"/>
                  <a:pt x="779339" y="815433"/>
                </a:cubicBezTo>
                <a:cubicBezTo>
                  <a:pt x="778436" y="814221"/>
                  <a:pt x="777510" y="812986"/>
                  <a:pt x="776560" y="811798"/>
                </a:cubicBezTo>
                <a:cubicBezTo>
                  <a:pt x="775633" y="810587"/>
                  <a:pt x="774660" y="809399"/>
                  <a:pt x="773686" y="808211"/>
                </a:cubicBezTo>
                <a:cubicBezTo>
                  <a:pt x="771263" y="805265"/>
                  <a:pt x="768745" y="802391"/>
                  <a:pt x="766061" y="799635"/>
                </a:cubicBezTo>
                <a:lnTo>
                  <a:pt x="766038" y="799635"/>
                </a:lnTo>
                <a:cubicBezTo>
                  <a:pt x="764993" y="798590"/>
                  <a:pt x="763971" y="797545"/>
                  <a:pt x="762926" y="796523"/>
                </a:cubicBezTo>
                <a:cubicBezTo>
                  <a:pt x="760860" y="794456"/>
                  <a:pt x="758793" y="792366"/>
                  <a:pt x="756703" y="790275"/>
                </a:cubicBezTo>
                <a:cubicBezTo>
                  <a:pt x="756181" y="789753"/>
                  <a:pt x="755658" y="789230"/>
                  <a:pt x="755136" y="788707"/>
                </a:cubicBezTo>
                <a:cubicBezTo>
                  <a:pt x="754613" y="788161"/>
                  <a:pt x="754090" y="787638"/>
                  <a:pt x="753568" y="787139"/>
                </a:cubicBezTo>
                <a:cubicBezTo>
                  <a:pt x="753045" y="786617"/>
                  <a:pt x="752523" y="786094"/>
                  <a:pt x="752000" y="785595"/>
                </a:cubicBezTo>
                <a:cubicBezTo>
                  <a:pt x="749910" y="783505"/>
                  <a:pt x="747796" y="781462"/>
                  <a:pt x="745658" y="779419"/>
                </a:cubicBezTo>
                <a:cubicBezTo>
                  <a:pt x="744328" y="778136"/>
                  <a:pt x="742998" y="776900"/>
                  <a:pt x="741644" y="775665"/>
                </a:cubicBezTo>
                <a:cubicBezTo>
                  <a:pt x="740837" y="774905"/>
                  <a:pt x="740006" y="774145"/>
                  <a:pt x="739174" y="773408"/>
                </a:cubicBezTo>
                <a:cubicBezTo>
                  <a:pt x="738628" y="772909"/>
                  <a:pt x="738082" y="772410"/>
                  <a:pt x="737512" y="771935"/>
                </a:cubicBezTo>
                <a:cubicBezTo>
                  <a:pt x="735849" y="770486"/>
                  <a:pt x="734186" y="769037"/>
                  <a:pt x="732476" y="767635"/>
                </a:cubicBezTo>
                <a:cubicBezTo>
                  <a:pt x="731906" y="767160"/>
                  <a:pt x="731336" y="766709"/>
                  <a:pt x="730766" y="766234"/>
                </a:cubicBezTo>
                <a:cubicBezTo>
                  <a:pt x="729626" y="765307"/>
                  <a:pt x="728462" y="764405"/>
                  <a:pt x="727298" y="763526"/>
                </a:cubicBezTo>
                <a:cubicBezTo>
                  <a:pt x="722619" y="759962"/>
                  <a:pt x="717750" y="756660"/>
                  <a:pt x="712620" y="753714"/>
                </a:cubicBezTo>
                <a:cubicBezTo>
                  <a:pt x="695423" y="744022"/>
                  <a:pt x="677657" y="735398"/>
                  <a:pt x="659677" y="727202"/>
                </a:cubicBezTo>
                <a:cubicBezTo>
                  <a:pt x="641887" y="719363"/>
                  <a:pt x="622434" y="716726"/>
                  <a:pt x="603361" y="713756"/>
                </a:cubicBezTo>
                <a:cubicBezTo>
                  <a:pt x="583433" y="710074"/>
                  <a:pt x="563221" y="709076"/>
                  <a:pt x="543079" y="710882"/>
                </a:cubicBezTo>
                <a:cubicBezTo>
                  <a:pt x="541108" y="711072"/>
                  <a:pt x="539136" y="711262"/>
                  <a:pt x="537189" y="711499"/>
                </a:cubicBezTo>
                <a:cubicBezTo>
                  <a:pt x="535241" y="711737"/>
                  <a:pt x="533270" y="711998"/>
                  <a:pt x="531322" y="712283"/>
                </a:cubicBezTo>
                <a:cubicBezTo>
                  <a:pt x="530039" y="712473"/>
                  <a:pt x="528757" y="712663"/>
                  <a:pt x="527474" y="712877"/>
                </a:cubicBezTo>
                <a:lnTo>
                  <a:pt x="527450" y="712877"/>
                </a:lnTo>
                <a:cubicBezTo>
                  <a:pt x="524861" y="713329"/>
                  <a:pt x="522296" y="713804"/>
                  <a:pt x="519684" y="714350"/>
                </a:cubicBezTo>
                <a:cubicBezTo>
                  <a:pt x="517071" y="714897"/>
                  <a:pt x="514458" y="715490"/>
                  <a:pt x="511845" y="716179"/>
                </a:cubicBezTo>
                <a:cubicBezTo>
                  <a:pt x="508900" y="716940"/>
                  <a:pt x="505979" y="717771"/>
                  <a:pt x="503034" y="718674"/>
                </a:cubicBezTo>
                <a:cubicBezTo>
                  <a:pt x="502060" y="718959"/>
                  <a:pt x="501062" y="719268"/>
                  <a:pt x="500088" y="719600"/>
                </a:cubicBezTo>
                <a:cubicBezTo>
                  <a:pt x="498782" y="720004"/>
                  <a:pt x="497476" y="720456"/>
                  <a:pt x="496169" y="720907"/>
                </a:cubicBezTo>
                <a:cubicBezTo>
                  <a:pt x="494863" y="721358"/>
                  <a:pt x="493580" y="721810"/>
                  <a:pt x="492274" y="722308"/>
                </a:cubicBezTo>
                <a:cubicBezTo>
                  <a:pt x="489685" y="723259"/>
                  <a:pt x="487096" y="724257"/>
                  <a:pt x="484531" y="725326"/>
                </a:cubicBezTo>
                <a:cubicBezTo>
                  <a:pt x="483248" y="725872"/>
                  <a:pt x="481966" y="726395"/>
                  <a:pt x="480683" y="726965"/>
                </a:cubicBezTo>
                <a:cubicBezTo>
                  <a:pt x="478118" y="728081"/>
                  <a:pt x="475576" y="729245"/>
                  <a:pt x="473059" y="730457"/>
                </a:cubicBezTo>
                <a:cubicBezTo>
                  <a:pt x="469306" y="732286"/>
                  <a:pt x="465577" y="734210"/>
                  <a:pt x="461919" y="736230"/>
                </a:cubicBezTo>
                <a:cubicBezTo>
                  <a:pt x="459473" y="737584"/>
                  <a:pt x="457097" y="738985"/>
                  <a:pt x="454722" y="740435"/>
                </a:cubicBezTo>
                <a:cubicBezTo>
                  <a:pt x="442870" y="747656"/>
                  <a:pt x="431921" y="756019"/>
                  <a:pt x="422491" y="765260"/>
                </a:cubicBezTo>
                <a:cubicBezTo>
                  <a:pt x="421565" y="766162"/>
                  <a:pt x="420615" y="767113"/>
                  <a:pt x="419712" y="768039"/>
                </a:cubicBezTo>
                <a:cubicBezTo>
                  <a:pt x="418810" y="768966"/>
                  <a:pt x="417907" y="769940"/>
                  <a:pt x="417028" y="770890"/>
                </a:cubicBezTo>
                <a:cubicBezTo>
                  <a:pt x="416458" y="771555"/>
                  <a:pt x="415864" y="772244"/>
                  <a:pt x="415270" y="772909"/>
                </a:cubicBezTo>
                <a:cubicBezTo>
                  <a:pt x="412919" y="775618"/>
                  <a:pt x="410591" y="778302"/>
                  <a:pt x="408264" y="781010"/>
                </a:cubicBezTo>
                <a:cubicBezTo>
                  <a:pt x="404748" y="785073"/>
                  <a:pt x="401257" y="789159"/>
                  <a:pt x="397837" y="793292"/>
                </a:cubicBezTo>
                <a:cubicBezTo>
                  <a:pt x="396697" y="794670"/>
                  <a:pt x="395556" y="796072"/>
                  <a:pt x="394440" y="797449"/>
                </a:cubicBezTo>
                <a:cubicBezTo>
                  <a:pt x="391637" y="800918"/>
                  <a:pt x="388882" y="804458"/>
                  <a:pt x="386198" y="808045"/>
                </a:cubicBezTo>
                <a:cubicBezTo>
                  <a:pt x="385129" y="809494"/>
                  <a:pt x="384084" y="810943"/>
                  <a:pt x="383063" y="812392"/>
                </a:cubicBezTo>
                <a:cubicBezTo>
                  <a:pt x="382042" y="813841"/>
                  <a:pt x="381020" y="815314"/>
                  <a:pt x="380023" y="816787"/>
                </a:cubicBezTo>
                <a:cubicBezTo>
                  <a:pt x="379025" y="818284"/>
                  <a:pt x="378051" y="819757"/>
                  <a:pt x="377101" y="821277"/>
                </a:cubicBezTo>
                <a:cubicBezTo>
                  <a:pt x="376151" y="822774"/>
                  <a:pt x="375225" y="824294"/>
                  <a:pt x="374299" y="825838"/>
                </a:cubicBezTo>
                <a:cubicBezTo>
                  <a:pt x="373610" y="826978"/>
                  <a:pt x="372945" y="828143"/>
                  <a:pt x="372280" y="829307"/>
                </a:cubicBezTo>
                <a:cubicBezTo>
                  <a:pt x="370308" y="832799"/>
                  <a:pt x="368456" y="836386"/>
                  <a:pt x="366746" y="840044"/>
                </a:cubicBezTo>
                <a:cubicBezTo>
                  <a:pt x="366579" y="840448"/>
                  <a:pt x="366389" y="840876"/>
                  <a:pt x="366199" y="841327"/>
                </a:cubicBezTo>
                <a:cubicBezTo>
                  <a:pt x="366009" y="841731"/>
                  <a:pt x="365843" y="842159"/>
                  <a:pt x="365677" y="842610"/>
                </a:cubicBezTo>
                <a:cubicBezTo>
                  <a:pt x="365344" y="843465"/>
                  <a:pt x="365012" y="844321"/>
                  <a:pt x="364679" y="845176"/>
                </a:cubicBezTo>
                <a:cubicBezTo>
                  <a:pt x="364370" y="846055"/>
                  <a:pt x="364085" y="846910"/>
                  <a:pt x="363800" y="847789"/>
                </a:cubicBezTo>
                <a:cubicBezTo>
                  <a:pt x="363658" y="848217"/>
                  <a:pt x="363539" y="848668"/>
                  <a:pt x="363420" y="849096"/>
                </a:cubicBezTo>
                <a:cubicBezTo>
                  <a:pt x="363301" y="849547"/>
                  <a:pt x="363183" y="849998"/>
                  <a:pt x="363088" y="850426"/>
                </a:cubicBezTo>
                <a:cubicBezTo>
                  <a:pt x="363040" y="850616"/>
                  <a:pt x="363016" y="850830"/>
                  <a:pt x="362969" y="851044"/>
                </a:cubicBezTo>
                <a:cubicBezTo>
                  <a:pt x="362945" y="851067"/>
                  <a:pt x="362945" y="851067"/>
                  <a:pt x="362945" y="851091"/>
                </a:cubicBezTo>
                <a:cubicBezTo>
                  <a:pt x="361306" y="855296"/>
                  <a:pt x="360570" y="859192"/>
                  <a:pt x="361639" y="860926"/>
                </a:cubicBezTo>
                <a:cubicBezTo>
                  <a:pt x="362708" y="863682"/>
                  <a:pt x="365107" y="864917"/>
                  <a:pt x="367601" y="864917"/>
                </a:cubicBezTo>
                <a:cubicBezTo>
                  <a:pt x="370285" y="864917"/>
                  <a:pt x="373064" y="863421"/>
                  <a:pt x="374275" y="860712"/>
                </a:cubicBezTo>
                <a:cubicBezTo>
                  <a:pt x="380688" y="851352"/>
                  <a:pt x="386460" y="839474"/>
                  <a:pt x="392873" y="829639"/>
                </a:cubicBezTo>
                <a:cubicBezTo>
                  <a:pt x="404107" y="813034"/>
                  <a:pt x="415508" y="796547"/>
                  <a:pt x="427218" y="780226"/>
                </a:cubicBezTo>
                <a:cubicBezTo>
                  <a:pt x="429807" y="776449"/>
                  <a:pt x="432514" y="772695"/>
                  <a:pt x="435365" y="769108"/>
                </a:cubicBezTo>
                <a:cubicBezTo>
                  <a:pt x="435388" y="769108"/>
                  <a:pt x="435388" y="769085"/>
                  <a:pt x="435388" y="769085"/>
                </a:cubicBezTo>
                <a:cubicBezTo>
                  <a:pt x="441849" y="763431"/>
                  <a:pt x="448689" y="758228"/>
                  <a:pt x="455934" y="753857"/>
                </a:cubicBezTo>
                <a:cubicBezTo>
                  <a:pt x="460446" y="751101"/>
                  <a:pt x="464936" y="748559"/>
                  <a:pt x="469353" y="746207"/>
                </a:cubicBezTo>
                <a:cubicBezTo>
                  <a:pt x="471562" y="745043"/>
                  <a:pt x="473771" y="743927"/>
                  <a:pt x="475956" y="742858"/>
                </a:cubicBezTo>
                <a:cubicBezTo>
                  <a:pt x="479258" y="741242"/>
                  <a:pt x="482536" y="739746"/>
                  <a:pt x="485813" y="738368"/>
                </a:cubicBezTo>
                <a:cubicBezTo>
                  <a:pt x="491253" y="736063"/>
                  <a:pt x="496644" y="734020"/>
                  <a:pt x="502036" y="732286"/>
                </a:cubicBezTo>
                <a:cubicBezTo>
                  <a:pt x="527094" y="724161"/>
                  <a:pt x="551772" y="722071"/>
                  <a:pt x="578137" y="724019"/>
                </a:cubicBezTo>
                <a:cubicBezTo>
                  <a:pt x="579158" y="724090"/>
                  <a:pt x="580179" y="724161"/>
                  <a:pt x="581201" y="724257"/>
                </a:cubicBezTo>
                <a:cubicBezTo>
                  <a:pt x="588279" y="724850"/>
                  <a:pt x="595452" y="725729"/>
                  <a:pt x="602791" y="726846"/>
                </a:cubicBezTo>
                <a:cubicBezTo>
                  <a:pt x="605713" y="727297"/>
                  <a:pt x="608682" y="727796"/>
                  <a:pt x="611674" y="728319"/>
                </a:cubicBezTo>
                <a:cubicBezTo>
                  <a:pt x="617636" y="729364"/>
                  <a:pt x="623717" y="730576"/>
                  <a:pt x="629940" y="731882"/>
                </a:cubicBezTo>
                <a:cubicBezTo>
                  <a:pt x="629963" y="731882"/>
                  <a:pt x="629987" y="731882"/>
                  <a:pt x="630011" y="731906"/>
                </a:cubicBezTo>
                <a:cubicBezTo>
                  <a:pt x="631151" y="732144"/>
                  <a:pt x="632291" y="732381"/>
                  <a:pt x="633407" y="732642"/>
                </a:cubicBezTo>
                <a:cubicBezTo>
                  <a:pt x="635165" y="733046"/>
                  <a:pt x="636875" y="733521"/>
                  <a:pt x="638585" y="733997"/>
                </a:cubicBezTo>
                <a:cubicBezTo>
                  <a:pt x="639725" y="734329"/>
                  <a:pt x="640865" y="734685"/>
                  <a:pt x="642006" y="735042"/>
                </a:cubicBezTo>
                <a:cubicBezTo>
                  <a:pt x="643122" y="735398"/>
                  <a:pt x="644262" y="735802"/>
                  <a:pt x="645378" y="736182"/>
                </a:cubicBezTo>
                <a:cubicBezTo>
                  <a:pt x="645948" y="736372"/>
                  <a:pt x="646495" y="736562"/>
                  <a:pt x="647065" y="736776"/>
                </a:cubicBezTo>
                <a:cubicBezTo>
                  <a:pt x="649297" y="737584"/>
                  <a:pt x="651530" y="738463"/>
                  <a:pt x="653715" y="739365"/>
                </a:cubicBezTo>
                <a:cubicBezTo>
                  <a:pt x="655924" y="740268"/>
                  <a:pt x="658109" y="741242"/>
                  <a:pt x="660271" y="742240"/>
                </a:cubicBezTo>
                <a:cubicBezTo>
                  <a:pt x="661363" y="742739"/>
                  <a:pt x="662432" y="743238"/>
                  <a:pt x="663525" y="743737"/>
                </a:cubicBezTo>
                <a:cubicBezTo>
                  <a:pt x="670009" y="746777"/>
                  <a:pt x="676374" y="750032"/>
                  <a:pt x="682787" y="753192"/>
                </a:cubicBezTo>
                <a:cubicBezTo>
                  <a:pt x="695328" y="759535"/>
                  <a:pt x="709603" y="766733"/>
                  <a:pt x="720957" y="775665"/>
                </a:cubicBezTo>
                <a:cubicBezTo>
                  <a:pt x="731835" y="785191"/>
                  <a:pt x="742689" y="794979"/>
                  <a:pt x="752737" y="805503"/>
                </a:cubicBezTo>
                <a:cubicBezTo>
                  <a:pt x="754185" y="807023"/>
                  <a:pt x="755610" y="808544"/>
                  <a:pt x="757012" y="810112"/>
                </a:cubicBezTo>
                <a:cubicBezTo>
                  <a:pt x="757938" y="811133"/>
                  <a:pt x="758865" y="812178"/>
                  <a:pt x="759791" y="813224"/>
                </a:cubicBezTo>
                <a:cubicBezTo>
                  <a:pt x="761857" y="815576"/>
                  <a:pt x="763852" y="817951"/>
                  <a:pt x="765800" y="820374"/>
                </a:cubicBezTo>
                <a:cubicBezTo>
                  <a:pt x="766465" y="821182"/>
                  <a:pt x="767106" y="821990"/>
                  <a:pt x="767748" y="822821"/>
                </a:cubicBezTo>
                <a:cubicBezTo>
                  <a:pt x="769197" y="824650"/>
                  <a:pt x="770574" y="826480"/>
                  <a:pt x="771928" y="828356"/>
                </a:cubicBezTo>
                <a:cubicBezTo>
                  <a:pt x="773258" y="830233"/>
                  <a:pt x="774564" y="832134"/>
                  <a:pt x="775800" y="834034"/>
                </a:cubicBezTo>
                <a:cubicBezTo>
                  <a:pt x="776417" y="834984"/>
                  <a:pt x="777035" y="835958"/>
                  <a:pt x="777652" y="836909"/>
                </a:cubicBezTo>
                <a:cubicBezTo>
                  <a:pt x="778887" y="838857"/>
                  <a:pt x="780099" y="840805"/>
                  <a:pt x="781286" y="842753"/>
                </a:cubicBezTo>
                <a:cubicBezTo>
                  <a:pt x="781880" y="843727"/>
                  <a:pt x="782474" y="844701"/>
                  <a:pt x="783068" y="845698"/>
                </a:cubicBezTo>
                <a:cubicBezTo>
                  <a:pt x="783661" y="846672"/>
                  <a:pt x="784255" y="847670"/>
                  <a:pt x="784849" y="848644"/>
                </a:cubicBezTo>
                <a:cubicBezTo>
                  <a:pt x="786037" y="850616"/>
                  <a:pt x="787248" y="852588"/>
                  <a:pt x="788483" y="854560"/>
                </a:cubicBezTo>
                <a:cubicBezTo>
                  <a:pt x="791547" y="859477"/>
                  <a:pt x="794777" y="864395"/>
                  <a:pt x="798411" y="869170"/>
                </a:cubicBezTo>
                <a:cubicBezTo>
                  <a:pt x="800003" y="870690"/>
                  <a:pt x="801642" y="871308"/>
                  <a:pt x="803233" y="871308"/>
                </a:cubicBezTo>
                <a:close/>
                <a:moveTo>
                  <a:pt x="875367" y="428325"/>
                </a:moveTo>
                <a:cubicBezTo>
                  <a:pt x="879643" y="424857"/>
                  <a:pt x="877932" y="417183"/>
                  <a:pt x="872375" y="416304"/>
                </a:cubicBezTo>
                <a:cubicBezTo>
                  <a:pt x="872351" y="416304"/>
                  <a:pt x="872351" y="416304"/>
                  <a:pt x="872351" y="416304"/>
                </a:cubicBezTo>
                <a:cubicBezTo>
                  <a:pt x="872327" y="416281"/>
                  <a:pt x="872327" y="416281"/>
                  <a:pt x="872327" y="416281"/>
                </a:cubicBezTo>
                <a:cubicBezTo>
                  <a:pt x="871662" y="415972"/>
                  <a:pt x="870926" y="415734"/>
                  <a:pt x="870094" y="415639"/>
                </a:cubicBezTo>
                <a:cubicBezTo>
                  <a:pt x="864821" y="415045"/>
                  <a:pt x="859620" y="414143"/>
                  <a:pt x="854466" y="412979"/>
                </a:cubicBezTo>
                <a:cubicBezTo>
                  <a:pt x="852756" y="412598"/>
                  <a:pt x="851045" y="412171"/>
                  <a:pt x="849359" y="411719"/>
                </a:cubicBezTo>
                <a:lnTo>
                  <a:pt x="849335" y="411719"/>
                </a:lnTo>
                <a:cubicBezTo>
                  <a:pt x="847625" y="411268"/>
                  <a:pt x="845939" y="410793"/>
                  <a:pt x="844252" y="410270"/>
                </a:cubicBezTo>
                <a:cubicBezTo>
                  <a:pt x="840880" y="409249"/>
                  <a:pt x="837554" y="408108"/>
                  <a:pt x="834253" y="406873"/>
                </a:cubicBezTo>
                <a:cubicBezTo>
                  <a:pt x="832614" y="406255"/>
                  <a:pt x="830975" y="405590"/>
                  <a:pt x="829360" y="404925"/>
                </a:cubicBezTo>
                <a:cubicBezTo>
                  <a:pt x="829360" y="404925"/>
                  <a:pt x="829360" y="404925"/>
                  <a:pt x="829336" y="404925"/>
                </a:cubicBezTo>
                <a:cubicBezTo>
                  <a:pt x="827721" y="404236"/>
                  <a:pt x="826106" y="403523"/>
                  <a:pt x="824515" y="402811"/>
                </a:cubicBezTo>
                <a:cubicBezTo>
                  <a:pt x="822116" y="401718"/>
                  <a:pt x="819717" y="400578"/>
                  <a:pt x="817365" y="399366"/>
                </a:cubicBezTo>
                <a:cubicBezTo>
                  <a:pt x="815798" y="398558"/>
                  <a:pt x="814254" y="397727"/>
                  <a:pt x="812710" y="396872"/>
                </a:cubicBezTo>
                <a:cubicBezTo>
                  <a:pt x="805774" y="393023"/>
                  <a:pt x="799076" y="388700"/>
                  <a:pt x="792735" y="383972"/>
                </a:cubicBezTo>
                <a:cubicBezTo>
                  <a:pt x="784944" y="378294"/>
                  <a:pt x="778103" y="371595"/>
                  <a:pt x="771762" y="364397"/>
                </a:cubicBezTo>
                <a:cubicBezTo>
                  <a:pt x="770194" y="362615"/>
                  <a:pt x="768650" y="360786"/>
                  <a:pt x="767106" y="358957"/>
                </a:cubicBezTo>
                <a:cubicBezTo>
                  <a:pt x="766323" y="358030"/>
                  <a:pt x="765586" y="357104"/>
                  <a:pt x="764826" y="356154"/>
                </a:cubicBezTo>
                <a:cubicBezTo>
                  <a:pt x="761073" y="351474"/>
                  <a:pt x="757463" y="346699"/>
                  <a:pt x="753877" y="341900"/>
                </a:cubicBezTo>
                <a:cubicBezTo>
                  <a:pt x="752974" y="340783"/>
                  <a:pt x="752071" y="339643"/>
                  <a:pt x="751169" y="338503"/>
                </a:cubicBezTo>
                <a:lnTo>
                  <a:pt x="751169" y="338479"/>
                </a:lnTo>
                <a:cubicBezTo>
                  <a:pt x="748485" y="335058"/>
                  <a:pt x="745872" y="331613"/>
                  <a:pt x="743378" y="328097"/>
                </a:cubicBezTo>
                <a:cubicBezTo>
                  <a:pt x="742547" y="326910"/>
                  <a:pt x="741716" y="325746"/>
                  <a:pt x="740908" y="324558"/>
                </a:cubicBezTo>
                <a:cubicBezTo>
                  <a:pt x="739293" y="322182"/>
                  <a:pt x="737702" y="319783"/>
                  <a:pt x="736182" y="317360"/>
                </a:cubicBezTo>
                <a:lnTo>
                  <a:pt x="736182" y="317336"/>
                </a:lnTo>
                <a:cubicBezTo>
                  <a:pt x="734661" y="314913"/>
                  <a:pt x="733165" y="312466"/>
                  <a:pt x="731716" y="309971"/>
                </a:cubicBezTo>
                <a:lnTo>
                  <a:pt x="731716" y="309948"/>
                </a:lnTo>
                <a:cubicBezTo>
                  <a:pt x="730291" y="307477"/>
                  <a:pt x="728913" y="304959"/>
                  <a:pt x="727583" y="302393"/>
                </a:cubicBezTo>
                <a:cubicBezTo>
                  <a:pt x="727583" y="302369"/>
                  <a:pt x="727583" y="302369"/>
                  <a:pt x="727583" y="302369"/>
                </a:cubicBezTo>
                <a:cubicBezTo>
                  <a:pt x="724258" y="295979"/>
                  <a:pt x="721313" y="289399"/>
                  <a:pt x="718771" y="282580"/>
                </a:cubicBezTo>
                <a:cubicBezTo>
                  <a:pt x="718059" y="281179"/>
                  <a:pt x="716943" y="278091"/>
                  <a:pt x="715494" y="276261"/>
                </a:cubicBezTo>
                <a:cubicBezTo>
                  <a:pt x="715494" y="276238"/>
                  <a:pt x="715470" y="276238"/>
                  <a:pt x="715470" y="276214"/>
                </a:cubicBezTo>
                <a:cubicBezTo>
                  <a:pt x="714544" y="274171"/>
                  <a:pt x="713451" y="272793"/>
                  <a:pt x="712073" y="272793"/>
                </a:cubicBezTo>
                <a:cubicBezTo>
                  <a:pt x="709769" y="272912"/>
                  <a:pt x="709580" y="276048"/>
                  <a:pt x="709603" y="277805"/>
                </a:cubicBezTo>
                <a:cubicBezTo>
                  <a:pt x="709674" y="306646"/>
                  <a:pt x="722762" y="333538"/>
                  <a:pt x="740338" y="355845"/>
                </a:cubicBezTo>
                <a:cubicBezTo>
                  <a:pt x="739507" y="355417"/>
                  <a:pt x="738652" y="355037"/>
                  <a:pt x="737797" y="354633"/>
                </a:cubicBezTo>
                <a:cubicBezTo>
                  <a:pt x="736253" y="353944"/>
                  <a:pt x="734661" y="353350"/>
                  <a:pt x="733070" y="352828"/>
                </a:cubicBezTo>
                <a:cubicBezTo>
                  <a:pt x="731455" y="352281"/>
                  <a:pt x="729840" y="351830"/>
                  <a:pt x="728201" y="351474"/>
                </a:cubicBezTo>
                <a:lnTo>
                  <a:pt x="728177" y="351474"/>
                </a:lnTo>
                <a:cubicBezTo>
                  <a:pt x="727085" y="351212"/>
                  <a:pt x="725992" y="350998"/>
                  <a:pt x="724876" y="350808"/>
                </a:cubicBezTo>
                <a:cubicBezTo>
                  <a:pt x="724852" y="350832"/>
                  <a:pt x="724852" y="350832"/>
                  <a:pt x="724852" y="350808"/>
                </a:cubicBezTo>
                <a:cubicBezTo>
                  <a:pt x="721503" y="350238"/>
                  <a:pt x="718083" y="349953"/>
                  <a:pt x="714686" y="349953"/>
                </a:cubicBezTo>
                <a:cubicBezTo>
                  <a:pt x="712382" y="349953"/>
                  <a:pt x="710078" y="350096"/>
                  <a:pt x="707798" y="350333"/>
                </a:cubicBezTo>
                <a:cubicBezTo>
                  <a:pt x="707228" y="350405"/>
                  <a:pt x="706634" y="350476"/>
                  <a:pt x="706064" y="350547"/>
                </a:cubicBezTo>
                <a:cubicBezTo>
                  <a:pt x="705280" y="350666"/>
                  <a:pt x="704520" y="350785"/>
                  <a:pt x="703737" y="350927"/>
                </a:cubicBezTo>
                <a:cubicBezTo>
                  <a:pt x="703570" y="350951"/>
                  <a:pt x="703404" y="350975"/>
                  <a:pt x="703238" y="351022"/>
                </a:cubicBezTo>
                <a:cubicBezTo>
                  <a:pt x="702525" y="351141"/>
                  <a:pt x="701789" y="351307"/>
                  <a:pt x="701076" y="351474"/>
                </a:cubicBezTo>
                <a:cubicBezTo>
                  <a:pt x="700863" y="351521"/>
                  <a:pt x="700649" y="351569"/>
                  <a:pt x="700459" y="351616"/>
                </a:cubicBezTo>
                <a:cubicBezTo>
                  <a:pt x="699770" y="351759"/>
                  <a:pt x="699105" y="351949"/>
                  <a:pt x="698440" y="352115"/>
                </a:cubicBezTo>
                <a:cubicBezTo>
                  <a:pt x="697727" y="352305"/>
                  <a:pt x="697015" y="352519"/>
                  <a:pt x="696326" y="352733"/>
                </a:cubicBezTo>
                <a:cubicBezTo>
                  <a:pt x="696017" y="352828"/>
                  <a:pt x="695708" y="352923"/>
                  <a:pt x="695423" y="353018"/>
                </a:cubicBezTo>
                <a:cubicBezTo>
                  <a:pt x="694545" y="353303"/>
                  <a:pt x="693666" y="353612"/>
                  <a:pt x="692811" y="353944"/>
                </a:cubicBezTo>
                <a:cubicBezTo>
                  <a:pt x="690768" y="354776"/>
                  <a:pt x="688868" y="355868"/>
                  <a:pt x="687063" y="357104"/>
                </a:cubicBezTo>
                <a:cubicBezTo>
                  <a:pt x="686611" y="357413"/>
                  <a:pt x="686160" y="357721"/>
                  <a:pt x="685709" y="358078"/>
                </a:cubicBezTo>
                <a:cubicBezTo>
                  <a:pt x="684379" y="359052"/>
                  <a:pt x="683096" y="360097"/>
                  <a:pt x="681837" y="361142"/>
                </a:cubicBezTo>
                <a:cubicBezTo>
                  <a:pt x="681624" y="361309"/>
                  <a:pt x="681434" y="361499"/>
                  <a:pt x="681244" y="361689"/>
                </a:cubicBezTo>
                <a:cubicBezTo>
                  <a:pt x="681077" y="361831"/>
                  <a:pt x="680959" y="361998"/>
                  <a:pt x="680840" y="362164"/>
                </a:cubicBezTo>
                <a:cubicBezTo>
                  <a:pt x="680840" y="362164"/>
                  <a:pt x="680840" y="362164"/>
                  <a:pt x="680816" y="362188"/>
                </a:cubicBezTo>
                <a:cubicBezTo>
                  <a:pt x="680222" y="362663"/>
                  <a:pt x="679605" y="363162"/>
                  <a:pt x="679011" y="363637"/>
                </a:cubicBezTo>
                <a:cubicBezTo>
                  <a:pt x="678417" y="364136"/>
                  <a:pt x="677823" y="364635"/>
                  <a:pt x="677253" y="365181"/>
                </a:cubicBezTo>
                <a:cubicBezTo>
                  <a:pt x="676683" y="365704"/>
                  <a:pt x="676113" y="366250"/>
                  <a:pt x="675543" y="366820"/>
                </a:cubicBezTo>
                <a:cubicBezTo>
                  <a:pt x="674997" y="367366"/>
                  <a:pt x="674451" y="367913"/>
                  <a:pt x="673928" y="368483"/>
                </a:cubicBezTo>
                <a:cubicBezTo>
                  <a:pt x="673904" y="368507"/>
                  <a:pt x="673904" y="368507"/>
                  <a:pt x="673904" y="368531"/>
                </a:cubicBezTo>
                <a:cubicBezTo>
                  <a:pt x="673358" y="369101"/>
                  <a:pt x="672812" y="369718"/>
                  <a:pt x="672289" y="370336"/>
                </a:cubicBezTo>
                <a:cubicBezTo>
                  <a:pt x="671767" y="370930"/>
                  <a:pt x="671244" y="371571"/>
                  <a:pt x="670745" y="372189"/>
                </a:cubicBezTo>
                <a:cubicBezTo>
                  <a:pt x="670246" y="372807"/>
                  <a:pt x="669724" y="373472"/>
                  <a:pt x="669249" y="374113"/>
                </a:cubicBezTo>
                <a:cubicBezTo>
                  <a:pt x="668750" y="374778"/>
                  <a:pt x="668251" y="375420"/>
                  <a:pt x="667800" y="376109"/>
                </a:cubicBezTo>
                <a:cubicBezTo>
                  <a:pt x="666446" y="378009"/>
                  <a:pt x="665164" y="379981"/>
                  <a:pt x="663952" y="382000"/>
                </a:cubicBezTo>
                <a:cubicBezTo>
                  <a:pt x="663667" y="382475"/>
                  <a:pt x="663382" y="382927"/>
                  <a:pt x="663121" y="383426"/>
                </a:cubicBezTo>
                <a:cubicBezTo>
                  <a:pt x="661173" y="386752"/>
                  <a:pt x="659392" y="390220"/>
                  <a:pt x="657777" y="393760"/>
                </a:cubicBezTo>
                <a:cubicBezTo>
                  <a:pt x="657420" y="394520"/>
                  <a:pt x="657088" y="395280"/>
                  <a:pt x="656755" y="396017"/>
                </a:cubicBezTo>
                <a:cubicBezTo>
                  <a:pt x="656518" y="396563"/>
                  <a:pt x="656280" y="397109"/>
                  <a:pt x="656067" y="397632"/>
                </a:cubicBezTo>
                <a:cubicBezTo>
                  <a:pt x="655829" y="398178"/>
                  <a:pt x="655592" y="398725"/>
                  <a:pt x="655378" y="399271"/>
                </a:cubicBezTo>
                <a:cubicBezTo>
                  <a:pt x="653501" y="403761"/>
                  <a:pt x="651863" y="408322"/>
                  <a:pt x="650390" y="412812"/>
                </a:cubicBezTo>
                <a:cubicBezTo>
                  <a:pt x="650129" y="413596"/>
                  <a:pt x="649891" y="414380"/>
                  <a:pt x="649630" y="415188"/>
                </a:cubicBezTo>
                <a:cubicBezTo>
                  <a:pt x="649464" y="415710"/>
                  <a:pt x="649297" y="416233"/>
                  <a:pt x="649155" y="416756"/>
                </a:cubicBezTo>
                <a:cubicBezTo>
                  <a:pt x="648300" y="419583"/>
                  <a:pt x="647516" y="422362"/>
                  <a:pt x="646803" y="425047"/>
                </a:cubicBezTo>
                <a:cubicBezTo>
                  <a:pt x="646542" y="426068"/>
                  <a:pt x="646257" y="427090"/>
                  <a:pt x="646020" y="428064"/>
                </a:cubicBezTo>
                <a:cubicBezTo>
                  <a:pt x="645901" y="428563"/>
                  <a:pt x="645782" y="429061"/>
                  <a:pt x="645663" y="429560"/>
                </a:cubicBezTo>
                <a:cubicBezTo>
                  <a:pt x="645545" y="430059"/>
                  <a:pt x="645426" y="430534"/>
                  <a:pt x="645307" y="431009"/>
                </a:cubicBezTo>
                <a:cubicBezTo>
                  <a:pt x="638704" y="459089"/>
                  <a:pt x="638775" y="488167"/>
                  <a:pt x="638324" y="516841"/>
                </a:cubicBezTo>
                <a:cubicBezTo>
                  <a:pt x="638253" y="550741"/>
                  <a:pt x="641507" y="586732"/>
                  <a:pt x="659012" y="616474"/>
                </a:cubicBezTo>
                <a:cubicBezTo>
                  <a:pt x="662741" y="622912"/>
                  <a:pt x="668156" y="627331"/>
                  <a:pt x="674403" y="630443"/>
                </a:cubicBezTo>
                <a:cubicBezTo>
                  <a:pt x="675377" y="630918"/>
                  <a:pt x="676351" y="631370"/>
                  <a:pt x="677324" y="631797"/>
                </a:cubicBezTo>
                <a:cubicBezTo>
                  <a:pt x="679818" y="632866"/>
                  <a:pt x="682407" y="633745"/>
                  <a:pt x="685068" y="634482"/>
                </a:cubicBezTo>
                <a:cubicBezTo>
                  <a:pt x="686635" y="634933"/>
                  <a:pt x="688250" y="635337"/>
                  <a:pt x="689865" y="635693"/>
                </a:cubicBezTo>
                <a:cubicBezTo>
                  <a:pt x="690934" y="635931"/>
                  <a:pt x="692027" y="636168"/>
                  <a:pt x="693096" y="636358"/>
                </a:cubicBezTo>
                <a:cubicBezTo>
                  <a:pt x="694117" y="636548"/>
                  <a:pt x="695138" y="636739"/>
                  <a:pt x="696183" y="636905"/>
                </a:cubicBezTo>
                <a:cubicBezTo>
                  <a:pt x="696231" y="636929"/>
                  <a:pt x="696302" y="636929"/>
                  <a:pt x="696350" y="636929"/>
                </a:cubicBezTo>
                <a:cubicBezTo>
                  <a:pt x="697965" y="637214"/>
                  <a:pt x="699580" y="637451"/>
                  <a:pt x="701171" y="637665"/>
                </a:cubicBezTo>
                <a:cubicBezTo>
                  <a:pt x="702240" y="637808"/>
                  <a:pt x="703309" y="637950"/>
                  <a:pt x="704354" y="638069"/>
                </a:cubicBezTo>
                <a:cubicBezTo>
                  <a:pt x="710007" y="639090"/>
                  <a:pt x="715256" y="639138"/>
                  <a:pt x="720125" y="638354"/>
                </a:cubicBezTo>
                <a:cubicBezTo>
                  <a:pt x="722358" y="637998"/>
                  <a:pt x="724472" y="637475"/>
                  <a:pt x="726538" y="636786"/>
                </a:cubicBezTo>
                <a:cubicBezTo>
                  <a:pt x="727227" y="636548"/>
                  <a:pt x="727892" y="636311"/>
                  <a:pt x="728581" y="636050"/>
                </a:cubicBezTo>
                <a:cubicBezTo>
                  <a:pt x="729270" y="635788"/>
                  <a:pt x="729911" y="635503"/>
                  <a:pt x="730576" y="635218"/>
                </a:cubicBezTo>
                <a:cubicBezTo>
                  <a:pt x="731455" y="634814"/>
                  <a:pt x="732310" y="634410"/>
                  <a:pt x="733141" y="633959"/>
                </a:cubicBezTo>
                <a:cubicBezTo>
                  <a:pt x="734210" y="633389"/>
                  <a:pt x="735231" y="632795"/>
                  <a:pt x="736229" y="632154"/>
                </a:cubicBezTo>
                <a:cubicBezTo>
                  <a:pt x="736467" y="632011"/>
                  <a:pt x="736704" y="631845"/>
                  <a:pt x="736942" y="631678"/>
                </a:cubicBezTo>
                <a:lnTo>
                  <a:pt x="736965" y="631678"/>
                </a:lnTo>
                <a:cubicBezTo>
                  <a:pt x="737322" y="631441"/>
                  <a:pt x="737678" y="631203"/>
                  <a:pt x="738034" y="630966"/>
                </a:cubicBezTo>
                <a:cubicBezTo>
                  <a:pt x="740386" y="629327"/>
                  <a:pt x="742618" y="627450"/>
                  <a:pt x="744708" y="625407"/>
                </a:cubicBezTo>
                <a:cubicBezTo>
                  <a:pt x="758698" y="611747"/>
                  <a:pt x="767130" y="590034"/>
                  <a:pt x="771263" y="571385"/>
                </a:cubicBezTo>
                <a:cubicBezTo>
                  <a:pt x="780099" y="538554"/>
                  <a:pt x="784279" y="504678"/>
                  <a:pt x="783614" y="470682"/>
                </a:cubicBezTo>
                <a:cubicBezTo>
                  <a:pt x="784184" y="453934"/>
                  <a:pt x="782118" y="438350"/>
                  <a:pt x="778721" y="421317"/>
                </a:cubicBezTo>
                <a:cubicBezTo>
                  <a:pt x="776750" y="410674"/>
                  <a:pt x="774849" y="398844"/>
                  <a:pt x="770930" y="388177"/>
                </a:cubicBezTo>
                <a:cubicBezTo>
                  <a:pt x="780859" y="396729"/>
                  <a:pt x="791618" y="404260"/>
                  <a:pt x="803090" y="410175"/>
                </a:cubicBezTo>
                <a:cubicBezTo>
                  <a:pt x="822258" y="419155"/>
                  <a:pt x="840951" y="431223"/>
                  <a:pt x="862850" y="430914"/>
                </a:cubicBezTo>
                <a:cubicBezTo>
                  <a:pt x="863800" y="430938"/>
                  <a:pt x="864774" y="430962"/>
                  <a:pt x="865772" y="430962"/>
                </a:cubicBezTo>
                <a:cubicBezTo>
                  <a:pt x="869168" y="431009"/>
                  <a:pt x="872731" y="430653"/>
                  <a:pt x="875367" y="428325"/>
                </a:cubicBezTo>
                <a:close/>
                <a:moveTo>
                  <a:pt x="1139155" y="532639"/>
                </a:moveTo>
                <a:cubicBezTo>
                  <a:pt x="1140747" y="571243"/>
                  <a:pt x="1140010" y="610132"/>
                  <a:pt x="1136139" y="648688"/>
                </a:cubicBezTo>
                <a:cubicBezTo>
                  <a:pt x="1135996" y="650208"/>
                  <a:pt x="1135830" y="651729"/>
                  <a:pt x="1135664" y="653249"/>
                </a:cubicBezTo>
                <a:cubicBezTo>
                  <a:pt x="1135094" y="658571"/>
                  <a:pt x="1134452" y="663916"/>
                  <a:pt x="1133764" y="669237"/>
                </a:cubicBezTo>
                <a:cubicBezTo>
                  <a:pt x="1132861" y="676055"/>
                  <a:pt x="1131863" y="682873"/>
                  <a:pt x="1130747" y="689667"/>
                </a:cubicBezTo>
                <a:cubicBezTo>
                  <a:pt x="1130296" y="692399"/>
                  <a:pt x="1129844" y="695108"/>
                  <a:pt x="1129369" y="697816"/>
                </a:cubicBezTo>
                <a:cubicBezTo>
                  <a:pt x="1129132" y="699170"/>
                  <a:pt x="1128894" y="700524"/>
                  <a:pt x="1128633" y="701878"/>
                </a:cubicBezTo>
                <a:cubicBezTo>
                  <a:pt x="1122885" y="728604"/>
                  <a:pt x="1115546" y="754997"/>
                  <a:pt x="1107375" y="781081"/>
                </a:cubicBezTo>
                <a:cubicBezTo>
                  <a:pt x="1105499" y="787092"/>
                  <a:pt x="1103551" y="793102"/>
                  <a:pt x="1101604" y="799089"/>
                </a:cubicBezTo>
                <a:cubicBezTo>
                  <a:pt x="1098943" y="806762"/>
                  <a:pt x="1096283" y="814435"/>
                  <a:pt x="1093552" y="822108"/>
                </a:cubicBezTo>
                <a:cubicBezTo>
                  <a:pt x="1093172" y="823201"/>
                  <a:pt x="1092768" y="824294"/>
                  <a:pt x="1092364" y="825411"/>
                </a:cubicBezTo>
                <a:cubicBezTo>
                  <a:pt x="1091556" y="827596"/>
                  <a:pt x="1090773" y="829782"/>
                  <a:pt x="1089965" y="831944"/>
                </a:cubicBezTo>
                <a:cubicBezTo>
                  <a:pt x="1081058" y="855890"/>
                  <a:pt x="1070797" y="879266"/>
                  <a:pt x="1055857" y="900267"/>
                </a:cubicBezTo>
                <a:cubicBezTo>
                  <a:pt x="1054646" y="902119"/>
                  <a:pt x="1053411" y="903925"/>
                  <a:pt x="1052152" y="905730"/>
                </a:cubicBezTo>
                <a:cubicBezTo>
                  <a:pt x="1050276" y="908439"/>
                  <a:pt x="1048328" y="911123"/>
                  <a:pt x="1046357" y="913784"/>
                </a:cubicBezTo>
                <a:cubicBezTo>
                  <a:pt x="1045050" y="915542"/>
                  <a:pt x="1043720" y="917323"/>
                  <a:pt x="1042390" y="919081"/>
                </a:cubicBezTo>
                <a:cubicBezTo>
                  <a:pt x="1038376" y="924355"/>
                  <a:pt x="1034291" y="929558"/>
                  <a:pt x="1030205" y="934761"/>
                </a:cubicBezTo>
                <a:cubicBezTo>
                  <a:pt x="1028852" y="936495"/>
                  <a:pt x="1027498" y="938229"/>
                  <a:pt x="1026144" y="939987"/>
                </a:cubicBezTo>
                <a:cubicBezTo>
                  <a:pt x="1025479" y="940866"/>
                  <a:pt x="1024814" y="941745"/>
                  <a:pt x="1024125" y="942600"/>
                </a:cubicBezTo>
                <a:cubicBezTo>
                  <a:pt x="1017403" y="951627"/>
                  <a:pt x="1010658" y="960679"/>
                  <a:pt x="1003532" y="969421"/>
                </a:cubicBezTo>
                <a:cubicBezTo>
                  <a:pt x="1001727" y="971606"/>
                  <a:pt x="999946" y="973768"/>
                  <a:pt x="998117" y="975906"/>
                </a:cubicBezTo>
                <a:lnTo>
                  <a:pt x="998117" y="975930"/>
                </a:lnTo>
                <a:cubicBezTo>
                  <a:pt x="995362" y="979137"/>
                  <a:pt x="992559" y="982297"/>
                  <a:pt x="989685" y="985361"/>
                </a:cubicBezTo>
                <a:cubicBezTo>
                  <a:pt x="987761" y="987428"/>
                  <a:pt x="985813" y="989447"/>
                  <a:pt x="983794" y="991419"/>
                </a:cubicBezTo>
                <a:cubicBezTo>
                  <a:pt x="982797" y="992417"/>
                  <a:pt x="981775" y="993391"/>
                  <a:pt x="980754" y="994389"/>
                </a:cubicBezTo>
                <a:cubicBezTo>
                  <a:pt x="974721" y="1000138"/>
                  <a:pt x="968807" y="1006029"/>
                  <a:pt x="962893" y="1011897"/>
                </a:cubicBezTo>
                <a:cubicBezTo>
                  <a:pt x="960518" y="1014249"/>
                  <a:pt x="958166" y="1016577"/>
                  <a:pt x="955767" y="1018929"/>
                </a:cubicBezTo>
                <a:cubicBezTo>
                  <a:pt x="953392" y="1021257"/>
                  <a:pt x="950993" y="1023585"/>
                  <a:pt x="948570" y="1025890"/>
                </a:cubicBezTo>
                <a:cubicBezTo>
                  <a:pt x="946171" y="1028194"/>
                  <a:pt x="943749" y="1030474"/>
                  <a:pt x="941279" y="1032731"/>
                </a:cubicBezTo>
                <a:cubicBezTo>
                  <a:pt x="940067" y="1033872"/>
                  <a:pt x="938832" y="1034988"/>
                  <a:pt x="937573" y="1036105"/>
                </a:cubicBezTo>
                <a:cubicBezTo>
                  <a:pt x="935103" y="1038338"/>
                  <a:pt x="932585" y="1040547"/>
                  <a:pt x="930068" y="1042709"/>
                </a:cubicBezTo>
                <a:cubicBezTo>
                  <a:pt x="927526" y="1044871"/>
                  <a:pt x="924961" y="1046985"/>
                  <a:pt x="922348" y="1049076"/>
                </a:cubicBezTo>
                <a:cubicBezTo>
                  <a:pt x="917218" y="1053162"/>
                  <a:pt x="911945" y="1057081"/>
                  <a:pt x="906601" y="1060882"/>
                </a:cubicBezTo>
                <a:cubicBezTo>
                  <a:pt x="903941" y="1062783"/>
                  <a:pt x="901257" y="1064660"/>
                  <a:pt x="898525" y="1066513"/>
                </a:cubicBezTo>
                <a:cubicBezTo>
                  <a:pt x="897171" y="1067439"/>
                  <a:pt x="895818" y="1068342"/>
                  <a:pt x="894464" y="1069268"/>
                </a:cubicBezTo>
                <a:cubicBezTo>
                  <a:pt x="887647" y="1073806"/>
                  <a:pt x="880711" y="1078201"/>
                  <a:pt x="873752" y="1082524"/>
                </a:cubicBezTo>
                <a:cubicBezTo>
                  <a:pt x="868194" y="1085969"/>
                  <a:pt x="862589" y="1089390"/>
                  <a:pt x="856960" y="1092787"/>
                </a:cubicBezTo>
                <a:cubicBezTo>
                  <a:pt x="845487" y="1099771"/>
                  <a:pt x="834134" y="1106233"/>
                  <a:pt x="822828" y="1112148"/>
                </a:cubicBezTo>
                <a:cubicBezTo>
                  <a:pt x="820738" y="1113241"/>
                  <a:pt x="818648" y="1114310"/>
                  <a:pt x="816558" y="1115356"/>
                </a:cubicBezTo>
                <a:cubicBezTo>
                  <a:pt x="804824" y="1121295"/>
                  <a:pt x="793162" y="1126663"/>
                  <a:pt x="781476" y="1131486"/>
                </a:cubicBezTo>
                <a:cubicBezTo>
                  <a:pt x="779315" y="1132365"/>
                  <a:pt x="777177" y="1133244"/>
                  <a:pt x="775016" y="1134075"/>
                </a:cubicBezTo>
                <a:cubicBezTo>
                  <a:pt x="770550" y="1135833"/>
                  <a:pt x="766109" y="1137520"/>
                  <a:pt x="761643" y="1139088"/>
                </a:cubicBezTo>
                <a:cubicBezTo>
                  <a:pt x="759791" y="1139777"/>
                  <a:pt x="757914" y="1140418"/>
                  <a:pt x="756038" y="1141060"/>
                </a:cubicBezTo>
                <a:cubicBezTo>
                  <a:pt x="754043" y="1141749"/>
                  <a:pt x="752048" y="1142414"/>
                  <a:pt x="750053" y="1143055"/>
                </a:cubicBezTo>
                <a:cubicBezTo>
                  <a:pt x="748319" y="1143625"/>
                  <a:pt x="746609" y="1144172"/>
                  <a:pt x="744875" y="1144718"/>
                </a:cubicBezTo>
                <a:cubicBezTo>
                  <a:pt x="744091" y="1144956"/>
                  <a:pt x="743307" y="1145217"/>
                  <a:pt x="742523" y="1145431"/>
                </a:cubicBezTo>
                <a:cubicBezTo>
                  <a:pt x="740742" y="1145977"/>
                  <a:pt x="738961" y="1146524"/>
                  <a:pt x="737179" y="1147046"/>
                </a:cubicBezTo>
                <a:cubicBezTo>
                  <a:pt x="735184" y="1147616"/>
                  <a:pt x="733189" y="1148187"/>
                  <a:pt x="731194" y="1148757"/>
                </a:cubicBezTo>
                <a:cubicBezTo>
                  <a:pt x="729341" y="1149256"/>
                  <a:pt x="727465" y="1149778"/>
                  <a:pt x="725588" y="1150253"/>
                </a:cubicBezTo>
                <a:cubicBezTo>
                  <a:pt x="723641" y="1150752"/>
                  <a:pt x="721717" y="1151251"/>
                  <a:pt x="719769" y="1151726"/>
                </a:cubicBezTo>
                <a:cubicBezTo>
                  <a:pt x="715209" y="1152843"/>
                  <a:pt x="710625" y="1153888"/>
                  <a:pt x="706017" y="1154862"/>
                </a:cubicBezTo>
                <a:cubicBezTo>
                  <a:pt x="705470" y="1154981"/>
                  <a:pt x="704924" y="1155100"/>
                  <a:pt x="704378" y="1155195"/>
                </a:cubicBezTo>
                <a:cubicBezTo>
                  <a:pt x="702216" y="1155646"/>
                  <a:pt x="700031" y="1156074"/>
                  <a:pt x="697870" y="1156501"/>
                </a:cubicBezTo>
                <a:cubicBezTo>
                  <a:pt x="693499" y="1157333"/>
                  <a:pt x="689153" y="1158117"/>
                  <a:pt x="684735" y="1158806"/>
                </a:cubicBezTo>
                <a:cubicBezTo>
                  <a:pt x="682526" y="1159162"/>
                  <a:pt x="680341" y="1159495"/>
                  <a:pt x="678108" y="1159803"/>
                </a:cubicBezTo>
                <a:cubicBezTo>
                  <a:pt x="677728" y="1159851"/>
                  <a:pt x="677348" y="1159922"/>
                  <a:pt x="676968" y="1159970"/>
                </a:cubicBezTo>
                <a:cubicBezTo>
                  <a:pt x="673785" y="1160421"/>
                  <a:pt x="670603" y="1160849"/>
                  <a:pt x="667396" y="1161205"/>
                </a:cubicBezTo>
                <a:cubicBezTo>
                  <a:pt x="664190" y="1161585"/>
                  <a:pt x="660983" y="1161965"/>
                  <a:pt x="657729" y="1162274"/>
                </a:cubicBezTo>
                <a:cubicBezTo>
                  <a:pt x="657468" y="1162298"/>
                  <a:pt x="657183" y="1162322"/>
                  <a:pt x="656922" y="1162345"/>
                </a:cubicBezTo>
                <a:cubicBezTo>
                  <a:pt x="653074" y="1162702"/>
                  <a:pt x="649179" y="1163034"/>
                  <a:pt x="645283" y="1163319"/>
                </a:cubicBezTo>
                <a:cubicBezTo>
                  <a:pt x="643716" y="1163438"/>
                  <a:pt x="642148" y="1163557"/>
                  <a:pt x="640557" y="1163652"/>
                </a:cubicBezTo>
                <a:cubicBezTo>
                  <a:pt x="637801" y="1163818"/>
                  <a:pt x="635022" y="1163985"/>
                  <a:pt x="632243" y="1164103"/>
                </a:cubicBezTo>
                <a:cubicBezTo>
                  <a:pt x="629465" y="1164246"/>
                  <a:pt x="626662" y="1164341"/>
                  <a:pt x="623859" y="1164436"/>
                </a:cubicBezTo>
                <a:cubicBezTo>
                  <a:pt x="623835" y="1164436"/>
                  <a:pt x="623835" y="1164436"/>
                  <a:pt x="623835" y="1164436"/>
                </a:cubicBezTo>
                <a:cubicBezTo>
                  <a:pt x="618206" y="1164626"/>
                  <a:pt x="612529" y="1164697"/>
                  <a:pt x="606805" y="1164697"/>
                </a:cubicBezTo>
                <a:cubicBezTo>
                  <a:pt x="603005" y="1164697"/>
                  <a:pt x="599181" y="1164650"/>
                  <a:pt x="595309" y="1164578"/>
                </a:cubicBezTo>
                <a:cubicBezTo>
                  <a:pt x="591462" y="1164507"/>
                  <a:pt x="587543" y="1164388"/>
                  <a:pt x="583624" y="1164246"/>
                </a:cubicBezTo>
                <a:cubicBezTo>
                  <a:pt x="557021" y="1163842"/>
                  <a:pt x="530158" y="1161063"/>
                  <a:pt x="503817" y="1156406"/>
                </a:cubicBezTo>
                <a:cubicBezTo>
                  <a:pt x="460850" y="1148947"/>
                  <a:pt x="417788" y="1140656"/>
                  <a:pt x="376888" y="1125167"/>
                </a:cubicBezTo>
                <a:cubicBezTo>
                  <a:pt x="366936" y="1121200"/>
                  <a:pt x="357055" y="1117042"/>
                  <a:pt x="347221" y="1112742"/>
                </a:cubicBezTo>
                <a:cubicBezTo>
                  <a:pt x="343968" y="1111317"/>
                  <a:pt x="340690" y="1109868"/>
                  <a:pt x="337436" y="1108395"/>
                </a:cubicBezTo>
                <a:cubicBezTo>
                  <a:pt x="332543" y="1106209"/>
                  <a:pt x="327697" y="1103953"/>
                  <a:pt x="322828" y="1101696"/>
                </a:cubicBezTo>
                <a:cubicBezTo>
                  <a:pt x="320691" y="1100698"/>
                  <a:pt x="318553" y="1099676"/>
                  <a:pt x="316415" y="1098655"/>
                </a:cubicBezTo>
                <a:cubicBezTo>
                  <a:pt x="313708" y="1097372"/>
                  <a:pt x="311000" y="1096065"/>
                  <a:pt x="308316" y="1094783"/>
                </a:cubicBezTo>
                <a:cubicBezTo>
                  <a:pt x="305110" y="1093215"/>
                  <a:pt x="301903" y="1091647"/>
                  <a:pt x="298696" y="1090055"/>
                </a:cubicBezTo>
                <a:cubicBezTo>
                  <a:pt x="296559" y="1088962"/>
                  <a:pt x="294421" y="1087870"/>
                  <a:pt x="292283" y="1086777"/>
                </a:cubicBezTo>
                <a:cubicBezTo>
                  <a:pt x="289837" y="1085541"/>
                  <a:pt x="287391" y="1084306"/>
                  <a:pt x="284944" y="1083071"/>
                </a:cubicBezTo>
                <a:cubicBezTo>
                  <a:pt x="281856" y="1081527"/>
                  <a:pt x="278769" y="1079982"/>
                  <a:pt x="275705" y="1078415"/>
                </a:cubicBezTo>
                <a:cubicBezTo>
                  <a:pt x="273235" y="1077179"/>
                  <a:pt x="270788" y="1075920"/>
                  <a:pt x="268318" y="1074661"/>
                </a:cubicBezTo>
                <a:cubicBezTo>
                  <a:pt x="266465" y="1073735"/>
                  <a:pt x="264613" y="1072784"/>
                  <a:pt x="262784" y="1071834"/>
                </a:cubicBezTo>
                <a:cubicBezTo>
                  <a:pt x="260931" y="1070860"/>
                  <a:pt x="259102" y="1069910"/>
                  <a:pt x="257273" y="1068936"/>
                </a:cubicBezTo>
                <a:cubicBezTo>
                  <a:pt x="241692" y="1060692"/>
                  <a:pt x="226443" y="1051808"/>
                  <a:pt x="212477" y="1041165"/>
                </a:cubicBezTo>
                <a:cubicBezTo>
                  <a:pt x="193215" y="1026935"/>
                  <a:pt x="175116" y="1011161"/>
                  <a:pt x="158204" y="994151"/>
                </a:cubicBezTo>
                <a:cubicBezTo>
                  <a:pt x="152575" y="988497"/>
                  <a:pt x="147065" y="982701"/>
                  <a:pt x="141697" y="976762"/>
                </a:cubicBezTo>
                <a:cubicBezTo>
                  <a:pt x="137659" y="972319"/>
                  <a:pt x="133716" y="967805"/>
                  <a:pt x="129821" y="963221"/>
                </a:cubicBezTo>
                <a:cubicBezTo>
                  <a:pt x="127232" y="960180"/>
                  <a:pt x="124691" y="957091"/>
                  <a:pt x="122173" y="954003"/>
                </a:cubicBezTo>
                <a:cubicBezTo>
                  <a:pt x="117137" y="947779"/>
                  <a:pt x="112221" y="941460"/>
                  <a:pt x="107447" y="935046"/>
                </a:cubicBezTo>
                <a:cubicBezTo>
                  <a:pt x="105072" y="931839"/>
                  <a:pt x="102720" y="928608"/>
                  <a:pt x="100392" y="925377"/>
                </a:cubicBezTo>
                <a:cubicBezTo>
                  <a:pt x="99229" y="923738"/>
                  <a:pt x="98089" y="922122"/>
                  <a:pt x="96925" y="920483"/>
                </a:cubicBezTo>
                <a:cubicBezTo>
                  <a:pt x="94644" y="917205"/>
                  <a:pt x="92388" y="913903"/>
                  <a:pt x="90155" y="910600"/>
                </a:cubicBezTo>
                <a:cubicBezTo>
                  <a:pt x="87923" y="907298"/>
                  <a:pt x="85738" y="903972"/>
                  <a:pt x="83576" y="900599"/>
                </a:cubicBezTo>
                <a:cubicBezTo>
                  <a:pt x="82294" y="898461"/>
                  <a:pt x="80987" y="896299"/>
                  <a:pt x="79705" y="894161"/>
                </a:cubicBezTo>
                <a:cubicBezTo>
                  <a:pt x="78422" y="891999"/>
                  <a:pt x="77116" y="889861"/>
                  <a:pt x="75833" y="887699"/>
                </a:cubicBezTo>
                <a:cubicBezTo>
                  <a:pt x="70061" y="878007"/>
                  <a:pt x="64361" y="868267"/>
                  <a:pt x="58874" y="858432"/>
                </a:cubicBezTo>
                <a:cubicBezTo>
                  <a:pt x="57045" y="855130"/>
                  <a:pt x="55240" y="851851"/>
                  <a:pt x="53459" y="848549"/>
                </a:cubicBezTo>
                <a:cubicBezTo>
                  <a:pt x="52865" y="847456"/>
                  <a:pt x="52271" y="846340"/>
                  <a:pt x="51701" y="845223"/>
                </a:cubicBezTo>
                <a:cubicBezTo>
                  <a:pt x="49944" y="841897"/>
                  <a:pt x="48233" y="838572"/>
                  <a:pt x="46547" y="835222"/>
                </a:cubicBezTo>
                <a:cubicBezTo>
                  <a:pt x="45787" y="833725"/>
                  <a:pt x="45051" y="832229"/>
                  <a:pt x="44314" y="830756"/>
                </a:cubicBezTo>
                <a:cubicBezTo>
                  <a:pt x="41749" y="825506"/>
                  <a:pt x="39255" y="820208"/>
                  <a:pt x="36880" y="814863"/>
                </a:cubicBezTo>
                <a:cubicBezTo>
                  <a:pt x="36381" y="813723"/>
                  <a:pt x="35882" y="812558"/>
                  <a:pt x="35360" y="811394"/>
                </a:cubicBezTo>
                <a:cubicBezTo>
                  <a:pt x="34362" y="809090"/>
                  <a:pt x="33412" y="806786"/>
                  <a:pt x="32462" y="804458"/>
                </a:cubicBezTo>
                <a:cubicBezTo>
                  <a:pt x="31037" y="800989"/>
                  <a:pt x="29683" y="797449"/>
                  <a:pt x="28377" y="793910"/>
                </a:cubicBezTo>
                <a:cubicBezTo>
                  <a:pt x="27094" y="790394"/>
                  <a:pt x="25859" y="786854"/>
                  <a:pt x="24672" y="783315"/>
                </a:cubicBezTo>
                <a:cubicBezTo>
                  <a:pt x="18567" y="765094"/>
                  <a:pt x="13746" y="746754"/>
                  <a:pt x="10040" y="728319"/>
                </a:cubicBezTo>
                <a:cubicBezTo>
                  <a:pt x="9352" y="724969"/>
                  <a:pt x="8734" y="721620"/>
                  <a:pt x="8117" y="718270"/>
                </a:cubicBezTo>
                <a:cubicBezTo>
                  <a:pt x="7238" y="713234"/>
                  <a:pt x="6406" y="708174"/>
                  <a:pt x="5670" y="703113"/>
                </a:cubicBezTo>
                <a:cubicBezTo>
                  <a:pt x="5171" y="699764"/>
                  <a:pt x="4696" y="696390"/>
                  <a:pt x="4293" y="693017"/>
                </a:cubicBezTo>
                <a:cubicBezTo>
                  <a:pt x="4293" y="692993"/>
                  <a:pt x="4293" y="692993"/>
                  <a:pt x="4293" y="692993"/>
                </a:cubicBezTo>
                <a:cubicBezTo>
                  <a:pt x="3651" y="687957"/>
                  <a:pt x="3081" y="682873"/>
                  <a:pt x="2606" y="677789"/>
                </a:cubicBezTo>
                <a:cubicBezTo>
                  <a:pt x="2630" y="677766"/>
                  <a:pt x="2606" y="677766"/>
                  <a:pt x="2606" y="677766"/>
                </a:cubicBezTo>
                <a:cubicBezTo>
                  <a:pt x="-125" y="649448"/>
                  <a:pt x="-577" y="620917"/>
                  <a:pt x="635" y="592267"/>
                </a:cubicBezTo>
                <a:cubicBezTo>
                  <a:pt x="658" y="592124"/>
                  <a:pt x="658" y="592006"/>
                  <a:pt x="658" y="591887"/>
                </a:cubicBezTo>
                <a:cubicBezTo>
                  <a:pt x="777" y="589202"/>
                  <a:pt x="896" y="586542"/>
                  <a:pt x="1039" y="583857"/>
                </a:cubicBezTo>
                <a:cubicBezTo>
                  <a:pt x="1276" y="579438"/>
                  <a:pt x="1561" y="575020"/>
                  <a:pt x="1870" y="570601"/>
                </a:cubicBezTo>
                <a:cubicBezTo>
                  <a:pt x="2060" y="567869"/>
                  <a:pt x="2274" y="565137"/>
                  <a:pt x="2487" y="562405"/>
                </a:cubicBezTo>
                <a:cubicBezTo>
                  <a:pt x="2725" y="559578"/>
                  <a:pt x="2962" y="556751"/>
                  <a:pt x="3224" y="553901"/>
                </a:cubicBezTo>
                <a:cubicBezTo>
                  <a:pt x="3627" y="549363"/>
                  <a:pt x="4079" y="544826"/>
                  <a:pt x="4554" y="540288"/>
                </a:cubicBezTo>
                <a:cubicBezTo>
                  <a:pt x="5005" y="535988"/>
                  <a:pt x="5480" y="531688"/>
                  <a:pt x="6003" y="527389"/>
                </a:cubicBezTo>
                <a:cubicBezTo>
                  <a:pt x="6573" y="522614"/>
                  <a:pt x="7166" y="517839"/>
                  <a:pt x="7808" y="513040"/>
                </a:cubicBezTo>
                <a:cubicBezTo>
                  <a:pt x="13033" y="472844"/>
                  <a:pt x="18496" y="432506"/>
                  <a:pt x="29517" y="393403"/>
                </a:cubicBezTo>
                <a:cubicBezTo>
                  <a:pt x="32628" y="382309"/>
                  <a:pt x="36144" y="371334"/>
                  <a:pt x="39992" y="360501"/>
                </a:cubicBezTo>
                <a:cubicBezTo>
                  <a:pt x="40942" y="357793"/>
                  <a:pt x="41915" y="355085"/>
                  <a:pt x="42913" y="352400"/>
                </a:cubicBezTo>
                <a:cubicBezTo>
                  <a:pt x="44409" y="348338"/>
                  <a:pt x="45929" y="344323"/>
                  <a:pt x="47521" y="340308"/>
                </a:cubicBezTo>
                <a:cubicBezTo>
                  <a:pt x="49611" y="334939"/>
                  <a:pt x="51772" y="329618"/>
                  <a:pt x="54005" y="324296"/>
                </a:cubicBezTo>
                <a:cubicBezTo>
                  <a:pt x="54575" y="322966"/>
                  <a:pt x="55121" y="321636"/>
                  <a:pt x="55668" y="320305"/>
                </a:cubicBezTo>
                <a:cubicBezTo>
                  <a:pt x="57354" y="316338"/>
                  <a:pt x="59064" y="312371"/>
                  <a:pt x="60798" y="308404"/>
                </a:cubicBezTo>
                <a:cubicBezTo>
                  <a:pt x="61938" y="305767"/>
                  <a:pt x="63126" y="303153"/>
                  <a:pt x="64313" y="300516"/>
                </a:cubicBezTo>
                <a:cubicBezTo>
                  <a:pt x="64907" y="299186"/>
                  <a:pt x="65501" y="297879"/>
                  <a:pt x="66095" y="296573"/>
                </a:cubicBezTo>
                <a:cubicBezTo>
                  <a:pt x="69064" y="290016"/>
                  <a:pt x="72080" y="283507"/>
                  <a:pt x="75168" y="276998"/>
                </a:cubicBezTo>
                <a:cubicBezTo>
                  <a:pt x="75786" y="275691"/>
                  <a:pt x="76403" y="274408"/>
                  <a:pt x="77021" y="273102"/>
                </a:cubicBezTo>
                <a:cubicBezTo>
                  <a:pt x="78256" y="270489"/>
                  <a:pt x="79491" y="267899"/>
                  <a:pt x="80726" y="265310"/>
                </a:cubicBezTo>
                <a:cubicBezTo>
                  <a:pt x="94763" y="235828"/>
                  <a:pt x="114430" y="207725"/>
                  <a:pt x="138158" y="181569"/>
                </a:cubicBezTo>
                <a:lnTo>
                  <a:pt x="138158" y="181545"/>
                </a:lnTo>
                <a:cubicBezTo>
                  <a:pt x="139915" y="179621"/>
                  <a:pt x="141697" y="177697"/>
                  <a:pt x="143502" y="175772"/>
                </a:cubicBezTo>
                <a:lnTo>
                  <a:pt x="143502" y="175749"/>
                </a:lnTo>
                <a:cubicBezTo>
                  <a:pt x="145307" y="173824"/>
                  <a:pt x="147136" y="171924"/>
                  <a:pt x="148965" y="170047"/>
                </a:cubicBezTo>
                <a:cubicBezTo>
                  <a:pt x="149891" y="169097"/>
                  <a:pt x="150818" y="168147"/>
                  <a:pt x="151744" y="167220"/>
                </a:cubicBezTo>
                <a:cubicBezTo>
                  <a:pt x="152718" y="166222"/>
                  <a:pt x="153668" y="165272"/>
                  <a:pt x="154642" y="164322"/>
                </a:cubicBezTo>
                <a:cubicBezTo>
                  <a:pt x="248105" y="71601"/>
                  <a:pt x="391685" y="7008"/>
                  <a:pt x="508900" y="0"/>
                </a:cubicBezTo>
                <a:cubicBezTo>
                  <a:pt x="522890" y="285"/>
                  <a:pt x="536904" y="1354"/>
                  <a:pt x="550893" y="2970"/>
                </a:cubicBezTo>
                <a:cubicBezTo>
                  <a:pt x="553435" y="3255"/>
                  <a:pt x="555976" y="3563"/>
                  <a:pt x="558518" y="3896"/>
                </a:cubicBezTo>
                <a:cubicBezTo>
                  <a:pt x="561036" y="4229"/>
                  <a:pt x="563601" y="4561"/>
                  <a:pt x="566118" y="4918"/>
                </a:cubicBezTo>
                <a:cubicBezTo>
                  <a:pt x="571201" y="5630"/>
                  <a:pt x="576260" y="6414"/>
                  <a:pt x="581320" y="7246"/>
                </a:cubicBezTo>
                <a:cubicBezTo>
                  <a:pt x="586379" y="8077"/>
                  <a:pt x="591414" y="8956"/>
                  <a:pt x="596473" y="9906"/>
                </a:cubicBezTo>
                <a:cubicBezTo>
                  <a:pt x="598991" y="10358"/>
                  <a:pt x="601509" y="10833"/>
                  <a:pt x="604026" y="11332"/>
                </a:cubicBezTo>
                <a:cubicBezTo>
                  <a:pt x="606544" y="11831"/>
                  <a:pt x="609038" y="12306"/>
                  <a:pt x="611556" y="12828"/>
                </a:cubicBezTo>
                <a:cubicBezTo>
                  <a:pt x="614050" y="13327"/>
                  <a:pt x="616567" y="13850"/>
                  <a:pt x="619061" y="14349"/>
                </a:cubicBezTo>
                <a:cubicBezTo>
                  <a:pt x="622814" y="15133"/>
                  <a:pt x="626567" y="15917"/>
                  <a:pt x="630296" y="16724"/>
                </a:cubicBezTo>
                <a:cubicBezTo>
                  <a:pt x="640818" y="19670"/>
                  <a:pt x="651839" y="20430"/>
                  <a:pt x="662337" y="23352"/>
                </a:cubicBezTo>
                <a:cubicBezTo>
                  <a:pt x="679771" y="27700"/>
                  <a:pt x="696659" y="33734"/>
                  <a:pt x="713760" y="39150"/>
                </a:cubicBezTo>
                <a:cubicBezTo>
                  <a:pt x="715921" y="39839"/>
                  <a:pt x="718083" y="40481"/>
                  <a:pt x="720244" y="41146"/>
                </a:cubicBezTo>
                <a:cubicBezTo>
                  <a:pt x="722405" y="41811"/>
                  <a:pt x="724591" y="42452"/>
                  <a:pt x="726752" y="43070"/>
                </a:cubicBezTo>
                <a:cubicBezTo>
                  <a:pt x="732167" y="44662"/>
                  <a:pt x="737630" y="46206"/>
                  <a:pt x="743046" y="47774"/>
                </a:cubicBezTo>
                <a:cubicBezTo>
                  <a:pt x="745231" y="48391"/>
                  <a:pt x="747416" y="49033"/>
                  <a:pt x="749578" y="49651"/>
                </a:cubicBezTo>
                <a:cubicBezTo>
                  <a:pt x="753924" y="50933"/>
                  <a:pt x="758271" y="52216"/>
                  <a:pt x="762594" y="53547"/>
                </a:cubicBezTo>
                <a:cubicBezTo>
                  <a:pt x="763829" y="53927"/>
                  <a:pt x="765040" y="54307"/>
                  <a:pt x="766275" y="54687"/>
                </a:cubicBezTo>
                <a:cubicBezTo>
                  <a:pt x="767700" y="55138"/>
                  <a:pt x="769125" y="55590"/>
                  <a:pt x="770550" y="56065"/>
                </a:cubicBezTo>
                <a:cubicBezTo>
                  <a:pt x="772213" y="56611"/>
                  <a:pt x="773852" y="57158"/>
                  <a:pt x="775491" y="57704"/>
                </a:cubicBezTo>
                <a:cubicBezTo>
                  <a:pt x="779766" y="59153"/>
                  <a:pt x="783994" y="60697"/>
                  <a:pt x="788222" y="62336"/>
                </a:cubicBezTo>
                <a:cubicBezTo>
                  <a:pt x="791357" y="63572"/>
                  <a:pt x="794516" y="64855"/>
                  <a:pt x="797627" y="66209"/>
                </a:cubicBezTo>
                <a:cubicBezTo>
                  <a:pt x="799694" y="67111"/>
                  <a:pt x="801760" y="68038"/>
                  <a:pt x="803803" y="69012"/>
                </a:cubicBezTo>
                <a:cubicBezTo>
                  <a:pt x="805846" y="69986"/>
                  <a:pt x="807888" y="70984"/>
                  <a:pt x="809907" y="72029"/>
                </a:cubicBezTo>
                <a:cubicBezTo>
                  <a:pt x="811926" y="73050"/>
                  <a:pt x="813945" y="74143"/>
                  <a:pt x="815940" y="75260"/>
                </a:cubicBezTo>
                <a:cubicBezTo>
                  <a:pt x="825678" y="79726"/>
                  <a:pt x="835322" y="84358"/>
                  <a:pt x="844917" y="89181"/>
                </a:cubicBezTo>
                <a:cubicBezTo>
                  <a:pt x="848741" y="91105"/>
                  <a:pt x="852565" y="93053"/>
                  <a:pt x="856366" y="95049"/>
                </a:cubicBezTo>
                <a:cubicBezTo>
                  <a:pt x="863990" y="99016"/>
                  <a:pt x="871519" y="103126"/>
                  <a:pt x="878978" y="107378"/>
                </a:cubicBezTo>
                <a:cubicBezTo>
                  <a:pt x="882707" y="109493"/>
                  <a:pt x="886436" y="111654"/>
                  <a:pt x="890117" y="113840"/>
                </a:cubicBezTo>
                <a:cubicBezTo>
                  <a:pt x="901209" y="120397"/>
                  <a:pt x="912088" y="127286"/>
                  <a:pt x="922752" y="134484"/>
                </a:cubicBezTo>
                <a:cubicBezTo>
                  <a:pt x="926291" y="136883"/>
                  <a:pt x="929830" y="139330"/>
                  <a:pt x="933322" y="141801"/>
                </a:cubicBezTo>
                <a:cubicBezTo>
                  <a:pt x="940329" y="146766"/>
                  <a:pt x="947217" y="151874"/>
                  <a:pt x="953962" y="157148"/>
                </a:cubicBezTo>
                <a:cubicBezTo>
                  <a:pt x="957359" y="159784"/>
                  <a:pt x="960708" y="162469"/>
                  <a:pt x="964009" y="165177"/>
                </a:cubicBezTo>
                <a:cubicBezTo>
                  <a:pt x="967334" y="167885"/>
                  <a:pt x="970612" y="170641"/>
                  <a:pt x="973866" y="173444"/>
                </a:cubicBezTo>
                <a:cubicBezTo>
                  <a:pt x="978759" y="177649"/>
                  <a:pt x="983533" y="181949"/>
                  <a:pt x="988260" y="186344"/>
                </a:cubicBezTo>
                <a:cubicBezTo>
                  <a:pt x="993770" y="191523"/>
                  <a:pt x="998901" y="197058"/>
                  <a:pt x="1003793" y="202783"/>
                </a:cubicBezTo>
                <a:cubicBezTo>
                  <a:pt x="1005741" y="205064"/>
                  <a:pt x="1007665" y="207392"/>
                  <a:pt x="1009565" y="209744"/>
                </a:cubicBezTo>
                <a:cubicBezTo>
                  <a:pt x="1010515" y="210932"/>
                  <a:pt x="1011465" y="212096"/>
                  <a:pt x="1012392" y="213284"/>
                </a:cubicBezTo>
                <a:cubicBezTo>
                  <a:pt x="1015218" y="216823"/>
                  <a:pt x="1017997" y="220410"/>
                  <a:pt x="1020752" y="223998"/>
                </a:cubicBezTo>
                <a:cubicBezTo>
                  <a:pt x="1025384" y="229984"/>
                  <a:pt x="1029992" y="235971"/>
                  <a:pt x="1034766" y="241791"/>
                </a:cubicBezTo>
                <a:cubicBezTo>
                  <a:pt x="1044077" y="254358"/>
                  <a:pt x="1054314" y="266402"/>
                  <a:pt x="1063553" y="279065"/>
                </a:cubicBezTo>
                <a:cubicBezTo>
                  <a:pt x="1065002" y="281060"/>
                  <a:pt x="1066451" y="283079"/>
                  <a:pt x="1067852" y="285122"/>
                </a:cubicBezTo>
                <a:cubicBezTo>
                  <a:pt x="1069254" y="287165"/>
                  <a:pt x="1070631" y="289208"/>
                  <a:pt x="1071961" y="291299"/>
                </a:cubicBezTo>
                <a:cubicBezTo>
                  <a:pt x="1072412" y="291988"/>
                  <a:pt x="1072864" y="292701"/>
                  <a:pt x="1073291" y="293390"/>
                </a:cubicBezTo>
                <a:cubicBezTo>
                  <a:pt x="1075904" y="297571"/>
                  <a:pt x="1078327" y="301894"/>
                  <a:pt x="1080559" y="306337"/>
                </a:cubicBezTo>
                <a:cubicBezTo>
                  <a:pt x="1086830" y="319426"/>
                  <a:pt x="1092578" y="332872"/>
                  <a:pt x="1097803" y="346556"/>
                </a:cubicBezTo>
                <a:cubicBezTo>
                  <a:pt x="1098682" y="348837"/>
                  <a:pt x="1099537" y="351117"/>
                  <a:pt x="1100368" y="353422"/>
                </a:cubicBezTo>
                <a:cubicBezTo>
                  <a:pt x="1102055" y="358007"/>
                  <a:pt x="1103670" y="362639"/>
                  <a:pt x="1105261" y="367271"/>
                </a:cubicBezTo>
                <a:cubicBezTo>
                  <a:pt x="1108397" y="376560"/>
                  <a:pt x="1111342" y="385968"/>
                  <a:pt x="1114049" y="395423"/>
                </a:cubicBezTo>
                <a:cubicBezTo>
                  <a:pt x="1117422" y="407253"/>
                  <a:pt x="1120462" y="419179"/>
                  <a:pt x="1123218" y="431200"/>
                </a:cubicBezTo>
                <a:cubicBezTo>
                  <a:pt x="1124857" y="438398"/>
                  <a:pt x="1126377" y="445643"/>
                  <a:pt x="1127802" y="452889"/>
                </a:cubicBezTo>
                <a:cubicBezTo>
                  <a:pt x="1133122" y="479377"/>
                  <a:pt x="1136804" y="506150"/>
                  <a:pt x="1139155" y="5326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Google Shape;1728;p37"/>
          <p:cNvSpPr/>
          <p:nvPr/>
        </p:nvSpPr>
        <p:spPr>
          <a:xfrm>
            <a:off x="4314870" y="662677"/>
            <a:ext cx="609447" cy="594029"/>
          </a:xfrm>
          <a:custGeom>
            <a:rect b="b" l="l" r="r" t="t"/>
            <a:pathLst>
              <a:path extrusionOk="0" h="1188058" w="1218893">
                <a:moveTo>
                  <a:pt x="1202743" y="489956"/>
                </a:moveTo>
                <a:cubicBezTo>
                  <a:pt x="1192091" y="452639"/>
                  <a:pt x="1180756" y="415224"/>
                  <a:pt x="1164886" y="379761"/>
                </a:cubicBezTo>
                <a:cubicBezTo>
                  <a:pt x="1139413" y="323711"/>
                  <a:pt x="1107138" y="271370"/>
                  <a:pt x="1069110" y="222760"/>
                </a:cubicBezTo>
                <a:cubicBezTo>
                  <a:pt x="1027207" y="170954"/>
                  <a:pt x="978624" y="121686"/>
                  <a:pt x="920510" y="88320"/>
                </a:cubicBezTo>
                <a:cubicBezTo>
                  <a:pt x="894158" y="71929"/>
                  <a:pt x="866198" y="58637"/>
                  <a:pt x="836824" y="48563"/>
                </a:cubicBezTo>
                <a:cubicBezTo>
                  <a:pt x="819639" y="42588"/>
                  <a:pt x="801600" y="39807"/>
                  <a:pt x="784170" y="34710"/>
                </a:cubicBezTo>
                <a:cubicBezTo>
                  <a:pt x="769642" y="30490"/>
                  <a:pt x="755723" y="24124"/>
                  <a:pt x="740780" y="21197"/>
                </a:cubicBezTo>
                <a:cubicBezTo>
                  <a:pt x="721522" y="20466"/>
                  <a:pt x="702752" y="13222"/>
                  <a:pt x="684250" y="8075"/>
                </a:cubicBezTo>
                <a:cubicBezTo>
                  <a:pt x="674012" y="5344"/>
                  <a:pt x="663408" y="4905"/>
                  <a:pt x="653048" y="2661"/>
                </a:cubicBezTo>
                <a:cubicBezTo>
                  <a:pt x="652804" y="2612"/>
                  <a:pt x="652560" y="2563"/>
                  <a:pt x="652317" y="2514"/>
                </a:cubicBezTo>
                <a:lnTo>
                  <a:pt x="651244" y="2270"/>
                </a:lnTo>
                <a:cubicBezTo>
                  <a:pt x="650001" y="1905"/>
                  <a:pt x="648709" y="1978"/>
                  <a:pt x="647514" y="2319"/>
                </a:cubicBezTo>
                <a:cubicBezTo>
                  <a:pt x="636911" y="-144"/>
                  <a:pt x="625697" y="270"/>
                  <a:pt x="614850" y="392"/>
                </a:cubicBezTo>
                <a:cubicBezTo>
                  <a:pt x="605196" y="270"/>
                  <a:pt x="595519" y="319"/>
                  <a:pt x="585866" y="612"/>
                </a:cubicBezTo>
                <a:cubicBezTo>
                  <a:pt x="571752" y="-339"/>
                  <a:pt x="557637" y="-291"/>
                  <a:pt x="543548" y="1539"/>
                </a:cubicBezTo>
                <a:cubicBezTo>
                  <a:pt x="523827" y="4661"/>
                  <a:pt x="504447" y="9368"/>
                  <a:pt x="485165" y="14588"/>
                </a:cubicBezTo>
                <a:cubicBezTo>
                  <a:pt x="475927" y="16368"/>
                  <a:pt x="466712" y="18368"/>
                  <a:pt x="457644" y="20929"/>
                </a:cubicBezTo>
                <a:cubicBezTo>
                  <a:pt x="446601" y="23929"/>
                  <a:pt x="435681" y="27588"/>
                  <a:pt x="424857" y="31515"/>
                </a:cubicBezTo>
                <a:cubicBezTo>
                  <a:pt x="262947" y="77612"/>
                  <a:pt x="125267" y="197369"/>
                  <a:pt x="52478" y="348687"/>
                </a:cubicBezTo>
                <a:cubicBezTo>
                  <a:pt x="31392" y="396712"/>
                  <a:pt x="16376" y="447468"/>
                  <a:pt x="7869" y="499249"/>
                </a:cubicBezTo>
                <a:cubicBezTo>
                  <a:pt x="970" y="544591"/>
                  <a:pt x="-566" y="590615"/>
                  <a:pt x="166" y="636421"/>
                </a:cubicBezTo>
                <a:cubicBezTo>
                  <a:pt x="2384" y="739373"/>
                  <a:pt x="36511" y="840910"/>
                  <a:pt x="91798" y="927374"/>
                </a:cubicBezTo>
                <a:cubicBezTo>
                  <a:pt x="129557" y="983569"/>
                  <a:pt x="178555" y="1031813"/>
                  <a:pt x="231598" y="1073545"/>
                </a:cubicBezTo>
                <a:cubicBezTo>
                  <a:pt x="278792" y="1110667"/>
                  <a:pt x="333225" y="1136985"/>
                  <a:pt x="389877" y="1156253"/>
                </a:cubicBezTo>
                <a:cubicBezTo>
                  <a:pt x="425150" y="1168643"/>
                  <a:pt x="461398" y="1178375"/>
                  <a:pt x="498499" y="1183229"/>
                </a:cubicBezTo>
                <a:cubicBezTo>
                  <a:pt x="541671" y="1188473"/>
                  <a:pt x="585281" y="1187765"/>
                  <a:pt x="628671" y="1187961"/>
                </a:cubicBezTo>
                <a:cubicBezTo>
                  <a:pt x="631913" y="1188009"/>
                  <a:pt x="635155" y="1188058"/>
                  <a:pt x="638398" y="1188058"/>
                </a:cubicBezTo>
                <a:cubicBezTo>
                  <a:pt x="699193" y="1188058"/>
                  <a:pt x="759599" y="1177887"/>
                  <a:pt x="817615" y="1159765"/>
                </a:cubicBezTo>
                <a:cubicBezTo>
                  <a:pt x="936574" y="1126863"/>
                  <a:pt x="1050023" y="1059570"/>
                  <a:pt x="1118327" y="954520"/>
                </a:cubicBezTo>
                <a:cubicBezTo>
                  <a:pt x="1155574" y="893373"/>
                  <a:pt x="1182365" y="826300"/>
                  <a:pt x="1199672" y="756885"/>
                </a:cubicBezTo>
                <a:cubicBezTo>
                  <a:pt x="1222513" y="670031"/>
                  <a:pt x="1226779" y="577030"/>
                  <a:pt x="1202743" y="4899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9" name="Google Shape;1729;p37"/>
          <p:cNvGrpSpPr/>
          <p:nvPr/>
        </p:nvGrpSpPr>
        <p:grpSpPr>
          <a:xfrm>
            <a:off x="4314870" y="662677"/>
            <a:ext cx="609446" cy="594029"/>
            <a:chOff x="8629739" y="1325353"/>
            <a:chExt cx="1218893" cy="1188058"/>
          </a:xfrm>
        </p:grpSpPr>
        <p:sp>
          <p:nvSpPr>
            <p:cNvPr id="1730" name="Google Shape;1730;p37"/>
            <p:cNvSpPr/>
            <p:nvPr/>
          </p:nvSpPr>
          <p:spPr>
            <a:xfrm>
              <a:off x="8629739" y="1325353"/>
              <a:ext cx="1218893" cy="1188058"/>
            </a:xfrm>
            <a:custGeom>
              <a:rect b="b" l="l" r="r" t="t"/>
              <a:pathLst>
                <a:path extrusionOk="0" h="1188058" w="1218893">
                  <a:moveTo>
                    <a:pt x="1202743" y="489956"/>
                  </a:moveTo>
                  <a:cubicBezTo>
                    <a:pt x="1192091" y="452639"/>
                    <a:pt x="1180756" y="415224"/>
                    <a:pt x="1164886" y="379761"/>
                  </a:cubicBezTo>
                  <a:cubicBezTo>
                    <a:pt x="1139413" y="323711"/>
                    <a:pt x="1107138" y="271370"/>
                    <a:pt x="1069110" y="222760"/>
                  </a:cubicBezTo>
                  <a:cubicBezTo>
                    <a:pt x="1027207" y="170954"/>
                    <a:pt x="978624" y="121686"/>
                    <a:pt x="920510" y="88320"/>
                  </a:cubicBezTo>
                  <a:cubicBezTo>
                    <a:pt x="894158" y="71929"/>
                    <a:pt x="866198" y="58637"/>
                    <a:pt x="836824" y="48563"/>
                  </a:cubicBezTo>
                  <a:cubicBezTo>
                    <a:pt x="819639" y="42588"/>
                    <a:pt x="801600" y="39807"/>
                    <a:pt x="784170" y="34710"/>
                  </a:cubicBezTo>
                  <a:cubicBezTo>
                    <a:pt x="769642" y="30490"/>
                    <a:pt x="755723" y="24124"/>
                    <a:pt x="740780" y="21197"/>
                  </a:cubicBezTo>
                  <a:cubicBezTo>
                    <a:pt x="721522" y="20466"/>
                    <a:pt x="702752" y="13222"/>
                    <a:pt x="684250" y="8075"/>
                  </a:cubicBezTo>
                  <a:cubicBezTo>
                    <a:pt x="674012" y="5344"/>
                    <a:pt x="663408" y="4905"/>
                    <a:pt x="653048" y="2661"/>
                  </a:cubicBezTo>
                  <a:cubicBezTo>
                    <a:pt x="652804" y="2612"/>
                    <a:pt x="652560" y="2563"/>
                    <a:pt x="652317" y="2514"/>
                  </a:cubicBezTo>
                  <a:lnTo>
                    <a:pt x="651244" y="2270"/>
                  </a:lnTo>
                  <a:cubicBezTo>
                    <a:pt x="650001" y="1905"/>
                    <a:pt x="648709" y="1978"/>
                    <a:pt x="647514" y="2319"/>
                  </a:cubicBezTo>
                  <a:cubicBezTo>
                    <a:pt x="636911" y="-144"/>
                    <a:pt x="625697" y="270"/>
                    <a:pt x="614850" y="392"/>
                  </a:cubicBezTo>
                  <a:cubicBezTo>
                    <a:pt x="605196" y="270"/>
                    <a:pt x="595519" y="319"/>
                    <a:pt x="585866" y="612"/>
                  </a:cubicBezTo>
                  <a:cubicBezTo>
                    <a:pt x="571752" y="-339"/>
                    <a:pt x="557637" y="-291"/>
                    <a:pt x="543548" y="1539"/>
                  </a:cubicBezTo>
                  <a:cubicBezTo>
                    <a:pt x="523827" y="4661"/>
                    <a:pt x="504447" y="9368"/>
                    <a:pt x="485165" y="14588"/>
                  </a:cubicBezTo>
                  <a:cubicBezTo>
                    <a:pt x="475927" y="16368"/>
                    <a:pt x="466712" y="18368"/>
                    <a:pt x="457644" y="20929"/>
                  </a:cubicBezTo>
                  <a:cubicBezTo>
                    <a:pt x="446601" y="23929"/>
                    <a:pt x="435681" y="27588"/>
                    <a:pt x="424857" y="31515"/>
                  </a:cubicBezTo>
                  <a:cubicBezTo>
                    <a:pt x="262947" y="77612"/>
                    <a:pt x="125267" y="197369"/>
                    <a:pt x="52478" y="348687"/>
                  </a:cubicBezTo>
                  <a:cubicBezTo>
                    <a:pt x="31392" y="396712"/>
                    <a:pt x="16376" y="447468"/>
                    <a:pt x="7869" y="499249"/>
                  </a:cubicBezTo>
                  <a:cubicBezTo>
                    <a:pt x="970" y="544591"/>
                    <a:pt x="-566" y="590615"/>
                    <a:pt x="166" y="636421"/>
                  </a:cubicBezTo>
                  <a:cubicBezTo>
                    <a:pt x="2384" y="739373"/>
                    <a:pt x="36511" y="840910"/>
                    <a:pt x="91798" y="927374"/>
                  </a:cubicBezTo>
                  <a:cubicBezTo>
                    <a:pt x="129557" y="983569"/>
                    <a:pt x="178555" y="1031813"/>
                    <a:pt x="231598" y="1073545"/>
                  </a:cubicBezTo>
                  <a:cubicBezTo>
                    <a:pt x="278792" y="1110667"/>
                    <a:pt x="333225" y="1136985"/>
                    <a:pt x="389877" y="1156253"/>
                  </a:cubicBezTo>
                  <a:cubicBezTo>
                    <a:pt x="425150" y="1168643"/>
                    <a:pt x="461398" y="1178375"/>
                    <a:pt x="498499" y="1183229"/>
                  </a:cubicBezTo>
                  <a:cubicBezTo>
                    <a:pt x="541671" y="1188473"/>
                    <a:pt x="585281" y="1187765"/>
                    <a:pt x="628671" y="1187961"/>
                  </a:cubicBezTo>
                  <a:cubicBezTo>
                    <a:pt x="631913" y="1188009"/>
                    <a:pt x="635155" y="1188058"/>
                    <a:pt x="638398" y="1188058"/>
                  </a:cubicBezTo>
                  <a:cubicBezTo>
                    <a:pt x="699193" y="1188058"/>
                    <a:pt x="759599" y="1177887"/>
                    <a:pt x="817615" y="1159765"/>
                  </a:cubicBezTo>
                  <a:cubicBezTo>
                    <a:pt x="936574" y="1126863"/>
                    <a:pt x="1050023" y="1059570"/>
                    <a:pt x="1118327" y="954520"/>
                  </a:cubicBezTo>
                  <a:cubicBezTo>
                    <a:pt x="1155574" y="893373"/>
                    <a:pt x="1182365" y="826300"/>
                    <a:pt x="1199672" y="756885"/>
                  </a:cubicBezTo>
                  <a:cubicBezTo>
                    <a:pt x="1222513" y="670031"/>
                    <a:pt x="1226779" y="577030"/>
                    <a:pt x="1202743" y="489956"/>
                  </a:cubicBezTo>
                  <a:close/>
                  <a:moveTo>
                    <a:pt x="1178732" y="777665"/>
                  </a:moveTo>
                  <a:cubicBezTo>
                    <a:pt x="1162717" y="836812"/>
                    <a:pt x="1137779" y="893300"/>
                    <a:pt x="1106455" y="945886"/>
                  </a:cubicBezTo>
                  <a:cubicBezTo>
                    <a:pt x="1059384" y="1018618"/>
                    <a:pt x="988911" y="1073033"/>
                    <a:pt x="911295" y="1110082"/>
                  </a:cubicBezTo>
                  <a:cubicBezTo>
                    <a:pt x="851913" y="1136229"/>
                    <a:pt x="789168" y="1155473"/>
                    <a:pt x="725203" y="1166546"/>
                  </a:cubicBezTo>
                  <a:cubicBezTo>
                    <a:pt x="664481" y="1176229"/>
                    <a:pt x="602612" y="1173448"/>
                    <a:pt x="541354" y="1172058"/>
                  </a:cubicBezTo>
                  <a:cubicBezTo>
                    <a:pt x="488797" y="1170326"/>
                    <a:pt x="437289" y="1157960"/>
                    <a:pt x="387975" y="1140107"/>
                  </a:cubicBezTo>
                  <a:cubicBezTo>
                    <a:pt x="346510" y="1125082"/>
                    <a:pt x="305679" y="1107375"/>
                    <a:pt x="269114" y="1082448"/>
                  </a:cubicBezTo>
                  <a:cubicBezTo>
                    <a:pt x="177238" y="1019155"/>
                    <a:pt x="97843" y="933300"/>
                    <a:pt x="56330" y="828568"/>
                  </a:cubicBezTo>
                  <a:cubicBezTo>
                    <a:pt x="28150" y="759153"/>
                    <a:pt x="11988" y="684836"/>
                    <a:pt x="14207" y="609713"/>
                  </a:cubicBezTo>
                  <a:cubicBezTo>
                    <a:pt x="13695" y="504347"/>
                    <a:pt x="35463" y="396444"/>
                    <a:pt x="90847" y="305784"/>
                  </a:cubicBezTo>
                  <a:cubicBezTo>
                    <a:pt x="152715" y="201613"/>
                    <a:pt x="246785" y="117198"/>
                    <a:pt x="356724" y="66710"/>
                  </a:cubicBezTo>
                  <a:cubicBezTo>
                    <a:pt x="359113" y="66076"/>
                    <a:pt x="361502" y="65466"/>
                    <a:pt x="363867" y="64783"/>
                  </a:cubicBezTo>
                  <a:cubicBezTo>
                    <a:pt x="382734" y="58832"/>
                    <a:pt x="401480" y="52515"/>
                    <a:pt x="420543" y="47198"/>
                  </a:cubicBezTo>
                  <a:cubicBezTo>
                    <a:pt x="448186" y="38807"/>
                    <a:pt x="475220" y="30100"/>
                    <a:pt x="504033" y="26100"/>
                  </a:cubicBezTo>
                  <a:cubicBezTo>
                    <a:pt x="522706" y="23124"/>
                    <a:pt x="540915" y="17588"/>
                    <a:pt x="559807" y="16027"/>
                  </a:cubicBezTo>
                  <a:cubicBezTo>
                    <a:pt x="564414" y="15392"/>
                    <a:pt x="569070" y="14929"/>
                    <a:pt x="573726" y="14588"/>
                  </a:cubicBezTo>
                  <a:cubicBezTo>
                    <a:pt x="573750" y="14588"/>
                    <a:pt x="573775" y="14588"/>
                    <a:pt x="573799" y="14588"/>
                  </a:cubicBezTo>
                  <a:cubicBezTo>
                    <a:pt x="574945" y="14514"/>
                    <a:pt x="576115" y="14441"/>
                    <a:pt x="577261" y="14392"/>
                  </a:cubicBezTo>
                  <a:cubicBezTo>
                    <a:pt x="578553" y="14319"/>
                    <a:pt x="579845" y="14246"/>
                    <a:pt x="581112" y="14173"/>
                  </a:cubicBezTo>
                  <a:cubicBezTo>
                    <a:pt x="591350" y="13685"/>
                    <a:pt x="601662" y="13661"/>
                    <a:pt x="611949" y="13490"/>
                  </a:cubicBezTo>
                  <a:cubicBezTo>
                    <a:pt x="623357" y="13612"/>
                    <a:pt x="634741" y="14222"/>
                    <a:pt x="646101" y="15466"/>
                  </a:cubicBezTo>
                  <a:cubicBezTo>
                    <a:pt x="646539" y="15685"/>
                    <a:pt x="646978" y="15905"/>
                    <a:pt x="647466" y="16027"/>
                  </a:cubicBezTo>
                  <a:cubicBezTo>
                    <a:pt x="656290" y="18758"/>
                    <a:pt x="665505" y="19588"/>
                    <a:pt x="674597" y="21027"/>
                  </a:cubicBezTo>
                  <a:cubicBezTo>
                    <a:pt x="696536" y="26368"/>
                    <a:pt x="717768" y="35124"/>
                    <a:pt x="740560" y="36149"/>
                  </a:cubicBezTo>
                  <a:cubicBezTo>
                    <a:pt x="765669" y="43954"/>
                    <a:pt x="790484" y="52710"/>
                    <a:pt x="816348" y="57929"/>
                  </a:cubicBezTo>
                  <a:cubicBezTo>
                    <a:pt x="839116" y="63929"/>
                    <a:pt x="860860" y="73515"/>
                    <a:pt x="882214" y="83320"/>
                  </a:cubicBezTo>
                  <a:cubicBezTo>
                    <a:pt x="899887" y="93564"/>
                    <a:pt x="917828" y="103393"/>
                    <a:pt x="935062" y="114369"/>
                  </a:cubicBezTo>
                  <a:cubicBezTo>
                    <a:pt x="969702" y="139247"/>
                    <a:pt x="1001757" y="167906"/>
                    <a:pt x="1030302" y="199589"/>
                  </a:cubicBezTo>
                  <a:cubicBezTo>
                    <a:pt x="1081079" y="257004"/>
                    <a:pt x="1123324" y="322175"/>
                    <a:pt x="1154283" y="392395"/>
                  </a:cubicBezTo>
                  <a:cubicBezTo>
                    <a:pt x="1180097" y="457151"/>
                    <a:pt x="1201866" y="525249"/>
                    <a:pt x="1203865" y="595445"/>
                  </a:cubicBezTo>
                  <a:cubicBezTo>
                    <a:pt x="1205912" y="657152"/>
                    <a:pt x="1196479" y="718543"/>
                    <a:pt x="1178732" y="7776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9015886" y="1678204"/>
              <a:ext cx="136388" cy="302667"/>
            </a:xfrm>
            <a:custGeom>
              <a:rect b="b" l="l" r="r" t="t"/>
              <a:pathLst>
                <a:path extrusionOk="0" h="302667" w="136388">
                  <a:moveTo>
                    <a:pt x="57992" y="299644"/>
                  </a:moveTo>
                  <a:cubicBezTo>
                    <a:pt x="64135" y="301692"/>
                    <a:pt x="69815" y="302668"/>
                    <a:pt x="75056" y="302668"/>
                  </a:cubicBezTo>
                  <a:cubicBezTo>
                    <a:pt x="134828" y="302668"/>
                    <a:pt x="137997" y="177936"/>
                    <a:pt x="135973" y="134399"/>
                  </a:cubicBezTo>
                  <a:cubicBezTo>
                    <a:pt x="133853" y="97813"/>
                    <a:pt x="128831" y="59057"/>
                    <a:pt x="109305" y="27276"/>
                  </a:cubicBezTo>
                  <a:cubicBezTo>
                    <a:pt x="108428" y="25788"/>
                    <a:pt x="107038" y="23910"/>
                    <a:pt x="105356" y="22032"/>
                  </a:cubicBezTo>
                  <a:cubicBezTo>
                    <a:pt x="102090" y="15593"/>
                    <a:pt x="96703" y="9861"/>
                    <a:pt x="91413" y="6617"/>
                  </a:cubicBezTo>
                  <a:cubicBezTo>
                    <a:pt x="82661" y="983"/>
                    <a:pt x="70693" y="-2066"/>
                    <a:pt x="60893" y="1593"/>
                  </a:cubicBezTo>
                  <a:cubicBezTo>
                    <a:pt x="39125" y="3105"/>
                    <a:pt x="18941" y="33227"/>
                    <a:pt x="11725" y="54423"/>
                  </a:cubicBezTo>
                  <a:cubicBezTo>
                    <a:pt x="-12505" y="108399"/>
                    <a:pt x="-171" y="271839"/>
                    <a:pt x="57992" y="2996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9324947" y="1679256"/>
              <a:ext cx="133149" cy="301030"/>
            </a:xfrm>
            <a:custGeom>
              <a:rect b="b" l="l" r="r" t="t"/>
              <a:pathLst>
                <a:path extrusionOk="0" h="301030" w="133149">
                  <a:moveTo>
                    <a:pt x="54713" y="298713"/>
                  </a:moveTo>
                  <a:cubicBezTo>
                    <a:pt x="59150" y="300299"/>
                    <a:pt x="63464" y="301030"/>
                    <a:pt x="67633" y="301030"/>
                  </a:cubicBezTo>
                  <a:cubicBezTo>
                    <a:pt x="92692" y="301030"/>
                    <a:pt x="112169" y="274591"/>
                    <a:pt x="120360" y="252127"/>
                  </a:cubicBezTo>
                  <a:cubicBezTo>
                    <a:pt x="137326" y="210054"/>
                    <a:pt x="133206" y="163273"/>
                    <a:pt x="131256" y="118907"/>
                  </a:cubicBezTo>
                  <a:cubicBezTo>
                    <a:pt x="126015" y="84004"/>
                    <a:pt x="128575" y="22590"/>
                    <a:pt x="92131" y="5126"/>
                  </a:cubicBezTo>
                  <a:cubicBezTo>
                    <a:pt x="86500" y="1955"/>
                    <a:pt x="68169" y="-2191"/>
                    <a:pt x="59052" y="1370"/>
                  </a:cubicBezTo>
                  <a:cubicBezTo>
                    <a:pt x="53129" y="882"/>
                    <a:pt x="45157" y="3931"/>
                    <a:pt x="41842" y="6492"/>
                  </a:cubicBezTo>
                  <a:cubicBezTo>
                    <a:pt x="39429" y="8004"/>
                    <a:pt x="36211" y="11980"/>
                    <a:pt x="33749" y="16516"/>
                  </a:cubicBezTo>
                  <a:cubicBezTo>
                    <a:pt x="24023" y="25711"/>
                    <a:pt x="17685" y="39638"/>
                    <a:pt x="12761" y="51395"/>
                  </a:cubicBezTo>
                  <a:cubicBezTo>
                    <a:pt x="-1085" y="86078"/>
                    <a:pt x="-1329" y="124322"/>
                    <a:pt x="1304" y="161103"/>
                  </a:cubicBezTo>
                  <a:cubicBezTo>
                    <a:pt x="5838" y="204322"/>
                    <a:pt x="9177" y="278859"/>
                    <a:pt x="54713" y="298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8952274" y="2004728"/>
              <a:ext cx="594935" cy="222657"/>
            </a:xfrm>
            <a:custGeom>
              <a:rect b="b" l="l" r="r" t="t"/>
              <a:pathLst>
                <a:path extrusionOk="0" h="222657" w="594935">
                  <a:moveTo>
                    <a:pt x="580301" y="5583"/>
                  </a:moveTo>
                  <a:cubicBezTo>
                    <a:pt x="570258" y="32559"/>
                    <a:pt x="556510" y="57584"/>
                    <a:pt x="542152" y="82901"/>
                  </a:cubicBezTo>
                  <a:cubicBezTo>
                    <a:pt x="526356" y="110194"/>
                    <a:pt x="504587" y="133047"/>
                    <a:pt x="479357" y="151779"/>
                  </a:cubicBezTo>
                  <a:cubicBezTo>
                    <a:pt x="454347" y="173657"/>
                    <a:pt x="425655" y="187731"/>
                    <a:pt x="394209" y="199024"/>
                  </a:cubicBezTo>
                  <a:cubicBezTo>
                    <a:pt x="353915" y="209853"/>
                    <a:pt x="311085" y="209536"/>
                    <a:pt x="269888" y="204658"/>
                  </a:cubicBezTo>
                  <a:cubicBezTo>
                    <a:pt x="199780" y="193731"/>
                    <a:pt x="127625" y="167657"/>
                    <a:pt x="78994" y="113779"/>
                  </a:cubicBezTo>
                  <a:cubicBezTo>
                    <a:pt x="66269" y="101145"/>
                    <a:pt x="53349" y="88535"/>
                    <a:pt x="43306" y="73584"/>
                  </a:cubicBezTo>
                  <a:cubicBezTo>
                    <a:pt x="28704" y="52559"/>
                    <a:pt x="18539" y="28974"/>
                    <a:pt x="7716" y="5876"/>
                  </a:cubicBezTo>
                  <a:lnTo>
                    <a:pt x="7740" y="5876"/>
                  </a:lnTo>
                  <a:cubicBezTo>
                    <a:pt x="8642" y="4461"/>
                    <a:pt x="7740" y="2900"/>
                    <a:pt x="6327" y="2315"/>
                  </a:cubicBezTo>
                  <a:cubicBezTo>
                    <a:pt x="5327" y="925"/>
                    <a:pt x="3328" y="510"/>
                    <a:pt x="1914" y="1559"/>
                  </a:cubicBezTo>
                  <a:cubicBezTo>
                    <a:pt x="-2498" y="5974"/>
                    <a:pt x="1939" y="12925"/>
                    <a:pt x="3109" y="17998"/>
                  </a:cubicBezTo>
                  <a:cubicBezTo>
                    <a:pt x="11178" y="41388"/>
                    <a:pt x="22050" y="63901"/>
                    <a:pt x="36017" y="84340"/>
                  </a:cubicBezTo>
                  <a:cubicBezTo>
                    <a:pt x="44696" y="97438"/>
                    <a:pt x="55665" y="108755"/>
                    <a:pt x="66659" y="119925"/>
                  </a:cubicBezTo>
                  <a:cubicBezTo>
                    <a:pt x="80164" y="134169"/>
                    <a:pt x="93595" y="148682"/>
                    <a:pt x="110001" y="159633"/>
                  </a:cubicBezTo>
                  <a:cubicBezTo>
                    <a:pt x="168188" y="199145"/>
                    <a:pt x="238588" y="219877"/>
                    <a:pt x="308623" y="222316"/>
                  </a:cubicBezTo>
                  <a:cubicBezTo>
                    <a:pt x="312693" y="222560"/>
                    <a:pt x="316740" y="222658"/>
                    <a:pt x="320811" y="222658"/>
                  </a:cubicBezTo>
                  <a:cubicBezTo>
                    <a:pt x="335949" y="222658"/>
                    <a:pt x="351038" y="221146"/>
                    <a:pt x="366078" y="219341"/>
                  </a:cubicBezTo>
                  <a:cubicBezTo>
                    <a:pt x="378608" y="218097"/>
                    <a:pt x="391138" y="216097"/>
                    <a:pt x="402936" y="211487"/>
                  </a:cubicBezTo>
                  <a:cubicBezTo>
                    <a:pt x="420780" y="204731"/>
                    <a:pt x="438380" y="197072"/>
                    <a:pt x="454980" y="187658"/>
                  </a:cubicBezTo>
                  <a:cubicBezTo>
                    <a:pt x="471605" y="177853"/>
                    <a:pt x="486207" y="165121"/>
                    <a:pt x="501174" y="152999"/>
                  </a:cubicBezTo>
                  <a:cubicBezTo>
                    <a:pt x="526307" y="133706"/>
                    <a:pt x="545394" y="107755"/>
                    <a:pt x="560702" y="80267"/>
                  </a:cubicBezTo>
                  <a:cubicBezTo>
                    <a:pt x="573110" y="57145"/>
                    <a:pt x="585835" y="34144"/>
                    <a:pt x="594635" y="9266"/>
                  </a:cubicBezTo>
                  <a:cubicBezTo>
                    <a:pt x="597194" y="-417"/>
                    <a:pt x="582666" y="-3880"/>
                    <a:pt x="580301" y="55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4" name="Google Shape;1734;p37"/>
          <p:cNvSpPr/>
          <p:nvPr/>
        </p:nvSpPr>
        <p:spPr>
          <a:xfrm>
            <a:off x="4321872" y="669385"/>
            <a:ext cx="595083" cy="580040"/>
          </a:xfrm>
          <a:custGeom>
            <a:rect b="b" l="l" r="r" t="t"/>
            <a:pathLst>
              <a:path extrusionOk="0" h="1160079" w="1190167">
                <a:moveTo>
                  <a:pt x="447174" y="642077"/>
                </a:moveTo>
                <a:cubicBezTo>
                  <a:pt x="506946" y="642077"/>
                  <a:pt x="510115" y="517345"/>
                  <a:pt x="508116" y="473808"/>
                </a:cubicBezTo>
                <a:cubicBezTo>
                  <a:pt x="505995" y="437222"/>
                  <a:pt x="500974" y="398466"/>
                  <a:pt x="481448" y="366685"/>
                </a:cubicBezTo>
                <a:cubicBezTo>
                  <a:pt x="480595" y="365197"/>
                  <a:pt x="479230" y="363344"/>
                  <a:pt x="477523" y="361490"/>
                </a:cubicBezTo>
                <a:cubicBezTo>
                  <a:pt x="474281" y="355002"/>
                  <a:pt x="468845" y="349270"/>
                  <a:pt x="463531" y="346051"/>
                </a:cubicBezTo>
                <a:cubicBezTo>
                  <a:pt x="454731" y="340392"/>
                  <a:pt x="442738" y="337319"/>
                  <a:pt x="432889" y="341051"/>
                </a:cubicBezTo>
                <a:cubicBezTo>
                  <a:pt x="411170" y="342661"/>
                  <a:pt x="391035" y="372734"/>
                  <a:pt x="383843" y="393880"/>
                </a:cubicBezTo>
                <a:cubicBezTo>
                  <a:pt x="359637" y="447881"/>
                  <a:pt x="371948" y="611321"/>
                  <a:pt x="430110" y="639126"/>
                </a:cubicBezTo>
                <a:cubicBezTo>
                  <a:pt x="436278" y="641126"/>
                  <a:pt x="441958" y="642077"/>
                  <a:pt x="447174" y="642077"/>
                </a:cubicBezTo>
                <a:close/>
                <a:moveTo>
                  <a:pt x="801563" y="592638"/>
                </a:moveTo>
                <a:cubicBezTo>
                  <a:pt x="818529" y="550564"/>
                  <a:pt x="814410" y="503784"/>
                  <a:pt x="812460" y="459417"/>
                </a:cubicBezTo>
                <a:cubicBezTo>
                  <a:pt x="807219" y="424515"/>
                  <a:pt x="809778" y="363100"/>
                  <a:pt x="773335" y="345636"/>
                </a:cubicBezTo>
                <a:cubicBezTo>
                  <a:pt x="767704" y="342465"/>
                  <a:pt x="749373" y="338319"/>
                  <a:pt x="740231" y="341856"/>
                </a:cubicBezTo>
                <a:cubicBezTo>
                  <a:pt x="734308" y="341344"/>
                  <a:pt x="726337" y="344417"/>
                  <a:pt x="723046" y="346978"/>
                </a:cubicBezTo>
                <a:cubicBezTo>
                  <a:pt x="720632" y="348466"/>
                  <a:pt x="717439" y="352417"/>
                  <a:pt x="714977" y="356929"/>
                </a:cubicBezTo>
                <a:cubicBezTo>
                  <a:pt x="705226" y="366124"/>
                  <a:pt x="698888" y="380100"/>
                  <a:pt x="693964" y="391880"/>
                </a:cubicBezTo>
                <a:cubicBezTo>
                  <a:pt x="680118" y="426564"/>
                  <a:pt x="679874" y="464808"/>
                  <a:pt x="682507" y="501588"/>
                </a:cubicBezTo>
                <a:cubicBezTo>
                  <a:pt x="687066" y="544784"/>
                  <a:pt x="690381" y="619321"/>
                  <a:pt x="735941" y="639175"/>
                </a:cubicBezTo>
                <a:cubicBezTo>
                  <a:pt x="740378" y="640784"/>
                  <a:pt x="744692" y="641492"/>
                  <a:pt x="748861" y="641492"/>
                </a:cubicBezTo>
                <a:cubicBezTo>
                  <a:pt x="773920" y="641540"/>
                  <a:pt x="793397" y="615101"/>
                  <a:pt x="801563" y="592638"/>
                </a:cubicBezTo>
                <a:close/>
                <a:moveTo>
                  <a:pt x="903141" y="675224"/>
                </a:moveTo>
                <a:cubicBezTo>
                  <a:pt x="905725" y="665541"/>
                  <a:pt x="891196" y="662077"/>
                  <a:pt x="888832" y="671541"/>
                </a:cubicBezTo>
                <a:cubicBezTo>
                  <a:pt x="878789" y="698516"/>
                  <a:pt x="865040" y="723541"/>
                  <a:pt x="850682" y="748858"/>
                </a:cubicBezTo>
                <a:cubicBezTo>
                  <a:pt x="834886" y="776151"/>
                  <a:pt x="813118" y="799005"/>
                  <a:pt x="787888" y="817737"/>
                </a:cubicBezTo>
                <a:cubicBezTo>
                  <a:pt x="762877" y="839615"/>
                  <a:pt x="734186" y="853688"/>
                  <a:pt x="702740" y="864981"/>
                </a:cubicBezTo>
                <a:cubicBezTo>
                  <a:pt x="662445" y="875810"/>
                  <a:pt x="619615" y="875493"/>
                  <a:pt x="578419" y="870615"/>
                </a:cubicBezTo>
                <a:cubicBezTo>
                  <a:pt x="508311" y="859688"/>
                  <a:pt x="436156" y="833615"/>
                  <a:pt x="387524" y="779736"/>
                </a:cubicBezTo>
                <a:cubicBezTo>
                  <a:pt x="374800" y="767102"/>
                  <a:pt x="361880" y="754492"/>
                  <a:pt x="351837" y="739541"/>
                </a:cubicBezTo>
                <a:cubicBezTo>
                  <a:pt x="337235" y="718517"/>
                  <a:pt x="327070" y="694931"/>
                  <a:pt x="316247" y="671833"/>
                </a:cubicBezTo>
                <a:lnTo>
                  <a:pt x="316271" y="671833"/>
                </a:lnTo>
                <a:cubicBezTo>
                  <a:pt x="317173" y="670419"/>
                  <a:pt x="316271" y="668858"/>
                  <a:pt x="314857" y="668272"/>
                </a:cubicBezTo>
                <a:cubicBezTo>
                  <a:pt x="313858" y="666882"/>
                  <a:pt x="311859" y="666467"/>
                  <a:pt x="310445" y="667516"/>
                </a:cubicBezTo>
                <a:cubicBezTo>
                  <a:pt x="306033" y="671931"/>
                  <a:pt x="310469" y="678882"/>
                  <a:pt x="311639" y="683955"/>
                </a:cubicBezTo>
                <a:cubicBezTo>
                  <a:pt x="319708" y="707346"/>
                  <a:pt x="330580" y="729858"/>
                  <a:pt x="344548" y="750297"/>
                </a:cubicBezTo>
                <a:cubicBezTo>
                  <a:pt x="353226" y="763395"/>
                  <a:pt x="364196" y="774712"/>
                  <a:pt x="375190" y="785883"/>
                </a:cubicBezTo>
                <a:cubicBezTo>
                  <a:pt x="388694" y="800127"/>
                  <a:pt x="402126" y="814639"/>
                  <a:pt x="418531" y="825590"/>
                </a:cubicBezTo>
                <a:cubicBezTo>
                  <a:pt x="476719" y="865103"/>
                  <a:pt x="547119" y="885835"/>
                  <a:pt x="617153" y="888274"/>
                </a:cubicBezTo>
                <a:cubicBezTo>
                  <a:pt x="621200" y="888518"/>
                  <a:pt x="625271" y="888615"/>
                  <a:pt x="629317" y="888615"/>
                </a:cubicBezTo>
                <a:cubicBezTo>
                  <a:pt x="644455" y="888615"/>
                  <a:pt x="659544" y="887103"/>
                  <a:pt x="674585" y="885298"/>
                </a:cubicBezTo>
                <a:cubicBezTo>
                  <a:pt x="687090" y="884054"/>
                  <a:pt x="699644" y="882054"/>
                  <a:pt x="711442" y="877444"/>
                </a:cubicBezTo>
                <a:cubicBezTo>
                  <a:pt x="729286" y="870688"/>
                  <a:pt x="746886" y="863030"/>
                  <a:pt x="763487" y="853615"/>
                </a:cubicBezTo>
                <a:cubicBezTo>
                  <a:pt x="780112" y="843810"/>
                  <a:pt x="794713" y="831078"/>
                  <a:pt x="809681" y="818956"/>
                </a:cubicBezTo>
                <a:cubicBezTo>
                  <a:pt x="834813" y="799663"/>
                  <a:pt x="853900" y="773712"/>
                  <a:pt x="869209" y="746224"/>
                </a:cubicBezTo>
                <a:cubicBezTo>
                  <a:pt x="881616" y="723102"/>
                  <a:pt x="894341" y="700102"/>
                  <a:pt x="903141" y="675224"/>
                </a:cubicBezTo>
                <a:close/>
                <a:moveTo>
                  <a:pt x="1189909" y="581979"/>
                </a:moveTo>
                <a:cubicBezTo>
                  <a:pt x="1191884" y="643736"/>
                  <a:pt x="1182450" y="705126"/>
                  <a:pt x="1164728" y="764224"/>
                </a:cubicBezTo>
                <a:cubicBezTo>
                  <a:pt x="1148712" y="823371"/>
                  <a:pt x="1123775" y="879859"/>
                  <a:pt x="1092451" y="932445"/>
                </a:cubicBezTo>
                <a:cubicBezTo>
                  <a:pt x="1045379" y="1005177"/>
                  <a:pt x="974906" y="1059592"/>
                  <a:pt x="897291" y="1096641"/>
                </a:cubicBezTo>
                <a:cubicBezTo>
                  <a:pt x="837909" y="1122787"/>
                  <a:pt x="775163" y="1142031"/>
                  <a:pt x="711199" y="1153105"/>
                </a:cubicBezTo>
                <a:cubicBezTo>
                  <a:pt x="650476" y="1162787"/>
                  <a:pt x="588608" y="1160007"/>
                  <a:pt x="527349" y="1158617"/>
                </a:cubicBezTo>
                <a:cubicBezTo>
                  <a:pt x="474793" y="1156885"/>
                  <a:pt x="423285" y="1144519"/>
                  <a:pt x="373971" y="1126665"/>
                </a:cubicBezTo>
                <a:cubicBezTo>
                  <a:pt x="332506" y="1111641"/>
                  <a:pt x="291675" y="1093933"/>
                  <a:pt x="255110" y="1069006"/>
                </a:cubicBezTo>
                <a:cubicBezTo>
                  <a:pt x="163234" y="1005713"/>
                  <a:pt x="83839" y="919859"/>
                  <a:pt x="42325" y="815127"/>
                </a:cubicBezTo>
                <a:cubicBezTo>
                  <a:pt x="14146" y="745736"/>
                  <a:pt x="-2016" y="671419"/>
                  <a:pt x="202" y="596272"/>
                </a:cubicBezTo>
                <a:cubicBezTo>
                  <a:pt x="-310" y="490905"/>
                  <a:pt x="21459" y="383002"/>
                  <a:pt x="76843" y="292343"/>
                </a:cubicBezTo>
                <a:cubicBezTo>
                  <a:pt x="138686" y="188221"/>
                  <a:pt x="232683" y="103781"/>
                  <a:pt x="342549" y="53317"/>
                </a:cubicBezTo>
                <a:cubicBezTo>
                  <a:pt x="344987" y="52659"/>
                  <a:pt x="347449" y="52025"/>
                  <a:pt x="349862" y="51342"/>
                </a:cubicBezTo>
                <a:cubicBezTo>
                  <a:pt x="368730" y="45391"/>
                  <a:pt x="387475" y="39073"/>
                  <a:pt x="406538" y="33756"/>
                </a:cubicBezTo>
                <a:cubicBezTo>
                  <a:pt x="434181" y="25366"/>
                  <a:pt x="461215" y="16659"/>
                  <a:pt x="490028" y="12659"/>
                </a:cubicBezTo>
                <a:cubicBezTo>
                  <a:pt x="508701" y="9683"/>
                  <a:pt x="526910" y="4146"/>
                  <a:pt x="545802" y="2585"/>
                </a:cubicBezTo>
                <a:cubicBezTo>
                  <a:pt x="551531" y="1805"/>
                  <a:pt x="557284" y="1268"/>
                  <a:pt x="563061" y="927"/>
                </a:cubicBezTo>
                <a:cubicBezTo>
                  <a:pt x="563159" y="902"/>
                  <a:pt x="563256" y="902"/>
                  <a:pt x="563354" y="902"/>
                </a:cubicBezTo>
                <a:cubicBezTo>
                  <a:pt x="575176" y="195"/>
                  <a:pt x="587097" y="195"/>
                  <a:pt x="599017" y="0"/>
                </a:cubicBezTo>
                <a:cubicBezTo>
                  <a:pt x="610035" y="146"/>
                  <a:pt x="621053" y="756"/>
                  <a:pt x="631999" y="1951"/>
                </a:cubicBezTo>
                <a:cubicBezTo>
                  <a:pt x="632462" y="2220"/>
                  <a:pt x="632974" y="2415"/>
                  <a:pt x="633486" y="2561"/>
                </a:cubicBezTo>
                <a:cubicBezTo>
                  <a:pt x="642310" y="5293"/>
                  <a:pt x="651524" y="6122"/>
                  <a:pt x="660617" y="7561"/>
                </a:cubicBezTo>
                <a:cubicBezTo>
                  <a:pt x="682556" y="12903"/>
                  <a:pt x="703788" y="21659"/>
                  <a:pt x="726580" y="22683"/>
                </a:cubicBezTo>
                <a:cubicBezTo>
                  <a:pt x="751688" y="30488"/>
                  <a:pt x="776504" y="39244"/>
                  <a:pt x="802368" y="44464"/>
                </a:cubicBezTo>
                <a:cubicBezTo>
                  <a:pt x="825135" y="50464"/>
                  <a:pt x="846880" y="60049"/>
                  <a:pt x="868234" y="69854"/>
                </a:cubicBezTo>
                <a:cubicBezTo>
                  <a:pt x="885907" y="80098"/>
                  <a:pt x="903848" y="89927"/>
                  <a:pt x="921082" y="100903"/>
                </a:cubicBezTo>
                <a:cubicBezTo>
                  <a:pt x="955722" y="125781"/>
                  <a:pt x="987777" y="154440"/>
                  <a:pt x="1016322" y="186123"/>
                </a:cubicBezTo>
                <a:cubicBezTo>
                  <a:pt x="1067099" y="243538"/>
                  <a:pt x="1109344" y="308709"/>
                  <a:pt x="1140302" y="378929"/>
                </a:cubicBezTo>
                <a:cubicBezTo>
                  <a:pt x="1166166" y="443686"/>
                  <a:pt x="1187935" y="511784"/>
                  <a:pt x="1189909" y="5819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7"/>
          <p:cNvSpPr/>
          <p:nvPr/>
        </p:nvSpPr>
        <p:spPr>
          <a:xfrm>
            <a:off x="7489126" y="3886909"/>
            <a:ext cx="561021" cy="593919"/>
          </a:xfrm>
          <a:custGeom>
            <a:rect b="b" l="l" r="r" t="t"/>
            <a:pathLst>
              <a:path extrusionOk="0" h="1187838" w="1122042">
                <a:moveTo>
                  <a:pt x="1120742" y="299864"/>
                </a:moveTo>
                <a:cubicBezTo>
                  <a:pt x="1119246" y="290053"/>
                  <a:pt x="1115637" y="280883"/>
                  <a:pt x="1108705" y="273495"/>
                </a:cubicBezTo>
                <a:cubicBezTo>
                  <a:pt x="1095907" y="253943"/>
                  <a:pt x="1076676" y="238312"/>
                  <a:pt x="1057872" y="224913"/>
                </a:cubicBezTo>
                <a:cubicBezTo>
                  <a:pt x="1042297" y="212037"/>
                  <a:pt x="1024846" y="201988"/>
                  <a:pt x="1007395" y="191963"/>
                </a:cubicBezTo>
                <a:cubicBezTo>
                  <a:pt x="932535" y="146019"/>
                  <a:pt x="850718" y="112807"/>
                  <a:pt x="768426" y="82779"/>
                </a:cubicBezTo>
                <a:cubicBezTo>
                  <a:pt x="701211" y="56172"/>
                  <a:pt x="631931" y="34602"/>
                  <a:pt x="561486" y="18424"/>
                </a:cubicBezTo>
                <a:cubicBezTo>
                  <a:pt x="538955" y="13435"/>
                  <a:pt x="516067" y="10133"/>
                  <a:pt x="493108" y="7852"/>
                </a:cubicBezTo>
                <a:cubicBezTo>
                  <a:pt x="476393" y="7496"/>
                  <a:pt x="459750" y="6332"/>
                  <a:pt x="443177" y="4004"/>
                </a:cubicBezTo>
                <a:cubicBezTo>
                  <a:pt x="424231" y="2388"/>
                  <a:pt x="404335" y="-2719"/>
                  <a:pt x="385554" y="1866"/>
                </a:cubicBezTo>
                <a:cubicBezTo>
                  <a:pt x="375226" y="5738"/>
                  <a:pt x="366821" y="13720"/>
                  <a:pt x="360102" y="22272"/>
                </a:cubicBezTo>
                <a:cubicBezTo>
                  <a:pt x="349822" y="32820"/>
                  <a:pt x="343577" y="47074"/>
                  <a:pt x="342770" y="61779"/>
                </a:cubicBezTo>
                <a:cubicBezTo>
                  <a:pt x="341013" y="79691"/>
                  <a:pt x="352457" y="97770"/>
                  <a:pt x="368673" y="105110"/>
                </a:cubicBezTo>
                <a:cubicBezTo>
                  <a:pt x="378930" y="108294"/>
                  <a:pt x="389591" y="109648"/>
                  <a:pt x="400298" y="110693"/>
                </a:cubicBezTo>
                <a:cubicBezTo>
                  <a:pt x="384700" y="122120"/>
                  <a:pt x="365088" y="144664"/>
                  <a:pt x="356897" y="153407"/>
                </a:cubicBezTo>
                <a:cubicBezTo>
                  <a:pt x="322993" y="190253"/>
                  <a:pt x="287972" y="226528"/>
                  <a:pt x="259458" y="267841"/>
                </a:cubicBezTo>
                <a:cubicBezTo>
                  <a:pt x="223701" y="320247"/>
                  <a:pt x="190319" y="374316"/>
                  <a:pt x="161615" y="430951"/>
                </a:cubicBezTo>
                <a:cubicBezTo>
                  <a:pt x="144354" y="468747"/>
                  <a:pt x="128399" y="507161"/>
                  <a:pt x="112824" y="545694"/>
                </a:cubicBezTo>
                <a:cubicBezTo>
                  <a:pt x="89532" y="606486"/>
                  <a:pt x="76498" y="670580"/>
                  <a:pt x="58833" y="733130"/>
                </a:cubicBezTo>
                <a:cubicBezTo>
                  <a:pt x="43021" y="807440"/>
                  <a:pt x="22483" y="880989"/>
                  <a:pt x="13889" y="956582"/>
                </a:cubicBezTo>
                <a:cubicBezTo>
                  <a:pt x="5009" y="989745"/>
                  <a:pt x="1685" y="1024406"/>
                  <a:pt x="854" y="1058733"/>
                </a:cubicBezTo>
                <a:cubicBezTo>
                  <a:pt x="1353" y="1076812"/>
                  <a:pt x="-4393" y="1107980"/>
                  <a:pt x="8499" y="1121806"/>
                </a:cubicBezTo>
                <a:cubicBezTo>
                  <a:pt x="15646" y="1128244"/>
                  <a:pt x="26971" y="1129978"/>
                  <a:pt x="35328" y="1124871"/>
                </a:cubicBezTo>
                <a:cubicBezTo>
                  <a:pt x="40813" y="1143306"/>
                  <a:pt x="28538" y="1181054"/>
                  <a:pt x="51877" y="1187730"/>
                </a:cubicBezTo>
                <a:cubicBezTo>
                  <a:pt x="94518" y="1191341"/>
                  <a:pt x="84950" y="1103775"/>
                  <a:pt x="82433" y="1076764"/>
                </a:cubicBezTo>
                <a:cubicBezTo>
                  <a:pt x="80748" y="1059351"/>
                  <a:pt x="79418" y="1042199"/>
                  <a:pt x="79845" y="1024667"/>
                </a:cubicBezTo>
                <a:cubicBezTo>
                  <a:pt x="82718" y="1023574"/>
                  <a:pt x="85354" y="1020058"/>
                  <a:pt x="87324" y="1017778"/>
                </a:cubicBezTo>
                <a:cubicBezTo>
                  <a:pt x="88820" y="1015402"/>
                  <a:pt x="91930" y="1013715"/>
                  <a:pt x="93687" y="1011411"/>
                </a:cubicBezTo>
                <a:cubicBezTo>
                  <a:pt x="99837" y="1006113"/>
                  <a:pt x="105820" y="1000626"/>
                  <a:pt x="112278" y="995732"/>
                </a:cubicBezTo>
                <a:cubicBezTo>
                  <a:pt x="129491" y="982737"/>
                  <a:pt x="148295" y="971928"/>
                  <a:pt x="164986" y="958126"/>
                </a:cubicBezTo>
                <a:cubicBezTo>
                  <a:pt x="205040" y="927718"/>
                  <a:pt x="241912" y="893461"/>
                  <a:pt x="281467" y="862388"/>
                </a:cubicBezTo>
                <a:cubicBezTo>
                  <a:pt x="361622" y="796821"/>
                  <a:pt x="448282" y="739877"/>
                  <a:pt x="537079" y="686806"/>
                </a:cubicBezTo>
                <a:cubicBezTo>
                  <a:pt x="653679" y="620264"/>
                  <a:pt x="770753" y="554555"/>
                  <a:pt x="890629" y="494024"/>
                </a:cubicBezTo>
                <a:cubicBezTo>
                  <a:pt x="923655" y="477347"/>
                  <a:pt x="957678" y="462380"/>
                  <a:pt x="988686" y="441855"/>
                </a:cubicBezTo>
                <a:cubicBezTo>
                  <a:pt x="1002694" y="434657"/>
                  <a:pt x="1019148" y="430405"/>
                  <a:pt x="1033369" y="423349"/>
                </a:cubicBezTo>
                <a:cubicBezTo>
                  <a:pt x="1052055" y="413728"/>
                  <a:pt x="1072046" y="404938"/>
                  <a:pt x="1088333" y="390779"/>
                </a:cubicBezTo>
                <a:cubicBezTo>
                  <a:pt x="1102721" y="378568"/>
                  <a:pt x="1114070" y="362604"/>
                  <a:pt x="1117632" y="343813"/>
                </a:cubicBezTo>
                <a:cubicBezTo>
                  <a:pt x="1119365" y="335855"/>
                  <a:pt x="1120884" y="327136"/>
                  <a:pt x="1121407" y="318370"/>
                </a:cubicBezTo>
                <a:cubicBezTo>
                  <a:pt x="1122404" y="312265"/>
                  <a:pt x="1122262" y="305993"/>
                  <a:pt x="1120742" y="2998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6" name="Google Shape;1736;p37"/>
          <p:cNvGrpSpPr/>
          <p:nvPr/>
        </p:nvGrpSpPr>
        <p:grpSpPr>
          <a:xfrm>
            <a:off x="7489126" y="3886909"/>
            <a:ext cx="561021" cy="593919"/>
            <a:chOff x="14978252" y="7773819"/>
            <a:chExt cx="1122042" cy="1187838"/>
          </a:xfrm>
        </p:grpSpPr>
        <p:grpSp>
          <p:nvGrpSpPr>
            <p:cNvPr id="1737" name="Google Shape;1737;p37"/>
            <p:cNvGrpSpPr/>
            <p:nvPr/>
          </p:nvGrpSpPr>
          <p:grpSpPr>
            <a:xfrm>
              <a:off x="14978252" y="7773819"/>
              <a:ext cx="1122042" cy="1187838"/>
              <a:chOff x="14978252" y="7773819"/>
              <a:chExt cx="1122042" cy="1187838"/>
            </a:xfrm>
          </p:grpSpPr>
          <p:sp>
            <p:nvSpPr>
              <p:cNvPr id="1738" name="Google Shape;1738;p37"/>
              <p:cNvSpPr/>
              <p:nvPr/>
            </p:nvSpPr>
            <p:spPr>
              <a:xfrm>
                <a:off x="14978252" y="7773819"/>
                <a:ext cx="1122042" cy="1187838"/>
              </a:xfrm>
              <a:custGeom>
                <a:rect b="b" l="l" r="r" t="t"/>
                <a:pathLst>
                  <a:path extrusionOk="0" h="1187838" w="1122042">
                    <a:moveTo>
                      <a:pt x="1120742" y="299864"/>
                    </a:moveTo>
                    <a:cubicBezTo>
                      <a:pt x="1119246" y="290053"/>
                      <a:pt x="1115637" y="280883"/>
                      <a:pt x="1108705" y="273495"/>
                    </a:cubicBezTo>
                    <a:cubicBezTo>
                      <a:pt x="1095907" y="253943"/>
                      <a:pt x="1076676" y="238312"/>
                      <a:pt x="1057872" y="224913"/>
                    </a:cubicBezTo>
                    <a:cubicBezTo>
                      <a:pt x="1042297" y="212037"/>
                      <a:pt x="1024846" y="201988"/>
                      <a:pt x="1007395" y="191963"/>
                    </a:cubicBezTo>
                    <a:cubicBezTo>
                      <a:pt x="932535" y="146019"/>
                      <a:pt x="850718" y="112807"/>
                      <a:pt x="768426" y="82779"/>
                    </a:cubicBezTo>
                    <a:cubicBezTo>
                      <a:pt x="701211" y="56172"/>
                      <a:pt x="631931" y="34602"/>
                      <a:pt x="561486" y="18424"/>
                    </a:cubicBezTo>
                    <a:cubicBezTo>
                      <a:pt x="538955" y="13435"/>
                      <a:pt x="516067" y="10133"/>
                      <a:pt x="493108" y="7852"/>
                    </a:cubicBezTo>
                    <a:cubicBezTo>
                      <a:pt x="476393" y="7496"/>
                      <a:pt x="459750" y="6332"/>
                      <a:pt x="443177" y="4004"/>
                    </a:cubicBezTo>
                    <a:cubicBezTo>
                      <a:pt x="424231" y="2388"/>
                      <a:pt x="404335" y="-2719"/>
                      <a:pt x="385554" y="1866"/>
                    </a:cubicBezTo>
                    <a:cubicBezTo>
                      <a:pt x="375226" y="5738"/>
                      <a:pt x="366821" y="13720"/>
                      <a:pt x="360102" y="22272"/>
                    </a:cubicBezTo>
                    <a:cubicBezTo>
                      <a:pt x="349822" y="32820"/>
                      <a:pt x="343577" y="47074"/>
                      <a:pt x="342770" y="61779"/>
                    </a:cubicBezTo>
                    <a:cubicBezTo>
                      <a:pt x="341013" y="79691"/>
                      <a:pt x="352457" y="97770"/>
                      <a:pt x="368673" y="105110"/>
                    </a:cubicBezTo>
                    <a:cubicBezTo>
                      <a:pt x="378930" y="108294"/>
                      <a:pt x="389591" y="109648"/>
                      <a:pt x="400298" y="110693"/>
                    </a:cubicBezTo>
                    <a:cubicBezTo>
                      <a:pt x="384700" y="122120"/>
                      <a:pt x="365088" y="144664"/>
                      <a:pt x="356897" y="153407"/>
                    </a:cubicBezTo>
                    <a:cubicBezTo>
                      <a:pt x="322993" y="190253"/>
                      <a:pt x="287972" y="226528"/>
                      <a:pt x="259458" y="267841"/>
                    </a:cubicBezTo>
                    <a:cubicBezTo>
                      <a:pt x="223701" y="320247"/>
                      <a:pt x="190319" y="374316"/>
                      <a:pt x="161615" y="430951"/>
                    </a:cubicBezTo>
                    <a:cubicBezTo>
                      <a:pt x="144354" y="468747"/>
                      <a:pt x="128399" y="507161"/>
                      <a:pt x="112824" y="545694"/>
                    </a:cubicBezTo>
                    <a:cubicBezTo>
                      <a:pt x="89532" y="606486"/>
                      <a:pt x="76498" y="670580"/>
                      <a:pt x="58833" y="733130"/>
                    </a:cubicBezTo>
                    <a:cubicBezTo>
                      <a:pt x="43021" y="807440"/>
                      <a:pt x="22483" y="880989"/>
                      <a:pt x="13889" y="956582"/>
                    </a:cubicBezTo>
                    <a:cubicBezTo>
                      <a:pt x="5009" y="989745"/>
                      <a:pt x="1685" y="1024406"/>
                      <a:pt x="854" y="1058733"/>
                    </a:cubicBezTo>
                    <a:cubicBezTo>
                      <a:pt x="1353" y="1076812"/>
                      <a:pt x="-4393" y="1107980"/>
                      <a:pt x="8499" y="1121806"/>
                    </a:cubicBezTo>
                    <a:cubicBezTo>
                      <a:pt x="15646" y="1128244"/>
                      <a:pt x="26971" y="1129978"/>
                      <a:pt x="35328" y="1124871"/>
                    </a:cubicBezTo>
                    <a:cubicBezTo>
                      <a:pt x="40813" y="1143306"/>
                      <a:pt x="28538" y="1181054"/>
                      <a:pt x="51877" y="1187730"/>
                    </a:cubicBezTo>
                    <a:cubicBezTo>
                      <a:pt x="94518" y="1191341"/>
                      <a:pt x="84950" y="1103775"/>
                      <a:pt x="82433" y="1076764"/>
                    </a:cubicBezTo>
                    <a:cubicBezTo>
                      <a:pt x="80748" y="1059351"/>
                      <a:pt x="79418" y="1042199"/>
                      <a:pt x="79845" y="1024667"/>
                    </a:cubicBezTo>
                    <a:cubicBezTo>
                      <a:pt x="82718" y="1023574"/>
                      <a:pt x="85354" y="1020058"/>
                      <a:pt x="87324" y="1017778"/>
                    </a:cubicBezTo>
                    <a:cubicBezTo>
                      <a:pt x="88820" y="1015402"/>
                      <a:pt x="91930" y="1013715"/>
                      <a:pt x="93687" y="1011411"/>
                    </a:cubicBezTo>
                    <a:cubicBezTo>
                      <a:pt x="99837" y="1006113"/>
                      <a:pt x="105820" y="1000626"/>
                      <a:pt x="112278" y="995732"/>
                    </a:cubicBezTo>
                    <a:cubicBezTo>
                      <a:pt x="129491" y="982737"/>
                      <a:pt x="148295" y="971928"/>
                      <a:pt x="164986" y="958126"/>
                    </a:cubicBezTo>
                    <a:cubicBezTo>
                      <a:pt x="205040" y="927718"/>
                      <a:pt x="241912" y="893461"/>
                      <a:pt x="281467" y="862388"/>
                    </a:cubicBezTo>
                    <a:cubicBezTo>
                      <a:pt x="361622" y="796821"/>
                      <a:pt x="448282" y="739877"/>
                      <a:pt x="537079" y="686806"/>
                    </a:cubicBezTo>
                    <a:cubicBezTo>
                      <a:pt x="653679" y="620264"/>
                      <a:pt x="770753" y="554555"/>
                      <a:pt x="890629" y="494024"/>
                    </a:cubicBezTo>
                    <a:cubicBezTo>
                      <a:pt x="923655" y="477347"/>
                      <a:pt x="957678" y="462380"/>
                      <a:pt x="988686" y="441855"/>
                    </a:cubicBezTo>
                    <a:cubicBezTo>
                      <a:pt x="1002694" y="434657"/>
                      <a:pt x="1019148" y="430405"/>
                      <a:pt x="1033369" y="423349"/>
                    </a:cubicBezTo>
                    <a:cubicBezTo>
                      <a:pt x="1052055" y="413728"/>
                      <a:pt x="1072046" y="404938"/>
                      <a:pt x="1088333" y="390779"/>
                    </a:cubicBezTo>
                    <a:cubicBezTo>
                      <a:pt x="1102721" y="378568"/>
                      <a:pt x="1114070" y="362604"/>
                      <a:pt x="1117632" y="343813"/>
                    </a:cubicBezTo>
                    <a:cubicBezTo>
                      <a:pt x="1119365" y="335855"/>
                      <a:pt x="1120884" y="327136"/>
                      <a:pt x="1121407" y="318370"/>
                    </a:cubicBezTo>
                    <a:cubicBezTo>
                      <a:pt x="1122404" y="312265"/>
                      <a:pt x="1122262" y="305993"/>
                      <a:pt x="1120742" y="299864"/>
                    </a:cubicBezTo>
                    <a:close/>
                    <a:moveTo>
                      <a:pt x="266129" y="277866"/>
                    </a:moveTo>
                    <a:cubicBezTo>
                      <a:pt x="286975" y="246389"/>
                      <a:pt x="311834" y="217216"/>
                      <a:pt x="337096" y="188804"/>
                    </a:cubicBezTo>
                    <a:cubicBezTo>
                      <a:pt x="371427" y="210683"/>
                      <a:pt x="396428" y="255582"/>
                      <a:pt x="378218" y="295208"/>
                    </a:cubicBezTo>
                    <a:cubicBezTo>
                      <a:pt x="369718" y="313975"/>
                      <a:pt x="353478" y="326542"/>
                      <a:pt x="338829" y="340250"/>
                    </a:cubicBezTo>
                    <a:cubicBezTo>
                      <a:pt x="332917" y="346593"/>
                      <a:pt x="327385" y="353411"/>
                      <a:pt x="320001" y="358138"/>
                    </a:cubicBezTo>
                    <a:cubicBezTo>
                      <a:pt x="306492" y="369565"/>
                      <a:pt x="287331" y="372938"/>
                      <a:pt x="270569" y="367546"/>
                    </a:cubicBezTo>
                    <a:cubicBezTo>
                      <a:pt x="254638" y="360751"/>
                      <a:pt x="239704" y="351439"/>
                      <a:pt x="223416" y="345310"/>
                    </a:cubicBezTo>
                    <a:cubicBezTo>
                      <a:pt x="237211" y="322551"/>
                      <a:pt x="251623" y="300125"/>
                      <a:pt x="266129" y="277866"/>
                    </a:cubicBezTo>
                    <a:close/>
                    <a:moveTo>
                      <a:pt x="69541" y="1146299"/>
                    </a:moveTo>
                    <a:cubicBezTo>
                      <a:pt x="68473" y="1153925"/>
                      <a:pt x="66953" y="1161859"/>
                      <a:pt x="62869" y="1168511"/>
                    </a:cubicBezTo>
                    <a:cubicBezTo>
                      <a:pt x="58073" y="1176256"/>
                      <a:pt x="51829" y="1175281"/>
                      <a:pt x="51829" y="1165803"/>
                    </a:cubicBezTo>
                    <a:cubicBezTo>
                      <a:pt x="49574" y="1149696"/>
                      <a:pt x="55628" y="1122994"/>
                      <a:pt x="43139" y="1111187"/>
                    </a:cubicBezTo>
                    <a:cubicBezTo>
                      <a:pt x="37821" y="1106697"/>
                      <a:pt x="31648" y="1110237"/>
                      <a:pt x="26710" y="1113254"/>
                    </a:cubicBezTo>
                    <a:cubicBezTo>
                      <a:pt x="15741" y="1116223"/>
                      <a:pt x="14957" y="1103633"/>
                      <a:pt x="14363" y="1095936"/>
                    </a:cubicBezTo>
                    <a:cubicBezTo>
                      <a:pt x="13722" y="1085055"/>
                      <a:pt x="14007" y="1074104"/>
                      <a:pt x="14126" y="1063200"/>
                    </a:cubicBezTo>
                    <a:cubicBezTo>
                      <a:pt x="14720" y="1030939"/>
                      <a:pt x="15313" y="998393"/>
                      <a:pt x="21676" y="966654"/>
                    </a:cubicBezTo>
                    <a:cubicBezTo>
                      <a:pt x="21866" y="965395"/>
                      <a:pt x="25309" y="950928"/>
                      <a:pt x="27564" y="938218"/>
                    </a:cubicBezTo>
                    <a:cubicBezTo>
                      <a:pt x="27968" y="937600"/>
                      <a:pt x="28324" y="936959"/>
                      <a:pt x="28775" y="936389"/>
                    </a:cubicBezTo>
                    <a:cubicBezTo>
                      <a:pt x="29013" y="935343"/>
                      <a:pt x="29274" y="934298"/>
                      <a:pt x="29511" y="933229"/>
                    </a:cubicBezTo>
                    <a:cubicBezTo>
                      <a:pt x="30081" y="930853"/>
                      <a:pt x="30675" y="928478"/>
                      <a:pt x="31292" y="926126"/>
                    </a:cubicBezTo>
                    <a:cubicBezTo>
                      <a:pt x="32052" y="923180"/>
                      <a:pt x="32811" y="920234"/>
                      <a:pt x="33571" y="917265"/>
                    </a:cubicBezTo>
                    <a:cubicBezTo>
                      <a:pt x="38248" y="888710"/>
                      <a:pt x="44303" y="860321"/>
                      <a:pt x="51046" y="832408"/>
                    </a:cubicBezTo>
                    <a:cubicBezTo>
                      <a:pt x="58928" y="799553"/>
                      <a:pt x="64721" y="766983"/>
                      <a:pt x="72865" y="734009"/>
                    </a:cubicBezTo>
                    <a:cubicBezTo>
                      <a:pt x="81579" y="700228"/>
                      <a:pt x="91076" y="666684"/>
                      <a:pt x="99623" y="632855"/>
                    </a:cubicBezTo>
                    <a:cubicBezTo>
                      <a:pt x="111779" y="580164"/>
                      <a:pt x="132767" y="530205"/>
                      <a:pt x="153922" y="480530"/>
                    </a:cubicBezTo>
                    <a:cubicBezTo>
                      <a:pt x="170922" y="437721"/>
                      <a:pt x="192480" y="397075"/>
                      <a:pt x="216009" y="357520"/>
                    </a:cubicBezTo>
                    <a:cubicBezTo>
                      <a:pt x="223511" y="361963"/>
                      <a:pt x="232510" y="363935"/>
                      <a:pt x="240060" y="368448"/>
                    </a:cubicBezTo>
                    <a:cubicBezTo>
                      <a:pt x="250578" y="373841"/>
                      <a:pt x="260787" y="380493"/>
                      <a:pt x="272516" y="382963"/>
                    </a:cubicBezTo>
                    <a:cubicBezTo>
                      <a:pt x="312688" y="390755"/>
                      <a:pt x="332300" y="367546"/>
                      <a:pt x="357776" y="341913"/>
                    </a:cubicBezTo>
                    <a:cubicBezTo>
                      <a:pt x="408300" y="303095"/>
                      <a:pt x="411481" y="238858"/>
                      <a:pt x="363118" y="196714"/>
                    </a:cubicBezTo>
                    <a:cubicBezTo>
                      <a:pt x="360838" y="194743"/>
                      <a:pt x="350653" y="187022"/>
                      <a:pt x="342343" y="182865"/>
                    </a:cubicBezTo>
                    <a:cubicBezTo>
                      <a:pt x="347163" y="177472"/>
                      <a:pt x="351982" y="172079"/>
                      <a:pt x="356778" y="166734"/>
                    </a:cubicBezTo>
                    <a:cubicBezTo>
                      <a:pt x="373351" y="147800"/>
                      <a:pt x="388783" y="127441"/>
                      <a:pt x="408371" y="111477"/>
                    </a:cubicBezTo>
                    <a:cubicBezTo>
                      <a:pt x="418414" y="112404"/>
                      <a:pt x="428433" y="113378"/>
                      <a:pt x="438215" y="115682"/>
                    </a:cubicBezTo>
                    <a:cubicBezTo>
                      <a:pt x="484727" y="125968"/>
                      <a:pt x="529956" y="140840"/>
                      <a:pt x="574901" y="156614"/>
                    </a:cubicBezTo>
                    <a:cubicBezTo>
                      <a:pt x="699929" y="199280"/>
                      <a:pt x="821752" y="251069"/>
                      <a:pt x="939658" y="310602"/>
                    </a:cubicBezTo>
                    <a:cubicBezTo>
                      <a:pt x="959316" y="320342"/>
                      <a:pt x="979569" y="330652"/>
                      <a:pt x="998207" y="342792"/>
                    </a:cubicBezTo>
                    <a:cubicBezTo>
                      <a:pt x="1004356" y="346711"/>
                      <a:pt x="1010577" y="351082"/>
                      <a:pt x="1016940" y="355359"/>
                    </a:cubicBezTo>
                    <a:cubicBezTo>
                      <a:pt x="1015183" y="355786"/>
                      <a:pt x="1013473" y="356166"/>
                      <a:pt x="1011882" y="356404"/>
                    </a:cubicBezTo>
                    <a:cubicBezTo>
                      <a:pt x="990277" y="360656"/>
                      <a:pt x="966795" y="363008"/>
                      <a:pt x="945664" y="370349"/>
                    </a:cubicBezTo>
                    <a:cubicBezTo>
                      <a:pt x="916604" y="380493"/>
                      <a:pt x="890036" y="396504"/>
                      <a:pt x="862684" y="410449"/>
                    </a:cubicBezTo>
                    <a:cubicBezTo>
                      <a:pt x="843215" y="420356"/>
                      <a:pt x="824435" y="431426"/>
                      <a:pt x="805773" y="442805"/>
                    </a:cubicBezTo>
                    <a:cubicBezTo>
                      <a:pt x="724479" y="490104"/>
                      <a:pt x="647601" y="544530"/>
                      <a:pt x="570390" y="598100"/>
                    </a:cubicBezTo>
                    <a:cubicBezTo>
                      <a:pt x="504742" y="644710"/>
                      <a:pt x="436173" y="687043"/>
                      <a:pt x="368365" y="730541"/>
                    </a:cubicBezTo>
                    <a:cubicBezTo>
                      <a:pt x="349893" y="743702"/>
                      <a:pt x="330709" y="755746"/>
                      <a:pt x="311715" y="768123"/>
                    </a:cubicBezTo>
                    <a:cubicBezTo>
                      <a:pt x="305447" y="753394"/>
                      <a:pt x="290133" y="746006"/>
                      <a:pt x="275603" y="741611"/>
                    </a:cubicBezTo>
                    <a:cubicBezTo>
                      <a:pt x="239324" y="729116"/>
                      <a:pt x="197490" y="728284"/>
                      <a:pt x="162968" y="746553"/>
                    </a:cubicBezTo>
                    <a:cubicBezTo>
                      <a:pt x="140816" y="761543"/>
                      <a:pt x="123555" y="784016"/>
                      <a:pt x="111565" y="807749"/>
                    </a:cubicBezTo>
                    <a:cubicBezTo>
                      <a:pt x="101831" y="832241"/>
                      <a:pt x="86873" y="899329"/>
                      <a:pt x="108146" y="919759"/>
                    </a:cubicBezTo>
                    <a:cubicBezTo>
                      <a:pt x="105226" y="922468"/>
                      <a:pt x="102306" y="925176"/>
                      <a:pt x="99409" y="927932"/>
                    </a:cubicBezTo>
                    <a:cubicBezTo>
                      <a:pt x="94803" y="928312"/>
                      <a:pt x="90173" y="933799"/>
                      <a:pt x="86137" y="940784"/>
                    </a:cubicBezTo>
                    <a:cubicBezTo>
                      <a:pt x="85472" y="941425"/>
                      <a:pt x="84808" y="942066"/>
                      <a:pt x="84143" y="942732"/>
                    </a:cubicBezTo>
                    <a:cubicBezTo>
                      <a:pt x="84333" y="942922"/>
                      <a:pt x="84523" y="943135"/>
                      <a:pt x="84713" y="943349"/>
                    </a:cubicBezTo>
                    <a:cubicBezTo>
                      <a:pt x="79323" y="953374"/>
                      <a:pt x="75097" y="965324"/>
                      <a:pt x="73506" y="969719"/>
                    </a:cubicBezTo>
                    <a:cubicBezTo>
                      <a:pt x="67665" y="986301"/>
                      <a:pt x="66027" y="1003809"/>
                      <a:pt x="63416" y="1021080"/>
                    </a:cubicBezTo>
                    <a:cubicBezTo>
                      <a:pt x="62062" y="1030202"/>
                      <a:pt x="60970" y="1039324"/>
                      <a:pt x="60092" y="1048494"/>
                    </a:cubicBezTo>
                    <a:cubicBezTo>
                      <a:pt x="59545" y="1052058"/>
                      <a:pt x="62656" y="1055503"/>
                      <a:pt x="66265" y="1055217"/>
                    </a:cubicBezTo>
                    <a:cubicBezTo>
                      <a:pt x="68781" y="1085507"/>
                      <a:pt x="73126" y="1115867"/>
                      <a:pt x="69541" y="1146299"/>
                    </a:cubicBezTo>
                    <a:close/>
                    <a:moveTo>
                      <a:pt x="118854" y="910732"/>
                    </a:moveTo>
                    <a:cubicBezTo>
                      <a:pt x="118593" y="910352"/>
                      <a:pt x="118285" y="909995"/>
                      <a:pt x="117928" y="909663"/>
                    </a:cubicBezTo>
                    <a:cubicBezTo>
                      <a:pt x="113085" y="904175"/>
                      <a:pt x="112681" y="896217"/>
                      <a:pt x="112016" y="889233"/>
                    </a:cubicBezTo>
                    <a:cubicBezTo>
                      <a:pt x="111162" y="865856"/>
                      <a:pt x="115364" y="842409"/>
                      <a:pt x="122155" y="819983"/>
                    </a:cubicBezTo>
                    <a:cubicBezTo>
                      <a:pt x="129966" y="798650"/>
                      <a:pt x="145517" y="780334"/>
                      <a:pt x="161876" y="764797"/>
                    </a:cubicBezTo>
                    <a:cubicBezTo>
                      <a:pt x="169853" y="757457"/>
                      <a:pt x="179279" y="753846"/>
                      <a:pt x="189868" y="750876"/>
                    </a:cubicBezTo>
                    <a:cubicBezTo>
                      <a:pt x="212186" y="744248"/>
                      <a:pt x="235715" y="744747"/>
                      <a:pt x="258366" y="749902"/>
                    </a:cubicBezTo>
                    <a:cubicBezTo>
                      <a:pt x="274131" y="753798"/>
                      <a:pt x="291937" y="756958"/>
                      <a:pt x="302859" y="770095"/>
                    </a:cubicBezTo>
                    <a:cubicBezTo>
                      <a:pt x="303500" y="770689"/>
                      <a:pt x="304212" y="771592"/>
                      <a:pt x="304972" y="772518"/>
                    </a:cubicBezTo>
                    <a:cubicBezTo>
                      <a:pt x="300152" y="775678"/>
                      <a:pt x="295356" y="778885"/>
                      <a:pt x="290584" y="782139"/>
                    </a:cubicBezTo>
                    <a:cubicBezTo>
                      <a:pt x="255611" y="806490"/>
                      <a:pt x="220544" y="830768"/>
                      <a:pt x="186853" y="856829"/>
                    </a:cubicBezTo>
                    <a:cubicBezTo>
                      <a:pt x="163514" y="873981"/>
                      <a:pt x="141244" y="892440"/>
                      <a:pt x="118854" y="910732"/>
                    </a:cubicBezTo>
                    <a:close/>
                    <a:moveTo>
                      <a:pt x="1079739" y="379234"/>
                    </a:moveTo>
                    <a:cubicBezTo>
                      <a:pt x="1078884" y="380350"/>
                      <a:pt x="1078005" y="381467"/>
                      <a:pt x="1077079" y="382536"/>
                    </a:cubicBezTo>
                    <a:cubicBezTo>
                      <a:pt x="1072687" y="387667"/>
                      <a:pt x="1066656" y="391991"/>
                      <a:pt x="1059961" y="393321"/>
                    </a:cubicBezTo>
                    <a:cubicBezTo>
                      <a:pt x="1054405" y="396647"/>
                      <a:pt x="1048660" y="399664"/>
                      <a:pt x="1042914" y="402467"/>
                    </a:cubicBezTo>
                    <a:cubicBezTo>
                      <a:pt x="1025083" y="412754"/>
                      <a:pt x="1004214" y="419120"/>
                      <a:pt x="985291" y="427578"/>
                    </a:cubicBezTo>
                    <a:cubicBezTo>
                      <a:pt x="978595" y="430571"/>
                      <a:pt x="972589" y="434728"/>
                      <a:pt x="966534" y="438814"/>
                    </a:cubicBezTo>
                    <a:cubicBezTo>
                      <a:pt x="951220" y="448816"/>
                      <a:pt x="934339" y="456085"/>
                      <a:pt x="918076" y="464400"/>
                    </a:cubicBezTo>
                    <a:cubicBezTo>
                      <a:pt x="805489" y="520108"/>
                      <a:pt x="694635" y="580330"/>
                      <a:pt x="585680" y="642928"/>
                    </a:cubicBezTo>
                    <a:cubicBezTo>
                      <a:pt x="513717" y="682743"/>
                      <a:pt x="443534" y="725932"/>
                      <a:pt x="376105" y="773065"/>
                    </a:cubicBezTo>
                    <a:cubicBezTo>
                      <a:pt x="309697" y="819627"/>
                      <a:pt x="246922" y="871059"/>
                      <a:pt x="185618" y="924130"/>
                    </a:cubicBezTo>
                    <a:cubicBezTo>
                      <a:pt x="160190" y="945060"/>
                      <a:pt x="133717" y="964350"/>
                      <a:pt x="106579" y="982975"/>
                    </a:cubicBezTo>
                    <a:cubicBezTo>
                      <a:pt x="99908" y="987868"/>
                      <a:pt x="93972" y="993309"/>
                      <a:pt x="87894" y="998749"/>
                    </a:cubicBezTo>
                    <a:cubicBezTo>
                      <a:pt x="87847" y="999010"/>
                      <a:pt x="87799" y="999271"/>
                      <a:pt x="87752" y="999557"/>
                    </a:cubicBezTo>
                    <a:cubicBezTo>
                      <a:pt x="86873" y="999889"/>
                      <a:pt x="86090" y="1000483"/>
                      <a:pt x="85354" y="1001124"/>
                    </a:cubicBezTo>
                    <a:cubicBezTo>
                      <a:pt x="84119" y="1002003"/>
                      <a:pt x="82742" y="1003001"/>
                      <a:pt x="81389" y="1004118"/>
                    </a:cubicBezTo>
                    <a:cubicBezTo>
                      <a:pt x="84879" y="986799"/>
                      <a:pt x="90814" y="969766"/>
                      <a:pt x="98317" y="953778"/>
                    </a:cubicBezTo>
                    <a:cubicBezTo>
                      <a:pt x="99528" y="950476"/>
                      <a:pt x="102425" y="946675"/>
                      <a:pt x="104514" y="942732"/>
                    </a:cubicBezTo>
                    <a:cubicBezTo>
                      <a:pt x="112610" y="934940"/>
                      <a:pt x="120920" y="927361"/>
                      <a:pt x="129610" y="920234"/>
                    </a:cubicBezTo>
                    <a:cubicBezTo>
                      <a:pt x="236712" y="831220"/>
                      <a:pt x="354285" y="756245"/>
                      <a:pt x="471550" y="681556"/>
                    </a:cubicBezTo>
                    <a:cubicBezTo>
                      <a:pt x="567066" y="620930"/>
                      <a:pt x="657169" y="552036"/>
                      <a:pt x="753018" y="491814"/>
                    </a:cubicBezTo>
                    <a:cubicBezTo>
                      <a:pt x="789130" y="468700"/>
                      <a:pt x="825907" y="446464"/>
                      <a:pt x="863634" y="426105"/>
                    </a:cubicBezTo>
                    <a:cubicBezTo>
                      <a:pt x="891579" y="411851"/>
                      <a:pt x="918266" y="395792"/>
                      <a:pt x="947849" y="384674"/>
                    </a:cubicBezTo>
                    <a:cubicBezTo>
                      <a:pt x="968410" y="377357"/>
                      <a:pt x="989659" y="375100"/>
                      <a:pt x="1011384" y="371014"/>
                    </a:cubicBezTo>
                    <a:cubicBezTo>
                      <a:pt x="1017011" y="369874"/>
                      <a:pt x="1022638" y="368686"/>
                      <a:pt x="1028312" y="367736"/>
                    </a:cubicBezTo>
                    <a:cubicBezTo>
                      <a:pt x="1028597" y="367260"/>
                      <a:pt x="1028906" y="366809"/>
                      <a:pt x="1029191" y="366358"/>
                    </a:cubicBezTo>
                    <a:cubicBezTo>
                      <a:pt x="1029476" y="366595"/>
                      <a:pt x="1029808" y="366785"/>
                      <a:pt x="1030212" y="366952"/>
                    </a:cubicBezTo>
                    <a:cubicBezTo>
                      <a:pt x="1035862" y="368234"/>
                      <a:pt x="1039875" y="360252"/>
                      <a:pt x="1036931" y="355667"/>
                    </a:cubicBezTo>
                    <a:cubicBezTo>
                      <a:pt x="1037239" y="355192"/>
                      <a:pt x="1037429" y="354646"/>
                      <a:pt x="1037453" y="354076"/>
                    </a:cubicBezTo>
                    <a:cubicBezTo>
                      <a:pt x="1037904" y="353458"/>
                      <a:pt x="1038308" y="352840"/>
                      <a:pt x="1038759" y="352247"/>
                    </a:cubicBezTo>
                    <a:cubicBezTo>
                      <a:pt x="1031446" y="347757"/>
                      <a:pt x="1024395" y="342697"/>
                      <a:pt x="1017177" y="338444"/>
                    </a:cubicBezTo>
                    <a:cubicBezTo>
                      <a:pt x="998705" y="325069"/>
                      <a:pt x="978192" y="314094"/>
                      <a:pt x="957892" y="303665"/>
                    </a:cubicBezTo>
                    <a:cubicBezTo>
                      <a:pt x="915322" y="282902"/>
                      <a:pt x="872727" y="261260"/>
                      <a:pt x="829540" y="241590"/>
                    </a:cubicBezTo>
                    <a:cubicBezTo>
                      <a:pt x="776167" y="219402"/>
                      <a:pt x="723553" y="195527"/>
                      <a:pt x="669278" y="175524"/>
                    </a:cubicBezTo>
                    <a:cubicBezTo>
                      <a:pt x="605386" y="151958"/>
                      <a:pt x="541282" y="128605"/>
                      <a:pt x="475372" y="110717"/>
                    </a:cubicBezTo>
                    <a:cubicBezTo>
                      <a:pt x="451297" y="103994"/>
                      <a:pt x="426724" y="99433"/>
                      <a:pt x="401794" y="97698"/>
                    </a:cubicBezTo>
                    <a:cubicBezTo>
                      <a:pt x="391134" y="96558"/>
                      <a:pt x="379737" y="97413"/>
                      <a:pt x="369813" y="92781"/>
                    </a:cubicBezTo>
                    <a:cubicBezTo>
                      <a:pt x="348682" y="81900"/>
                      <a:pt x="346332" y="56458"/>
                      <a:pt x="356517" y="36882"/>
                    </a:cubicBezTo>
                    <a:cubicBezTo>
                      <a:pt x="365088" y="26548"/>
                      <a:pt x="376793" y="18234"/>
                      <a:pt x="390279" y="15003"/>
                    </a:cubicBezTo>
                    <a:cubicBezTo>
                      <a:pt x="410247" y="13007"/>
                      <a:pt x="430214" y="17331"/>
                      <a:pt x="450063" y="19232"/>
                    </a:cubicBezTo>
                    <a:cubicBezTo>
                      <a:pt x="464356" y="21393"/>
                      <a:pt x="478696" y="21655"/>
                      <a:pt x="493108" y="22177"/>
                    </a:cubicBezTo>
                    <a:cubicBezTo>
                      <a:pt x="517539" y="24838"/>
                      <a:pt x="542065" y="28354"/>
                      <a:pt x="565974" y="34150"/>
                    </a:cubicBezTo>
                    <a:cubicBezTo>
                      <a:pt x="627206" y="48927"/>
                      <a:pt x="688010" y="66815"/>
                      <a:pt x="746678" y="89859"/>
                    </a:cubicBezTo>
                    <a:cubicBezTo>
                      <a:pt x="792264" y="106061"/>
                      <a:pt x="836947" y="124424"/>
                      <a:pt x="881655" y="142954"/>
                    </a:cubicBezTo>
                    <a:cubicBezTo>
                      <a:pt x="927169" y="162577"/>
                      <a:pt x="970784" y="186190"/>
                      <a:pt x="1013070" y="211990"/>
                    </a:cubicBezTo>
                    <a:cubicBezTo>
                      <a:pt x="1034414" y="224747"/>
                      <a:pt x="1074254" y="250332"/>
                      <a:pt x="1094696" y="278531"/>
                    </a:cubicBezTo>
                    <a:cubicBezTo>
                      <a:pt x="1094910" y="278959"/>
                      <a:pt x="1095195" y="279386"/>
                      <a:pt x="1095551" y="279814"/>
                    </a:cubicBezTo>
                    <a:cubicBezTo>
                      <a:pt x="1095646" y="279933"/>
                      <a:pt x="1095765" y="280051"/>
                      <a:pt x="1095860" y="280170"/>
                    </a:cubicBezTo>
                    <a:cubicBezTo>
                      <a:pt x="1097569" y="282617"/>
                      <a:pt x="1099113" y="285064"/>
                      <a:pt x="1100490" y="287535"/>
                    </a:cubicBezTo>
                    <a:cubicBezTo>
                      <a:pt x="1090447" y="281738"/>
                      <a:pt x="1078836" y="278650"/>
                      <a:pt x="1067487" y="281786"/>
                    </a:cubicBezTo>
                    <a:cubicBezTo>
                      <a:pt x="1053527" y="285919"/>
                      <a:pt x="1037121" y="294543"/>
                      <a:pt x="1035031" y="310459"/>
                    </a:cubicBezTo>
                    <a:cubicBezTo>
                      <a:pt x="1034462" y="314522"/>
                      <a:pt x="1032491" y="319534"/>
                      <a:pt x="1035815" y="322884"/>
                    </a:cubicBezTo>
                    <a:cubicBezTo>
                      <a:pt x="1039685" y="326994"/>
                      <a:pt x="1046974" y="323882"/>
                      <a:pt x="1046903" y="318299"/>
                    </a:cubicBezTo>
                    <a:cubicBezTo>
                      <a:pt x="1046974" y="315377"/>
                      <a:pt x="1047401" y="312502"/>
                      <a:pt x="1047924" y="309652"/>
                    </a:cubicBezTo>
                    <a:cubicBezTo>
                      <a:pt x="1050868" y="298795"/>
                      <a:pt x="1064947" y="292832"/>
                      <a:pt x="1075014" y="290338"/>
                    </a:cubicBezTo>
                    <a:cubicBezTo>
                      <a:pt x="1085484" y="288176"/>
                      <a:pt x="1095219" y="293070"/>
                      <a:pt x="1104763" y="296871"/>
                    </a:cubicBezTo>
                    <a:cubicBezTo>
                      <a:pt x="1105143" y="297916"/>
                      <a:pt x="1105476" y="298938"/>
                      <a:pt x="1105784" y="299983"/>
                    </a:cubicBezTo>
                    <a:cubicBezTo>
                      <a:pt x="1106758" y="305352"/>
                      <a:pt x="1107209" y="310887"/>
                      <a:pt x="1107138" y="316493"/>
                    </a:cubicBezTo>
                    <a:cubicBezTo>
                      <a:pt x="1107043" y="317182"/>
                      <a:pt x="1106971" y="317871"/>
                      <a:pt x="1106829" y="318560"/>
                    </a:cubicBezTo>
                    <a:cubicBezTo>
                      <a:pt x="1106402" y="320603"/>
                      <a:pt x="1105808" y="322575"/>
                      <a:pt x="1105048" y="324452"/>
                    </a:cubicBezTo>
                    <a:cubicBezTo>
                      <a:pt x="1105048" y="324499"/>
                      <a:pt x="1105048" y="324547"/>
                      <a:pt x="1105048" y="324594"/>
                    </a:cubicBezTo>
                    <a:cubicBezTo>
                      <a:pt x="1104953" y="326542"/>
                      <a:pt x="1104692" y="328443"/>
                      <a:pt x="1104407" y="330367"/>
                    </a:cubicBezTo>
                    <a:cubicBezTo>
                      <a:pt x="1104003" y="333051"/>
                      <a:pt x="1103386" y="335712"/>
                      <a:pt x="1102745" y="338349"/>
                    </a:cubicBezTo>
                    <a:cubicBezTo>
                      <a:pt x="1101582" y="343195"/>
                      <a:pt x="1100062" y="348042"/>
                      <a:pt x="1098115" y="352603"/>
                    </a:cubicBezTo>
                    <a:cubicBezTo>
                      <a:pt x="1097237" y="354622"/>
                      <a:pt x="1096406" y="356689"/>
                      <a:pt x="1095290" y="358589"/>
                    </a:cubicBezTo>
                    <a:cubicBezTo>
                      <a:pt x="1094958" y="359136"/>
                      <a:pt x="1094649" y="359682"/>
                      <a:pt x="1094317" y="360229"/>
                    </a:cubicBezTo>
                    <a:cubicBezTo>
                      <a:pt x="1095527" y="359065"/>
                      <a:pt x="1096715" y="357877"/>
                      <a:pt x="1097902" y="356713"/>
                    </a:cubicBezTo>
                    <a:cubicBezTo>
                      <a:pt x="1097023" y="358542"/>
                      <a:pt x="1096097" y="360347"/>
                      <a:pt x="1095100" y="362058"/>
                    </a:cubicBezTo>
                    <a:cubicBezTo>
                      <a:pt x="1090779" y="368496"/>
                      <a:pt x="1085532" y="374174"/>
                      <a:pt x="1079739" y="379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37"/>
              <p:cNvSpPr/>
              <p:nvPr/>
            </p:nvSpPr>
            <p:spPr>
              <a:xfrm>
                <a:off x="15244531" y="8200516"/>
                <a:ext cx="242960" cy="224687"/>
              </a:xfrm>
              <a:custGeom>
                <a:rect b="b" l="l" r="r" t="t"/>
                <a:pathLst>
                  <a:path extrusionOk="0" h="224687" w="242960">
                    <a:moveTo>
                      <a:pt x="37837" y="198152"/>
                    </a:moveTo>
                    <a:cubicBezTo>
                      <a:pt x="42514" y="203545"/>
                      <a:pt x="47334" y="208771"/>
                      <a:pt x="53412" y="212620"/>
                    </a:cubicBezTo>
                    <a:cubicBezTo>
                      <a:pt x="68939" y="221861"/>
                      <a:pt x="87554" y="224379"/>
                      <a:pt x="105337" y="224688"/>
                    </a:cubicBezTo>
                    <a:cubicBezTo>
                      <a:pt x="147029" y="224498"/>
                      <a:pt x="191166" y="204875"/>
                      <a:pt x="213484" y="168647"/>
                    </a:cubicBezTo>
                    <a:cubicBezTo>
                      <a:pt x="219325" y="159999"/>
                      <a:pt x="225569" y="151566"/>
                      <a:pt x="230674" y="142467"/>
                    </a:cubicBezTo>
                    <a:cubicBezTo>
                      <a:pt x="239981" y="124128"/>
                      <a:pt x="245180" y="102367"/>
                      <a:pt x="242046" y="81865"/>
                    </a:cubicBezTo>
                    <a:cubicBezTo>
                      <a:pt x="238651" y="62765"/>
                      <a:pt x="233143" y="43641"/>
                      <a:pt x="219515" y="29198"/>
                    </a:cubicBezTo>
                    <a:cubicBezTo>
                      <a:pt x="213769" y="23829"/>
                      <a:pt x="200449" y="4824"/>
                      <a:pt x="192092" y="12426"/>
                    </a:cubicBezTo>
                    <a:cubicBezTo>
                      <a:pt x="167566" y="120"/>
                      <a:pt x="114881" y="-4821"/>
                      <a:pt x="89382" y="5869"/>
                    </a:cubicBezTo>
                    <a:cubicBezTo>
                      <a:pt x="56593" y="18246"/>
                      <a:pt x="29004" y="42382"/>
                      <a:pt x="11482" y="72648"/>
                    </a:cubicBezTo>
                    <a:cubicBezTo>
                      <a:pt x="-3855" y="98993"/>
                      <a:pt x="-3285" y="132656"/>
                      <a:pt x="9963" y="159714"/>
                    </a:cubicBezTo>
                    <a:cubicBezTo>
                      <a:pt x="16706" y="174206"/>
                      <a:pt x="27319" y="186274"/>
                      <a:pt x="37837" y="198152"/>
                    </a:cubicBezTo>
                    <a:close/>
                    <a:moveTo>
                      <a:pt x="28387" y="70177"/>
                    </a:moveTo>
                    <a:cubicBezTo>
                      <a:pt x="42775" y="48606"/>
                      <a:pt x="63028" y="30575"/>
                      <a:pt x="86651" y="19600"/>
                    </a:cubicBezTo>
                    <a:cubicBezTo>
                      <a:pt x="101918" y="11666"/>
                      <a:pt x="118656" y="9599"/>
                      <a:pt x="135751" y="10406"/>
                    </a:cubicBezTo>
                    <a:cubicBezTo>
                      <a:pt x="154104" y="10858"/>
                      <a:pt x="173098" y="11618"/>
                      <a:pt x="190098" y="19315"/>
                    </a:cubicBezTo>
                    <a:cubicBezTo>
                      <a:pt x="190739" y="22380"/>
                      <a:pt x="193778" y="23829"/>
                      <a:pt x="195962" y="25729"/>
                    </a:cubicBezTo>
                    <a:cubicBezTo>
                      <a:pt x="202919" y="32001"/>
                      <a:pt x="208593" y="37655"/>
                      <a:pt x="214244" y="45589"/>
                    </a:cubicBezTo>
                    <a:cubicBezTo>
                      <a:pt x="222364" y="56256"/>
                      <a:pt x="224714" y="69654"/>
                      <a:pt x="227587" y="82435"/>
                    </a:cubicBezTo>
                    <a:cubicBezTo>
                      <a:pt x="230579" y="96784"/>
                      <a:pt x="227017" y="111489"/>
                      <a:pt x="222744" y="125244"/>
                    </a:cubicBezTo>
                    <a:cubicBezTo>
                      <a:pt x="218114" y="138096"/>
                      <a:pt x="209377" y="148882"/>
                      <a:pt x="201945" y="160166"/>
                    </a:cubicBezTo>
                    <a:cubicBezTo>
                      <a:pt x="196651" y="167792"/>
                      <a:pt x="191332" y="175465"/>
                      <a:pt x="184376" y="181665"/>
                    </a:cubicBezTo>
                    <a:cubicBezTo>
                      <a:pt x="162224" y="199221"/>
                      <a:pt x="134279" y="210553"/>
                      <a:pt x="105812" y="210386"/>
                    </a:cubicBezTo>
                    <a:cubicBezTo>
                      <a:pt x="89049" y="209911"/>
                      <a:pt x="70032" y="208272"/>
                      <a:pt x="56403" y="197202"/>
                    </a:cubicBezTo>
                    <a:cubicBezTo>
                      <a:pt x="45600" y="186108"/>
                      <a:pt x="34347" y="173968"/>
                      <a:pt x="26037" y="160451"/>
                    </a:cubicBezTo>
                    <a:cubicBezTo>
                      <a:pt x="9298" y="133036"/>
                      <a:pt x="8966" y="96356"/>
                      <a:pt x="28387" y="70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37"/>
              <p:cNvSpPr/>
              <p:nvPr/>
            </p:nvSpPr>
            <p:spPr>
              <a:xfrm>
                <a:off x="15563263" y="8021974"/>
                <a:ext cx="229667" cy="209783"/>
              </a:xfrm>
              <a:custGeom>
                <a:rect b="b" l="l" r="r" t="t"/>
                <a:pathLst>
                  <a:path extrusionOk="0" h="209783" w="229667">
                    <a:moveTo>
                      <a:pt x="25076" y="172177"/>
                    </a:moveTo>
                    <a:cubicBezTo>
                      <a:pt x="52167" y="201254"/>
                      <a:pt x="76526" y="209379"/>
                      <a:pt x="115630" y="209783"/>
                    </a:cubicBezTo>
                    <a:cubicBezTo>
                      <a:pt x="150389" y="209902"/>
                      <a:pt x="181563" y="189875"/>
                      <a:pt x="204333" y="164884"/>
                    </a:cubicBezTo>
                    <a:cubicBezTo>
                      <a:pt x="223683" y="145926"/>
                      <a:pt x="231565" y="117775"/>
                      <a:pt x="229286" y="91192"/>
                    </a:cubicBezTo>
                    <a:cubicBezTo>
                      <a:pt x="227173" y="74776"/>
                      <a:pt x="220881" y="59406"/>
                      <a:pt x="212286" y="45366"/>
                    </a:cubicBezTo>
                    <a:cubicBezTo>
                      <a:pt x="203953" y="29782"/>
                      <a:pt x="191630" y="15789"/>
                      <a:pt x="174702" y="9565"/>
                    </a:cubicBezTo>
                    <a:cubicBezTo>
                      <a:pt x="168481" y="7807"/>
                      <a:pt x="158818" y="3032"/>
                      <a:pt x="153191" y="7760"/>
                    </a:cubicBezTo>
                    <a:cubicBezTo>
                      <a:pt x="112425" y="-7872"/>
                      <a:pt x="82984" y="1013"/>
                      <a:pt x="49151" y="26337"/>
                    </a:cubicBezTo>
                    <a:cubicBezTo>
                      <a:pt x="21610" y="43560"/>
                      <a:pt x="7246" y="74420"/>
                      <a:pt x="1381" y="105445"/>
                    </a:cubicBezTo>
                    <a:cubicBezTo>
                      <a:pt x="-3581" y="131577"/>
                      <a:pt x="4943" y="154930"/>
                      <a:pt x="25076" y="172177"/>
                    </a:cubicBezTo>
                    <a:close/>
                    <a:moveTo>
                      <a:pt x="13965" y="114924"/>
                    </a:moveTo>
                    <a:cubicBezTo>
                      <a:pt x="15674" y="94898"/>
                      <a:pt x="22987" y="75346"/>
                      <a:pt x="33386" y="58171"/>
                    </a:cubicBezTo>
                    <a:cubicBezTo>
                      <a:pt x="41767" y="45936"/>
                      <a:pt x="54208" y="37360"/>
                      <a:pt x="66151" y="28903"/>
                    </a:cubicBezTo>
                    <a:cubicBezTo>
                      <a:pt x="93692" y="8710"/>
                      <a:pt x="118717" y="5242"/>
                      <a:pt x="151458" y="14934"/>
                    </a:cubicBezTo>
                    <a:cubicBezTo>
                      <a:pt x="152669" y="19115"/>
                      <a:pt x="157204" y="19780"/>
                      <a:pt x="160884" y="20422"/>
                    </a:cubicBezTo>
                    <a:cubicBezTo>
                      <a:pt x="186621" y="24769"/>
                      <a:pt x="199798" y="49808"/>
                      <a:pt x="209627" y="71450"/>
                    </a:cubicBezTo>
                    <a:cubicBezTo>
                      <a:pt x="219718" y="97558"/>
                      <a:pt x="216322" y="129320"/>
                      <a:pt x="197780" y="150867"/>
                    </a:cubicBezTo>
                    <a:cubicBezTo>
                      <a:pt x="176625" y="175004"/>
                      <a:pt x="147825" y="196123"/>
                      <a:pt x="114396" y="195505"/>
                    </a:cubicBezTo>
                    <a:cubicBezTo>
                      <a:pt x="101147" y="194745"/>
                      <a:pt x="87590" y="194104"/>
                      <a:pt x="74793" y="190374"/>
                    </a:cubicBezTo>
                    <a:cubicBezTo>
                      <a:pt x="64465" y="186502"/>
                      <a:pt x="55016" y="180491"/>
                      <a:pt x="46635" y="173365"/>
                    </a:cubicBezTo>
                    <a:cubicBezTo>
                      <a:pt x="28733" y="157210"/>
                      <a:pt x="10783" y="141484"/>
                      <a:pt x="13965" y="1149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37"/>
              <p:cNvSpPr/>
              <p:nvPr/>
            </p:nvSpPr>
            <p:spPr>
              <a:xfrm>
                <a:off x="15142056" y="8314761"/>
                <a:ext cx="60096" cy="97126"/>
              </a:xfrm>
              <a:custGeom>
                <a:rect b="b" l="l" r="r" t="t"/>
                <a:pathLst>
                  <a:path extrusionOk="0" h="97126" w="60096">
                    <a:moveTo>
                      <a:pt x="8068" y="96925"/>
                    </a:moveTo>
                    <a:cubicBezTo>
                      <a:pt x="12199" y="95856"/>
                      <a:pt x="12911" y="91438"/>
                      <a:pt x="11938" y="87827"/>
                    </a:cubicBezTo>
                    <a:cubicBezTo>
                      <a:pt x="11819" y="83384"/>
                      <a:pt x="12935" y="78776"/>
                      <a:pt x="15285" y="74951"/>
                    </a:cubicBezTo>
                    <a:cubicBezTo>
                      <a:pt x="23215" y="64926"/>
                      <a:pt x="37508" y="59462"/>
                      <a:pt x="40167" y="45778"/>
                    </a:cubicBezTo>
                    <a:cubicBezTo>
                      <a:pt x="41260" y="39198"/>
                      <a:pt x="38316" y="32784"/>
                      <a:pt x="38648" y="26203"/>
                    </a:cubicBezTo>
                    <a:cubicBezTo>
                      <a:pt x="39788" y="16344"/>
                      <a:pt x="49118" y="9550"/>
                      <a:pt x="57120" y="4894"/>
                    </a:cubicBezTo>
                    <a:cubicBezTo>
                      <a:pt x="60705" y="3730"/>
                      <a:pt x="61464" y="451"/>
                      <a:pt x="57096" y="0"/>
                    </a:cubicBezTo>
                    <a:cubicBezTo>
                      <a:pt x="44417" y="1045"/>
                      <a:pt x="30932" y="11165"/>
                      <a:pt x="28557" y="24041"/>
                    </a:cubicBezTo>
                    <a:cubicBezTo>
                      <a:pt x="26943" y="31144"/>
                      <a:pt x="31217" y="38604"/>
                      <a:pt x="28724" y="45398"/>
                    </a:cubicBezTo>
                    <a:cubicBezTo>
                      <a:pt x="24782" y="52739"/>
                      <a:pt x="16662" y="56302"/>
                      <a:pt x="10964" y="62075"/>
                    </a:cubicBezTo>
                    <a:cubicBezTo>
                      <a:pt x="2251" y="69368"/>
                      <a:pt x="-1952" y="81793"/>
                      <a:pt x="874" y="92839"/>
                    </a:cubicBezTo>
                    <a:cubicBezTo>
                      <a:pt x="1633" y="95928"/>
                      <a:pt x="5100" y="97757"/>
                      <a:pt x="8068" y="969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37"/>
              <p:cNvSpPr/>
              <p:nvPr/>
            </p:nvSpPr>
            <p:spPr>
              <a:xfrm>
                <a:off x="15446966" y="8003927"/>
                <a:ext cx="84421" cy="99047"/>
              </a:xfrm>
              <a:custGeom>
                <a:rect b="b" l="l" r="r" t="t"/>
                <a:pathLst>
                  <a:path extrusionOk="0" h="99047" w="84421">
                    <a:moveTo>
                      <a:pt x="13640" y="92395"/>
                    </a:moveTo>
                    <a:cubicBezTo>
                      <a:pt x="13189" y="87050"/>
                      <a:pt x="14874" y="81111"/>
                      <a:pt x="19599" y="78094"/>
                    </a:cubicBezTo>
                    <a:cubicBezTo>
                      <a:pt x="29072" y="72226"/>
                      <a:pt x="42796" y="71062"/>
                      <a:pt x="47971" y="59873"/>
                    </a:cubicBezTo>
                    <a:cubicBezTo>
                      <a:pt x="52221" y="50845"/>
                      <a:pt x="44315" y="42626"/>
                      <a:pt x="43911" y="33693"/>
                    </a:cubicBezTo>
                    <a:cubicBezTo>
                      <a:pt x="43033" y="25402"/>
                      <a:pt x="47188" y="17967"/>
                      <a:pt x="54382" y="13904"/>
                    </a:cubicBezTo>
                    <a:cubicBezTo>
                      <a:pt x="62834" y="8322"/>
                      <a:pt x="72521" y="4188"/>
                      <a:pt x="82825" y="3452"/>
                    </a:cubicBezTo>
                    <a:cubicBezTo>
                      <a:pt x="84582" y="3784"/>
                      <a:pt x="85129" y="1076"/>
                      <a:pt x="83229" y="933"/>
                    </a:cubicBezTo>
                    <a:cubicBezTo>
                      <a:pt x="78623" y="245"/>
                      <a:pt x="73637" y="-658"/>
                      <a:pt x="68984" y="720"/>
                    </a:cubicBezTo>
                    <a:cubicBezTo>
                      <a:pt x="42226" y="6944"/>
                      <a:pt x="24822" y="21815"/>
                      <a:pt x="36433" y="50703"/>
                    </a:cubicBezTo>
                    <a:cubicBezTo>
                      <a:pt x="37810" y="53364"/>
                      <a:pt x="36931" y="55525"/>
                      <a:pt x="34343" y="57022"/>
                    </a:cubicBezTo>
                    <a:cubicBezTo>
                      <a:pt x="16299" y="65075"/>
                      <a:pt x="-1864" y="68425"/>
                      <a:pt x="154" y="93298"/>
                    </a:cubicBezTo>
                    <a:cubicBezTo>
                      <a:pt x="1175" y="101541"/>
                      <a:pt x="13782" y="100638"/>
                      <a:pt x="13640" y="923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37"/>
              <p:cNvSpPr/>
              <p:nvPr/>
            </p:nvSpPr>
            <p:spPr>
              <a:xfrm>
                <a:off x="15679731" y="8096393"/>
                <a:ext cx="9020" cy="8584"/>
              </a:xfrm>
              <a:custGeom>
                <a:rect b="b" l="l" r="r" t="t"/>
                <a:pathLst>
                  <a:path extrusionOk="0" h="8584" w="9020">
                    <a:moveTo>
                      <a:pt x="7424" y="927"/>
                    </a:moveTo>
                    <a:cubicBezTo>
                      <a:pt x="3459" y="-2280"/>
                      <a:pt x="-2595" y="3564"/>
                      <a:pt x="1204" y="7388"/>
                    </a:cubicBezTo>
                    <a:cubicBezTo>
                      <a:pt x="5193" y="11261"/>
                      <a:pt x="12173" y="4823"/>
                      <a:pt x="7424" y="9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37"/>
              <p:cNvSpPr/>
              <p:nvPr/>
            </p:nvSpPr>
            <p:spPr>
              <a:xfrm>
                <a:off x="15627280" y="8119763"/>
                <a:ext cx="7392" cy="8093"/>
              </a:xfrm>
              <a:custGeom>
                <a:rect b="b" l="l" r="r" t="t"/>
                <a:pathLst>
                  <a:path extrusionOk="0" h="8093" w="7392">
                    <a:moveTo>
                      <a:pt x="1730" y="7657"/>
                    </a:moveTo>
                    <a:cubicBezTo>
                      <a:pt x="3084" y="8417"/>
                      <a:pt x="4912" y="8132"/>
                      <a:pt x="6075" y="7205"/>
                    </a:cubicBezTo>
                    <a:lnTo>
                      <a:pt x="6052" y="7205"/>
                    </a:lnTo>
                    <a:cubicBezTo>
                      <a:pt x="8616" y="5305"/>
                      <a:pt x="7096" y="1836"/>
                      <a:pt x="4888" y="340"/>
                    </a:cubicBezTo>
                    <a:cubicBezTo>
                      <a:pt x="876" y="-1656"/>
                      <a:pt x="-1997" y="5709"/>
                      <a:pt x="1730" y="76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37"/>
              <p:cNvSpPr/>
              <p:nvPr/>
            </p:nvSpPr>
            <p:spPr>
              <a:xfrm>
                <a:off x="15696258" y="8060945"/>
                <a:ext cx="8854" cy="8620"/>
              </a:xfrm>
              <a:custGeom>
                <a:rect b="b" l="l" r="r" t="t"/>
                <a:pathLst>
                  <a:path extrusionOk="0" h="8620" w="8854">
                    <a:moveTo>
                      <a:pt x="8515" y="4376"/>
                    </a:moveTo>
                    <a:lnTo>
                      <a:pt x="8515" y="4376"/>
                    </a:lnTo>
                    <a:cubicBezTo>
                      <a:pt x="9156" y="3568"/>
                      <a:pt x="8848" y="2309"/>
                      <a:pt x="7945" y="1881"/>
                    </a:cubicBezTo>
                    <a:cubicBezTo>
                      <a:pt x="4645" y="-2941"/>
                      <a:pt x="-2573" y="2499"/>
                      <a:pt x="941" y="7084"/>
                    </a:cubicBezTo>
                    <a:cubicBezTo>
                      <a:pt x="3410" y="10315"/>
                      <a:pt x="8064" y="7987"/>
                      <a:pt x="8515" y="43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37"/>
              <p:cNvSpPr/>
              <p:nvPr/>
            </p:nvSpPr>
            <p:spPr>
              <a:xfrm>
                <a:off x="15722930" y="8144376"/>
                <a:ext cx="13519" cy="10379"/>
              </a:xfrm>
              <a:custGeom>
                <a:rect b="b" l="l" r="r" t="t"/>
                <a:pathLst>
                  <a:path extrusionOk="0" h="10379" w="13519">
                    <a:moveTo>
                      <a:pt x="8553" y="8700"/>
                    </a:moveTo>
                    <a:cubicBezTo>
                      <a:pt x="8648" y="8748"/>
                      <a:pt x="8743" y="8772"/>
                      <a:pt x="8838" y="8819"/>
                    </a:cubicBezTo>
                    <a:lnTo>
                      <a:pt x="8838" y="8819"/>
                    </a:lnTo>
                    <a:cubicBezTo>
                      <a:pt x="8885" y="8962"/>
                      <a:pt x="8957" y="9081"/>
                      <a:pt x="9028" y="9223"/>
                    </a:cubicBezTo>
                    <a:cubicBezTo>
                      <a:pt x="10381" y="11599"/>
                      <a:pt x="14180" y="9983"/>
                      <a:pt x="13420" y="7370"/>
                    </a:cubicBezTo>
                    <a:cubicBezTo>
                      <a:pt x="12423" y="4567"/>
                      <a:pt x="10951" y="1360"/>
                      <a:pt x="7698" y="766"/>
                    </a:cubicBezTo>
                    <a:cubicBezTo>
                      <a:pt x="4327" y="-1420"/>
                      <a:pt x="-564" y="1360"/>
                      <a:pt x="53" y="5470"/>
                    </a:cubicBezTo>
                    <a:cubicBezTo>
                      <a:pt x="552" y="9176"/>
                      <a:pt x="5751" y="11337"/>
                      <a:pt x="8553" y="87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37"/>
              <p:cNvSpPr/>
              <p:nvPr/>
            </p:nvSpPr>
            <p:spPr>
              <a:xfrm>
                <a:off x="15341100" y="8290923"/>
                <a:ext cx="9865" cy="10527"/>
              </a:xfrm>
              <a:custGeom>
                <a:rect b="b" l="l" r="r" t="t"/>
                <a:pathLst>
                  <a:path extrusionOk="0" h="10527" w="9865">
                    <a:moveTo>
                      <a:pt x="3593" y="10368"/>
                    </a:moveTo>
                    <a:cubicBezTo>
                      <a:pt x="10289" y="11817"/>
                      <a:pt x="12188" y="2980"/>
                      <a:pt x="6514" y="224"/>
                    </a:cubicBezTo>
                    <a:cubicBezTo>
                      <a:pt x="388" y="-1629"/>
                      <a:pt x="-3007" y="8563"/>
                      <a:pt x="3593" y="103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37"/>
              <p:cNvSpPr/>
              <p:nvPr/>
            </p:nvSpPr>
            <p:spPr>
              <a:xfrm>
                <a:off x="15397877" y="8332234"/>
                <a:ext cx="9424" cy="9539"/>
              </a:xfrm>
              <a:custGeom>
                <a:rect b="b" l="l" r="r" t="t"/>
                <a:pathLst>
                  <a:path extrusionOk="0" h="9539" w="9424">
                    <a:moveTo>
                      <a:pt x="4012" y="9490"/>
                    </a:moveTo>
                    <a:cubicBezTo>
                      <a:pt x="9782" y="10274"/>
                      <a:pt x="11728" y="1556"/>
                      <a:pt x="5912" y="178"/>
                    </a:cubicBezTo>
                    <a:cubicBezTo>
                      <a:pt x="-499" y="-1438"/>
                      <a:pt x="-2517" y="8469"/>
                      <a:pt x="4012" y="94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37"/>
              <p:cNvSpPr/>
              <p:nvPr/>
            </p:nvSpPr>
            <p:spPr>
              <a:xfrm>
                <a:off x="15401381" y="8261619"/>
                <a:ext cx="9674" cy="9706"/>
              </a:xfrm>
              <a:custGeom>
                <a:rect b="b" l="l" r="r" t="t"/>
                <a:pathLst>
                  <a:path extrusionOk="0" h="9706" w="9674">
                    <a:moveTo>
                      <a:pt x="2977" y="9336"/>
                    </a:moveTo>
                    <a:cubicBezTo>
                      <a:pt x="5968" y="10643"/>
                      <a:pt x="9791" y="8338"/>
                      <a:pt x="9672" y="4894"/>
                    </a:cubicBezTo>
                    <a:cubicBezTo>
                      <a:pt x="9435" y="3492"/>
                      <a:pt x="10052" y="1758"/>
                      <a:pt x="8485" y="950"/>
                    </a:cubicBezTo>
                    <a:cubicBezTo>
                      <a:pt x="2146" y="-2827"/>
                      <a:pt x="-3742" y="5630"/>
                      <a:pt x="2977" y="9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37"/>
              <p:cNvSpPr/>
              <p:nvPr/>
            </p:nvSpPr>
            <p:spPr>
              <a:xfrm>
                <a:off x="15342427" y="8330429"/>
                <a:ext cx="9854" cy="10577"/>
              </a:xfrm>
              <a:custGeom>
                <a:rect b="b" l="l" r="r" t="t"/>
                <a:pathLst>
                  <a:path extrusionOk="0" h="10577" w="9854">
                    <a:moveTo>
                      <a:pt x="6256" y="177"/>
                    </a:moveTo>
                    <a:cubicBezTo>
                      <a:pt x="107" y="-1319"/>
                      <a:pt x="-2338" y="7067"/>
                      <a:pt x="2742" y="10084"/>
                    </a:cubicBezTo>
                    <a:cubicBezTo>
                      <a:pt x="8963" y="13006"/>
                      <a:pt x="13237" y="2078"/>
                      <a:pt x="6256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37"/>
              <p:cNvSpPr/>
              <p:nvPr/>
            </p:nvSpPr>
            <p:spPr>
              <a:xfrm>
                <a:off x="15167103" y="8554946"/>
                <a:ext cx="9906" cy="10466"/>
              </a:xfrm>
              <a:custGeom>
                <a:rect b="b" l="l" r="r" t="t"/>
                <a:pathLst>
                  <a:path extrusionOk="0" h="10466" w="9906">
                    <a:moveTo>
                      <a:pt x="3819" y="10420"/>
                    </a:moveTo>
                    <a:cubicBezTo>
                      <a:pt x="6905" y="10943"/>
                      <a:pt x="10490" y="6928"/>
                      <a:pt x="9826" y="3934"/>
                    </a:cubicBezTo>
                    <a:cubicBezTo>
                      <a:pt x="9279" y="1464"/>
                      <a:pt x="7095" y="-365"/>
                      <a:pt x="4436" y="62"/>
                    </a:cubicBezTo>
                    <a:cubicBezTo>
                      <a:pt x="-835" y="704"/>
                      <a:pt x="-1856" y="9636"/>
                      <a:pt x="3819" y="104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37"/>
              <p:cNvSpPr/>
              <p:nvPr/>
            </p:nvSpPr>
            <p:spPr>
              <a:xfrm>
                <a:off x="15131330" y="8602600"/>
                <a:ext cx="10183" cy="11587"/>
              </a:xfrm>
              <a:custGeom>
                <a:rect b="b" l="l" r="r" t="t"/>
                <a:pathLst>
                  <a:path extrusionOk="0" h="11587" w="10183">
                    <a:moveTo>
                      <a:pt x="1248" y="9969"/>
                    </a:moveTo>
                    <a:cubicBezTo>
                      <a:pt x="2483" y="12154"/>
                      <a:pt x="5831" y="12107"/>
                      <a:pt x="7018" y="9945"/>
                    </a:cubicBezTo>
                    <a:cubicBezTo>
                      <a:pt x="8870" y="8734"/>
                      <a:pt x="10508" y="6667"/>
                      <a:pt x="10128" y="4315"/>
                    </a:cubicBezTo>
                    <a:cubicBezTo>
                      <a:pt x="7326" y="-4903"/>
                      <a:pt x="-3666" y="2391"/>
                      <a:pt x="1248" y="99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37"/>
              <p:cNvSpPr/>
              <p:nvPr/>
            </p:nvSpPr>
            <p:spPr>
              <a:xfrm>
                <a:off x="15222230" y="8556038"/>
                <a:ext cx="9614" cy="10182"/>
              </a:xfrm>
              <a:custGeom>
                <a:rect b="b" l="l" r="r" t="t"/>
                <a:pathLst>
                  <a:path extrusionOk="0" h="10182" w="9614">
                    <a:moveTo>
                      <a:pt x="2967" y="9803"/>
                    </a:moveTo>
                    <a:cubicBezTo>
                      <a:pt x="5982" y="11133"/>
                      <a:pt x="9591" y="8805"/>
                      <a:pt x="9615" y="5384"/>
                    </a:cubicBezTo>
                    <a:cubicBezTo>
                      <a:pt x="9567" y="3436"/>
                      <a:pt x="9520" y="656"/>
                      <a:pt x="7217" y="39"/>
                    </a:cubicBezTo>
                    <a:cubicBezTo>
                      <a:pt x="1258" y="-579"/>
                      <a:pt x="-3206" y="6334"/>
                      <a:pt x="2967" y="98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37"/>
              <p:cNvSpPr/>
              <p:nvPr/>
            </p:nvSpPr>
            <p:spPr>
              <a:xfrm>
                <a:off x="15302920" y="8024622"/>
                <a:ext cx="9289" cy="10972"/>
              </a:xfrm>
              <a:custGeom>
                <a:rect b="b" l="l" r="r" t="t"/>
                <a:pathLst>
                  <a:path extrusionOk="0" h="10972" w="9289">
                    <a:moveTo>
                      <a:pt x="3381" y="10813"/>
                    </a:moveTo>
                    <a:cubicBezTo>
                      <a:pt x="5779" y="11478"/>
                      <a:pt x="8462" y="10005"/>
                      <a:pt x="9127" y="7558"/>
                    </a:cubicBezTo>
                    <a:cubicBezTo>
                      <a:pt x="9483" y="6276"/>
                      <a:pt x="9246" y="4826"/>
                      <a:pt x="8510" y="3710"/>
                    </a:cubicBezTo>
                    <a:cubicBezTo>
                      <a:pt x="8439" y="1999"/>
                      <a:pt x="7489" y="265"/>
                      <a:pt x="5637" y="28"/>
                    </a:cubicBezTo>
                    <a:cubicBezTo>
                      <a:pt x="3809" y="-210"/>
                      <a:pt x="2550" y="1120"/>
                      <a:pt x="1767" y="2641"/>
                    </a:cubicBezTo>
                    <a:cubicBezTo>
                      <a:pt x="-1248" y="4826"/>
                      <a:pt x="-204" y="9910"/>
                      <a:pt x="3381" y="108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37"/>
              <p:cNvSpPr/>
              <p:nvPr/>
            </p:nvSpPr>
            <p:spPr>
              <a:xfrm>
                <a:off x="15278969" y="8094341"/>
                <a:ext cx="8963" cy="9139"/>
              </a:xfrm>
              <a:custGeom>
                <a:rect b="b" l="l" r="r" t="t"/>
                <a:pathLst>
                  <a:path extrusionOk="0" h="9139" w="8963">
                    <a:moveTo>
                      <a:pt x="2878" y="8752"/>
                    </a:moveTo>
                    <a:cubicBezTo>
                      <a:pt x="7223" y="10748"/>
                      <a:pt x="11069" y="4547"/>
                      <a:pt x="7650" y="1364"/>
                    </a:cubicBezTo>
                    <a:cubicBezTo>
                      <a:pt x="2284" y="-3435"/>
                      <a:pt x="-3675" y="5735"/>
                      <a:pt x="2878" y="87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6" name="Google Shape;1756;p37"/>
            <p:cNvSpPr/>
            <p:nvPr/>
          </p:nvSpPr>
          <p:spPr>
            <a:xfrm>
              <a:off x="15059641" y="7788260"/>
              <a:ext cx="1025832" cy="989629"/>
            </a:xfrm>
            <a:custGeom>
              <a:rect b="b" l="l" r="r" t="t"/>
              <a:pathLst>
                <a:path extrusionOk="0" h="989629" w="1025832">
                  <a:moveTo>
                    <a:pt x="1024443" y="285328"/>
                  </a:moveTo>
                  <a:cubicBezTo>
                    <a:pt x="1025464" y="290863"/>
                    <a:pt x="1025915" y="296636"/>
                    <a:pt x="1025820" y="302409"/>
                  </a:cubicBezTo>
                  <a:cubicBezTo>
                    <a:pt x="1025725" y="302979"/>
                    <a:pt x="1025630" y="303525"/>
                    <a:pt x="1025535" y="304095"/>
                  </a:cubicBezTo>
                  <a:cubicBezTo>
                    <a:pt x="1025108" y="306138"/>
                    <a:pt x="1024491" y="308110"/>
                    <a:pt x="1023755" y="309963"/>
                  </a:cubicBezTo>
                  <a:cubicBezTo>
                    <a:pt x="1023755" y="310011"/>
                    <a:pt x="1023755" y="310058"/>
                    <a:pt x="1023755" y="310106"/>
                  </a:cubicBezTo>
                  <a:cubicBezTo>
                    <a:pt x="1023660" y="312054"/>
                    <a:pt x="1023398" y="313954"/>
                    <a:pt x="1023113" y="315878"/>
                  </a:cubicBezTo>
                  <a:cubicBezTo>
                    <a:pt x="1022710" y="318563"/>
                    <a:pt x="1022093" y="321224"/>
                    <a:pt x="1021451" y="323861"/>
                  </a:cubicBezTo>
                  <a:cubicBezTo>
                    <a:pt x="1020288" y="328707"/>
                    <a:pt x="1018769" y="333553"/>
                    <a:pt x="1016822" y="338114"/>
                  </a:cubicBezTo>
                  <a:cubicBezTo>
                    <a:pt x="1015943" y="340134"/>
                    <a:pt x="1015112" y="342200"/>
                    <a:pt x="1013996" y="344101"/>
                  </a:cubicBezTo>
                  <a:cubicBezTo>
                    <a:pt x="1013664" y="344647"/>
                    <a:pt x="1013355" y="345194"/>
                    <a:pt x="1013023" y="345716"/>
                  </a:cubicBezTo>
                  <a:cubicBezTo>
                    <a:pt x="1014258" y="344528"/>
                    <a:pt x="1015468" y="343341"/>
                    <a:pt x="1016655" y="342153"/>
                  </a:cubicBezTo>
                  <a:cubicBezTo>
                    <a:pt x="1015777" y="344006"/>
                    <a:pt x="1014827" y="345811"/>
                    <a:pt x="1013806" y="347546"/>
                  </a:cubicBezTo>
                  <a:cubicBezTo>
                    <a:pt x="1009414" y="354007"/>
                    <a:pt x="1004167" y="359661"/>
                    <a:pt x="998350" y="364745"/>
                  </a:cubicBezTo>
                  <a:cubicBezTo>
                    <a:pt x="997495" y="365862"/>
                    <a:pt x="996617" y="366978"/>
                    <a:pt x="995691" y="368047"/>
                  </a:cubicBezTo>
                  <a:cubicBezTo>
                    <a:pt x="991298" y="373179"/>
                    <a:pt x="985268" y="377502"/>
                    <a:pt x="978572" y="378832"/>
                  </a:cubicBezTo>
                  <a:cubicBezTo>
                    <a:pt x="973017" y="382158"/>
                    <a:pt x="967271" y="385175"/>
                    <a:pt x="961525" y="387979"/>
                  </a:cubicBezTo>
                  <a:cubicBezTo>
                    <a:pt x="943695" y="398265"/>
                    <a:pt x="922825" y="404632"/>
                    <a:pt x="903902" y="413089"/>
                  </a:cubicBezTo>
                  <a:cubicBezTo>
                    <a:pt x="897207" y="416082"/>
                    <a:pt x="891200" y="420240"/>
                    <a:pt x="885146" y="424326"/>
                  </a:cubicBezTo>
                  <a:cubicBezTo>
                    <a:pt x="869832" y="434327"/>
                    <a:pt x="852951" y="441596"/>
                    <a:pt x="836687" y="449911"/>
                  </a:cubicBezTo>
                  <a:cubicBezTo>
                    <a:pt x="724100" y="505620"/>
                    <a:pt x="613246" y="565842"/>
                    <a:pt x="504292" y="628439"/>
                  </a:cubicBezTo>
                  <a:cubicBezTo>
                    <a:pt x="432328" y="668255"/>
                    <a:pt x="362145" y="711444"/>
                    <a:pt x="294716" y="758576"/>
                  </a:cubicBezTo>
                  <a:cubicBezTo>
                    <a:pt x="228308" y="805138"/>
                    <a:pt x="165533" y="856571"/>
                    <a:pt x="104230" y="909642"/>
                  </a:cubicBezTo>
                  <a:cubicBezTo>
                    <a:pt x="78801" y="930571"/>
                    <a:pt x="52329" y="949861"/>
                    <a:pt x="25191" y="968486"/>
                  </a:cubicBezTo>
                  <a:cubicBezTo>
                    <a:pt x="18543" y="973380"/>
                    <a:pt x="12584" y="978820"/>
                    <a:pt x="6505" y="984260"/>
                  </a:cubicBezTo>
                  <a:cubicBezTo>
                    <a:pt x="6458" y="984522"/>
                    <a:pt x="6410" y="984783"/>
                    <a:pt x="6387" y="985044"/>
                  </a:cubicBezTo>
                  <a:cubicBezTo>
                    <a:pt x="5508" y="985377"/>
                    <a:pt x="4701" y="985971"/>
                    <a:pt x="3989" y="986636"/>
                  </a:cubicBezTo>
                  <a:cubicBezTo>
                    <a:pt x="2754" y="987539"/>
                    <a:pt x="1353" y="988536"/>
                    <a:pt x="0" y="989629"/>
                  </a:cubicBezTo>
                  <a:cubicBezTo>
                    <a:pt x="3490" y="972287"/>
                    <a:pt x="9450" y="955278"/>
                    <a:pt x="16952" y="939290"/>
                  </a:cubicBezTo>
                  <a:cubicBezTo>
                    <a:pt x="18163" y="935940"/>
                    <a:pt x="21131" y="932115"/>
                    <a:pt x="23220" y="928148"/>
                  </a:cubicBezTo>
                  <a:cubicBezTo>
                    <a:pt x="31316" y="920356"/>
                    <a:pt x="39603" y="912849"/>
                    <a:pt x="48269" y="905746"/>
                  </a:cubicBezTo>
                  <a:cubicBezTo>
                    <a:pt x="155371" y="816731"/>
                    <a:pt x="272944" y="741757"/>
                    <a:pt x="390209" y="667067"/>
                  </a:cubicBezTo>
                  <a:cubicBezTo>
                    <a:pt x="485725" y="606441"/>
                    <a:pt x="575828" y="537548"/>
                    <a:pt x="671676" y="477326"/>
                  </a:cubicBezTo>
                  <a:cubicBezTo>
                    <a:pt x="707789" y="454211"/>
                    <a:pt x="744566" y="431975"/>
                    <a:pt x="782293" y="411616"/>
                  </a:cubicBezTo>
                  <a:cubicBezTo>
                    <a:pt x="810238" y="397362"/>
                    <a:pt x="836924" y="381303"/>
                    <a:pt x="866508" y="370185"/>
                  </a:cubicBezTo>
                  <a:cubicBezTo>
                    <a:pt x="887069" y="362868"/>
                    <a:pt x="908318" y="360611"/>
                    <a:pt x="930043" y="356525"/>
                  </a:cubicBezTo>
                  <a:cubicBezTo>
                    <a:pt x="935670" y="355385"/>
                    <a:pt x="941297" y="354197"/>
                    <a:pt x="946971" y="353247"/>
                  </a:cubicBezTo>
                  <a:cubicBezTo>
                    <a:pt x="947256" y="352772"/>
                    <a:pt x="947541" y="352321"/>
                    <a:pt x="947850" y="351869"/>
                  </a:cubicBezTo>
                  <a:cubicBezTo>
                    <a:pt x="948135" y="352107"/>
                    <a:pt x="948491" y="352297"/>
                    <a:pt x="948894" y="352463"/>
                  </a:cubicBezTo>
                  <a:cubicBezTo>
                    <a:pt x="954521" y="353746"/>
                    <a:pt x="958581" y="345740"/>
                    <a:pt x="955637" y="341155"/>
                  </a:cubicBezTo>
                  <a:cubicBezTo>
                    <a:pt x="955946" y="340680"/>
                    <a:pt x="956136" y="340110"/>
                    <a:pt x="956160" y="339540"/>
                  </a:cubicBezTo>
                  <a:cubicBezTo>
                    <a:pt x="956587" y="338946"/>
                    <a:pt x="957038" y="338352"/>
                    <a:pt x="957465" y="337758"/>
                  </a:cubicBezTo>
                  <a:cubicBezTo>
                    <a:pt x="950153" y="333268"/>
                    <a:pt x="943101" y="328208"/>
                    <a:pt x="935883" y="323956"/>
                  </a:cubicBezTo>
                  <a:cubicBezTo>
                    <a:pt x="917412" y="310581"/>
                    <a:pt x="896898" y="299605"/>
                    <a:pt x="876598" y="289176"/>
                  </a:cubicBezTo>
                  <a:cubicBezTo>
                    <a:pt x="834028" y="268413"/>
                    <a:pt x="791434" y="246772"/>
                    <a:pt x="748246" y="227101"/>
                  </a:cubicBezTo>
                  <a:cubicBezTo>
                    <a:pt x="694873" y="204913"/>
                    <a:pt x="642259" y="181038"/>
                    <a:pt x="587984" y="161035"/>
                  </a:cubicBezTo>
                  <a:cubicBezTo>
                    <a:pt x="524093" y="137469"/>
                    <a:pt x="459988" y="114117"/>
                    <a:pt x="394079" y="96228"/>
                  </a:cubicBezTo>
                  <a:cubicBezTo>
                    <a:pt x="370004" y="89505"/>
                    <a:pt x="345430" y="84944"/>
                    <a:pt x="320501" y="83210"/>
                  </a:cubicBezTo>
                  <a:cubicBezTo>
                    <a:pt x="309840" y="82070"/>
                    <a:pt x="298444" y="82925"/>
                    <a:pt x="288519" y="78292"/>
                  </a:cubicBezTo>
                  <a:cubicBezTo>
                    <a:pt x="267388" y="67412"/>
                    <a:pt x="265038" y="41969"/>
                    <a:pt x="275223" y="22394"/>
                  </a:cubicBezTo>
                  <a:cubicBezTo>
                    <a:pt x="283795" y="12060"/>
                    <a:pt x="295500" y="3745"/>
                    <a:pt x="308985" y="514"/>
                  </a:cubicBezTo>
                  <a:cubicBezTo>
                    <a:pt x="328953" y="-1481"/>
                    <a:pt x="348920" y="2842"/>
                    <a:pt x="368769" y="4743"/>
                  </a:cubicBezTo>
                  <a:cubicBezTo>
                    <a:pt x="383062" y="6905"/>
                    <a:pt x="397403" y="7166"/>
                    <a:pt x="411814" y="7689"/>
                  </a:cubicBezTo>
                  <a:cubicBezTo>
                    <a:pt x="436245" y="10349"/>
                    <a:pt x="460771" y="13865"/>
                    <a:pt x="484680" y="19662"/>
                  </a:cubicBezTo>
                  <a:cubicBezTo>
                    <a:pt x="545912" y="34438"/>
                    <a:pt x="606717" y="52327"/>
                    <a:pt x="665385" y="75370"/>
                  </a:cubicBezTo>
                  <a:cubicBezTo>
                    <a:pt x="710970" y="91572"/>
                    <a:pt x="755654" y="109936"/>
                    <a:pt x="800361" y="128465"/>
                  </a:cubicBezTo>
                  <a:cubicBezTo>
                    <a:pt x="845875" y="148088"/>
                    <a:pt x="889490" y="171702"/>
                    <a:pt x="931776" y="197501"/>
                  </a:cubicBezTo>
                  <a:cubicBezTo>
                    <a:pt x="953120" y="210234"/>
                    <a:pt x="992889" y="235796"/>
                    <a:pt x="1013355" y="263947"/>
                  </a:cubicBezTo>
                  <a:cubicBezTo>
                    <a:pt x="1013569" y="264399"/>
                    <a:pt x="1013878" y="264874"/>
                    <a:pt x="1014258" y="265325"/>
                  </a:cubicBezTo>
                  <a:cubicBezTo>
                    <a:pt x="1014400" y="265515"/>
                    <a:pt x="1014590" y="265705"/>
                    <a:pt x="1014732" y="265895"/>
                  </a:cubicBezTo>
                  <a:cubicBezTo>
                    <a:pt x="1016394" y="268271"/>
                    <a:pt x="1017890" y="270647"/>
                    <a:pt x="1019220" y="273046"/>
                  </a:cubicBezTo>
                  <a:cubicBezTo>
                    <a:pt x="1009177" y="267249"/>
                    <a:pt x="997543" y="264161"/>
                    <a:pt x="986194" y="267273"/>
                  </a:cubicBezTo>
                  <a:cubicBezTo>
                    <a:pt x="972233" y="271407"/>
                    <a:pt x="955827" y="280030"/>
                    <a:pt x="953738" y="295947"/>
                  </a:cubicBezTo>
                  <a:cubicBezTo>
                    <a:pt x="953168" y="300009"/>
                    <a:pt x="951197" y="305022"/>
                    <a:pt x="954521" y="308371"/>
                  </a:cubicBezTo>
                  <a:cubicBezTo>
                    <a:pt x="958391" y="312481"/>
                    <a:pt x="965680" y="309369"/>
                    <a:pt x="965609" y="303787"/>
                  </a:cubicBezTo>
                  <a:cubicBezTo>
                    <a:pt x="965680" y="300865"/>
                    <a:pt x="966108" y="298014"/>
                    <a:pt x="966630" y="295139"/>
                  </a:cubicBezTo>
                  <a:cubicBezTo>
                    <a:pt x="969574" y="284283"/>
                    <a:pt x="983653" y="278320"/>
                    <a:pt x="993696" y="275825"/>
                  </a:cubicBezTo>
                  <a:cubicBezTo>
                    <a:pt x="1004191" y="273664"/>
                    <a:pt x="1013949" y="278557"/>
                    <a:pt x="1023517" y="282382"/>
                  </a:cubicBezTo>
                  <a:cubicBezTo>
                    <a:pt x="1023826" y="283404"/>
                    <a:pt x="1024158" y="284354"/>
                    <a:pt x="1024443" y="285328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14992128" y="7885296"/>
              <a:ext cx="1003063" cy="1062198"/>
            </a:xfrm>
            <a:custGeom>
              <a:rect b="b" l="l" r="r" t="t"/>
              <a:pathLst>
                <a:path extrusionOk="0" h="1062198" w="1003063">
                  <a:moveTo>
                    <a:pt x="207023" y="434359"/>
                  </a:moveTo>
                  <a:cubicBezTo>
                    <a:pt x="210608" y="433195"/>
                    <a:pt x="211368" y="429917"/>
                    <a:pt x="207000" y="429465"/>
                  </a:cubicBezTo>
                  <a:cubicBezTo>
                    <a:pt x="194345" y="430511"/>
                    <a:pt x="180859" y="440631"/>
                    <a:pt x="178485" y="453507"/>
                  </a:cubicBezTo>
                  <a:cubicBezTo>
                    <a:pt x="176894" y="460610"/>
                    <a:pt x="181168" y="468069"/>
                    <a:pt x="178651" y="474863"/>
                  </a:cubicBezTo>
                  <a:cubicBezTo>
                    <a:pt x="174710" y="482204"/>
                    <a:pt x="166590" y="485768"/>
                    <a:pt x="160892" y="491540"/>
                  </a:cubicBezTo>
                  <a:cubicBezTo>
                    <a:pt x="152178" y="498810"/>
                    <a:pt x="147976" y="511258"/>
                    <a:pt x="150801" y="522305"/>
                  </a:cubicBezTo>
                  <a:cubicBezTo>
                    <a:pt x="151537" y="525393"/>
                    <a:pt x="155027" y="527222"/>
                    <a:pt x="157995" y="526391"/>
                  </a:cubicBezTo>
                  <a:cubicBezTo>
                    <a:pt x="162126" y="525322"/>
                    <a:pt x="162838" y="520879"/>
                    <a:pt x="161865" y="517292"/>
                  </a:cubicBezTo>
                  <a:cubicBezTo>
                    <a:pt x="161770" y="512850"/>
                    <a:pt x="162862" y="508217"/>
                    <a:pt x="165213" y="504416"/>
                  </a:cubicBezTo>
                  <a:cubicBezTo>
                    <a:pt x="173143" y="494391"/>
                    <a:pt x="187436" y="488927"/>
                    <a:pt x="190095" y="475244"/>
                  </a:cubicBezTo>
                  <a:cubicBezTo>
                    <a:pt x="191187" y="468663"/>
                    <a:pt x="188243" y="462249"/>
                    <a:pt x="188575" y="455668"/>
                  </a:cubicBezTo>
                  <a:cubicBezTo>
                    <a:pt x="189691" y="445786"/>
                    <a:pt x="199022" y="439015"/>
                    <a:pt x="207023" y="434359"/>
                  </a:cubicBezTo>
                  <a:close/>
                  <a:moveTo>
                    <a:pt x="483102" y="457664"/>
                  </a:moveTo>
                  <a:cubicBezTo>
                    <a:pt x="492409" y="439324"/>
                    <a:pt x="497584" y="417563"/>
                    <a:pt x="494450" y="397062"/>
                  </a:cubicBezTo>
                  <a:cubicBezTo>
                    <a:pt x="491055" y="377962"/>
                    <a:pt x="485547" y="358838"/>
                    <a:pt x="471919" y="344394"/>
                  </a:cubicBezTo>
                  <a:cubicBezTo>
                    <a:pt x="466149" y="339025"/>
                    <a:pt x="452854" y="320020"/>
                    <a:pt x="444472" y="327646"/>
                  </a:cubicBezTo>
                  <a:cubicBezTo>
                    <a:pt x="419946" y="315317"/>
                    <a:pt x="367262" y="310375"/>
                    <a:pt x="341762" y="321089"/>
                  </a:cubicBezTo>
                  <a:cubicBezTo>
                    <a:pt x="308974" y="333466"/>
                    <a:pt x="281385" y="357603"/>
                    <a:pt x="263863" y="387868"/>
                  </a:cubicBezTo>
                  <a:cubicBezTo>
                    <a:pt x="248525" y="414214"/>
                    <a:pt x="249071" y="447876"/>
                    <a:pt x="262343" y="474935"/>
                  </a:cubicBezTo>
                  <a:cubicBezTo>
                    <a:pt x="269086" y="489474"/>
                    <a:pt x="279699" y="501542"/>
                    <a:pt x="290217" y="513396"/>
                  </a:cubicBezTo>
                  <a:cubicBezTo>
                    <a:pt x="294894" y="518789"/>
                    <a:pt x="299714" y="524015"/>
                    <a:pt x="305792" y="527864"/>
                  </a:cubicBezTo>
                  <a:cubicBezTo>
                    <a:pt x="321296" y="537105"/>
                    <a:pt x="339934" y="539623"/>
                    <a:pt x="357717" y="539932"/>
                  </a:cubicBezTo>
                  <a:cubicBezTo>
                    <a:pt x="399409" y="539742"/>
                    <a:pt x="443546" y="520119"/>
                    <a:pt x="465864" y="483891"/>
                  </a:cubicBezTo>
                  <a:cubicBezTo>
                    <a:pt x="471753" y="475196"/>
                    <a:pt x="477973" y="466763"/>
                    <a:pt x="483102" y="457664"/>
                  </a:cubicBezTo>
                  <a:close/>
                  <a:moveTo>
                    <a:pt x="537662" y="122107"/>
                  </a:moveTo>
                  <a:cubicBezTo>
                    <a:pt x="539419" y="122440"/>
                    <a:pt x="539965" y="119731"/>
                    <a:pt x="538042" y="119589"/>
                  </a:cubicBezTo>
                  <a:cubicBezTo>
                    <a:pt x="533436" y="118900"/>
                    <a:pt x="528450" y="117997"/>
                    <a:pt x="523796" y="119375"/>
                  </a:cubicBezTo>
                  <a:cubicBezTo>
                    <a:pt x="497038" y="125599"/>
                    <a:pt x="479635" y="140494"/>
                    <a:pt x="491245" y="169358"/>
                  </a:cubicBezTo>
                  <a:cubicBezTo>
                    <a:pt x="492622" y="172043"/>
                    <a:pt x="491744" y="174181"/>
                    <a:pt x="489156" y="175677"/>
                  </a:cubicBezTo>
                  <a:cubicBezTo>
                    <a:pt x="471112" y="183731"/>
                    <a:pt x="452949" y="187080"/>
                    <a:pt x="454967" y="211953"/>
                  </a:cubicBezTo>
                  <a:cubicBezTo>
                    <a:pt x="455964" y="220173"/>
                    <a:pt x="468619" y="219270"/>
                    <a:pt x="468429" y="211027"/>
                  </a:cubicBezTo>
                  <a:cubicBezTo>
                    <a:pt x="467978" y="205682"/>
                    <a:pt x="469663" y="199742"/>
                    <a:pt x="474412" y="196725"/>
                  </a:cubicBezTo>
                  <a:cubicBezTo>
                    <a:pt x="483861" y="190858"/>
                    <a:pt x="497608" y="189694"/>
                    <a:pt x="502784" y="178504"/>
                  </a:cubicBezTo>
                  <a:cubicBezTo>
                    <a:pt x="507034" y="169477"/>
                    <a:pt x="499128" y="161257"/>
                    <a:pt x="498724" y="152325"/>
                  </a:cubicBezTo>
                  <a:cubicBezTo>
                    <a:pt x="497846" y="144034"/>
                    <a:pt x="502001" y="136598"/>
                    <a:pt x="509195" y="132536"/>
                  </a:cubicBezTo>
                  <a:cubicBezTo>
                    <a:pt x="517671" y="126977"/>
                    <a:pt x="527358" y="122867"/>
                    <a:pt x="537662" y="122107"/>
                  </a:cubicBezTo>
                  <a:close/>
                  <a:moveTo>
                    <a:pt x="775467" y="301538"/>
                  </a:moveTo>
                  <a:cubicBezTo>
                    <a:pt x="794817" y="282580"/>
                    <a:pt x="802700" y="254453"/>
                    <a:pt x="800421" y="227846"/>
                  </a:cubicBezTo>
                  <a:cubicBezTo>
                    <a:pt x="798307" y="211431"/>
                    <a:pt x="792016" y="196060"/>
                    <a:pt x="783421" y="182020"/>
                  </a:cubicBezTo>
                  <a:cubicBezTo>
                    <a:pt x="775087" y="166436"/>
                    <a:pt x="762765" y="152444"/>
                    <a:pt x="745836" y="146220"/>
                  </a:cubicBezTo>
                  <a:cubicBezTo>
                    <a:pt x="739592" y="144462"/>
                    <a:pt x="729953" y="139687"/>
                    <a:pt x="724326" y="144414"/>
                  </a:cubicBezTo>
                  <a:cubicBezTo>
                    <a:pt x="683560" y="128783"/>
                    <a:pt x="654143" y="137667"/>
                    <a:pt x="620286" y="162992"/>
                  </a:cubicBezTo>
                  <a:cubicBezTo>
                    <a:pt x="592745" y="180215"/>
                    <a:pt x="578380" y="211098"/>
                    <a:pt x="572516" y="242100"/>
                  </a:cubicBezTo>
                  <a:cubicBezTo>
                    <a:pt x="567554" y="268232"/>
                    <a:pt x="576101" y="291608"/>
                    <a:pt x="596235" y="308831"/>
                  </a:cubicBezTo>
                  <a:cubicBezTo>
                    <a:pt x="623325" y="337909"/>
                    <a:pt x="647685" y="346033"/>
                    <a:pt x="686789" y="346437"/>
                  </a:cubicBezTo>
                  <a:cubicBezTo>
                    <a:pt x="721524" y="346580"/>
                    <a:pt x="752698" y="326553"/>
                    <a:pt x="775467" y="301538"/>
                  </a:cubicBezTo>
                  <a:close/>
                  <a:moveTo>
                    <a:pt x="1003063" y="243882"/>
                  </a:moveTo>
                  <a:cubicBezTo>
                    <a:pt x="1001330" y="244309"/>
                    <a:pt x="999620" y="244713"/>
                    <a:pt x="998030" y="244927"/>
                  </a:cubicBezTo>
                  <a:cubicBezTo>
                    <a:pt x="976424" y="249179"/>
                    <a:pt x="952943" y="251531"/>
                    <a:pt x="931812" y="258872"/>
                  </a:cubicBezTo>
                  <a:cubicBezTo>
                    <a:pt x="902751" y="269016"/>
                    <a:pt x="876183" y="285027"/>
                    <a:pt x="848832" y="298972"/>
                  </a:cubicBezTo>
                  <a:cubicBezTo>
                    <a:pt x="829363" y="308879"/>
                    <a:pt x="810582" y="319949"/>
                    <a:pt x="791921" y="331328"/>
                  </a:cubicBezTo>
                  <a:cubicBezTo>
                    <a:pt x="710626" y="378627"/>
                    <a:pt x="633748" y="433053"/>
                    <a:pt x="556537" y="486623"/>
                  </a:cubicBezTo>
                  <a:cubicBezTo>
                    <a:pt x="490889" y="533233"/>
                    <a:pt x="422321" y="575566"/>
                    <a:pt x="354512" y="619064"/>
                  </a:cubicBezTo>
                  <a:cubicBezTo>
                    <a:pt x="336040" y="632225"/>
                    <a:pt x="316856" y="644269"/>
                    <a:pt x="297862" y="656646"/>
                  </a:cubicBezTo>
                  <a:cubicBezTo>
                    <a:pt x="291618" y="641917"/>
                    <a:pt x="276280" y="634529"/>
                    <a:pt x="261750" y="630158"/>
                  </a:cubicBezTo>
                  <a:cubicBezTo>
                    <a:pt x="225471" y="617662"/>
                    <a:pt x="183637" y="616831"/>
                    <a:pt x="149115" y="635099"/>
                  </a:cubicBezTo>
                  <a:cubicBezTo>
                    <a:pt x="126963" y="650090"/>
                    <a:pt x="109703" y="672563"/>
                    <a:pt x="97713" y="696295"/>
                  </a:cubicBezTo>
                  <a:cubicBezTo>
                    <a:pt x="87978" y="720788"/>
                    <a:pt x="72997" y="787852"/>
                    <a:pt x="94246" y="808306"/>
                  </a:cubicBezTo>
                  <a:cubicBezTo>
                    <a:pt x="91326" y="810991"/>
                    <a:pt x="88429" y="813699"/>
                    <a:pt x="85533" y="816455"/>
                  </a:cubicBezTo>
                  <a:cubicBezTo>
                    <a:pt x="85533" y="816455"/>
                    <a:pt x="85533" y="816455"/>
                    <a:pt x="85509" y="816455"/>
                  </a:cubicBezTo>
                  <a:cubicBezTo>
                    <a:pt x="80927" y="816858"/>
                    <a:pt x="76344" y="822299"/>
                    <a:pt x="72308" y="829212"/>
                  </a:cubicBezTo>
                  <a:cubicBezTo>
                    <a:pt x="71620" y="829877"/>
                    <a:pt x="70931" y="830566"/>
                    <a:pt x="70243" y="831231"/>
                  </a:cubicBezTo>
                  <a:cubicBezTo>
                    <a:pt x="70456" y="831421"/>
                    <a:pt x="70646" y="831635"/>
                    <a:pt x="70836" y="831825"/>
                  </a:cubicBezTo>
                  <a:cubicBezTo>
                    <a:pt x="65447" y="841826"/>
                    <a:pt x="61220" y="853823"/>
                    <a:pt x="59606" y="858194"/>
                  </a:cubicBezTo>
                  <a:cubicBezTo>
                    <a:pt x="53765" y="874752"/>
                    <a:pt x="52127" y="892284"/>
                    <a:pt x="49515" y="909555"/>
                  </a:cubicBezTo>
                  <a:cubicBezTo>
                    <a:pt x="48162" y="918678"/>
                    <a:pt x="47070" y="927800"/>
                    <a:pt x="46191" y="936970"/>
                  </a:cubicBezTo>
                  <a:cubicBezTo>
                    <a:pt x="45669" y="940533"/>
                    <a:pt x="48756" y="943978"/>
                    <a:pt x="52364" y="943693"/>
                  </a:cubicBezTo>
                  <a:cubicBezTo>
                    <a:pt x="54834" y="974006"/>
                    <a:pt x="59179" y="1004366"/>
                    <a:pt x="55593" y="1034798"/>
                  </a:cubicBezTo>
                  <a:cubicBezTo>
                    <a:pt x="54525" y="1042424"/>
                    <a:pt x="53005" y="1050358"/>
                    <a:pt x="48922" y="1057010"/>
                  </a:cubicBezTo>
                  <a:cubicBezTo>
                    <a:pt x="44126" y="1064755"/>
                    <a:pt x="37905" y="1063804"/>
                    <a:pt x="37881" y="1054326"/>
                  </a:cubicBezTo>
                  <a:cubicBezTo>
                    <a:pt x="35650" y="1038219"/>
                    <a:pt x="41680" y="1011517"/>
                    <a:pt x="29192" y="999710"/>
                  </a:cubicBezTo>
                  <a:cubicBezTo>
                    <a:pt x="23897" y="995220"/>
                    <a:pt x="17700" y="998760"/>
                    <a:pt x="12762" y="1001777"/>
                  </a:cubicBezTo>
                  <a:cubicBezTo>
                    <a:pt x="1793" y="1004746"/>
                    <a:pt x="1009" y="992156"/>
                    <a:pt x="416" y="984435"/>
                  </a:cubicBezTo>
                  <a:cubicBezTo>
                    <a:pt x="-249" y="973555"/>
                    <a:pt x="60" y="962603"/>
                    <a:pt x="155" y="951723"/>
                  </a:cubicBezTo>
                  <a:cubicBezTo>
                    <a:pt x="748" y="919462"/>
                    <a:pt x="1318" y="886916"/>
                    <a:pt x="7728" y="855177"/>
                  </a:cubicBezTo>
                  <a:cubicBezTo>
                    <a:pt x="7918" y="853894"/>
                    <a:pt x="11385" y="839332"/>
                    <a:pt x="13664" y="826575"/>
                  </a:cubicBezTo>
                  <a:cubicBezTo>
                    <a:pt x="14020" y="826004"/>
                    <a:pt x="14424" y="825434"/>
                    <a:pt x="14827" y="824888"/>
                  </a:cubicBezTo>
                  <a:cubicBezTo>
                    <a:pt x="15089" y="823843"/>
                    <a:pt x="15326" y="822797"/>
                    <a:pt x="15564" y="821728"/>
                  </a:cubicBezTo>
                  <a:cubicBezTo>
                    <a:pt x="16133" y="819353"/>
                    <a:pt x="16727" y="816977"/>
                    <a:pt x="17344" y="814625"/>
                  </a:cubicBezTo>
                  <a:cubicBezTo>
                    <a:pt x="18104" y="811679"/>
                    <a:pt x="18887" y="808710"/>
                    <a:pt x="19647" y="805764"/>
                  </a:cubicBezTo>
                  <a:cubicBezTo>
                    <a:pt x="24325" y="777209"/>
                    <a:pt x="30379" y="748820"/>
                    <a:pt x="37122" y="720931"/>
                  </a:cubicBezTo>
                  <a:cubicBezTo>
                    <a:pt x="45004" y="688076"/>
                    <a:pt x="50797" y="655506"/>
                    <a:pt x="58941" y="622532"/>
                  </a:cubicBezTo>
                  <a:cubicBezTo>
                    <a:pt x="67655" y="588751"/>
                    <a:pt x="77152" y="555207"/>
                    <a:pt x="85699" y="521378"/>
                  </a:cubicBezTo>
                  <a:cubicBezTo>
                    <a:pt x="97855" y="468687"/>
                    <a:pt x="118844" y="418727"/>
                    <a:pt x="140022" y="369053"/>
                  </a:cubicBezTo>
                  <a:cubicBezTo>
                    <a:pt x="157022" y="326268"/>
                    <a:pt x="178556" y="285598"/>
                    <a:pt x="202061" y="246067"/>
                  </a:cubicBezTo>
                  <a:cubicBezTo>
                    <a:pt x="209564" y="250510"/>
                    <a:pt x="218586" y="252458"/>
                    <a:pt x="226136" y="256971"/>
                  </a:cubicBezTo>
                  <a:cubicBezTo>
                    <a:pt x="236654" y="262364"/>
                    <a:pt x="246863" y="269016"/>
                    <a:pt x="258568" y="271486"/>
                  </a:cubicBezTo>
                  <a:cubicBezTo>
                    <a:pt x="298741" y="279278"/>
                    <a:pt x="318352" y="256069"/>
                    <a:pt x="343828" y="230436"/>
                  </a:cubicBezTo>
                  <a:cubicBezTo>
                    <a:pt x="394352" y="191618"/>
                    <a:pt x="397533" y="127357"/>
                    <a:pt x="349170" y="85237"/>
                  </a:cubicBezTo>
                  <a:cubicBezTo>
                    <a:pt x="346867" y="83266"/>
                    <a:pt x="336729" y="75545"/>
                    <a:pt x="328419" y="71388"/>
                  </a:cubicBezTo>
                  <a:cubicBezTo>
                    <a:pt x="333239" y="65995"/>
                    <a:pt x="338035" y="60602"/>
                    <a:pt x="342854" y="55257"/>
                  </a:cubicBezTo>
                  <a:cubicBezTo>
                    <a:pt x="359427" y="36347"/>
                    <a:pt x="374788" y="15940"/>
                    <a:pt x="394352" y="0"/>
                  </a:cubicBezTo>
                  <a:cubicBezTo>
                    <a:pt x="404419" y="927"/>
                    <a:pt x="414509" y="1901"/>
                    <a:pt x="424315" y="4229"/>
                  </a:cubicBezTo>
                  <a:cubicBezTo>
                    <a:pt x="470827" y="14515"/>
                    <a:pt x="516056" y="29386"/>
                    <a:pt x="561001" y="45161"/>
                  </a:cubicBezTo>
                  <a:cubicBezTo>
                    <a:pt x="686029" y="87827"/>
                    <a:pt x="807852" y="139615"/>
                    <a:pt x="925757" y="199149"/>
                  </a:cubicBezTo>
                  <a:cubicBezTo>
                    <a:pt x="945416" y="208889"/>
                    <a:pt x="965669" y="219199"/>
                    <a:pt x="984307" y="231338"/>
                  </a:cubicBezTo>
                  <a:cubicBezTo>
                    <a:pt x="990527" y="235234"/>
                    <a:pt x="996724" y="239582"/>
                    <a:pt x="1003063" y="24388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15258156" y="8210768"/>
              <a:ext cx="215070" cy="200160"/>
            </a:xfrm>
            <a:custGeom>
              <a:rect b="b" l="l" r="r" t="t"/>
              <a:pathLst>
                <a:path extrusionOk="0" h="200160" w="215070">
                  <a:moveTo>
                    <a:pt x="86561" y="90523"/>
                  </a:moveTo>
                  <a:cubicBezTo>
                    <a:pt x="93256" y="91972"/>
                    <a:pt x="95156" y="83135"/>
                    <a:pt x="89481" y="80379"/>
                  </a:cubicBezTo>
                  <a:cubicBezTo>
                    <a:pt x="83332" y="78526"/>
                    <a:pt x="79937" y="88718"/>
                    <a:pt x="86561" y="90523"/>
                  </a:cubicBezTo>
                  <a:close/>
                  <a:moveTo>
                    <a:pt x="87012" y="129721"/>
                  </a:moveTo>
                  <a:cubicBezTo>
                    <a:pt x="93233" y="132667"/>
                    <a:pt x="97506" y="121739"/>
                    <a:pt x="90526" y="119815"/>
                  </a:cubicBezTo>
                  <a:cubicBezTo>
                    <a:pt x="84377" y="118342"/>
                    <a:pt x="81931" y="126704"/>
                    <a:pt x="87012" y="129721"/>
                  </a:cubicBezTo>
                  <a:close/>
                  <a:moveTo>
                    <a:pt x="143733" y="130956"/>
                  </a:moveTo>
                  <a:cubicBezTo>
                    <a:pt x="149502" y="131740"/>
                    <a:pt x="151449" y="123022"/>
                    <a:pt x="145632" y="121644"/>
                  </a:cubicBezTo>
                  <a:cubicBezTo>
                    <a:pt x="139198" y="120029"/>
                    <a:pt x="137204" y="129935"/>
                    <a:pt x="143733" y="130956"/>
                  </a:cubicBezTo>
                  <a:close/>
                  <a:moveTo>
                    <a:pt x="146202" y="60187"/>
                  </a:moveTo>
                  <a:cubicBezTo>
                    <a:pt x="149218" y="61493"/>
                    <a:pt x="153040" y="59189"/>
                    <a:pt x="152898" y="55744"/>
                  </a:cubicBezTo>
                  <a:cubicBezTo>
                    <a:pt x="152660" y="54319"/>
                    <a:pt x="153278" y="52608"/>
                    <a:pt x="151711" y="51801"/>
                  </a:cubicBezTo>
                  <a:cubicBezTo>
                    <a:pt x="145371" y="48023"/>
                    <a:pt x="139483" y="56481"/>
                    <a:pt x="146202" y="60187"/>
                  </a:cubicBezTo>
                  <a:close/>
                  <a:moveTo>
                    <a:pt x="213963" y="72184"/>
                  </a:moveTo>
                  <a:cubicBezTo>
                    <a:pt x="216955" y="86532"/>
                    <a:pt x="213394" y="101237"/>
                    <a:pt x="209120" y="114992"/>
                  </a:cubicBezTo>
                  <a:cubicBezTo>
                    <a:pt x="204490" y="127844"/>
                    <a:pt x="195753" y="138630"/>
                    <a:pt x="188322" y="149914"/>
                  </a:cubicBezTo>
                  <a:cubicBezTo>
                    <a:pt x="183027" y="157540"/>
                    <a:pt x="177709" y="165213"/>
                    <a:pt x="170752" y="171437"/>
                  </a:cubicBezTo>
                  <a:cubicBezTo>
                    <a:pt x="148600" y="189017"/>
                    <a:pt x="120655" y="200325"/>
                    <a:pt x="92188" y="200158"/>
                  </a:cubicBezTo>
                  <a:cubicBezTo>
                    <a:pt x="75426" y="199683"/>
                    <a:pt x="56408" y="198068"/>
                    <a:pt x="42780" y="186974"/>
                  </a:cubicBezTo>
                  <a:cubicBezTo>
                    <a:pt x="31977" y="175879"/>
                    <a:pt x="20723" y="163740"/>
                    <a:pt x="12413" y="150223"/>
                  </a:cubicBezTo>
                  <a:cubicBezTo>
                    <a:pt x="-4349" y="122808"/>
                    <a:pt x="-4682" y="86128"/>
                    <a:pt x="14764" y="59925"/>
                  </a:cubicBezTo>
                  <a:cubicBezTo>
                    <a:pt x="29152" y="38378"/>
                    <a:pt x="49380" y="20324"/>
                    <a:pt x="73028" y="9372"/>
                  </a:cubicBezTo>
                  <a:cubicBezTo>
                    <a:pt x="88270" y="1437"/>
                    <a:pt x="105033" y="-629"/>
                    <a:pt x="122127" y="155"/>
                  </a:cubicBezTo>
                  <a:cubicBezTo>
                    <a:pt x="140480" y="606"/>
                    <a:pt x="159474" y="1366"/>
                    <a:pt x="176474" y="9063"/>
                  </a:cubicBezTo>
                  <a:cubicBezTo>
                    <a:pt x="177115" y="12128"/>
                    <a:pt x="180130" y="13553"/>
                    <a:pt x="182338" y="15477"/>
                  </a:cubicBezTo>
                  <a:cubicBezTo>
                    <a:pt x="189295" y="21749"/>
                    <a:pt x="194969" y="27403"/>
                    <a:pt x="200620" y="35338"/>
                  </a:cubicBezTo>
                  <a:cubicBezTo>
                    <a:pt x="208764" y="46004"/>
                    <a:pt x="211114" y="59403"/>
                    <a:pt x="213963" y="72184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15201645" y="7962599"/>
              <a:ext cx="160921" cy="181267"/>
            </a:xfrm>
            <a:custGeom>
              <a:rect b="b" l="l" r="r" t="t"/>
              <a:pathLst>
                <a:path extrusionOk="0" h="181267" w="160921">
                  <a:moveTo>
                    <a:pt x="80179" y="140494"/>
                  </a:moveTo>
                  <a:cubicBezTo>
                    <a:pt x="84523" y="142490"/>
                    <a:pt x="88370" y="136290"/>
                    <a:pt x="84951" y="133106"/>
                  </a:cubicBezTo>
                  <a:cubicBezTo>
                    <a:pt x="79609" y="128307"/>
                    <a:pt x="73649" y="137477"/>
                    <a:pt x="80179" y="140494"/>
                  </a:cubicBezTo>
                  <a:close/>
                  <a:moveTo>
                    <a:pt x="110403" y="69582"/>
                  </a:moveTo>
                  <a:cubicBezTo>
                    <a:pt x="110759" y="68299"/>
                    <a:pt x="110498" y="66850"/>
                    <a:pt x="109762" y="65757"/>
                  </a:cubicBezTo>
                  <a:cubicBezTo>
                    <a:pt x="109691" y="64047"/>
                    <a:pt x="108741" y="62289"/>
                    <a:pt x="106913" y="62075"/>
                  </a:cubicBezTo>
                  <a:cubicBezTo>
                    <a:pt x="105084" y="61814"/>
                    <a:pt x="103802" y="63168"/>
                    <a:pt x="103019" y="64688"/>
                  </a:cubicBezTo>
                  <a:cubicBezTo>
                    <a:pt x="100004" y="66874"/>
                    <a:pt x="101048" y="71958"/>
                    <a:pt x="104657" y="72860"/>
                  </a:cubicBezTo>
                  <a:cubicBezTo>
                    <a:pt x="107055" y="73502"/>
                    <a:pt x="109738" y="72029"/>
                    <a:pt x="110403" y="69582"/>
                  </a:cubicBezTo>
                  <a:close/>
                  <a:moveTo>
                    <a:pt x="113679" y="0"/>
                  </a:moveTo>
                  <a:cubicBezTo>
                    <a:pt x="148011" y="21856"/>
                    <a:pt x="173012" y="66779"/>
                    <a:pt x="154801" y="106428"/>
                  </a:cubicBezTo>
                  <a:cubicBezTo>
                    <a:pt x="146278" y="125195"/>
                    <a:pt x="130062" y="137762"/>
                    <a:pt x="115412" y="151470"/>
                  </a:cubicBezTo>
                  <a:cubicBezTo>
                    <a:pt x="109501" y="157836"/>
                    <a:pt x="103992" y="164631"/>
                    <a:pt x="96585" y="169358"/>
                  </a:cubicBezTo>
                  <a:cubicBezTo>
                    <a:pt x="83075" y="180785"/>
                    <a:pt x="63915" y="184158"/>
                    <a:pt x="47153" y="178742"/>
                  </a:cubicBezTo>
                  <a:cubicBezTo>
                    <a:pt x="31221" y="171948"/>
                    <a:pt x="16311" y="162635"/>
                    <a:pt x="0" y="156506"/>
                  </a:cubicBezTo>
                  <a:cubicBezTo>
                    <a:pt x="13818" y="133748"/>
                    <a:pt x="28254" y="111322"/>
                    <a:pt x="42737" y="89062"/>
                  </a:cubicBezTo>
                  <a:cubicBezTo>
                    <a:pt x="63559" y="57585"/>
                    <a:pt x="88441" y="28436"/>
                    <a:pt x="113679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15090181" y="8519811"/>
              <a:ext cx="193041" cy="164739"/>
            </a:xfrm>
            <a:custGeom>
              <a:rect b="b" l="l" r="r" t="t"/>
              <a:pathLst>
                <a:path extrusionOk="0" h="164739" w="193041">
                  <a:moveTo>
                    <a:pt x="48165" y="92734"/>
                  </a:moveTo>
                  <a:cubicBezTo>
                    <a:pt x="50040" y="91523"/>
                    <a:pt x="51655" y="89456"/>
                    <a:pt x="51275" y="87104"/>
                  </a:cubicBezTo>
                  <a:cubicBezTo>
                    <a:pt x="48473" y="77910"/>
                    <a:pt x="37457" y="85204"/>
                    <a:pt x="42395" y="92758"/>
                  </a:cubicBezTo>
                  <a:cubicBezTo>
                    <a:pt x="43630" y="94944"/>
                    <a:pt x="46978" y="94896"/>
                    <a:pt x="48165" y="92734"/>
                  </a:cubicBezTo>
                  <a:close/>
                  <a:moveTo>
                    <a:pt x="80740" y="45554"/>
                  </a:moveTo>
                  <a:cubicBezTo>
                    <a:pt x="83826" y="46077"/>
                    <a:pt x="87411" y="42062"/>
                    <a:pt x="86746" y="39069"/>
                  </a:cubicBezTo>
                  <a:cubicBezTo>
                    <a:pt x="86177" y="36598"/>
                    <a:pt x="84016" y="34769"/>
                    <a:pt x="81357" y="35197"/>
                  </a:cubicBezTo>
                  <a:cubicBezTo>
                    <a:pt x="76086" y="35838"/>
                    <a:pt x="75041" y="44770"/>
                    <a:pt x="80740" y="45554"/>
                  </a:cubicBezTo>
                  <a:close/>
                  <a:moveTo>
                    <a:pt x="141663" y="41611"/>
                  </a:moveTo>
                  <a:cubicBezTo>
                    <a:pt x="141615" y="39663"/>
                    <a:pt x="141568" y="36883"/>
                    <a:pt x="139265" y="36266"/>
                  </a:cubicBezTo>
                  <a:cubicBezTo>
                    <a:pt x="133329" y="35624"/>
                    <a:pt x="128842" y="42537"/>
                    <a:pt x="135015" y="46030"/>
                  </a:cubicBezTo>
                  <a:cubicBezTo>
                    <a:pt x="138030" y="47360"/>
                    <a:pt x="141639" y="45032"/>
                    <a:pt x="141663" y="41611"/>
                  </a:cubicBezTo>
                  <a:close/>
                  <a:moveTo>
                    <a:pt x="190929" y="24126"/>
                  </a:moveTo>
                  <a:cubicBezTo>
                    <a:pt x="191570" y="24720"/>
                    <a:pt x="192282" y="25599"/>
                    <a:pt x="193042" y="26549"/>
                  </a:cubicBezTo>
                  <a:cubicBezTo>
                    <a:pt x="188222" y="29709"/>
                    <a:pt x="183426" y="32916"/>
                    <a:pt x="178678" y="36171"/>
                  </a:cubicBezTo>
                  <a:cubicBezTo>
                    <a:pt x="143705" y="60521"/>
                    <a:pt x="108637" y="84800"/>
                    <a:pt x="74946" y="110860"/>
                  </a:cubicBezTo>
                  <a:cubicBezTo>
                    <a:pt x="51607" y="127989"/>
                    <a:pt x="29361" y="146447"/>
                    <a:pt x="6948" y="164739"/>
                  </a:cubicBezTo>
                  <a:cubicBezTo>
                    <a:pt x="6687" y="164383"/>
                    <a:pt x="6378" y="164003"/>
                    <a:pt x="6022" y="163670"/>
                  </a:cubicBezTo>
                  <a:cubicBezTo>
                    <a:pt x="1202" y="158183"/>
                    <a:pt x="775" y="150224"/>
                    <a:pt x="110" y="143240"/>
                  </a:cubicBezTo>
                  <a:cubicBezTo>
                    <a:pt x="-745" y="119864"/>
                    <a:pt x="3458" y="96417"/>
                    <a:pt x="10248" y="74014"/>
                  </a:cubicBezTo>
                  <a:cubicBezTo>
                    <a:pt x="18059" y="52681"/>
                    <a:pt x="33611" y="34365"/>
                    <a:pt x="49969" y="18829"/>
                  </a:cubicBezTo>
                  <a:cubicBezTo>
                    <a:pt x="57947" y="11488"/>
                    <a:pt x="67372" y="7877"/>
                    <a:pt x="77985" y="4907"/>
                  </a:cubicBezTo>
                  <a:cubicBezTo>
                    <a:pt x="100303" y="-1721"/>
                    <a:pt x="123832" y="-1222"/>
                    <a:pt x="146483" y="3933"/>
                  </a:cubicBezTo>
                  <a:cubicBezTo>
                    <a:pt x="162200" y="7829"/>
                    <a:pt x="180007" y="10989"/>
                    <a:pt x="190929" y="24126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15576859" y="8031738"/>
              <a:ext cx="201609" cy="185754"/>
            </a:xfrm>
            <a:custGeom>
              <a:rect b="b" l="l" r="r" t="t"/>
              <a:pathLst>
                <a:path extrusionOk="0" h="185754" w="201609">
                  <a:moveTo>
                    <a:pt x="56449" y="95230"/>
                  </a:moveTo>
                  <a:cubicBezTo>
                    <a:pt x="59013" y="93306"/>
                    <a:pt x="57493" y="89862"/>
                    <a:pt x="55309" y="88365"/>
                  </a:cubicBezTo>
                  <a:cubicBezTo>
                    <a:pt x="51297" y="86369"/>
                    <a:pt x="48424" y="93734"/>
                    <a:pt x="52151" y="95682"/>
                  </a:cubicBezTo>
                  <a:cubicBezTo>
                    <a:pt x="53505" y="96418"/>
                    <a:pt x="55309" y="96157"/>
                    <a:pt x="56496" y="95230"/>
                  </a:cubicBezTo>
                  <a:cubicBezTo>
                    <a:pt x="56472" y="95230"/>
                    <a:pt x="56472" y="95230"/>
                    <a:pt x="56449" y="95230"/>
                  </a:cubicBezTo>
                  <a:close/>
                  <a:moveTo>
                    <a:pt x="104076" y="72044"/>
                  </a:moveTo>
                  <a:cubicBezTo>
                    <a:pt x="108089" y="75917"/>
                    <a:pt x="115069" y="69479"/>
                    <a:pt x="110297" y="65583"/>
                  </a:cubicBezTo>
                  <a:cubicBezTo>
                    <a:pt x="106308" y="62376"/>
                    <a:pt x="100277" y="68243"/>
                    <a:pt x="104076" y="72044"/>
                  </a:cubicBezTo>
                  <a:close/>
                  <a:moveTo>
                    <a:pt x="127914" y="33583"/>
                  </a:moveTo>
                  <a:cubicBezTo>
                    <a:pt x="128555" y="32799"/>
                    <a:pt x="128246" y="31516"/>
                    <a:pt x="127344" y="31112"/>
                  </a:cubicBezTo>
                  <a:cubicBezTo>
                    <a:pt x="124044" y="26290"/>
                    <a:pt x="116802" y="31706"/>
                    <a:pt x="120316" y="36315"/>
                  </a:cubicBezTo>
                  <a:cubicBezTo>
                    <a:pt x="121147" y="37384"/>
                    <a:pt x="122216" y="37859"/>
                    <a:pt x="123308" y="37859"/>
                  </a:cubicBezTo>
                  <a:cubicBezTo>
                    <a:pt x="125468" y="37835"/>
                    <a:pt x="127605" y="35982"/>
                    <a:pt x="127914" y="33583"/>
                  </a:cubicBezTo>
                  <a:close/>
                  <a:moveTo>
                    <a:pt x="155099" y="121861"/>
                  </a:moveTo>
                  <a:cubicBezTo>
                    <a:pt x="156452" y="124237"/>
                    <a:pt x="160251" y="122598"/>
                    <a:pt x="159491" y="120008"/>
                  </a:cubicBezTo>
                  <a:cubicBezTo>
                    <a:pt x="158494" y="117205"/>
                    <a:pt x="157022" y="113998"/>
                    <a:pt x="153769" y="113404"/>
                  </a:cubicBezTo>
                  <a:cubicBezTo>
                    <a:pt x="150398" y="111218"/>
                    <a:pt x="145507" y="113998"/>
                    <a:pt x="146124" y="118131"/>
                  </a:cubicBezTo>
                  <a:cubicBezTo>
                    <a:pt x="146623" y="121837"/>
                    <a:pt x="151822" y="123999"/>
                    <a:pt x="154624" y="121362"/>
                  </a:cubicBezTo>
                  <a:cubicBezTo>
                    <a:pt x="154719" y="121410"/>
                    <a:pt x="154814" y="121457"/>
                    <a:pt x="154909" y="121481"/>
                  </a:cubicBezTo>
                  <a:cubicBezTo>
                    <a:pt x="154957" y="121600"/>
                    <a:pt x="155028" y="121719"/>
                    <a:pt x="155099" y="121861"/>
                  </a:cubicBezTo>
                  <a:close/>
                  <a:moveTo>
                    <a:pt x="196031" y="61687"/>
                  </a:moveTo>
                  <a:cubicBezTo>
                    <a:pt x="206122" y="87795"/>
                    <a:pt x="202726" y="119581"/>
                    <a:pt x="184184" y="141104"/>
                  </a:cubicBezTo>
                  <a:cubicBezTo>
                    <a:pt x="163029" y="165240"/>
                    <a:pt x="134229" y="186359"/>
                    <a:pt x="100824" y="185742"/>
                  </a:cubicBezTo>
                  <a:cubicBezTo>
                    <a:pt x="87575" y="185005"/>
                    <a:pt x="74018" y="184340"/>
                    <a:pt x="61221" y="180610"/>
                  </a:cubicBezTo>
                  <a:cubicBezTo>
                    <a:pt x="50893" y="176738"/>
                    <a:pt x="41443" y="170752"/>
                    <a:pt x="33062" y="163625"/>
                  </a:cubicBezTo>
                  <a:cubicBezTo>
                    <a:pt x="15137" y="147470"/>
                    <a:pt x="-2813" y="131744"/>
                    <a:pt x="369" y="105184"/>
                  </a:cubicBezTo>
                  <a:cubicBezTo>
                    <a:pt x="2078" y="85158"/>
                    <a:pt x="9367" y="65606"/>
                    <a:pt x="19790" y="48431"/>
                  </a:cubicBezTo>
                  <a:cubicBezTo>
                    <a:pt x="28171" y="36220"/>
                    <a:pt x="40612" y="27620"/>
                    <a:pt x="52579" y="19163"/>
                  </a:cubicBezTo>
                  <a:cubicBezTo>
                    <a:pt x="80120" y="-1030"/>
                    <a:pt x="105145" y="-4498"/>
                    <a:pt x="137862" y="5171"/>
                  </a:cubicBezTo>
                  <a:cubicBezTo>
                    <a:pt x="139097" y="9375"/>
                    <a:pt x="143608" y="10017"/>
                    <a:pt x="147288" y="10658"/>
                  </a:cubicBezTo>
                  <a:cubicBezTo>
                    <a:pt x="173001" y="15006"/>
                    <a:pt x="186202" y="40045"/>
                    <a:pt x="196031" y="61687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2" name="Google Shape;1762;p37"/>
          <p:cNvGrpSpPr/>
          <p:nvPr/>
        </p:nvGrpSpPr>
        <p:grpSpPr>
          <a:xfrm>
            <a:off x="6368164" y="3886916"/>
            <a:ext cx="597158" cy="594396"/>
            <a:chOff x="12736329" y="7773832"/>
            <a:chExt cx="1194317" cy="1188791"/>
          </a:xfrm>
        </p:grpSpPr>
        <p:sp>
          <p:nvSpPr>
            <p:cNvPr id="1763" name="Google Shape;1763;p37"/>
            <p:cNvSpPr/>
            <p:nvPr/>
          </p:nvSpPr>
          <p:spPr>
            <a:xfrm>
              <a:off x="12736329" y="7940907"/>
              <a:ext cx="1194317" cy="1021716"/>
            </a:xfrm>
            <a:custGeom>
              <a:rect b="b" l="l" r="r" t="t"/>
              <a:pathLst>
                <a:path extrusionOk="0" h="1021716" w="1194317">
                  <a:moveTo>
                    <a:pt x="1178960" y="346958"/>
                  </a:moveTo>
                  <a:cubicBezTo>
                    <a:pt x="1178028" y="337900"/>
                    <a:pt x="1177360" y="328842"/>
                    <a:pt x="1176882" y="319760"/>
                  </a:cubicBezTo>
                  <a:cubicBezTo>
                    <a:pt x="1176547" y="317681"/>
                    <a:pt x="1176213" y="315601"/>
                    <a:pt x="1175879" y="313522"/>
                  </a:cubicBezTo>
                  <a:cubicBezTo>
                    <a:pt x="1174851" y="309650"/>
                    <a:pt x="1173824" y="305779"/>
                    <a:pt x="1172797" y="301907"/>
                  </a:cubicBezTo>
                  <a:lnTo>
                    <a:pt x="1172797" y="301883"/>
                  </a:lnTo>
                  <a:cubicBezTo>
                    <a:pt x="1172009" y="298919"/>
                    <a:pt x="1171268" y="295932"/>
                    <a:pt x="1170528" y="292968"/>
                  </a:cubicBezTo>
                  <a:cubicBezTo>
                    <a:pt x="1170361" y="292275"/>
                    <a:pt x="1170170" y="291582"/>
                    <a:pt x="1170002" y="290889"/>
                  </a:cubicBezTo>
                  <a:cubicBezTo>
                    <a:pt x="1169358" y="288308"/>
                    <a:pt x="1168760" y="285703"/>
                    <a:pt x="1168187" y="283098"/>
                  </a:cubicBezTo>
                  <a:cubicBezTo>
                    <a:pt x="1168044" y="282453"/>
                    <a:pt x="1167877" y="281783"/>
                    <a:pt x="1167733" y="281138"/>
                  </a:cubicBezTo>
                  <a:cubicBezTo>
                    <a:pt x="1167614" y="280612"/>
                    <a:pt x="1167518" y="280110"/>
                    <a:pt x="1167423" y="279585"/>
                  </a:cubicBezTo>
                  <a:cubicBezTo>
                    <a:pt x="1166826" y="276860"/>
                    <a:pt x="1166276" y="274112"/>
                    <a:pt x="1165775" y="271363"/>
                  </a:cubicBezTo>
                  <a:cubicBezTo>
                    <a:pt x="1165297" y="268878"/>
                    <a:pt x="1164843" y="266368"/>
                    <a:pt x="1164461" y="263859"/>
                  </a:cubicBezTo>
                  <a:cubicBezTo>
                    <a:pt x="1164413" y="263859"/>
                    <a:pt x="1164413" y="263859"/>
                    <a:pt x="1164365" y="263859"/>
                  </a:cubicBezTo>
                  <a:cubicBezTo>
                    <a:pt x="1164126" y="263883"/>
                    <a:pt x="1163888" y="263954"/>
                    <a:pt x="1163625" y="264026"/>
                  </a:cubicBezTo>
                  <a:cubicBezTo>
                    <a:pt x="1154882" y="237689"/>
                    <a:pt x="1140980" y="213574"/>
                    <a:pt x="1119053" y="196031"/>
                  </a:cubicBezTo>
                  <a:cubicBezTo>
                    <a:pt x="1106321" y="186041"/>
                    <a:pt x="1091511" y="180712"/>
                    <a:pt x="1076081" y="177438"/>
                  </a:cubicBezTo>
                  <a:cubicBezTo>
                    <a:pt x="1077586" y="175382"/>
                    <a:pt x="1077633" y="172204"/>
                    <a:pt x="1076582" y="169527"/>
                  </a:cubicBezTo>
                  <a:cubicBezTo>
                    <a:pt x="1078039" y="163313"/>
                    <a:pt x="1076296" y="155976"/>
                    <a:pt x="1076988" y="149738"/>
                  </a:cubicBezTo>
                  <a:cubicBezTo>
                    <a:pt x="1076224" y="137716"/>
                    <a:pt x="1080667" y="116971"/>
                    <a:pt x="1065093" y="113339"/>
                  </a:cubicBezTo>
                  <a:cubicBezTo>
                    <a:pt x="1031795" y="113578"/>
                    <a:pt x="998521" y="109395"/>
                    <a:pt x="965343" y="112502"/>
                  </a:cubicBezTo>
                  <a:cubicBezTo>
                    <a:pt x="948551" y="115442"/>
                    <a:pt x="899153" y="106790"/>
                    <a:pt x="903668" y="134394"/>
                  </a:cubicBezTo>
                  <a:cubicBezTo>
                    <a:pt x="904934" y="142377"/>
                    <a:pt x="903644" y="151626"/>
                    <a:pt x="904265" y="160230"/>
                  </a:cubicBezTo>
                  <a:cubicBezTo>
                    <a:pt x="899273" y="159608"/>
                    <a:pt x="894352" y="158820"/>
                    <a:pt x="889551" y="157792"/>
                  </a:cubicBezTo>
                  <a:cubicBezTo>
                    <a:pt x="880808" y="147563"/>
                    <a:pt x="876079" y="133032"/>
                    <a:pt x="866166" y="123138"/>
                  </a:cubicBezTo>
                  <a:cubicBezTo>
                    <a:pt x="855106" y="110256"/>
                    <a:pt x="840751" y="98497"/>
                    <a:pt x="822692" y="101867"/>
                  </a:cubicBezTo>
                  <a:cubicBezTo>
                    <a:pt x="810940" y="102345"/>
                    <a:pt x="799212" y="103205"/>
                    <a:pt x="787508" y="104281"/>
                  </a:cubicBezTo>
                  <a:cubicBezTo>
                    <a:pt x="787436" y="103540"/>
                    <a:pt x="787364" y="102799"/>
                    <a:pt x="787340" y="102082"/>
                  </a:cubicBezTo>
                  <a:cubicBezTo>
                    <a:pt x="785310" y="79282"/>
                    <a:pt x="779864" y="56959"/>
                    <a:pt x="776854" y="34279"/>
                  </a:cubicBezTo>
                  <a:cubicBezTo>
                    <a:pt x="774394" y="14514"/>
                    <a:pt x="772387" y="-5466"/>
                    <a:pt x="746853" y="1369"/>
                  </a:cubicBezTo>
                  <a:cubicBezTo>
                    <a:pt x="711716" y="6053"/>
                    <a:pt x="677271" y="14251"/>
                    <a:pt x="642875" y="22520"/>
                  </a:cubicBezTo>
                  <a:cubicBezTo>
                    <a:pt x="615572" y="27372"/>
                    <a:pt x="588413" y="33155"/>
                    <a:pt x="561732" y="40779"/>
                  </a:cubicBezTo>
                  <a:cubicBezTo>
                    <a:pt x="541476" y="45894"/>
                    <a:pt x="520767" y="49073"/>
                    <a:pt x="500917" y="55693"/>
                  </a:cubicBezTo>
                  <a:cubicBezTo>
                    <a:pt x="480637" y="61739"/>
                    <a:pt x="479133" y="65802"/>
                    <a:pt x="481832" y="86117"/>
                  </a:cubicBezTo>
                  <a:cubicBezTo>
                    <a:pt x="483289" y="104568"/>
                    <a:pt x="485033" y="121775"/>
                    <a:pt x="486036" y="140513"/>
                  </a:cubicBezTo>
                  <a:cubicBezTo>
                    <a:pt x="486633" y="144552"/>
                    <a:pt x="486609" y="149116"/>
                    <a:pt x="487588" y="153251"/>
                  </a:cubicBezTo>
                  <a:cubicBezTo>
                    <a:pt x="476123" y="155856"/>
                    <a:pt x="464586" y="158270"/>
                    <a:pt x="454553" y="164651"/>
                  </a:cubicBezTo>
                  <a:cubicBezTo>
                    <a:pt x="431025" y="177844"/>
                    <a:pt x="433844" y="207694"/>
                    <a:pt x="426917" y="229993"/>
                  </a:cubicBezTo>
                  <a:cubicBezTo>
                    <a:pt x="401764" y="238860"/>
                    <a:pt x="373912" y="238286"/>
                    <a:pt x="347590" y="241632"/>
                  </a:cubicBezTo>
                  <a:cubicBezTo>
                    <a:pt x="299936" y="252196"/>
                    <a:pt x="260237" y="254848"/>
                    <a:pt x="218889" y="224520"/>
                  </a:cubicBezTo>
                  <a:cubicBezTo>
                    <a:pt x="193545" y="210993"/>
                    <a:pt x="163401" y="212522"/>
                    <a:pt x="135812" y="216585"/>
                  </a:cubicBezTo>
                  <a:cubicBezTo>
                    <a:pt x="101749" y="225404"/>
                    <a:pt x="71103" y="248874"/>
                    <a:pt x="48244" y="275115"/>
                  </a:cubicBezTo>
                  <a:cubicBezTo>
                    <a:pt x="32168" y="295263"/>
                    <a:pt x="15280" y="315745"/>
                    <a:pt x="7732" y="340792"/>
                  </a:cubicBezTo>
                  <a:cubicBezTo>
                    <a:pt x="6920" y="340863"/>
                    <a:pt x="6156" y="341413"/>
                    <a:pt x="6132" y="342417"/>
                  </a:cubicBezTo>
                  <a:cubicBezTo>
                    <a:pt x="-4139" y="392702"/>
                    <a:pt x="1641" y="444516"/>
                    <a:pt x="1450" y="495470"/>
                  </a:cubicBezTo>
                  <a:cubicBezTo>
                    <a:pt x="1092" y="571088"/>
                    <a:pt x="1498" y="646683"/>
                    <a:pt x="9046" y="721967"/>
                  </a:cubicBezTo>
                  <a:cubicBezTo>
                    <a:pt x="12223" y="778657"/>
                    <a:pt x="18815" y="837880"/>
                    <a:pt x="24572" y="895048"/>
                  </a:cubicBezTo>
                  <a:cubicBezTo>
                    <a:pt x="27582" y="924349"/>
                    <a:pt x="28131" y="954534"/>
                    <a:pt x="36492" y="982927"/>
                  </a:cubicBezTo>
                  <a:cubicBezTo>
                    <a:pt x="43610" y="1003074"/>
                    <a:pt x="100818" y="1006827"/>
                    <a:pt x="121671" y="1010698"/>
                  </a:cubicBezTo>
                  <a:cubicBezTo>
                    <a:pt x="148065" y="1012873"/>
                    <a:pt x="173576" y="1021501"/>
                    <a:pt x="200210" y="1021310"/>
                  </a:cubicBezTo>
                  <a:cubicBezTo>
                    <a:pt x="202670" y="1021573"/>
                    <a:pt x="205083" y="1021716"/>
                    <a:pt x="207495" y="1021716"/>
                  </a:cubicBezTo>
                  <a:cubicBezTo>
                    <a:pt x="233460" y="1021716"/>
                    <a:pt x="256821" y="1007066"/>
                    <a:pt x="278199" y="993299"/>
                  </a:cubicBezTo>
                  <a:cubicBezTo>
                    <a:pt x="283980" y="989069"/>
                    <a:pt x="288351" y="983094"/>
                    <a:pt x="294633" y="979605"/>
                  </a:cubicBezTo>
                  <a:cubicBezTo>
                    <a:pt x="304044" y="976355"/>
                    <a:pt x="314125" y="975566"/>
                    <a:pt x="323942" y="974084"/>
                  </a:cubicBezTo>
                  <a:cubicBezTo>
                    <a:pt x="359389" y="970451"/>
                    <a:pt x="392807" y="966938"/>
                    <a:pt x="428828" y="965146"/>
                  </a:cubicBezTo>
                  <a:cubicBezTo>
                    <a:pt x="490933" y="958741"/>
                    <a:pt x="553038" y="952598"/>
                    <a:pt x="615381" y="948846"/>
                  </a:cubicBezTo>
                  <a:cubicBezTo>
                    <a:pt x="659619" y="946146"/>
                    <a:pt x="706771" y="943206"/>
                    <a:pt x="751606" y="939095"/>
                  </a:cubicBezTo>
                  <a:cubicBezTo>
                    <a:pt x="800096" y="936442"/>
                    <a:pt x="849183" y="935415"/>
                    <a:pt x="897624" y="931017"/>
                  </a:cubicBezTo>
                  <a:cubicBezTo>
                    <a:pt x="942722" y="927647"/>
                    <a:pt x="989349" y="925233"/>
                    <a:pt x="1035497" y="922031"/>
                  </a:cubicBezTo>
                  <a:cubicBezTo>
                    <a:pt x="1066526" y="919115"/>
                    <a:pt x="1099991" y="922246"/>
                    <a:pt x="1130279" y="913092"/>
                  </a:cubicBezTo>
                  <a:cubicBezTo>
                    <a:pt x="1145973" y="908289"/>
                    <a:pt x="1156793" y="893997"/>
                    <a:pt x="1163864" y="879848"/>
                  </a:cubicBezTo>
                  <a:cubicBezTo>
                    <a:pt x="1196755" y="817064"/>
                    <a:pt x="1193172" y="743668"/>
                    <a:pt x="1194200" y="674741"/>
                  </a:cubicBezTo>
                  <a:cubicBezTo>
                    <a:pt x="1195155" y="565329"/>
                    <a:pt x="1190330" y="455773"/>
                    <a:pt x="1178960" y="346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7"/>
            <p:cNvSpPr/>
            <p:nvPr/>
          </p:nvSpPr>
          <p:spPr>
            <a:xfrm>
              <a:off x="13173977" y="7848733"/>
              <a:ext cx="73667" cy="70527"/>
            </a:xfrm>
            <a:custGeom>
              <a:rect b="b" l="l" r="r" t="t"/>
              <a:pathLst>
                <a:path extrusionOk="0" h="70527" w="73667">
                  <a:moveTo>
                    <a:pt x="38716" y="47966"/>
                  </a:moveTo>
                  <a:cubicBezTo>
                    <a:pt x="48127" y="55973"/>
                    <a:pt x="56845" y="66035"/>
                    <a:pt x="68574" y="70528"/>
                  </a:cubicBezTo>
                  <a:cubicBezTo>
                    <a:pt x="85390" y="69237"/>
                    <a:pt x="55484" y="46293"/>
                    <a:pt x="51949" y="41537"/>
                  </a:cubicBezTo>
                  <a:cubicBezTo>
                    <a:pt x="38596" y="28608"/>
                    <a:pt x="26701" y="14196"/>
                    <a:pt x="12990" y="1721"/>
                  </a:cubicBezTo>
                  <a:cubicBezTo>
                    <a:pt x="5848" y="-4039"/>
                    <a:pt x="-4041" y="5927"/>
                    <a:pt x="1739" y="13001"/>
                  </a:cubicBezTo>
                  <a:cubicBezTo>
                    <a:pt x="13850" y="24808"/>
                    <a:pt x="26462" y="36256"/>
                    <a:pt x="38716" y="47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13339691" y="7773832"/>
              <a:ext cx="14465" cy="109319"/>
            </a:xfrm>
            <a:custGeom>
              <a:rect b="b" l="l" r="r" t="t"/>
              <a:pathLst>
                <a:path extrusionOk="0" h="109319" w="14465">
                  <a:moveTo>
                    <a:pt x="3851" y="104155"/>
                  </a:moveTo>
                  <a:cubicBezTo>
                    <a:pt x="4353" y="106019"/>
                    <a:pt x="5093" y="109317"/>
                    <a:pt x="7410" y="109317"/>
                  </a:cubicBezTo>
                  <a:cubicBezTo>
                    <a:pt x="8461" y="109365"/>
                    <a:pt x="9441" y="108576"/>
                    <a:pt x="9441" y="107405"/>
                  </a:cubicBezTo>
                  <a:cubicBezTo>
                    <a:pt x="9417" y="96172"/>
                    <a:pt x="10110" y="84987"/>
                    <a:pt x="10922" y="73778"/>
                  </a:cubicBezTo>
                  <a:cubicBezTo>
                    <a:pt x="12259" y="54228"/>
                    <a:pt x="12689" y="34368"/>
                    <a:pt x="13979" y="14746"/>
                  </a:cubicBezTo>
                  <a:cubicBezTo>
                    <a:pt x="14648" y="8962"/>
                    <a:pt x="15938" y="526"/>
                    <a:pt x="7267" y="0"/>
                  </a:cubicBezTo>
                  <a:cubicBezTo>
                    <a:pt x="3445" y="0"/>
                    <a:pt x="-162" y="3298"/>
                    <a:pt x="6" y="7265"/>
                  </a:cubicBezTo>
                  <a:cubicBezTo>
                    <a:pt x="364" y="14244"/>
                    <a:pt x="746" y="21199"/>
                    <a:pt x="889" y="28202"/>
                  </a:cubicBezTo>
                  <a:cubicBezTo>
                    <a:pt x="1869" y="53487"/>
                    <a:pt x="173" y="79060"/>
                    <a:pt x="3851" y="1041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13457731" y="7807904"/>
              <a:ext cx="69874" cy="71103"/>
            </a:xfrm>
            <a:custGeom>
              <a:rect b="b" l="l" r="r" t="t"/>
              <a:pathLst>
                <a:path extrusionOk="0" h="71103" w="69874">
                  <a:moveTo>
                    <a:pt x="15706" y="63653"/>
                  </a:moveTo>
                  <a:cubicBezTo>
                    <a:pt x="33477" y="48716"/>
                    <a:pt x="50843" y="31006"/>
                    <a:pt x="67396" y="14300"/>
                  </a:cubicBezTo>
                  <a:cubicBezTo>
                    <a:pt x="75374" y="5768"/>
                    <a:pt x="62165" y="-5752"/>
                    <a:pt x="54903" y="3306"/>
                  </a:cubicBezTo>
                  <a:cubicBezTo>
                    <a:pt x="45277" y="18076"/>
                    <a:pt x="33071" y="31102"/>
                    <a:pt x="20555" y="43482"/>
                  </a:cubicBezTo>
                  <a:cubicBezTo>
                    <a:pt x="14368" y="49791"/>
                    <a:pt x="7775" y="55718"/>
                    <a:pt x="1541" y="61956"/>
                  </a:cubicBezTo>
                  <a:cubicBezTo>
                    <a:pt x="-466" y="64083"/>
                    <a:pt x="-561" y="67453"/>
                    <a:pt x="1541" y="69556"/>
                  </a:cubicBezTo>
                  <a:cubicBezTo>
                    <a:pt x="6915" y="74384"/>
                    <a:pt x="11669" y="66640"/>
                    <a:pt x="15706" y="636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13567275" y="7952119"/>
              <a:ext cx="68674" cy="25654"/>
            </a:xfrm>
            <a:custGeom>
              <a:rect b="b" l="l" r="r" t="t"/>
              <a:pathLst>
                <a:path extrusionOk="0" h="25654" w="68674">
                  <a:moveTo>
                    <a:pt x="18548" y="23760"/>
                  </a:moveTo>
                  <a:cubicBezTo>
                    <a:pt x="32736" y="20151"/>
                    <a:pt x="46877" y="17402"/>
                    <a:pt x="61567" y="16733"/>
                  </a:cubicBezTo>
                  <a:cubicBezTo>
                    <a:pt x="72460" y="15251"/>
                    <a:pt x="70143" y="-1431"/>
                    <a:pt x="59298" y="99"/>
                  </a:cubicBezTo>
                  <a:cubicBezTo>
                    <a:pt x="53852" y="1151"/>
                    <a:pt x="48908" y="2274"/>
                    <a:pt x="42649" y="3756"/>
                  </a:cubicBezTo>
                  <a:cubicBezTo>
                    <a:pt x="30897" y="6337"/>
                    <a:pt x="19384" y="9898"/>
                    <a:pt x="8014" y="13817"/>
                  </a:cubicBezTo>
                  <a:cubicBezTo>
                    <a:pt x="2711" y="14487"/>
                    <a:pt x="-3165" y="19147"/>
                    <a:pt x="1994" y="24118"/>
                  </a:cubicBezTo>
                  <a:cubicBezTo>
                    <a:pt x="6772" y="27345"/>
                    <a:pt x="13317" y="24620"/>
                    <a:pt x="18548" y="237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13107877" y="8047833"/>
              <a:ext cx="60122" cy="16677"/>
            </a:xfrm>
            <a:custGeom>
              <a:rect b="b" l="l" r="r" t="t"/>
              <a:pathLst>
                <a:path extrusionOk="0" h="16677" w="60122">
                  <a:moveTo>
                    <a:pt x="8623" y="16474"/>
                  </a:moveTo>
                  <a:cubicBezTo>
                    <a:pt x="15765" y="14754"/>
                    <a:pt x="23002" y="13248"/>
                    <a:pt x="30264" y="12172"/>
                  </a:cubicBezTo>
                  <a:cubicBezTo>
                    <a:pt x="38720" y="10786"/>
                    <a:pt x="47367" y="10858"/>
                    <a:pt x="55870" y="10284"/>
                  </a:cubicBezTo>
                  <a:cubicBezTo>
                    <a:pt x="58283" y="9998"/>
                    <a:pt x="60122" y="7823"/>
                    <a:pt x="60122" y="5409"/>
                  </a:cubicBezTo>
                  <a:cubicBezTo>
                    <a:pt x="60122" y="3019"/>
                    <a:pt x="58283" y="820"/>
                    <a:pt x="55870" y="533"/>
                  </a:cubicBezTo>
                  <a:cubicBezTo>
                    <a:pt x="39150" y="-972"/>
                    <a:pt x="22453" y="964"/>
                    <a:pt x="5876" y="3186"/>
                  </a:cubicBezTo>
                  <a:cubicBezTo>
                    <a:pt x="1839" y="3664"/>
                    <a:pt x="-836" y="7871"/>
                    <a:pt x="239" y="11742"/>
                  </a:cubicBezTo>
                  <a:cubicBezTo>
                    <a:pt x="1242" y="15399"/>
                    <a:pt x="5088" y="17335"/>
                    <a:pt x="8623" y="164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9" name="Google Shape;1769;p37"/>
          <p:cNvGrpSpPr/>
          <p:nvPr/>
        </p:nvGrpSpPr>
        <p:grpSpPr>
          <a:xfrm>
            <a:off x="6368164" y="3886916"/>
            <a:ext cx="597158" cy="594396"/>
            <a:chOff x="12736329" y="7773832"/>
            <a:chExt cx="1194317" cy="1188791"/>
          </a:xfrm>
        </p:grpSpPr>
        <p:grpSp>
          <p:nvGrpSpPr>
            <p:cNvPr id="1770" name="Google Shape;1770;p37"/>
            <p:cNvGrpSpPr/>
            <p:nvPr/>
          </p:nvGrpSpPr>
          <p:grpSpPr>
            <a:xfrm>
              <a:off x="12736329" y="7773832"/>
              <a:ext cx="1194317" cy="1188791"/>
              <a:chOff x="12736329" y="7773832"/>
              <a:chExt cx="1194317" cy="1188791"/>
            </a:xfrm>
          </p:grpSpPr>
          <p:sp>
            <p:nvSpPr>
              <p:cNvPr id="1771" name="Google Shape;1771;p37"/>
              <p:cNvSpPr/>
              <p:nvPr/>
            </p:nvSpPr>
            <p:spPr>
              <a:xfrm>
                <a:off x="12736329" y="7940907"/>
                <a:ext cx="1194317" cy="1021716"/>
              </a:xfrm>
              <a:custGeom>
                <a:rect b="b" l="l" r="r" t="t"/>
                <a:pathLst>
                  <a:path extrusionOk="0" h="1021716" w="1194317">
                    <a:moveTo>
                      <a:pt x="1178960" y="346958"/>
                    </a:moveTo>
                    <a:cubicBezTo>
                      <a:pt x="1178028" y="337900"/>
                      <a:pt x="1177360" y="328842"/>
                      <a:pt x="1176882" y="319760"/>
                    </a:cubicBezTo>
                    <a:cubicBezTo>
                      <a:pt x="1176547" y="317681"/>
                      <a:pt x="1176213" y="315601"/>
                      <a:pt x="1175879" y="313522"/>
                    </a:cubicBezTo>
                    <a:cubicBezTo>
                      <a:pt x="1174851" y="309650"/>
                      <a:pt x="1173824" y="305779"/>
                      <a:pt x="1172797" y="301907"/>
                    </a:cubicBezTo>
                    <a:lnTo>
                      <a:pt x="1172797" y="301883"/>
                    </a:lnTo>
                    <a:cubicBezTo>
                      <a:pt x="1172009" y="298919"/>
                      <a:pt x="1171268" y="295932"/>
                      <a:pt x="1170528" y="292968"/>
                    </a:cubicBezTo>
                    <a:cubicBezTo>
                      <a:pt x="1170361" y="292275"/>
                      <a:pt x="1170170" y="291582"/>
                      <a:pt x="1170002" y="290889"/>
                    </a:cubicBezTo>
                    <a:cubicBezTo>
                      <a:pt x="1169358" y="288308"/>
                      <a:pt x="1168760" y="285703"/>
                      <a:pt x="1168187" y="283098"/>
                    </a:cubicBezTo>
                    <a:cubicBezTo>
                      <a:pt x="1168044" y="282453"/>
                      <a:pt x="1167877" y="281783"/>
                      <a:pt x="1167733" y="281138"/>
                    </a:cubicBezTo>
                    <a:cubicBezTo>
                      <a:pt x="1167614" y="280612"/>
                      <a:pt x="1167518" y="280110"/>
                      <a:pt x="1167423" y="279585"/>
                    </a:cubicBezTo>
                    <a:cubicBezTo>
                      <a:pt x="1166826" y="276860"/>
                      <a:pt x="1166276" y="274112"/>
                      <a:pt x="1165775" y="271363"/>
                    </a:cubicBezTo>
                    <a:cubicBezTo>
                      <a:pt x="1165297" y="268878"/>
                      <a:pt x="1164843" y="266368"/>
                      <a:pt x="1164461" y="263859"/>
                    </a:cubicBezTo>
                    <a:cubicBezTo>
                      <a:pt x="1164413" y="263859"/>
                      <a:pt x="1164413" y="263859"/>
                      <a:pt x="1164365" y="263859"/>
                    </a:cubicBezTo>
                    <a:cubicBezTo>
                      <a:pt x="1164126" y="263883"/>
                      <a:pt x="1163888" y="263954"/>
                      <a:pt x="1163625" y="264026"/>
                    </a:cubicBezTo>
                    <a:cubicBezTo>
                      <a:pt x="1154882" y="237689"/>
                      <a:pt x="1140980" y="213574"/>
                      <a:pt x="1119053" y="196031"/>
                    </a:cubicBezTo>
                    <a:cubicBezTo>
                      <a:pt x="1106321" y="186041"/>
                      <a:pt x="1091511" y="180712"/>
                      <a:pt x="1076081" y="177438"/>
                    </a:cubicBezTo>
                    <a:cubicBezTo>
                      <a:pt x="1077586" y="175382"/>
                      <a:pt x="1077633" y="172204"/>
                      <a:pt x="1076582" y="169527"/>
                    </a:cubicBezTo>
                    <a:cubicBezTo>
                      <a:pt x="1078039" y="163313"/>
                      <a:pt x="1076296" y="155976"/>
                      <a:pt x="1076988" y="149738"/>
                    </a:cubicBezTo>
                    <a:cubicBezTo>
                      <a:pt x="1076224" y="137716"/>
                      <a:pt x="1080667" y="116971"/>
                      <a:pt x="1065093" y="113339"/>
                    </a:cubicBezTo>
                    <a:cubicBezTo>
                      <a:pt x="1031795" y="113578"/>
                      <a:pt x="998521" y="109395"/>
                      <a:pt x="965343" y="112502"/>
                    </a:cubicBezTo>
                    <a:cubicBezTo>
                      <a:pt x="948551" y="115442"/>
                      <a:pt x="899153" y="106790"/>
                      <a:pt x="903668" y="134394"/>
                    </a:cubicBezTo>
                    <a:cubicBezTo>
                      <a:pt x="904934" y="142377"/>
                      <a:pt x="903644" y="151626"/>
                      <a:pt x="904265" y="160230"/>
                    </a:cubicBezTo>
                    <a:cubicBezTo>
                      <a:pt x="899273" y="159608"/>
                      <a:pt x="894352" y="158820"/>
                      <a:pt x="889551" y="157792"/>
                    </a:cubicBezTo>
                    <a:cubicBezTo>
                      <a:pt x="880808" y="147563"/>
                      <a:pt x="876079" y="133032"/>
                      <a:pt x="866166" y="123138"/>
                    </a:cubicBezTo>
                    <a:cubicBezTo>
                      <a:pt x="855106" y="110256"/>
                      <a:pt x="840751" y="98497"/>
                      <a:pt x="822692" y="101867"/>
                    </a:cubicBezTo>
                    <a:cubicBezTo>
                      <a:pt x="810940" y="102345"/>
                      <a:pt x="799212" y="103205"/>
                      <a:pt x="787508" y="104281"/>
                    </a:cubicBezTo>
                    <a:cubicBezTo>
                      <a:pt x="787436" y="103540"/>
                      <a:pt x="787364" y="102799"/>
                      <a:pt x="787340" y="102082"/>
                    </a:cubicBezTo>
                    <a:cubicBezTo>
                      <a:pt x="785310" y="79282"/>
                      <a:pt x="779864" y="56959"/>
                      <a:pt x="776854" y="34279"/>
                    </a:cubicBezTo>
                    <a:cubicBezTo>
                      <a:pt x="774394" y="14514"/>
                      <a:pt x="772387" y="-5466"/>
                      <a:pt x="746853" y="1369"/>
                    </a:cubicBezTo>
                    <a:cubicBezTo>
                      <a:pt x="711716" y="6053"/>
                      <a:pt x="677271" y="14251"/>
                      <a:pt x="642875" y="22520"/>
                    </a:cubicBezTo>
                    <a:cubicBezTo>
                      <a:pt x="615572" y="27372"/>
                      <a:pt x="588413" y="33155"/>
                      <a:pt x="561732" y="40779"/>
                    </a:cubicBezTo>
                    <a:cubicBezTo>
                      <a:pt x="541476" y="45894"/>
                      <a:pt x="520767" y="49073"/>
                      <a:pt x="500917" y="55693"/>
                    </a:cubicBezTo>
                    <a:cubicBezTo>
                      <a:pt x="480637" y="61739"/>
                      <a:pt x="479133" y="65802"/>
                      <a:pt x="481832" y="86117"/>
                    </a:cubicBezTo>
                    <a:cubicBezTo>
                      <a:pt x="483289" y="104568"/>
                      <a:pt x="485033" y="121775"/>
                      <a:pt x="486036" y="140513"/>
                    </a:cubicBezTo>
                    <a:cubicBezTo>
                      <a:pt x="486633" y="144552"/>
                      <a:pt x="486609" y="149116"/>
                      <a:pt x="487588" y="153251"/>
                    </a:cubicBezTo>
                    <a:cubicBezTo>
                      <a:pt x="476123" y="155856"/>
                      <a:pt x="464586" y="158270"/>
                      <a:pt x="454553" y="164651"/>
                    </a:cubicBezTo>
                    <a:cubicBezTo>
                      <a:pt x="431025" y="177844"/>
                      <a:pt x="433844" y="207694"/>
                      <a:pt x="426917" y="229993"/>
                    </a:cubicBezTo>
                    <a:cubicBezTo>
                      <a:pt x="401764" y="238860"/>
                      <a:pt x="373912" y="238286"/>
                      <a:pt x="347590" y="241632"/>
                    </a:cubicBezTo>
                    <a:cubicBezTo>
                      <a:pt x="299936" y="252196"/>
                      <a:pt x="260237" y="254848"/>
                      <a:pt x="218889" y="224520"/>
                    </a:cubicBezTo>
                    <a:cubicBezTo>
                      <a:pt x="193545" y="210993"/>
                      <a:pt x="163401" y="212522"/>
                      <a:pt x="135812" y="216585"/>
                    </a:cubicBezTo>
                    <a:cubicBezTo>
                      <a:pt x="101749" y="225404"/>
                      <a:pt x="71103" y="248874"/>
                      <a:pt x="48244" y="275115"/>
                    </a:cubicBezTo>
                    <a:cubicBezTo>
                      <a:pt x="32168" y="295263"/>
                      <a:pt x="15280" y="315745"/>
                      <a:pt x="7732" y="340792"/>
                    </a:cubicBezTo>
                    <a:cubicBezTo>
                      <a:pt x="6920" y="340863"/>
                      <a:pt x="6156" y="341413"/>
                      <a:pt x="6132" y="342417"/>
                    </a:cubicBezTo>
                    <a:cubicBezTo>
                      <a:pt x="-4139" y="392702"/>
                      <a:pt x="1641" y="444516"/>
                      <a:pt x="1450" y="495470"/>
                    </a:cubicBezTo>
                    <a:cubicBezTo>
                      <a:pt x="1092" y="571088"/>
                      <a:pt x="1498" y="646683"/>
                      <a:pt x="9046" y="721967"/>
                    </a:cubicBezTo>
                    <a:cubicBezTo>
                      <a:pt x="12223" y="778657"/>
                      <a:pt x="18815" y="837880"/>
                      <a:pt x="24572" y="895048"/>
                    </a:cubicBezTo>
                    <a:cubicBezTo>
                      <a:pt x="27582" y="924349"/>
                      <a:pt x="28131" y="954534"/>
                      <a:pt x="36492" y="982927"/>
                    </a:cubicBezTo>
                    <a:cubicBezTo>
                      <a:pt x="43610" y="1003074"/>
                      <a:pt x="100818" y="1006827"/>
                      <a:pt x="121671" y="1010698"/>
                    </a:cubicBezTo>
                    <a:cubicBezTo>
                      <a:pt x="148065" y="1012873"/>
                      <a:pt x="173576" y="1021501"/>
                      <a:pt x="200210" y="1021310"/>
                    </a:cubicBezTo>
                    <a:cubicBezTo>
                      <a:pt x="202670" y="1021573"/>
                      <a:pt x="205083" y="1021716"/>
                      <a:pt x="207495" y="1021716"/>
                    </a:cubicBezTo>
                    <a:cubicBezTo>
                      <a:pt x="233460" y="1021716"/>
                      <a:pt x="256821" y="1007066"/>
                      <a:pt x="278199" y="993299"/>
                    </a:cubicBezTo>
                    <a:cubicBezTo>
                      <a:pt x="283980" y="989069"/>
                      <a:pt x="288351" y="983094"/>
                      <a:pt x="294633" y="979605"/>
                    </a:cubicBezTo>
                    <a:cubicBezTo>
                      <a:pt x="304044" y="976355"/>
                      <a:pt x="314125" y="975566"/>
                      <a:pt x="323942" y="974084"/>
                    </a:cubicBezTo>
                    <a:cubicBezTo>
                      <a:pt x="359389" y="970451"/>
                      <a:pt x="392807" y="966938"/>
                      <a:pt x="428828" y="965146"/>
                    </a:cubicBezTo>
                    <a:cubicBezTo>
                      <a:pt x="490933" y="958741"/>
                      <a:pt x="553038" y="952598"/>
                      <a:pt x="615381" y="948846"/>
                    </a:cubicBezTo>
                    <a:cubicBezTo>
                      <a:pt x="659619" y="946146"/>
                      <a:pt x="706771" y="943206"/>
                      <a:pt x="751606" y="939095"/>
                    </a:cubicBezTo>
                    <a:cubicBezTo>
                      <a:pt x="800096" y="936442"/>
                      <a:pt x="849183" y="935415"/>
                      <a:pt x="897624" y="931017"/>
                    </a:cubicBezTo>
                    <a:cubicBezTo>
                      <a:pt x="942722" y="927647"/>
                      <a:pt x="989349" y="925233"/>
                      <a:pt x="1035497" y="922031"/>
                    </a:cubicBezTo>
                    <a:cubicBezTo>
                      <a:pt x="1066526" y="919115"/>
                      <a:pt x="1099991" y="922246"/>
                      <a:pt x="1130279" y="913092"/>
                    </a:cubicBezTo>
                    <a:cubicBezTo>
                      <a:pt x="1145973" y="908289"/>
                      <a:pt x="1156793" y="893997"/>
                      <a:pt x="1163864" y="879848"/>
                    </a:cubicBezTo>
                    <a:cubicBezTo>
                      <a:pt x="1196755" y="817064"/>
                      <a:pt x="1193172" y="743668"/>
                      <a:pt x="1194200" y="674741"/>
                    </a:cubicBezTo>
                    <a:cubicBezTo>
                      <a:pt x="1195155" y="565329"/>
                      <a:pt x="1190330" y="455773"/>
                      <a:pt x="1178960" y="346958"/>
                    </a:cubicBezTo>
                    <a:close/>
                    <a:moveTo>
                      <a:pt x="1057473" y="168260"/>
                    </a:moveTo>
                    <a:cubicBezTo>
                      <a:pt x="1057449" y="170817"/>
                      <a:pt x="1058452" y="173016"/>
                      <a:pt x="1060005" y="174665"/>
                    </a:cubicBezTo>
                    <a:cubicBezTo>
                      <a:pt x="1059073" y="174546"/>
                      <a:pt x="1058142" y="174402"/>
                      <a:pt x="1057210" y="174283"/>
                    </a:cubicBezTo>
                    <a:cubicBezTo>
                      <a:pt x="1047990" y="172921"/>
                      <a:pt x="1038746" y="171630"/>
                      <a:pt x="1029502" y="170459"/>
                    </a:cubicBezTo>
                    <a:cubicBezTo>
                      <a:pt x="1030051" y="168786"/>
                      <a:pt x="1030051" y="166874"/>
                      <a:pt x="1029215" y="164986"/>
                    </a:cubicBezTo>
                    <a:cubicBezTo>
                      <a:pt x="1027280" y="153896"/>
                      <a:pt x="1027066" y="142544"/>
                      <a:pt x="1024916" y="131502"/>
                    </a:cubicBezTo>
                    <a:cubicBezTo>
                      <a:pt x="1035689" y="132028"/>
                      <a:pt x="1046485" y="132506"/>
                      <a:pt x="1057306" y="132458"/>
                    </a:cubicBezTo>
                    <a:cubicBezTo>
                      <a:pt x="1057975" y="144360"/>
                      <a:pt x="1057186" y="156334"/>
                      <a:pt x="1057473" y="168260"/>
                    </a:cubicBezTo>
                    <a:close/>
                    <a:moveTo>
                      <a:pt x="963241" y="131096"/>
                    </a:moveTo>
                    <a:cubicBezTo>
                      <a:pt x="969523" y="130523"/>
                      <a:pt x="975829" y="130260"/>
                      <a:pt x="982111" y="130164"/>
                    </a:cubicBezTo>
                    <a:cubicBezTo>
                      <a:pt x="981681" y="139963"/>
                      <a:pt x="981203" y="149594"/>
                      <a:pt x="979675" y="159417"/>
                    </a:cubicBezTo>
                    <a:cubicBezTo>
                      <a:pt x="979269" y="162668"/>
                      <a:pt x="981824" y="165679"/>
                      <a:pt x="985121" y="165679"/>
                    </a:cubicBezTo>
                    <a:cubicBezTo>
                      <a:pt x="988417" y="165679"/>
                      <a:pt x="991021" y="162668"/>
                      <a:pt x="990567" y="159417"/>
                    </a:cubicBezTo>
                    <a:cubicBezTo>
                      <a:pt x="988847" y="149714"/>
                      <a:pt x="988417" y="139867"/>
                      <a:pt x="987056" y="130140"/>
                    </a:cubicBezTo>
                    <a:cubicBezTo>
                      <a:pt x="997494" y="130164"/>
                      <a:pt x="1007956" y="130642"/>
                      <a:pt x="1018395" y="131168"/>
                    </a:cubicBezTo>
                    <a:cubicBezTo>
                      <a:pt x="1017105" y="138266"/>
                      <a:pt x="1018227" y="150550"/>
                      <a:pt x="1017296" y="153657"/>
                    </a:cubicBezTo>
                    <a:cubicBezTo>
                      <a:pt x="1016985" y="158533"/>
                      <a:pt x="1016436" y="163576"/>
                      <a:pt x="1016102" y="168595"/>
                    </a:cubicBezTo>
                    <a:cubicBezTo>
                      <a:pt x="1016102" y="168666"/>
                      <a:pt x="1016126" y="168762"/>
                      <a:pt x="1016126" y="168834"/>
                    </a:cubicBezTo>
                    <a:cubicBezTo>
                      <a:pt x="1000551" y="167041"/>
                      <a:pt x="984930" y="165655"/>
                      <a:pt x="969236" y="164986"/>
                    </a:cubicBezTo>
                    <a:cubicBezTo>
                      <a:pt x="962500" y="164197"/>
                      <a:pt x="955549" y="163719"/>
                      <a:pt x="948527" y="163313"/>
                    </a:cubicBezTo>
                    <a:cubicBezTo>
                      <a:pt x="949339" y="160756"/>
                      <a:pt x="948670" y="157386"/>
                      <a:pt x="947762" y="154828"/>
                    </a:cubicBezTo>
                    <a:cubicBezTo>
                      <a:pt x="945947" y="147181"/>
                      <a:pt x="944705" y="139389"/>
                      <a:pt x="943917" y="131574"/>
                    </a:cubicBezTo>
                    <a:cubicBezTo>
                      <a:pt x="950366" y="131574"/>
                      <a:pt x="956839" y="131622"/>
                      <a:pt x="963241" y="131096"/>
                    </a:cubicBezTo>
                    <a:close/>
                    <a:moveTo>
                      <a:pt x="916566" y="133653"/>
                    </a:moveTo>
                    <a:cubicBezTo>
                      <a:pt x="916566" y="133653"/>
                      <a:pt x="916590" y="133653"/>
                      <a:pt x="916566" y="133653"/>
                    </a:cubicBezTo>
                    <a:cubicBezTo>
                      <a:pt x="923637" y="132052"/>
                      <a:pt x="930851" y="131670"/>
                      <a:pt x="938112" y="131598"/>
                    </a:cubicBezTo>
                    <a:cubicBezTo>
                      <a:pt x="938112" y="132100"/>
                      <a:pt x="938088" y="132554"/>
                      <a:pt x="938017" y="132984"/>
                    </a:cubicBezTo>
                    <a:cubicBezTo>
                      <a:pt x="938184" y="142520"/>
                      <a:pt x="938255" y="151674"/>
                      <a:pt x="937563" y="161234"/>
                    </a:cubicBezTo>
                    <a:cubicBezTo>
                      <a:pt x="937563" y="161759"/>
                      <a:pt x="937658" y="162285"/>
                      <a:pt x="937802" y="162763"/>
                    </a:cubicBezTo>
                    <a:cubicBezTo>
                      <a:pt x="929489" y="162357"/>
                      <a:pt x="921105" y="161903"/>
                      <a:pt x="912840" y="161162"/>
                    </a:cubicBezTo>
                    <a:cubicBezTo>
                      <a:pt x="914226" y="152008"/>
                      <a:pt x="915515" y="142831"/>
                      <a:pt x="916566" y="133653"/>
                    </a:cubicBezTo>
                    <a:close/>
                    <a:moveTo>
                      <a:pt x="754640" y="19867"/>
                    </a:moveTo>
                    <a:cubicBezTo>
                      <a:pt x="758987" y="45081"/>
                      <a:pt x="763191" y="70391"/>
                      <a:pt x="767037" y="95725"/>
                    </a:cubicBezTo>
                    <a:cubicBezTo>
                      <a:pt x="767515" y="99238"/>
                      <a:pt x="767825" y="102751"/>
                      <a:pt x="768159" y="106288"/>
                    </a:cubicBezTo>
                    <a:cubicBezTo>
                      <a:pt x="744607" y="108989"/>
                      <a:pt x="721175" y="112574"/>
                      <a:pt x="697742" y="116350"/>
                    </a:cubicBezTo>
                    <a:cubicBezTo>
                      <a:pt x="698315" y="114868"/>
                      <a:pt x="698459" y="113124"/>
                      <a:pt x="697957" y="111164"/>
                    </a:cubicBezTo>
                    <a:cubicBezTo>
                      <a:pt x="690672" y="85663"/>
                      <a:pt x="687113" y="59134"/>
                      <a:pt x="679779" y="33657"/>
                    </a:cubicBezTo>
                    <a:cubicBezTo>
                      <a:pt x="704550" y="28113"/>
                      <a:pt x="729344" y="22711"/>
                      <a:pt x="754640" y="19867"/>
                    </a:cubicBezTo>
                    <a:close/>
                    <a:moveTo>
                      <a:pt x="671467" y="35498"/>
                    </a:moveTo>
                    <a:cubicBezTo>
                      <a:pt x="671945" y="62217"/>
                      <a:pt x="678179" y="89152"/>
                      <a:pt x="681977" y="115585"/>
                    </a:cubicBezTo>
                    <a:cubicBezTo>
                      <a:pt x="682335" y="116828"/>
                      <a:pt x="682861" y="117832"/>
                      <a:pt x="683530" y="118668"/>
                    </a:cubicBezTo>
                    <a:cubicBezTo>
                      <a:pt x="656896" y="123018"/>
                      <a:pt x="630263" y="127440"/>
                      <a:pt x="603510" y="130953"/>
                    </a:cubicBezTo>
                    <a:cubicBezTo>
                      <a:pt x="600333" y="109252"/>
                      <a:pt x="599664" y="87312"/>
                      <a:pt x="597658" y="65492"/>
                    </a:cubicBezTo>
                    <a:cubicBezTo>
                      <a:pt x="596965" y="60975"/>
                      <a:pt x="596845" y="55932"/>
                      <a:pt x="595412" y="51486"/>
                    </a:cubicBezTo>
                    <a:cubicBezTo>
                      <a:pt x="606281" y="48857"/>
                      <a:pt x="617197" y="46444"/>
                      <a:pt x="628280" y="44603"/>
                    </a:cubicBezTo>
                    <a:cubicBezTo>
                      <a:pt x="642731" y="41903"/>
                      <a:pt x="657111" y="38724"/>
                      <a:pt x="671467" y="35498"/>
                    </a:cubicBezTo>
                    <a:close/>
                    <a:moveTo>
                      <a:pt x="496355" y="75768"/>
                    </a:moveTo>
                    <a:cubicBezTo>
                      <a:pt x="516539" y="68694"/>
                      <a:pt x="537655" y="65181"/>
                      <a:pt x="558508" y="60712"/>
                    </a:cubicBezTo>
                    <a:cubicBezTo>
                      <a:pt x="567704" y="58465"/>
                      <a:pt x="576852" y="56075"/>
                      <a:pt x="586025" y="53781"/>
                    </a:cubicBezTo>
                    <a:cubicBezTo>
                      <a:pt x="586144" y="80214"/>
                      <a:pt x="585667" y="106719"/>
                      <a:pt x="587315" y="133104"/>
                    </a:cubicBezTo>
                    <a:cubicBezTo>
                      <a:pt x="558985" y="137191"/>
                      <a:pt x="530751" y="142066"/>
                      <a:pt x="502995" y="149188"/>
                    </a:cubicBezTo>
                    <a:cubicBezTo>
                      <a:pt x="500511" y="150001"/>
                      <a:pt x="498003" y="150694"/>
                      <a:pt x="495471" y="151363"/>
                    </a:cubicBezTo>
                    <a:cubicBezTo>
                      <a:pt x="498099" y="130451"/>
                      <a:pt x="495280" y="81003"/>
                      <a:pt x="496355" y="75768"/>
                    </a:cubicBezTo>
                    <a:close/>
                    <a:moveTo>
                      <a:pt x="12462" y="350017"/>
                    </a:moveTo>
                    <a:cubicBezTo>
                      <a:pt x="14994" y="346217"/>
                      <a:pt x="17645" y="342465"/>
                      <a:pt x="20034" y="338593"/>
                    </a:cubicBezTo>
                    <a:cubicBezTo>
                      <a:pt x="41317" y="304560"/>
                      <a:pt x="68595" y="272964"/>
                      <a:pt x="103398" y="251718"/>
                    </a:cubicBezTo>
                    <a:cubicBezTo>
                      <a:pt x="125397" y="235609"/>
                      <a:pt x="151433" y="231738"/>
                      <a:pt x="178354" y="233267"/>
                    </a:cubicBezTo>
                    <a:cubicBezTo>
                      <a:pt x="198084" y="233554"/>
                      <a:pt x="214589" y="244118"/>
                      <a:pt x="230641" y="254275"/>
                    </a:cubicBezTo>
                    <a:cubicBezTo>
                      <a:pt x="245116" y="262329"/>
                      <a:pt x="261503" y="266512"/>
                      <a:pt x="277936" y="267754"/>
                    </a:cubicBezTo>
                    <a:cubicBezTo>
                      <a:pt x="307269" y="271220"/>
                      <a:pt x="335503" y="262066"/>
                      <a:pt x="364406" y="259461"/>
                    </a:cubicBezTo>
                    <a:cubicBezTo>
                      <a:pt x="382464" y="258433"/>
                      <a:pt x="402290" y="255757"/>
                      <a:pt x="420300" y="252267"/>
                    </a:cubicBezTo>
                    <a:cubicBezTo>
                      <a:pt x="426439" y="251359"/>
                      <a:pt x="432482" y="249614"/>
                      <a:pt x="437666" y="246149"/>
                    </a:cubicBezTo>
                    <a:cubicBezTo>
                      <a:pt x="455772" y="231546"/>
                      <a:pt x="445070" y="202269"/>
                      <a:pt x="459665" y="185157"/>
                    </a:cubicBezTo>
                    <a:cubicBezTo>
                      <a:pt x="472468" y="173375"/>
                      <a:pt x="491339" y="173709"/>
                      <a:pt x="507056" y="168212"/>
                    </a:cubicBezTo>
                    <a:cubicBezTo>
                      <a:pt x="539088" y="159776"/>
                      <a:pt x="571860" y="154900"/>
                      <a:pt x="604609" y="150192"/>
                    </a:cubicBezTo>
                    <a:cubicBezTo>
                      <a:pt x="661888" y="143572"/>
                      <a:pt x="718141" y="130738"/>
                      <a:pt x="775517" y="125121"/>
                    </a:cubicBezTo>
                    <a:cubicBezTo>
                      <a:pt x="794363" y="122946"/>
                      <a:pt x="813210" y="121202"/>
                      <a:pt x="832175" y="121034"/>
                    </a:cubicBezTo>
                    <a:cubicBezTo>
                      <a:pt x="849828" y="127511"/>
                      <a:pt x="859597" y="146870"/>
                      <a:pt x="868746" y="162405"/>
                    </a:cubicBezTo>
                    <a:cubicBezTo>
                      <a:pt x="874096" y="176075"/>
                      <a:pt x="889001" y="178513"/>
                      <a:pt x="902020" y="179493"/>
                    </a:cubicBezTo>
                    <a:cubicBezTo>
                      <a:pt x="916805" y="181118"/>
                      <a:pt x="931639" y="181668"/>
                      <a:pt x="946449" y="182528"/>
                    </a:cubicBezTo>
                    <a:cubicBezTo>
                      <a:pt x="975088" y="185014"/>
                      <a:pt x="1005687" y="186041"/>
                      <a:pt x="1034542" y="190750"/>
                    </a:cubicBezTo>
                    <a:cubicBezTo>
                      <a:pt x="1059050" y="194478"/>
                      <a:pt x="1085444" y="195195"/>
                      <a:pt x="1106034" y="210610"/>
                    </a:cubicBezTo>
                    <a:cubicBezTo>
                      <a:pt x="1145877" y="242110"/>
                      <a:pt x="1155241" y="298035"/>
                      <a:pt x="1157749" y="345954"/>
                    </a:cubicBezTo>
                    <a:cubicBezTo>
                      <a:pt x="1157964" y="347722"/>
                      <a:pt x="1158704" y="349348"/>
                      <a:pt x="1159803" y="350662"/>
                    </a:cubicBezTo>
                    <a:cubicBezTo>
                      <a:pt x="1160090" y="353865"/>
                      <a:pt x="1160400" y="357067"/>
                      <a:pt x="1160711" y="360270"/>
                    </a:cubicBezTo>
                    <a:cubicBezTo>
                      <a:pt x="1153449" y="360772"/>
                      <a:pt x="1144922" y="361489"/>
                      <a:pt x="1136370" y="362086"/>
                    </a:cubicBezTo>
                    <a:cubicBezTo>
                      <a:pt x="1092634" y="367320"/>
                      <a:pt x="1048468" y="363568"/>
                      <a:pt x="1004541" y="366651"/>
                    </a:cubicBezTo>
                    <a:cubicBezTo>
                      <a:pt x="967540" y="367870"/>
                      <a:pt x="930516" y="367655"/>
                      <a:pt x="893516" y="368157"/>
                    </a:cubicBezTo>
                    <a:cubicBezTo>
                      <a:pt x="874287" y="368826"/>
                      <a:pt x="853769" y="366842"/>
                      <a:pt x="834922" y="371479"/>
                    </a:cubicBezTo>
                    <a:cubicBezTo>
                      <a:pt x="833394" y="371359"/>
                      <a:pt x="831841" y="371598"/>
                      <a:pt x="830336" y="372291"/>
                    </a:cubicBezTo>
                    <a:cubicBezTo>
                      <a:pt x="794076" y="340815"/>
                      <a:pt x="745993" y="329057"/>
                      <a:pt x="699486" y="322747"/>
                    </a:cubicBezTo>
                    <a:cubicBezTo>
                      <a:pt x="625414" y="312542"/>
                      <a:pt x="561493" y="328364"/>
                      <a:pt x="503783" y="376928"/>
                    </a:cubicBezTo>
                    <a:cubicBezTo>
                      <a:pt x="500129" y="380202"/>
                      <a:pt x="496665" y="383644"/>
                      <a:pt x="493369" y="387252"/>
                    </a:cubicBezTo>
                    <a:cubicBezTo>
                      <a:pt x="491363" y="387109"/>
                      <a:pt x="489261" y="387324"/>
                      <a:pt x="487230" y="387946"/>
                    </a:cubicBezTo>
                    <a:cubicBezTo>
                      <a:pt x="426057" y="397434"/>
                      <a:pt x="364143" y="402405"/>
                      <a:pt x="302850" y="411463"/>
                    </a:cubicBezTo>
                    <a:cubicBezTo>
                      <a:pt x="273756" y="413757"/>
                      <a:pt x="244806" y="417127"/>
                      <a:pt x="215831" y="420592"/>
                    </a:cubicBezTo>
                    <a:cubicBezTo>
                      <a:pt x="191658" y="423150"/>
                      <a:pt x="167437" y="423389"/>
                      <a:pt x="143360" y="427021"/>
                    </a:cubicBezTo>
                    <a:cubicBezTo>
                      <a:pt x="113955" y="428049"/>
                      <a:pt x="84838" y="431419"/>
                      <a:pt x="55386" y="430750"/>
                    </a:cubicBezTo>
                    <a:cubicBezTo>
                      <a:pt x="47145" y="431754"/>
                      <a:pt x="25265" y="431658"/>
                      <a:pt x="12748" y="435482"/>
                    </a:cubicBezTo>
                    <a:cubicBezTo>
                      <a:pt x="11506" y="416649"/>
                      <a:pt x="10384" y="397816"/>
                      <a:pt x="10121" y="378577"/>
                    </a:cubicBezTo>
                    <a:cubicBezTo>
                      <a:pt x="9715" y="369806"/>
                      <a:pt x="10360" y="361011"/>
                      <a:pt x="10288" y="352287"/>
                    </a:cubicBezTo>
                    <a:cubicBezTo>
                      <a:pt x="11291" y="351881"/>
                      <a:pt x="12151" y="351021"/>
                      <a:pt x="12462" y="350017"/>
                    </a:cubicBezTo>
                    <a:close/>
                    <a:moveTo>
                      <a:pt x="511881" y="395474"/>
                    </a:moveTo>
                    <a:cubicBezTo>
                      <a:pt x="556501" y="355442"/>
                      <a:pt x="605731" y="338282"/>
                      <a:pt x="660790" y="338282"/>
                    </a:cubicBezTo>
                    <a:cubicBezTo>
                      <a:pt x="675695" y="338282"/>
                      <a:pt x="691054" y="339549"/>
                      <a:pt x="706843" y="341939"/>
                    </a:cubicBezTo>
                    <a:cubicBezTo>
                      <a:pt x="748835" y="347722"/>
                      <a:pt x="790995" y="359601"/>
                      <a:pt x="825415" y="385269"/>
                    </a:cubicBezTo>
                    <a:cubicBezTo>
                      <a:pt x="837454" y="399967"/>
                      <a:pt x="854987" y="409599"/>
                      <a:pt x="869391" y="421931"/>
                    </a:cubicBezTo>
                    <a:cubicBezTo>
                      <a:pt x="934840" y="485982"/>
                      <a:pt x="952062" y="600772"/>
                      <a:pt x="913700" y="683321"/>
                    </a:cubicBezTo>
                    <a:cubicBezTo>
                      <a:pt x="907800" y="694674"/>
                      <a:pt x="900419" y="706599"/>
                      <a:pt x="892967" y="718501"/>
                    </a:cubicBezTo>
                    <a:cubicBezTo>
                      <a:pt x="879590" y="740967"/>
                      <a:pt x="866906" y="764030"/>
                      <a:pt x="846053" y="780593"/>
                    </a:cubicBezTo>
                    <a:cubicBezTo>
                      <a:pt x="833131" y="792638"/>
                      <a:pt x="817199" y="800143"/>
                      <a:pt x="800980" y="806667"/>
                    </a:cubicBezTo>
                    <a:cubicBezTo>
                      <a:pt x="781942" y="815654"/>
                      <a:pt x="761662" y="821294"/>
                      <a:pt x="740595" y="822465"/>
                    </a:cubicBezTo>
                    <a:cubicBezTo>
                      <a:pt x="681093" y="826145"/>
                      <a:pt x="619203" y="816657"/>
                      <a:pt x="568731" y="783246"/>
                    </a:cubicBezTo>
                    <a:cubicBezTo>
                      <a:pt x="542265" y="767783"/>
                      <a:pt x="515392" y="750957"/>
                      <a:pt x="496713" y="726102"/>
                    </a:cubicBezTo>
                    <a:cubicBezTo>
                      <a:pt x="479969" y="702871"/>
                      <a:pt x="463774" y="678231"/>
                      <a:pt x="456010" y="650364"/>
                    </a:cubicBezTo>
                    <a:cubicBezTo>
                      <a:pt x="443876" y="606221"/>
                      <a:pt x="446217" y="559688"/>
                      <a:pt x="453144" y="514733"/>
                    </a:cubicBezTo>
                    <a:cubicBezTo>
                      <a:pt x="457778" y="490403"/>
                      <a:pt x="467261" y="467388"/>
                      <a:pt x="478392" y="445352"/>
                    </a:cubicBezTo>
                    <a:cubicBezTo>
                      <a:pt x="487445" y="427476"/>
                      <a:pt x="497286" y="409431"/>
                      <a:pt x="511881" y="395474"/>
                    </a:cubicBezTo>
                    <a:close/>
                    <a:moveTo>
                      <a:pt x="1174684" y="693741"/>
                    </a:moveTo>
                    <a:cubicBezTo>
                      <a:pt x="1173108" y="758008"/>
                      <a:pt x="1176046" y="829396"/>
                      <a:pt x="1137684" y="884843"/>
                    </a:cubicBezTo>
                    <a:cubicBezTo>
                      <a:pt x="1120151" y="904465"/>
                      <a:pt x="1086591" y="898370"/>
                      <a:pt x="1062370" y="901119"/>
                    </a:cubicBezTo>
                    <a:cubicBezTo>
                      <a:pt x="1006953" y="904345"/>
                      <a:pt x="951345" y="907811"/>
                      <a:pt x="895785" y="911730"/>
                    </a:cubicBezTo>
                    <a:cubicBezTo>
                      <a:pt x="849350" y="915960"/>
                      <a:pt x="799953" y="917060"/>
                      <a:pt x="752824" y="919593"/>
                    </a:cubicBezTo>
                    <a:cubicBezTo>
                      <a:pt x="641991" y="928508"/>
                      <a:pt x="529963" y="934148"/>
                      <a:pt x="418962" y="946432"/>
                    </a:cubicBezTo>
                    <a:cubicBezTo>
                      <a:pt x="389558" y="947508"/>
                      <a:pt x="359915" y="951141"/>
                      <a:pt x="330582" y="953889"/>
                    </a:cubicBezTo>
                    <a:cubicBezTo>
                      <a:pt x="322963" y="954749"/>
                      <a:pt x="315223" y="955466"/>
                      <a:pt x="307580" y="956661"/>
                    </a:cubicBezTo>
                    <a:cubicBezTo>
                      <a:pt x="308010" y="954104"/>
                      <a:pt x="308248" y="951690"/>
                      <a:pt x="308320" y="949683"/>
                    </a:cubicBezTo>
                    <a:cubicBezTo>
                      <a:pt x="308201" y="927193"/>
                      <a:pt x="306027" y="904775"/>
                      <a:pt x="305645" y="882286"/>
                    </a:cubicBezTo>
                    <a:cubicBezTo>
                      <a:pt x="304665" y="807743"/>
                      <a:pt x="293988" y="733941"/>
                      <a:pt x="286058" y="659947"/>
                    </a:cubicBezTo>
                    <a:cubicBezTo>
                      <a:pt x="282905" y="622712"/>
                      <a:pt x="278223" y="585763"/>
                      <a:pt x="273470" y="548671"/>
                    </a:cubicBezTo>
                    <a:cubicBezTo>
                      <a:pt x="271607" y="536195"/>
                      <a:pt x="271845" y="522763"/>
                      <a:pt x="267020" y="511053"/>
                    </a:cubicBezTo>
                    <a:cubicBezTo>
                      <a:pt x="265993" y="509380"/>
                      <a:pt x="263557" y="509165"/>
                      <a:pt x="262339" y="510742"/>
                    </a:cubicBezTo>
                    <a:cubicBezTo>
                      <a:pt x="260738" y="513801"/>
                      <a:pt x="261646" y="517649"/>
                      <a:pt x="261622" y="521019"/>
                    </a:cubicBezTo>
                    <a:cubicBezTo>
                      <a:pt x="262195" y="536219"/>
                      <a:pt x="262267" y="551419"/>
                      <a:pt x="263318" y="566571"/>
                    </a:cubicBezTo>
                    <a:cubicBezTo>
                      <a:pt x="267331" y="615303"/>
                      <a:pt x="269122" y="664799"/>
                      <a:pt x="273541" y="713745"/>
                    </a:cubicBezTo>
                    <a:cubicBezTo>
                      <a:pt x="279298" y="760684"/>
                      <a:pt x="283598" y="807671"/>
                      <a:pt x="285723" y="854945"/>
                    </a:cubicBezTo>
                    <a:cubicBezTo>
                      <a:pt x="286321" y="876502"/>
                      <a:pt x="286703" y="898012"/>
                      <a:pt x="287897" y="919545"/>
                    </a:cubicBezTo>
                    <a:cubicBezTo>
                      <a:pt x="287682" y="933813"/>
                      <a:pt x="292507" y="949970"/>
                      <a:pt x="284720" y="962851"/>
                    </a:cubicBezTo>
                    <a:cubicBezTo>
                      <a:pt x="277124" y="967010"/>
                      <a:pt x="271702" y="974156"/>
                      <a:pt x="264608" y="979079"/>
                    </a:cubicBezTo>
                    <a:cubicBezTo>
                      <a:pt x="250395" y="987874"/>
                      <a:pt x="235586" y="996598"/>
                      <a:pt x="219462" y="1001282"/>
                    </a:cubicBezTo>
                    <a:cubicBezTo>
                      <a:pt x="188481" y="1005130"/>
                      <a:pt x="158432" y="994996"/>
                      <a:pt x="127881" y="991866"/>
                    </a:cubicBezTo>
                    <a:cubicBezTo>
                      <a:pt x="104449" y="988663"/>
                      <a:pt x="82592" y="985915"/>
                      <a:pt x="59566" y="978362"/>
                    </a:cubicBezTo>
                    <a:cubicBezTo>
                      <a:pt x="58252" y="977765"/>
                      <a:pt x="53929" y="976618"/>
                      <a:pt x="53785" y="973869"/>
                    </a:cubicBezTo>
                    <a:cubicBezTo>
                      <a:pt x="48626" y="952049"/>
                      <a:pt x="46954" y="929583"/>
                      <a:pt x="44900" y="907285"/>
                    </a:cubicBezTo>
                    <a:cubicBezTo>
                      <a:pt x="41770" y="870049"/>
                      <a:pt x="37017" y="832981"/>
                      <a:pt x="33386" y="795793"/>
                    </a:cubicBezTo>
                    <a:cubicBezTo>
                      <a:pt x="28991" y="746177"/>
                      <a:pt x="25480" y="696514"/>
                      <a:pt x="20965" y="646922"/>
                    </a:cubicBezTo>
                    <a:cubicBezTo>
                      <a:pt x="17764" y="594630"/>
                      <a:pt x="17884" y="542242"/>
                      <a:pt x="15925" y="489901"/>
                    </a:cubicBezTo>
                    <a:cubicBezTo>
                      <a:pt x="15400" y="475442"/>
                      <a:pt x="14492" y="461126"/>
                      <a:pt x="13560" y="446858"/>
                    </a:cubicBezTo>
                    <a:cubicBezTo>
                      <a:pt x="17430" y="446978"/>
                      <a:pt x="21539" y="446619"/>
                      <a:pt x="23951" y="446786"/>
                    </a:cubicBezTo>
                    <a:cubicBezTo>
                      <a:pt x="41484" y="446117"/>
                      <a:pt x="59040" y="446332"/>
                      <a:pt x="76549" y="447384"/>
                    </a:cubicBezTo>
                    <a:cubicBezTo>
                      <a:pt x="189986" y="445878"/>
                      <a:pt x="302755" y="430798"/>
                      <a:pt x="415260" y="416673"/>
                    </a:cubicBezTo>
                    <a:cubicBezTo>
                      <a:pt x="435540" y="414235"/>
                      <a:pt x="455987" y="412849"/>
                      <a:pt x="476171" y="409646"/>
                    </a:cubicBezTo>
                    <a:cubicBezTo>
                      <a:pt x="461433" y="432088"/>
                      <a:pt x="450899" y="457661"/>
                      <a:pt x="441607" y="482469"/>
                    </a:cubicBezTo>
                    <a:cubicBezTo>
                      <a:pt x="425269" y="537533"/>
                      <a:pt x="422498" y="605695"/>
                      <a:pt x="438932" y="660951"/>
                    </a:cubicBezTo>
                    <a:cubicBezTo>
                      <a:pt x="456106" y="709850"/>
                      <a:pt x="487732" y="755283"/>
                      <a:pt x="531850" y="783341"/>
                    </a:cubicBezTo>
                    <a:cubicBezTo>
                      <a:pt x="581224" y="817446"/>
                      <a:pt x="635351" y="840342"/>
                      <a:pt x="696046" y="842015"/>
                    </a:cubicBezTo>
                    <a:cubicBezTo>
                      <a:pt x="704000" y="842230"/>
                      <a:pt x="712002" y="842421"/>
                      <a:pt x="720004" y="842421"/>
                    </a:cubicBezTo>
                    <a:cubicBezTo>
                      <a:pt x="741383" y="842421"/>
                      <a:pt x="762785" y="840987"/>
                      <a:pt x="783232" y="834510"/>
                    </a:cubicBezTo>
                    <a:cubicBezTo>
                      <a:pt x="817844" y="822632"/>
                      <a:pt x="851834" y="806811"/>
                      <a:pt x="876151" y="778561"/>
                    </a:cubicBezTo>
                    <a:cubicBezTo>
                      <a:pt x="891223" y="762357"/>
                      <a:pt x="900563" y="742043"/>
                      <a:pt x="912649" y="723688"/>
                    </a:cubicBezTo>
                    <a:cubicBezTo>
                      <a:pt x="924162" y="705428"/>
                      <a:pt x="935413" y="686643"/>
                      <a:pt x="941791" y="665874"/>
                    </a:cubicBezTo>
                    <a:cubicBezTo>
                      <a:pt x="962046" y="597713"/>
                      <a:pt x="955406" y="520780"/>
                      <a:pt x="920890" y="458330"/>
                    </a:cubicBezTo>
                    <a:cubicBezTo>
                      <a:pt x="912195" y="443393"/>
                      <a:pt x="903238" y="428288"/>
                      <a:pt x="890936" y="415860"/>
                    </a:cubicBezTo>
                    <a:cubicBezTo>
                      <a:pt x="880832" y="404054"/>
                      <a:pt x="867145" y="396502"/>
                      <a:pt x="855369" y="386655"/>
                    </a:cubicBezTo>
                    <a:cubicBezTo>
                      <a:pt x="853817" y="385269"/>
                      <a:pt x="852192" y="383883"/>
                      <a:pt x="850544" y="382496"/>
                    </a:cubicBezTo>
                    <a:cubicBezTo>
                      <a:pt x="885586" y="382568"/>
                      <a:pt x="920675" y="384432"/>
                      <a:pt x="955740" y="384408"/>
                    </a:cubicBezTo>
                    <a:cubicBezTo>
                      <a:pt x="1004254" y="385173"/>
                      <a:pt x="1052720" y="382807"/>
                      <a:pt x="1101209" y="383811"/>
                    </a:cubicBezTo>
                    <a:cubicBezTo>
                      <a:pt x="1119602" y="383620"/>
                      <a:pt x="1137827" y="380871"/>
                      <a:pt x="1156172" y="379939"/>
                    </a:cubicBezTo>
                    <a:cubicBezTo>
                      <a:pt x="1158083" y="379748"/>
                      <a:pt x="1160328" y="379700"/>
                      <a:pt x="1162669" y="379628"/>
                    </a:cubicBezTo>
                    <a:cubicBezTo>
                      <a:pt x="1164604" y="398796"/>
                      <a:pt x="1166515" y="417963"/>
                      <a:pt x="1167685" y="437155"/>
                    </a:cubicBezTo>
                    <a:cubicBezTo>
                      <a:pt x="1169596" y="473315"/>
                      <a:pt x="1170982" y="511937"/>
                      <a:pt x="1173562" y="548503"/>
                    </a:cubicBezTo>
                    <a:cubicBezTo>
                      <a:pt x="1175664" y="596924"/>
                      <a:pt x="1174374" y="645369"/>
                      <a:pt x="1174684" y="6937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37"/>
              <p:cNvSpPr/>
              <p:nvPr/>
            </p:nvSpPr>
            <p:spPr>
              <a:xfrm>
                <a:off x="12828625" y="8216835"/>
                <a:ext cx="123773" cy="83744"/>
              </a:xfrm>
              <a:custGeom>
                <a:rect b="b" l="l" r="r" t="t"/>
                <a:pathLst>
                  <a:path extrusionOk="0" h="83744" w="123773">
                    <a:moveTo>
                      <a:pt x="46836" y="83075"/>
                    </a:moveTo>
                    <a:cubicBezTo>
                      <a:pt x="50801" y="83506"/>
                      <a:pt x="54886" y="83745"/>
                      <a:pt x="59018" y="83745"/>
                    </a:cubicBezTo>
                    <a:cubicBezTo>
                      <a:pt x="80851" y="83745"/>
                      <a:pt x="103758" y="77077"/>
                      <a:pt x="116418" y="58483"/>
                    </a:cubicBezTo>
                    <a:cubicBezTo>
                      <a:pt x="129173" y="41036"/>
                      <a:pt x="125542" y="15105"/>
                      <a:pt x="103949" y="7003"/>
                    </a:cubicBezTo>
                    <a:cubicBezTo>
                      <a:pt x="98789" y="4924"/>
                      <a:pt x="92937" y="1482"/>
                      <a:pt x="87228" y="2773"/>
                    </a:cubicBezTo>
                    <a:cubicBezTo>
                      <a:pt x="57537" y="-5234"/>
                      <a:pt x="16954" y="3824"/>
                      <a:pt x="2742" y="33532"/>
                    </a:cubicBezTo>
                    <a:cubicBezTo>
                      <a:pt x="-9679" y="61040"/>
                      <a:pt x="22759" y="81689"/>
                      <a:pt x="46836" y="83075"/>
                    </a:cubicBezTo>
                    <a:close/>
                    <a:moveTo>
                      <a:pt x="75070" y="13026"/>
                    </a:moveTo>
                    <a:cubicBezTo>
                      <a:pt x="76742" y="13026"/>
                      <a:pt x="78438" y="13073"/>
                      <a:pt x="80158" y="13193"/>
                    </a:cubicBezTo>
                    <a:cubicBezTo>
                      <a:pt x="80827" y="21677"/>
                      <a:pt x="90477" y="21677"/>
                      <a:pt x="96329" y="24928"/>
                    </a:cubicBezTo>
                    <a:cubicBezTo>
                      <a:pt x="108416" y="29062"/>
                      <a:pt x="105000" y="43522"/>
                      <a:pt x="97762" y="50811"/>
                    </a:cubicBezTo>
                    <a:cubicBezTo>
                      <a:pt x="89497" y="60251"/>
                      <a:pt x="76408" y="63000"/>
                      <a:pt x="64440" y="64338"/>
                    </a:cubicBezTo>
                    <a:cubicBezTo>
                      <a:pt x="-13740" y="64195"/>
                      <a:pt x="22400" y="13002"/>
                      <a:pt x="75070" y="130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37"/>
              <p:cNvSpPr/>
              <p:nvPr/>
            </p:nvSpPr>
            <p:spPr>
              <a:xfrm>
                <a:off x="13238869" y="8096820"/>
                <a:ext cx="291616" cy="99151"/>
              </a:xfrm>
              <a:custGeom>
                <a:rect b="b" l="l" r="r" t="t"/>
                <a:pathLst>
                  <a:path extrusionOk="0" h="99151" w="291616">
                    <a:moveTo>
                      <a:pt x="10943" y="98076"/>
                    </a:moveTo>
                    <a:cubicBezTo>
                      <a:pt x="14382" y="98864"/>
                      <a:pt x="17846" y="99151"/>
                      <a:pt x="21333" y="99151"/>
                    </a:cubicBezTo>
                    <a:cubicBezTo>
                      <a:pt x="28547" y="99151"/>
                      <a:pt x="35785" y="97908"/>
                      <a:pt x="42951" y="97239"/>
                    </a:cubicBezTo>
                    <a:cubicBezTo>
                      <a:pt x="60507" y="95399"/>
                      <a:pt x="78040" y="93798"/>
                      <a:pt x="95621" y="92292"/>
                    </a:cubicBezTo>
                    <a:cubicBezTo>
                      <a:pt x="130519" y="92794"/>
                      <a:pt x="165704" y="84477"/>
                      <a:pt x="200530" y="82063"/>
                    </a:cubicBezTo>
                    <a:cubicBezTo>
                      <a:pt x="222792" y="80605"/>
                      <a:pt x="246965" y="78597"/>
                      <a:pt x="269491" y="77474"/>
                    </a:cubicBezTo>
                    <a:cubicBezTo>
                      <a:pt x="288194" y="78597"/>
                      <a:pt x="291036" y="65548"/>
                      <a:pt x="291203" y="49894"/>
                    </a:cubicBezTo>
                    <a:cubicBezTo>
                      <a:pt x="291490" y="38279"/>
                      <a:pt x="291753" y="26711"/>
                      <a:pt x="291538" y="15096"/>
                    </a:cubicBezTo>
                    <a:cubicBezTo>
                      <a:pt x="291729" y="2812"/>
                      <a:pt x="277970" y="-702"/>
                      <a:pt x="267962" y="111"/>
                    </a:cubicBezTo>
                    <a:cubicBezTo>
                      <a:pt x="226877" y="1927"/>
                      <a:pt x="186079" y="7305"/>
                      <a:pt x="145209" y="11535"/>
                    </a:cubicBezTo>
                    <a:cubicBezTo>
                      <a:pt x="112843" y="13925"/>
                      <a:pt x="81241" y="21501"/>
                      <a:pt x="49113" y="25492"/>
                    </a:cubicBezTo>
                    <a:cubicBezTo>
                      <a:pt x="34184" y="28767"/>
                      <a:pt x="9963" y="26090"/>
                      <a:pt x="2224" y="41935"/>
                    </a:cubicBezTo>
                    <a:cubicBezTo>
                      <a:pt x="409" y="47050"/>
                      <a:pt x="-1574" y="53861"/>
                      <a:pt x="3371" y="57805"/>
                    </a:cubicBezTo>
                    <a:cubicBezTo>
                      <a:pt x="2105" y="67030"/>
                      <a:pt x="863" y="76303"/>
                      <a:pt x="3" y="85552"/>
                    </a:cubicBezTo>
                    <a:cubicBezTo>
                      <a:pt x="-141" y="91838"/>
                      <a:pt x="5282" y="96618"/>
                      <a:pt x="10943" y="98076"/>
                    </a:cubicBezTo>
                    <a:close/>
                    <a:moveTo>
                      <a:pt x="19040" y="50730"/>
                    </a:moveTo>
                    <a:cubicBezTo>
                      <a:pt x="36477" y="45066"/>
                      <a:pt x="55300" y="44995"/>
                      <a:pt x="73263" y="41864"/>
                    </a:cubicBezTo>
                    <a:cubicBezTo>
                      <a:pt x="87571" y="39163"/>
                      <a:pt x="101807" y="36462"/>
                      <a:pt x="116282" y="34670"/>
                    </a:cubicBezTo>
                    <a:cubicBezTo>
                      <a:pt x="168044" y="28337"/>
                      <a:pt x="220021" y="21740"/>
                      <a:pt x="272142" y="19565"/>
                    </a:cubicBezTo>
                    <a:cubicBezTo>
                      <a:pt x="271903" y="32352"/>
                      <a:pt x="272500" y="45186"/>
                      <a:pt x="271091" y="57900"/>
                    </a:cubicBezTo>
                    <a:cubicBezTo>
                      <a:pt x="227976" y="60816"/>
                      <a:pt x="183714" y="62298"/>
                      <a:pt x="141029" y="70352"/>
                    </a:cubicBezTo>
                    <a:cubicBezTo>
                      <a:pt x="100661" y="73674"/>
                      <a:pt x="60221" y="76016"/>
                      <a:pt x="20115" y="82039"/>
                    </a:cubicBezTo>
                    <a:cubicBezTo>
                      <a:pt x="17942" y="82111"/>
                      <a:pt x="15720" y="82278"/>
                      <a:pt x="13594" y="81776"/>
                    </a:cubicBezTo>
                    <a:cubicBezTo>
                      <a:pt x="12615" y="74487"/>
                      <a:pt x="12042" y="67173"/>
                      <a:pt x="11325" y="59836"/>
                    </a:cubicBezTo>
                    <a:cubicBezTo>
                      <a:pt x="15840" y="59024"/>
                      <a:pt x="17918" y="54746"/>
                      <a:pt x="19040" y="507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37"/>
              <p:cNvSpPr/>
              <p:nvPr/>
            </p:nvSpPr>
            <p:spPr>
              <a:xfrm>
                <a:off x="13229161" y="8338802"/>
                <a:ext cx="372900" cy="373449"/>
              </a:xfrm>
              <a:custGeom>
                <a:rect b="b" l="l" r="r" t="t"/>
                <a:pathLst>
                  <a:path extrusionOk="0" h="373449" w="372900">
                    <a:moveTo>
                      <a:pt x="91808" y="335688"/>
                    </a:moveTo>
                    <a:cubicBezTo>
                      <a:pt x="105853" y="346706"/>
                      <a:pt x="122669" y="353135"/>
                      <a:pt x="138626" y="360806"/>
                    </a:cubicBezTo>
                    <a:cubicBezTo>
                      <a:pt x="154510" y="369243"/>
                      <a:pt x="172544" y="371872"/>
                      <a:pt x="190316" y="372804"/>
                    </a:cubicBezTo>
                    <a:cubicBezTo>
                      <a:pt x="195022" y="373234"/>
                      <a:pt x="199823" y="373449"/>
                      <a:pt x="204696" y="373449"/>
                    </a:cubicBezTo>
                    <a:cubicBezTo>
                      <a:pt x="259061" y="373449"/>
                      <a:pt x="320760" y="346921"/>
                      <a:pt x="346534" y="298548"/>
                    </a:cubicBezTo>
                    <a:cubicBezTo>
                      <a:pt x="365309" y="261432"/>
                      <a:pt x="373358" y="219225"/>
                      <a:pt x="372881" y="177783"/>
                    </a:cubicBezTo>
                    <a:cubicBezTo>
                      <a:pt x="372092" y="160264"/>
                      <a:pt x="366575" y="143439"/>
                      <a:pt x="362896" y="126423"/>
                    </a:cubicBezTo>
                    <a:cubicBezTo>
                      <a:pt x="358764" y="110051"/>
                      <a:pt x="351335" y="94397"/>
                      <a:pt x="341924" y="80392"/>
                    </a:cubicBezTo>
                    <a:cubicBezTo>
                      <a:pt x="332775" y="68705"/>
                      <a:pt x="320689" y="59814"/>
                      <a:pt x="309319" y="50493"/>
                    </a:cubicBezTo>
                    <a:cubicBezTo>
                      <a:pt x="294127" y="33883"/>
                      <a:pt x="274492" y="22531"/>
                      <a:pt x="253329" y="15098"/>
                    </a:cubicBezTo>
                    <a:cubicBezTo>
                      <a:pt x="219983" y="448"/>
                      <a:pt x="182696" y="-2420"/>
                      <a:pt x="146795" y="1738"/>
                    </a:cubicBezTo>
                    <a:cubicBezTo>
                      <a:pt x="89634" y="9099"/>
                      <a:pt x="43724" y="42009"/>
                      <a:pt x="19312" y="94301"/>
                    </a:cubicBezTo>
                    <a:cubicBezTo>
                      <a:pt x="-19217" y="153095"/>
                      <a:pt x="5984" y="228283"/>
                      <a:pt x="41861" y="282105"/>
                    </a:cubicBezTo>
                    <a:cubicBezTo>
                      <a:pt x="56480" y="301559"/>
                      <a:pt x="73248" y="319914"/>
                      <a:pt x="91808" y="335688"/>
                    </a:cubicBezTo>
                    <a:close/>
                    <a:moveTo>
                      <a:pt x="23851" y="128717"/>
                    </a:moveTo>
                    <a:cubicBezTo>
                      <a:pt x="29393" y="114019"/>
                      <a:pt x="38159" y="100754"/>
                      <a:pt x="45755" y="86964"/>
                    </a:cubicBezTo>
                    <a:cubicBezTo>
                      <a:pt x="72579" y="39500"/>
                      <a:pt x="123840" y="18874"/>
                      <a:pt x="176271" y="18874"/>
                    </a:cubicBezTo>
                    <a:cubicBezTo>
                      <a:pt x="212602" y="18874"/>
                      <a:pt x="249507" y="28769"/>
                      <a:pt x="279222" y="46502"/>
                    </a:cubicBezTo>
                    <a:cubicBezTo>
                      <a:pt x="287033" y="59026"/>
                      <a:pt x="300552" y="67749"/>
                      <a:pt x="311636" y="77428"/>
                    </a:cubicBezTo>
                    <a:cubicBezTo>
                      <a:pt x="330769" y="92366"/>
                      <a:pt x="340944" y="115453"/>
                      <a:pt x="345722" y="138970"/>
                    </a:cubicBezTo>
                    <a:cubicBezTo>
                      <a:pt x="360961" y="187199"/>
                      <a:pt x="351598" y="240376"/>
                      <a:pt x="331079" y="286024"/>
                    </a:cubicBezTo>
                    <a:cubicBezTo>
                      <a:pt x="308507" y="331242"/>
                      <a:pt x="254021" y="352800"/>
                      <a:pt x="205603" y="354186"/>
                    </a:cubicBezTo>
                    <a:cubicBezTo>
                      <a:pt x="185825" y="353206"/>
                      <a:pt x="165140" y="352800"/>
                      <a:pt x="147225" y="343383"/>
                    </a:cubicBezTo>
                    <a:cubicBezTo>
                      <a:pt x="130217" y="335090"/>
                      <a:pt x="111968" y="328470"/>
                      <a:pt x="97827" y="315469"/>
                    </a:cubicBezTo>
                    <a:cubicBezTo>
                      <a:pt x="79889" y="297353"/>
                      <a:pt x="61090" y="279213"/>
                      <a:pt x="48884" y="256580"/>
                    </a:cubicBezTo>
                    <a:cubicBezTo>
                      <a:pt x="35173" y="231175"/>
                      <a:pt x="22107" y="203977"/>
                      <a:pt x="19933" y="174795"/>
                    </a:cubicBezTo>
                    <a:cubicBezTo>
                      <a:pt x="19790" y="159380"/>
                      <a:pt x="19312" y="143654"/>
                      <a:pt x="23851" y="1287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37"/>
              <p:cNvSpPr/>
              <p:nvPr/>
            </p:nvSpPr>
            <p:spPr>
              <a:xfrm>
                <a:off x="13173977" y="7848733"/>
                <a:ext cx="73667" cy="70527"/>
              </a:xfrm>
              <a:custGeom>
                <a:rect b="b" l="l" r="r" t="t"/>
                <a:pathLst>
                  <a:path extrusionOk="0" h="70527" w="73667">
                    <a:moveTo>
                      <a:pt x="38716" y="47966"/>
                    </a:moveTo>
                    <a:cubicBezTo>
                      <a:pt x="48127" y="55973"/>
                      <a:pt x="56845" y="66035"/>
                      <a:pt x="68574" y="70528"/>
                    </a:cubicBezTo>
                    <a:cubicBezTo>
                      <a:pt x="85390" y="69237"/>
                      <a:pt x="55484" y="46293"/>
                      <a:pt x="51949" y="41537"/>
                    </a:cubicBezTo>
                    <a:cubicBezTo>
                      <a:pt x="38596" y="28608"/>
                      <a:pt x="26701" y="14196"/>
                      <a:pt x="12990" y="1721"/>
                    </a:cubicBezTo>
                    <a:cubicBezTo>
                      <a:pt x="5848" y="-4039"/>
                      <a:pt x="-4041" y="5927"/>
                      <a:pt x="1739" y="13001"/>
                    </a:cubicBezTo>
                    <a:cubicBezTo>
                      <a:pt x="13850" y="24808"/>
                      <a:pt x="26462" y="36256"/>
                      <a:pt x="38716" y="479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37"/>
              <p:cNvSpPr/>
              <p:nvPr/>
            </p:nvSpPr>
            <p:spPr>
              <a:xfrm>
                <a:off x="13339691" y="7773832"/>
                <a:ext cx="14465" cy="109319"/>
              </a:xfrm>
              <a:custGeom>
                <a:rect b="b" l="l" r="r" t="t"/>
                <a:pathLst>
                  <a:path extrusionOk="0" h="109319" w="14465">
                    <a:moveTo>
                      <a:pt x="3851" y="104155"/>
                    </a:moveTo>
                    <a:cubicBezTo>
                      <a:pt x="4353" y="106019"/>
                      <a:pt x="5093" y="109317"/>
                      <a:pt x="7410" y="109317"/>
                    </a:cubicBezTo>
                    <a:cubicBezTo>
                      <a:pt x="8461" y="109365"/>
                      <a:pt x="9441" y="108576"/>
                      <a:pt x="9441" y="107405"/>
                    </a:cubicBezTo>
                    <a:cubicBezTo>
                      <a:pt x="9417" y="96172"/>
                      <a:pt x="10110" y="84987"/>
                      <a:pt x="10922" y="73778"/>
                    </a:cubicBezTo>
                    <a:cubicBezTo>
                      <a:pt x="12259" y="54228"/>
                      <a:pt x="12689" y="34368"/>
                      <a:pt x="13979" y="14746"/>
                    </a:cubicBezTo>
                    <a:cubicBezTo>
                      <a:pt x="14648" y="8962"/>
                      <a:pt x="15938" y="526"/>
                      <a:pt x="7267" y="0"/>
                    </a:cubicBezTo>
                    <a:cubicBezTo>
                      <a:pt x="3445" y="0"/>
                      <a:pt x="-162" y="3298"/>
                      <a:pt x="6" y="7265"/>
                    </a:cubicBezTo>
                    <a:cubicBezTo>
                      <a:pt x="364" y="14244"/>
                      <a:pt x="746" y="21199"/>
                      <a:pt x="889" y="28202"/>
                    </a:cubicBezTo>
                    <a:cubicBezTo>
                      <a:pt x="1869" y="53487"/>
                      <a:pt x="173" y="79060"/>
                      <a:pt x="3851" y="1041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37"/>
              <p:cNvSpPr/>
              <p:nvPr/>
            </p:nvSpPr>
            <p:spPr>
              <a:xfrm>
                <a:off x="13457731" y="7807904"/>
                <a:ext cx="69874" cy="71103"/>
              </a:xfrm>
              <a:custGeom>
                <a:rect b="b" l="l" r="r" t="t"/>
                <a:pathLst>
                  <a:path extrusionOk="0" h="71103" w="69874">
                    <a:moveTo>
                      <a:pt x="15706" y="63653"/>
                    </a:moveTo>
                    <a:cubicBezTo>
                      <a:pt x="33477" y="48716"/>
                      <a:pt x="50843" y="31006"/>
                      <a:pt x="67396" y="14300"/>
                    </a:cubicBezTo>
                    <a:cubicBezTo>
                      <a:pt x="75374" y="5768"/>
                      <a:pt x="62165" y="-5752"/>
                      <a:pt x="54903" y="3306"/>
                    </a:cubicBezTo>
                    <a:cubicBezTo>
                      <a:pt x="45277" y="18076"/>
                      <a:pt x="33071" y="31102"/>
                      <a:pt x="20555" y="43482"/>
                    </a:cubicBezTo>
                    <a:cubicBezTo>
                      <a:pt x="14368" y="49791"/>
                      <a:pt x="7775" y="55718"/>
                      <a:pt x="1541" y="61956"/>
                    </a:cubicBezTo>
                    <a:cubicBezTo>
                      <a:pt x="-466" y="64083"/>
                      <a:pt x="-561" y="67453"/>
                      <a:pt x="1541" y="69556"/>
                    </a:cubicBezTo>
                    <a:cubicBezTo>
                      <a:pt x="6915" y="74384"/>
                      <a:pt x="11669" y="66640"/>
                      <a:pt x="15706" y="636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37"/>
              <p:cNvSpPr/>
              <p:nvPr/>
            </p:nvSpPr>
            <p:spPr>
              <a:xfrm>
                <a:off x="13567275" y="7952119"/>
                <a:ext cx="68674" cy="25654"/>
              </a:xfrm>
              <a:custGeom>
                <a:rect b="b" l="l" r="r" t="t"/>
                <a:pathLst>
                  <a:path extrusionOk="0" h="25654" w="68674">
                    <a:moveTo>
                      <a:pt x="18548" y="23760"/>
                    </a:moveTo>
                    <a:cubicBezTo>
                      <a:pt x="32736" y="20151"/>
                      <a:pt x="46877" y="17402"/>
                      <a:pt x="61567" y="16733"/>
                    </a:cubicBezTo>
                    <a:cubicBezTo>
                      <a:pt x="72460" y="15251"/>
                      <a:pt x="70143" y="-1431"/>
                      <a:pt x="59298" y="99"/>
                    </a:cubicBezTo>
                    <a:cubicBezTo>
                      <a:pt x="53852" y="1151"/>
                      <a:pt x="48908" y="2274"/>
                      <a:pt x="42649" y="3756"/>
                    </a:cubicBezTo>
                    <a:cubicBezTo>
                      <a:pt x="30897" y="6337"/>
                      <a:pt x="19384" y="9898"/>
                      <a:pt x="8014" y="13817"/>
                    </a:cubicBezTo>
                    <a:cubicBezTo>
                      <a:pt x="2711" y="14487"/>
                      <a:pt x="-3165" y="19147"/>
                      <a:pt x="1994" y="24118"/>
                    </a:cubicBezTo>
                    <a:cubicBezTo>
                      <a:pt x="6772" y="27345"/>
                      <a:pt x="13317" y="24620"/>
                      <a:pt x="18548" y="237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37"/>
              <p:cNvSpPr/>
              <p:nvPr/>
            </p:nvSpPr>
            <p:spPr>
              <a:xfrm>
                <a:off x="13107877" y="8047833"/>
                <a:ext cx="60122" cy="16677"/>
              </a:xfrm>
              <a:custGeom>
                <a:rect b="b" l="l" r="r" t="t"/>
                <a:pathLst>
                  <a:path extrusionOk="0" h="16677" w="60122">
                    <a:moveTo>
                      <a:pt x="8623" y="16474"/>
                    </a:moveTo>
                    <a:cubicBezTo>
                      <a:pt x="15765" y="14754"/>
                      <a:pt x="23002" y="13248"/>
                      <a:pt x="30264" y="12172"/>
                    </a:cubicBezTo>
                    <a:cubicBezTo>
                      <a:pt x="38720" y="10786"/>
                      <a:pt x="47367" y="10858"/>
                      <a:pt x="55870" y="10284"/>
                    </a:cubicBezTo>
                    <a:cubicBezTo>
                      <a:pt x="58283" y="9998"/>
                      <a:pt x="60122" y="7823"/>
                      <a:pt x="60122" y="5409"/>
                    </a:cubicBezTo>
                    <a:cubicBezTo>
                      <a:pt x="60122" y="3019"/>
                      <a:pt x="58283" y="820"/>
                      <a:pt x="55870" y="533"/>
                    </a:cubicBezTo>
                    <a:cubicBezTo>
                      <a:pt x="39150" y="-972"/>
                      <a:pt x="22453" y="964"/>
                      <a:pt x="5876" y="3186"/>
                    </a:cubicBezTo>
                    <a:cubicBezTo>
                      <a:pt x="1839" y="3664"/>
                      <a:pt x="-836" y="7871"/>
                      <a:pt x="239" y="11742"/>
                    </a:cubicBezTo>
                    <a:cubicBezTo>
                      <a:pt x="1242" y="15399"/>
                      <a:pt x="5088" y="17335"/>
                      <a:pt x="8623" y="164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13322791" y="8524232"/>
                <a:ext cx="71507" cy="93217"/>
              </a:xfrm>
              <a:custGeom>
                <a:rect b="b" l="l" r="r" t="t"/>
                <a:pathLst>
                  <a:path extrusionOk="0" h="93217" w="71507">
                    <a:moveTo>
                      <a:pt x="59327" y="92515"/>
                    </a:moveTo>
                    <a:cubicBezTo>
                      <a:pt x="70864" y="96889"/>
                      <a:pt x="76908" y="79562"/>
                      <a:pt x="65108" y="75833"/>
                    </a:cubicBezTo>
                    <a:cubicBezTo>
                      <a:pt x="40027" y="68305"/>
                      <a:pt x="15734" y="49663"/>
                      <a:pt x="11435" y="22442"/>
                    </a:cubicBezTo>
                    <a:cubicBezTo>
                      <a:pt x="9858" y="18426"/>
                      <a:pt x="10838" y="-4708"/>
                      <a:pt x="3337" y="860"/>
                    </a:cubicBezTo>
                    <a:cubicBezTo>
                      <a:pt x="-10708" y="42613"/>
                      <a:pt x="21802" y="78749"/>
                      <a:pt x="59327" y="925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1" name="Google Shape;1781;p37"/>
            <p:cNvSpPr/>
            <p:nvPr/>
          </p:nvSpPr>
          <p:spPr>
            <a:xfrm>
              <a:off x="12749866" y="8320560"/>
              <a:ext cx="1161232" cy="622489"/>
            </a:xfrm>
            <a:custGeom>
              <a:rect b="b" l="l" r="r" t="t"/>
              <a:pathLst>
                <a:path extrusionOk="0" h="622489" w="1161232">
                  <a:moveTo>
                    <a:pt x="1159977" y="168923"/>
                  </a:moveTo>
                  <a:cubicBezTo>
                    <a:pt x="1162103" y="217272"/>
                    <a:pt x="1160813" y="265716"/>
                    <a:pt x="1161124" y="314113"/>
                  </a:cubicBezTo>
                  <a:cubicBezTo>
                    <a:pt x="1159547" y="378379"/>
                    <a:pt x="1162485" y="449767"/>
                    <a:pt x="1124124" y="505214"/>
                  </a:cubicBezTo>
                  <a:cubicBezTo>
                    <a:pt x="1106591" y="524836"/>
                    <a:pt x="1073030" y="518742"/>
                    <a:pt x="1048809" y="521490"/>
                  </a:cubicBezTo>
                  <a:cubicBezTo>
                    <a:pt x="993393" y="524717"/>
                    <a:pt x="937785" y="528182"/>
                    <a:pt x="882225" y="532102"/>
                  </a:cubicBezTo>
                  <a:cubicBezTo>
                    <a:pt x="835789" y="536332"/>
                    <a:pt x="786392" y="537431"/>
                    <a:pt x="739264" y="539965"/>
                  </a:cubicBezTo>
                  <a:cubicBezTo>
                    <a:pt x="628430" y="548879"/>
                    <a:pt x="516403" y="554519"/>
                    <a:pt x="405402" y="566804"/>
                  </a:cubicBezTo>
                  <a:cubicBezTo>
                    <a:pt x="375998" y="567879"/>
                    <a:pt x="346355" y="571512"/>
                    <a:pt x="317022" y="574261"/>
                  </a:cubicBezTo>
                  <a:cubicBezTo>
                    <a:pt x="309402" y="575145"/>
                    <a:pt x="301663" y="575838"/>
                    <a:pt x="294019" y="577009"/>
                  </a:cubicBezTo>
                  <a:cubicBezTo>
                    <a:pt x="294449" y="574452"/>
                    <a:pt x="294712" y="572062"/>
                    <a:pt x="294760" y="570030"/>
                  </a:cubicBezTo>
                  <a:cubicBezTo>
                    <a:pt x="294640" y="547541"/>
                    <a:pt x="292467" y="525123"/>
                    <a:pt x="292084" y="502633"/>
                  </a:cubicBezTo>
                  <a:cubicBezTo>
                    <a:pt x="291105" y="428090"/>
                    <a:pt x="280428" y="354288"/>
                    <a:pt x="272497" y="280295"/>
                  </a:cubicBezTo>
                  <a:cubicBezTo>
                    <a:pt x="269344" y="243059"/>
                    <a:pt x="264663" y="206110"/>
                    <a:pt x="259909" y="169018"/>
                  </a:cubicBezTo>
                  <a:cubicBezTo>
                    <a:pt x="258046" y="156543"/>
                    <a:pt x="258285" y="143111"/>
                    <a:pt x="253460" y="131400"/>
                  </a:cubicBezTo>
                  <a:cubicBezTo>
                    <a:pt x="252433" y="129727"/>
                    <a:pt x="249996" y="129512"/>
                    <a:pt x="248778" y="131089"/>
                  </a:cubicBezTo>
                  <a:cubicBezTo>
                    <a:pt x="247178" y="134149"/>
                    <a:pt x="248085" y="137997"/>
                    <a:pt x="248062" y="141366"/>
                  </a:cubicBezTo>
                  <a:cubicBezTo>
                    <a:pt x="248635" y="156567"/>
                    <a:pt x="248706" y="171767"/>
                    <a:pt x="249757" y="186919"/>
                  </a:cubicBezTo>
                  <a:cubicBezTo>
                    <a:pt x="253770" y="235650"/>
                    <a:pt x="255562" y="285147"/>
                    <a:pt x="259981" y="334093"/>
                  </a:cubicBezTo>
                  <a:cubicBezTo>
                    <a:pt x="265738" y="381032"/>
                    <a:pt x="270037" y="428019"/>
                    <a:pt x="272163" y="475292"/>
                  </a:cubicBezTo>
                  <a:cubicBezTo>
                    <a:pt x="272760" y="496850"/>
                    <a:pt x="273142" y="518359"/>
                    <a:pt x="274337" y="539893"/>
                  </a:cubicBezTo>
                  <a:cubicBezTo>
                    <a:pt x="274098" y="554137"/>
                    <a:pt x="278947" y="570293"/>
                    <a:pt x="271231" y="583151"/>
                  </a:cubicBezTo>
                  <a:cubicBezTo>
                    <a:pt x="263588" y="587286"/>
                    <a:pt x="258166" y="594504"/>
                    <a:pt x="251047" y="599427"/>
                  </a:cubicBezTo>
                  <a:cubicBezTo>
                    <a:pt x="236835" y="608222"/>
                    <a:pt x="222025" y="616945"/>
                    <a:pt x="205902" y="621630"/>
                  </a:cubicBezTo>
                  <a:cubicBezTo>
                    <a:pt x="174921" y="625477"/>
                    <a:pt x="144872" y="615344"/>
                    <a:pt x="114321" y="612213"/>
                  </a:cubicBezTo>
                  <a:cubicBezTo>
                    <a:pt x="90888" y="609011"/>
                    <a:pt x="69032" y="606262"/>
                    <a:pt x="46005" y="598710"/>
                  </a:cubicBezTo>
                  <a:cubicBezTo>
                    <a:pt x="44692" y="598112"/>
                    <a:pt x="40368" y="596965"/>
                    <a:pt x="40225" y="594217"/>
                  </a:cubicBezTo>
                  <a:cubicBezTo>
                    <a:pt x="35065" y="572396"/>
                    <a:pt x="33393" y="549931"/>
                    <a:pt x="31339" y="527632"/>
                  </a:cubicBezTo>
                  <a:cubicBezTo>
                    <a:pt x="28210" y="490397"/>
                    <a:pt x="23457" y="453328"/>
                    <a:pt x="19826" y="416141"/>
                  </a:cubicBezTo>
                  <a:cubicBezTo>
                    <a:pt x="15431" y="366525"/>
                    <a:pt x="11919" y="316861"/>
                    <a:pt x="7405" y="267270"/>
                  </a:cubicBezTo>
                  <a:cubicBezTo>
                    <a:pt x="4204" y="214977"/>
                    <a:pt x="4323" y="162589"/>
                    <a:pt x="2365" y="110249"/>
                  </a:cubicBezTo>
                  <a:cubicBezTo>
                    <a:pt x="1839" y="95766"/>
                    <a:pt x="932" y="81474"/>
                    <a:pt x="0" y="67206"/>
                  </a:cubicBezTo>
                  <a:cubicBezTo>
                    <a:pt x="3870" y="67349"/>
                    <a:pt x="8002" y="66967"/>
                    <a:pt x="10415" y="67134"/>
                  </a:cubicBezTo>
                  <a:cubicBezTo>
                    <a:pt x="27947" y="66441"/>
                    <a:pt x="45504" y="66704"/>
                    <a:pt x="63013" y="67732"/>
                  </a:cubicBezTo>
                  <a:cubicBezTo>
                    <a:pt x="176450" y="66226"/>
                    <a:pt x="289242" y="51145"/>
                    <a:pt x="401723" y="37021"/>
                  </a:cubicBezTo>
                  <a:cubicBezTo>
                    <a:pt x="421979" y="34583"/>
                    <a:pt x="442426" y="33244"/>
                    <a:pt x="462562" y="30018"/>
                  </a:cubicBezTo>
                  <a:cubicBezTo>
                    <a:pt x="447848" y="52460"/>
                    <a:pt x="437314" y="78032"/>
                    <a:pt x="428070" y="102816"/>
                  </a:cubicBezTo>
                  <a:cubicBezTo>
                    <a:pt x="411732" y="157881"/>
                    <a:pt x="408961" y="226043"/>
                    <a:pt x="425395" y="281299"/>
                  </a:cubicBezTo>
                  <a:cubicBezTo>
                    <a:pt x="442569" y="330197"/>
                    <a:pt x="474195" y="375631"/>
                    <a:pt x="518314" y="403689"/>
                  </a:cubicBezTo>
                  <a:cubicBezTo>
                    <a:pt x="567687" y="437794"/>
                    <a:pt x="621814" y="460689"/>
                    <a:pt x="682510" y="462362"/>
                  </a:cubicBezTo>
                  <a:cubicBezTo>
                    <a:pt x="690464" y="462578"/>
                    <a:pt x="698466" y="462769"/>
                    <a:pt x="706468" y="462769"/>
                  </a:cubicBezTo>
                  <a:cubicBezTo>
                    <a:pt x="727846" y="462769"/>
                    <a:pt x="749272" y="461335"/>
                    <a:pt x="769695" y="454858"/>
                  </a:cubicBezTo>
                  <a:cubicBezTo>
                    <a:pt x="804307" y="442980"/>
                    <a:pt x="838297" y="427158"/>
                    <a:pt x="862614" y="398909"/>
                  </a:cubicBezTo>
                  <a:cubicBezTo>
                    <a:pt x="877686" y="382705"/>
                    <a:pt x="887026" y="362390"/>
                    <a:pt x="899113" y="344035"/>
                  </a:cubicBezTo>
                  <a:cubicBezTo>
                    <a:pt x="910626" y="325776"/>
                    <a:pt x="921876" y="306991"/>
                    <a:pt x="928254" y="286222"/>
                  </a:cubicBezTo>
                  <a:cubicBezTo>
                    <a:pt x="948510" y="218060"/>
                    <a:pt x="941869" y="141127"/>
                    <a:pt x="907353" y="78678"/>
                  </a:cubicBezTo>
                  <a:cubicBezTo>
                    <a:pt x="898659" y="63740"/>
                    <a:pt x="889701" y="48636"/>
                    <a:pt x="877400" y="36208"/>
                  </a:cubicBezTo>
                  <a:cubicBezTo>
                    <a:pt x="867296" y="24402"/>
                    <a:pt x="853609" y="16849"/>
                    <a:pt x="841833" y="7003"/>
                  </a:cubicBezTo>
                  <a:cubicBezTo>
                    <a:pt x="840280" y="5616"/>
                    <a:pt x="838656" y="4206"/>
                    <a:pt x="837008" y="2796"/>
                  </a:cubicBezTo>
                  <a:cubicBezTo>
                    <a:pt x="872073" y="2844"/>
                    <a:pt x="907162" y="4780"/>
                    <a:pt x="942228" y="4756"/>
                  </a:cubicBezTo>
                  <a:cubicBezTo>
                    <a:pt x="990717" y="5521"/>
                    <a:pt x="1039207" y="3131"/>
                    <a:pt x="1087697" y="4159"/>
                  </a:cubicBezTo>
                  <a:cubicBezTo>
                    <a:pt x="1106089" y="3967"/>
                    <a:pt x="1124315" y="1219"/>
                    <a:pt x="1142660" y="287"/>
                  </a:cubicBezTo>
                  <a:cubicBezTo>
                    <a:pt x="1144570" y="96"/>
                    <a:pt x="1146816" y="48"/>
                    <a:pt x="1149157" y="0"/>
                  </a:cubicBezTo>
                  <a:cubicBezTo>
                    <a:pt x="1151091" y="19168"/>
                    <a:pt x="1153002" y="38335"/>
                    <a:pt x="1154173" y="57526"/>
                  </a:cubicBezTo>
                  <a:cubicBezTo>
                    <a:pt x="1156036" y="93734"/>
                    <a:pt x="1157421" y="132356"/>
                    <a:pt x="1159977" y="1689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13183733" y="8279189"/>
              <a:ext cx="486442" cy="484903"/>
            </a:xfrm>
            <a:custGeom>
              <a:rect b="b" l="l" r="r" t="t"/>
              <a:pathLst>
                <a:path extrusionOk="0" h="484903" w="486442">
                  <a:moveTo>
                    <a:pt x="391913" y="358160"/>
                  </a:moveTo>
                  <a:cubicBezTo>
                    <a:pt x="410688" y="321044"/>
                    <a:pt x="418738" y="278837"/>
                    <a:pt x="418260" y="237395"/>
                  </a:cubicBezTo>
                  <a:cubicBezTo>
                    <a:pt x="417472" y="219877"/>
                    <a:pt x="411954" y="203051"/>
                    <a:pt x="408276" y="186035"/>
                  </a:cubicBezTo>
                  <a:cubicBezTo>
                    <a:pt x="404143" y="169664"/>
                    <a:pt x="396715" y="154009"/>
                    <a:pt x="387303" y="140004"/>
                  </a:cubicBezTo>
                  <a:cubicBezTo>
                    <a:pt x="378155" y="128317"/>
                    <a:pt x="366068" y="119427"/>
                    <a:pt x="354698" y="110106"/>
                  </a:cubicBezTo>
                  <a:cubicBezTo>
                    <a:pt x="339506" y="93495"/>
                    <a:pt x="319872" y="82143"/>
                    <a:pt x="298708" y="74710"/>
                  </a:cubicBezTo>
                  <a:cubicBezTo>
                    <a:pt x="265363" y="60060"/>
                    <a:pt x="228076" y="57192"/>
                    <a:pt x="192174" y="61350"/>
                  </a:cubicBezTo>
                  <a:cubicBezTo>
                    <a:pt x="135014" y="68711"/>
                    <a:pt x="89104" y="101621"/>
                    <a:pt x="64692" y="153914"/>
                  </a:cubicBezTo>
                  <a:cubicBezTo>
                    <a:pt x="26163" y="212707"/>
                    <a:pt x="51363" y="287895"/>
                    <a:pt x="87241" y="341717"/>
                  </a:cubicBezTo>
                  <a:cubicBezTo>
                    <a:pt x="101883" y="361171"/>
                    <a:pt x="118652" y="379502"/>
                    <a:pt x="137212" y="395300"/>
                  </a:cubicBezTo>
                  <a:cubicBezTo>
                    <a:pt x="151257" y="406318"/>
                    <a:pt x="168073" y="412747"/>
                    <a:pt x="184029" y="420419"/>
                  </a:cubicBezTo>
                  <a:cubicBezTo>
                    <a:pt x="199914" y="428855"/>
                    <a:pt x="217948" y="431484"/>
                    <a:pt x="235720" y="432416"/>
                  </a:cubicBezTo>
                  <a:cubicBezTo>
                    <a:pt x="240449" y="432846"/>
                    <a:pt x="245226" y="433061"/>
                    <a:pt x="250099" y="433061"/>
                  </a:cubicBezTo>
                  <a:cubicBezTo>
                    <a:pt x="304465" y="433085"/>
                    <a:pt x="366164" y="406533"/>
                    <a:pt x="391913" y="358160"/>
                  </a:cubicBezTo>
                  <a:close/>
                  <a:moveTo>
                    <a:pt x="421963" y="83625"/>
                  </a:moveTo>
                  <a:cubicBezTo>
                    <a:pt x="487412" y="147676"/>
                    <a:pt x="504634" y="262466"/>
                    <a:pt x="466272" y="345015"/>
                  </a:cubicBezTo>
                  <a:cubicBezTo>
                    <a:pt x="460372" y="356368"/>
                    <a:pt x="452991" y="368293"/>
                    <a:pt x="445539" y="380195"/>
                  </a:cubicBezTo>
                  <a:cubicBezTo>
                    <a:pt x="432162" y="402661"/>
                    <a:pt x="419479" y="425724"/>
                    <a:pt x="398626" y="442287"/>
                  </a:cubicBezTo>
                  <a:cubicBezTo>
                    <a:pt x="385703" y="454332"/>
                    <a:pt x="369771" y="461837"/>
                    <a:pt x="353552" y="468361"/>
                  </a:cubicBezTo>
                  <a:cubicBezTo>
                    <a:pt x="334514" y="477347"/>
                    <a:pt x="314235" y="482988"/>
                    <a:pt x="293167" y="484159"/>
                  </a:cubicBezTo>
                  <a:cubicBezTo>
                    <a:pt x="233665" y="487839"/>
                    <a:pt x="171775" y="478351"/>
                    <a:pt x="121303" y="444940"/>
                  </a:cubicBezTo>
                  <a:cubicBezTo>
                    <a:pt x="94837" y="429477"/>
                    <a:pt x="67964" y="412651"/>
                    <a:pt x="49285" y="387796"/>
                  </a:cubicBezTo>
                  <a:cubicBezTo>
                    <a:pt x="32541" y="364565"/>
                    <a:pt x="16346" y="339925"/>
                    <a:pt x="8583" y="312058"/>
                  </a:cubicBezTo>
                  <a:cubicBezTo>
                    <a:pt x="-3552" y="267915"/>
                    <a:pt x="-1211" y="221382"/>
                    <a:pt x="5716" y="176427"/>
                  </a:cubicBezTo>
                  <a:cubicBezTo>
                    <a:pt x="10350" y="152097"/>
                    <a:pt x="19833" y="129082"/>
                    <a:pt x="30964" y="107046"/>
                  </a:cubicBezTo>
                  <a:cubicBezTo>
                    <a:pt x="40065" y="89217"/>
                    <a:pt x="49906" y="71149"/>
                    <a:pt x="64501" y="57192"/>
                  </a:cubicBezTo>
                  <a:cubicBezTo>
                    <a:pt x="109121" y="17160"/>
                    <a:pt x="158351" y="0"/>
                    <a:pt x="213410" y="0"/>
                  </a:cubicBezTo>
                  <a:cubicBezTo>
                    <a:pt x="228315" y="24"/>
                    <a:pt x="243650" y="1267"/>
                    <a:pt x="259439" y="3657"/>
                  </a:cubicBezTo>
                  <a:cubicBezTo>
                    <a:pt x="299568" y="9201"/>
                    <a:pt x="339865" y="20291"/>
                    <a:pt x="373401" y="43665"/>
                  </a:cubicBezTo>
                  <a:cubicBezTo>
                    <a:pt x="373664" y="43928"/>
                    <a:pt x="373975" y="44143"/>
                    <a:pt x="374309" y="44286"/>
                  </a:cubicBezTo>
                  <a:cubicBezTo>
                    <a:pt x="375551" y="45170"/>
                    <a:pt x="376793" y="46055"/>
                    <a:pt x="378011" y="46963"/>
                  </a:cubicBezTo>
                  <a:cubicBezTo>
                    <a:pt x="390026" y="61661"/>
                    <a:pt x="407559" y="71293"/>
                    <a:pt x="421963" y="83625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12847789" y="8229860"/>
              <a:ext cx="85147" cy="51288"/>
            </a:xfrm>
            <a:custGeom>
              <a:rect b="b" l="l" r="r" t="t"/>
              <a:pathLst>
                <a:path extrusionOk="0" h="51288" w="85147">
                  <a:moveTo>
                    <a:pt x="77165" y="11878"/>
                  </a:moveTo>
                  <a:cubicBezTo>
                    <a:pt x="89252" y="16013"/>
                    <a:pt x="85836" y="30472"/>
                    <a:pt x="78599" y="37761"/>
                  </a:cubicBezTo>
                  <a:cubicBezTo>
                    <a:pt x="70334" y="47202"/>
                    <a:pt x="57244" y="49950"/>
                    <a:pt x="45277" y="51289"/>
                  </a:cubicBezTo>
                  <a:cubicBezTo>
                    <a:pt x="-32928" y="51145"/>
                    <a:pt x="3213" y="-24"/>
                    <a:pt x="55882" y="0"/>
                  </a:cubicBezTo>
                  <a:cubicBezTo>
                    <a:pt x="57555" y="0"/>
                    <a:pt x="59274" y="48"/>
                    <a:pt x="60970" y="143"/>
                  </a:cubicBezTo>
                  <a:cubicBezTo>
                    <a:pt x="61663" y="8628"/>
                    <a:pt x="71337" y="8652"/>
                    <a:pt x="77165" y="11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12746291" y="8061942"/>
              <a:ext cx="1150748" cy="314519"/>
            </a:xfrm>
            <a:custGeom>
              <a:rect b="b" l="l" r="r" t="t"/>
              <a:pathLst>
                <a:path extrusionOk="0" h="314519" w="1150748">
                  <a:moveTo>
                    <a:pt x="198752" y="213376"/>
                  </a:moveTo>
                  <a:cubicBezTo>
                    <a:pt x="211507" y="195929"/>
                    <a:pt x="207876" y="169998"/>
                    <a:pt x="186283" y="161896"/>
                  </a:cubicBezTo>
                  <a:cubicBezTo>
                    <a:pt x="181123" y="159817"/>
                    <a:pt x="175271" y="156375"/>
                    <a:pt x="169562" y="157666"/>
                  </a:cubicBezTo>
                  <a:cubicBezTo>
                    <a:pt x="139871" y="149660"/>
                    <a:pt x="99288" y="158718"/>
                    <a:pt x="85076" y="188425"/>
                  </a:cubicBezTo>
                  <a:cubicBezTo>
                    <a:pt x="72655" y="215933"/>
                    <a:pt x="105093" y="236582"/>
                    <a:pt x="129194" y="237969"/>
                  </a:cubicBezTo>
                  <a:cubicBezTo>
                    <a:pt x="133159" y="238399"/>
                    <a:pt x="137244" y="238662"/>
                    <a:pt x="141376" y="238662"/>
                  </a:cubicBezTo>
                  <a:cubicBezTo>
                    <a:pt x="163185" y="238662"/>
                    <a:pt x="186092" y="231970"/>
                    <a:pt x="198752" y="213376"/>
                  </a:cubicBezTo>
                  <a:close/>
                  <a:moveTo>
                    <a:pt x="783780" y="84748"/>
                  </a:moveTo>
                  <a:cubicBezTo>
                    <a:pt x="784067" y="73133"/>
                    <a:pt x="784330" y="61565"/>
                    <a:pt x="784115" y="49950"/>
                  </a:cubicBezTo>
                  <a:cubicBezTo>
                    <a:pt x="784306" y="37666"/>
                    <a:pt x="770547" y="34153"/>
                    <a:pt x="760539" y="34965"/>
                  </a:cubicBezTo>
                  <a:cubicBezTo>
                    <a:pt x="719454" y="36782"/>
                    <a:pt x="678656" y="42159"/>
                    <a:pt x="637786" y="46389"/>
                  </a:cubicBezTo>
                  <a:cubicBezTo>
                    <a:pt x="605420" y="48779"/>
                    <a:pt x="573818" y="56355"/>
                    <a:pt x="541690" y="60347"/>
                  </a:cubicBezTo>
                  <a:cubicBezTo>
                    <a:pt x="526761" y="63621"/>
                    <a:pt x="502540" y="60944"/>
                    <a:pt x="494801" y="76790"/>
                  </a:cubicBezTo>
                  <a:cubicBezTo>
                    <a:pt x="492986" y="81904"/>
                    <a:pt x="491003" y="88715"/>
                    <a:pt x="495948" y="92659"/>
                  </a:cubicBezTo>
                  <a:cubicBezTo>
                    <a:pt x="494682" y="101884"/>
                    <a:pt x="493440" y="111157"/>
                    <a:pt x="492580" y="120406"/>
                  </a:cubicBezTo>
                  <a:cubicBezTo>
                    <a:pt x="492436" y="126668"/>
                    <a:pt x="497859" y="131472"/>
                    <a:pt x="503520" y="132930"/>
                  </a:cubicBezTo>
                  <a:cubicBezTo>
                    <a:pt x="506959" y="133718"/>
                    <a:pt x="510423" y="134029"/>
                    <a:pt x="513910" y="134029"/>
                  </a:cubicBezTo>
                  <a:cubicBezTo>
                    <a:pt x="521100" y="134029"/>
                    <a:pt x="528362" y="132786"/>
                    <a:pt x="535528" y="132093"/>
                  </a:cubicBezTo>
                  <a:cubicBezTo>
                    <a:pt x="553084" y="130253"/>
                    <a:pt x="570617" y="128652"/>
                    <a:pt x="588197" y="127146"/>
                  </a:cubicBezTo>
                  <a:cubicBezTo>
                    <a:pt x="623096" y="127648"/>
                    <a:pt x="658281" y="119331"/>
                    <a:pt x="693107" y="116917"/>
                  </a:cubicBezTo>
                  <a:cubicBezTo>
                    <a:pt x="715369" y="115459"/>
                    <a:pt x="739542" y="113452"/>
                    <a:pt x="762067" y="112328"/>
                  </a:cubicBezTo>
                  <a:cubicBezTo>
                    <a:pt x="780771" y="113452"/>
                    <a:pt x="783613" y="100402"/>
                    <a:pt x="783780" y="84748"/>
                  </a:cubicBezTo>
                  <a:close/>
                  <a:moveTo>
                    <a:pt x="1149865" y="229699"/>
                  </a:moveTo>
                  <a:cubicBezTo>
                    <a:pt x="1150152" y="232902"/>
                    <a:pt x="1150462" y="236105"/>
                    <a:pt x="1150749" y="239307"/>
                  </a:cubicBezTo>
                  <a:cubicBezTo>
                    <a:pt x="1143487" y="239809"/>
                    <a:pt x="1134960" y="240526"/>
                    <a:pt x="1126432" y="241123"/>
                  </a:cubicBezTo>
                  <a:cubicBezTo>
                    <a:pt x="1082696" y="246357"/>
                    <a:pt x="1038506" y="242581"/>
                    <a:pt x="994603" y="245688"/>
                  </a:cubicBezTo>
                  <a:cubicBezTo>
                    <a:pt x="957602" y="246907"/>
                    <a:pt x="920578" y="246668"/>
                    <a:pt x="883578" y="247194"/>
                  </a:cubicBezTo>
                  <a:cubicBezTo>
                    <a:pt x="864326" y="247863"/>
                    <a:pt x="843807" y="245856"/>
                    <a:pt x="824937" y="250492"/>
                  </a:cubicBezTo>
                  <a:cubicBezTo>
                    <a:pt x="823432" y="250349"/>
                    <a:pt x="821879" y="250635"/>
                    <a:pt x="820398" y="251281"/>
                  </a:cubicBezTo>
                  <a:cubicBezTo>
                    <a:pt x="784139" y="219805"/>
                    <a:pt x="736055" y="208046"/>
                    <a:pt x="689548" y="201737"/>
                  </a:cubicBezTo>
                  <a:cubicBezTo>
                    <a:pt x="615476" y="191532"/>
                    <a:pt x="551556" y="207353"/>
                    <a:pt x="493846" y="255917"/>
                  </a:cubicBezTo>
                  <a:cubicBezTo>
                    <a:pt x="490191" y="259192"/>
                    <a:pt x="486728" y="262633"/>
                    <a:pt x="483431" y="266218"/>
                  </a:cubicBezTo>
                  <a:lnTo>
                    <a:pt x="483407" y="266218"/>
                  </a:lnTo>
                  <a:cubicBezTo>
                    <a:pt x="481425" y="266075"/>
                    <a:pt x="479299" y="266314"/>
                    <a:pt x="477268" y="266935"/>
                  </a:cubicBezTo>
                  <a:cubicBezTo>
                    <a:pt x="416095" y="276423"/>
                    <a:pt x="354181" y="281394"/>
                    <a:pt x="292888" y="290452"/>
                  </a:cubicBezTo>
                  <a:cubicBezTo>
                    <a:pt x="263771" y="292747"/>
                    <a:pt x="234844" y="296117"/>
                    <a:pt x="205870" y="299582"/>
                  </a:cubicBezTo>
                  <a:cubicBezTo>
                    <a:pt x="181721" y="302139"/>
                    <a:pt x="157476" y="302402"/>
                    <a:pt x="133398" y="306011"/>
                  </a:cubicBezTo>
                  <a:cubicBezTo>
                    <a:pt x="103994" y="307063"/>
                    <a:pt x="74876" y="310408"/>
                    <a:pt x="45424" y="309763"/>
                  </a:cubicBezTo>
                  <a:cubicBezTo>
                    <a:pt x="37159" y="310767"/>
                    <a:pt x="15303" y="310671"/>
                    <a:pt x="2787" y="314519"/>
                  </a:cubicBezTo>
                  <a:cubicBezTo>
                    <a:pt x="1545" y="295686"/>
                    <a:pt x="422" y="276853"/>
                    <a:pt x="135" y="257614"/>
                  </a:cubicBezTo>
                  <a:cubicBezTo>
                    <a:pt x="-271" y="248867"/>
                    <a:pt x="374" y="240048"/>
                    <a:pt x="302" y="231325"/>
                  </a:cubicBezTo>
                  <a:cubicBezTo>
                    <a:pt x="1306" y="230870"/>
                    <a:pt x="2189" y="230010"/>
                    <a:pt x="2476" y="228982"/>
                  </a:cubicBezTo>
                  <a:cubicBezTo>
                    <a:pt x="5008" y="225182"/>
                    <a:pt x="7659" y="221430"/>
                    <a:pt x="10048" y="217558"/>
                  </a:cubicBezTo>
                  <a:cubicBezTo>
                    <a:pt x="31331" y="183525"/>
                    <a:pt x="58609" y="151930"/>
                    <a:pt x="93412" y="130683"/>
                  </a:cubicBezTo>
                  <a:cubicBezTo>
                    <a:pt x="115412" y="114575"/>
                    <a:pt x="141448" y="110703"/>
                    <a:pt x="168368" y="112233"/>
                  </a:cubicBezTo>
                  <a:cubicBezTo>
                    <a:pt x="188098" y="112520"/>
                    <a:pt x="204604" y="123083"/>
                    <a:pt x="220656" y="133240"/>
                  </a:cubicBezTo>
                  <a:cubicBezTo>
                    <a:pt x="235131" y="141295"/>
                    <a:pt x="251517" y="145477"/>
                    <a:pt x="267951" y="146720"/>
                  </a:cubicBezTo>
                  <a:cubicBezTo>
                    <a:pt x="297284" y="150185"/>
                    <a:pt x="325517" y="141032"/>
                    <a:pt x="354420" y="138427"/>
                  </a:cubicBezTo>
                  <a:cubicBezTo>
                    <a:pt x="372478" y="137399"/>
                    <a:pt x="392304" y="134722"/>
                    <a:pt x="410315" y="131233"/>
                  </a:cubicBezTo>
                  <a:cubicBezTo>
                    <a:pt x="416453" y="130325"/>
                    <a:pt x="422497" y="128580"/>
                    <a:pt x="427680" y="125115"/>
                  </a:cubicBezTo>
                  <a:cubicBezTo>
                    <a:pt x="445786" y="110512"/>
                    <a:pt x="435085" y="81235"/>
                    <a:pt x="449680" y="64123"/>
                  </a:cubicBezTo>
                  <a:cubicBezTo>
                    <a:pt x="462483" y="52340"/>
                    <a:pt x="481353" y="52675"/>
                    <a:pt x="497070" y="47178"/>
                  </a:cubicBezTo>
                  <a:cubicBezTo>
                    <a:pt x="529102" y="38741"/>
                    <a:pt x="561875" y="33866"/>
                    <a:pt x="594623" y="29158"/>
                  </a:cubicBezTo>
                  <a:cubicBezTo>
                    <a:pt x="651903" y="22537"/>
                    <a:pt x="708156" y="9703"/>
                    <a:pt x="765531" y="4087"/>
                  </a:cubicBezTo>
                  <a:cubicBezTo>
                    <a:pt x="784377" y="1912"/>
                    <a:pt x="803224" y="167"/>
                    <a:pt x="822190" y="0"/>
                  </a:cubicBezTo>
                  <a:cubicBezTo>
                    <a:pt x="839842" y="6477"/>
                    <a:pt x="849612" y="25836"/>
                    <a:pt x="858760" y="41370"/>
                  </a:cubicBezTo>
                  <a:cubicBezTo>
                    <a:pt x="864111" y="55041"/>
                    <a:pt x="879016" y="57479"/>
                    <a:pt x="892034" y="58458"/>
                  </a:cubicBezTo>
                  <a:cubicBezTo>
                    <a:pt x="906820" y="60084"/>
                    <a:pt x="921653" y="60633"/>
                    <a:pt x="936463" y="61494"/>
                  </a:cubicBezTo>
                  <a:cubicBezTo>
                    <a:pt x="965103" y="63979"/>
                    <a:pt x="995702" y="65007"/>
                    <a:pt x="1024556" y="69715"/>
                  </a:cubicBezTo>
                  <a:cubicBezTo>
                    <a:pt x="1049064" y="73444"/>
                    <a:pt x="1075459" y="74161"/>
                    <a:pt x="1096049" y="89576"/>
                  </a:cubicBezTo>
                  <a:cubicBezTo>
                    <a:pt x="1135892" y="121076"/>
                    <a:pt x="1145255" y="177001"/>
                    <a:pt x="1147763" y="224920"/>
                  </a:cubicBezTo>
                  <a:cubicBezTo>
                    <a:pt x="1148002" y="226760"/>
                    <a:pt x="1148742" y="228361"/>
                    <a:pt x="1149865" y="22969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13680198" y="8071047"/>
              <a:ext cx="74525" cy="38645"/>
            </a:xfrm>
            <a:custGeom>
              <a:rect b="b" l="l" r="r" t="t"/>
              <a:pathLst>
                <a:path extrusionOk="0" h="38645" w="74525">
                  <a:moveTo>
                    <a:pt x="74526" y="1028"/>
                  </a:moveTo>
                  <a:cubicBezTo>
                    <a:pt x="73236" y="8126"/>
                    <a:pt x="74335" y="20410"/>
                    <a:pt x="73427" y="23493"/>
                  </a:cubicBezTo>
                  <a:cubicBezTo>
                    <a:pt x="73117" y="28369"/>
                    <a:pt x="72543" y="33412"/>
                    <a:pt x="72233" y="38431"/>
                  </a:cubicBezTo>
                  <a:cubicBezTo>
                    <a:pt x="72233" y="38502"/>
                    <a:pt x="72233" y="38574"/>
                    <a:pt x="72209" y="38646"/>
                  </a:cubicBezTo>
                  <a:cubicBezTo>
                    <a:pt x="56635" y="36877"/>
                    <a:pt x="41037" y="35515"/>
                    <a:pt x="25344" y="34822"/>
                  </a:cubicBezTo>
                  <a:cubicBezTo>
                    <a:pt x="18608" y="34033"/>
                    <a:pt x="11680" y="33555"/>
                    <a:pt x="4634" y="33149"/>
                  </a:cubicBezTo>
                  <a:cubicBezTo>
                    <a:pt x="5422" y="30592"/>
                    <a:pt x="4753" y="27222"/>
                    <a:pt x="3846" y="24664"/>
                  </a:cubicBezTo>
                  <a:cubicBezTo>
                    <a:pt x="2030" y="17017"/>
                    <a:pt x="764" y="9225"/>
                    <a:pt x="0" y="1410"/>
                  </a:cubicBezTo>
                  <a:cubicBezTo>
                    <a:pt x="6473" y="1434"/>
                    <a:pt x="12946" y="1482"/>
                    <a:pt x="19348" y="956"/>
                  </a:cubicBezTo>
                  <a:cubicBezTo>
                    <a:pt x="25630" y="382"/>
                    <a:pt x="31912" y="120"/>
                    <a:pt x="38195" y="48"/>
                  </a:cubicBezTo>
                  <a:cubicBezTo>
                    <a:pt x="37788" y="9823"/>
                    <a:pt x="37287" y="19454"/>
                    <a:pt x="35758" y="29277"/>
                  </a:cubicBezTo>
                  <a:cubicBezTo>
                    <a:pt x="35352" y="32527"/>
                    <a:pt x="37908" y="35539"/>
                    <a:pt x="41204" y="35539"/>
                  </a:cubicBezTo>
                  <a:cubicBezTo>
                    <a:pt x="44501" y="35539"/>
                    <a:pt x="47104" y="32527"/>
                    <a:pt x="46650" y="29277"/>
                  </a:cubicBezTo>
                  <a:cubicBezTo>
                    <a:pt x="44931" y="19574"/>
                    <a:pt x="44524" y="9727"/>
                    <a:pt x="43163" y="0"/>
                  </a:cubicBezTo>
                  <a:cubicBezTo>
                    <a:pt x="53649" y="24"/>
                    <a:pt x="64088" y="502"/>
                    <a:pt x="74526" y="1028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13761269" y="8072362"/>
              <a:ext cx="35089" cy="43210"/>
            </a:xfrm>
            <a:custGeom>
              <a:rect b="b" l="l" r="r" t="t"/>
              <a:pathLst>
                <a:path extrusionOk="0" h="43210" w="35089">
                  <a:moveTo>
                    <a:pt x="35089" y="43211"/>
                  </a:moveTo>
                  <a:cubicBezTo>
                    <a:pt x="34158" y="43067"/>
                    <a:pt x="33226" y="42948"/>
                    <a:pt x="32295" y="42828"/>
                  </a:cubicBezTo>
                  <a:cubicBezTo>
                    <a:pt x="23074" y="41490"/>
                    <a:pt x="13830" y="40175"/>
                    <a:pt x="4586" y="38980"/>
                  </a:cubicBezTo>
                  <a:cubicBezTo>
                    <a:pt x="5159" y="37331"/>
                    <a:pt x="5136" y="35419"/>
                    <a:pt x="4300" y="33507"/>
                  </a:cubicBezTo>
                  <a:cubicBezTo>
                    <a:pt x="2389" y="22418"/>
                    <a:pt x="2174" y="11066"/>
                    <a:pt x="0" y="0"/>
                  </a:cubicBezTo>
                  <a:cubicBezTo>
                    <a:pt x="10797" y="526"/>
                    <a:pt x="21546" y="1004"/>
                    <a:pt x="32366" y="956"/>
                  </a:cubicBezTo>
                  <a:cubicBezTo>
                    <a:pt x="33035" y="12882"/>
                    <a:pt x="32223" y="24856"/>
                    <a:pt x="32534" y="36782"/>
                  </a:cubicBezTo>
                  <a:cubicBezTo>
                    <a:pt x="32534" y="39363"/>
                    <a:pt x="33537" y="41585"/>
                    <a:pt x="35089" y="43211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13649194" y="8072505"/>
              <a:ext cx="25265" cy="31141"/>
            </a:xfrm>
            <a:custGeom>
              <a:rect b="b" l="l" r="r" t="t"/>
              <a:pathLst>
                <a:path extrusionOk="0" h="31141" w="25265">
                  <a:moveTo>
                    <a:pt x="25248" y="0"/>
                  </a:moveTo>
                  <a:cubicBezTo>
                    <a:pt x="25248" y="502"/>
                    <a:pt x="25224" y="956"/>
                    <a:pt x="25153" y="1362"/>
                  </a:cubicBezTo>
                  <a:cubicBezTo>
                    <a:pt x="25320" y="10898"/>
                    <a:pt x="25391" y="20052"/>
                    <a:pt x="24699" y="29612"/>
                  </a:cubicBezTo>
                  <a:cubicBezTo>
                    <a:pt x="24699" y="30137"/>
                    <a:pt x="24770" y="30663"/>
                    <a:pt x="24938" y="31141"/>
                  </a:cubicBezTo>
                  <a:cubicBezTo>
                    <a:pt x="16625" y="30735"/>
                    <a:pt x="8265" y="30281"/>
                    <a:pt x="0" y="29540"/>
                  </a:cubicBezTo>
                  <a:cubicBezTo>
                    <a:pt x="1385" y="20410"/>
                    <a:pt x="2651" y="11209"/>
                    <a:pt x="3726" y="2031"/>
                  </a:cubicBezTo>
                  <a:cubicBezTo>
                    <a:pt x="3726" y="2031"/>
                    <a:pt x="3726" y="2031"/>
                    <a:pt x="3750" y="2031"/>
                  </a:cubicBezTo>
                  <a:cubicBezTo>
                    <a:pt x="10797" y="454"/>
                    <a:pt x="18010" y="48"/>
                    <a:pt x="25248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13231800" y="7994688"/>
              <a:ext cx="91819" cy="97558"/>
            </a:xfrm>
            <a:custGeom>
              <a:rect b="b" l="l" r="r" t="t"/>
              <a:pathLst>
                <a:path extrusionOk="0" h="97558" w="91819">
                  <a:moveTo>
                    <a:pt x="90530" y="0"/>
                  </a:moveTo>
                  <a:cubicBezTo>
                    <a:pt x="90673" y="26409"/>
                    <a:pt x="90148" y="52938"/>
                    <a:pt x="91820" y="79299"/>
                  </a:cubicBezTo>
                  <a:cubicBezTo>
                    <a:pt x="63514" y="83386"/>
                    <a:pt x="35280" y="88261"/>
                    <a:pt x="7524" y="95383"/>
                  </a:cubicBezTo>
                  <a:cubicBezTo>
                    <a:pt x="5064" y="96196"/>
                    <a:pt x="2532" y="96913"/>
                    <a:pt x="0" y="97558"/>
                  </a:cubicBezTo>
                  <a:cubicBezTo>
                    <a:pt x="2628" y="76646"/>
                    <a:pt x="-191" y="27198"/>
                    <a:pt x="860" y="21964"/>
                  </a:cubicBezTo>
                  <a:cubicBezTo>
                    <a:pt x="21044" y="14889"/>
                    <a:pt x="42184" y="11400"/>
                    <a:pt x="63013" y="6907"/>
                  </a:cubicBezTo>
                  <a:cubicBezTo>
                    <a:pt x="72209" y="4684"/>
                    <a:pt x="81357" y="2294"/>
                    <a:pt x="90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13331766" y="7976381"/>
              <a:ext cx="88069" cy="95479"/>
            </a:xfrm>
            <a:custGeom>
              <a:rect b="b" l="l" r="r" t="t"/>
              <a:pathLst>
                <a:path extrusionOk="0" h="95479" w="88069">
                  <a:moveTo>
                    <a:pt x="86541" y="80112"/>
                  </a:moveTo>
                  <a:cubicBezTo>
                    <a:pt x="86875" y="81354"/>
                    <a:pt x="87425" y="82382"/>
                    <a:pt x="88070" y="83195"/>
                  </a:cubicBezTo>
                  <a:cubicBezTo>
                    <a:pt x="61436" y="87568"/>
                    <a:pt x="34803" y="91990"/>
                    <a:pt x="8050" y="95479"/>
                  </a:cubicBezTo>
                  <a:cubicBezTo>
                    <a:pt x="4849" y="73754"/>
                    <a:pt x="4204" y="51814"/>
                    <a:pt x="2221" y="29994"/>
                  </a:cubicBezTo>
                  <a:cubicBezTo>
                    <a:pt x="1529" y="25477"/>
                    <a:pt x="1433" y="20410"/>
                    <a:pt x="0" y="15965"/>
                  </a:cubicBezTo>
                  <a:cubicBezTo>
                    <a:pt x="10868" y="13336"/>
                    <a:pt x="21785" y="10922"/>
                    <a:pt x="32844" y="9082"/>
                  </a:cubicBezTo>
                  <a:cubicBezTo>
                    <a:pt x="47319" y="6405"/>
                    <a:pt x="61699" y="3226"/>
                    <a:pt x="76055" y="0"/>
                  </a:cubicBezTo>
                  <a:cubicBezTo>
                    <a:pt x="76508" y="26744"/>
                    <a:pt x="82719" y="53679"/>
                    <a:pt x="86541" y="80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13416180" y="7960751"/>
              <a:ext cx="88332" cy="96506"/>
            </a:xfrm>
            <a:custGeom>
              <a:rect b="b" l="l" r="r" t="t"/>
              <a:pathLst>
                <a:path extrusionOk="0" h="96506" w="88332">
                  <a:moveTo>
                    <a:pt x="87186" y="75905"/>
                  </a:moveTo>
                  <a:cubicBezTo>
                    <a:pt x="87663" y="79419"/>
                    <a:pt x="87974" y="82932"/>
                    <a:pt x="88332" y="86445"/>
                  </a:cubicBezTo>
                  <a:cubicBezTo>
                    <a:pt x="64780" y="89146"/>
                    <a:pt x="41324" y="92731"/>
                    <a:pt x="17891" y="96507"/>
                  </a:cubicBezTo>
                  <a:cubicBezTo>
                    <a:pt x="18488" y="95025"/>
                    <a:pt x="18631" y="93280"/>
                    <a:pt x="18130" y="91297"/>
                  </a:cubicBezTo>
                  <a:cubicBezTo>
                    <a:pt x="10844" y="65772"/>
                    <a:pt x="7333" y="39267"/>
                    <a:pt x="0" y="13766"/>
                  </a:cubicBezTo>
                  <a:cubicBezTo>
                    <a:pt x="24746" y="8245"/>
                    <a:pt x="49517" y="2844"/>
                    <a:pt x="74789" y="0"/>
                  </a:cubicBezTo>
                  <a:cubicBezTo>
                    <a:pt x="79160" y="25238"/>
                    <a:pt x="83340" y="50572"/>
                    <a:pt x="87186" y="75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13250194" y="8116361"/>
              <a:ext cx="260816" cy="62558"/>
            </a:xfrm>
            <a:custGeom>
              <a:rect b="b" l="l" r="r" t="t"/>
              <a:pathLst>
                <a:path extrusionOk="0" h="62558" w="260816">
                  <a:moveTo>
                    <a:pt x="260817" y="0"/>
                  </a:moveTo>
                  <a:cubicBezTo>
                    <a:pt x="260578" y="12786"/>
                    <a:pt x="261175" y="25620"/>
                    <a:pt x="259766" y="38335"/>
                  </a:cubicBezTo>
                  <a:cubicBezTo>
                    <a:pt x="216651" y="41251"/>
                    <a:pt x="172389" y="42733"/>
                    <a:pt x="129704" y="50787"/>
                  </a:cubicBezTo>
                  <a:cubicBezTo>
                    <a:pt x="89336" y="54109"/>
                    <a:pt x="48896" y="56451"/>
                    <a:pt x="8790" y="62474"/>
                  </a:cubicBezTo>
                  <a:cubicBezTo>
                    <a:pt x="6617" y="62545"/>
                    <a:pt x="4395" y="62713"/>
                    <a:pt x="2269" y="62211"/>
                  </a:cubicBezTo>
                  <a:cubicBezTo>
                    <a:pt x="1290" y="54921"/>
                    <a:pt x="717" y="47608"/>
                    <a:pt x="0" y="40271"/>
                  </a:cubicBezTo>
                  <a:cubicBezTo>
                    <a:pt x="4538" y="39482"/>
                    <a:pt x="6617" y="35204"/>
                    <a:pt x="7739" y="31165"/>
                  </a:cubicBezTo>
                  <a:cubicBezTo>
                    <a:pt x="25176" y="25501"/>
                    <a:pt x="43999" y="25429"/>
                    <a:pt x="61962" y="22298"/>
                  </a:cubicBezTo>
                  <a:cubicBezTo>
                    <a:pt x="76270" y="19598"/>
                    <a:pt x="90506" y="16897"/>
                    <a:pt x="104981" y="15105"/>
                  </a:cubicBezTo>
                  <a:cubicBezTo>
                    <a:pt x="156720" y="8795"/>
                    <a:pt x="208697" y="2199"/>
                    <a:pt x="260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13248994" y="8357700"/>
              <a:ext cx="333429" cy="335311"/>
            </a:xfrm>
            <a:custGeom>
              <a:rect b="b" l="l" r="r" t="t"/>
              <a:pathLst>
                <a:path extrusionOk="0" h="335311" w="333429">
                  <a:moveTo>
                    <a:pt x="133125" y="259024"/>
                  </a:moveTo>
                  <a:cubicBezTo>
                    <a:pt x="144662" y="263422"/>
                    <a:pt x="150681" y="246095"/>
                    <a:pt x="138905" y="242342"/>
                  </a:cubicBezTo>
                  <a:cubicBezTo>
                    <a:pt x="113824" y="234814"/>
                    <a:pt x="89532" y="216172"/>
                    <a:pt x="85232" y="188974"/>
                  </a:cubicBezTo>
                  <a:cubicBezTo>
                    <a:pt x="83656" y="184935"/>
                    <a:pt x="84635" y="161824"/>
                    <a:pt x="77135" y="167369"/>
                  </a:cubicBezTo>
                  <a:cubicBezTo>
                    <a:pt x="63089" y="209146"/>
                    <a:pt x="95599" y="245306"/>
                    <a:pt x="133125" y="259024"/>
                  </a:cubicBezTo>
                  <a:close/>
                  <a:moveTo>
                    <a:pt x="325889" y="120096"/>
                  </a:moveTo>
                  <a:cubicBezTo>
                    <a:pt x="341128" y="168325"/>
                    <a:pt x="331765" y="221502"/>
                    <a:pt x="311246" y="267150"/>
                  </a:cubicBezTo>
                  <a:cubicBezTo>
                    <a:pt x="288674" y="312368"/>
                    <a:pt x="234188" y="333926"/>
                    <a:pt x="185770" y="335312"/>
                  </a:cubicBezTo>
                  <a:cubicBezTo>
                    <a:pt x="165992" y="334332"/>
                    <a:pt x="145307" y="333926"/>
                    <a:pt x="127392" y="324509"/>
                  </a:cubicBezTo>
                  <a:cubicBezTo>
                    <a:pt x="110385" y="316216"/>
                    <a:pt x="92135" y="309596"/>
                    <a:pt x="77994" y="296594"/>
                  </a:cubicBezTo>
                  <a:cubicBezTo>
                    <a:pt x="60056" y="278479"/>
                    <a:pt x="41257" y="260339"/>
                    <a:pt x="29051" y="237706"/>
                  </a:cubicBezTo>
                  <a:cubicBezTo>
                    <a:pt x="15340" y="212300"/>
                    <a:pt x="2274" y="185103"/>
                    <a:pt x="100" y="155921"/>
                  </a:cubicBezTo>
                  <a:cubicBezTo>
                    <a:pt x="-67" y="140482"/>
                    <a:pt x="-544" y="124780"/>
                    <a:pt x="3994" y="109819"/>
                  </a:cubicBezTo>
                  <a:cubicBezTo>
                    <a:pt x="9536" y="95121"/>
                    <a:pt x="18302" y="81856"/>
                    <a:pt x="25898" y="68066"/>
                  </a:cubicBezTo>
                  <a:cubicBezTo>
                    <a:pt x="52722" y="20601"/>
                    <a:pt x="103983" y="0"/>
                    <a:pt x="156438" y="0"/>
                  </a:cubicBezTo>
                  <a:cubicBezTo>
                    <a:pt x="192769" y="0"/>
                    <a:pt x="229650" y="9894"/>
                    <a:pt x="259389" y="27628"/>
                  </a:cubicBezTo>
                  <a:cubicBezTo>
                    <a:pt x="267200" y="40151"/>
                    <a:pt x="280719" y="48875"/>
                    <a:pt x="291803" y="58554"/>
                  </a:cubicBezTo>
                  <a:cubicBezTo>
                    <a:pt x="310912" y="73491"/>
                    <a:pt x="321111" y="96555"/>
                    <a:pt x="325889" y="1200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3" name="Google Shape;1793;p37"/>
          <p:cNvGrpSpPr/>
          <p:nvPr/>
        </p:nvGrpSpPr>
        <p:grpSpPr>
          <a:xfrm>
            <a:off x="5398323" y="3886904"/>
            <a:ext cx="445845" cy="593910"/>
            <a:chOff x="10796645" y="7773808"/>
            <a:chExt cx="891690" cy="1187820"/>
          </a:xfrm>
        </p:grpSpPr>
        <p:sp>
          <p:nvSpPr>
            <p:cNvPr id="1794" name="Google Shape;1794;p37"/>
            <p:cNvSpPr/>
            <p:nvPr/>
          </p:nvSpPr>
          <p:spPr>
            <a:xfrm>
              <a:off x="10796645" y="8191697"/>
              <a:ext cx="891690" cy="769931"/>
            </a:xfrm>
            <a:custGeom>
              <a:rect b="b" l="l" r="r" t="t"/>
              <a:pathLst>
                <a:path extrusionOk="0" h="769931" w="891690">
                  <a:moveTo>
                    <a:pt x="861939" y="295083"/>
                  </a:moveTo>
                  <a:cubicBezTo>
                    <a:pt x="845028" y="273298"/>
                    <a:pt x="822860" y="256028"/>
                    <a:pt x="800907" y="239541"/>
                  </a:cubicBezTo>
                  <a:cubicBezTo>
                    <a:pt x="777597" y="224289"/>
                    <a:pt x="750197" y="216450"/>
                    <a:pt x="723795" y="208349"/>
                  </a:cubicBezTo>
                  <a:cubicBezTo>
                    <a:pt x="706076" y="202244"/>
                    <a:pt x="687262" y="202339"/>
                    <a:pt x="668971" y="199131"/>
                  </a:cubicBezTo>
                  <a:cubicBezTo>
                    <a:pt x="659861" y="197088"/>
                    <a:pt x="650157" y="193311"/>
                    <a:pt x="643473" y="186541"/>
                  </a:cubicBezTo>
                  <a:cubicBezTo>
                    <a:pt x="643450" y="174425"/>
                    <a:pt x="643426" y="162309"/>
                    <a:pt x="643450" y="150194"/>
                  </a:cubicBezTo>
                  <a:cubicBezTo>
                    <a:pt x="643735" y="136154"/>
                    <a:pt x="643283" y="122161"/>
                    <a:pt x="641404" y="108240"/>
                  </a:cubicBezTo>
                  <a:cubicBezTo>
                    <a:pt x="640001" y="97835"/>
                    <a:pt x="638883" y="87002"/>
                    <a:pt x="633936" y="77571"/>
                  </a:cubicBezTo>
                  <a:cubicBezTo>
                    <a:pt x="624778" y="61535"/>
                    <a:pt x="606559" y="53149"/>
                    <a:pt x="590647" y="45096"/>
                  </a:cubicBezTo>
                  <a:cubicBezTo>
                    <a:pt x="535561" y="19035"/>
                    <a:pt x="473862" y="12217"/>
                    <a:pt x="414019" y="4687"/>
                  </a:cubicBezTo>
                  <a:cubicBezTo>
                    <a:pt x="380149" y="-17"/>
                    <a:pt x="346018" y="7"/>
                    <a:pt x="311910" y="30"/>
                  </a:cubicBezTo>
                  <a:cubicBezTo>
                    <a:pt x="307676" y="54"/>
                    <a:pt x="303466" y="54"/>
                    <a:pt x="299256" y="54"/>
                  </a:cubicBezTo>
                  <a:cubicBezTo>
                    <a:pt x="262104" y="-65"/>
                    <a:pt x="224738" y="-445"/>
                    <a:pt x="187919" y="5019"/>
                  </a:cubicBezTo>
                  <a:cubicBezTo>
                    <a:pt x="158615" y="8820"/>
                    <a:pt x="129455" y="13975"/>
                    <a:pt x="100794" y="21078"/>
                  </a:cubicBezTo>
                  <a:cubicBezTo>
                    <a:pt x="87427" y="24428"/>
                    <a:pt x="75939" y="32719"/>
                    <a:pt x="63927" y="39133"/>
                  </a:cubicBezTo>
                  <a:cubicBezTo>
                    <a:pt x="52415" y="45143"/>
                    <a:pt x="42045" y="52983"/>
                    <a:pt x="30937" y="59611"/>
                  </a:cubicBezTo>
                  <a:cubicBezTo>
                    <a:pt x="5392" y="72439"/>
                    <a:pt x="2324" y="92608"/>
                    <a:pt x="2990" y="118717"/>
                  </a:cubicBezTo>
                  <a:cubicBezTo>
                    <a:pt x="3251" y="164305"/>
                    <a:pt x="-3527" y="209964"/>
                    <a:pt x="2514" y="255434"/>
                  </a:cubicBezTo>
                  <a:cubicBezTo>
                    <a:pt x="6391" y="287695"/>
                    <a:pt x="6986" y="320312"/>
                    <a:pt x="9412" y="352716"/>
                  </a:cubicBezTo>
                  <a:cubicBezTo>
                    <a:pt x="11196" y="374381"/>
                    <a:pt x="8175" y="396665"/>
                    <a:pt x="13812" y="417831"/>
                  </a:cubicBezTo>
                  <a:cubicBezTo>
                    <a:pt x="20282" y="468432"/>
                    <a:pt x="22184" y="520221"/>
                    <a:pt x="36527" y="569539"/>
                  </a:cubicBezTo>
                  <a:cubicBezTo>
                    <a:pt x="45208" y="607525"/>
                    <a:pt x="70349" y="634417"/>
                    <a:pt x="102150" y="653897"/>
                  </a:cubicBezTo>
                  <a:cubicBezTo>
                    <a:pt x="101912" y="656368"/>
                    <a:pt x="102316" y="659409"/>
                    <a:pt x="102340" y="660905"/>
                  </a:cubicBezTo>
                  <a:cubicBezTo>
                    <a:pt x="102911" y="672855"/>
                    <a:pt x="104718" y="684780"/>
                    <a:pt x="109214" y="695922"/>
                  </a:cubicBezTo>
                  <a:cubicBezTo>
                    <a:pt x="115231" y="708917"/>
                    <a:pt x="140325" y="714571"/>
                    <a:pt x="153121" y="720058"/>
                  </a:cubicBezTo>
                  <a:cubicBezTo>
                    <a:pt x="165917" y="724786"/>
                    <a:pt x="178500" y="730226"/>
                    <a:pt x="191629" y="734051"/>
                  </a:cubicBezTo>
                  <a:cubicBezTo>
                    <a:pt x="204259" y="737733"/>
                    <a:pt x="217293" y="739728"/>
                    <a:pt x="230042" y="743054"/>
                  </a:cubicBezTo>
                  <a:cubicBezTo>
                    <a:pt x="243932" y="746879"/>
                    <a:pt x="257870" y="750514"/>
                    <a:pt x="272022" y="753222"/>
                  </a:cubicBezTo>
                  <a:cubicBezTo>
                    <a:pt x="287031" y="756334"/>
                    <a:pt x="301968" y="760824"/>
                    <a:pt x="317309" y="762344"/>
                  </a:cubicBezTo>
                  <a:cubicBezTo>
                    <a:pt x="330320" y="763413"/>
                    <a:pt x="343021" y="766359"/>
                    <a:pt x="355984" y="767690"/>
                  </a:cubicBezTo>
                  <a:cubicBezTo>
                    <a:pt x="375678" y="769780"/>
                    <a:pt x="395443" y="770041"/>
                    <a:pt x="415232" y="769899"/>
                  </a:cubicBezTo>
                  <a:cubicBezTo>
                    <a:pt x="446842" y="768117"/>
                    <a:pt x="478524" y="761085"/>
                    <a:pt x="508327" y="750490"/>
                  </a:cubicBezTo>
                  <a:cubicBezTo>
                    <a:pt x="514392" y="746546"/>
                    <a:pt x="514440" y="738161"/>
                    <a:pt x="515890" y="731770"/>
                  </a:cubicBezTo>
                  <a:cubicBezTo>
                    <a:pt x="517127" y="724620"/>
                    <a:pt x="518507" y="717825"/>
                    <a:pt x="520314" y="710627"/>
                  </a:cubicBezTo>
                  <a:cubicBezTo>
                    <a:pt x="520314" y="710603"/>
                    <a:pt x="520314" y="710556"/>
                    <a:pt x="520314" y="710532"/>
                  </a:cubicBezTo>
                  <a:cubicBezTo>
                    <a:pt x="527831" y="708418"/>
                    <a:pt x="535228" y="705852"/>
                    <a:pt x="542458" y="702621"/>
                  </a:cubicBezTo>
                  <a:cubicBezTo>
                    <a:pt x="561582" y="695447"/>
                    <a:pt x="569002" y="675824"/>
                    <a:pt x="575305" y="658054"/>
                  </a:cubicBezTo>
                  <a:cubicBezTo>
                    <a:pt x="583488" y="637125"/>
                    <a:pt x="592550" y="616505"/>
                    <a:pt x="598639" y="594839"/>
                  </a:cubicBezTo>
                  <a:cubicBezTo>
                    <a:pt x="598734" y="594530"/>
                    <a:pt x="598805" y="594221"/>
                    <a:pt x="598900" y="593913"/>
                  </a:cubicBezTo>
                  <a:cubicBezTo>
                    <a:pt x="600161" y="592392"/>
                    <a:pt x="601445" y="590991"/>
                    <a:pt x="602825" y="590112"/>
                  </a:cubicBezTo>
                  <a:cubicBezTo>
                    <a:pt x="611173" y="583080"/>
                    <a:pt x="620521" y="577307"/>
                    <a:pt x="630296" y="572437"/>
                  </a:cubicBezTo>
                  <a:cubicBezTo>
                    <a:pt x="649610" y="563814"/>
                    <a:pt x="670850" y="560226"/>
                    <a:pt x="691067" y="554121"/>
                  </a:cubicBezTo>
                  <a:cubicBezTo>
                    <a:pt x="710856" y="550486"/>
                    <a:pt x="730003" y="543502"/>
                    <a:pt x="750221" y="542409"/>
                  </a:cubicBezTo>
                  <a:cubicBezTo>
                    <a:pt x="800574" y="542267"/>
                    <a:pt x="846122" y="509697"/>
                    <a:pt x="869241" y="466080"/>
                  </a:cubicBezTo>
                  <a:cubicBezTo>
                    <a:pt x="881181" y="446244"/>
                    <a:pt x="890124" y="424079"/>
                    <a:pt x="891480" y="400751"/>
                  </a:cubicBezTo>
                  <a:cubicBezTo>
                    <a:pt x="893240" y="363620"/>
                    <a:pt x="884035" y="325372"/>
                    <a:pt x="861939" y="295083"/>
                  </a:cubicBezTo>
                  <a:close/>
                  <a:moveTo>
                    <a:pt x="640667" y="310643"/>
                  </a:moveTo>
                  <a:cubicBezTo>
                    <a:pt x="659481" y="301640"/>
                    <a:pt x="687642" y="301402"/>
                    <a:pt x="707027" y="308030"/>
                  </a:cubicBezTo>
                  <a:cubicBezTo>
                    <a:pt x="724818" y="315014"/>
                    <a:pt x="742514" y="322236"/>
                    <a:pt x="759283" y="331501"/>
                  </a:cubicBezTo>
                  <a:cubicBezTo>
                    <a:pt x="773649" y="338723"/>
                    <a:pt x="786564" y="349461"/>
                    <a:pt x="792582" y="364736"/>
                  </a:cubicBezTo>
                  <a:cubicBezTo>
                    <a:pt x="800288" y="393505"/>
                    <a:pt x="786731" y="414672"/>
                    <a:pt x="762589" y="429424"/>
                  </a:cubicBezTo>
                  <a:cubicBezTo>
                    <a:pt x="738209" y="448643"/>
                    <a:pt x="707312" y="456221"/>
                    <a:pt x="676963" y="460213"/>
                  </a:cubicBezTo>
                  <a:cubicBezTo>
                    <a:pt x="665379" y="461780"/>
                    <a:pt x="653368" y="462517"/>
                    <a:pt x="641785" y="460711"/>
                  </a:cubicBezTo>
                  <a:cubicBezTo>
                    <a:pt x="637884" y="460094"/>
                    <a:pt x="634863" y="457386"/>
                    <a:pt x="631034" y="456625"/>
                  </a:cubicBezTo>
                  <a:cubicBezTo>
                    <a:pt x="630962" y="456602"/>
                    <a:pt x="630891" y="456602"/>
                    <a:pt x="630844" y="456602"/>
                  </a:cubicBezTo>
                  <a:cubicBezTo>
                    <a:pt x="630225" y="455960"/>
                    <a:pt x="629607" y="455319"/>
                    <a:pt x="628988" y="454701"/>
                  </a:cubicBezTo>
                  <a:cubicBezTo>
                    <a:pt x="628655" y="454297"/>
                    <a:pt x="628346" y="453870"/>
                    <a:pt x="628037" y="453442"/>
                  </a:cubicBezTo>
                  <a:cubicBezTo>
                    <a:pt x="634720" y="406143"/>
                    <a:pt x="638288" y="358417"/>
                    <a:pt x="640667" y="3106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11023712" y="7773808"/>
              <a:ext cx="61005" cy="368405"/>
            </a:xfrm>
            <a:custGeom>
              <a:rect b="b" l="l" r="r" t="t"/>
              <a:pathLst>
                <a:path extrusionOk="0" h="368405" w="61005">
                  <a:moveTo>
                    <a:pt x="1405" y="359028"/>
                  </a:moveTo>
                  <a:cubicBezTo>
                    <a:pt x="2475" y="362235"/>
                    <a:pt x="2880" y="366488"/>
                    <a:pt x="6424" y="367889"/>
                  </a:cubicBezTo>
                  <a:cubicBezTo>
                    <a:pt x="10800" y="369980"/>
                    <a:pt x="16152" y="365347"/>
                    <a:pt x="14606" y="360739"/>
                  </a:cubicBezTo>
                  <a:cubicBezTo>
                    <a:pt x="13297" y="356890"/>
                    <a:pt x="12156" y="352970"/>
                    <a:pt x="11870" y="348908"/>
                  </a:cubicBezTo>
                  <a:cubicBezTo>
                    <a:pt x="11442" y="334227"/>
                    <a:pt x="16175" y="319902"/>
                    <a:pt x="21503" y="306384"/>
                  </a:cubicBezTo>
                  <a:cubicBezTo>
                    <a:pt x="34276" y="273482"/>
                    <a:pt x="60463" y="244571"/>
                    <a:pt x="60986" y="207820"/>
                  </a:cubicBezTo>
                  <a:cubicBezTo>
                    <a:pt x="62104" y="142181"/>
                    <a:pt x="14867" y="158977"/>
                    <a:pt x="19220" y="103767"/>
                  </a:cubicBezTo>
                  <a:cubicBezTo>
                    <a:pt x="21646" y="67777"/>
                    <a:pt x="35608" y="31548"/>
                    <a:pt x="58917" y="3967"/>
                  </a:cubicBezTo>
                  <a:cubicBezTo>
                    <a:pt x="59393" y="4157"/>
                    <a:pt x="60035" y="3967"/>
                    <a:pt x="60106" y="3326"/>
                  </a:cubicBezTo>
                  <a:cubicBezTo>
                    <a:pt x="60130" y="3183"/>
                    <a:pt x="60130" y="3041"/>
                    <a:pt x="60154" y="2922"/>
                  </a:cubicBezTo>
                  <a:cubicBezTo>
                    <a:pt x="61415" y="2186"/>
                    <a:pt x="60868" y="143"/>
                    <a:pt x="59488" y="0"/>
                  </a:cubicBezTo>
                  <a:cubicBezTo>
                    <a:pt x="53780" y="618"/>
                    <a:pt x="50117" y="6414"/>
                    <a:pt x="46644" y="10524"/>
                  </a:cubicBezTo>
                  <a:cubicBezTo>
                    <a:pt x="23430" y="41811"/>
                    <a:pt x="8683" y="80581"/>
                    <a:pt x="10134" y="119850"/>
                  </a:cubicBezTo>
                  <a:cubicBezTo>
                    <a:pt x="10729" y="132322"/>
                    <a:pt x="17055" y="144058"/>
                    <a:pt x="25547" y="152990"/>
                  </a:cubicBezTo>
                  <a:cubicBezTo>
                    <a:pt x="35727" y="162920"/>
                    <a:pt x="46287" y="173373"/>
                    <a:pt x="48119" y="188316"/>
                  </a:cubicBezTo>
                  <a:cubicBezTo>
                    <a:pt x="54636" y="218082"/>
                    <a:pt x="40365" y="246162"/>
                    <a:pt x="25618" y="271177"/>
                  </a:cubicBezTo>
                  <a:cubicBezTo>
                    <a:pt x="11751" y="297309"/>
                    <a:pt x="-4993" y="328691"/>
                    <a:pt x="1405" y="3590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11149929" y="7808244"/>
              <a:ext cx="56073" cy="307702"/>
            </a:xfrm>
            <a:custGeom>
              <a:rect b="b" l="l" r="r" t="t"/>
              <a:pathLst>
                <a:path extrusionOk="0" h="307702" w="56073">
                  <a:moveTo>
                    <a:pt x="43728" y="143380"/>
                  </a:moveTo>
                  <a:cubicBezTo>
                    <a:pt x="50578" y="177517"/>
                    <a:pt x="27459" y="206880"/>
                    <a:pt x="15471" y="236932"/>
                  </a:cubicBezTo>
                  <a:cubicBezTo>
                    <a:pt x="7028" y="258265"/>
                    <a:pt x="3008" y="282663"/>
                    <a:pt x="13188" y="304138"/>
                  </a:cubicBezTo>
                  <a:cubicBezTo>
                    <a:pt x="14353" y="307108"/>
                    <a:pt x="18016" y="308486"/>
                    <a:pt x="20894" y="307250"/>
                  </a:cubicBezTo>
                  <a:cubicBezTo>
                    <a:pt x="29005" y="303188"/>
                    <a:pt x="20347" y="292426"/>
                    <a:pt x="19943" y="285822"/>
                  </a:cubicBezTo>
                  <a:cubicBezTo>
                    <a:pt x="17422" y="272281"/>
                    <a:pt x="20585" y="258312"/>
                    <a:pt x="24985" y="245508"/>
                  </a:cubicBezTo>
                  <a:cubicBezTo>
                    <a:pt x="31931" y="225006"/>
                    <a:pt x="44632" y="206928"/>
                    <a:pt x="51006" y="186212"/>
                  </a:cubicBezTo>
                  <a:cubicBezTo>
                    <a:pt x="59236" y="162028"/>
                    <a:pt x="59117" y="130813"/>
                    <a:pt x="37924" y="113233"/>
                  </a:cubicBezTo>
                  <a:cubicBezTo>
                    <a:pt x="28006" y="104895"/>
                    <a:pt x="13925" y="99763"/>
                    <a:pt x="9692" y="86388"/>
                  </a:cubicBezTo>
                  <a:cubicBezTo>
                    <a:pt x="2960" y="57786"/>
                    <a:pt x="17517" y="26903"/>
                    <a:pt x="33167" y="3432"/>
                  </a:cubicBezTo>
                  <a:cubicBezTo>
                    <a:pt x="34594" y="4026"/>
                    <a:pt x="35070" y="2481"/>
                    <a:pt x="34999" y="1246"/>
                  </a:cubicBezTo>
                  <a:cubicBezTo>
                    <a:pt x="34999" y="-37"/>
                    <a:pt x="33263" y="-251"/>
                    <a:pt x="32359" y="248"/>
                  </a:cubicBezTo>
                  <a:cubicBezTo>
                    <a:pt x="11904" y="20180"/>
                    <a:pt x="-8290" y="66267"/>
                    <a:pt x="3484" y="94133"/>
                  </a:cubicBezTo>
                  <a:cubicBezTo>
                    <a:pt x="13283" y="114967"/>
                    <a:pt x="39994" y="117794"/>
                    <a:pt x="43728" y="143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11293315" y="7803912"/>
              <a:ext cx="57463" cy="313268"/>
            </a:xfrm>
            <a:custGeom>
              <a:rect b="b" l="l" r="r" t="t"/>
              <a:pathLst>
                <a:path extrusionOk="0" h="313268" w="57463">
                  <a:moveTo>
                    <a:pt x="44100" y="118015"/>
                  </a:moveTo>
                  <a:cubicBezTo>
                    <a:pt x="53233" y="150585"/>
                    <a:pt x="29258" y="180186"/>
                    <a:pt x="18911" y="209572"/>
                  </a:cubicBezTo>
                  <a:cubicBezTo>
                    <a:pt x="11466" y="231380"/>
                    <a:pt x="3475" y="253972"/>
                    <a:pt x="2904" y="277206"/>
                  </a:cubicBezTo>
                  <a:cubicBezTo>
                    <a:pt x="3974" y="287564"/>
                    <a:pt x="5663" y="297850"/>
                    <a:pt x="6281" y="308279"/>
                  </a:cubicBezTo>
                  <a:cubicBezTo>
                    <a:pt x="6543" y="311415"/>
                    <a:pt x="9802" y="313624"/>
                    <a:pt x="12822" y="313220"/>
                  </a:cubicBezTo>
                  <a:cubicBezTo>
                    <a:pt x="15557" y="312840"/>
                    <a:pt x="17960" y="310322"/>
                    <a:pt x="17817" y="307471"/>
                  </a:cubicBezTo>
                  <a:cubicBezTo>
                    <a:pt x="17508" y="297209"/>
                    <a:pt x="16390" y="286994"/>
                    <a:pt x="14939" y="276850"/>
                  </a:cubicBezTo>
                  <a:cubicBezTo>
                    <a:pt x="15320" y="256989"/>
                    <a:pt x="22146" y="237771"/>
                    <a:pt x="27854" y="218932"/>
                  </a:cubicBezTo>
                  <a:cubicBezTo>
                    <a:pt x="39105" y="184058"/>
                    <a:pt x="77898" y="132436"/>
                    <a:pt x="43624" y="100246"/>
                  </a:cubicBezTo>
                  <a:cubicBezTo>
                    <a:pt x="18911" y="83901"/>
                    <a:pt x="-141" y="90316"/>
                    <a:pt x="10158" y="51997"/>
                  </a:cubicBezTo>
                  <a:cubicBezTo>
                    <a:pt x="15890" y="34061"/>
                    <a:pt x="23692" y="15056"/>
                    <a:pt x="38106" y="2323"/>
                  </a:cubicBezTo>
                  <a:cubicBezTo>
                    <a:pt x="38367" y="2251"/>
                    <a:pt x="38653" y="2156"/>
                    <a:pt x="38914" y="2085"/>
                  </a:cubicBezTo>
                  <a:cubicBezTo>
                    <a:pt x="40223" y="1705"/>
                    <a:pt x="39676" y="-314"/>
                    <a:pt x="38367" y="42"/>
                  </a:cubicBezTo>
                  <a:cubicBezTo>
                    <a:pt x="19744" y="8547"/>
                    <a:pt x="-830" y="54634"/>
                    <a:pt x="26" y="74922"/>
                  </a:cubicBezTo>
                  <a:cubicBezTo>
                    <a:pt x="573" y="100555"/>
                    <a:pt x="36869" y="96920"/>
                    <a:pt x="44100" y="1180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8" name="Google Shape;1798;p37"/>
          <p:cNvGrpSpPr/>
          <p:nvPr/>
        </p:nvGrpSpPr>
        <p:grpSpPr>
          <a:xfrm>
            <a:off x="5398323" y="3886904"/>
            <a:ext cx="445845" cy="593910"/>
            <a:chOff x="10796645" y="7773808"/>
            <a:chExt cx="891690" cy="1187820"/>
          </a:xfrm>
        </p:grpSpPr>
        <p:sp>
          <p:nvSpPr>
            <p:cNvPr id="1799" name="Google Shape;1799;p37"/>
            <p:cNvSpPr/>
            <p:nvPr/>
          </p:nvSpPr>
          <p:spPr>
            <a:xfrm>
              <a:off x="10876294" y="8285837"/>
              <a:ext cx="470158" cy="132027"/>
            </a:xfrm>
            <a:custGeom>
              <a:rect b="b" l="l" r="r" t="t"/>
              <a:pathLst>
                <a:path extrusionOk="0" h="132027" w="470158">
                  <a:moveTo>
                    <a:pt x="468970" y="69904"/>
                  </a:moveTo>
                  <a:cubicBezTo>
                    <a:pt x="469279" y="70521"/>
                    <a:pt x="469683" y="71068"/>
                    <a:pt x="470159" y="71567"/>
                  </a:cubicBezTo>
                  <a:cubicBezTo>
                    <a:pt x="445755" y="92710"/>
                    <a:pt x="415525" y="107177"/>
                    <a:pt x="385318" y="118176"/>
                  </a:cubicBezTo>
                  <a:cubicBezTo>
                    <a:pt x="365671" y="123735"/>
                    <a:pt x="345121" y="126325"/>
                    <a:pt x="324999" y="129746"/>
                  </a:cubicBezTo>
                  <a:cubicBezTo>
                    <a:pt x="303925" y="132715"/>
                    <a:pt x="282542" y="132098"/>
                    <a:pt x="261326" y="131646"/>
                  </a:cubicBezTo>
                  <a:cubicBezTo>
                    <a:pt x="215183" y="130173"/>
                    <a:pt x="169017" y="127156"/>
                    <a:pt x="123706" y="117773"/>
                  </a:cubicBezTo>
                  <a:cubicBezTo>
                    <a:pt x="84294" y="109743"/>
                    <a:pt x="46072" y="96962"/>
                    <a:pt x="9086" y="80642"/>
                  </a:cubicBezTo>
                  <a:cubicBezTo>
                    <a:pt x="6065" y="78789"/>
                    <a:pt x="3021" y="76983"/>
                    <a:pt x="0" y="75201"/>
                  </a:cubicBezTo>
                  <a:cubicBezTo>
                    <a:pt x="2331" y="73277"/>
                    <a:pt x="4567" y="71258"/>
                    <a:pt x="6945" y="69381"/>
                  </a:cubicBezTo>
                  <a:cubicBezTo>
                    <a:pt x="21858" y="58738"/>
                    <a:pt x="36605" y="47763"/>
                    <a:pt x="52065" y="37928"/>
                  </a:cubicBezTo>
                  <a:cubicBezTo>
                    <a:pt x="78062" y="24506"/>
                    <a:pt x="105177" y="13198"/>
                    <a:pt x="134029" y="7092"/>
                  </a:cubicBezTo>
                  <a:cubicBezTo>
                    <a:pt x="170777" y="-510"/>
                    <a:pt x="208357" y="-130"/>
                    <a:pt x="245676" y="84"/>
                  </a:cubicBezTo>
                  <a:cubicBezTo>
                    <a:pt x="283874" y="250"/>
                    <a:pt x="321574" y="4598"/>
                    <a:pt x="358892" y="13150"/>
                  </a:cubicBezTo>
                  <a:cubicBezTo>
                    <a:pt x="376208" y="16238"/>
                    <a:pt x="393119" y="20515"/>
                    <a:pt x="409388" y="27333"/>
                  </a:cubicBezTo>
                  <a:cubicBezTo>
                    <a:pt x="428107" y="34269"/>
                    <a:pt x="446421" y="44366"/>
                    <a:pt x="459670" y="59570"/>
                  </a:cubicBezTo>
                  <a:cubicBezTo>
                    <a:pt x="462952" y="63157"/>
                    <a:pt x="465878" y="65818"/>
                    <a:pt x="468970" y="69904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10807670" y="8204009"/>
              <a:ext cx="620081" cy="696025"/>
            </a:xfrm>
            <a:custGeom>
              <a:rect b="b" l="l" r="r" t="t"/>
              <a:pathLst>
                <a:path extrusionOk="0" h="696025" w="620081">
                  <a:moveTo>
                    <a:pt x="589731" y="88848"/>
                  </a:moveTo>
                  <a:cubicBezTo>
                    <a:pt x="589897" y="83479"/>
                    <a:pt x="582738" y="80581"/>
                    <a:pt x="579146" y="84477"/>
                  </a:cubicBezTo>
                  <a:cubicBezTo>
                    <a:pt x="575959" y="88041"/>
                    <a:pt x="577695" y="93315"/>
                    <a:pt x="576982" y="97686"/>
                  </a:cubicBezTo>
                  <a:cubicBezTo>
                    <a:pt x="575769" y="114505"/>
                    <a:pt x="563567" y="127310"/>
                    <a:pt x="553078" y="139449"/>
                  </a:cubicBezTo>
                  <a:cubicBezTo>
                    <a:pt x="551437" y="141278"/>
                    <a:pt x="549724" y="143060"/>
                    <a:pt x="547988" y="144818"/>
                  </a:cubicBezTo>
                  <a:cubicBezTo>
                    <a:pt x="544848" y="139710"/>
                    <a:pt x="538188" y="134555"/>
                    <a:pt x="535548" y="130992"/>
                  </a:cubicBezTo>
                  <a:cubicBezTo>
                    <a:pt x="524131" y="118187"/>
                    <a:pt x="508838" y="109160"/>
                    <a:pt x="493401" y="101938"/>
                  </a:cubicBezTo>
                  <a:cubicBezTo>
                    <a:pt x="484101" y="97994"/>
                    <a:pt x="474540" y="94692"/>
                    <a:pt x="465097" y="91153"/>
                  </a:cubicBezTo>
                  <a:cubicBezTo>
                    <a:pt x="450612" y="86093"/>
                    <a:pt x="435223" y="84382"/>
                    <a:pt x="420357" y="80676"/>
                  </a:cubicBezTo>
                  <a:cubicBezTo>
                    <a:pt x="385132" y="73431"/>
                    <a:pt x="349097" y="69558"/>
                    <a:pt x="313134" y="69535"/>
                  </a:cubicBezTo>
                  <a:cubicBezTo>
                    <a:pt x="276719" y="69344"/>
                    <a:pt x="240067" y="69131"/>
                    <a:pt x="204199" y="76186"/>
                  </a:cubicBezTo>
                  <a:cubicBezTo>
                    <a:pt x="183316" y="79964"/>
                    <a:pt x="163455" y="87233"/>
                    <a:pt x="144118" y="95785"/>
                  </a:cubicBezTo>
                  <a:cubicBezTo>
                    <a:pt x="124329" y="103340"/>
                    <a:pt x="106466" y="114576"/>
                    <a:pt x="90197" y="128046"/>
                  </a:cubicBezTo>
                  <a:cubicBezTo>
                    <a:pt x="82871" y="133938"/>
                    <a:pt x="67768" y="143155"/>
                    <a:pt x="61964" y="152990"/>
                  </a:cubicBezTo>
                  <a:cubicBezTo>
                    <a:pt x="41485" y="140376"/>
                    <a:pt x="24003" y="126312"/>
                    <a:pt x="28094" y="97757"/>
                  </a:cubicBezTo>
                  <a:cubicBezTo>
                    <a:pt x="27952" y="96355"/>
                    <a:pt x="29617" y="90250"/>
                    <a:pt x="26953" y="90725"/>
                  </a:cubicBezTo>
                  <a:cubicBezTo>
                    <a:pt x="24503" y="92578"/>
                    <a:pt x="24336" y="96450"/>
                    <a:pt x="23456" y="99254"/>
                  </a:cubicBezTo>
                  <a:cubicBezTo>
                    <a:pt x="15250" y="128996"/>
                    <a:pt x="35729" y="148215"/>
                    <a:pt x="58729" y="162873"/>
                  </a:cubicBezTo>
                  <a:cubicBezTo>
                    <a:pt x="68576" y="170071"/>
                    <a:pt x="79422" y="175820"/>
                    <a:pt x="90863" y="180120"/>
                  </a:cubicBezTo>
                  <a:cubicBezTo>
                    <a:pt x="113102" y="188696"/>
                    <a:pt x="135222" y="197747"/>
                    <a:pt x="158365" y="203734"/>
                  </a:cubicBezTo>
                  <a:cubicBezTo>
                    <a:pt x="222371" y="221337"/>
                    <a:pt x="289111" y="225518"/>
                    <a:pt x="355234" y="226136"/>
                  </a:cubicBezTo>
                  <a:cubicBezTo>
                    <a:pt x="379447" y="226682"/>
                    <a:pt x="403422" y="223071"/>
                    <a:pt x="427112" y="218391"/>
                  </a:cubicBezTo>
                  <a:cubicBezTo>
                    <a:pt x="456130" y="214353"/>
                    <a:pt x="484030" y="203401"/>
                    <a:pt x="509171" y="188506"/>
                  </a:cubicBezTo>
                  <a:cubicBezTo>
                    <a:pt x="529245" y="177150"/>
                    <a:pt x="548582" y="164179"/>
                    <a:pt x="563519" y="146362"/>
                  </a:cubicBezTo>
                  <a:cubicBezTo>
                    <a:pt x="572344" y="136266"/>
                    <a:pt x="581334" y="125932"/>
                    <a:pt x="586163" y="113246"/>
                  </a:cubicBezTo>
                  <a:cubicBezTo>
                    <a:pt x="589136" y="105501"/>
                    <a:pt x="589731" y="97116"/>
                    <a:pt x="589731" y="88848"/>
                  </a:cubicBezTo>
                  <a:close/>
                  <a:moveTo>
                    <a:pt x="619985" y="174490"/>
                  </a:moveTo>
                  <a:cubicBezTo>
                    <a:pt x="620033" y="204232"/>
                    <a:pt x="620080" y="233975"/>
                    <a:pt x="618796" y="263694"/>
                  </a:cubicBezTo>
                  <a:cubicBezTo>
                    <a:pt x="615228" y="355560"/>
                    <a:pt x="608188" y="447282"/>
                    <a:pt x="586068" y="536867"/>
                  </a:cubicBezTo>
                  <a:cubicBezTo>
                    <a:pt x="583427" y="549672"/>
                    <a:pt x="580335" y="562358"/>
                    <a:pt x="576720" y="574925"/>
                  </a:cubicBezTo>
                  <a:cubicBezTo>
                    <a:pt x="576696" y="574972"/>
                    <a:pt x="576649" y="574996"/>
                    <a:pt x="576625" y="575020"/>
                  </a:cubicBezTo>
                  <a:cubicBezTo>
                    <a:pt x="576625" y="575067"/>
                    <a:pt x="576601" y="575115"/>
                    <a:pt x="576601" y="575139"/>
                  </a:cubicBezTo>
                  <a:cubicBezTo>
                    <a:pt x="576625" y="575186"/>
                    <a:pt x="576625" y="575234"/>
                    <a:pt x="576625" y="575281"/>
                  </a:cubicBezTo>
                  <a:cubicBezTo>
                    <a:pt x="576744" y="576398"/>
                    <a:pt x="576387" y="577538"/>
                    <a:pt x="576125" y="578655"/>
                  </a:cubicBezTo>
                  <a:cubicBezTo>
                    <a:pt x="575888" y="579581"/>
                    <a:pt x="575650" y="580508"/>
                    <a:pt x="575341" y="581410"/>
                  </a:cubicBezTo>
                  <a:cubicBezTo>
                    <a:pt x="575055" y="582313"/>
                    <a:pt x="574746" y="583192"/>
                    <a:pt x="574437" y="584071"/>
                  </a:cubicBezTo>
                  <a:cubicBezTo>
                    <a:pt x="574342" y="584309"/>
                    <a:pt x="574270" y="584546"/>
                    <a:pt x="574175" y="584784"/>
                  </a:cubicBezTo>
                  <a:cubicBezTo>
                    <a:pt x="574128" y="584926"/>
                    <a:pt x="574080" y="585045"/>
                    <a:pt x="574056" y="585164"/>
                  </a:cubicBezTo>
                  <a:cubicBezTo>
                    <a:pt x="573961" y="585401"/>
                    <a:pt x="573866" y="585615"/>
                    <a:pt x="573747" y="585853"/>
                  </a:cubicBezTo>
                  <a:cubicBezTo>
                    <a:pt x="573747" y="585876"/>
                    <a:pt x="573747" y="585876"/>
                    <a:pt x="573723" y="585900"/>
                  </a:cubicBezTo>
                  <a:cubicBezTo>
                    <a:pt x="573604" y="586114"/>
                    <a:pt x="573485" y="586328"/>
                    <a:pt x="573366" y="586542"/>
                  </a:cubicBezTo>
                  <a:cubicBezTo>
                    <a:pt x="573295" y="586660"/>
                    <a:pt x="573224" y="586755"/>
                    <a:pt x="573129" y="586850"/>
                  </a:cubicBezTo>
                  <a:cubicBezTo>
                    <a:pt x="573129" y="586874"/>
                    <a:pt x="573129" y="586874"/>
                    <a:pt x="573105" y="586874"/>
                  </a:cubicBezTo>
                  <a:cubicBezTo>
                    <a:pt x="568324" y="602102"/>
                    <a:pt x="562758" y="617068"/>
                    <a:pt x="556336" y="631702"/>
                  </a:cubicBezTo>
                  <a:cubicBezTo>
                    <a:pt x="550771" y="644531"/>
                    <a:pt x="547488" y="658832"/>
                    <a:pt x="539021" y="670140"/>
                  </a:cubicBezTo>
                  <a:cubicBezTo>
                    <a:pt x="529388" y="680165"/>
                    <a:pt x="514974" y="683467"/>
                    <a:pt x="502059" y="687363"/>
                  </a:cubicBezTo>
                  <a:cubicBezTo>
                    <a:pt x="485076" y="692257"/>
                    <a:pt x="467380" y="693516"/>
                    <a:pt x="449803" y="694300"/>
                  </a:cubicBezTo>
                  <a:cubicBezTo>
                    <a:pt x="423402" y="695773"/>
                    <a:pt x="396953" y="696652"/>
                    <a:pt x="370551" y="695488"/>
                  </a:cubicBezTo>
                  <a:cubicBezTo>
                    <a:pt x="319604" y="692874"/>
                    <a:pt x="269227" y="685273"/>
                    <a:pt x="219469" y="673965"/>
                  </a:cubicBezTo>
                  <a:cubicBezTo>
                    <a:pt x="155701" y="660804"/>
                    <a:pt x="61560" y="633888"/>
                    <a:pt x="40225" y="564543"/>
                  </a:cubicBezTo>
                  <a:cubicBezTo>
                    <a:pt x="19793" y="499618"/>
                    <a:pt x="17367" y="430724"/>
                    <a:pt x="10493" y="363423"/>
                  </a:cubicBezTo>
                  <a:cubicBezTo>
                    <a:pt x="7544" y="338028"/>
                    <a:pt x="8210" y="312537"/>
                    <a:pt x="6688" y="287070"/>
                  </a:cubicBezTo>
                  <a:cubicBezTo>
                    <a:pt x="5927" y="269895"/>
                    <a:pt x="2597" y="252980"/>
                    <a:pt x="1408" y="235852"/>
                  </a:cubicBezTo>
                  <a:cubicBezTo>
                    <a:pt x="-1233" y="202712"/>
                    <a:pt x="123" y="169358"/>
                    <a:pt x="3144" y="136290"/>
                  </a:cubicBezTo>
                  <a:cubicBezTo>
                    <a:pt x="3382" y="118781"/>
                    <a:pt x="1741" y="101083"/>
                    <a:pt x="5522" y="83788"/>
                  </a:cubicBezTo>
                  <a:cubicBezTo>
                    <a:pt x="7354" y="64950"/>
                    <a:pt x="26834" y="58702"/>
                    <a:pt x="40248" y="49152"/>
                  </a:cubicBezTo>
                  <a:cubicBezTo>
                    <a:pt x="48407" y="43355"/>
                    <a:pt x="57279" y="38770"/>
                    <a:pt x="65913" y="33781"/>
                  </a:cubicBezTo>
                  <a:cubicBezTo>
                    <a:pt x="76735" y="27510"/>
                    <a:pt x="87652" y="21119"/>
                    <a:pt x="100187" y="19076"/>
                  </a:cubicBezTo>
                  <a:cubicBezTo>
                    <a:pt x="153013" y="6675"/>
                    <a:pt x="207077" y="0"/>
                    <a:pt x="261378" y="0"/>
                  </a:cubicBezTo>
                  <a:cubicBezTo>
                    <a:pt x="267229" y="0"/>
                    <a:pt x="273080" y="71"/>
                    <a:pt x="278908" y="238"/>
                  </a:cubicBezTo>
                  <a:cubicBezTo>
                    <a:pt x="287756" y="309"/>
                    <a:pt x="296604" y="309"/>
                    <a:pt x="305475" y="285"/>
                  </a:cubicBezTo>
                  <a:cubicBezTo>
                    <a:pt x="326906" y="238"/>
                    <a:pt x="348336" y="214"/>
                    <a:pt x="369743" y="1544"/>
                  </a:cubicBezTo>
                  <a:cubicBezTo>
                    <a:pt x="394836" y="3848"/>
                    <a:pt x="419929" y="6652"/>
                    <a:pt x="444856" y="10381"/>
                  </a:cubicBezTo>
                  <a:cubicBezTo>
                    <a:pt x="491332" y="17247"/>
                    <a:pt x="538474" y="25585"/>
                    <a:pt x="580668" y="47132"/>
                  </a:cubicBezTo>
                  <a:cubicBezTo>
                    <a:pt x="595177" y="55257"/>
                    <a:pt x="613159" y="63881"/>
                    <a:pt x="615632" y="82268"/>
                  </a:cubicBezTo>
                  <a:cubicBezTo>
                    <a:pt x="621817" y="111987"/>
                    <a:pt x="619628" y="144010"/>
                    <a:pt x="619985" y="174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11400873" y="8389569"/>
              <a:ext cx="275079" cy="375538"/>
            </a:xfrm>
            <a:custGeom>
              <a:rect b="b" l="l" r="r" t="t"/>
              <a:pathLst>
                <a:path extrusionOk="0" h="375538" w="275079">
                  <a:moveTo>
                    <a:pt x="231310" y="85950"/>
                  </a:moveTo>
                  <a:cubicBezTo>
                    <a:pt x="263919" y="116097"/>
                    <a:pt x="277785" y="161946"/>
                    <a:pt x="274646" y="205515"/>
                  </a:cubicBezTo>
                  <a:cubicBezTo>
                    <a:pt x="272077" y="232099"/>
                    <a:pt x="258710" y="256282"/>
                    <a:pt x="244058" y="278162"/>
                  </a:cubicBezTo>
                  <a:cubicBezTo>
                    <a:pt x="235020" y="291750"/>
                    <a:pt x="222913" y="302987"/>
                    <a:pt x="209237" y="311824"/>
                  </a:cubicBezTo>
                  <a:cubicBezTo>
                    <a:pt x="195061" y="322016"/>
                    <a:pt x="178198" y="328335"/>
                    <a:pt x="160763" y="330948"/>
                  </a:cubicBezTo>
                  <a:cubicBezTo>
                    <a:pt x="149489" y="332350"/>
                    <a:pt x="138072" y="332136"/>
                    <a:pt x="126893" y="334322"/>
                  </a:cubicBezTo>
                  <a:cubicBezTo>
                    <a:pt x="100587" y="340284"/>
                    <a:pt x="74281" y="346295"/>
                    <a:pt x="48379" y="353968"/>
                  </a:cubicBezTo>
                  <a:cubicBezTo>
                    <a:pt x="30921" y="357626"/>
                    <a:pt x="14604" y="365228"/>
                    <a:pt x="71" y="375491"/>
                  </a:cubicBezTo>
                  <a:cubicBezTo>
                    <a:pt x="48" y="375515"/>
                    <a:pt x="24" y="375539"/>
                    <a:pt x="0" y="375539"/>
                  </a:cubicBezTo>
                  <a:cubicBezTo>
                    <a:pt x="3520" y="361166"/>
                    <a:pt x="6612" y="346699"/>
                    <a:pt x="9823" y="332255"/>
                  </a:cubicBezTo>
                  <a:cubicBezTo>
                    <a:pt x="14628" y="311231"/>
                    <a:pt x="18600" y="290087"/>
                    <a:pt x="21882" y="268849"/>
                  </a:cubicBezTo>
                  <a:cubicBezTo>
                    <a:pt x="25831" y="272959"/>
                    <a:pt x="34322" y="275002"/>
                    <a:pt x="38841" y="275596"/>
                  </a:cubicBezTo>
                  <a:cubicBezTo>
                    <a:pt x="52684" y="276998"/>
                    <a:pt x="66717" y="275953"/>
                    <a:pt x="80417" y="273767"/>
                  </a:cubicBezTo>
                  <a:cubicBezTo>
                    <a:pt x="102823" y="270417"/>
                    <a:pt x="125062" y="264882"/>
                    <a:pt x="145422" y="254809"/>
                  </a:cubicBezTo>
                  <a:cubicBezTo>
                    <a:pt x="162404" y="243763"/>
                    <a:pt x="182074" y="233072"/>
                    <a:pt x="193420" y="215730"/>
                  </a:cubicBezTo>
                  <a:cubicBezTo>
                    <a:pt x="208024" y="192093"/>
                    <a:pt x="205717" y="159666"/>
                    <a:pt x="185357" y="140067"/>
                  </a:cubicBezTo>
                  <a:cubicBezTo>
                    <a:pt x="171229" y="126478"/>
                    <a:pt x="152748" y="118544"/>
                    <a:pt x="135123" y="110467"/>
                  </a:cubicBezTo>
                  <a:cubicBezTo>
                    <a:pt x="122778" y="105501"/>
                    <a:pt x="110577" y="99657"/>
                    <a:pt x="97590" y="96498"/>
                  </a:cubicBezTo>
                  <a:cubicBezTo>
                    <a:pt x="88314" y="94645"/>
                    <a:pt x="78752" y="94526"/>
                    <a:pt x="69310" y="95049"/>
                  </a:cubicBezTo>
                  <a:cubicBezTo>
                    <a:pt x="61532" y="95476"/>
                    <a:pt x="45905" y="97210"/>
                    <a:pt x="36867" y="102983"/>
                  </a:cubicBezTo>
                  <a:cubicBezTo>
                    <a:pt x="37509" y="89110"/>
                    <a:pt x="38080" y="75236"/>
                    <a:pt x="38603" y="61386"/>
                  </a:cubicBezTo>
                  <a:cubicBezTo>
                    <a:pt x="39150" y="40932"/>
                    <a:pt x="39245" y="20478"/>
                    <a:pt x="39245" y="0"/>
                  </a:cubicBezTo>
                  <a:cubicBezTo>
                    <a:pt x="43646" y="3682"/>
                    <a:pt x="48878" y="6533"/>
                    <a:pt x="53992" y="8433"/>
                  </a:cubicBezTo>
                  <a:cubicBezTo>
                    <a:pt x="68192" y="13897"/>
                    <a:pt x="83628" y="13802"/>
                    <a:pt x="98423" y="16606"/>
                  </a:cubicBezTo>
                  <a:cubicBezTo>
                    <a:pt x="125300" y="23186"/>
                    <a:pt x="151558" y="32332"/>
                    <a:pt x="176747" y="43759"/>
                  </a:cubicBezTo>
                  <a:cubicBezTo>
                    <a:pt x="197107" y="54639"/>
                    <a:pt x="214089" y="70865"/>
                    <a:pt x="231310" y="8595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10905073" y="8849419"/>
              <a:ext cx="398256" cy="99910"/>
            </a:xfrm>
            <a:custGeom>
              <a:rect b="b" l="l" r="r" t="t"/>
              <a:pathLst>
                <a:path extrusionOk="0" h="99910" w="398256">
                  <a:moveTo>
                    <a:pt x="398257" y="56160"/>
                  </a:moveTo>
                  <a:cubicBezTo>
                    <a:pt x="396164" y="64807"/>
                    <a:pt x="395355" y="73739"/>
                    <a:pt x="392905" y="82292"/>
                  </a:cubicBezTo>
                  <a:cubicBezTo>
                    <a:pt x="364886" y="91271"/>
                    <a:pt x="335726" y="98375"/>
                    <a:pt x="306185" y="99800"/>
                  </a:cubicBezTo>
                  <a:cubicBezTo>
                    <a:pt x="277381" y="100394"/>
                    <a:pt x="248649" y="98636"/>
                    <a:pt x="220297" y="93481"/>
                  </a:cubicBezTo>
                  <a:cubicBezTo>
                    <a:pt x="200413" y="92150"/>
                    <a:pt x="181290" y="86520"/>
                    <a:pt x="161833" y="82672"/>
                  </a:cubicBezTo>
                  <a:cubicBezTo>
                    <a:pt x="137977" y="77374"/>
                    <a:pt x="113264" y="70746"/>
                    <a:pt x="89218" y="65520"/>
                  </a:cubicBezTo>
                  <a:cubicBezTo>
                    <a:pt x="75137" y="61861"/>
                    <a:pt x="62578" y="56160"/>
                    <a:pt x="48307" y="51242"/>
                  </a:cubicBezTo>
                  <a:cubicBezTo>
                    <a:pt x="37509" y="47560"/>
                    <a:pt x="26401" y="43688"/>
                    <a:pt x="15555" y="38390"/>
                  </a:cubicBezTo>
                  <a:cubicBezTo>
                    <a:pt x="7516" y="34827"/>
                    <a:pt x="5946" y="24683"/>
                    <a:pt x="3354" y="16867"/>
                  </a:cubicBezTo>
                  <a:cubicBezTo>
                    <a:pt x="1974" y="11308"/>
                    <a:pt x="1118" y="5630"/>
                    <a:pt x="0" y="0"/>
                  </a:cubicBezTo>
                  <a:cubicBezTo>
                    <a:pt x="36367" y="20668"/>
                    <a:pt x="80251" y="32403"/>
                    <a:pt x="117950" y="40291"/>
                  </a:cubicBezTo>
                  <a:cubicBezTo>
                    <a:pt x="177912" y="53760"/>
                    <a:pt x="239087" y="62978"/>
                    <a:pt x="300667" y="62978"/>
                  </a:cubicBezTo>
                  <a:cubicBezTo>
                    <a:pt x="300976" y="62978"/>
                    <a:pt x="301309" y="62978"/>
                    <a:pt x="301618" y="62978"/>
                  </a:cubicBezTo>
                  <a:cubicBezTo>
                    <a:pt x="333680" y="62051"/>
                    <a:pt x="366765" y="62645"/>
                    <a:pt x="398257" y="56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3" name="Google Shape;1803;p37"/>
            <p:cNvGrpSpPr/>
            <p:nvPr/>
          </p:nvGrpSpPr>
          <p:grpSpPr>
            <a:xfrm>
              <a:off x="10796645" y="7773808"/>
              <a:ext cx="891690" cy="1187820"/>
              <a:chOff x="10796645" y="7773808"/>
              <a:chExt cx="891690" cy="1187820"/>
            </a:xfrm>
          </p:grpSpPr>
          <p:sp>
            <p:nvSpPr>
              <p:cNvPr id="1804" name="Google Shape;1804;p37"/>
              <p:cNvSpPr/>
              <p:nvPr/>
            </p:nvSpPr>
            <p:spPr>
              <a:xfrm>
                <a:off x="10829264" y="8273481"/>
                <a:ext cx="568115" cy="156719"/>
              </a:xfrm>
              <a:custGeom>
                <a:rect b="b" l="l" r="r" t="t"/>
                <a:pathLst>
                  <a:path extrusionOk="0" h="156719" w="568115">
                    <a:moveTo>
                      <a:pt x="568112" y="19377"/>
                    </a:moveTo>
                    <a:cubicBezTo>
                      <a:pt x="568279" y="14008"/>
                      <a:pt x="561119" y="11110"/>
                      <a:pt x="557528" y="15006"/>
                    </a:cubicBezTo>
                    <a:cubicBezTo>
                      <a:pt x="554341" y="18569"/>
                      <a:pt x="556077" y="23843"/>
                      <a:pt x="555363" y="28191"/>
                    </a:cubicBezTo>
                    <a:cubicBezTo>
                      <a:pt x="554150" y="45010"/>
                      <a:pt x="541949" y="57815"/>
                      <a:pt x="531459" y="69978"/>
                    </a:cubicBezTo>
                    <a:cubicBezTo>
                      <a:pt x="529795" y="71807"/>
                      <a:pt x="528106" y="73589"/>
                      <a:pt x="526369" y="75347"/>
                    </a:cubicBezTo>
                    <a:cubicBezTo>
                      <a:pt x="523254" y="70239"/>
                      <a:pt x="516594" y="65060"/>
                      <a:pt x="513930" y="61521"/>
                    </a:cubicBezTo>
                    <a:cubicBezTo>
                      <a:pt x="502489" y="48716"/>
                      <a:pt x="487219" y="39689"/>
                      <a:pt x="471783" y="32467"/>
                    </a:cubicBezTo>
                    <a:cubicBezTo>
                      <a:pt x="462507" y="28523"/>
                      <a:pt x="452921" y="25221"/>
                      <a:pt x="443479" y="21681"/>
                    </a:cubicBezTo>
                    <a:cubicBezTo>
                      <a:pt x="428993" y="16621"/>
                      <a:pt x="413605" y="14911"/>
                      <a:pt x="398739" y="11205"/>
                    </a:cubicBezTo>
                    <a:cubicBezTo>
                      <a:pt x="363513" y="3959"/>
                      <a:pt x="327479" y="87"/>
                      <a:pt x="291516" y="63"/>
                    </a:cubicBezTo>
                    <a:cubicBezTo>
                      <a:pt x="255101" y="-127"/>
                      <a:pt x="218448" y="-341"/>
                      <a:pt x="182580" y="6715"/>
                    </a:cubicBezTo>
                    <a:cubicBezTo>
                      <a:pt x="161697" y="10492"/>
                      <a:pt x="141837" y="17762"/>
                      <a:pt x="122499" y="26314"/>
                    </a:cubicBezTo>
                    <a:cubicBezTo>
                      <a:pt x="102710" y="33868"/>
                      <a:pt x="84848" y="45105"/>
                      <a:pt x="68579" y="58575"/>
                    </a:cubicBezTo>
                    <a:cubicBezTo>
                      <a:pt x="61253" y="64466"/>
                      <a:pt x="46173" y="73684"/>
                      <a:pt x="40370" y="83543"/>
                    </a:cubicBezTo>
                    <a:cubicBezTo>
                      <a:pt x="19891" y="70928"/>
                      <a:pt x="2409" y="56864"/>
                      <a:pt x="6476" y="28286"/>
                    </a:cubicBezTo>
                    <a:cubicBezTo>
                      <a:pt x="6333" y="26884"/>
                      <a:pt x="7998" y="20779"/>
                      <a:pt x="5334" y="21254"/>
                    </a:cubicBezTo>
                    <a:cubicBezTo>
                      <a:pt x="2908" y="23107"/>
                      <a:pt x="2718" y="26979"/>
                      <a:pt x="1838" y="29782"/>
                    </a:cubicBezTo>
                    <a:cubicBezTo>
                      <a:pt x="-6344" y="59549"/>
                      <a:pt x="14111" y="78744"/>
                      <a:pt x="37111" y="93402"/>
                    </a:cubicBezTo>
                    <a:cubicBezTo>
                      <a:pt x="46958" y="100623"/>
                      <a:pt x="57804" y="106372"/>
                      <a:pt x="69221" y="110649"/>
                    </a:cubicBezTo>
                    <a:cubicBezTo>
                      <a:pt x="91484" y="119225"/>
                      <a:pt x="113604" y="128276"/>
                      <a:pt x="136723" y="134262"/>
                    </a:cubicBezTo>
                    <a:cubicBezTo>
                      <a:pt x="200728" y="151889"/>
                      <a:pt x="267469" y="156047"/>
                      <a:pt x="333592" y="156664"/>
                    </a:cubicBezTo>
                    <a:cubicBezTo>
                      <a:pt x="357805" y="157211"/>
                      <a:pt x="381780" y="153600"/>
                      <a:pt x="405470" y="148920"/>
                    </a:cubicBezTo>
                    <a:cubicBezTo>
                      <a:pt x="434512" y="144905"/>
                      <a:pt x="462388" y="133953"/>
                      <a:pt x="487528" y="119034"/>
                    </a:cubicBezTo>
                    <a:cubicBezTo>
                      <a:pt x="507603" y="107679"/>
                      <a:pt x="526964" y="94732"/>
                      <a:pt x="541877" y="76891"/>
                    </a:cubicBezTo>
                    <a:cubicBezTo>
                      <a:pt x="550702" y="66795"/>
                      <a:pt x="559692" y="56461"/>
                      <a:pt x="564521" y="43775"/>
                    </a:cubicBezTo>
                    <a:cubicBezTo>
                      <a:pt x="567541" y="36030"/>
                      <a:pt x="568136" y="27644"/>
                      <a:pt x="568112" y="19377"/>
                    </a:cubicBezTo>
                    <a:close/>
                    <a:moveTo>
                      <a:pt x="432323" y="130532"/>
                    </a:moveTo>
                    <a:cubicBezTo>
                      <a:pt x="412701" y="136091"/>
                      <a:pt x="392150" y="138681"/>
                      <a:pt x="372005" y="142102"/>
                    </a:cubicBezTo>
                    <a:cubicBezTo>
                      <a:pt x="350931" y="145071"/>
                      <a:pt x="329572" y="144454"/>
                      <a:pt x="308332" y="144002"/>
                    </a:cubicBezTo>
                    <a:cubicBezTo>
                      <a:pt x="262189" y="142529"/>
                      <a:pt x="216022" y="139512"/>
                      <a:pt x="170712" y="130129"/>
                    </a:cubicBezTo>
                    <a:cubicBezTo>
                      <a:pt x="131300" y="122123"/>
                      <a:pt x="93077" y="109318"/>
                      <a:pt x="56115" y="92998"/>
                    </a:cubicBezTo>
                    <a:cubicBezTo>
                      <a:pt x="53095" y="91145"/>
                      <a:pt x="50050" y="89339"/>
                      <a:pt x="47006" y="87534"/>
                    </a:cubicBezTo>
                    <a:cubicBezTo>
                      <a:pt x="49313" y="85609"/>
                      <a:pt x="51572" y="83590"/>
                      <a:pt x="53951" y="81737"/>
                    </a:cubicBezTo>
                    <a:cubicBezTo>
                      <a:pt x="68864" y="71094"/>
                      <a:pt x="83611" y="60119"/>
                      <a:pt x="99071" y="50284"/>
                    </a:cubicBezTo>
                    <a:cubicBezTo>
                      <a:pt x="125068" y="36862"/>
                      <a:pt x="152183" y="25577"/>
                      <a:pt x="181034" y="19448"/>
                    </a:cubicBezTo>
                    <a:cubicBezTo>
                      <a:pt x="217759" y="11870"/>
                      <a:pt x="255339" y="12226"/>
                      <a:pt x="292681" y="12440"/>
                    </a:cubicBezTo>
                    <a:cubicBezTo>
                      <a:pt x="330880" y="12607"/>
                      <a:pt x="368579" y="16978"/>
                      <a:pt x="405898" y="25506"/>
                    </a:cubicBezTo>
                    <a:cubicBezTo>
                      <a:pt x="423214" y="28594"/>
                      <a:pt x="440125" y="32871"/>
                      <a:pt x="456394" y="39689"/>
                    </a:cubicBezTo>
                    <a:cubicBezTo>
                      <a:pt x="475113" y="46625"/>
                      <a:pt x="493427" y="56746"/>
                      <a:pt x="506675" y="71926"/>
                    </a:cubicBezTo>
                    <a:cubicBezTo>
                      <a:pt x="509982" y="75513"/>
                      <a:pt x="512907" y="78174"/>
                      <a:pt x="515999" y="82260"/>
                    </a:cubicBezTo>
                    <a:cubicBezTo>
                      <a:pt x="516308" y="82854"/>
                      <a:pt x="516737" y="83400"/>
                      <a:pt x="517188" y="83899"/>
                    </a:cubicBezTo>
                    <a:cubicBezTo>
                      <a:pt x="492761" y="105042"/>
                      <a:pt x="462554" y="119533"/>
                      <a:pt x="432323" y="130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37"/>
              <p:cNvSpPr/>
              <p:nvPr/>
            </p:nvSpPr>
            <p:spPr>
              <a:xfrm>
                <a:off x="10796645" y="8191697"/>
                <a:ext cx="891690" cy="769931"/>
              </a:xfrm>
              <a:custGeom>
                <a:rect b="b" l="l" r="r" t="t"/>
                <a:pathLst>
                  <a:path extrusionOk="0" h="769931" w="891690">
                    <a:moveTo>
                      <a:pt x="861939" y="295083"/>
                    </a:moveTo>
                    <a:cubicBezTo>
                      <a:pt x="845028" y="273298"/>
                      <a:pt x="822860" y="256028"/>
                      <a:pt x="800907" y="239541"/>
                    </a:cubicBezTo>
                    <a:cubicBezTo>
                      <a:pt x="777597" y="224289"/>
                      <a:pt x="750197" y="216450"/>
                      <a:pt x="723795" y="208349"/>
                    </a:cubicBezTo>
                    <a:cubicBezTo>
                      <a:pt x="706076" y="202244"/>
                      <a:pt x="687262" y="202339"/>
                      <a:pt x="668971" y="199131"/>
                    </a:cubicBezTo>
                    <a:cubicBezTo>
                      <a:pt x="659861" y="197088"/>
                      <a:pt x="650157" y="193311"/>
                      <a:pt x="643473" y="186541"/>
                    </a:cubicBezTo>
                    <a:cubicBezTo>
                      <a:pt x="643450" y="174425"/>
                      <a:pt x="643426" y="162309"/>
                      <a:pt x="643450" y="150194"/>
                    </a:cubicBezTo>
                    <a:cubicBezTo>
                      <a:pt x="643735" y="136154"/>
                      <a:pt x="643283" y="122161"/>
                      <a:pt x="641404" y="108240"/>
                    </a:cubicBezTo>
                    <a:cubicBezTo>
                      <a:pt x="640001" y="97835"/>
                      <a:pt x="638883" y="87002"/>
                      <a:pt x="633936" y="77571"/>
                    </a:cubicBezTo>
                    <a:cubicBezTo>
                      <a:pt x="624778" y="61535"/>
                      <a:pt x="606559" y="53149"/>
                      <a:pt x="590647" y="45096"/>
                    </a:cubicBezTo>
                    <a:cubicBezTo>
                      <a:pt x="535561" y="19035"/>
                      <a:pt x="473862" y="12217"/>
                      <a:pt x="414019" y="4687"/>
                    </a:cubicBezTo>
                    <a:cubicBezTo>
                      <a:pt x="380149" y="-17"/>
                      <a:pt x="346018" y="7"/>
                      <a:pt x="311910" y="30"/>
                    </a:cubicBezTo>
                    <a:cubicBezTo>
                      <a:pt x="307676" y="54"/>
                      <a:pt x="303466" y="54"/>
                      <a:pt x="299256" y="54"/>
                    </a:cubicBezTo>
                    <a:cubicBezTo>
                      <a:pt x="262104" y="-65"/>
                      <a:pt x="224738" y="-445"/>
                      <a:pt x="187919" y="5019"/>
                    </a:cubicBezTo>
                    <a:cubicBezTo>
                      <a:pt x="158615" y="8820"/>
                      <a:pt x="129455" y="13975"/>
                      <a:pt x="100794" y="21078"/>
                    </a:cubicBezTo>
                    <a:cubicBezTo>
                      <a:pt x="87427" y="24428"/>
                      <a:pt x="75939" y="32719"/>
                      <a:pt x="63927" y="39133"/>
                    </a:cubicBezTo>
                    <a:cubicBezTo>
                      <a:pt x="52415" y="45143"/>
                      <a:pt x="42045" y="52983"/>
                      <a:pt x="30937" y="59611"/>
                    </a:cubicBezTo>
                    <a:cubicBezTo>
                      <a:pt x="5392" y="72439"/>
                      <a:pt x="2324" y="92608"/>
                      <a:pt x="2990" y="118717"/>
                    </a:cubicBezTo>
                    <a:cubicBezTo>
                      <a:pt x="3251" y="164305"/>
                      <a:pt x="-3527" y="209964"/>
                      <a:pt x="2514" y="255434"/>
                    </a:cubicBezTo>
                    <a:cubicBezTo>
                      <a:pt x="6391" y="287695"/>
                      <a:pt x="6986" y="320312"/>
                      <a:pt x="9412" y="352716"/>
                    </a:cubicBezTo>
                    <a:cubicBezTo>
                      <a:pt x="11196" y="374381"/>
                      <a:pt x="8175" y="396665"/>
                      <a:pt x="13812" y="417831"/>
                    </a:cubicBezTo>
                    <a:cubicBezTo>
                      <a:pt x="20282" y="468432"/>
                      <a:pt x="22184" y="520221"/>
                      <a:pt x="36527" y="569539"/>
                    </a:cubicBezTo>
                    <a:cubicBezTo>
                      <a:pt x="45208" y="607525"/>
                      <a:pt x="70349" y="634417"/>
                      <a:pt x="102150" y="653897"/>
                    </a:cubicBezTo>
                    <a:cubicBezTo>
                      <a:pt x="101912" y="656368"/>
                      <a:pt x="102316" y="659409"/>
                      <a:pt x="102340" y="660905"/>
                    </a:cubicBezTo>
                    <a:cubicBezTo>
                      <a:pt x="102911" y="672855"/>
                      <a:pt x="104718" y="684780"/>
                      <a:pt x="109214" y="695922"/>
                    </a:cubicBezTo>
                    <a:cubicBezTo>
                      <a:pt x="115231" y="708917"/>
                      <a:pt x="140325" y="714571"/>
                      <a:pt x="153121" y="720058"/>
                    </a:cubicBezTo>
                    <a:cubicBezTo>
                      <a:pt x="165917" y="724786"/>
                      <a:pt x="178500" y="730226"/>
                      <a:pt x="191629" y="734051"/>
                    </a:cubicBezTo>
                    <a:cubicBezTo>
                      <a:pt x="204259" y="737733"/>
                      <a:pt x="217293" y="739728"/>
                      <a:pt x="230042" y="743054"/>
                    </a:cubicBezTo>
                    <a:cubicBezTo>
                      <a:pt x="243932" y="746879"/>
                      <a:pt x="257870" y="750514"/>
                      <a:pt x="272022" y="753222"/>
                    </a:cubicBezTo>
                    <a:cubicBezTo>
                      <a:pt x="287031" y="756334"/>
                      <a:pt x="301968" y="760824"/>
                      <a:pt x="317309" y="762344"/>
                    </a:cubicBezTo>
                    <a:cubicBezTo>
                      <a:pt x="330320" y="763413"/>
                      <a:pt x="343021" y="766359"/>
                      <a:pt x="355984" y="767690"/>
                    </a:cubicBezTo>
                    <a:cubicBezTo>
                      <a:pt x="375678" y="769780"/>
                      <a:pt x="395443" y="770041"/>
                      <a:pt x="415232" y="769899"/>
                    </a:cubicBezTo>
                    <a:cubicBezTo>
                      <a:pt x="446842" y="768117"/>
                      <a:pt x="478524" y="761085"/>
                      <a:pt x="508327" y="750490"/>
                    </a:cubicBezTo>
                    <a:cubicBezTo>
                      <a:pt x="514392" y="746546"/>
                      <a:pt x="514440" y="738161"/>
                      <a:pt x="515890" y="731770"/>
                    </a:cubicBezTo>
                    <a:cubicBezTo>
                      <a:pt x="517127" y="724620"/>
                      <a:pt x="518507" y="717825"/>
                      <a:pt x="520314" y="710627"/>
                    </a:cubicBezTo>
                    <a:cubicBezTo>
                      <a:pt x="520314" y="710603"/>
                      <a:pt x="520314" y="710556"/>
                      <a:pt x="520314" y="710532"/>
                    </a:cubicBezTo>
                    <a:cubicBezTo>
                      <a:pt x="527831" y="708418"/>
                      <a:pt x="535228" y="705852"/>
                      <a:pt x="542458" y="702621"/>
                    </a:cubicBezTo>
                    <a:cubicBezTo>
                      <a:pt x="561582" y="695447"/>
                      <a:pt x="569002" y="675824"/>
                      <a:pt x="575305" y="658054"/>
                    </a:cubicBezTo>
                    <a:cubicBezTo>
                      <a:pt x="583488" y="637125"/>
                      <a:pt x="592550" y="616505"/>
                      <a:pt x="598639" y="594839"/>
                    </a:cubicBezTo>
                    <a:cubicBezTo>
                      <a:pt x="598734" y="594530"/>
                      <a:pt x="598805" y="594221"/>
                      <a:pt x="598900" y="593913"/>
                    </a:cubicBezTo>
                    <a:cubicBezTo>
                      <a:pt x="600161" y="592392"/>
                      <a:pt x="601445" y="590991"/>
                      <a:pt x="602825" y="590112"/>
                    </a:cubicBezTo>
                    <a:cubicBezTo>
                      <a:pt x="611173" y="583080"/>
                      <a:pt x="620521" y="577307"/>
                      <a:pt x="630296" y="572437"/>
                    </a:cubicBezTo>
                    <a:cubicBezTo>
                      <a:pt x="649610" y="563814"/>
                      <a:pt x="670850" y="560226"/>
                      <a:pt x="691067" y="554121"/>
                    </a:cubicBezTo>
                    <a:cubicBezTo>
                      <a:pt x="710856" y="550486"/>
                      <a:pt x="730003" y="543502"/>
                      <a:pt x="750221" y="542409"/>
                    </a:cubicBezTo>
                    <a:cubicBezTo>
                      <a:pt x="800574" y="542267"/>
                      <a:pt x="846122" y="509697"/>
                      <a:pt x="869241" y="466080"/>
                    </a:cubicBezTo>
                    <a:cubicBezTo>
                      <a:pt x="881181" y="446244"/>
                      <a:pt x="890124" y="424079"/>
                      <a:pt x="891480" y="400751"/>
                    </a:cubicBezTo>
                    <a:cubicBezTo>
                      <a:pt x="893240" y="363620"/>
                      <a:pt x="884035" y="325372"/>
                      <a:pt x="861939" y="295083"/>
                    </a:cubicBezTo>
                    <a:close/>
                    <a:moveTo>
                      <a:pt x="631034" y="456625"/>
                    </a:moveTo>
                    <a:cubicBezTo>
                      <a:pt x="630962" y="456602"/>
                      <a:pt x="630891" y="456602"/>
                      <a:pt x="630844" y="456602"/>
                    </a:cubicBezTo>
                    <a:cubicBezTo>
                      <a:pt x="630225" y="455960"/>
                      <a:pt x="629607" y="455319"/>
                      <a:pt x="628988" y="454701"/>
                    </a:cubicBezTo>
                    <a:cubicBezTo>
                      <a:pt x="628655" y="454297"/>
                      <a:pt x="628346" y="453870"/>
                      <a:pt x="628037" y="453442"/>
                    </a:cubicBezTo>
                    <a:cubicBezTo>
                      <a:pt x="634720" y="406143"/>
                      <a:pt x="638288" y="358417"/>
                      <a:pt x="640667" y="310643"/>
                    </a:cubicBezTo>
                    <a:cubicBezTo>
                      <a:pt x="659481" y="301640"/>
                      <a:pt x="687642" y="301402"/>
                      <a:pt x="707027" y="308030"/>
                    </a:cubicBezTo>
                    <a:cubicBezTo>
                      <a:pt x="724818" y="315014"/>
                      <a:pt x="742514" y="322236"/>
                      <a:pt x="759283" y="331501"/>
                    </a:cubicBezTo>
                    <a:cubicBezTo>
                      <a:pt x="773649" y="338723"/>
                      <a:pt x="786564" y="349461"/>
                      <a:pt x="792582" y="364736"/>
                    </a:cubicBezTo>
                    <a:cubicBezTo>
                      <a:pt x="800288" y="393505"/>
                      <a:pt x="786731" y="414672"/>
                      <a:pt x="762589" y="429424"/>
                    </a:cubicBezTo>
                    <a:cubicBezTo>
                      <a:pt x="738209" y="448643"/>
                      <a:pt x="707312" y="456221"/>
                      <a:pt x="676963" y="460213"/>
                    </a:cubicBezTo>
                    <a:cubicBezTo>
                      <a:pt x="665379" y="461780"/>
                      <a:pt x="653368" y="462517"/>
                      <a:pt x="641785" y="460711"/>
                    </a:cubicBezTo>
                    <a:cubicBezTo>
                      <a:pt x="637884" y="460094"/>
                      <a:pt x="634863" y="457386"/>
                      <a:pt x="631034" y="456625"/>
                    </a:cubicBezTo>
                    <a:close/>
                    <a:moveTo>
                      <a:pt x="501334" y="740014"/>
                    </a:moveTo>
                    <a:cubicBezTo>
                      <a:pt x="473291" y="748993"/>
                      <a:pt x="444155" y="756097"/>
                      <a:pt x="414614" y="757522"/>
                    </a:cubicBezTo>
                    <a:cubicBezTo>
                      <a:pt x="385810" y="758092"/>
                      <a:pt x="357078" y="756358"/>
                      <a:pt x="328726" y="751203"/>
                    </a:cubicBezTo>
                    <a:cubicBezTo>
                      <a:pt x="308842" y="749872"/>
                      <a:pt x="289718" y="744242"/>
                      <a:pt x="270262" y="740394"/>
                    </a:cubicBezTo>
                    <a:cubicBezTo>
                      <a:pt x="246406" y="735096"/>
                      <a:pt x="221693" y="728468"/>
                      <a:pt x="197647" y="723242"/>
                    </a:cubicBezTo>
                    <a:cubicBezTo>
                      <a:pt x="183566" y="719583"/>
                      <a:pt x="171007" y="713882"/>
                      <a:pt x="156736" y="708940"/>
                    </a:cubicBezTo>
                    <a:cubicBezTo>
                      <a:pt x="145938" y="705258"/>
                      <a:pt x="134830" y="701386"/>
                      <a:pt x="123984" y="696088"/>
                    </a:cubicBezTo>
                    <a:cubicBezTo>
                      <a:pt x="115945" y="692525"/>
                      <a:pt x="114375" y="682381"/>
                      <a:pt x="111783" y="674565"/>
                    </a:cubicBezTo>
                    <a:cubicBezTo>
                      <a:pt x="110403" y="668982"/>
                      <a:pt x="109523" y="663281"/>
                      <a:pt x="108405" y="657651"/>
                    </a:cubicBezTo>
                    <a:cubicBezTo>
                      <a:pt x="144796" y="678342"/>
                      <a:pt x="188656" y="690102"/>
                      <a:pt x="226379" y="697989"/>
                    </a:cubicBezTo>
                    <a:cubicBezTo>
                      <a:pt x="286341" y="711459"/>
                      <a:pt x="347516" y="720676"/>
                      <a:pt x="409096" y="720676"/>
                    </a:cubicBezTo>
                    <a:cubicBezTo>
                      <a:pt x="409429" y="720676"/>
                      <a:pt x="409738" y="720676"/>
                      <a:pt x="410071" y="720676"/>
                    </a:cubicBezTo>
                    <a:cubicBezTo>
                      <a:pt x="442109" y="719797"/>
                      <a:pt x="475194" y="720343"/>
                      <a:pt x="506709" y="713858"/>
                    </a:cubicBezTo>
                    <a:cubicBezTo>
                      <a:pt x="504616" y="722481"/>
                      <a:pt x="503784" y="731438"/>
                      <a:pt x="501334" y="740014"/>
                    </a:cubicBezTo>
                    <a:close/>
                    <a:moveTo>
                      <a:pt x="567409" y="643991"/>
                    </a:moveTo>
                    <a:cubicBezTo>
                      <a:pt x="561843" y="656819"/>
                      <a:pt x="558561" y="671120"/>
                      <a:pt x="550093" y="682428"/>
                    </a:cubicBezTo>
                    <a:cubicBezTo>
                      <a:pt x="540460" y="692454"/>
                      <a:pt x="526047" y="695756"/>
                      <a:pt x="513131" y="699652"/>
                    </a:cubicBezTo>
                    <a:cubicBezTo>
                      <a:pt x="496149" y="704545"/>
                      <a:pt x="478453" y="705805"/>
                      <a:pt x="460876" y="706588"/>
                    </a:cubicBezTo>
                    <a:cubicBezTo>
                      <a:pt x="434474" y="708061"/>
                      <a:pt x="408025" y="708940"/>
                      <a:pt x="381624" y="707776"/>
                    </a:cubicBezTo>
                    <a:cubicBezTo>
                      <a:pt x="330676" y="705163"/>
                      <a:pt x="280300" y="697561"/>
                      <a:pt x="230541" y="686253"/>
                    </a:cubicBezTo>
                    <a:cubicBezTo>
                      <a:pt x="166774" y="673092"/>
                      <a:pt x="72632" y="646176"/>
                      <a:pt x="51297" y="576832"/>
                    </a:cubicBezTo>
                    <a:cubicBezTo>
                      <a:pt x="30866" y="511906"/>
                      <a:pt x="28440" y="443013"/>
                      <a:pt x="21566" y="375712"/>
                    </a:cubicBezTo>
                    <a:cubicBezTo>
                      <a:pt x="18617" y="350316"/>
                      <a:pt x="19283" y="324826"/>
                      <a:pt x="17760" y="299359"/>
                    </a:cubicBezTo>
                    <a:cubicBezTo>
                      <a:pt x="16999" y="282183"/>
                      <a:pt x="13669" y="265269"/>
                      <a:pt x="12480" y="248141"/>
                    </a:cubicBezTo>
                    <a:cubicBezTo>
                      <a:pt x="9840" y="215001"/>
                      <a:pt x="11196" y="181647"/>
                      <a:pt x="14216" y="148578"/>
                    </a:cubicBezTo>
                    <a:cubicBezTo>
                      <a:pt x="14454" y="131070"/>
                      <a:pt x="12813" y="113371"/>
                      <a:pt x="16595" y="96077"/>
                    </a:cubicBezTo>
                    <a:cubicBezTo>
                      <a:pt x="18426" y="77238"/>
                      <a:pt x="37906" y="70990"/>
                      <a:pt x="51321" y="61440"/>
                    </a:cubicBezTo>
                    <a:cubicBezTo>
                      <a:pt x="59479" y="55644"/>
                      <a:pt x="68351" y="51059"/>
                      <a:pt x="76985" y="46070"/>
                    </a:cubicBezTo>
                    <a:cubicBezTo>
                      <a:pt x="87807" y="39798"/>
                      <a:pt x="98725" y="33408"/>
                      <a:pt x="111259" y="31365"/>
                    </a:cubicBezTo>
                    <a:cubicBezTo>
                      <a:pt x="164086" y="18964"/>
                      <a:pt x="218149" y="12289"/>
                      <a:pt x="272427" y="12289"/>
                    </a:cubicBezTo>
                    <a:cubicBezTo>
                      <a:pt x="278278" y="12289"/>
                      <a:pt x="284129" y="12360"/>
                      <a:pt x="289980" y="12526"/>
                    </a:cubicBezTo>
                    <a:cubicBezTo>
                      <a:pt x="298828" y="12597"/>
                      <a:pt x="307676" y="12597"/>
                      <a:pt x="316548" y="12574"/>
                    </a:cubicBezTo>
                    <a:cubicBezTo>
                      <a:pt x="337978" y="12526"/>
                      <a:pt x="359409" y="12502"/>
                      <a:pt x="380815" y="13833"/>
                    </a:cubicBezTo>
                    <a:cubicBezTo>
                      <a:pt x="405908" y="16137"/>
                      <a:pt x="431002" y="18940"/>
                      <a:pt x="455928" y="22670"/>
                    </a:cubicBezTo>
                    <a:cubicBezTo>
                      <a:pt x="502404" y="29536"/>
                      <a:pt x="549546" y="37874"/>
                      <a:pt x="591741" y="59421"/>
                    </a:cubicBezTo>
                    <a:cubicBezTo>
                      <a:pt x="606250" y="67546"/>
                      <a:pt x="624231" y="76169"/>
                      <a:pt x="626705" y="94556"/>
                    </a:cubicBezTo>
                    <a:cubicBezTo>
                      <a:pt x="632889" y="124347"/>
                      <a:pt x="630701" y="156370"/>
                      <a:pt x="631058" y="186849"/>
                    </a:cubicBezTo>
                    <a:cubicBezTo>
                      <a:pt x="631105" y="216592"/>
                      <a:pt x="631153" y="246335"/>
                      <a:pt x="629868" y="276054"/>
                    </a:cubicBezTo>
                    <a:cubicBezTo>
                      <a:pt x="626301" y="367920"/>
                      <a:pt x="619260" y="459642"/>
                      <a:pt x="597140" y="549227"/>
                    </a:cubicBezTo>
                    <a:cubicBezTo>
                      <a:pt x="594500" y="562032"/>
                      <a:pt x="591408" y="574741"/>
                      <a:pt x="587793" y="587285"/>
                    </a:cubicBezTo>
                    <a:cubicBezTo>
                      <a:pt x="587769" y="587308"/>
                      <a:pt x="587745" y="587332"/>
                      <a:pt x="587697" y="587380"/>
                    </a:cubicBezTo>
                    <a:cubicBezTo>
                      <a:pt x="587697" y="587427"/>
                      <a:pt x="587674" y="587475"/>
                      <a:pt x="587674" y="587499"/>
                    </a:cubicBezTo>
                    <a:cubicBezTo>
                      <a:pt x="587697" y="587689"/>
                      <a:pt x="587697" y="587902"/>
                      <a:pt x="587697" y="588092"/>
                    </a:cubicBezTo>
                    <a:cubicBezTo>
                      <a:pt x="587697" y="588211"/>
                      <a:pt x="587697" y="588330"/>
                      <a:pt x="587697" y="588425"/>
                    </a:cubicBezTo>
                    <a:cubicBezTo>
                      <a:pt x="587674" y="588639"/>
                      <a:pt x="587650" y="588853"/>
                      <a:pt x="587626" y="589066"/>
                    </a:cubicBezTo>
                    <a:cubicBezTo>
                      <a:pt x="587626" y="589138"/>
                      <a:pt x="587602" y="589209"/>
                      <a:pt x="587602" y="589280"/>
                    </a:cubicBezTo>
                    <a:cubicBezTo>
                      <a:pt x="587507" y="589850"/>
                      <a:pt x="587341" y="590444"/>
                      <a:pt x="587198" y="590991"/>
                    </a:cubicBezTo>
                    <a:cubicBezTo>
                      <a:pt x="586960" y="591917"/>
                      <a:pt x="586722" y="592844"/>
                      <a:pt x="586413" y="593746"/>
                    </a:cubicBezTo>
                    <a:cubicBezTo>
                      <a:pt x="586128" y="594649"/>
                      <a:pt x="585818" y="595528"/>
                      <a:pt x="585509" y="596407"/>
                    </a:cubicBezTo>
                    <a:cubicBezTo>
                      <a:pt x="585176" y="597357"/>
                      <a:pt x="584867" y="598379"/>
                      <a:pt x="584225" y="599139"/>
                    </a:cubicBezTo>
                    <a:lnTo>
                      <a:pt x="584225" y="599139"/>
                    </a:lnTo>
                    <a:cubicBezTo>
                      <a:pt x="584225" y="599139"/>
                      <a:pt x="584225" y="599163"/>
                      <a:pt x="584201" y="599163"/>
                    </a:cubicBezTo>
                    <a:cubicBezTo>
                      <a:pt x="579397" y="614367"/>
                      <a:pt x="573831" y="629333"/>
                      <a:pt x="567409" y="643991"/>
                    </a:cubicBezTo>
                    <a:close/>
                    <a:moveTo>
                      <a:pt x="878874" y="403411"/>
                    </a:moveTo>
                    <a:cubicBezTo>
                      <a:pt x="876305" y="429995"/>
                      <a:pt x="862938" y="454178"/>
                      <a:pt x="848286" y="476058"/>
                    </a:cubicBezTo>
                    <a:cubicBezTo>
                      <a:pt x="839248" y="489647"/>
                      <a:pt x="827142" y="500883"/>
                      <a:pt x="813465" y="509721"/>
                    </a:cubicBezTo>
                    <a:cubicBezTo>
                      <a:pt x="799289" y="519912"/>
                      <a:pt x="782426" y="526231"/>
                      <a:pt x="764991" y="528844"/>
                    </a:cubicBezTo>
                    <a:cubicBezTo>
                      <a:pt x="753717" y="530246"/>
                      <a:pt x="742300" y="530032"/>
                      <a:pt x="731121" y="532218"/>
                    </a:cubicBezTo>
                    <a:cubicBezTo>
                      <a:pt x="704815" y="538181"/>
                      <a:pt x="678509" y="544191"/>
                      <a:pt x="652607" y="551864"/>
                    </a:cubicBezTo>
                    <a:cubicBezTo>
                      <a:pt x="635149" y="555523"/>
                      <a:pt x="618832" y="563125"/>
                      <a:pt x="604299" y="573387"/>
                    </a:cubicBezTo>
                    <a:cubicBezTo>
                      <a:pt x="604276" y="573411"/>
                      <a:pt x="604252" y="573435"/>
                      <a:pt x="604228" y="573435"/>
                    </a:cubicBezTo>
                    <a:cubicBezTo>
                      <a:pt x="607748" y="559062"/>
                      <a:pt x="610840" y="544595"/>
                      <a:pt x="614051" y="530151"/>
                    </a:cubicBezTo>
                    <a:cubicBezTo>
                      <a:pt x="618856" y="509127"/>
                      <a:pt x="622804" y="487960"/>
                      <a:pt x="626087" y="466698"/>
                    </a:cubicBezTo>
                    <a:cubicBezTo>
                      <a:pt x="630011" y="470832"/>
                      <a:pt x="638526" y="472875"/>
                      <a:pt x="643069" y="473492"/>
                    </a:cubicBezTo>
                    <a:cubicBezTo>
                      <a:pt x="656912" y="474894"/>
                      <a:pt x="670945" y="473849"/>
                      <a:pt x="684645" y="471663"/>
                    </a:cubicBezTo>
                    <a:cubicBezTo>
                      <a:pt x="707027" y="468313"/>
                      <a:pt x="729290" y="462778"/>
                      <a:pt x="749650" y="452706"/>
                    </a:cubicBezTo>
                    <a:cubicBezTo>
                      <a:pt x="766632" y="441659"/>
                      <a:pt x="786303" y="430969"/>
                      <a:pt x="797648" y="413627"/>
                    </a:cubicBezTo>
                    <a:cubicBezTo>
                      <a:pt x="812252" y="389989"/>
                      <a:pt x="809945" y="357538"/>
                      <a:pt x="789609" y="337963"/>
                    </a:cubicBezTo>
                    <a:cubicBezTo>
                      <a:pt x="775457" y="324351"/>
                      <a:pt x="756999" y="316440"/>
                      <a:pt x="739375" y="308363"/>
                    </a:cubicBezTo>
                    <a:cubicBezTo>
                      <a:pt x="727006" y="303398"/>
                      <a:pt x="714829" y="297554"/>
                      <a:pt x="701842" y="294394"/>
                    </a:cubicBezTo>
                    <a:cubicBezTo>
                      <a:pt x="692566" y="292541"/>
                      <a:pt x="682980" y="292398"/>
                      <a:pt x="673561" y="292945"/>
                    </a:cubicBezTo>
                    <a:cubicBezTo>
                      <a:pt x="665760" y="293396"/>
                      <a:pt x="650133" y="295130"/>
                      <a:pt x="641095" y="300903"/>
                    </a:cubicBezTo>
                    <a:cubicBezTo>
                      <a:pt x="641737" y="287030"/>
                      <a:pt x="642308" y="273156"/>
                      <a:pt x="642831" y="259282"/>
                    </a:cubicBezTo>
                    <a:cubicBezTo>
                      <a:pt x="643378" y="238804"/>
                      <a:pt x="643473" y="218350"/>
                      <a:pt x="643450" y="197872"/>
                    </a:cubicBezTo>
                    <a:cubicBezTo>
                      <a:pt x="647874" y="201531"/>
                      <a:pt x="653083" y="204429"/>
                      <a:pt x="658196" y="206330"/>
                    </a:cubicBezTo>
                    <a:cubicBezTo>
                      <a:pt x="672396" y="211793"/>
                      <a:pt x="687833" y="211699"/>
                      <a:pt x="702627" y="214502"/>
                    </a:cubicBezTo>
                    <a:cubicBezTo>
                      <a:pt x="729504" y="221082"/>
                      <a:pt x="755763" y="230228"/>
                      <a:pt x="780951" y="241655"/>
                    </a:cubicBezTo>
                    <a:cubicBezTo>
                      <a:pt x="801311" y="252488"/>
                      <a:pt x="818293" y="268713"/>
                      <a:pt x="835514" y="283799"/>
                    </a:cubicBezTo>
                    <a:cubicBezTo>
                      <a:pt x="868147" y="313993"/>
                      <a:pt x="882014" y="359842"/>
                      <a:pt x="878874" y="4034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37"/>
              <p:cNvSpPr/>
              <p:nvPr/>
            </p:nvSpPr>
            <p:spPr>
              <a:xfrm>
                <a:off x="11023712" y="7773808"/>
                <a:ext cx="61005" cy="368405"/>
              </a:xfrm>
              <a:custGeom>
                <a:rect b="b" l="l" r="r" t="t"/>
                <a:pathLst>
                  <a:path extrusionOk="0" h="368405" w="61005">
                    <a:moveTo>
                      <a:pt x="1405" y="359028"/>
                    </a:moveTo>
                    <a:cubicBezTo>
                      <a:pt x="2475" y="362235"/>
                      <a:pt x="2880" y="366488"/>
                      <a:pt x="6424" y="367889"/>
                    </a:cubicBezTo>
                    <a:cubicBezTo>
                      <a:pt x="10800" y="369980"/>
                      <a:pt x="16152" y="365347"/>
                      <a:pt x="14606" y="360739"/>
                    </a:cubicBezTo>
                    <a:cubicBezTo>
                      <a:pt x="13297" y="356890"/>
                      <a:pt x="12156" y="352970"/>
                      <a:pt x="11870" y="348908"/>
                    </a:cubicBezTo>
                    <a:cubicBezTo>
                      <a:pt x="11442" y="334227"/>
                      <a:pt x="16175" y="319902"/>
                      <a:pt x="21503" y="306384"/>
                    </a:cubicBezTo>
                    <a:cubicBezTo>
                      <a:pt x="34276" y="273482"/>
                      <a:pt x="60463" y="244571"/>
                      <a:pt x="60986" y="207820"/>
                    </a:cubicBezTo>
                    <a:cubicBezTo>
                      <a:pt x="62104" y="142181"/>
                      <a:pt x="14867" y="158977"/>
                      <a:pt x="19220" y="103767"/>
                    </a:cubicBezTo>
                    <a:cubicBezTo>
                      <a:pt x="21646" y="67777"/>
                      <a:pt x="35608" y="31548"/>
                      <a:pt x="58917" y="3967"/>
                    </a:cubicBezTo>
                    <a:cubicBezTo>
                      <a:pt x="59393" y="4157"/>
                      <a:pt x="60035" y="3967"/>
                      <a:pt x="60106" y="3326"/>
                    </a:cubicBezTo>
                    <a:cubicBezTo>
                      <a:pt x="60130" y="3183"/>
                      <a:pt x="60130" y="3041"/>
                      <a:pt x="60154" y="2922"/>
                    </a:cubicBezTo>
                    <a:cubicBezTo>
                      <a:pt x="61415" y="2186"/>
                      <a:pt x="60868" y="143"/>
                      <a:pt x="59488" y="0"/>
                    </a:cubicBezTo>
                    <a:cubicBezTo>
                      <a:pt x="53780" y="618"/>
                      <a:pt x="50117" y="6414"/>
                      <a:pt x="46644" y="10524"/>
                    </a:cubicBezTo>
                    <a:cubicBezTo>
                      <a:pt x="23430" y="41811"/>
                      <a:pt x="8683" y="80581"/>
                      <a:pt x="10134" y="119850"/>
                    </a:cubicBezTo>
                    <a:cubicBezTo>
                      <a:pt x="10729" y="132322"/>
                      <a:pt x="17055" y="144058"/>
                      <a:pt x="25547" y="152990"/>
                    </a:cubicBezTo>
                    <a:cubicBezTo>
                      <a:pt x="35727" y="162920"/>
                      <a:pt x="46287" y="173373"/>
                      <a:pt x="48119" y="188316"/>
                    </a:cubicBezTo>
                    <a:cubicBezTo>
                      <a:pt x="54636" y="218082"/>
                      <a:pt x="40365" y="246162"/>
                      <a:pt x="25618" y="271177"/>
                    </a:cubicBezTo>
                    <a:cubicBezTo>
                      <a:pt x="11751" y="297309"/>
                      <a:pt x="-4993" y="328691"/>
                      <a:pt x="1405" y="3590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7"/>
              <p:cNvSpPr/>
              <p:nvPr/>
            </p:nvSpPr>
            <p:spPr>
              <a:xfrm>
                <a:off x="11149929" y="7808244"/>
                <a:ext cx="56073" cy="307702"/>
              </a:xfrm>
              <a:custGeom>
                <a:rect b="b" l="l" r="r" t="t"/>
                <a:pathLst>
                  <a:path extrusionOk="0" h="307702" w="56073">
                    <a:moveTo>
                      <a:pt x="43728" y="143380"/>
                    </a:moveTo>
                    <a:cubicBezTo>
                      <a:pt x="50578" y="177517"/>
                      <a:pt x="27459" y="206880"/>
                      <a:pt x="15471" y="236932"/>
                    </a:cubicBezTo>
                    <a:cubicBezTo>
                      <a:pt x="7028" y="258265"/>
                      <a:pt x="3008" y="282663"/>
                      <a:pt x="13188" y="304138"/>
                    </a:cubicBezTo>
                    <a:cubicBezTo>
                      <a:pt x="14353" y="307108"/>
                      <a:pt x="18016" y="308486"/>
                      <a:pt x="20894" y="307250"/>
                    </a:cubicBezTo>
                    <a:cubicBezTo>
                      <a:pt x="29005" y="303188"/>
                      <a:pt x="20347" y="292426"/>
                      <a:pt x="19943" y="285822"/>
                    </a:cubicBezTo>
                    <a:cubicBezTo>
                      <a:pt x="17422" y="272281"/>
                      <a:pt x="20585" y="258312"/>
                      <a:pt x="24985" y="245508"/>
                    </a:cubicBezTo>
                    <a:cubicBezTo>
                      <a:pt x="31931" y="225006"/>
                      <a:pt x="44632" y="206928"/>
                      <a:pt x="51006" y="186212"/>
                    </a:cubicBezTo>
                    <a:cubicBezTo>
                      <a:pt x="59236" y="162028"/>
                      <a:pt x="59117" y="130813"/>
                      <a:pt x="37924" y="113233"/>
                    </a:cubicBezTo>
                    <a:cubicBezTo>
                      <a:pt x="28006" y="104895"/>
                      <a:pt x="13925" y="99763"/>
                      <a:pt x="9692" y="86388"/>
                    </a:cubicBezTo>
                    <a:cubicBezTo>
                      <a:pt x="2960" y="57786"/>
                      <a:pt x="17517" y="26903"/>
                      <a:pt x="33167" y="3432"/>
                    </a:cubicBezTo>
                    <a:lnTo>
                      <a:pt x="33167" y="3432"/>
                    </a:lnTo>
                    <a:cubicBezTo>
                      <a:pt x="34594" y="4026"/>
                      <a:pt x="35070" y="2481"/>
                      <a:pt x="34999" y="1246"/>
                    </a:cubicBezTo>
                    <a:cubicBezTo>
                      <a:pt x="34999" y="-37"/>
                      <a:pt x="33263" y="-251"/>
                      <a:pt x="32359" y="248"/>
                    </a:cubicBezTo>
                    <a:cubicBezTo>
                      <a:pt x="11904" y="20180"/>
                      <a:pt x="-8290" y="66267"/>
                      <a:pt x="3484" y="94133"/>
                    </a:cubicBezTo>
                    <a:cubicBezTo>
                      <a:pt x="13283" y="114967"/>
                      <a:pt x="39994" y="117794"/>
                      <a:pt x="43728" y="1433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7"/>
              <p:cNvSpPr/>
              <p:nvPr/>
            </p:nvSpPr>
            <p:spPr>
              <a:xfrm>
                <a:off x="11293315" y="7803912"/>
                <a:ext cx="57463" cy="313268"/>
              </a:xfrm>
              <a:custGeom>
                <a:rect b="b" l="l" r="r" t="t"/>
                <a:pathLst>
                  <a:path extrusionOk="0" h="313268" w="57463">
                    <a:moveTo>
                      <a:pt x="44100" y="118015"/>
                    </a:moveTo>
                    <a:cubicBezTo>
                      <a:pt x="53233" y="150585"/>
                      <a:pt x="29258" y="180186"/>
                      <a:pt x="18911" y="209572"/>
                    </a:cubicBezTo>
                    <a:cubicBezTo>
                      <a:pt x="11466" y="231380"/>
                      <a:pt x="3475" y="253972"/>
                      <a:pt x="2904" y="277206"/>
                    </a:cubicBezTo>
                    <a:cubicBezTo>
                      <a:pt x="3974" y="287564"/>
                      <a:pt x="5663" y="297850"/>
                      <a:pt x="6281" y="308279"/>
                    </a:cubicBezTo>
                    <a:cubicBezTo>
                      <a:pt x="6543" y="311415"/>
                      <a:pt x="9802" y="313624"/>
                      <a:pt x="12822" y="313220"/>
                    </a:cubicBezTo>
                    <a:cubicBezTo>
                      <a:pt x="15557" y="312840"/>
                      <a:pt x="17960" y="310322"/>
                      <a:pt x="17817" y="307471"/>
                    </a:cubicBezTo>
                    <a:cubicBezTo>
                      <a:pt x="17508" y="297209"/>
                      <a:pt x="16390" y="286994"/>
                      <a:pt x="14939" y="276850"/>
                    </a:cubicBezTo>
                    <a:cubicBezTo>
                      <a:pt x="15320" y="256989"/>
                      <a:pt x="22146" y="237771"/>
                      <a:pt x="27854" y="218932"/>
                    </a:cubicBezTo>
                    <a:cubicBezTo>
                      <a:pt x="39105" y="184058"/>
                      <a:pt x="77898" y="132436"/>
                      <a:pt x="43624" y="100246"/>
                    </a:cubicBezTo>
                    <a:cubicBezTo>
                      <a:pt x="18911" y="83901"/>
                      <a:pt x="-141" y="90316"/>
                      <a:pt x="10158" y="51997"/>
                    </a:cubicBezTo>
                    <a:cubicBezTo>
                      <a:pt x="15890" y="34061"/>
                      <a:pt x="23692" y="15056"/>
                      <a:pt x="38106" y="2323"/>
                    </a:cubicBezTo>
                    <a:cubicBezTo>
                      <a:pt x="38367" y="2251"/>
                      <a:pt x="38653" y="2156"/>
                      <a:pt x="38914" y="2085"/>
                    </a:cubicBezTo>
                    <a:cubicBezTo>
                      <a:pt x="40223" y="1705"/>
                      <a:pt x="39676" y="-314"/>
                      <a:pt x="38367" y="42"/>
                    </a:cubicBezTo>
                    <a:cubicBezTo>
                      <a:pt x="19744" y="8547"/>
                      <a:pt x="-830" y="54634"/>
                      <a:pt x="26" y="74922"/>
                    </a:cubicBezTo>
                    <a:cubicBezTo>
                      <a:pt x="573" y="100555"/>
                      <a:pt x="36869" y="96920"/>
                      <a:pt x="44100" y="1180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09" name="Google Shape;1809;p37"/>
          <p:cNvSpPr/>
          <p:nvPr/>
        </p:nvSpPr>
        <p:spPr>
          <a:xfrm>
            <a:off x="4515949" y="3886916"/>
            <a:ext cx="358734" cy="593893"/>
          </a:xfrm>
          <a:custGeom>
            <a:rect b="b" l="l" r="r" t="t"/>
            <a:pathLst>
              <a:path extrusionOk="0" h="1187786" w="717468">
                <a:moveTo>
                  <a:pt x="703841" y="0"/>
                </a:moveTo>
                <a:cubicBezTo>
                  <a:pt x="689881" y="926"/>
                  <a:pt x="677155" y="9099"/>
                  <a:pt x="664999" y="15584"/>
                </a:cubicBezTo>
                <a:cubicBezTo>
                  <a:pt x="615379" y="45208"/>
                  <a:pt x="573688" y="85998"/>
                  <a:pt x="535606" y="129068"/>
                </a:cubicBezTo>
                <a:cubicBezTo>
                  <a:pt x="485320" y="184966"/>
                  <a:pt x="441350" y="246328"/>
                  <a:pt x="401060" y="309758"/>
                </a:cubicBezTo>
                <a:cubicBezTo>
                  <a:pt x="368843" y="358624"/>
                  <a:pt x="337408" y="408251"/>
                  <a:pt x="311838" y="460990"/>
                </a:cubicBezTo>
                <a:cubicBezTo>
                  <a:pt x="299777" y="485673"/>
                  <a:pt x="283965" y="509904"/>
                  <a:pt x="272854" y="535252"/>
                </a:cubicBezTo>
                <a:cubicBezTo>
                  <a:pt x="260674" y="565731"/>
                  <a:pt x="244934" y="594619"/>
                  <a:pt x="232089" y="624789"/>
                </a:cubicBezTo>
                <a:cubicBezTo>
                  <a:pt x="230308" y="630871"/>
                  <a:pt x="220764" y="651135"/>
                  <a:pt x="220717" y="660851"/>
                </a:cubicBezTo>
                <a:cubicBezTo>
                  <a:pt x="216491" y="662253"/>
                  <a:pt x="211078" y="667622"/>
                  <a:pt x="209439" y="669902"/>
                </a:cubicBezTo>
                <a:cubicBezTo>
                  <a:pt x="204715" y="675841"/>
                  <a:pt x="203124" y="683325"/>
                  <a:pt x="201628" y="690594"/>
                </a:cubicBezTo>
                <a:cubicBezTo>
                  <a:pt x="200251" y="694585"/>
                  <a:pt x="196547" y="697056"/>
                  <a:pt x="193675" y="699906"/>
                </a:cubicBezTo>
                <a:cubicBezTo>
                  <a:pt x="183893" y="707817"/>
                  <a:pt x="179216" y="719672"/>
                  <a:pt x="173114" y="730291"/>
                </a:cubicBezTo>
                <a:cubicBezTo>
                  <a:pt x="167297" y="739223"/>
                  <a:pt x="161552" y="748155"/>
                  <a:pt x="156257" y="757420"/>
                </a:cubicBezTo>
                <a:cubicBezTo>
                  <a:pt x="152269" y="763383"/>
                  <a:pt x="152293" y="769773"/>
                  <a:pt x="154880" y="775950"/>
                </a:cubicBezTo>
                <a:cubicBezTo>
                  <a:pt x="129287" y="774453"/>
                  <a:pt x="105402" y="791819"/>
                  <a:pt x="87168" y="808235"/>
                </a:cubicBezTo>
                <a:cubicBezTo>
                  <a:pt x="70383" y="826266"/>
                  <a:pt x="51935" y="843252"/>
                  <a:pt x="39542" y="864822"/>
                </a:cubicBezTo>
                <a:cubicBezTo>
                  <a:pt x="19053" y="900860"/>
                  <a:pt x="2861" y="940510"/>
                  <a:pt x="1341" y="982416"/>
                </a:cubicBezTo>
                <a:cubicBezTo>
                  <a:pt x="-1579" y="1034869"/>
                  <a:pt x="-3621" y="1099843"/>
                  <a:pt x="39305" y="1136665"/>
                </a:cubicBezTo>
                <a:cubicBezTo>
                  <a:pt x="40254" y="1139539"/>
                  <a:pt x="43270" y="1142129"/>
                  <a:pt x="45691" y="1143911"/>
                </a:cubicBezTo>
                <a:cubicBezTo>
                  <a:pt x="51010" y="1147878"/>
                  <a:pt x="56399" y="1151750"/>
                  <a:pt x="61812" y="1155575"/>
                </a:cubicBezTo>
                <a:cubicBezTo>
                  <a:pt x="75013" y="1164578"/>
                  <a:pt x="85839" y="1176528"/>
                  <a:pt x="98208" y="1186648"/>
                </a:cubicBezTo>
                <a:cubicBezTo>
                  <a:pt x="102126" y="1189570"/>
                  <a:pt x="108251" y="1186505"/>
                  <a:pt x="108133" y="1181588"/>
                </a:cubicBezTo>
                <a:cubicBezTo>
                  <a:pt x="107254" y="1175934"/>
                  <a:pt x="103099" y="1171135"/>
                  <a:pt x="101034" y="1165790"/>
                </a:cubicBezTo>
                <a:cubicBezTo>
                  <a:pt x="93792" y="1153318"/>
                  <a:pt x="95217" y="1138542"/>
                  <a:pt x="95882" y="1124715"/>
                </a:cubicBezTo>
                <a:cubicBezTo>
                  <a:pt x="96760" y="1113788"/>
                  <a:pt x="98541" y="1103145"/>
                  <a:pt x="102624" y="1092882"/>
                </a:cubicBezTo>
                <a:cubicBezTo>
                  <a:pt x="107729" y="1081265"/>
                  <a:pt x="115065" y="1070860"/>
                  <a:pt x="122212" y="1060455"/>
                </a:cubicBezTo>
                <a:cubicBezTo>
                  <a:pt x="134652" y="1041972"/>
                  <a:pt x="145028" y="1023324"/>
                  <a:pt x="158299" y="1005174"/>
                </a:cubicBezTo>
                <a:cubicBezTo>
                  <a:pt x="180237" y="973364"/>
                  <a:pt x="199183" y="939060"/>
                  <a:pt x="211576" y="902381"/>
                </a:cubicBezTo>
                <a:cubicBezTo>
                  <a:pt x="216633" y="886773"/>
                  <a:pt x="222118" y="870999"/>
                  <a:pt x="223115" y="854512"/>
                </a:cubicBezTo>
                <a:cubicBezTo>
                  <a:pt x="223138" y="839427"/>
                  <a:pt x="223257" y="823510"/>
                  <a:pt x="218770" y="808995"/>
                </a:cubicBezTo>
                <a:cubicBezTo>
                  <a:pt x="224373" y="807380"/>
                  <a:pt x="229311" y="803935"/>
                  <a:pt x="232374" y="798566"/>
                </a:cubicBezTo>
                <a:cubicBezTo>
                  <a:pt x="234178" y="795003"/>
                  <a:pt x="240351" y="789016"/>
                  <a:pt x="242156" y="783861"/>
                </a:cubicBezTo>
                <a:cubicBezTo>
                  <a:pt x="250204" y="779917"/>
                  <a:pt x="258300" y="761031"/>
                  <a:pt x="262479" y="756422"/>
                </a:cubicBezTo>
                <a:cubicBezTo>
                  <a:pt x="275798" y="745091"/>
                  <a:pt x="279027" y="742240"/>
                  <a:pt x="281472" y="724423"/>
                </a:cubicBezTo>
                <a:cubicBezTo>
                  <a:pt x="284844" y="717866"/>
                  <a:pt x="292441" y="714493"/>
                  <a:pt x="295670" y="707651"/>
                </a:cubicBezTo>
                <a:cubicBezTo>
                  <a:pt x="298685" y="702662"/>
                  <a:pt x="301582" y="695345"/>
                  <a:pt x="298519" y="690048"/>
                </a:cubicBezTo>
                <a:cubicBezTo>
                  <a:pt x="302793" y="686698"/>
                  <a:pt x="306639" y="679951"/>
                  <a:pt x="309939" y="676649"/>
                </a:cubicBezTo>
                <a:cubicBezTo>
                  <a:pt x="318700" y="665840"/>
                  <a:pt x="327389" y="654936"/>
                  <a:pt x="336103" y="644103"/>
                </a:cubicBezTo>
                <a:cubicBezTo>
                  <a:pt x="372736" y="602173"/>
                  <a:pt x="406972" y="558319"/>
                  <a:pt x="441778" y="514869"/>
                </a:cubicBezTo>
                <a:cubicBezTo>
                  <a:pt x="461199" y="492823"/>
                  <a:pt x="477533" y="468378"/>
                  <a:pt x="495719" y="445358"/>
                </a:cubicBezTo>
                <a:cubicBezTo>
                  <a:pt x="510226" y="428111"/>
                  <a:pt x="522477" y="409201"/>
                  <a:pt x="535606" y="390909"/>
                </a:cubicBezTo>
                <a:cubicBezTo>
                  <a:pt x="544390" y="378936"/>
                  <a:pt x="553175" y="366915"/>
                  <a:pt x="561295" y="354467"/>
                </a:cubicBezTo>
                <a:cubicBezTo>
                  <a:pt x="580288" y="322538"/>
                  <a:pt x="603365" y="293271"/>
                  <a:pt x="621291" y="260725"/>
                </a:cubicBezTo>
                <a:cubicBezTo>
                  <a:pt x="643323" y="223166"/>
                  <a:pt x="666946" y="186486"/>
                  <a:pt x="684705" y="146600"/>
                </a:cubicBezTo>
                <a:cubicBezTo>
                  <a:pt x="701016" y="109754"/>
                  <a:pt x="716234" y="70841"/>
                  <a:pt x="717469" y="30123"/>
                </a:cubicBezTo>
                <a:cubicBezTo>
                  <a:pt x="717327" y="19338"/>
                  <a:pt x="716234" y="3350"/>
                  <a:pt x="7038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0" name="Google Shape;1810;p37"/>
          <p:cNvGrpSpPr/>
          <p:nvPr/>
        </p:nvGrpSpPr>
        <p:grpSpPr>
          <a:xfrm>
            <a:off x="4515949" y="3886916"/>
            <a:ext cx="358734" cy="593893"/>
            <a:chOff x="9031898" y="7773832"/>
            <a:chExt cx="717468" cy="1187786"/>
          </a:xfrm>
        </p:grpSpPr>
        <p:sp>
          <p:nvSpPr>
            <p:cNvPr id="1811" name="Google Shape;1811;p37"/>
            <p:cNvSpPr/>
            <p:nvPr/>
          </p:nvSpPr>
          <p:spPr>
            <a:xfrm>
              <a:off x="9031898" y="7773832"/>
              <a:ext cx="717468" cy="1187786"/>
            </a:xfrm>
            <a:custGeom>
              <a:rect b="b" l="l" r="r" t="t"/>
              <a:pathLst>
                <a:path extrusionOk="0" h="1187786" w="717468">
                  <a:moveTo>
                    <a:pt x="703841" y="0"/>
                  </a:moveTo>
                  <a:cubicBezTo>
                    <a:pt x="689881" y="926"/>
                    <a:pt x="677155" y="9099"/>
                    <a:pt x="664999" y="15584"/>
                  </a:cubicBezTo>
                  <a:cubicBezTo>
                    <a:pt x="615379" y="45208"/>
                    <a:pt x="573688" y="85998"/>
                    <a:pt x="535606" y="129068"/>
                  </a:cubicBezTo>
                  <a:cubicBezTo>
                    <a:pt x="485320" y="184966"/>
                    <a:pt x="441350" y="246328"/>
                    <a:pt x="401060" y="309758"/>
                  </a:cubicBezTo>
                  <a:cubicBezTo>
                    <a:pt x="368843" y="358624"/>
                    <a:pt x="337408" y="408251"/>
                    <a:pt x="311838" y="460990"/>
                  </a:cubicBezTo>
                  <a:cubicBezTo>
                    <a:pt x="299777" y="485673"/>
                    <a:pt x="283965" y="509904"/>
                    <a:pt x="272854" y="535252"/>
                  </a:cubicBezTo>
                  <a:cubicBezTo>
                    <a:pt x="260674" y="565731"/>
                    <a:pt x="244934" y="594619"/>
                    <a:pt x="232089" y="624789"/>
                  </a:cubicBezTo>
                  <a:cubicBezTo>
                    <a:pt x="230308" y="630871"/>
                    <a:pt x="220764" y="651135"/>
                    <a:pt x="220717" y="660851"/>
                  </a:cubicBezTo>
                  <a:cubicBezTo>
                    <a:pt x="216491" y="662253"/>
                    <a:pt x="211078" y="667622"/>
                    <a:pt x="209439" y="669902"/>
                  </a:cubicBezTo>
                  <a:cubicBezTo>
                    <a:pt x="204715" y="675841"/>
                    <a:pt x="203124" y="683325"/>
                    <a:pt x="201628" y="690594"/>
                  </a:cubicBezTo>
                  <a:cubicBezTo>
                    <a:pt x="200251" y="694585"/>
                    <a:pt x="196547" y="697056"/>
                    <a:pt x="193675" y="699906"/>
                  </a:cubicBezTo>
                  <a:cubicBezTo>
                    <a:pt x="183893" y="707817"/>
                    <a:pt x="179216" y="719672"/>
                    <a:pt x="173114" y="730291"/>
                  </a:cubicBezTo>
                  <a:cubicBezTo>
                    <a:pt x="167297" y="739223"/>
                    <a:pt x="161552" y="748155"/>
                    <a:pt x="156257" y="757420"/>
                  </a:cubicBezTo>
                  <a:cubicBezTo>
                    <a:pt x="152269" y="763383"/>
                    <a:pt x="152293" y="769773"/>
                    <a:pt x="154880" y="775950"/>
                  </a:cubicBezTo>
                  <a:cubicBezTo>
                    <a:pt x="129287" y="774453"/>
                    <a:pt x="105402" y="791819"/>
                    <a:pt x="87168" y="808235"/>
                  </a:cubicBezTo>
                  <a:cubicBezTo>
                    <a:pt x="70383" y="826266"/>
                    <a:pt x="51935" y="843252"/>
                    <a:pt x="39542" y="864822"/>
                  </a:cubicBezTo>
                  <a:cubicBezTo>
                    <a:pt x="19053" y="900860"/>
                    <a:pt x="2861" y="940510"/>
                    <a:pt x="1341" y="982416"/>
                  </a:cubicBezTo>
                  <a:cubicBezTo>
                    <a:pt x="-1579" y="1034869"/>
                    <a:pt x="-3621" y="1099843"/>
                    <a:pt x="39305" y="1136665"/>
                  </a:cubicBezTo>
                  <a:cubicBezTo>
                    <a:pt x="40254" y="1139539"/>
                    <a:pt x="43270" y="1142129"/>
                    <a:pt x="45691" y="1143911"/>
                  </a:cubicBezTo>
                  <a:cubicBezTo>
                    <a:pt x="51010" y="1147878"/>
                    <a:pt x="56399" y="1151750"/>
                    <a:pt x="61812" y="1155575"/>
                  </a:cubicBezTo>
                  <a:cubicBezTo>
                    <a:pt x="75013" y="1164578"/>
                    <a:pt x="85839" y="1176528"/>
                    <a:pt x="98208" y="1186648"/>
                  </a:cubicBezTo>
                  <a:cubicBezTo>
                    <a:pt x="102126" y="1189570"/>
                    <a:pt x="108251" y="1186505"/>
                    <a:pt x="108133" y="1181588"/>
                  </a:cubicBezTo>
                  <a:cubicBezTo>
                    <a:pt x="107254" y="1175934"/>
                    <a:pt x="103099" y="1171135"/>
                    <a:pt x="101034" y="1165790"/>
                  </a:cubicBezTo>
                  <a:cubicBezTo>
                    <a:pt x="93792" y="1153318"/>
                    <a:pt x="95217" y="1138542"/>
                    <a:pt x="95882" y="1124715"/>
                  </a:cubicBezTo>
                  <a:cubicBezTo>
                    <a:pt x="96760" y="1113788"/>
                    <a:pt x="98541" y="1103145"/>
                    <a:pt x="102624" y="1092882"/>
                  </a:cubicBezTo>
                  <a:cubicBezTo>
                    <a:pt x="107729" y="1081265"/>
                    <a:pt x="115065" y="1070860"/>
                    <a:pt x="122212" y="1060455"/>
                  </a:cubicBezTo>
                  <a:cubicBezTo>
                    <a:pt x="134652" y="1041972"/>
                    <a:pt x="145028" y="1023324"/>
                    <a:pt x="158299" y="1005174"/>
                  </a:cubicBezTo>
                  <a:cubicBezTo>
                    <a:pt x="180237" y="973364"/>
                    <a:pt x="199183" y="939060"/>
                    <a:pt x="211576" y="902381"/>
                  </a:cubicBezTo>
                  <a:cubicBezTo>
                    <a:pt x="216633" y="886773"/>
                    <a:pt x="222118" y="870999"/>
                    <a:pt x="223115" y="854512"/>
                  </a:cubicBezTo>
                  <a:cubicBezTo>
                    <a:pt x="223138" y="839427"/>
                    <a:pt x="223257" y="823510"/>
                    <a:pt x="218770" y="808995"/>
                  </a:cubicBezTo>
                  <a:cubicBezTo>
                    <a:pt x="224373" y="807380"/>
                    <a:pt x="229311" y="803935"/>
                    <a:pt x="232374" y="798566"/>
                  </a:cubicBezTo>
                  <a:cubicBezTo>
                    <a:pt x="234178" y="795003"/>
                    <a:pt x="240351" y="789016"/>
                    <a:pt x="242156" y="783861"/>
                  </a:cubicBezTo>
                  <a:cubicBezTo>
                    <a:pt x="250204" y="779917"/>
                    <a:pt x="258300" y="761031"/>
                    <a:pt x="262479" y="756422"/>
                  </a:cubicBezTo>
                  <a:cubicBezTo>
                    <a:pt x="275798" y="745091"/>
                    <a:pt x="279027" y="742240"/>
                    <a:pt x="281472" y="724423"/>
                  </a:cubicBezTo>
                  <a:cubicBezTo>
                    <a:pt x="284844" y="717866"/>
                    <a:pt x="292441" y="714493"/>
                    <a:pt x="295670" y="707651"/>
                  </a:cubicBezTo>
                  <a:cubicBezTo>
                    <a:pt x="298685" y="702662"/>
                    <a:pt x="301582" y="695345"/>
                    <a:pt x="298519" y="690048"/>
                  </a:cubicBezTo>
                  <a:cubicBezTo>
                    <a:pt x="302793" y="686698"/>
                    <a:pt x="306639" y="679951"/>
                    <a:pt x="309939" y="676649"/>
                  </a:cubicBezTo>
                  <a:cubicBezTo>
                    <a:pt x="318700" y="665840"/>
                    <a:pt x="327389" y="654936"/>
                    <a:pt x="336103" y="644103"/>
                  </a:cubicBezTo>
                  <a:cubicBezTo>
                    <a:pt x="372736" y="602173"/>
                    <a:pt x="406972" y="558319"/>
                    <a:pt x="441778" y="514869"/>
                  </a:cubicBezTo>
                  <a:cubicBezTo>
                    <a:pt x="461199" y="492823"/>
                    <a:pt x="477533" y="468378"/>
                    <a:pt x="495719" y="445358"/>
                  </a:cubicBezTo>
                  <a:cubicBezTo>
                    <a:pt x="510226" y="428111"/>
                    <a:pt x="522477" y="409201"/>
                    <a:pt x="535606" y="390909"/>
                  </a:cubicBezTo>
                  <a:cubicBezTo>
                    <a:pt x="544390" y="378936"/>
                    <a:pt x="553175" y="366915"/>
                    <a:pt x="561295" y="354467"/>
                  </a:cubicBezTo>
                  <a:cubicBezTo>
                    <a:pt x="580288" y="322538"/>
                    <a:pt x="603365" y="293271"/>
                    <a:pt x="621291" y="260725"/>
                  </a:cubicBezTo>
                  <a:cubicBezTo>
                    <a:pt x="643323" y="223166"/>
                    <a:pt x="666946" y="186486"/>
                    <a:pt x="684705" y="146600"/>
                  </a:cubicBezTo>
                  <a:cubicBezTo>
                    <a:pt x="701016" y="109754"/>
                    <a:pt x="716234" y="70841"/>
                    <a:pt x="717469" y="30123"/>
                  </a:cubicBezTo>
                  <a:cubicBezTo>
                    <a:pt x="717327" y="19338"/>
                    <a:pt x="716234" y="3350"/>
                    <a:pt x="703841" y="0"/>
                  </a:cubicBezTo>
                  <a:close/>
                  <a:moveTo>
                    <a:pt x="12239" y="1007288"/>
                  </a:moveTo>
                  <a:cubicBezTo>
                    <a:pt x="12880" y="957020"/>
                    <a:pt x="20691" y="927087"/>
                    <a:pt x="43222" y="882022"/>
                  </a:cubicBezTo>
                  <a:cubicBezTo>
                    <a:pt x="54618" y="857695"/>
                    <a:pt x="73374" y="838595"/>
                    <a:pt x="91038" y="818759"/>
                  </a:cubicBezTo>
                  <a:cubicBezTo>
                    <a:pt x="108370" y="800015"/>
                    <a:pt x="130640" y="782697"/>
                    <a:pt x="156566" y="779300"/>
                  </a:cubicBezTo>
                  <a:cubicBezTo>
                    <a:pt x="158489" y="782697"/>
                    <a:pt x="161101" y="785975"/>
                    <a:pt x="164211" y="789064"/>
                  </a:cubicBezTo>
                  <a:cubicBezTo>
                    <a:pt x="163689" y="789325"/>
                    <a:pt x="163166" y="789586"/>
                    <a:pt x="162644" y="789824"/>
                  </a:cubicBezTo>
                  <a:cubicBezTo>
                    <a:pt x="111694" y="822061"/>
                    <a:pt x="47140" y="917822"/>
                    <a:pt x="37405" y="977427"/>
                  </a:cubicBezTo>
                  <a:cubicBezTo>
                    <a:pt x="35767" y="986217"/>
                    <a:pt x="34746" y="995101"/>
                    <a:pt x="33061" y="1003891"/>
                  </a:cubicBezTo>
                  <a:cubicBezTo>
                    <a:pt x="32443" y="1007075"/>
                    <a:pt x="35055" y="1010187"/>
                    <a:pt x="38141" y="1010590"/>
                  </a:cubicBezTo>
                  <a:cubicBezTo>
                    <a:pt x="47638" y="1011517"/>
                    <a:pt x="45549" y="995268"/>
                    <a:pt x="47424" y="988877"/>
                  </a:cubicBezTo>
                  <a:cubicBezTo>
                    <a:pt x="49063" y="977023"/>
                    <a:pt x="51199" y="965240"/>
                    <a:pt x="55188" y="953932"/>
                  </a:cubicBezTo>
                  <a:cubicBezTo>
                    <a:pt x="76057" y="898057"/>
                    <a:pt x="119315" y="832490"/>
                    <a:pt x="166277" y="795359"/>
                  </a:cubicBezTo>
                  <a:cubicBezTo>
                    <a:pt x="167108" y="794813"/>
                    <a:pt x="168152" y="794171"/>
                    <a:pt x="169221" y="793553"/>
                  </a:cubicBezTo>
                  <a:cubicBezTo>
                    <a:pt x="175204" y="798423"/>
                    <a:pt x="182207" y="802581"/>
                    <a:pt x="188974" y="805503"/>
                  </a:cubicBezTo>
                  <a:cubicBezTo>
                    <a:pt x="188950" y="805550"/>
                    <a:pt x="188950" y="805574"/>
                    <a:pt x="188950" y="805622"/>
                  </a:cubicBezTo>
                  <a:cubicBezTo>
                    <a:pt x="186861" y="817476"/>
                    <a:pt x="185341" y="829425"/>
                    <a:pt x="181281" y="840828"/>
                  </a:cubicBezTo>
                  <a:cubicBezTo>
                    <a:pt x="175180" y="857719"/>
                    <a:pt x="166989" y="874634"/>
                    <a:pt x="157088" y="889861"/>
                  </a:cubicBezTo>
                  <a:cubicBezTo>
                    <a:pt x="141751" y="910933"/>
                    <a:pt x="126081" y="931791"/>
                    <a:pt x="111646" y="953528"/>
                  </a:cubicBezTo>
                  <a:cubicBezTo>
                    <a:pt x="92273" y="985171"/>
                    <a:pt x="71665" y="1017171"/>
                    <a:pt x="64400" y="1054136"/>
                  </a:cubicBezTo>
                  <a:cubicBezTo>
                    <a:pt x="59984" y="1069720"/>
                    <a:pt x="53740" y="1084876"/>
                    <a:pt x="53123" y="1101268"/>
                  </a:cubicBezTo>
                  <a:cubicBezTo>
                    <a:pt x="52244" y="1111032"/>
                    <a:pt x="51271" y="1121176"/>
                    <a:pt x="51864" y="1131106"/>
                  </a:cubicBezTo>
                  <a:cubicBezTo>
                    <a:pt x="47543" y="1127899"/>
                    <a:pt x="43555" y="1124264"/>
                    <a:pt x="39993" y="1120226"/>
                  </a:cubicBezTo>
                  <a:cubicBezTo>
                    <a:pt x="12381" y="1089651"/>
                    <a:pt x="12381" y="1046296"/>
                    <a:pt x="12239" y="1007288"/>
                  </a:cubicBezTo>
                  <a:close/>
                  <a:moveTo>
                    <a:pt x="213523" y="814245"/>
                  </a:moveTo>
                  <a:cubicBezTo>
                    <a:pt x="214853" y="826575"/>
                    <a:pt x="214947" y="838975"/>
                    <a:pt x="214354" y="851352"/>
                  </a:cubicBezTo>
                  <a:cubicBezTo>
                    <a:pt x="213262" y="866675"/>
                    <a:pt x="208205" y="880644"/>
                    <a:pt x="203100" y="895111"/>
                  </a:cubicBezTo>
                  <a:cubicBezTo>
                    <a:pt x="196880" y="914116"/>
                    <a:pt x="188190" y="931340"/>
                    <a:pt x="179121" y="949204"/>
                  </a:cubicBezTo>
                  <a:cubicBezTo>
                    <a:pt x="160341" y="984767"/>
                    <a:pt x="134961" y="1016268"/>
                    <a:pt x="114282" y="1050715"/>
                  </a:cubicBezTo>
                  <a:cubicBezTo>
                    <a:pt x="105925" y="1062925"/>
                    <a:pt x="96072" y="1076324"/>
                    <a:pt x="90516" y="1090554"/>
                  </a:cubicBezTo>
                  <a:cubicBezTo>
                    <a:pt x="83251" y="1112006"/>
                    <a:pt x="81138" y="1135952"/>
                    <a:pt x="84937" y="1158283"/>
                  </a:cubicBezTo>
                  <a:cubicBezTo>
                    <a:pt x="79096" y="1152843"/>
                    <a:pt x="72615" y="1148163"/>
                    <a:pt x="66109" y="1143554"/>
                  </a:cubicBezTo>
                  <a:cubicBezTo>
                    <a:pt x="65753" y="1141535"/>
                    <a:pt x="65231" y="1139492"/>
                    <a:pt x="65088" y="1137734"/>
                  </a:cubicBezTo>
                  <a:cubicBezTo>
                    <a:pt x="62975" y="1125808"/>
                    <a:pt x="64258" y="1113693"/>
                    <a:pt x="65397" y="1101767"/>
                  </a:cubicBezTo>
                  <a:cubicBezTo>
                    <a:pt x="65991" y="1087109"/>
                    <a:pt x="71546" y="1073545"/>
                    <a:pt x="75582" y="1059623"/>
                  </a:cubicBezTo>
                  <a:cubicBezTo>
                    <a:pt x="77529" y="1051974"/>
                    <a:pt x="79072" y="1044229"/>
                    <a:pt x="81613" y="1036746"/>
                  </a:cubicBezTo>
                  <a:cubicBezTo>
                    <a:pt x="87121" y="1020378"/>
                    <a:pt x="94600" y="1004794"/>
                    <a:pt x="103622" y="990089"/>
                  </a:cubicBezTo>
                  <a:cubicBezTo>
                    <a:pt x="112003" y="975835"/>
                    <a:pt x="119719" y="961225"/>
                    <a:pt x="129310" y="947731"/>
                  </a:cubicBezTo>
                  <a:cubicBezTo>
                    <a:pt x="140825" y="930152"/>
                    <a:pt x="153480" y="913000"/>
                    <a:pt x="165256" y="895563"/>
                  </a:cubicBezTo>
                  <a:cubicBezTo>
                    <a:pt x="177886" y="873921"/>
                    <a:pt x="188618" y="850188"/>
                    <a:pt x="192060" y="825197"/>
                  </a:cubicBezTo>
                  <a:cubicBezTo>
                    <a:pt x="192773" y="819186"/>
                    <a:pt x="192915" y="813152"/>
                    <a:pt x="193129" y="807118"/>
                  </a:cubicBezTo>
                  <a:cubicBezTo>
                    <a:pt x="198755" y="809138"/>
                    <a:pt x="204050" y="810207"/>
                    <a:pt x="208276" y="809969"/>
                  </a:cubicBezTo>
                  <a:cubicBezTo>
                    <a:pt x="209890" y="810112"/>
                    <a:pt x="211529" y="810088"/>
                    <a:pt x="213119" y="809969"/>
                  </a:cubicBezTo>
                  <a:cubicBezTo>
                    <a:pt x="213214" y="811442"/>
                    <a:pt x="213499" y="812962"/>
                    <a:pt x="213523" y="814245"/>
                  </a:cubicBezTo>
                  <a:close/>
                  <a:moveTo>
                    <a:pt x="272023" y="716061"/>
                  </a:moveTo>
                  <a:cubicBezTo>
                    <a:pt x="267227" y="722499"/>
                    <a:pt x="269934" y="731763"/>
                    <a:pt x="264711" y="737845"/>
                  </a:cubicBezTo>
                  <a:cubicBezTo>
                    <a:pt x="261078" y="741741"/>
                    <a:pt x="256472" y="744568"/>
                    <a:pt x="253030" y="748654"/>
                  </a:cubicBezTo>
                  <a:cubicBezTo>
                    <a:pt x="249041" y="753025"/>
                    <a:pt x="247355" y="758822"/>
                    <a:pt x="244269" y="763763"/>
                  </a:cubicBezTo>
                  <a:cubicBezTo>
                    <a:pt x="244316" y="761245"/>
                    <a:pt x="242654" y="758941"/>
                    <a:pt x="240185" y="758228"/>
                  </a:cubicBezTo>
                  <a:cubicBezTo>
                    <a:pt x="225726" y="756850"/>
                    <a:pt x="212407" y="749866"/>
                    <a:pt x="202910" y="738772"/>
                  </a:cubicBezTo>
                  <a:cubicBezTo>
                    <a:pt x="200536" y="735636"/>
                    <a:pt x="196405" y="737845"/>
                    <a:pt x="197521" y="741551"/>
                  </a:cubicBezTo>
                  <a:cubicBezTo>
                    <a:pt x="202435" y="753999"/>
                    <a:pt x="218960" y="765925"/>
                    <a:pt x="231994" y="768348"/>
                  </a:cubicBezTo>
                  <a:cubicBezTo>
                    <a:pt x="234701" y="769061"/>
                    <a:pt x="238357" y="769678"/>
                    <a:pt x="240992" y="768633"/>
                  </a:cubicBezTo>
                  <a:cubicBezTo>
                    <a:pt x="238499" y="771579"/>
                    <a:pt x="235081" y="774596"/>
                    <a:pt x="234178" y="777732"/>
                  </a:cubicBezTo>
                  <a:cubicBezTo>
                    <a:pt x="233989" y="777922"/>
                    <a:pt x="233799" y="778112"/>
                    <a:pt x="233609" y="778326"/>
                  </a:cubicBezTo>
                  <a:cubicBezTo>
                    <a:pt x="229478" y="783600"/>
                    <a:pt x="225109" y="788636"/>
                    <a:pt x="220812" y="793767"/>
                  </a:cubicBezTo>
                  <a:cubicBezTo>
                    <a:pt x="217939" y="797806"/>
                    <a:pt x="212573" y="797830"/>
                    <a:pt x="208062" y="797663"/>
                  </a:cubicBezTo>
                  <a:cubicBezTo>
                    <a:pt x="191490" y="796713"/>
                    <a:pt x="176770" y="786260"/>
                    <a:pt x="166585" y="773670"/>
                  </a:cubicBezTo>
                  <a:cubicBezTo>
                    <a:pt x="159771" y="765141"/>
                    <a:pt x="168627" y="756137"/>
                    <a:pt x="172497" y="748417"/>
                  </a:cubicBezTo>
                  <a:cubicBezTo>
                    <a:pt x="180189" y="737322"/>
                    <a:pt x="185223" y="724827"/>
                    <a:pt x="192013" y="713257"/>
                  </a:cubicBezTo>
                  <a:cubicBezTo>
                    <a:pt x="195883" y="707033"/>
                    <a:pt x="202625" y="702615"/>
                    <a:pt x="205949" y="696034"/>
                  </a:cubicBezTo>
                  <a:cubicBezTo>
                    <a:pt x="206614" y="704468"/>
                    <a:pt x="218794" y="715467"/>
                    <a:pt x="224207" y="718864"/>
                  </a:cubicBezTo>
                  <a:cubicBezTo>
                    <a:pt x="228575" y="722047"/>
                    <a:pt x="232754" y="714873"/>
                    <a:pt x="227863" y="712616"/>
                  </a:cubicBezTo>
                  <a:cubicBezTo>
                    <a:pt x="219696" y="708245"/>
                    <a:pt x="209938" y="701831"/>
                    <a:pt x="208822" y="691853"/>
                  </a:cubicBezTo>
                  <a:cubicBezTo>
                    <a:pt x="209463" y="691354"/>
                    <a:pt x="208775" y="690000"/>
                    <a:pt x="207967" y="690261"/>
                  </a:cubicBezTo>
                  <a:cubicBezTo>
                    <a:pt x="207849" y="690404"/>
                    <a:pt x="207730" y="690546"/>
                    <a:pt x="207611" y="690665"/>
                  </a:cubicBezTo>
                  <a:cubicBezTo>
                    <a:pt x="208513" y="685391"/>
                    <a:pt x="208798" y="680189"/>
                    <a:pt x="211529" y="675271"/>
                  </a:cubicBezTo>
                  <a:cubicBezTo>
                    <a:pt x="213855" y="670995"/>
                    <a:pt x="217037" y="666600"/>
                    <a:pt x="221263" y="664011"/>
                  </a:cubicBezTo>
                  <a:cubicBezTo>
                    <a:pt x="221500" y="664581"/>
                    <a:pt x="221785" y="665032"/>
                    <a:pt x="222189" y="665389"/>
                  </a:cubicBezTo>
                  <a:cubicBezTo>
                    <a:pt x="222830" y="665864"/>
                    <a:pt x="223661" y="665674"/>
                    <a:pt x="224064" y="665032"/>
                  </a:cubicBezTo>
                  <a:cubicBezTo>
                    <a:pt x="224326" y="664605"/>
                    <a:pt x="224515" y="664153"/>
                    <a:pt x="224729" y="663702"/>
                  </a:cubicBezTo>
                  <a:cubicBezTo>
                    <a:pt x="225204" y="665175"/>
                    <a:pt x="225774" y="666624"/>
                    <a:pt x="226249" y="667954"/>
                  </a:cubicBezTo>
                  <a:cubicBezTo>
                    <a:pt x="235864" y="690309"/>
                    <a:pt x="265874" y="695250"/>
                    <a:pt x="287550" y="696200"/>
                  </a:cubicBezTo>
                  <a:cubicBezTo>
                    <a:pt x="285414" y="704943"/>
                    <a:pt x="276748" y="709076"/>
                    <a:pt x="272023" y="716061"/>
                  </a:cubicBezTo>
                  <a:close/>
                  <a:moveTo>
                    <a:pt x="647905" y="192093"/>
                  </a:moveTo>
                  <a:cubicBezTo>
                    <a:pt x="628484" y="223665"/>
                    <a:pt x="610583" y="256164"/>
                    <a:pt x="590735" y="287451"/>
                  </a:cubicBezTo>
                  <a:cubicBezTo>
                    <a:pt x="575445" y="308190"/>
                    <a:pt x="561841" y="331091"/>
                    <a:pt x="547714" y="352828"/>
                  </a:cubicBezTo>
                  <a:cubicBezTo>
                    <a:pt x="531736" y="375586"/>
                    <a:pt x="514832" y="399105"/>
                    <a:pt x="498640" y="421887"/>
                  </a:cubicBezTo>
                  <a:cubicBezTo>
                    <a:pt x="485131" y="438825"/>
                    <a:pt x="471788" y="455882"/>
                    <a:pt x="459299" y="473581"/>
                  </a:cubicBezTo>
                  <a:cubicBezTo>
                    <a:pt x="427319" y="514014"/>
                    <a:pt x="394484" y="553782"/>
                    <a:pt x="362504" y="594239"/>
                  </a:cubicBezTo>
                  <a:cubicBezTo>
                    <a:pt x="343439" y="617068"/>
                    <a:pt x="323638" y="639185"/>
                    <a:pt x="305428" y="662704"/>
                  </a:cubicBezTo>
                  <a:cubicBezTo>
                    <a:pt x="300798" y="668334"/>
                    <a:pt x="296501" y="674226"/>
                    <a:pt x="291539" y="679571"/>
                  </a:cubicBezTo>
                  <a:cubicBezTo>
                    <a:pt x="290542" y="680664"/>
                    <a:pt x="289521" y="681733"/>
                    <a:pt x="288737" y="682992"/>
                  </a:cubicBezTo>
                  <a:cubicBezTo>
                    <a:pt x="288500" y="683348"/>
                    <a:pt x="288334" y="683752"/>
                    <a:pt x="288191" y="684156"/>
                  </a:cubicBezTo>
                  <a:cubicBezTo>
                    <a:pt x="286173" y="683942"/>
                    <a:pt x="284108" y="683966"/>
                    <a:pt x="282137" y="684037"/>
                  </a:cubicBezTo>
                  <a:cubicBezTo>
                    <a:pt x="271786" y="684370"/>
                    <a:pt x="262194" y="682897"/>
                    <a:pt x="252246" y="679428"/>
                  </a:cubicBezTo>
                  <a:cubicBezTo>
                    <a:pt x="246500" y="677457"/>
                    <a:pt x="240066" y="674392"/>
                    <a:pt x="235959" y="669593"/>
                  </a:cubicBezTo>
                  <a:cubicBezTo>
                    <a:pt x="232944" y="666125"/>
                    <a:pt x="230926" y="661991"/>
                    <a:pt x="228813" y="657977"/>
                  </a:cubicBezTo>
                  <a:cubicBezTo>
                    <a:pt x="228623" y="657478"/>
                    <a:pt x="228267" y="656955"/>
                    <a:pt x="227839" y="656504"/>
                  </a:cubicBezTo>
                  <a:cubicBezTo>
                    <a:pt x="234558" y="640658"/>
                    <a:pt x="241182" y="624765"/>
                    <a:pt x="248946" y="609419"/>
                  </a:cubicBezTo>
                  <a:cubicBezTo>
                    <a:pt x="262906" y="583715"/>
                    <a:pt x="274872" y="557084"/>
                    <a:pt x="286957" y="530453"/>
                  </a:cubicBezTo>
                  <a:cubicBezTo>
                    <a:pt x="296145" y="511995"/>
                    <a:pt x="306995" y="494439"/>
                    <a:pt x="316682" y="476241"/>
                  </a:cubicBezTo>
                  <a:cubicBezTo>
                    <a:pt x="347546" y="412503"/>
                    <a:pt x="386910" y="353089"/>
                    <a:pt x="425515" y="293817"/>
                  </a:cubicBezTo>
                  <a:cubicBezTo>
                    <a:pt x="484395" y="204826"/>
                    <a:pt x="600896" y="48249"/>
                    <a:pt x="701657" y="12353"/>
                  </a:cubicBezTo>
                  <a:cubicBezTo>
                    <a:pt x="718751" y="52691"/>
                    <a:pt x="669225" y="154202"/>
                    <a:pt x="647905" y="1920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9259761" y="7786185"/>
              <a:ext cx="477318" cy="671778"/>
            </a:xfrm>
            <a:custGeom>
              <a:rect b="b" l="l" r="r" t="t"/>
              <a:pathLst>
                <a:path extrusionOk="0" h="671778" w="477318">
                  <a:moveTo>
                    <a:pt x="473794" y="0"/>
                  </a:moveTo>
                  <a:cubicBezTo>
                    <a:pt x="490888" y="40314"/>
                    <a:pt x="441386" y="141849"/>
                    <a:pt x="420042" y="179740"/>
                  </a:cubicBezTo>
                  <a:cubicBezTo>
                    <a:pt x="400621" y="211312"/>
                    <a:pt x="382744" y="243810"/>
                    <a:pt x="362872" y="275097"/>
                  </a:cubicBezTo>
                  <a:cubicBezTo>
                    <a:pt x="347582" y="295836"/>
                    <a:pt x="333978" y="318737"/>
                    <a:pt x="319851" y="340474"/>
                  </a:cubicBezTo>
                  <a:cubicBezTo>
                    <a:pt x="303873" y="363233"/>
                    <a:pt x="286969" y="386752"/>
                    <a:pt x="270777" y="409534"/>
                  </a:cubicBezTo>
                  <a:cubicBezTo>
                    <a:pt x="257267" y="426472"/>
                    <a:pt x="243948" y="443529"/>
                    <a:pt x="231436" y="461227"/>
                  </a:cubicBezTo>
                  <a:cubicBezTo>
                    <a:pt x="199456" y="501661"/>
                    <a:pt x="166621" y="541428"/>
                    <a:pt x="134640" y="581885"/>
                  </a:cubicBezTo>
                  <a:cubicBezTo>
                    <a:pt x="115599" y="604715"/>
                    <a:pt x="95775" y="626832"/>
                    <a:pt x="77565" y="650351"/>
                  </a:cubicBezTo>
                  <a:cubicBezTo>
                    <a:pt x="72935" y="655957"/>
                    <a:pt x="68662" y="661873"/>
                    <a:pt x="63676" y="667218"/>
                  </a:cubicBezTo>
                  <a:cubicBezTo>
                    <a:pt x="62679" y="668287"/>
                    <a:pt x="61658" y="669380"/>
                    <a:pt x="60874" y="670639"/>
                  </a:cubicBezTo>
                  <a:cubicBezTo>
                    <a:pt x="60637" y="670995"/>
                    <a:pt x="60471" y="671375"/>
                    <a:pt x="60328" y="671779"/>
                  </a:cubicBezTo>
                  <a:cubicBezTo>
                    <a:pt x="58310" y="671565"/>
                    <a:pt x="56245" y="671613"/>
                    <a:pt x="54274" y="671684"/>
                  </a:cubicBezTo>
                  <a:cubicBezTo>
                    <a:pt x="43923" y="672017"/>
                    <a:pt x="34355" y="670544"/>
                    <a:pt x="24383" y="667075"/>
                  </a:cubicBezTo>
                  <a:cubicBezTo>
                    <a:pt x="18637" y="665104"/>
                    <a:pt x="12227" y="662015"/>
                    <a:pt x="8120" y="657240"/>
                  </a:cubicBezTo>
                  <a:cubicBezTo>
                    <a:pt x="5105" y="653772"/>
                    <a:pt x="3086" y="649662"/>
                    <a:pt x="950" y="645623"/>
                  </a:cubicBezTo>
                  <a:cubicBezTo>
                    <a:pt x="736" y="645125"/>
                    <a:pt x="404" y="644602"/>
                    <a:pt x="0" y="644127"/>
                  </a:cubicBezTo>
                  <a:cubicBezTo>
                    <a:pt x="6719" y="628305"/>
                    <a:pt x="13343" y="612388"/>
                    <a:pt x="21083" y="597042"/>
                  </a:cubicBezTo>
                  <a:cubicBezTo>
                    <a:pt x="35043" y="571338"/>
                    <a:pt x="47009" y="544707"/>
                    <a:pt x="59094" y="518076"/>
                  </a:cubicBezTo>
                  <a:cubicBezTo>
                    <a:pt x="68282" y="499617"/>
                    <a:pt x="79132" y="482062"/>
                    <a:pt x="88819" y="463888"/>
                  </a:cubicBezTo>
                  <a:cubicBezTo>
                    <a:pt x="119683" y="400150"/>
                    <a:pt x="159047" y="340736"/>
                    <a:pt x="197652" y="281464"/>
                  </a:cubicBezTo>
                  <a:cubicBezTo>
                    <a:pt x="256531" y="192473"/>
                    <a:pt x="373033" y="35896"/>
                    <a:pt x="473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9195959" y="8437652"/>
              <a:ext cx="123441" cy="133941"/>
            </a:xfrm>
            <a:custGeom>
              <a:rect b="b" l="l" r="r" t="t"/>
              <a:pathLst>
                <a:path extrusionOk="0" h="133941" w="123441">
                  <a:moveTo>
                    <a:pt x="123442" y="32404"/>
                  </a:moveTo>
                  <a:cubicBezTo>
                    <a:pt x="121352" y="41122"/>
                    <a:pt x="112663" y="45256"/>
                    <a:pt x="107962" y="52240"/>
                  </a:cubicBezTo>
                  <a:cubicBezTo>
                    <a:pt x="103166" y="58678"/>
                    <a:pt x="105873" y="67919"/>
                    <a:pt x="100649" y="74024"/>
                  </a:cubicBezTo>
                  <a:cubicBezTo>
                    <a:pt x="97017" y="77944"/>
                    <a:pt x="92411" y="80748"/>
                    <a:pt x="88968" y="84857"/>
                  </a:cubicBezTo>
                  <a:cubicBezTo>
                    <a:pt x="84980" y="89205"/>
                    <a:pt x="83342" y="95001"/>
                    <a:pt x="80231" y="99943"/>
                  </a:cubicBezTo>
                  <a:cubicBezTo>
                    <a:pt x="80279" y="97424"/>
                    <a:pt x="78570" y="95144"/>
                    <a:pt x="76124" y="94455"/>
                  </a:cubicBezTo>
                  <a:cubicBezTo>
                    <a:pt x="61665" y="93077"/>
                    <a:pt x="48322" y="86069"/>
                    <a:pt x="38849" y="74998"/>
                  </a:cubicBezTo>
                  <a:cubicBezTo>
                    <a:pt x="36451" y="71863"/>
                    <a:pt x="32344" y="74072"/>
                    <a:pt x="33460" y="77778"/>
                  </a:cubicBezTo>
                  <a:cubicBezTo>
                    <a:pt x="38374" y="90226"/>
                    <a:pt x="54899" y="102152"/>
                    <a:pt x="67933" y="104575"/>
                  </a:cubicBezTo>
                  <a:cubicBezTo>
                    <a:pt x="70616" y="105288"/>
                    <a:pt x="74296" y="105905"/>
                    <a:pt x="76908" y="104860"/>
                  </a:cubicBezTo>
                  <a:cubicBezTo>
                    <a:pt x="74415" y="107806"/>
                    <a:pt x="70972" y="110847"/>
                    <a:pt x="70070" y="113982"/>
                  </a:cubicBezTo>
                  <a:cubicBezTo>
                    <a:pt x="69880" y="114149"/>
                    <a:pt x="69690" y="114339"/>
                    <a:pt x="69548" y="114553"/>
                  </a:cubicBezTo>
                  <a:cubicBezTo>
                    <a:pt x="65416" y="119826"/>
                    <a:pt x="61048" y="124887"/>
                    <a:pt x="56751" y="129994"/>
                  </a:cubicBezTo>
                  <a:cubicBezTo>
                    <a:pt x="53878" y="134056"/>
                    <a:pt x="48488" y="134056"/>
                    <a:pt x="43978" y="133890"/>
                  </a:cubicBezTo>
                  <a:cubicBezTo>
                    <a:pt x="27406" y="132940"/>
                    <a:pt x="12709" y="122487"/>
                    <a:pt x="2500" y="109920"/>
                  </a:cubicBezTo>
                  <a:cubicBezTo>
                    <a:pt x="-4314" y="101368"/>
                    <a:pt x="4542" y="92388"/>
                    <a:pt x="8412" y="84643"/>
                  </a:cubicBezTo>
                  <a:cubicBezTo>
                    <a:pt x="16081" y="73573"/>
                    <a:pt x="21138" y="61054"/>
                    <a:pt x="27928" y="49484"/>
                  </a:cubicBezTo>
                  <a:cubicBezTo>
                    <a:pt x="31774" y="43284"/>
                    <a:pt x="38517" y="38865"/>
                    <a:pt x="41864" y="32309"/>
                  </a:cubicBezTo>
                  <a:cubicBezTo>
                    <a:pt x="42577" y="40742"/>
                    <a:pt x="54733" y="51694"/>
                    <a:pt x="60122" y="55091"/>
                  </a:cubicBezTo>
                  <a:cubicBezTo>
                    <a:pt x="64491" y="58250"/>
                    <a:pt x="68669" y="51076"/>
                    <a:pt x="63778" y="48843"/>
                  </a:cubicBezTo>
                  <a:cubicBezTo>
                    <a:pt x="55611" y="44472"/>
                    <a:pt x="45853" y="38058"/>
                    <a:pt x="44737" y="28080"/>
                  </a:cubicBezTo>
                  <a:cubicBezTo>
                    <a:pt x="45378" y="27581"/>
                    <a:pt x="44690" y="26227"/>
                    <a:pt x="43883" y="26488"/>
                  </a:cubicBezTo>
                  <a:cubicBezTo>
                    <a:pt x="43764" y="26631"/>
                    <a:pt x="43645" y="26750"/>
                    <a:pt x="43526" y="26892"/>
                  </a:cubicBezTo>
                  <a:cubicBezTo>
                    <a:pt x="44429" y="21642"/>
                    <a:pt x="44714" y="16416"/>
                    <a:pt x="47444" y="11498"/>
                  </a:cubicBezTo>
                  <a:cubicBezTo>
                    <a:pt x="49771" y="7246"/>
                    <a:pt x="52928" y="2803"/>
                    <a:pt x="57154" y="238"/>
                  </a:cubicBezTo>
                  <a:cubicBezTo>
                    <a:pt x="57392" y="808"/>
                    <a:pt x="57700" y="1283"/>
                    <a:pt x="58104" y="1639"/>
                  </a:cubicBezTo>
                  <a:cubicBezTo>
                    <a:pt x="58745" y="2114"/>
                    <a:pt x="59576" y="1924"/>
                    <a:pt x="59980" y="1283"/>
                  </a:cubicBezTo>
                  <a:cubicBezTo>
                    <a:pt x="60241" y="879"/>
                    <a:pt x="60454" y="451"/>
                    <a:pt x="60668" y="0"/>
                  </a:cubicBezTo>
                  <a:cubicBezTo>
                    <a:pt x="61143" y="1473"/>
                    <a:pt x="61713" y="2898"/>
                    <a:pt x="62164" y="4205"/>
                  </a:cubicBezTo>
                  <a:cubicBezTo>
                    <a:pt x="71779" y="26512"/>
                    <a:pt x="101789" y="31453"/>
                    <a:pt x="123442" y="324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9044137" y="8553107"/>
              <a:ext cx="176758" cy="351853"/>
            </a:xfrm>
            <a:custGeom>
              <a:rect b="b" l="l" r="r" t="t"/>
              <a:pathLst>
                <a:path extrusionOk="0" h="351853" w="176758">
                  <a:moveTo>
                    <a:pt x="176759" y="26227"/>
                  </a:moveTo>
                  <a:cubicBezTo>
                    <a:pt x="176735" y="26274"/>
                    <a:pt x="176735" y="26298"/>
                    <a:pt x="176711" y="26346"/>
                  </a:cubicBezTo>
                  <a:cubicBezTo>
                    <a:pt x="174622" y="38200"/>
                    <a:pt x="173079" y="50173"/>
                    <a:pt x="169042" y="61552"/>
                  </a:cubicBezTo>
                  <a:cubicBezTo>
                    <a:pt x="162941" y="78443"/>
                    <a:pt x="154750" y="95358"/>
                    <a:pt x="144849" y="110585"/>
                  </a:cubicBezTo>
                  <a:cubicBezTo>
                    <a:pt x="129512" y="131657"/>
                    <a:pt x="113843" y="152515"/>
                    <a:pt x="99407" y="174252"/>
                  </a:cubicBezTo>
                  <a:cubicBezTo>
                    <a:pt x="80034" y="205895"/>
                    <a:pt x="59402" y="237919"/>
                    <a:pt x="52161" y="274860"/>
                  </a:cubicBezTo>
                  <a:cubicBezTo>
                    <a:pt x="47745" y="290444"/>
                    <a:pt x="41501" y="305600"/>
                    <a:pt x="40884" y="321992"/>
                  </a:cubicBezTo>
                  <a:cubicBezTo>
                    <a:pt x="40005" y="331780"/>
                    <a:pt x="39008" y="341924"/>
                    <a:pt x="39602" y="351854"/>
                  </a:cubicBezTo>
                  <a:cubicBezTo>
                    <a:pt x="35280" y="348647"/>
                    <a:pt x="31316" y="344988"/>
                    <a:pt x="27754" y="340926"/>
                  </a:cubicBezTo>
                  <a:cubicBezTo>
                    <a:pt x="142" y="310375"/>
                    <a:pt x="142" y="267020"/>
                    <a:pt x="0" y="228012"/>
                  </a:cubicBezTo>
                  <a:cubicBezTo>
                    <a:pt x="641" y="177768"/>
                    <a:pt x="8452" y="147811"/>
                    <a:pt x="30983" y="102746"/>
                  </a:cubicBezTo>
                  <a:cubicBezTo>
                    <a:pt x="42403" y="78419"/>
                    <a:pt x="61135" y="59319"/>
                    <a:pt x="78799" y="39483"/>
                  </a:cubicBezTo>
                  <a:cubicBezTo>
                    <a:pt x="96131" y="20739"/>
                    <a:pt x="118377" y="3397"/>
                    <a:pt x="144256" y="0"/>
                  </a:cubicBezTo>
                  <a:cubicBezTo>
                    <a:pt x="146179" y="3397"/>
                    <a:pt x="148838" y="6699"/>
                    <a:pt x="151948" y="9811"/>
                  </a:cubicBezTo>
                  <a:cubicBezTo>
                    <a:pt x="151402" y="10073"/>
                    <a:pt x="150904" y="10334"/>
                    <a:pt x="150381" y="10572"/>
                  </a:cubicBezTo>
                  <a:cubicBezTo>
                    <a:pt x="99431" y="42809"/>
                    <a:pt x="34853" y="138594"/>
                    <a:pt x="25143" y="198175"/>
                  </a:cubicBezTo>
                  <a:cubicBezTo>
                    <a:pt x="23505" y="206964"/>
                    <a:pt x="22484" y="215849"/>
                    <a:pt x="20798" y="224639"/>
                  </a:cubicBezTo>
                  <a:cubicBezTo>
                    <a:pt x="20181" y="227822"/>
                    <a:pt x="22792" y="230934"/>
                    <a:pt x="25879" y="231338"/>
                  </a:cubicBezTo>
                  <a:cubicBezTo>
                    <a:pt x="35375" y="232265"/>
                    <a:pt x="33286" y="216015"/>
                    <a:pt x="35162" y="209625"/>
                  </a:cubicBezTo>
                  <a:cubicBezTo>
                    <a:pt x="36824" y="197794"/>
                    <a:pt x="38960" y="185988"/>
                    <a:pt x="42925" y="174680"/>
                  </a:cubicBezTo>
                  <a:cubicBezTo>
                    <a:pt x="63795" y="118805"/>
                    <a:pt x="107052" y="53238"/>
                    <a:pt x="154014" y="16107"/>
                  </a:cubicBezTo>
                  <a:cubicBezTo>
                    <a:pt x="154845" y="15560"/>
                    <a:pt x="155866" y="14919"/>
                    <a:pt x="156958" y="14301"/>
                  </a:cubicBezTo>
                  <a:cubicBezTo>
                    <a:pt x="162988" y="19171"/>
                    <a:pt x="169968" y="23329"/>
                    <a:pt x="176759" y="2622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9095877" y="8580950"/>
              <a:ext cx="150723" cy="351164"/>
            </a:xfrm>
            <a:custGeom>
              <a:rect b="b" l="l" r="r" t="t"/>
              <a:pathLst>
                <a:path extrusionOk="0" h="351164" w="150723">
                  <a:moveTo>
                    <a:pt x="149544" y="7127"/>
                  </a:moveTo>
                  <a:cubicBezTo>
                    <a:pt x="150873" y="19456"/>
                    <a:pt x="150968" y="31857"/>
                    <a:pt x="150375" y="44234"/>
                  </a:cubicBezTo>
                  <a:cubicBezTo>
                    <a:pt x="149282" y="59557"/>
                    <a:pt x="144225" y="73526"/>
                    <a:pt x="139121" y="87993"/>
                  </a:cubicBezTo>
                  <a:cubicBezTo>
                    <a:pt x="132901" y="106998"/>
                    <a:pt x="124211" y="124198"/>
                    <a:pt x="115142" y="142086"/>
                  </a:cubicBezTo>
                  <a:cubicBezTo>
                    <a:pt x="96362" y="177625"/>
                    <a:pt x="70982" y="209150"/>
                    <a:pt x="50302" y="243597"/>
                  </a:cubicBezTo>
                  <a:cubicBezTo>
                    <a:pt x="41945" y="255807"/>
                    <a:pt x="32092" y="269182"/>
                    <a:pt x="26537" y="283436"/>
                  </a:cubicBezTo>
                  <a:cubicBezTo>
                    <a:pt x="19272" y="304888"/>
                    <a:pt x="17159" y="328834"/>
                    <a:pt x="20957" y="351165"/>
                  </a:cubicBezTo>
                  <a:cubicBezTo>
                    <a:pt x="15117" y="345725"/>
                    <a:pt x="8659" y="341045"/>
                    <a:pt x="2154" y="336436"/>
                  </a:cubicBezTo>
                  <a:cubicBezTo>
                    <a:pt x="1798" y="334417"/>
                    <a:pt x="1275" y="332374"/>
                    <a:pt x="1133" y="330592"/>
                  </a:cubicBezTo>
                  <a:cubicBezTo>
                    <a:pt x="-980" y="318690"/>
                    <a:pt x="302" y="306551"/>
                    <a:pt x="1442" y="294625"/>
                  </a:cubicBezTo>
                  <a:cubicBezTo>
                    <a:pt x="2035" y="279967"/>
                    <a:pt x="7591" y="266403"/>
                    <a:pt x="11603" y="252481"/>
                  </a:cubicBezTo>
                  <a:cubicBezTo>
                    <a:pt x="13550" y="244856"/>
                    <a:pt x="15093" y="237087"/>
                    <a:pt x="17634" y="229604"/>
                  </a:cubicBezTo>
                  <a:cubicBezTo>
                    <a:pt x="23118" y="213236"/>
                    <a:pt x="30620" y="197652"/>
                    <a:pt x="39642" y="182947"/>
                  </a:cubicBezTo>
                  <a:cubicBezTo>
                    <a:pt x="48023" y="168717"/>
                    <a:pt x="55739" y="154083"/>
                    <a:pt x="65331" y="140589"/>
                  </a:cubicBezTo>
                  <a:cubicBezTo>
                    <a:pt x="76846" y="123010"/>
                    <a:pt x="89500" y="105858"/>
                    <a:pt x="101276" y="88421"/>
                  </a:cubicBezTo>
                  <a:cubicBezTo>
                    <a:pt x="113907" y="66779"/>
                    <a:pt x="124638" y="43046"/>
                    <a:pt x="128081" y="18055"/>
                  </a:cubicBezTo>
                  <a:cubicBezTo>
                    <a:pt x="128793" y="12068"/>
                    <a:pt x="128936" y="6034"/>
                    <a:pt x="129126" y="0"/>
                  </a:cubicBezTo>
                  <a:cubicBezTo>
                    <a:pt x="134752" y="2019"/>
                    <a:pt x="140047" y="3065"/>
                    <a:pt x="144273" y="2827"/>
                  </a:cubicBezTo>
                  <a:cubicBezTo>
                    <a:pt x="145887" y="2970"/>
                    <a:pt x="147502" y="2993"/>
                    <a:pt x="149116" y="2874"/>
                  </a:cubicBezTo>
                  <a:cubicBezTo>
                    <a:pt x="149235" y="4347"/>
                    <a:pt x="149520" y="5868"/>
                    <a:pt x="149544" y="7127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6" name="Google Shape;1816;p37"/>
          <p:cNvSpPr/>
          <p:nvPr/>
        </p:nvSpPr>
        <p:spPr>
          <a:xfrm>
            <a:off x="7446502" y="1680459"/>
            <a:ext cx="646823" cy="594386"/>
          </a:xfrm>
          <a:custGeom>
            <a:rect b="b" l="l" r="r" t="t"/>
            <a:pathLst>
              <a:path extrusionOk="0" h="1188772" w="1293646">
                <a:moveTo>
                  <a:pt x="1293506" y="535501"/>
                </a:moveTo>
                <a:cubicBezTo>
                  <a:pt x="1293092" y="522613"/>
                  <a:pt x="1289935" y="510088"/>
                  <a:pt x="1286882" y="497641"/>
                </a:cubicBezTo>
                <a:cubicBezTo>
                  <a:pt x="1285770" y="489282"/>
                  <a:pt x="1284709" y="480923"/>
                  <a:pt x="1282587" y="472746"/>
                </a:cubicBezTo>
                <a:cubicBezTo>
                  <a:pt x="1281216" y="466561"/>
                  <a:pt x="1281345" y="460117"/>
                  <a:pt x="1279715" y="454010"/>
                </a:cubicBezTo>
                <a:cubicBezTo>
                  <a:pt x="1279172" y="452224"/>
                  <a:pt x="1277982" y="450775"/>
                  <a:pt x="1276429" y="449921"/>
                </a:cubicBezTo>
                <a:cubicBezTo>
                  <a:pt x="1266675" y="403107"/>
                  <a:pt x="1245201" y="360098"/>
                  <a:pt x="1222018" y="318641"/>
                </a:cubicBezTo>
                <a:cubicBezTo>
                  <a:pt x="1209082" y="295221"/>
                  <a:pt x="1197491" y="270792"/>
                  <a:pt x="1180104" y="250245"/>
                </a:cubicBezTo>
                <a:cubicBezTo>
                  <a:pt x="1145201" y="208477"/>
                  <a:pt x="1106935" y="168780"/>
                  <a:pt x="1063908" y="135319"/>
                </a:cubicBezTo>
                <a:cubicBezTo>
                  <a:pt x="1027685" y="109286"/>
                  <a:pt x="987427" y="88298"/>
                  <a:pt x="947375" y="68786"/>
                </a:cubicBezTo>
                <a:cubicBezTo>
                  <a:pt x="912938" y="52871"/>
                  <a:pt x="876405" y="42080"/>
                  <a:pt x="839613" y="33074"/>
                </a:cubicBezTo>
                <a:cubicBezTo>
                  <a:pt x="787143" y="19618"/>
                  <a:pt x="733974" y="8335"/>
                  <a:pt x="679847" y="4505"/>
                </a:cubicBezTo>
                <a:cubicBezTo>
                  <a:pt x="638243" y="1425"/>
                  <a:pt x="596510" y="-593"/>
                  <a:pt x="554802" y="157"/>
                </a:cubicBezTo>
                <a:cubicBezTo>
                  <a:pt x="512914" y="1891"/>
                  <a:pt x="471387" y="8412"/>
                  <a:pt x="430352" y="16771"/>
                </a:cubicBezTo>
                <a:cubicBezTo>
                  <a:pt x="288568" y="43736"/>
                  <a:pt x="156718" y="126986"/>
                  <a:pt x="79332" y="249882"/>
                </a:cubicBezTo>
                <a:cubicBezTo>
                  <a:pt x="35632" y="319624"/>
                  <a:pt x="6603" y="380567"/>
                  <a:pt x="1350" y="464103"/>
                </a:cubicBezTo>
                <a:cubicBezTo>
                  <a:pt x="-2427" y="506879"/>
                  <a:pt x="1868" y="550225"/>
                  <a:pt x="12398" y="591786"/>
                </a:cubicBezTo>
                <a:cubicBezTo>
                  <a:pt x="17495" y="609823"/>
                  <a:pt x="26085" y="626489"/>
                  <a:pt x="33640" y="643542"/>
                </a:cubicBezTo>
                <a:cubicBezTo>
                  <a:pt x="41557" y="662071"/>
                  <a:pt x="47611" y="681428"/>
                  <a:pt x="57236" y="699206"/>
                </a:cubicBezTo>
                <a:cubicBezTo>
                  <a:pt x="73407" y="728863"/>
                  <a:pt x="92838" y="756708"/>
                  <a:pt x="113665" y="783285"/>
                </a:cubicBezTo>
                <a:cubicBezTo>
                  <a:pt x="162410" y="839027"/>
                  <a:pt x="224791" y="881493"/>
                  <a:pt x="289499" y="916687"/>
                </a:cubicBezTo>
                <a:cubicBezTo>
                  <a:pt x="351129" y="950614"/>
                  <a:pt x="417287" y="976363"/>
                  <a:pt x="486420" y="989586"/>
                </a:cubicBezTo>
                <a:cubicBezTo>
                  <a:pt x="483574" y="1010134"/>
                  <a:pt x="471698" y="1028352"/>
                  <a:pt x="460857" y="1045665"/>
                </a:cubicBezTo>
                <a:cubicBezTo>
                  <a:pt x="443393" y="1076693"/>
                  <a:pt x="420417" y="1104046"/>
                  <a:pt x="397416" y="1131089"/>
                </a:cubicBezTo>
                <a:cubicBezTo>
                  <a:pt x="382539" y="1144649"/>
                  <a:pt x="367533" y="1158209"/>
                  <a:pt x="351000" y="1169777"/>
                </a:cubicBezTo>
                <a:cubicBezTo>
                  <a:pt x="346342" y="1172468"/>
                  <a:pt x="345204" y="1179145"/>
                  <a:pt x="349111" y="1182975"/>
                </a:cubicBezTo>
                <a:cubicBezTo>
                  <a:pt x="356562" y="1189237"/>
                  <a:pt x="367351" y="1188383"/>
                  <a:pt x="376511" y="1188668"/>
                </a:cubicBezTo>
                <a:cubicBezTo>
                  <a:pt x="393535" y="1189470"/>
                  <a:pt x="410197" y="1185537"/>
                  <a:pt x="426704" y="1181707"/>
                </a:cubicBezTo>
                <a:cubicBezTo>
                  <a:pt x="451698" y="1176013"/>
                  <a:pt x="476484" y="1168509"/>
                  <a:pt x="499667" y="1157510"/>
                </a:cubicBezTo>
                <a:cubicBezTo>
                  <a:pt x="529524" y="1144209"/>
                  <a:pt x="555242" y="1123869"/>
                  <a:pt x="581400" y="1104564"/>
                </a:cubicBezTo>
                <a:cubicBezTo>
                  <a:pt x="611801" y="1083162"/>
                  <a:pt x="642383" y="1060907"/>
                  <a:pt x="663029" y="1029310"/>
                </a:cubicBezTo>
                <a:cubicBezTo>
                  <a:pt x="690507" y="1026385"/>
                  <a:pt x="720727" y="1029439"/>
                  <a:pt x="749083" y="1024781"/>
                </a:cubicBezTo>
                <a:cubicBezTo>
                  <a:pt x="813559" y="1014999"/>
                  <a:pt x="876379" y="996159"/>
                  <a:pt x="935862" y="969479"/>
                </a:cubicBezTo>
                <a:cubicBezTo>
                  <a:pt x="984348" y="949009"/>
                  <a:pt x="1030712" y="923649"/>
                  <a:pt x="1072058" y="890913"/>
                </a:cubicBezTo>
                <a:cubicBezTo>
                  <a:pt x="1119897" y="852975"/>
                  <a:pt x="1160751" y="806964"/>
                  <a:pt x="1195964" y="757226"/>
                </a:cubicBezTo>
                <a:cubicBezTo>
                  <a:pt x="1206831" y="740767"/>
                  <a:pt x="1218241" y="724645"/>
                  <a:pt x="1229392" y="708367"/>
                </a:cubicBezTo>
                <a:cubicBezTo>
                  <a:pt x="1241294" y="687742"/>
                  <a:pt x="1253299" y="667040"/>
                  <a:pt x="1263027" y="645276"/>
                </a:cubicBezTo>
                <a:cubicBezTo>
                  <a:pt x="1274101" y="622659"/>
                  <a:pt x="1282458" y="598799"/>
                  <a:pt x="1287788" y="574137"/>
                </a:cubicBezTo>
                <a:cubicBezTo>
                  <a:pt x="1290996" y="561508"/>
                  <a:pt x="1294385" y="548673"/>
                  <a:pt x="1293506" y="5355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7" name="Google Shape;1817;p37"/>
          <p:cNvSpPr/>
          <p:nvPr/>
        </p:nvSpPr>
        <p:spPr>
          <a:xfrm>
            <a:off x="7446502" y="1680459"/>
            <a:ext cx="646823" cy="594386"/>
          </a:xfrm>
          <a:custGeom>
            <a:rect b="b" l="l" r="r" t="t"/>
            <a:pathLst>
              <a:path extrusionOk="0" h="1188772" w="1293646">
                <a:moveTo>
                  <a:pt x="376511" y="1188668"/>
                </a:moveTo>
                <a:cubicBezTo>
                  <a:pt x="367351" y="1188383"/>
                  <a:pt x="356562" y="1189237"/>
                  <a:pt x="349111" y="1182975"/>
                </a:cubicBezTo>
                <a:cubicBezTo>
                  <a:pt x="345204" y="1179145"/>
                  <a:pt x="346342" y="1172468"/>
                  <a:pt x="351000" y="1169777"/>
                </a:cubicBezTo>
                <a:cubicBezTo>
                  <a:pt x="367533" y="1158209"/>
                  <a:pt x="382539" y="1144649"/>
                  <a:pt x="397416" y="1131089"/>
                </a:cubicBezTo>
                <a:cubicBezTo>
                  <a:pt x="420417" y="1104046"/>
                  <a:pt x="443393" y="1076693"/>
                  <a:pt x="460857" y="1045665"/>
                </a:cubicBezTo>
                <a:cubicBezTo>
                  <a:pt x="471698" y="1028352"/>
                  <a:pt x="483574" y="1010134"/>
                  <a:pt x="486420" y="989586"/>
                </a:cubicBezTo>
                <a:cubicBezTo>
                  <a:pt x="417287" y="976363"/>
                  <a:pt x="351129" y="950614"/>
                  <a:pt x="289499" y="916687"/>
                </a:cubicBezTo>
                <a:cubicBezTo>
                  <a:pt x="224791" y="881493"/>
                  <a:pt x="162410" y="839027"/>
                  <a:pt x="113665" y="783285"/>
                </a:cubicBezTo>
                <a:cubicBezTo>
                  <a:pt x="92838" y="756708"/>
                  <a:pt x="73407" y="728863"/>
                  <a:pt x="57236" y="699206"/>
                </a:cubicBezTo>
                <a:cubicBezTo>
                  <a:pt x="47611" y="681428"/>
                  <a:pt x="41557" y="662071"/>
                  <a:pt x="33640" y="643542"/>
                </a:cubicBezTo>
                <a:cubicBezTo>
                  <a:pt x="26085" y="626489"/>
                  <a:pt x="17495" y="609823"/>
                  <a:pt x="12398" y="591786"/>
                </a:cubicBezTo>
                <a:cubicBezTo>
                  <a:pt x="1868" y="550225"/>
                  <a:pt x="-2427" y="506879"/>
                  <a:pt x="1350" y="464103"/>
                </a:cubicBezTo>
                <a:cubicBezTo>
                  <a:pt x="6603" y="380567"/>
                  <a:pt x="35632" y="319624"/>
                  <a:pt x="79332" y="249882"/>
                </a:cubicBezTo>
                <a:cubicBezTo>
                  <a:pt x="156718" y="126986"/>
                  <a:pt x="288568" y="43736"/>
                  <a:pt x="430352" y="16771"/>
                </a:cubicBezTo>
                <a:cubicBezTo>
                  <a:pt x="471387" y="8412"/>
                  <a:pt x="512914" y="1891"/>
                  <a:pt x="554802" y="157"/>
                </a:cubicBezTo>
                <a:cubicBezTo>
                  <a:pt x="596510" y="-593"/>
                  <a:pt x="638243" y="1425"/>
                  <a:pt x="679847" y="4505"/>
                </a:cubicBezTo>
                <a:cubicBezTo>
                  <a:pt x="733974" y="8335"/>
                  <a:pt x="787143" y="19618"/>
                  <a:pt x="839613" y="33074"/>
                </a:cubicBezTo>
                <a:cubicBezTo>
                  <a:pt x="876405" y="42080"/>
                  <a:pt x="912938" y="52871"/>
                  <a:pt x="947375" y="68786"/>
                </a:cubicBezTo>
                <a:cubicBezTo>
                  <a:pt x="987427" y="88298"/>
                  <a:pt x="1027685" y="109286"/>
                  <a:pt x="1063908" y="135319"/>
                </a:cubicBezTo>
                <a:cubicBezTo>
                  <a:pt x="1106935" y="168780"/>
                  <a:pt x="1145201" y="208477"/>
                  <a:pt x="1180104" y="250245"/>
                </a:cubicBezTo>
                <a:cubicBezTo>
                  <a:pt x="1197491" y="270792"/>
                  <a:pt x="1209082" y="295221"/>
                  <a:pt x="1222018" y="318641"/>
                </a:cubicBezTo>
                <a:cubicBezTo>
                  <a:pt x="1245201" y="360098"/>
                  <a:pt x="1266675" y="403107"/>
                  <a:pt x="1276429" y="449921"/>
                </a:cubicBezTo>
                <a:cubicBezTo>
                  <a:pt x="1277982" y="450775"/>
                  <a:pt x="1279172" y="452224"/>
                  <a:pt x="1279715" y="454010"/>
                </a:cubicBezTo>
                <a:cubicBezTo>
                  <a:pt x="1281345" y="460117"/>
                  <a:pt x="1281216" y="466561"/>
                  <a:pt x="1282587" y="472746"/>
                </a:cubicBezTo>
                <a:cubicBezTo>
                  <a:pt x="1284709" y="480923"/>
                  <a:pt x="1285770" y="489282"/>
                  <a:pt x="1286882" y="497641"/>
                </a:cubicBezTo>
                <a:cubicBezTo>
                  <a:pt x="1289935" y="510088"/>
                  <a:pt x="1293092" y="522613"/>
                  <a:pt x="1293506" y="535501"/>
                </a:cubicBezTo>
                <a:cubicBezTo>
                  <a:pt x="1294385" y="548673"/>
                  <a:pt x="1290996" y="561508"/>
                  <a:pt x="1287788" y="574137"/>
                </a:cubicBezTo>
                <a:cubicBezTo>
                  <a:pt x="1282458" y="598799"/>
                  <a:pt x="1274101" y="622659"/>
                  <a:pt x="1263027" y="645276"/>
                </a:cubicBezTo>
                <a:cubicBezTo>
                  <a:pt x="1253299" y="667040"/>
                  <a:pt x="1241294" y="687742"/>
                  <a:pt x="1229392" y="708367"/>
                </a:cubicBezTo>
                <a:cubicBezTo>
                  <a:pt x="1218241" y="724645"/>
                  <a:pt x="1206831" y="740767"/>
                  <a:pt x="1195964" y="757226"/>
                </a:cubicBezTo>
                <a:cubicBezTo>
                  <a:pt x="1160751" y="806964"/>
                  <a:pt x="1119897" y="852975"/>
                  <a:pt x="1072058" y="890913"/>
                </a:cubicBezTo>
                <a:cubicBezTo>
                  <a:pt x="1030712" y="923649"/>
                  <a:pt x="984348" y="949009"/>
                  <a:pt x="935862" y="969479"/>
                </a:cubicBezTo>
                <a:cubicBezTo>
                  <a:pt x="876379" y="996159"/>
                  <a:pt x="813559" y="1014999"/>
                  <a:pt x="749083" y="1024781"/>
                </a:cubicBezTo>
                <a:cubicBezTo>
                  <a:pt x="720727" y="1029439"/>
                  <a:pt x="690507" y="1026385"/>
                  <a:pt x="663029" y="1029310"/>
                </a:cubicBezTo>
                <a:cubicBezTo>
                  <a:pt x="642383" y="1060907"/>
                  <a:pt x="611801" y="1083162"/>
                  <a:pt x="581400" y="1104564"/>
                </a:cubicBezTo>
                <a:cubicBezTo>
                  <a:pt x="555242" y="1123869"/>
                  <a:pt x="529524" y="1144209"/>
                  <a:pt x="499667" y="1157510"/>
                </a:cubicBezTo>
                <a:cubicBezTo>
                  <a:pt x="476484" y="1168509"/>
                  <a:pt x="451698" y="1176013"/>
                  <a:pt x="426704" y="1181707"/>
                </a:cubicBezTo>
                <a:cubicBezTo>
                  <a:pt x="410197" y="1185537"/>
                  <a:pt x="393535" y="1189470"/>
                  <a:pt x="376511" y="1188668"/>
                </a:cubicBezTo>
                <a:close/>
                <a:moveTo>
                  <a:pt x="378063" y="1174487"/>
                </a:moveTo>
                <a:cubicBezTo>
                  <a:pt x="399305" y="1174952"/>
                  <a:pt x="419926" y="1168664"/>
                  <a:pt x="440391" y="1163851"/>
                </a:cubicBezTo>
                <a:cubicBezTo>
                  <a:pt x="463548" y="1157485"/>
                  <a:pt x="486057" y="1149229"/>
                  <a:pt x="507273" y="1137972"/>
                </a:cubicBezTo>
                <a:cubicBezTo>
                  <a:pt x="526212" y="1128087"/>
                  <a:pt x="543237" y="1114889"/>
                  <a:pt x="560417" y="1102545"/>
                </a:cubicBezTo>
                <a:cubicBezTo>
                  <a:pt x="580546" y="1087380"/>
                  <a:pt x="601400" y="1073096"/>
                  <a:pt x="620727" y="1056896"/>
                </a:cubicBezTo>
                <a:cubicBezTo>
                  <a:pt x="632577" y="1046130"/>
                  <a:pt x="642616" y="1033554"/>
                  <a:pt x="651878" y="1020537"/>
                </a:cubicBezTo>
                <a:cubicBezTo>
                  <a:pt x="660080" y="1011014"/>
                  <a:pt x="678890" y="1014792"/>
                  <a:pt x="690481" y="1013886"/>
                </a:cubicBezTo>
                <a:cubicBezTo>
                  <a:pt x="703469" y="1014067"/>
                  <a:pt x="717518" y="1013420"/>
                  <a:pt x="729705" y="1012566"/>
                </a:cubicBezTo>
                <a:cubicBezTo>
                  <a:pt x="801916" y="1005113"/>
                  <a:pt x="872058" y="982832"/>
                  <a:pt x="938009" y="952943"/>
                </a:cubicBezTo>
                <a:cubicBezTo>
                  <a:pt x="987116" y="932085"/>
                  <a:pt x="1033533" y="904887"/>
                  <a:pt x="1074567" y="870650"/>
                </a:cubicBezTo>
                <a:cubicBezTo>
                  <a:pt x="1123700" y="829141"/>
                  <a:pt x="1165330" y="778937"/>
                  <a:pt x="1200388" y="725369"/>
                </a:cubicBezTo>
                <a:cubicBezTo>
                  <a:pt x="1214101" y="707125"/>
                  <a:pt x="1225304" y="687432"/>
                  <a:pt x="1236171" y="667402"/>
                </a:cubicBezTo>
                <a:cubicBezTo>
                  <a:pt x="1251565" y="638936"/>
                  <a:pt x="1264993" y="609098"/>
                  <a:pt x="1272393" y="577734"/>
                </a:cubicBezTo>
                <a:cubicBezTo>
                  <a:pt x="1278189" y="556048"/>
                  <a:pt x="1274696" y="533172"/>
                  <a:pt x="1274101" y="511020"/>
                </a:cubicBezTo>
                <a:cubicBezTo>
                  <a:pt x="1273118" y="497925"/>
                  <a:pt x="1270815" y="485012"/>
                  <a:pt x="1268098" y="472177"/>
                </a:cubicBezTo>
                <a:cubicBezTo>
                  <a:pt x="1259172" y="417133"/>
                  <a:pt x="1233816" y="366645"/>
                  <a:pt x="1206520" y="318796"/>
                </a:cubicBezTo>
                <a:cubicBezTo>
                  <a:pt x="1198500" y="304460"/>
                  <a:pt x="1191100" y="289787"/>
                  <a:pt x="1182174" y="275968"/>
                </a:cubicBezTo>
                <a:cubicBezTo>
                  <a:pt x="1168539" y="256740"/>
                  <a:pt x="1153118" y="238832"/>
                  <a:pt x="1136559" y="222089"/>
                </a:cubicBezTo>
                <a:cubicBezTo>
                  <a:pt x="1107970" y="191889"/>
                  <a:pt x="1078474" y="162103"/>
                  <a:pt x="1044141" y="138373"/>
                </a:cubicBezTo>
                <a:cubicBezTo>
                  <a:pt x="1001993" y="112029"/>
                  <a:pt x="958319" y="87134"/>
                  <a:pt x="911800" y="69330"/>
                </a:cubicBezTo>
                <a:cubicBezTo>
                  <a:pt x="868177" y="53026"/>
                  <a:pt x="820855" y="42960"/>
                  <a:pt x="775940" y="32583"/>
                </a:cubicBezTo>
                <a:cubicBezTo>
                  <a:pt x="703495" y="17263"/>
                  <a:pt x="629058" y="13924"/>
                  <a:pt x="555268" y="14312"/>
                </a:cubicBezTo>
                <a:cubicBezTo>
                  <a:pt x="457778" y="20187"/>
                  <a:pt x="359357" y="41174"/>
                  <a:pt x="272889" y="87884"/>
                </a:cubicBezTo>
                <a:cubicBezTo>
                  <a:pt x="192190" y="133430"/>
                  <a:pt x="122307" y="199575"/>
                  <a:pt x="77262" y="280884"/>
                </a:cubicBezTo>
                <a:cubicBezTo>
                  <a:pt x="57210" y="314345"/>
                  <a:pt x="39746" y="349772"/>
                  <a:pt x="28414" y="387166"/>
                </a:cubicBezTo>
                <a:cubicBezTo>
                  <a:pt x="22333" y="409163"/>
                  <a:pt x="19151" y="431729"/>
                  <a:pt x="16512" y="454346"/>
                </a:cubicBezTo>
                <a:cubicBezTo>
                  <a:pt x="11389" y="499452"/>
                  <a:pt x="14908" y="545593"/>
                  <a:pt x="26499" y="589457"/>
                </a:cubicBezTo>
                <a:cubicBezTo>
                  <a:pt x="32165" y="608917"/>
                  <a:pt x="42178" y="626670"/>
                  <a:pt x="49759" y="645380"/>
                </a:cubicBezTo>
                <a:cubicBezTo>
                  <a:pt x="60419" y="675140"/>
                  <a:pt x="74028" y="703425"/>
                  <a:pt x="92010" y="729355"/>
                </a:cubicBezTo>
                <a:cubicBezTo>
                  <a:pt x="106447" y="750005"/>
                  <a:pt x="120444" y="771277"/>
                  <a:pt x="138090" y="789392"/>
                </a:cubicBezTo>
                <a:cubicBezTo>
                  <a:pt x="184842" y="836077"/>
                  <a:pt x="239538" y="874066"/>
                  <a:pt x="297649" y="904965"/>
                </a:cubicBezTo>
                <a:cubicBezTo>
                  <a:pt x="357106" y="937416"/>
                  <a:pt x="420857" y="962802"/>
                  <a:pt x="487558" y="975120"/>
                </a:cubicBezTo>
                <a:cubicBezTo>
                  <a:pt x="518528" y="979908"/>
                  <a:pt x="485048" y="1033657"/>
                  <a:pt x="476044" y="1048123"/>
                </a:cubicBezTo>
                <a:cubicBezTo>
                  <a:pt x="464790" y="1066911"/>
                  <a:pt x="453561" y="1085750"/>
                  <a:pt x="439149" y="1102364"/>
                </a:cubicBezTo>
                <a:cubicBezTo>
                  <a:pt x="428567" y="1115510"/>
                  <a:pt x="418632" y="1129226"/>
                  <a:pt x="407041" y="1141544"/>
                </a:cubicBezTo>
                <a:cubicBezTo>
                  <a:pt x="394648" y="1152826"/>
                  <a:pt x="382151" y="1164109"/>
                  <a:pt x="368800" y="1174305"/>
                </a:cubicBezTo>
                <a:cubicBezTo>
                  <a:pt x="371905" y="1174435"/>
                  <a:pt x="374984" y="1174461"/>
                  <a:pt x="378063" y="11744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7453617" y="1687612"/>
            <a:ext cx="630721" cy="580114"/>
          </a:xfrm>
          <a:custGeom>
            <a:rect b="b" l="l" r="r" t="t"/>
            <a:pathLst>
              <a:path extrusionOk="0" h="1160228" w="1261442">
                <a:moveTo>
                  <a:pt x="1259844" y="496740"/>
                </a:moveTo>
                <a:cubicBezTo>
                  <a:pt x="1260465" y="518892"/>
                  <a:pt x="1263932" y="541794"/>
                  <a:pt x="1258162" y="563454"/>
                </a:cubicBezTo>
                <a:cubicBezTo>
                  <a:pt x="1250762" y="594818"/>
                  <a:pt x="1237334" y="624656"/>
                  <a:pt x="1221940" y="653122"/>
                </a:cubicBezTo>
                <a:cubicBezTo>
                  <a:pt x="1211073" y="673152"/>
                  <a:pt x="1199844" y="692819"/>
                  <a:pt x="1186157" y="711089"/>
                </a:cubicBezTo>
                <a:cubicBezTo>
                  <a:pt x="1151099" y="764657"/>
                  <a:pt x="1109469" y="814861"/>
                  <a:pt x="1060336" y="856370"/>
                </a:cubicBezTo>
                <a:cubicBezTo>
                  <a:pt x="1019327" y="890607"/>
                  <a:pt x="972911" y="917805"/>
                  <a:pt x="923778" y="938663"/>
                </a:cubicBezTo>
                <a:cubicBezTo>
                  <a:pt x="857853" y="968526"/>
                  <a:pt x="787685" y="990833"/>
                  <a:pt x="715473" y="998286"/>
                </a:cubicBezTo>
                <a:cubicBezTo>
                  <a:pt x="703287" y="999140"/>
                  <a:pt x="689212" y="999787"/>
                  <a:pt x="676250" y="999606"/>
                </a:cubicBezTo>
                <a:cubicBezTo>
                  <a:pt x="664658" y="1000512"/>
                  <a:pt x="645849" y="996760"/>
                  <a:pt x="637647" y="1006257"/>
                </a:cubicBezTo>
                <a:cubicBezTo>
                  <a:pt x="628410" y="1019300"/>
                  <a:pt x="618346" y="1031876"/>
                  <a:pt x="606496" y="1042642"/>
                </a:cubicBezTo>
                <a:cubicBezTo>
                  <a:pt x="587168" y="1058842"/>
                  <a:pt x="566315" y="1073126"/>
                  <a:pt x="546185" y="1088265"/>
                </a:cubicBezTo>
                <a:cubicBezTo>
                  <a:pt x="529006" y="1100609"/>
                  <a:pt x="511981" y="1113781"/>
                  <a:pt x="493042" y="1123692"/>
                </a:cubicBezTo>
                <a:cubicBezTo>
                  <a:pt x="471826" y="1134949"/>
                  <a:pt x="449316" y="1143205"/>
                  <a:pt x="426160" y="1149571"/>
                </a:cubicBezTo>
                <a:cubicBezTo>
                  <a:pt x="405694" y="1154384"/>
                  <a:pt x="385073" y="1160647"/>
                  <a:pt x="363832" y="1160207"/>
                </a:cubicBezTo>
                <a:cubicBezTo>
                  <a:pt x="360753" y="1160181"/>
                  <a:pt x="357674" y="1160155"/>
                  <a:pt x="354621" y="1160026"/>
                </a:cubicBezTo>
                <a:cubicBezTo>
                  <a:pt x="367945" y="1149829"/>
                  <a:pt x="380442" y="1138547"/>
                  <a:pt x="392861" y="1127264"/>
                </a:cubicBezTo>
                <a:cubicBezTo>
                  <a:pt x="404452" y="1114971"/>
                  <a:pt x="414388" y="1101256"/>
                  <a:pt x="424970" y="1088084"/>
                </a:cubicBezTo>
                <a:cubicBezTo>
                  <a:pt x="439381" y="1071470"/>
                  <a:pt x="450610" y="1052657"/>
                  <a:pt x="461865" y="1033843"/>
                </a:cubicBezTo>
                <a:cubicBezTo>
                  <a:pt x="470869" y="1019377"/>
                  <a:pt x="504349" y="965628"/>
                  <a:pt x="473378" y="960841"/>
                </a:cubicBezTo>
                <a:cubicBezTo>
                  <a:pt x="406678" y="948522"/>
                  <a:pt x="342900" y="923110"/>
                  <a:pt x="283470" y="890685"/>
                </a:cubicBezTo>
                <a:cubicBezTo>
                  <a:pt x="225359" y="859812"/>
                  <a:pt x="170637" y="821797"/>
                  <a:pt x="123910" y="775112"/>
                </a:cubicBezTo>
                <a:cubicBezTo>
                  <a:pt x="106265" y="757023"/>
                  <a:pt x="92241" y="735726"/>
                  <a:pt x="77804" y="715075"/>
                </a:cubicBezTo>
                <a:cubicBezTo>
                  <a:pt x="59822" y="689145"/>
                  <a:pt x="46213" y="660860"/>
                  <a:pt x="35553" y="631100"/>
                </a:cubicBezTo>
                <a:cubicBezTo>
                  <a:pt x="27973" y="612364"/>
                  <a:pt x="17960" y="594637"/>
                  <a:pt x="12294" y="575177"/>
                </a:cubicBezTo>
                <a:cubicBezTo>
                  <a:pt x="676" y="531313"/>
                  <a:pt x="-2816" y="485172"/>
                  <a:pt x="2281" y="440067"/>
                </a:cubicBezTo>
                <a:cubicBezTo>
                  <a:pt x="4920" y="417475"/>
                  <a:pt x="8102" y="394883"/>
                  <a:pt x="14182" y="372887"/>
                </a:cubicBezTo>
                <a:cubicBezTo>
                  <a:pt x="25515" y="335518"/>
                  <a:pt x="42979" y="300065"/>
                  <a:pt x="63031" y="266605"/>
                </a:cubicBezTo>
                <a:cubicBezTo>
                  <a:pt x="108102" y="185295"/>
                  <a:pt x="177985" y="119150"/>
                  <a:pt x="258657" y="73604"/>
                </a:cubicBezTo>
                <a:cubicBezTo>
                  <a:pt x="345125" y="26894"/>
                  <a:pt x="443547" y="5933"/>
                  <a:pt x="541037" y="33"/>
                </a:cubicBezTo>
                <a:cubicBezTo>
                  <a:pt x="614827" y="-381"/>
                  <a:pt x="689264" y="3009"/>
                  <a:pt x="761708" y="18303"/>
                </a:cubicBezTo>
                <a:cubicBezTo>
                  <a:pt x="806624" y="28680"/>
                  <a:pt x="853946" y="38746"/>
                  <a:pt x="897568" y="55050"/>
                </a:cubicBezTo>
                <a:cubicBezTo>
                  <a:pt x="944088" y="72880"/>
                  <a:pt x="987736" y="97749"/>
                  <a:pt x="1029909" y="124119"/>
                </a:cubicBezTo>
                <a:cubicBezTo>
                  <a:pt x="1064243" y="147849"/>
                  <a:pt x="1093738" y="177635"/>
                  <a:pt x="1122328" y="207835"/>
                </a:cubicBezTo>
                <a:cubicBezTo>
                  <a:pt x="1138887" y="224578"/>
                  <a:pt x="1154307" y="242486"/>
                  <a:pt x="1167942" y="261714"/>
                </a:cubicBezTo>
                <a:cubicBezTo>
                  <a:pt x="1176869" y="275533"/>
                  <a:pt x="1184268" y="290180"/>
                  <a:pt x="1192289" y="304516"/>
                </a:cubicBezTo>
                <a:cubicBezTo>
                  <a:pt x="1219585" y="352365"/>
                  <a:pt x="1244941" y="402854"/>
                  <a:pt x="1253867" y="457897"/>
                </a:cubicBezTo>
                <a:cubicBezTo>
                  <a:pt x="1256584" y="470732"/>
                  <a:pt x="1258861" y="483645"/>
                  <a:pt x="1259844" y="4967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9" name="Google Shape;1819;p37"/>
          <p:cNvGrpSpPr/>
          <p:nvPr/>
        </p:nvGrpSpPr>
        <p:grpSpPr>
          <a:xfrm>
            <a:off x="6145780" y="1680476"/>
            <a:ext cx="607166" cy="593679"/>
            <a:chOff x="12291561" y="3360951"/>
            <a:chExt cx="1214333" cy="1187358"/>
          </a:xfrm>
        </p:grpSpPr>
        <p:sp>
          <p:nvSpPr>
            <p:cNvPr id="1820" name="Google Shape;1820;p37"/>
            <p:cNvSpPr/>
            <p:nvPr/>
          </p:nvSpPr>
          <p:spPr>
            <a:xfrm>
              <a:off x="12394229" y="3360951"/>
              <a:ext cx="1111665" cy="932304"/>
            </a:xfrm>
            <a:custGeom>
              <a:rect b="b" l="l" r="r" t="t"/>
              <a:pathLst>
                <a:path extrusionOk="0" h="932304" w="1111665">
                  <a:moveTo>
                    <a:pt x="1093633" y="433411"/>
                  </a:moveTo>
                  <a:cubicBezTo>
                    <a:pt x="1075734" y="402246"/>
                    <a:pt x="1045328" y="376668"/>
                    <a:pt x="1008558" y="373438"/>
                  </a:cubicBezTo>
                  <a:cubicBezTo>
                    <a:pt x="1037945" y="337828"/>
                    <a:pt x="1039790" y="286040"/>
                    <a:pt x="1020313" y="245280"/>
                  </a:cubicBezTo>
                  <a:cubicBezTo>
                    <a:pt x="1011351" y="223929"/>
                    <a:pt x="1000787" y="202990"/>
                    <a:pt x="984418" y="186278"/>
                  </a:cubicBezTo>
                  <a:cubicBezTo>
                    <a:pt x="961541" y="160117"/>
                    <a:pt x="928584" y="134855"/>
                    <a:pt x="891864" y="140806"/>
                  </a:cubicBezTo>
                  <a:cubicBezTo>
                    <a:pt x="888828" y="98905"/>
                    <a:pt x="854706" y="75464"/>
                    <a:pt x="821458" y="56226"/>
                  </a:cubicBezTo>
                  <a:cubicBezTo>
                    <a:pt x="787458" y="34316"/>
                    <a:pt x="747288" y="23191"/>
                    <a:pt x="706876" y="24260"/>
                  </a:cubicBezTo>
                  <a:cubicBezTo>
                    <a:pt x="679069" y="24551"/>
                    <a:pt x="651650" y="36138"/>
                    <a:pt x="631784" y="55546"/>
                  </a:cubicBezTo>
                  <a:cubicBezTo>
                    <a:pt x="613909" y="8859"/>
                    <a:pt x="562495" y="-468"/>
                    <a:pt x="517760" y="18"/>
                  </a:cubicBezTo>
                  <a:cubicBezTo>
                    <a:pt x="479971" y="-80"/>
                    <a:pt x="441963" y="14495"/>
                    <a:pt x="415200" y="41433"/>
                  </a:cubicBezTo>
                  <a:cubicBezTo>
                    <a:pt x="407574" y="48162"/>
                    <a:pt x="400240" y="55473"/>
                    <a:pt x="395698" y="64704"/>
                  </a:cubicBezTo>
                  <a:cubicBezTo>
                    <a:pt x="379669" y="44105"/>
                    <a:pt x="353999" y="34219"/>
                    <a:pt x="328377" y="34170"/>
                  </a:cubicBezTo>
                  <a:cubicBezTo>
                    <a:pt x="300448" y="32178"/>
                    <a:pt x="272592" y="40753"/>
                    <a:pt x="249034" y="55497"/>
                  </a:cubicBezTo>
                  <a:cubicBezTo>
                    <a:pt x="232423" y="65287"/>
                    <a:pt x="222392" y="83067"/>
                    <a:pt x="220911" y="102135"/>
                  </a:cubicBezTo>
                  <a:cubicBezTo>
                    <a:pt x="219357" y="113382"/>
                    <a:pt x="220182" y="125114"/>
                    <a:pt x="224967" y="135535"/>
                  </a:cubicBezTo>
                  <a:cubicBezTo>
                    <a:pt x="201045" y="133762"/>
                    <a:pt x="177657" y="141219"/>
                    <a:pt x="155363" y="149065"/>
                  </a:cubicBezTo>
                  <a:cubicBezTo>
                    <a:pt x="116505" y="163056"/>
                    <a:pt x="81242" y="187104"/>
                    <a:pt x="56154" y="220115"/>
                  </a:cubicBezTo>
                  <a:cubicBezTo>
                    <a:pt x="19579" y="267117"/>
                    <a:pt x="10690" y="343949"/>
                    <a:pt x="74709" y="371470"/>
                  </a:cubicBezTo>
                  <a:cubicBezTo>
                    <a:pt x="57708" y="380360"/>
                    <a:pt x="46367" y="396562"/>
                    <a:pt x="35899" y="412084"/>
                  </a:cubicBezTo>
                  <a:cubicBezTo>
                    <a:pt x="13338" y="443686"/>
                    <a:pt x="1389" y="482114"/>
                    <a:pt x="126" y="520833"/>
                  </a:cubicBezTo>
                  <a:cubicBezTo>
                    <a:pt x="-2327" y="585398"/>
                    <a:pt x="31164" y="653606"/>
                    <a:pt x="92729" y="679135"/>
                  </a:cubicBezTo>
                  <a:cubicBezTo>
                    <a:pt x="116262" y="689289"/>
                    <a:pt x="141860" y="691353"/>
                    <a:pt x="167190" y="692884"/>
                  </a:cubicBezTo>
                  <a:cubicBezTo>
                    <a:pt x="157767" y="737408"/>
                    <a:pt x="174136" y="785504"/>
                    <a:pt x="206218" y="817276"/>
                  </a:cubicBezTo>
                  <a:cubicBezTo>
                    <a:pt x="232957" y="843656"/>
                    <a:pt x="268463" y="859323"/>
                    <a:pt x="304722" y="867533"/>
                  </a:cubicBezTo>
                  <a:cubicBezTo>
                    <a:pt x="356670" y="878051"/>
                    <a:pt x="416050" y="880067"/>
                    <a:pt x="461198" y="848198"/>
                  </a:cubicBezTo>
                  <a:cubicBezTo>
                    <a:pt x="477275" y="910115"/>
                    <a:pt x="568883" y="933215"/>
                    <a:pt x="625081" y="932268"/>
                  </a:cubicBezTo>
                  <a:cubicBezTo>
                    <a:pt x="688637" y="933264"/>
                    <a:pt x="773955" y="914244"/>
                    <a:pt x="793505" y="844627"/>
                  </a:cubicBezTo>
                  <a:cubicBezTo>
                    <a:pt x="811841" y="861825"/>
                    <a:pt x="837171" y="867048"/>
                    <a:pt x="861603" y="867485"/>
                  </a:cubicBezTo>
                  <a:cubicBezTo>
                    <a:pt x="887856" y="868068"/>
                    <a:pt x="914595" y="865930"/>
                    <a:pt x="939610" y="857623"/>
                  </a:cubicBezTo>
                  <a:cubicBezTo>
                    <a:pt x="989421" y="842417"/>
                    <a:pt x="1019997" y="810037"/>
                    <a:pt x="1025194" y="757254"/>
                  </a:cubicBezTo>
                  <a:cubicBezTo>
                    <a:pt x="1028667" y="725652"/>
                    <a:pt x="1019657" y="694390"/>
                    <a:pt x="1010574" y="664439"/>
                  </a:cubicBezTo>
                  <a:cubicBezTo>
                    <a:pt x="1055285" y="647363"/>
                    <a:pt x="1093997" y="609227"/>
                    <a:pt x="1105703" y="562030"/>
                  </a:cubicBezTo>
                  <a:cubicBezTo>
                    <a:pt x="1116753" y="519983"/>
                    <a:pt x="1112285" y="472689"/>
                    <a:pt x="1093633" y="433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12499805" y="4234247"/>
              <a:ext cx="200495" cy="171311"/>
            </a:xfrm>
            <a:custGeom>
              <a:rect b="b" l="l" r="r" t="t"/>
              <a:pathLst>
                <a:path extrusionOk="0" h="171311" w="200495">
                  <a:moveTo>
                    <a:pt x="164758" y="42066"/>
                  </a:moveTo>
                  <a:cubicBezTo>
                    <a:pt x="159342" y="31621"/>
                    <a:pt x="155505" y="20010"/>
                    <a:pt x="146883" y="11557"/>
                  </a:cubicBezTo>
                  <a:cubicBezTo>
                    <a:pt x="134400" y="-2046"/>
                    <a:pt x="112834" y="-2507"/>
                    <a:pt x="96708" y="4319"/>
                  </a:cubicBezTo>
                  <a:cubicBezTo>
                    <a:pt x="91535" y="6966"/>
                    <a:pt x="84103" y="11314"/>
                    <a:pt x="84783" y="17994"/>
                  </a:cubicBezTo>
                  <a:cubicBezTo>
                    <a:pt x="59672" y="9638"/>
                    <a:pt x="27784" y="14375"/>
                    <a:pt x="10735" y="36018"/>
                  </a:cubicBezTo>
                  <a:cubicBezTo>
                    <a:pt x="-7941" y="61159"/>
                    <a:pt x="-2865" y="105440"/>
                    <a:pt x="30820" y="114477"/>
                  </a:cubicBezTo>
                  <a:cubicBezTo>
                    <a:pt x="20255" y="149868"/>
                    <a:pt x="45367" y="167673"/>
                    <a:pt x="77692" y="171171"/>
                  </a:cubicBezTo>
                  <a:cubicBezTo>
                    <a:pt x="100909" y="172847"/>
                    <a:pt x="125414" y="159366"/>
                    <a:pt x="135663" y="138330"/>
                  </a:cubicBezTo>
                  <a:cubicBezTo>
                    <a:pt x="180276" y="160143"/>
                    <a:pt x="219766" y="96890"/>
                    <a:pt x="190331" y="61644"/>
                  </a:cubicBezTo>
                  <a:cubicBezTo>
                    <a:pt x="184089" y="52487"/>
                    <a:pt x="174982" y="45710"/>
                    <a:pt x="164758" y="420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37"/>
            <p:cNvSpPr/>
            <p:nvPr/>
          </p:nvSpPr>
          <p:spPr>
            <a:xfrm>
              <a:off x="12291561" y="4381104"/>
              <a:ext cx="173220" cy="167205"/>
            </a:xfrm>
            <a:custGeom>
              <a:rect b="b" l="l" r="r" t="t"/>
              <a:pathLst>
                <a:path extrusionOk="0" h="167205" w="173220">
                  <a:moveTo>
                    <a:pt x="151075" y="66628"/>
                  </a:moveTo>
                  <a:cubicBezTo>
                    <a:pt x="168416" y="42362"/>
                    <a:pt x="147335" y="18071"/>
                    <a:pt x="120523" y="20743"/>
                  </a:cubicBezTo>
                  <a:cubicBezTo>
                    <a:pt x="112849" y="-5345"/>
                    <a:pt x="81763" y="-5005"/>
                    <a:pt x="64641" y="11659"/>
                  </a:cubicBezTo>
                  <a:cubicBezTo>
                    <a:pt x="54344" y="20355"/>
                    <a:pt x="51381" y="34589"/>
                    <a:pt x="51284" y="47487"/>
                  </a:cubicBezTo>
                  <a:cubicBezTo>
                    <a:pt x="20513" y="38500"/>
                    <a:pt x="-5376" y="67576"/>
                    <a:pt x="963" y="97477"/>
                  </a:cubicBezTo>
                  <a:cubicBezTo>
                    <a:pt x="7083" y="116570"/>
                    <a:pt x="30082" y="127039"/>
                    <a:pt x="49098" y="125193"/>
                  </a:cubicBezTo>
                  <a:cubicBezTo>
                    <a:pt x="43828" y="145281"/>
                    <a:pt x="57331" y="164471"/>
                    <a:pt x="77901" y="166681"/>
                  </a:cubicBezTo>
                  <a:cubicBezTo>
                    <a:pt x="97403" y="170179"/>
                    <a:pt x="114525" y="155605"/>
                    <a:pt x="124118" y="139937"/>
                  </a:cubicBezTo>
                  <a:cubicBezTo>
                    <a:pt x="147311" y="155994"/>
                    <a:pt x="172496" y="132310"/>
                    <a:pt x="172909" y="107947"/>
                  </a:cubicBezTo>
                  <a:cubicBezTo>
                    <a:pt x="174609" y="90530"/>
                    <a:pt x="169630" y="72094"/>
                    <a:pt x="151075" y="66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3" name="Google Shape;1823;p37"/>
          <p:cNvSpPr/>
          <p:nvPr/>
        </p:nvSpPr>
        <p:spPr>
          <a:xfrm>
            <a:off x="6197114" y="1680476"/>
            <a:ext cx="555832" cy="466152"/>
          </a:xfrm>
          <a:custGeom>
            <a:rect b="b" l="l" r="r" t="t"/>
            <a:pathLst>
              <a:path extrusionOk="0" h="932304" w="1111665">
                <a:moveTo>
                  <a:pt x="625081" y="932268"/>
                </a:moveTo>
                <a:cubicBezTo>
                  <a:pt x="568883" y="933215"/>
                  <a:pt x="477275" y="910115"/>
                  <a:pt x="461198" y="848198"/>
                </a:cubicBezTo>
                <a:cubicBezTo>
                  <a:pt x="416050" y="880067"/>
                  <a:pt x="356670" y="878051"/>
                  <a:pt x="304722" y="867533"/>
                </a:cubicBezTo>
                <a:cubicBezTo>
                  <a:pt x="268463" y="859323"/>
                  <a:pt x="232957" y="843656"/>
                  <a:pt x="206218" y="817276"/>
                </a:cubicBezTo>
                <a:cubicBezTo>
                  <a:pt x="174136" y="785504"/>
                  <a:pt x="157767" y="737408"/>
                  <a:pt x="167190" y="692884"/>
                </a:cubicBezTo>
                <a:cubicBezTo>
                  <a:pt x="141860" y="691353"/>
                  <a:pt x="116262" y="689289"/>
                  <a:pt x="92729" y="679135"/>
                </a:cubicBezTo>
                <a:cubicBezTo>
                  <a:pt x="31164" y="653606"/>
                  <a:pt x="-2327" y="585398"/>
                  <a:pt x="126" y="520833"/>
                </a:cubicBezTo>
                <a:cubicBezTo>
                  <a:pt x="1389" y="482114"/>
                  <a:pt x="13338" y="443686"/>
                  <a:pt x="35899" y="412084"/>
                </a:cubicBezTo>
                <a:cubicBezTo>
                  <a:pt x="46367" y="396562"/>
                  <a:pt x="57708" y="380360"/>
                  <a:pt x="74709" y="371470"/>
                </a:cubicBezTo>
                <a:cubicBezTo>
                  <a:pt x="10690" y="343949"/>
                  <a:pt x="19579" y="267117"/>
                  <a:pt x="56154" y="220115"/>
                </a:cubicBezTo>
                <a:cubicBezTo>
                  <a:pt x="81242" y="187104"/>
                  <a:pt x="116505" y="163056"/>
                  <a:pt x="155363" y="149065"/>
                </a:cubicBezTo>
                <a:cubicBezTo>
                  <a:pt x="177657" y="141219"/>
                  <a:pt x="201045" y="133762"/>
                  <a:pt x="224967" y="135535"/>
                </a:cubicBezTo>
                <a:cubicBezTo>
                  <a:pt x="220182" y="125114"/>
                  <a:pt x="219357" y="113382"/>
                  <a:pt x="220911" y="102135"/>
                </a:cubicBezTo>
                <a:cubicBezTo>
                  <a:pt x="222392" y="83067"/>
                  <a:pt x="232423" y="65287"/>
                  <a:pt x="249034" y="55497"/>
                </a:cubicBezTo>
                <a:cubicBezTo>
                  <a:pt x="272592" y="40753"/>
                  <a:pt x="300448" y="32178"/>
                  <a:pt x="328377" y="34170"/>
                </a:cubicBezTo>
                <a:cubicBezTo>
                  <a:pt x="353999" y="34219"/>
                  <a:pt x="379669" y="44105"/>
                  <a:pt x="395698" y="64704"/>
                </a:cubicBezTo>
                <a:cubicBezTo>
                  <a:pt x="400240" y="55473"/>
                  <a:pt x="407574" y="48162"/>
                  <a:pt x="415200" y="41433"/>
                </a:cubicBezTo>
                <a:cubicBezTo>
                  <a:pt x="441963" y="14495"/>
                  <a:pt x="479971" y="-80"/>
                  <a:pt x="517760" y="18"/>
                </a:cubicBezTo>
                <a:cubicBezTo>
                  <a:pt x="562495" y="-468"/>
                  <a:pt x="613909" y="8859"/>
                  <a:pt x="631784" y="55546"/>
                </a:cubicBezTo>
                <a:cubicBezTo>
                  <a:pt x="651650" y="36138"/>
                  <a:pt x="679069" y="24551"/>
                  <a:pt x="706876" y="24260"/>
                </a:cubicBezTo>
                <a:cubicBezTo>
                  <a:pt x="747288" y="23191"/>
                  <a:pt x="787458" y="34316"/>
                  <a:pt x="821458" y="56226"/>
                </a:cubicBezTo>
                <a:cubicBezTo>
                  <a:pt x="854706" y="75464"/>
                  <a:pt x="888828" y="98905"/>
                  <a:pt x="891864" y="140806"/>
                </a:cubicBezTo>
                <a:cubicBezTo>
                  <a:pt x="928584" y="134855"/>
                  <a:pt x="961541" y="160117"/>
                  <a:pt x="984418" y="186278"/>
                </a:cubicBezTo>
                <a:cubicBezTo>
                  <a:pt x="1000787" y="202990"/>
                  <a:pt x="1011351" y="223929"/>
                  <a:pt x="1020313" y="245280"/>
                </a:cubicBezTo>
                <a:cubicBezTo>
                  <a:pt x="1039790" y="286040"/>
                  <a:pt x="1037945" y="337828"/>
                  <a:pt x="1008558" y="373438"/>
                </a:cubicBezTo>
                <a:cubicBezTo>
                  <a:pt x="1045328" y="376668"/>
                  <a:pt x="1075734" y="402246"/>
                  <a:pt x="1093633" y="433411"/>
                </a:cubicBezTo>
                <a:cubicBezTo>
                  <a:pt x="1112285" y="472689"/>
                  <a:pt x="1116753" y="519983"/>
                  <a:pt x="1105703" y="562030"/>
                </a:cubicBezTo>
                <a:cubicBezTo>
                  <a:pt x="1093997" y="609227"/>
                  <a:pt x="1055285" y="647363"/>
                  <a:pt x="1010574" y="664439"/>
                </a:cubicBezTo>
                <a:cubicBezTo>
                  <a:pt x="1019657" y="694390"/>
                  <a:pt x="1028667" y="725652"/>
                  <a:pt x="1025194" y="757254"/>
                </a:cubicBezTo>
                <a:cubicBezTo>
                  <a:pt x="1019997" y="810037"/>
                  <a:pt x="989421" y="842417"/>
                  <a:pt x="939610" y="857623"/>
                </a:cubicBezTo>
                <a:cubicBezTo>
                  <a:pt x="914595" y="865930"/>
                  <a:pt x="887856" y="868068"/>
                  <a:pt x="861603" y="867485"/>
                </a:cubicBezTo>
                <a:cubicBezTo>
                  <a:pt x="837171" y="867048"/>
                  <a:pt x="811841" y="861825"/>
                  <a:pt x="793505" y="844627"/>
                </a:cubicBezTo>
                <a:cubicBezTo>
                  <a:pt x="773955" y="914244"/>
                  <a:pt x="688637" y="933264"/>
                  <a:pt x="625081" y="932268"/>
                </a:cubicBezTo>
                <a:close/>
                <a:moveTo>
                  <a:pt x="611772" y="919783"/>
                </a:moveTo>
                <a:cubicBezTo>
                  <a:pt x="670083" y="923037"/>
                  <a:pt x="759019" y="909605"/>
                  <a:pt x="780293" y="845939"/>
                </a:cubicBezTo>
                <a:cubicBezTo>
                  <a:pt x="781848" y="841737"/>
                  <a:pt x="782819" y="837340"/>
                  <a:pt x="784106" y="833089"/>
                </a:cubicBezTo>
                <a:cubicBezTo>
                  <a:pt x="787919" y="825292"/>
                  <a:pt x="795812" y="830563"/>
                  <a:pt x="800256" y="834595"/>
                </a:cubicBezTo>
                <a:cubicBezTo>
                  <a:pt x="820122" y="853518"/>
                  <a:pt x="848464" y="856044"/>
                  <a:pt x="874645" y="855485"/>
                </a:cubicBezTo>
                <a:cubicBezTo>
                  <a:pt x="915883" y="854538"/>
                  <a:pt x="960812" y="844822"/>
                  <a:pt x="990174" y="813900"/>
                </a:cubicBezTo>
                <a:cubicBezTo>
                  <a:pt x="1008923" y="791236"/>
                  <a:pt x="1015577" y="760703"/>
                  <a:pt x="1013440" y="731822"/>
                </a:cubicBezTo>
                <a:cubicBezTo>
                  <a:pt x="1011206" y="711466"/>
                  <a:pt x="1006421" y="691961"/>
                  <a:pt x="1000277" y="672625"/>
                </a:cubicBezTo>
                <a:cubicBezTo>
                  <a:pt x="998965" y="667937"/>
                  <a:pt x="996221" y="662302"/>
                  <a:pt x="999645" y="657881"/>
                </a:cubicBezTo>
                <a:cubicBezTo>
                  <a:pt x="1005037" y="651833"/>
                  <a:pt x="1013707" y="650521"/>
                  <a:pt x="1020629" y="646853"/>
                </a:cubicBezTo>
                <a:cubicBezTo>
                  <a:pt x="1030586" y="641898"/>
                  <a:pt x="1039815" y="635631"/>
                  <a:pt x="1048436" y="628635"/>
                </a:cubicBezTo>
                <a:cubicBezTo>
                  <a:pt x="1100700" y="586126"/>
                  <a:pt x="1109783" y="518647"/>
                  <a:pt x="1090767" y="456876"/>
                </a:cubicBezTo>
                <a:cubicBezTo>
                  <a:pt x="1083214" y="432051"/>
                  <a:pt x="1065339" y="410505"/>
                  <a:pt x="1043603" y="396684"/>
                </a:cubicBezTo>
                <a:cubicBezTo>
                  <a:pt x="1030513" y="388158"/>
                  <a:pt x="1014873" y="385972"/>
                  <a:pt x="999694" y="383907"/>
                </a:cubicBezTo>
                <a:cubicBezTo>
                  <a:pt x="989980" y="382692"/>
                  <a:pt x="991340" y="374846"/>
                  <a:pt x="996804" y="369284"/>
                </a:cubicBezTo>
                <a:cubicBezTo>
                  <a:pt x="1022013" y="340135"/>
                  <a:pt x="1027672" y="297408"/>
                  <a:pt x="1013901" y="261822"/>
                </a:cubicBezTo>
                <a:cubicBezTo>
                  <a:pt x="1005741" y="241758"/>
                  <a:pt x="997630" y="221038"/>
                  <a:pt x="983787" y="204132"/>
                </a:cubicBezTo>
                <a:cubicBezTo>
                  <a:pt x="965329" y="182173"/>
                  <a:pt x="943763" y="159364"/>
                  <a:pt x="914498" y="153510"/>
                </a:cubicBezTo>
                <a:cubicBezTo>
                  <a:pt x="906435" y="152004"/>
                  <a:pt x="897158" y="150207"/>
                  <a:pt x="889799" y="154822"/>
                </a:cubicBezTo>
                <a:cubicBezTo>
                  <a:pt x="887735" y="155696"/>
                  <a:pt x="885088" y="155381"/>
                  <a:pt x="883291" y="154020"/>
                </a:cubicBezTo>
                <a:cubicBezTo>
                  <a:pt x="877972" y="149089"/>
                  <a:pt x="880813" y="140733"/>
                  <a:pt x="878992" y="134369"/>
                </a:cubicBezTo>
                <a:cubicBezTo>
                  <a:pt x="875543" y="118920"/>
                  <a:pt x="867165" y="104394"/>
                  <a:pt x="855483" y="93707"/>
                </a:cubicBezTo>
                <a:cubicBezTo>
                  <a:pt x="827943" y="71189"/>
                  <a:pt x="796541" y="51611"/>
                  <a:pt x="762151" y="41725"/>
                </a:cubicBezTo>
                <a:cubicBezTo>
                  <a:pt x="717902" y="30259"/>
                  <a:pt x="667120" y="30988"/>
                  <a:pt x="635232" y="68371"/>
                </a:cubicBezTo>
                <a:cubicBezTo>
                  <a:pt x="630035" y="74298"/>
                  <a:pt x="623405" y="69124"/>
                  <a:pt x="622045" y="62906"/>
                </a:cubicBezTo>
                <a:cubicBezTo>
                  <a:pt x="620078" y="56736"/>
                  <a:pt x="617430" y="51101"/>
                  <a:pt x="613788" y="45757"/>
                </a:cubicBezTo>
                <a:cubicBezTo>
                  <a:pt x="599313" y="23191"/>
                  <a:pt x="572695" y="15564"/>
                  <a:pt x="547535" y="12139"/>
                </a:cubicBezTo>
                <a:cubicBezTo>
                  <a:pt x="516327" y="8034"/>
                  <a:pt x="483735" y="11410"/>
                  <a:pt x="455636" y="26276"/>
                </a:cubicBezTo>
                <a:cubicBezTo>
                  <a:pt x="439098" y="34340"/>
                  <a:pt x="425789" y="47384"/>
                  <a:pt x="412893" y="60234"/>
                </a:cubicBezTo>
                <a:cubicBezTo>
                  <a:pt x="409298" y="64096"/>
                  <a:pt x="406627" y="68614"/>
                  <a:pt x="403883" y="73060"/>
                </a:cubicBezTo>
                <a:cubicBezTo>
                  <a:pt x="402328" y="75294"/>
                  <a:pt x="398977" y="75780"/>
                  <a:pt x="396694" y="74444"/>
                </a:cubicBezTo>
                <a:cubicBezTo>
                  <a:pt x="395140" y="73545"/>
                  <a:pt x="394071" y="71869"/>
                  <a:pt x="393974" y="70072"/>
                </a:cubicBezTo>
                <a:cubicBezTo>
                  <a:pt x="381879" y="58218"/>
                  <a:pt x="367235" y="48162"/>
                  <a:pt x="350307" y="45125"/>
                </a:cubicBezTo>
                <a:cubicBezTo>
                  <a:pt x="321577" y="40073"/>
                  <a:pt x="291559" y="43595"/>
                  <a:pt x="265719" y="57344"/>
                </a:cubicBezTo>
                <a:cubicBezTo>
                  <a:pt x="253867" y="63416"/>
                  <a:pt x="242356" y="70728"/>
                  <a:pt x="236478" y="82994"/>
                </a:cubicBezTo>
                <a:cubicBezTo>
                  <a:pt x="229314" y="99828"/>
                  <a:pt x="227930" y="120621"/>
                  <a:pt x="237814" y="136652"/>
                </a:cubicBezTo>
                <a:cubicBezTo>
                  <a:pt x="240437" y="140029"/>
                  <a:pt x="240971" y="145276"/>
                  <a:pt x="236454" y="147243"/>
                </a:cubicBezTo>
                <a:cubicBezTo>
                  <a:pt x="234875" y="148045"/>
                  <a:pt x="233200" y="147972"/>
                  <a:pt x="231475" y="147753"/>
                </a:cubicBezTo>
                <a:cubicBezTo>
                  <a:pt x="225088" y="146879"/>
                  <a:pt x="219770" y="146927"/>
                  <a:pt x="213504" y="147000"/>
                </a:cubicBezTo>
                <a:cubicBezTo>
                  <a:pt x="149728" y="154482"/>
                  <a:pt x="84933" y="188513"/>
                  <a:pt x="52875" y="245790"/>
                </a:cubicBezTo>
                <a:cubicBezTo>
                  <a:pt x="38449" y="273433"/>
                  <a:pt x="31504" y="310088"/>
                  <a:pt x="49451" y="337633"/>
                </a:cubicBezTo>
                <a:cubicBezTo>
                  <a:pt x="58388" y="351017"/>
                  <a:pt x="73349" y="358353"/>
                  <a:pt x="87337" y="365324"/>
                </a:cubicBezTo>
                <a:cubicBezTo>
                  <a:pt x="90470" y="366976"/>
                  <a:pt x="95157" y="368118"/>
                  <a:pt x="95740" y="372247"/>
                </a:cubicBezTo>
                <a:cubicBezTo>
                  <a:pt x="96226" y="375599"/>
                  <a:pt x="93360" y="378587"/>
                  <a:pt x="90106" y="378782"/>
                </a:cubicBezTo>
                <a:cubicBezTo>
                  <a:pt x="67908" y="381162"/>
                  <a:pt x="54551" y="405647"/>
                  <a:pt x="42724" y="421946"/>
                </a:cubicBezTo>
                <a:cubicBezTo>
                  <a:pt x="14455" y="463167"/>
                  <a:pt x="4619" y="516509"/>
                  <a:pt x="15548" y="565188"/>
                </a:cubicBezTo>
                <a:cubicBezTo>
                  <a:pt x="24315" y="607284"/>
                  <a:pt x="51078" y="646027"/>
                  <a:pt x="90009" y="665314"/>
                </a:cubicBezTo>
                <a:cubicBezTo>
                  <a:pt x="110895" y="676002"/>
                  <a:pt x="135472" y="679232"/>
                  <a:pt x="158423" y="680738"/>
                </a:cubicBezTo>
                <a:cubicBezTo>
                  <a:pt x="165441" y="682172"/>
                  <a:pt x="181956" y="678649"/>
                  <a:pt x="180086" y="690236"/>
                </a:cubicBezTo>
                <a:cubicBezTo>
                  <a:pt x="178750" y="694341"/>
                  <a:pt x="177585" y="698495"/>
                  <a:pt x="177050" y="702794"/>
                </a:cubicBezTo>
                <a:cubicBezTo>
                  <a:pt x="169400" y="764055"/>
                  <a:pt x="207821" y="818466"/>
                  <a:pt x="263436" y="841470"/>
                </a:cubicBezTo>
                <a:cubicBezTo>
                  <a:pt x="291851" y="854271"/>
                  <a:pt x="322718" y="860319"/>
                  <a:pt x="353732" y="861922"/>
                </a:cubicBezTo>
                <a:cubicBezTo>
                  <a:pt x="387441" y="864327"/>
                  <a:pt x="422899" y="858862"/>
                  <a:pt x="451605" y="840279"/>
                </a:cubicBezTo>
                <a:cubicBezTo>
                  <a:pt x="455491" y="837656"/>
                  <a:pt x="458648" y="833988"/>
                  <a:pt x="462461" y="831389"/>
                </a:cubicBezTo>
                <a:cubicBezTo>
                  <a:pt x="469139" y="828061"/>
                  <a:pt x="473001" y="835130"/>
                  <a:pt x="472394" y="841129"/>
                </a:cubicBezTo>
                <a:cubicBezTo>
                  <a:pt x="481015" y="895419"/>
                  <a:pt x="564657" y="918544"/>
                  <a:pt x="611772" y="9197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4" name="Google Shape;1824;p37"/>
          <p:cNvSpPr/>
          <p:nvPr/>
        </p:nvSpPr>
        <p:spPr>
          <a:xfrm>
            <a:off x="6249902" y="2117123"/>
            <a:ext cx="100247" cy="85656"/>
          </a:xfrm>
          <a:custGeom>
            <a:rect b="b" l="l" r="r" t="t"/>
            <a:pathLst>
              <a:path extrusionOk="0" h="171311" w="200495">
                <a:moveTo>
                  <a:pt x="77692" y="171171"/>
                </a:moveTo>
                <a:cubicBezTo>
                  <a:pt x="45367" y="167673"/>
                  <a:pt x="20255" y="149868"/>
                  <a:pt x="30820" y="114477"/>
                </a:cubicBezTo>
                <a:cubicBezTo>
                  <a:pt x="-2865" y="105440"/>
                  <a:pt x="-7941" y="61159"/>
                  <a:pt x="10735" y="36018"/>
                </a:cubicBezTo>
                <a:cubicBezTo>
                  <a:pt x="27784" y="14375"/>
                  <a:pt x="59672" y="9638"/>
                  <a:pt x="84783" y="17994"/>
                </a:cubicBezTo>
                <a:cubicBezTo>
                  <a:pt x="84103" y="11314"/>
                  <a:pt x="91535" y="6966"/>
                  <a:pt x="96708" y="4319"/>
                </a:cubicBezTo>
                <a:cubicBezTo>
                  <a:pt x="112834" y="-2507"/>
                  <a:pt x="134400" y="-2046"/>
                  <a:pt x="146883" y="11557"/>
                </a:cubicBezTo>
                <a:cubicBezTo>
                  <a:pt x="155505" y="20010"/>
                  <a:pt x="159342" y="31621"/>
                  <a:pt x="164758" y="42066"/>
                </a:cubicBezTo>
                <a:cubicBezTo>
                  <a:pt x="174982" y="45710"/>
                  <a:pt x="184089" y="52487"/>
                  <a:pt x="190331" y="61644"/>
                </a:cubicBezTo>
                <a:cubicBezTo>
                  <a:pt x="219766" y="96890"/>
                  <a:pt x="180276" y="160143"/>
                  <a:pt x="135663" y="138330"/>
                </a:cubicBezTo>
                <a:cubicBezTo>
                  <a:pt x="125414" y="159366"/>
                  <a:pt x="100909" y="172847"/>
                  <a:pt x="77692" y="171171"/>
                </a:cubicBezTo>
                <a:close/>
                <a:moveTo>
                  <a:pt x="85075" y="159244"/>
                </a:moveTo>
                <a:cubicBezTo>
                  <a:pt x="99112" y="157860"/>
                  <a:pt x="112858" y="150354"/>
                  <a:pt x="121358" y="139083"/>
                </a:cubicBezTo>
                <a:cubicBezTo>
                  <a:pt x="126118" y="132865"/>
                  <a:pt x="127770" y="118849"/>
                  <a:pt x="138383" y="125820"/>
                </a:cubicBezTo>
                <a:cubicBezTo>
                  <a:pt x="164612" y="142241"/>
                  <a:pt x="189457" y="113845"/>
                  <a:pt x="188607" y="87806"/>
                </a:cubicBezTo>
                <a:cubicBezTo>
                  <a:pt x="186907" y="72672"/>
                  <a:pt x="175055" y="57782"/>
                  <a:pt x="160289" y="53629"/>
                </a:cubicBezTo>
                <a:cubicBezTo>
                  <a:pt x="155845" y="51855"/>
                  <a:pt x="153562" y="47167"/>
                  <a:pt x="151667" y="43062"/>
                </a:cubicBezTo>
                <a:cubicBezTo>
                  <a:pt x="148219" y="35435"/>
                  <a:pt x="145013" y="27468"/>
                  <a:pt x="139306" y="21201"/>
                </a:cubicBezTo>
                <a:cubicBezTo>
                  <a:pt x="131000" y="10804"/>
                  <a:pt x="116040" y="10756"/>
                  <a:pt x="104261" y="14302"/>
                </a:cubicBezTo>
                <a:cubicBezTo>
                  <a:pt x="101541" y="15395"/>
                  <a:pt x="98796" y="16658"/>
                  <a:pt x="96708" y="18772"/>
                </a:cubicBezTo>
                <a:cubicBezTo>
                  <a:pt x="95712" y="19986"/>
                  <a:pt x="94935" y="21516"/>
                  <a:pt x="93454" y="22172"/>
                </a:cubicBezTo>
                <a:cubicBezTo>
                  <a:pt x="95275" y="23387"/>
                  <a:pt x="94352" y="26447"/>
                  <a:pt x="92142" y="26399"/>
                </a:cubicBezTo>
                <a:cubicBezTo>
                  <a:pt x="88013" y="25670"/>
                  <a:pt x="84103" y="23824"/>
                  <a:pt x="79950" y="23071"/>
                </a:cubicBezTo>
                <a:cubicBezTo>
                  <a:pt x="67200" y="20545"/>
                  <a:pt x="53770" y="21006"/>
                  <a:pt x="41433" y="25306"/>
                </a:cubicBezTo>
                <a:cubicBezTo>
                  <a:pt x="29022" y="29532"/>
                  <a:pt x="17705" y="38690"/>
                  <a:pt x="13358" y="51345"/>
                </a:cubicBezTo>
                <a:cubicBezTo>
                  <a:pt x="6825" y="70486"/>
                  <a:pt x="10759" y="97449"/>
                  <a:pt x="33151" y="103303"/>
                </a:cubicBezTo>
                <a:cubicBezTo>
                  <a:pt x="37207" y="104323"/>
                  <a:pt x="41894" y="105902"/>
                  <a:pt x="42598" y="110687"/>
                </a:cubicBezTo>
                <a:cubicBezTo>
                  <a:pt x="43157" y="119966"/>
                  <a:pt x="38105" y="129415"/>
                  <a:pt x="41457" y="138622"/>
                </a:cubicBezTo>
                <a:cubicBezTo>
                  <a:pt x="48573" y="154362"/>
                  <a:pt x="69143" y="159414"/>
                  <a:pt x="85075" y="1592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37"/>
          <p:cNvSpPr/>
          <p:nvPr/>
        </p:nvSpPr>
        <p:spPr>
          <a:xfrm>
            <a:off x="6145780" y="2190552"/>
            <a:ext cx="86610" cy="83603"/>
          </a:xfrm>
          <a:custGeom>
            <a:rect b="b" l="l" r="r" t="t"/>
            <a:pathLst>
              <a:path extrusionOk="0" h="167205" w="173220">
                <a:moveTo>
                  <a:pt x="77901" y="166681"/>
                </a:moveTo>
                <a:cubicBezTo>
                  <a:pt x="57331" y="164471"/>
                  <a:pt x="43828" y="145281"/>
                  <a:pt x="49098" y="125193"/>
                </a:cubicBezTo>
                <a:cubicBezTo>
                  <a:pt x="30082" y="127039"/>
                  <a:pt x="7083" y="116570"/>
                  <a:pt x="963" y="97477"/>
                </a:cubicBezTo>
                <a:cubicBezTo>
                  <a:pt x="-5376" y="67576"/>
                  <a:pt x="20513" y="38500"/>
                  <a:pt x="51284" y="47487"/>
                </a:cubicBezTo>
                <a:cubicBezTo>
                  <a:pt x="51381" y="34589"/>
                  <a:pt x="54344" y="20355"/>
                  <a:pt x="64641" y="11659"/>
                </a:cubicBezTo>
                <a:cubicBezTo>
                  <a:pt x="81763" y="-5005"/>
                  <a:pt x="112849" y="-5345"/>
                  <a:pt x="120523" y="20743"/>
                </a:cubicBezTo>
                <a:cubicBezTo>
                  <a:pt x="147335" y="18071"/>
                  <a:pt x="168416" y="42362"/>
                  <a:pt x="151075" y="66628"/>
                </a:cubicBezTo>
                <a:cubicBezTo>
                  <a:pt x="169630" y="72094"/>
                  <a:pt x="174609" y="90530"/>
                  <a:pt x="172909" y="107947"/>
                </a:cubicBezTo>
                <a:cubicBezTo>
                  <a:pt x="172496" y="132310"/>
                  <a:pt x="147311" y="155994"/>
                  <a:pt x="124118" y="139937"/>
                </a:cubicBezTo>
                <a:cubicBezTo>
                  <a:pt x="114525" y="155605"/>
                  <a:pt x="97403" y="170179"/>
                  <a:pt x="77901" y="166681"/>
                </a:cubicBezTo>
                <a:close/>
                <a:moveTo>
                  <a:pt x="85260" y="154900"/>
                </a:moveTo>
                <a:cubicBezTo>
                  <a:pt x="97039" y="154390"/>
                  <a:pt x="106195" y="144188"/>
                  <a:pt x="112825" y="135492"/>
                </a:cubicBezTo>
                <a:cubicBezTo>
                  <a:pt x="114962" y="132529"/>
                  <a:pt x="115593" y="128326"/>
                  <a:pt x="118969" y="126383"/>
                </a:cubicBezTo>
                <a:cubicBezTo>
                  <a:pt x="124118" y="123395"/>
                  <a:pt x="128441" y="128472"/>
                  <a:pt x="132448" y="131023"/>
                </a:cubicBezTo>
                <a:cubicBezTo>
                  <a:pt x="149497" y="139694"/>
                  <a:pt x="161883" y="118343"/>
                  <a:pt x="161081" y="103599"/>
                </a:cubicBezTo>
                <a:cubicBezTo>
                  <a:pt x="161057" y="103866"/>
                  <a:pt x="161033" y="104133"/>
                  <a:pt x="161033" y="104424"/>
                </a:cubicBezTo>
                <a:cubicBezTo>
                  <a:pt x="161373" y="92061"/>
                  <a:pt x="158968" y="80984"/>
                  <a:pt x="145562" y="77559"/>
                </a:cubicBezTo>
                <a:cubicBezTo>
                  <a:pt x="142599" y="76660"/>
                  <a:pt x="139224" y="75786"/>
                  <a:pt x="137548" y="72944"/>
                </a:cubicBezTo>
                <a:cubicBezTo>
                  <a:pt x="134779" y="68037"/>
                  <a:pt x="138762" y="63009"/>
                  <a:pt x="141531" y="59122"/>
                </a:cubicBezTo>
                <a:cubicBezTo>
                  <a:pt x="144834" y="53754"/>
                  <a:pt x="147530" y="45520"/>
                  <a:pt x="142357" y="40491"/>
                </a:cubicBezTo>
                <a:cubicBezTo>
                  <a:pt x="137305" y="34637"/>
                  <a:pt x="128926" y="31771"/>
                  <a:pt x="121349" y="32961"/>
                </a:cubicBezTo>
                <a:cubicBezTo>
                  <a:pt x="115909" y="33933"/>
                  <a:pt x="112339" y="26889"/>
                  <a:pt x="116079" y="22954"/>
                </a:cubicBezTo>
                <a:cubicBezTo>
                  <a:pt x="104665" y="-3936"/>
                  <a:pt x="66268" y="9764"/>
                  <a:pt x="63062" y="34807"/>
                </a:cubicBezTo>
                <a:cubicBezTo>
                  <a:pt x="61994" y="40443"/>
                  <a:pt x="61630" y="46297"/>
                  <a:pt x="62722" y="51957"/>
                </a:cubicBezTo>
                <a:cubicBezTo>
                  <a:pt x="64398" y="56110"/>
                  <a:pt x="64228" y="61649"/>
                  <a:pt x="58788" y="62475"/>
                </a:cubicBezTo>
                <a:cubicBezTo>
                  <a:pt x="56942" y="62742"/>
                  <a:pt x="55218" y="62086"/>
                  <a:pt x="53688" y="61066"/>
                </a:cubicBezTo>
                <a:cubicBezTo>
                  <a:pt x="45746" y="56718"/>
                  <a:pt x="35595" y="56742"/>
                  <a:pt x="27580" y="60920"/>
                </a:cubicBezTo>
                <a:cubicBezTo>
                  <a:pt x="14952" y="66677"/>
                  <a:pt x="6646" y="89340"/>
                  <a:pt x="15947" y="100514"/>
                </a:cubicBezTo>
                <a:cubicBezTo>
                  <a:pt x="23330" y="108797"/>
                  <a:pt x="34696" y="113558"/>
                  <a:pt x="45746" y="113388"/>
                </a:cubicBezTo>
                <a:cubicBezTo>
                  <a:pt x="49268" y="113363"/>
                  <a:pt x="52377" y="111372"/>
                  <a:pt x="55825" y="111129"/>
                </a:cubicBezTo>
                <a:cubicBezTo>
                  <a:pt x="68405" y="112975"/>
                  <a:pt x="59031" y="128059"/>
                  <a:pt x="60172" y="136002"/>
                </a:cubicBezTo>
                <a:cubicBezTo>
                  <a:pt x="60755" y="148536"/>
                  <a:pt x="73700" y="155799"/>
                  <a:pt x="85260" y="1549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37"/>
          <p:cNvSpPr/>
          <p:nvPr/>
        </p:nvSpPr>
        <p:spPr>
          <a:xfrm>
            <a:off x="6202766" y="1685726"/>
            <a:ext cx="544312" cy="454869"/>
          </a:xfrm>
          <a:custGeom>
            <a:rect b="b" l="l" r="r" t="t"/>
            <a:pathLst>
              <a:path extrusionOk="0" h="909737" w="1088624">
                <a:moveTo>
                  <a:pt x="1079490" y="446352"/>
                </a:moveTo>
                <a:cubicBezTo>
                  <a:pt x="1098506" y="508123"/>
                  <a:pt x="1089423" y="575602"/>
                  <a:pt x="1037159" y="618135"/>
                </a:cubicBezTo>
                <a:cubicBezTo>
                  <a:pt x="1028537" y="625107"/>
                  <a:pt x="1019309" y="631398"/>
                  <a:pt x="1009351" y="636353"/>
                </a:cubicBezTo>
                <a:cubicBezTo>
                  <a:pt x="1002430" y="640045"/>
                  <a:pt x="993760" y="641333"/>
                  <a:pt x="988368" y="647381"/>
                </a:cubicBezTo>
                <a:cubicBezTo>
                  <a:pt x="984944" y="651826"/>
                  <a:pt x="987712" y="657437"/>
                  <a:pt x="989000" y="662126"/>
                </a:cubicBezTo>
                <a:cubicBezTo>
                  <a:pt x="995144" y="681461"/>
                  <a:pt x="999928" y="700942"/>
                  <a:pt x="1002163" y="721322"/>
                </a:cubicBezTo>
                <a:cubicBezTo>
                  <a:pt x="1004300" y="750203"/>
                  <a:pt x="997621" y="780737"/>
                  <a:pt x="978897" y="803400"/>
                </a:cubicBezTo>
                <a:cubicBezTo>
                  <a:pt x="949510" y="834322"/>
                  <a:pt x="904605" y="844038"/>
                  <a:pt x="863368" y="844985"/>
                </a:cubicBezTo>
                <a:cubicBezTo>
                  <a:pt x="837187" y="845568"/>
                  <a:pt x="808845" y="843042"/>
                  <a:pt x="788979" y="824095"/>
                </a:cubicBezTo>
                <a:cubicBezTo>
                  <a:pt x="784511" y="820063"/>
                  <a:pt x="776618" y="814792"/>
                  <a:pt x="772829" y="822589"/>
                </a:cubicBezTo>
                <a:cubicBezTo>
                  <a:pt x="771542" y="826840"/>
                  <a:pt x="770546" y="831237"/>
                  <a:pt x="769016" y="835439"/>
                </a:cubicBezTo>
                <a:cubicBezTo>
                  <a:pt x="747741" y="899105"/>
                  <a:pt x="658806" y="912562"/>
                  <a:pt x="600495" y="909283"/>
                </a:cubicBezTo>
                <a:cubicBezTo>
                  <a:pt x="553380" y="908044"/>
                  <a:pt x="469714" y="884919"/>
                  <a:pt x="461165" y="830630"/>
                </a:cubicBezTo>
                <a:cubicBezTo>
                  <a:pt x="461772" y="824654"/>
                  <a:pt x="457935" y="817561"/>
                  <a:pt x="451232" y="820889"/>
                </a:cubicBezTo>
                <a:cubicBezTo>
                  <a:pt x="447395" y="823513"/>
                  <a:pt x="444238" y="827156"/>
                  <a:pt x="440376" y="829779"/>
                </a:cubicBezTo>
                <a:cubicBezTo>
                  <a:pt x="411694" y="848386"/>
                  <a:pt x="376212" y="853851"/>
                  <a:pt x="342527" y="851447"/>
                </a:cubicBezTo>
                <a:cubicBezTo>
                  <a:pt x="311514" y="849844"/>
                  <a:pt x="280646" y="843819"/>
                  <a:pt x="252232" y="830994"/>
                </a:cubicBezTo>
                <a:cubicBezTo>
                  <a:pt x="196616" y="807991"/>
                  <a:pt x="158196" y="753580"/>
                  <a:pt x="165846" y="692319"/>
                </a:cubicBezTo>
                <a:cubicBezTo>
                  <a:pt x="166380" y="688019"/>
                  <a:pt x="167546" y="683890"/>
                  <a:pt x="168882" y="679761"/>
                </a:cubicBezTo>
                <a:cubicBezTo>
                  <a:pt x="170752" y="668174"/>
                  <a:pt x="154237" y="671696"/>
                  <a:pt x="147218" y="670263"/>
                </a:cubicBezTo>
                <a:cubicBezTo>
                  <a:pt x="124268" y="668757"/>
                  <a:pt x="99690" y="665526"/>
                  <a:pt x="78804" y="654838"/>
                </a:cubicBezTo>
                <a:cubicBezTo>
                  <a:pt x="39898" y="635552"/>
                  <a:pt x="13110" y="596808"/>
                  <a:pt x="4343" y="554712"/>
                </a:cubicBezTo>
                <a:cubicBezTo>
                  <a:pt x="-6561" y="506034"/>
                  <a:pt x="3275" y="452716"/>
                  <a:pt x="31519" y="411470"/>
                </a:cubicBezTo>
                <a:cubicBezTo>
                  <a:pt x="43347" y="395196"/>
                  <a:pt x="56704" y="370686"/>
                  <a:pt x="78902" y="368306"/>
                </a:cubicBezTo>
                <a:cubicBezTo>
                  <a:pt x="82156" y="368112"/>
                  <a:pt x="85046" y="365124"/>
                  <a:pt x="84536" y="361772"/>
                </a:cubicBezTo>
                <a:cubicBezTo>
                  <a:pt x="83953" y="357642"/>
                  <a:pt x="79266" y="356525"/>
                  <a:pt x="76133" y="354849"/>
                </a:cubicBezTo>
                <a:cubicBezTo>
                  <a:pt x="62144" y="347878"/>
                  <a:pt x="47160" y="340518"/>
                  <a:pt x="38247" y="327158"/>
                </a:cubicBezTo>
                <a:cubicBezTo>
                  <a:pt x="20275" y="299612"/>
                  <a:pt x="27221" y="262958"/>
                  <a:pt x="41671" y="235315"/>
                </a:cubicBezTo>
                <a:cubicBezTo>
                  <a:pt x="73729" y="178037"/>
                  <a:pt x="138500" y="144006"/>
                  <a:pt x="202299" y="136525"/>
                </a:cubicBezTo>
                <a:cubicBezTo>
                  <a:pt x="208565" y="136476"/>
                  <a:pt x="213884" y="136403"/>
                  <a:pt x="220271" y="137278"/>
                </a:cubicBezTo>
                <a:cubicBezTo>
                  <a:pt x="221995" y="137472"/>
                  <a:pt x="223671" y="137545"/>
                  <a:pt x="225250" y="136768"/>
                </a:cubicBezTo>
                <a:cubicBezTo>
                  <a:pt x="229767" y="134800"/>
                  <a:pt x="229233" y="129553"/>
                  <a:pt x="226610" y="126177"/>
                </a:cubicBezTo>
                <a:cubicBezTo>
                  <a:pt x="216725" y="110145"/>
                  <a:pt x="218110" y="89352"/>
                  <a:pt x="225274" y="72519"/>
                </a:cubicBezTo>
                <a:cubicBezTo>
                  <a:pt x="231151" y="60252"/>
                  <a:pt x="242663" y="52916"/>
                  <a:pt x="254515" y="46844"/>
                </a:cubicBezTo>
                <a:cubicBezTo>
                  <a:pt x="280379" y="33095"/>
                  <a:pt x="310397" y="29573"/>
                  <a:pt x="339103" y="34626"/>
                </a:cubicBezTo>
                <a:cubicBezTo>
                  <a:pt x="356031" y="37662"/>
                  <a:pt x="370675" y="47694"/>
                  <a:pt x="382770" y="59572"/>
                </a:cubicBezTo>
                <a:cubicBezTo>
                  <a:pt x="382867" y="61345"/>
                  <a:pt x="383911" y="63046"/>
                  <a:pt x="385490" y="63920"/>
                </a:cubicBezTo>
                <a:cubicBezTo>
                  <a:pt x="387772" y="65256"/>
                  <a:pt x="391100" y="64770"/>
                  <a:pt x="392678" y="62535"/>
                </a:cubicBezTo>
                <a:cubicBezTo>
                  <a:pt x="395423" y="58090"/>
                  <a:pt x="398094" y="53597"/>
                  <a:pt x="401688" y="49710"/>
                </a:cubicBezTo>
                <a:cubicBezTo>
                  <a:pt x="414584" y="36860"/>
                  <a:pt x="427893" y="23841"/>
                  <a:pt x="444432" y="15752"/>
                </a:cubicBezTo>
                <a:cubicBezTo>
                  <a:pt x="472531" y="886"/>
                  <a:pt x="505099" y="-2491"/>
                  <a:pt x="536331" y="1615"/>
                </a:cubicBezTo>
                <a:cubicBezTo>
                  <a:pt x="561491" y="5040"/>
                  <a:pt x="588109" y="12667"/>
                  <a:pt x="602583" y="35257"/>
                </a:cubicBezTo>
                <a:cubicBezTo>
                  <a:pt x="606202" y="40577"/>
                  <a:pt x="608849" y="46236"/>
                  <a:pt x="610840" y="52382"/>
                </a:cubicBezTo>
                <a:cubicBezTo>
                  <a:pt x="612201" y="58600"/>
                  <a:pt x="618831" y="63774"/>
                  <a:pt x="624028" y="57847"/>
                </a:cubicBezTo>
                <a:cubicBezTo>
                  <a:pt x="655916" y="20488"/>
                  <a:pt x="706698" y="19735"/>
                  <a:pt x="750947" y="31201"/>
                </a:cubicBezTo>
                <a:cubicBezTo>
                  <a:pt x="785336" y="41087"/>
                  <a:pt x="816738" y="60665"/>
                  <a:pt x="844279" y="83183"/>
                </a:cubicBezTo>
                <a:cubicBezTo>
                  <a:pt x="855960" y="93870"/>
                  <a:pt x="864339" y="108396"/>
                  <a:pt x="867788" y="123845"/>
                </a:cubicBezTo>
                <a:cubicBezTo>
                  <a:pt x="869633" y="130209"/>
                  <a:pt x="866792" y="138565"/>
                  <a:pt x="872086" y="143496"/>
                </a:cubicBezTo>
                <a:cubicBezTo>
                  <a:pt x="873859" y="144881"/>
                  <a:pt x="876506" y="145172"/>
                  <a:pt x="878595" y="144298"/>
                </a:cubicBezTo>
                <a:cubicBezTo>
                  <a:pt x="885954" y="139707"/>
                  <a:pt x="895231" y="141504"/>
                  <a:pt x="903294" y="143010"/>
                </a:cubicBezTo>
                <a:cubicBezTo>
                  <a:pt x="932559" y="148840"/>
                  <a:pt x="954125" y="171673"/>
                  <a:pt x="972582" y="193632"/>
                </a:cubicBezTo>
                <a:cubicBezTo>
                  <a:pt x="986401" y="210563"/>
                  <a:pt x="994537" y="231283"/>
                  <a:pt x="1002673" y="251347"/>
                </a:cubicBezTo>
                <a:cubicBezTo>
                  <a:pt x="1016443" y="286932"/>
                  <a:pt x="1010809" y="329635"/>
                  <a:pt x="985600" y="358808"/>
                </a:cubicBezTo>
                <a:cubicBezTo>
                  <a:pt x="980135" y="364371"/>
                  <a:pt x="978775" y="372217"/>
                  <a:pt x="988490" y="373431"/>
                </a:cubicBezTo>
                <a:cubicBezTo>
                  <a:pt x="1003668" y="375496"/>
                  <a:pt x="1019284" y="377682"/>
                  <a:pt x="1032399" y="386208"/>
                </a:cubicBezTo>
                <a:cubicBezTo>
                  <a:pt x="1054062" y="399981"/>
                  <a:pt x="1071937" y="421527"/>
                  <a:pt x="1079490" y="4463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37"/>
          <p:cNvSpPr/>
          <p:nvPr/>
        </p:nvSpPr>
        <p:spPr>
          <a:xfrm>
            <a:off x="6255157" y="2123223"/>
            <a:ext cx="89061" cy="73524"/>
          </a:xfrm>
          <a:custGeom>
            <a:rect b="b" l="l" r="r" t="t"/>
            <a:pathLst>
              <a:path extrusionOk="0" h="147047" w="178121">
                <a:moveTo>
                  <a:pt x="178099" y="75605"/>
                </a:moveTo>
                <a:cubicBezTo>
                  <a:pt x="178973" y="101644"/>
                  <a:pt x="154129" y="130040"/>
                  <a:pt x="127900" y="113620"/>
                </a:cubicBezTo>
                <a:cubicBezTo>
                  <a:pt x="117287" y="106648"/>
                  <a:pt x="115611" y="120664"/>
                  <a:pt x="110875" y="126882"/>
                </a:cubicBezTo>
                <a:cubicBezTo>
                  <a:pt x="102375" y="138153"/>
                  <a:pt x="88605" y="145659"/>
                  <a:pt x="74592" y="147043"/>
                </a:cubicBezTo>
                <a:cubicBezTo>
                  <a:pt x="58660" y="147214"/>
                  <a:pt x="38090" y="142161"/>
                  <a:pt x="30950" y="126396"/>
                </a:cubicBezTo>
                <a:cubicBezTo>
                  <a:pt x="27598" y="117190"/>
                  <a:pt x="32650" y="107741"/>
                  <a:pt x="32091" y="98462"/>
                </a:cubicBezTo>
                <a:cubicBezTo>
                  <a:pt x="31387" y="93677"/>
                  <a:pt x="26699" y="92122"/>
                  <a:pt x="22644" y="91078"/>
                </a:cubicBezTo>
                <a:cubicBezTo>
                  <a:pt x="252" y="85248"/>
                  <a:pt x="-3682" y="58261"/>
                  <a:pt x="2850" y="39120"/>
                </a:cubicBezTo>
                <a:cubicBezTo>
                  <a:pt x="7198" y="26465"/>
                  <a:pt x="18515" y="17307"/>
                  <a:pt x="30925" y="13081"/>
                </a:cubicBezTo>
                <a:cubicBezTo>
                  <a:pt x="43263" y="8781"/>
                  <a:pt x="56669" y="8344"/>
                  <a:pt x="69419" y="10870"/>
                </a:cubicBezTo>
                <a:cubicBezTo>
                  <a:pt x="73572" y="11623"/>
                  <a:pt x="77506" y="13469"/>
                  <a:pt x="81635" y="14198"/>
                </a:cubicBezTo>
                <a:cubicBezTo>
                  <a:pt x="83869" y="14247"/>
                  <a:pt x="84792" y="11186"/>
                  <a:pt x="82946" y="9971"/>
                </a:cubicBezTo>
                <a:cubicBezTo>
                  <a:pt x="84452" y="9316"/>
                  <a:pt x="85205" y="7785"/>
                  <a:pt x="86200" y="6571"/>
                </a:cubicBezTo>
                <a:cubicBezTo>
                  <a:pt x="88289" y="4457"/>
                  <a:pt x="91033" y="3194"/>
                  <a:pt x="93753" y="2101"/>
                </a:cubicBezTo>
                <a:cubicBezTo>
                  <a:pt x="105508" y="-1421"/>
                  <a:pt x="120492" y="-1372"/>
                  <a:pt x="128798" y="9000"/>
                </a:cubicBezTo>
                <a:cubicBezTo>
                  <a:pt x="134481" y="15267"/>
                  <a:pt x="137711" y="23234"/>
                  <a:pt x="141160" y="30861"/>
                </a:cubicBezTo>
                <a:cubicBezTo>
                  <a:pt x="143054" y="34967"/>
                  <a:pt x="145313" y="39655"/>
                  <a:pt x="149782" y="41428"/>
                </a:cubicBezTo>
                <a:cubicBezTo>
                  <a:pt x="164548" y="45582"/>
                  <a:pt x="176399" y="60496"/>
                  <a:pt x="178099" y="7560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/>
          <p:nvPr/>
        </p:nvSpPr>
        <p:spPr>
          <a:xfrm>
            <a:off x="6151775" y="2194654"/>
            <a:ext cx="74564" cy="73385"/>
          </a:xfrm>
          <a:custGeom>
            <a:rect b="b" l="l" r="r" t="t"/>
            <a:pathLst>
              <a:path extrusionOk="0" h="146771" w="149127">
                <a:moveTo>
                  <a:pt x="149091" y="95371"/>
                </a:moveTo>
                <a:cubicBezTo>
                  <a:pt x="149893" y="110140"/>
                  <a:pt x="137531" y="131491"/>
                  <a:pt x="120458" y="122795"/>
                </a:cubicBezTo>
                <a:cubicBezTo>
                  <a:pt x="116451" y="120245"/>
                  <a:pt x="112103" y="115168"/>
                  <a:pt x="106979" y="118156"/>
                </a:cubicBezTo>
                <a:cubicBezTo>
                  <a:pt x="103627" y="120099"/>
                  <a:pt x="102972" y="124301"/>
                  <a:pt x="100835" y="127265"/>
                </a:cubicBezTo>
                <a:cubicBezTo>
                  <a:pt x="94204" y="135961"/>
                  <a:pt x="85073" y="146187"/>
                  <a:pt x="73270" y="146697"/>
                </a:cubicBezTo>
                <a:cubicBezTo>
                  <a:pt x="61710" y="147596"/>
                  <a:pt x="48765" y="140309"/>
                  <a:pt x="48207" y="127750"/>
                </a:cubicBezTo>
                <a:cubicBezTo>
                  <a:pt x="47065" y="119807"/>
                  <a:pt x="56440" y="104723"/>
                  <a:pt x="43859" y="102877"/>
                </a:cubicBezTo>
                <a:cubicBezTo>
                  <a:pt x="40411" y="103120"/>
                  <a:pt x="37302" y="105136"/>
                  <a:pt x="33781" y="105136"/>
                </a:cubicBezTo>
                <a:cubicBezTo>
                  <a:pt x="22730" y="105306"/>
                  <a:pt x="11365" y="100545"/>
                  <a:pt x="3982" y="92262"/>
                </a:cubicBezTo>
                <a:cubicBezTo>
                  <a:pt x="-5320" y="81088"/>
                  <a:pt x="2962" y="58401"/>
                  <a:pt x="15590" y="52668"/>
                </a:cubicBezTo>
                <a:cubicBezTo>
                  <a:pt x="23605" y="48466"/>
                  <a:pt x="33756" y="48441"/>
                  <a:pt x="41698" y="52789"/>
                </a:cubicBezTo>
                <a:cubicBezTo>
                  <a:pt x="43228" y="53810"/>
                  <a:pt x="44952" y="54490"/>
                  <a:pt x="46798" y="54198"/>
                </a:cubicBezTo>
                <a:cubicBezTo>
                  <a:pt x="52214" y="53372"/>
                  <a:pt x="52408" y="47834"/>
                  <a:pt x="50732" y="43680"/>
                </a:cubicBezTo>
                <a:cubicBezTo>
                  <a:pt x="49639" y="38021"/>
                  <a:pt x="50004" y="32167"/>
                  <a:pt x="51072" y="26531"/>
                </a:cubicBezTo>
                <a:cubicBezTo>
                  <a:pt x="54278" y="1488"/>
                  <a:pt x="92699" y="-12212"/>
                  <a:pt x="104113" y="14677"/>
                </a:cubicBezTo>
                <a:cubicBezTo>
                  <a:pt x="100373" y="18613"/>
                  <a:pt x="103943" y="25657"/>
                  <a:pt x="109359" y="24685"/>
                </a:cubicBezTo>
                <a:cubicBezTo>
                  <a:pt x="116961" y="23495"/>
                  <a:pt x="125339" y="26361"/>
                  <a:pt x="130391" y="32215"/>
                </a:cubicBezTo>
                <a:cubicBezTo>
                  <a:pt x="135539" y="37243"/>
                  <a:pt x="132868" y="45502"/>
                  <a:pt x="129541" y="50846"/>
                </a:cubicBezTo>
                <a:cubicBezTo>
                  <a:pt x="126772" y="54733"/>
                  <a:pt x="122814" y="59761"/>
                  <a:pt x="125558" y="64668"/>
                </a:cubicBezTo>
                <a:cubicBezTo>
                  <a:pt x="127234" y="67534"/>
                  <a:pt x="130609" y="68408"/>
                  <a:pt x="133572" y="69307"/>
                </a:cubicBezTo>
                <a:cubicBezTo>
                  <a:pt x="146978" y="72756"/>
                  <a:pt x="149383" y="83809"/>
                  <a:pt x="149043" y="96197"/>
                </a:cubicBezTo>
                <a:cubicBezTo>
                  <a:pt x="149067" y="95930"/>
                  <a:pt x="149067" y="95662"/>
                  <a:pt x="149091" y="953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4396430" y="1786461"/>
            <a:ext cx="1055804" cy="382215"/>
          </a:xfrm>
          <a:custGeom>
            <a:rect b="b" l="l" r="r" t="t"/>
            <a:pathLst>
              <a:path extrusionOk="0" h="764431" w="2111608">
                <a:moveTo>
                  <a:pt x="1993743" y="108015"/>
                </a:moveTo>
                <a:cubicBezTo>
                  <a:pt x="2002739" y="101261"/>
                  <a:pt x="2011777" y="94591"/>
                  <a:pt x="2020899" y="87964"/>
                </a:cubicBezTo>
                <a:cubicBezTo>
                  <a:pt x="2029388" y="81801"/>
                  <a:pt x="2038131" y="75976"/>
                  <a:pt x="2046662" y="69813"/>
                </a:cubicBezTo>
                <a:cubicBezTo>
                  <a:pt x="2050716" y="66858"/>
                  <a:pt x="2054813" y="63818"/>
                  <a:pt x="2058698" y="60610"/>
                </a:cubicBezTo>
                <a:cubicBezTo>
                  <a:pt x="2062668" y="57318"/>
                  <a:pt x="2066596" y="53941"/>
                  <a:pt x="2070481" y="50522"/>
                </a:cubicBezTo>
                <a:cubicBezTo>
                  <a:pt x="2074113" y="47314"/>
                  <a:pt x="2077788" y="44021"/>
                  <a:pt x="2081673" y="41024"/>
                </a:cubicBezTo>
                <a:cubicBezTo>
                  <a:pt x="2085432" y="38111"/>
                  <a:pt x="2089233" y="35283"/>
                  <a:pt x="2093034" y="32497"/>
                </a:cubicBezTo>
                <a:cubicBezTo>
                  <a:pt x="2097933" y="28867"/>
                  <a:pt x="2102748" y="25279"/>
                  <a:pt x="2106887" y="20804"/>
                </a:cubicBezTo>
                <a:cubicBezTo>
                  <a:pt x="2110307" y="17090"/>
                  <a:pt x="2112968" y="11644"/>
                  <a:pt x="2110856" y="6621"/>
                </a:cubicBezTo>
                <a:cubicBezTo>
                  <a:pt x="2109801" y="4131"/>
                  <a:pt x="2107942" y="1936"/>
                  <a:pt x="2105408" y="880"/>
                </a:cubicBezTo>
                <a:cubicBezTo>
                  <a:pt x="2102917" y="-175"/>
                  <a:pt x="2100214" y="-91"/>
                  <a:pt x="2097553" y="163"/>
                </a:cubicBezTo>
                <a:cubicBezTo>
                  <a:pt x="2093372" y="543"/>
                  <a:pt x="2089148" y="880"/>
                  <a:pt x="2084967" y="1176"/>
                </a:cubicBezTo>
                <a:cubicBezTo>
                  <a:pt x="2081124" y="1429"/>
                  <a:pt x="2077323" y="1682"/>
                  <a:pt x="2073480" y="1767"/>
                </a:cubicBezTo>
                <a:cubicBezTo>
                  <a:pt x="2063640" y="2020"/>
                  <a:pt x="2053841" y="1978"/>
                  <a:pt x="2044043" y="2062"/>
                </a:cubicBezTo>
                <a:cubicBezTo>
                  <a:pt x="2033400" y="2189"/>
                  <a:pt x="2022715" y="2400"/>
                  <a:pt x="2012073" y="2442"/>
                </a:cubicBezTo>
                <a:cubicBezTo>
                  <a:pt x="1990829" y="2527"/>
                  <a:pt x="1969586" y="2315"/>
                  <a:pt x="1948343" y="1936"/>
                </a:cubicBezTo>
                <a:cubicBezTo>
                  <a:pt x="1937784" y="1767"/>
                  <a:pt x="1927184" y="1513"/>
                  <a:pt x="1916625" y="1471"/>
                </a:cubicBezTo>
                <a:cubicBezTo>
                  <a:pt x="1905687" y="1429"/>
                  <a:pt x="1894791" y="1429"/>
                  <a:pt x="1883852" y="1429"/>
                </a:cubicBezTo>
                <a:cubicBezTo>
                  <a:pt x="1861215" y="1471"/>
                  <a:pt x="1838536" y="1598"/>
                  <a:pt x="1815899" y="2062"/>
                </a:cubicBezTo>
                <a:cubicBezTo>
                  <a:pt x="1793811" y="2484"/>
                  <a:pt x="1771723" y="3117"/>
                  <a:pt x="1749635" y="3413"/>
                </a:cubicBezTo>
                <a:cubicBezTo>
                  <a:pt x="1725688" y="3751"/>
                  <a:pt x="1701742" y="3877"/>
                  <a:pt x="1677838" y="3877"/>
                </a:cubicBezTo>
                <a:cubicBezTo>
                  <a:pt x="1633916" y="3920"/>
                  <a:pt x="1589993" y="3877"/>
                  <a:pt x="1546112" y="4637"/>
                </a:cubicBezTo>
                <a:cubicBezTo>
                  <a:pt x="1521913" y="5017"/>
                  <a:pt x="1497713" y="5608"/>
                  <a:pt x="1473513" y="6283"/>
                </a:cubicBezTo>
                <a:cubicBezTo>
                  <a:pt x="1451721" y="6874"/>
                  <a:pt x="1429929" y="7465"/>
                  <a:pt x="1408136" y="7930"/>
                </a:cubicBezTo>
                <a:cubicBezTo>
                  <a:pt x="1361891" y="8901"/>
                  <a:pt x="1315645" y="9492"/>
                  <a:pt x="1269400" y="10505"/>
                </a:cubicBezTo>
                <a:cubicBezTo>
                  <a:pt x="1179823" y="12446"/>
                  <a:pt x="1090373" y="18778"/>
                  <a:pt x="1000838" y="22451"/>
                </a:cubicBezTo>
                <a:cubicBezTo>
                  <a:pt x="978665" y="23379"/>
                  <a:pt x="956493" y="24224"/>
                  <a:pt x="934363" y="25279"/>
                </a:cubicBezTo>
                <a:cubicBezTo>
                  <a:pt x="910163" y="26419"/>
                  <a:pt x="886006" y="27643"/>
                  <a:pt x="861806" y="28909"/>
                </a:cubicBezTo>
                <a:cubicBezTo>
                  <a:pt x="817334" y="31231"/>
                  <a:pt x="772862" y="33257"/>
                  <a:pt x="728391" y="35283"/>
                </a:cubicBezTo>
                <a:cubicBezTo>
                  <a:pt x="706176" y="36296"/>
                  <a:pt x="683961" y="37309"/>
                  <a:pt x="661747" y="38365"/>
                </a:cubicBezTo>
                <a:cubicBezTo>
                  <a:pt x="640123" y="39378"/>
                  <a:pt x="618500" y="40560"/>
                  <a:pt x="596876" y="41488"/>
                </a:cubicBezTo>
                <a:cubicBezTo>
                  <a:pt x="551771" y="43430"/>
                  <a:pt x="506581" y="44823"/>
                  <a:pt x="461434" y="46765"/>
                </a:cubicBezTo>
                <a:cubicBezTo>
                  <a:pt x="438712" y="47736"/>
                  <a:pt x="415991" y="48707"/>
                  <a:pt x="393312" y="49931"/>
                </a:cubicBezTo>
                <a:cubicBezTo>
                  <a:pt x="392594" y="49973"/>
                  <a:pt x="391876" y="50015"/>
                  <a:pt x="391200" y="50057"/>
                </a:cubicBezTo>
                <a:cubicBezTo>
                  <a:pt x="385625" y="50184"/>
                  <a:pt x="380008" y="50479"/>
                  <a:pt x="374476" y="50986"/>
                </a:cubicBezTo>
                <a:cubicBezTo>
                  <a:pt x="358174" y="51915"/>
                  <a:pt x="341914" y="52843"/>
                  <a:pt x="325612" y="53392"/>
                </a:cubicBezTo>
                <a:cubicBezTo>
                  <a:pt x="304326" y="54067"/>
                  <a:pt x="282998" y="53603"/>
                  <a:pt x="261670" y="53392"/>
                </a:cubicBezTo>
                <a:cubicBezTo>
                  <a:pt x="251197" y="53265"/>
                  <a:pt x="240680" y="53139"/>
                  <a:pt x="230207" y="52843"/>
                </a:cubicBezTo>
                <a:cubicBezTo>
                  <a:pt x="226194" y="52759"/>
                  <a:pt x="222182" y="52548"/>
                  <a:pt x="218170" y="52463"/>
                </a:cubicBezTo>
                <a:cubicBezTo>
                  <a:pt x="183623" y="47145"/>
                  <a:pt x="148232" y="45498"/>
                  <a:pt x="113474" y="49382"/>
                </a:cubicBezTo>
                <a:cubicBezTo>
                  <a:pt x="95651" y="51113"/>
                  <a:pt x="78040" y="53730"/>
                  <a:pt x="60302" y="56094"/>
                </a:cubicBezTo>
                <a:cubicBezTo>
                  <a:pt x="52489" y="57318"/>
                  <a:pt x="39439" y="55545"/>
                  <a:pt x="38932" y="66562"/>
                </a:cubicBezTo>
                <a:cubicBezTo>
                  <a:pt x="38678" y="70572"/>
                  <a:pt x="41424" y="74329"/>
                  <a:pt x="44887" y="76144"/>
                </a:cubicBezTo>
                <a:cubicBezTo>
                  <a:pt x="52320" y="79859"/>
                  <a:pt x="58275" y="82561"/>
                  <a:pt x="66046" y="87120"/>
                </a:cubicBezTo>
                <a:cubicBezTo>
                  <a:pt x="78800" y="95182"/>
                  <a:pt x="93286" y="99361"/>
                  <a:pt x="107223" y="104849"/>
                </a:cubicBezTo>
                <a:cubicBezTo>
                  <a:pt x="127326" y="113418"/>
                  <a:pt x="147598" y="121945"/>
                  <a:pt x="168884" y="126968"/>
                </a:cubicBezTo>
                <a:cubicBezTo>
                  <a:pt x="151526" y="135157"/>
                  <a:pt x="134379" y="143726"/>
                  <a:pt x="117275" y="152337"/>
                </a:cubicBezTo>
                <a:cubicBezTo>
                  <a:pt x="95482" y="163735"/>
                  <a:pt x="70987" y="170700"/>
                  <a:pt x="51686" y="186318"/>
                </a:cubicBezTo>
                <a:cubicBezTo>
                  <a:pt x="44127" y="191763"/>
                  <a:pt x="38678" y="202865"/>
                  <a:pt x="46703" y="210337"/>
                </a:cubicBezTo>
                <a:cubicBezTo>
                  <a:pt x="62160" y="226504"/>
                  <a:pt x="81968" y="237310"/>
                  <a:pt x="101268" y="248117"/>
                </a:cubicBezTo>
                <a:cubicBezTo>
                  <a:pt x="127706" y="264326"/>
                  <a:pt x="153764" y="281211"/>
                  <a:pt x="179738" y="298138"/>
                </a:cubicBezTo>
                <a:cubicBezTo>
                  <a:pt x="138180" y="319117"/>
                  <a:pt x="94933" y="336889"/>
                  <a:pt x="55825" y="362427"/>
                </a:cubicBezTo>
                <a:cubicBezTo>
                  <a:pt x="44380" y="370532"/>
                  <a:pt x="14183" y="383617"/>
                  <a:pt x="28162" y="400840"/>
                </a:cubicBezTo>
                <a:cubicBezTo>
                  <a:pt x="47632" y="413166"/>
                  <a:pt x="68791" y="423297"/>
                  <a:pt x="89950" y="432457"/>
                </a:cubicBezTo>
                <a:cubicBezTo>
                  <a:pt x="108828" y="439506"/>
                  <a:pt x="129016" y="441870"/>
                  <a:pt x="148612" y="446218"/>
                </a:cubicBezTo>
                <a:cubicBezTo>
                  <a:pt x="119597" y="459684"/>
                  <a:pt x="89907" y="471545"/>
                  <a:pt x="60851" y="484969"/>
                </a:cubicBezTo>
                <a:cubicBezTo>
                  <a:pt x="47252" y="492018"/>
                  <a:pt x="1471" y="509325"/>
                  <a:pt x="30063" y="526294"/>
                </a:cubicBezTo>
                <a:cubicBezTo>
                  <a:pt x="53756" y="538958"/>
                  <a:pt x="77026" y="550313"/>
                  <a:pt x="101606" y="561795"/>
                </a:cubicBezTo>
                <a:cubicBezTo>
                  <a:pt x="124539" y="571672"/>
                  <a:pt x="149161" y="576864"/>
                  <a:pt x="172136" y="586573"/>
                </a:cubicBezTo>
                <a:cubicBezTo>
                  <a:pt x="128551" y="611816"/>
                  <a:pt x="84375" y="635961"/>
                  <a:pt x="41973" y="663146"/>
                </a:cubicBezTo>
                <a:cubicBezTo>
                  <a:pt x="28585" y="671166"/>
                  <a:pt x="16084" y="680495"/>
                  <a:pt x="3667" y="689908"/>
                </a:cubicBezTo>
                <a:cubicBezTo>
                  <a:pt x="-472" y="692990"/>
                  <a:pt x="-1190" y="699195"/>
                  <a:pt x="1935" y="703205"/>
                </a:cubicBezTo>
                <a:cubicBezTo>
                  <a:pt x="4934" y="707089"/>
                  <a:pt x="10298" y="707849"/>
                  <a:pt x="14310" y="705400"/>
                </a:cubicBezTo>
                <a:cubicBezTo>
                  <a:pt x="15323" y="705780"/>
                  <a:pt x="16379" y="705991"/>
                  <a:pt x="17477" y="705949"/>
                </a:cubicBezTo>
                <a:cubicBezTo>
                  <a:pt x="25375" y="705653"/>
                  <a:pt x="33315" y="705358"/>
                  <a:pt x="41212" y="704851"/>
                </a:cubicBezTo>
                <a:cubicBezTo>
                  <a:pt x="49321" y="704345"/>
                  <a:pt x="57430" y="703754"/>
                  <a:pt x="65539" y="703163"/>
                </a:cubicBezTo>
                <a:cubicBezTo>
                  <a:pt x="78420" y="702277"/>
                  <a:pt x="91639" y="701559"/>
                  <a:pt x="104816" y="701390"/>
                </a:cubicBezTo>
                <a:cubicBezTo>
                  <a:pt x="117401" y="701221"/>
                  <a:pt x="129945" y="701137"/>
                  <a:pt x="142488" y="701095"/>
                </a:cubicBezTo>
                <a:cubicBezTo>
                  <a:pt x="156129" y="701052"/>
                  <a:pt x="169771" y="700968"/>
                  <a:pt x="183412" y="700630"/>
                </a:cubicBezTo>
                <a:cubicBezTo>
                  <a:pt x="197476" y="700250"/>
                  <a:pt x="211539" y="699786"/>
                  <a:pt x="225603" y="699322"/>
                </a:cubicBezTo>
                <a:cubicBezTo>
                  <a:pt x="247015" y="698562"/>
                  <a:pt x="268385" y="697886"/>
                  <a:pt x="289756" y="697718"/>
                </a:cubicBezTo>
                <a:cubicBezTo>
                  <a:pt x="311886" y="697549"/>
                  <a:pt x="334058" y="697718"/>
                  <a:pt x="356189" y="697422"/>
                </a:cubicBezTo>
                <a:cubicBezTo>
                  <a:pt x="378446" y="697127"/>
                  <a:pt x="400745" y="696493"/>
                  <a:pt x="423044" y="695691"/>
                </a:cubicBezTo>
                <a:cubicBezTo>
                  <a:pt x="435207" y="695269"/>
                  <a:pt x="447328" y="694932"/>
                  <a:pt x="459491" y="694594"/>
                </a:cubicBezTo>
                <a:cubicBezTo>
                  <a:pt x="465657" y="694425"/>
                  <a:pt x="471781" y="694467"/>
                  <a:pt x="477905" y="694425"/>
                </a:cubicBezTo>
                <a:cubicBezTo>
                  <a:pt x="482720" y="694383"/>
                  <a:pt x="487534" y="694425"/>
                  <a:pt x="492391" y="694425"/>
                </a:cubicBezTo>
                <a:cubicBezTo>
                  <a:pt x="515619" y="694510"/>
                  <a:pt x="538805" y="694974"/>
                  <a:pt x="561992" y="695649"/>
                </a:cubicBezTo>
                <a:cubicBezTo>
                  <a:pt x="584375" y="696325"/>
                  <a:pt x="606801" y="697253"/>
                  <a:pt x="629227" y="697929"/>
                </a:cubicBezTo>
                <a:cubicBezTo>
                  <a:pt x="640208" y="698224"/>
                  <a:pt x="651146" y="698477"/>
                  <a:pt x="662127" y="698688"/>
                </a:cubicBezTo>
                <a:cubicBezTo>
                  <a:pt x="673361" y="698942"/>
                  <a:pt x="684637" y="699068"/>
                  <a:pt x="695871" y="699406"/>
                </a:cubicBezTo>
                <a:cubicBezTo>
                  <a:pt x="706852" y="699744"/>
                  <a:pt x="717875" y="700039"/>
                  <a:pt x="728898" y="700588"/>
                </a:cubicBezTo>
                <a:cubicBezTo>
                  <a:pt x="740089" y="701137"/>
                  <a:pt x="751281" y="701812"/>
                  <a:pt x="762473" y="702572"/>
                </a:cubicBezTo>
                <a:cubicBezTo>
                  <a:pt x="771342" y="703290"/>
                  <a:pt x="780253" y="703965"/>
                  <a:pt x="789122" y="704851"/>
                </a:cubicBezTo>
                <a:cubicBezTo>
                  <a:pt x="799765" y="705907"/>
                  <a:pt x="810408" y="707004"/>
                  <a:pt x="821051" y="708102"/>
                </a:cubicBezTo>
                <a:cubicBezTo>
                  <a:pt x="838915" y="709959"/>
                  <a:pt x="856780" y="711816"/>
                  <a:pt x="874687" y="713378"/>
                </a:cubicBezTo>
                <a:cubicBezTo>
                  <a:pt x="913288" y="716713"/>
                  <a:pt x="951974" y="719457"/>
                  <a:pt x="990618" y="722285"/>
                </a:cubicBezTo>
                <a:cubicBezTo>
                  <a:pt x="1012199" y="723847"/>
                  <a:pt x="1033780" y="725367"/>
                  <a:pt x="1055319" y="727097"/>
                </a:cubicBezTo>
                <a:cubicBezTo>
                  <a:pt x="1079139" y="729039"/>
                  <a:pt x="1102958" y="731065"/>
                  <a:pt x="1126735" y="733176"/>
                </a:cubicBezTo>
                <a:cubicBezTo>
                  <a:pt x="1138350" y="734231"/>
                  <a:pt x="1149964" y="735286"/>
                  <a:pt x="1161620" y="736342"/>
                </a:cubicBezTo>
                <a:cubicBezTo>
                  <a:pt x="1171376" y="737186"/>
                  <a:pt x="1181174" y="738115"/>
                  <a:pt x="1190972" y="738790"/>
                </a:cubicBezTo>
                <a:cubicBezTo>
                  <a:pt x="1202122" y="739592"/>
                  <a:pt x="1213229" y="740436"/>
                  <a:pt x="1224379" y="741069"/>
                </a:cubicBezTo>
                <a:cubicBezTo>
                  <a:pt x="1231052" y="741449"/>
                  <a:pt x="1237725" y="741914"/>
                  <a:pt x="1244398" y="742209"/>
                </a:cubicBezTo>
                <a:cubicBezTo>
                  <a:pt x="1250184" y="742462"/>
                  <a:pt x="1256012" y="742674"/>
                  <a:pt x="1261798" y="742927"/>
                </a:cubicBezTo>
                <a:cubicBezTo>
                  <a:pt x="1282999" y="743813"/>
                  <a:pt x="1304242" y="744278"/>
                  <a:pt x="1325443" y="744742"/>
                </a:cubicBezTo>
                <a:cubicBezTo>
                  <a:pt x="1349516" y="745248"/>
                  <a:pt x="1373589" y="745839"/>
                  <a:pt x="1397662" y="746599"/>
                </a:cubicBezTo>
                <a:cubicBezTo>
                  <a:pt x="1442725" y="747992"/>
                  <a:pt x="1487746" y="751116"/>
                  <a:pt x="1532767" y="753860"/>
                </a:cubicBezTo>
                <a:cubicBezTo>
                  <a:pt x="1576056" y="756519"/>
                  <a:pt x="1619387" y="758208"/>
                  <a:pt x="1662719" y="759896"/>
                </a:cubicBezTo>
                <a:cubicBezTo>
                  <a:pt x="1685313" y="760782"/>
                  <a:pt x="1707908" y="761753"/>
                  <a:pt x="1730461" y="762640"/>
                </a:cubicBezTo>
                <a:cubicBezTo>
                  <a:pt x="1753182" y="763526"/>
                  <a:pt x="1775946" y="764328"/>
                  <a:pt x="1798710" y="764413"/>
                </a:cubicBezTo>
                <a:cubicBezTo>
                  <a:pt x="1805341" y="764413"/>
                  <a:pt x="1811971" y="764455"/>
                  <a:pt x="1818517" y="764413"/>
                </a:cubicBezTo>
                <a:cubicBezTo>
                  <a:pt x="1835368" y="764413"/>
                  <a:pt x="1852219" y="764328"/>
                  <a:pt x="1869071" y="764159"/>
                </a:cubicBezTo>
                <a:cubicBezTo>
                  <a:pt x="1890483" y="763948"/>
                  <a:pt x="1911895" y="763273"/>
                  <a:pt x="1933307" y="762766"/>
                </a:cubicBezTo>
                <a:cubicBezTo>
                  <a:pt x="1944668" y="762513"/>
                  <a:pt x="1956029" y="762218"/>
                  <a:pt x="1967390" y="762175"/>
                </a:cubicBezTo>
                <a:cubicBezTo>
                  <a:pt x="1979468" y="762175"/>
                  <a:pt x="1991505" y="762175"/>
                  <a:pt x="2003541" y="762175"/>
                </a:cubicBezTo>
                <a:cubicBezTo>
                  <a:pt x="2014227" y="762218"/>
                  <a:pt x="2024912" y="762260"/>
                  <a:pt x="2035597" y="762387"/>
                </a:cubicBezTo>
                <a:cubicBezTo>
                  <a:pt x="2040622" y="762429"/>
                  <a:pt x="2045733" y="762555"/>
                  <a:pt x="2050758" y="762302"/>
                </a:cubicBezTo>
                <a:cubicBezTo>
                  <a:pt x="2054095" y="762175"/>
                  <a:pt x="2057389" y="761964"/>
                  <a:pt x="2060514" y="760656"/>
                </a:cubicBezTo>
                <a:cubicBezTo>
                  <a:pt x="2062710" y="759727"/>
                  <a:pt x="2064231" y="758081"/>
                  <a:pt x="2065371" y="756013"/>
                </a:cubicBezTo>
                <a:cubicBezTo>
                  <a:pt x="2066934" y="753142"/>
                  <a:pt x="2067229" y="749343"/>
                  <a:pt x="2065371" y="746515"/>
                </a:cubicBezTo>
                <a:cubicBezTo>
                  <a:pt x="2064738" y="745586"/>
                  <a:pt x="2064188" y="744573"/>
                  <a:pt x="2063386" y="743813"/>
                </a:cubicBezTo>
                <a:cubicBezTo>
                  <a:pt x="2062753" y="743264"/>
                  <a:pt x="2062119" y="742716"/>
                  <a:pt x="2061528" y="742167"/>
                </a:cubicBezTo>
                <a:cubicBezTo>
                  <a:pt x="2060219" y="741112"/>
                  <a:pt x="2058867" y="740099"/>
                  <a:pt x="2057516" y="739128"/>
                </a:cubicBezTo>
                <a:cubicBezTo>
                  <a:pt x="2054517" y="736975"/>
                  <a:pt x="2051434" y="734864"/>
                  <a:pt x="2048267" y="733007"/>
                </a:cubicBezTo>
                <a:cubicBezTo>
                  <a:pt x="2041129" y="728912"/>
                  <a:pt x="2033738" y="725155"/>
                  <a:pt x="2026178" y="721947"/>
                </a:cubicBezTo>
                <a:cubicBezTo>
                  <a:pt x="2017563" y="718275"/>
                  <a:pt x="2008905" y="714856"/>
                  <a:pt x="2000121" y="711521"/>
                </a:cubicBezTo>
                <a:cubicBezTo>
                  <a:pt x="1992350" y="708566"/>
                  <a:pt x="1984537" y="705653"/>
                  <a:pt x="1976808" y="702614"/>
                </a:cubicBezTo>
                <a:cubicBezTo>
                  <a:pt x="1960083" y="696029"/>
                  <a:pt x="1943612" y="688769"/>
                  <a:pt x="1927226" y="681382"/>
                </a:cubicBezTo>
                <a:cubicBezTo>
                  <a:pt x="1923129" y="679566"/>
                  <a:pt x="1919033" y="677751"/>
                  <a:pt x="1914936" y="675936"/>
                </a:cubicBezTo>
                <a:cubicBezTo>
                  <a:pt x="1911684" y="674501"/>
                  <a:pt x="1908390" y="673108"/>
                  <a:pt x="1905053" y="671842"/>
                </a:cubicBezTo>
                <a:cubicBezTo>
                  <a:pt x="1900661" y="670195"/>
                  <a:pt x="1896269" y="668549"/>
                  <a:pt x="1891877" y="667029"/>
                </a:cubicBezTo>
                <a:cubicBezTo>
                  <a:pt x="1890863" y="666692"/>
                  <a:pt x="1889892" y="666312"/>
                  <a:pt x="1888878" y="665974"/>
                </a:cubicBezTo>
                <a:cubicBezTo>
                  <a:pt x="1899985" y="662724"/>
                  <a:pt x="1911177" y="659685"/>
                  <a:pt x="1922327" y="656476"/>
                </a:cubicBezTo>
                <a:cubicBezTo>
                  <a:pt x="1939600" y="651495"/>
                  <a:pt x="1956831" y="646345"/>
                  <a:pt x="1973936" y="640774"/>
                </a:cubicBezTo>
                <a:cubicBezTo>
                  <a:pt x="1984283" y="637439"/>
                  <a:pt x="1994715" y="634188"/>
                  <a:pt x="2004851" y="630305"/>
                </a:cubicBezTo>
                <a:cubicBezTo>
                  <a:pt x="2007723" y="629207"/>
                  <a:pt x="2010594" y="628152"/>
                  <a:pt x="2013424" y="626928"/>
                </a:cubicBezTo>
                <a:cubicBezTo>
                  <a:pt x="2015071" y="626253"/>
                  <a:pt x="2016676" y="625535"/>
                  <a:pt x="2018281" y="624775"/>
                </a:cubicBezTo>
                <a:cubicBezTo>
                  <a:pt x="2020097" y="623931"/>
                  <a:pt x="2022040" y="623044"/>
                  <a:pt x="2023729" y="621947"/>
                </a:cubicBezTo>
                <a:cubicBezTo>
                  <a:pt x="2026390" y="620216"/>
                  <a:pt x="2029262" y="618317"/>
                  <a:pt x="2030909" y="615531"/>
                </a:cubicBezTo>
                <a:cubicBezTo>
                  <a:pt x="2032260" y="613209"/>
                  <a:pt x="2033232" y="610634"/>
                  <a:pt x="2032851" y="607932"/>
                </a:cubicBezTo>
                <a:cubicBezTo>
                  <a:pt x="2032302" y="604007"/>
                  <a:pt x="2029388" y="601094"/>
                  <a:pt x="2026812" y="598350"/>
                </a:cubicBezTo>
                <a:cubicBezTo>
                  <a:pt x="2024025" y="595396"/>
                  <a:pt x="2021111" y="592525"/>
                  <a:pt x="2018112" y="589739"/>
                </a:cubicBezTo>
                <a:cubicBezTo>
                  <a:pt x="2010468" y="582563"/>
                  <a:pt x="2002232" y="576062"/>
                  <a:pt x="1993532" y="570153"/>
                </a:cubicBezTo>
                <a:cubicBezTo>
                  <a:pt x="1984917" y="564285"/>
                  <a:pt x="1975963" y="559009"/>
                  <a:pt x="1967010" y="553690"/>
                </a:cubicBezTo>
                <a:cubicBezTo>
                  <a:pt x="1957929" y="548287"/>
                  <a:pt x="1948807" y="543010"/>
                  <a:pt x="1939642" y="537734"/>
                </a:cubicBezTo>
                <a:cubicBezTo>
                  <a:pt x="1930140" y="532288"/>
                  <a:pt x="1920764" y="526632"/>
                  <a:pt x="1911431" y="520891"/>
                </a:cubicBezTo>
                <a:cubicBezTo>
                  <a:pt x="1902519" y="515404"/>
                  <a:pt x="1893566" y="510043"/>
                  <a:pt x="1884781" y="504344"/>
                </a:cubicBezTo>
                <a:cubicBezTo>
                  <a:pt x="1883261" y="503289"/>
                  <a:pt x="1881741" y="502276"/>
                  <a:pt x="1880262" y="501220"/>
                </a:cubicBezTo>
                <a:cubicBezTo>
                  <a:pt x="1881994" y="500756"/>
                  <a:pt x="1883726" y="500292"/>
                  <a:pt x="1885457" y="499827"/>
                </a:cubicBezTo>
                <a:cubicBezTo>
                  <a:pt x="1891792" y="498097"/>
                  <a:pt x="1898169" y="496450"/>
                  <a:pt x="1904504" y="494635"/>
                </a:cubicBezTo>
                <a:cubicBezTo>
                  <a:pt x="1918061" y="490794"/>
                  <a:pt x="1931618" y="486826"/>
                  <a:pt x="1945133" y="482774"/>
                </a:cubicBezTo>
                <a:cubicBezTo>
                  <a:pt x="1959197" y="478595"/>
                  <a:pt x="1973091" y="473951"/>
                  <a:pt x="1987028" y="469392"/>
                </a:cubicBezTo>
                <a:cubicBezTo>
                  <a:pt x="2000078" y="465129"/>
                  <a:pt x="2013255" y="461245"/>
                  <a:pt x="2026390" y="457151"/>
                </a:cubicBezTo>
                <a:cubicBezTo>
                  <a:pt x="2031458" y="455589"/>
                  <a:pt x="2036483" y="454027"/>
                  <a:pt x="2041509" y="452423"/>
                </a:cubicBezTo>
                <a:cubicBezTo>
                  <a:pt x="2044761" y="451368"/>
                  <a:pt x="2048013" y="450312"/>
                  <a:pt x="2051265" y="449215"/>
                </a:cubicBezTo>
                <a:cubicBezTo>
                  <a:pt x="2053588" y="448413"/>
                  <a:pt x="2055911" y="447611"/>
                  <a:pt x="2058149" y="446682"/>
                </a:cubicBezTo>
                <a:cubicBezTo>
                  <a:pt x="2060683" y="445585"/>
                  <a:pt x="2062753" y="444572"/>
                  <a:pt x="2065202" y="443263"/>
                </a:cubicBezTo>
                <a:cubicBezTo>
                  <a:pt x="2066807" y="442419"/>
                  <a:pt x="2068243" y="441152"/>
                  <a:pt x="2069426" y="439802"/>
                </a:cubicBezTo>
                <a:cubicBezTo>
                  <a:pt x="2070397" y="438704"/>
                  <a:pt x="2071242" y="437733"/>
                  <a:pt x="2071833" y="436382"/>
                </a:cubicBezTo>
                <a:cubicBezTo>
                  <a:pt x="2072424" y="435032"/>
                  <a:pt x="2072508" y="433681"/>
                  <a:pt x="2072677" y="432204"/>
                </a:cubicBezTo>
                <a:cubicBezTo>
                  <a:pt x="2072804" y="430937"/>
                  <a:pt x="2072762" y="429671"/>
                  <a:pt x="2072424" y="428404"/>
                </a:cubicBezTo>
                <a:cubicBezTo>
                  <a:pt x="2071706" y="425829"/>
                  <a:pt x="2069890" y="423677"/>
                  <a:pt x="2068116" y="421777"/>
                </a:cubicBezTo>
                <a:cubicBezTo>
                  <a:pt x="2066723" y="420257"/>
                  <a:pt x="2065244" y="418738"/>
                  <a:pt x="2063724" y="417260"/>
                </a:cubicBezTo>
                <a:cubicBezTo>
                  <a:pt x="2060134" y="413757"/>
                  <a:pt x="2056291" y="410464"/>
                  <a:pt x="2052490" y="407214"/>
                </a:cubicBezTo>
                <a:cubicBezTo>
                  <a:pt x="2048689" y="404006"/>
                  <a:pt x="2044888" y="400755"/>
                  <a:pt x="2041087" y="397547"/>
                </a:cubicBezTo>
                <a:cubicBezTo>
                  <a:pt x="2033189" y="390878"/>
                  <a:pt x="2025123" y="384335"/>
                  <a:pt x="2016549" y="378552"/>
                </a:cubicBezTo>
                <a:cubicBezTo>
                  <a:pt x="2011735" y="375302"/>
                  <a:pt x="2006920" y="372051"/>
                  <a:pt x="2001852" y="369181"/>
                </a:cubicBezTo>
                <a:cubicBezTo>
                  <a:pt x="1996784" y="366310"/>
                  <a:pt x="1991716" y="363482"/>
                  <a:pt x="1986606" y="360738"/>
                </a:cubicBezTo>
                <a:cubicBezTo>
                  <a:pt x="1977315" y="355673"/>
                  <a:pt x="1968066" y="350608"/>
                  <a:pt x="1958859" y="345373"/>
                </a:cubicBezTo>
                <a:cubicBezTo>
                  <a:pt x="1949314" y="339928"/>
                  <a:pt x="1939896" y="334398"/>
                  <a:pt x="1930520" y="328657"/>
                </a:cubicBezTo>
                <a:cubicBezTo>
                  <a:pt x="1925917" y="325829"/>
                  <a:pt x="1921398" y="322874"/>
                  <a:pt x="1916836" y="320004"/>
                </a:cubicBezTo>
                <a:cubicBezTo>
                  <a:pt x="1915865" y="319413"/>
                  <a:pt x="1914936" y="318822"/>
                  <a:pt x="1913965" y="318231"/>
                </a:cubicBezTo>
                <a:cubicBezTo>
                  <a:pt x="1914978" y="317724"/>
                  <a:pt x="1916034" y="317176"/>
                  <a:pt x="1917048" y="316669"/>
                </a:cubicBezTo>
                <a:cubicBezTo>
                  <a:pt x="1932336" y="309324"/>
                  <a:pt x="1948005" y="302823"/>
                  <a:pt x="1963631" y="296281"/>
                </a:cubicBezTo>
                <a:cubicBezTo>
                  <a:pt x="1978159" y="290202"/>
                  <a:pt x="1992730" y="284334"/>
                  <a:pt x="2007258" y="278256"/>
                </a:cubicBezTo>
                <a:cubicBezTo>
                  <a:pt x="2017056" y="274161"/>
                  <a:pt x="2026812" y="269814"/>
                  <a:pt x="2036526" y="265423"/>
                </a:cubicBezTo>
                <a:cubicBezTo>
                  <a:pt x="2046535" y="260907"/>
                  <a:pt x="2056587" y="256517"/>
                  <a:pt x="2066258" y="251282"/>
                </a:cubicBezTo>
                <a:cubicBezTo>
                  <a:pt x="2071579" y="248412"/>
                  <a:pt x="2076816" y="245542"/>
                  <a:pt x="2082011" y="242502"/>
                </a:cubicBezTo>
                <a:cubicBezTo>
                  <a:pt x="2083531" y="241616"/>
                  <a:pt x="2085052" y="240772"/>
                  <a:pt x="2086530" y="239801"/>
                </a:cubicBezTo>
                <a:cubicBezTo>
                  <a:pt x="2088219" y="238703"/>
                  <a:pt x="2090204" y="237563"/>
                  <a:pt x="2091767" y="236255"/>
                </a:cubicBezTo>
                <a:cubicBezTo>
                  <a:pt x="2094216" y="234229"/>
                  <a:pt x="2096877" y="231991"/>
                  <a:pt x="2098144" y="228952"/>
                </a:cubicBezTo>
                <a:cubicBezTo>
                  <a:pt x="2098947" y="227053"/>
                  <a:pt x="2099749" y="225280"/>
                  <a:pt x="2099749" y="223169"/>
                </a:cubicBezTo>
                <a:cubicBezTo>
                  <a:pt x="2099749" y="221776"/>
                  <a:pt x="2099496" y="220299"/>
                  <a:pt x="2099158" y="218990"/>
                </a:cubicBezTo>
                <a:cubicBezTo>
                  <a:pt x="2098482" y="216626"/>
                  <a:pt x="2096877" y="214727"/>
                  <a:pt x="2094934" y="213207"/>
                </a:cubicBezTo>
                <a:cubicBezTo>
                  <a:pt x="2092105" y="210970"/>
                  <a:pt x="2089148" y="208901"/>
                  <a:pt x="2086150" y="206875"/>
                </a:cubicBezTo>
                <a:cubicBezTo>
                  <a:pt x="2077703" y="201134"/>
                  <a:pt x="2069045" y="195774"/>
                  <a:pt x="2060050" y="190961"/>
                </a:cubicBezTo>
                <a:cubicBezTo>
                  <a:pt x="2050970" y="186107"/>
                  <a:pt x="2041678" y="181801"/>
                  <a:pt x="2032345" y="177453"/>
                </a:cubicBezTo>
                <a:cubicBezTo>
                  <a:pt x="2013002" y="168462"/>
                  <a:pt x="1993955" y="158880"/>
                  <a:pt x="1974907" y="149340"/>
                </a:cubicBezTo>
                <a:cubicBezTo>
                  <a:pt x="1970051" y="146892"/>
                  <a:pt x="1964053" y="143853"/>
                  <a:pt x="1957972" y="141024"/>
                </a:cubicBezTo>
                <a:cubicBezTo>
                  <a:pt x="1955776" y="140011"/>
                  <a:pt x="1953537" y="138998"/>
                  <a:pt x="1951299" y="138027"/>
                </a:cubicBezTo>
                <a:cubicBezTo>
                  <a:pt x="1957381" y="134059"/>
                  <a:pt x="1963504" y="130134"/>
                  <a:pt x="1969459" y="125955"/>
                </a:cubicBezTo>
                <a:cubicBezTo>
                  <a:pt x="1977652" y="120087"/>
                  <a:pt x="1985677" y="114051"/>
                  <a:pt x="1993743" y="1080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4400397" y="1786461"/>
            <a:ext cx="1051838" cy="382194"/>
          </a:xfrm>
          <a:custGeom>
            <a:rect b="b" l="l" r="r" t="t"/>
            <a:pathLst>
              <a:path extrusionOk="0" h="764389" w="2103675">
                <a:moveTo>
                  <a:pt x="1790735" y="764371"/>
                </a:moveTo>
                <a:cubicBezTo>
                  <a:pt x="1767971" y="764286"/>
                  <a:pt x="1745208" y="763484"/>
                  <a:pt x="1722486" y="762598"/>
                </a:cubicBezTo>
                <a:cubicBezTo>
                  <a:pt x="1699933" y="761711"/>
                  <a:pt x="1677339" y="760740"/>
                  <a:pt x="1654744" y="759854"/>
                </a:cubicBezTo>
                <a:cubicBezTo>
                  <a:pt x="1611412" y="758165"/>
                  <a:pt x="1568081" y="756477"/>
                  <a:pt x="1524792" y="753818"/>
                </a:cubicBezTo>
                <a:cubicBezTo>
                  <a:pt x="1479771" y="751074"/>
                  <a:pt x="1434750" y="747950"/>
                  <a:pt x="1389687" y="746557"/>
                </a:cubicBezTo>
                <a:cubicBezTo>
                  <a:pt x="1365614" y="745797"/>
                  <a:pt x="1341542" y="745206"/>
                  <a:pt x="1317468" y="744700"/>
                </a:cubicBezTo>
                <a:cubicBezTo>
                  <a:pt x="1296267" y="744235"/>
                  <a:pt x="1275024" y="743771"/>
                  <a:pt x="1253823" y="742885"/>
                </a:cubicBezTo>
                <a:cubicBezTo>
                  <a:pt x="1248037" y="742631"/>
                  <a:pt x="1242209" y="742420"/>
                  <a:pt x="1236423" y="742167"/>
                </a:cubicBezTo>
                <a:cubicBezTo>
                  <a:pt x="1229750" y="741871"/>
                  <a:pt x="1223077" y="741407"/>
                  <a:pt x="1216404" y="741027"/>
                </a:cubicBezTo>
                <a:cubicBezTo>
                  <a:pt x="1205255" y="740394"/>
                  <a:pt x="1194147" y="739550"/>
                  <a:pt x="1182998" y="738748"/>
                </a:cubicBezTo>
                <a:cubicBezTo>
                  <a:pt x="1173199" y="738072"/>
                  <a:pt x="1163401" y="737144"/>
                  <a:pt x="1153645" y="736299"/>
                </a:cubicBezTo>
                <a:cubicBezTo>
                  <a:pt x="1141989" y="735244"/>
                  <a:pt x="1130375" y="734189"/>
                  <a:pt x="1118761" y="733134"/>
                </a:cubicBezTo>
                <a:cubicBezTo>
                  <a:pt x="1094983" y="731023"/>
                  <a:pt x="1071164" y="728997"/>
                  <a:pt x="1047344" y="727055"/>
                </a:cubicBezTo>
                <a:cubicBezTo>
                  <a:pt x="1025805" y="725324"/>
                  <a:pt x="1004224" y="723805"/>
                  <a:pt x="982643" y="722243"/>
                </a:cubicBezTo>
                <a:cubicBezTo>
                  <a:pt x="943999" y="719415"/>
                  <a:pt x="905313" y="716671"/>
                  <a:pt x="866712" y="713336"/>
                </a:cubicBezTo>
                <a:cubicBezTo>
                  <a:pt x="848805" y="711774"/>
                  <a:pt x="830941" y="709917"/>
                  <a:pt x="813076" y="708060"/>
                </a:cubicBezTo>
                <a:cubicBezTo>
                  <a:pt x="802433" y="706962"/>
                  <a:pt x="791790" y="705865"/>
                  <a:pt x="781148" y="704809"/>
                </a:cubicBezTo>
                <a:cubicBezTo>
                  <a:pt x="772279" y="703923"/>
                  <a:pt x="763367" y="703247"/>
                  <a:pt x="754498" y="702530"/>
                </a:cubicBezTo>
                <a:cubicBezTo>
                  <a:pt x="743306" y="701770"/>
                  <a:pt x="732115" y="701095"/>
                  <a:pt x="720923" y="700546"/>
                </a:cubicBezTo>
                <a:cubicBezTo>
                  <a:pt x="709900" y="699997"/>
                  <a:pt x="698877" y="699702"/>
                  <a:pt x="687896" y="699364"/>
                </a:cubicBezTo>
                <a:cubicBezTo>
                  <a:pt x="676662" y="699026"/>
                  <a:pt x="665386" y="698900"/>
                  <a:pt x="654152" y="698646"/>
                </a:cubicBezTo>
                <a:cubicBezTo>
                  <a:pt x="643171" y="698435"/>
                  <a:pt x="632233" y="698182"/>
                  <a:pt x="621252" y="697886"/>
                </a:cubicBezTo>
                <a:cubicBezTo>
                  <a:pt x="598826" y="697211"/>
                  <a:pt x="576400" y="696282"/>
                  <a:pt x="554017" y="695607"/>
                </a:cubicBezTo>
                <a:cubicBezTo>
                  <a:pt x="530831" y="694932"/>
                  <a:pt x="507645" y="694467"/>
                  <a:pt x="484416" y="694383"/>
                </a:cubicBezTo>
                <a:cubicBezTo>
                  <a:pt x="479559" y="694383"/>
                  <a:pt x="474745" y="694341"/>
                  <a:pt x="469930" y="694383"/>
                </a:cubicBezTo>
                <a:cubicBezTo>
                  <a:pt x="463806" y="694425"/>
                  <a:pt x="457683" y="694383"/>
                  <a:pt x="451516" y="694552"/>
                </a:cubicBezTo>
                <a:cubicBezTo>
                  <a:pt x="439353" y="694889"/>
                  <a:pt x="427232" y="695227"/>
                  <a:pt x="415069" y="695649"/>
                </a:cubicBezTo>
                <a:cubicBezTo>
                  <a:pt x="392770" y="696451"/>
                  <a:pt x="370471" y="697084"/>
                  <a:pt x="348214" y="697380"/>
                </a:cubicBezTo>
                <a:cubicBezTo>
                  <a:pt x="326083" y="697675"/>
                  <a:pt x="303911" y="697507"/>
                  <a:pt x="281781" y="697675"/>
                </a:cubicBezTo>
                <a:cubicBezTo>
                  <a:pt x="260411" y="697844"/>
                  <a:pt x="239041" y="698520"/>
                  <a:pt x="217628" y="699279"/>
                </a:cubicBezTo>
                <a:cubicBezTo>
                  <a:pt x="203565" y="699744"/>
                  <a:pt x="189501" y="700208"/>
                  <a:pt x="175437" y="700588"/>
                </a:cubicBezTo>
                <a:cubicBezTo>
                  <a:pt x="161796" y="700926"/>
                  <a:pt x="148154" y="701010"/>
                  <a:pt x="134513" y="701052"/>
                </a:cubicBezTo>
                <a:cubicBezTo>
                  <a:pt x="121970" y="701095"/>
                  <a:pt x="109427" y="701179"/>
                  <a:pt x="96841" y="701348"/>
                </a:cubicBezTo>
                <a:cubicBezTo>
                  <a:pt x="83664" y="701517"/>
                  <a:pt x="70445" y="702234"/>
                  <a:pt x="57564" y="703121"/>
                </a:cubicBezTo>
                <a:cubicBezTo>
                  <a:pt x="49455" y="703712"/>
                  <a:pt x="41346" y="704303"/>
                  <a:pt x="33238" y="704809"/>
                </a:cubicBezTo>
                <a:cubicBezTo>
                  <a:pt x="25340" y="705316"/>
                  <a:pt x="17400" y="705611"/>
                  <a:pt x="9502" y="705907"/>
                </a:cubicBezTo>
                <a:cubicBezTo>
                  <a:pt x="4350" y="706076"/>
                  <a:pt x="0" y="701432"/>
                  <a:pt x="0" y="696409"/>
                </a:cubicBezTo>
                <a:cubicBezTo>
                  <a:pt x="0" y="693919"/>
                  <a:pt x="1014" y="691470"/>
                  <a:pt x="2787" y="689697"/>
                </a:cubicBezTo>
                <a:cubicBezTo>
                  <a:pt x="4603" y="687882"/>
                  <a:pt x="6968" y="686996"/>
                  <a:pt x="9502" y="686911"/>
                </a:cubicBezTo>
                <a:cubicBezTo>
                  <a:pt x="18076" y="686616"/>
                  <a:pt x="26607" y="686236"/>
                  <a:pt x="34631" y="685729"/>
                </a:cubicBezTo>
                <a:cubicBezTo>
                  <a:pt x="55495" y="684210"/>
                  <a:pt x="76358" y="682648"/>
                  <a:pt x="97263" y="682352"/>
                </a:cubicBezTo>
                <a:cubicBezTo>
                  <a:pt x="119013" y="682057"/>
                  <a:pt x="140721" y="682184"/>
                  <a:pt x="162472" y="681804"/>
                </a:cubicBezTo>
                <a:cubicBezTo>
                  <a:pt x="206268" y="681002"/>
                  <a:pt x="249979" y="678638"/>
                  <a:pt x="293775" y="678553"/>
                </a:cubicBezTo>
                <a:cubicBezTo>
                  <a:pt x="317088" y="678511"/>
                  <a:pt x="340401" y="678469"/>
                  <a:pt x="363713" y="678089"/>
                </a:cubicBezTo>
                <a:cubicBezTo>
                  <a:pt x="385801" y="677751"/>
                  <a:pt x="407889" y="676823"/>
                  <a:pt x="429977" y="676021"/>
                </a:cubicBezTo>
                <a:cubicBezTo>
                  <a:pt x="452108" y="675219"/>
                  <a:pt x="474280" y="675007"/>
                  <a:pt x="496410" y="675303"/>
                </a:cubicBezTo>
                <a:cubicBezTo>
                  <a:pt x="518836" y="675556"/>
                  <a:pt x="541304" y="675978"/>
                  <a:pt x="563730" y="676780"/>
                </a:cubicBezTo>
                <a:cubicBezTo>
                  <a:pt x="587254" y="677625"/>
                  <a:pt x="610778" y="678469"/>
                  <a:pt x="634260" y="679060"/>
                </a:cubicBezTo>
                <a:cubicBezTo>
                  <a:pt x="656939" y="679651"/>
                  <a:pt x="679576" y="679946"/>
                  <a:pt x="702213" y="680664"/>
                </a:cubicBezTo>
                <a:cubicBezTo>
                  <a:pt x="724724" y="681339"/>
                  <a:pt x="747234" y="682732"/>
                  <a:pt x="769702" y="684590"/>
                </a:cubicBezTo>
                <a:cubicBezTo>
                  <a:pt x="792762" y="686531"/>
                  <a:pt x="815779" y="689106"/>
                  <a:pt x="838796" y="691428"/>
                </a:cubicBezTo>
                <a:cubicBezTo>
                  <a:pt x="882423" y="695860"/>
                  <a:pt x="926177" y="698942"/>
                  <a:pt x="969888" y="702150"/>
                </a:cubicBezTo>
                <a:cubicBezTo>
                  <a:pt x="1015036" y="705442"/>
                  <a:pt x="1060225" y="708651"/>
                  <a:pt x="1105288" y="712745"/>
                </a:cubicBezTo>
                <a:cubicBezTo>
                  <a:pt x="1122857" y="714349"/>
                  <a:pt x="1140426" y="716038"/>
                  <a:pt x="1158038" y="717515"/>
                </a:cubicBezTo>
                <a:cubicBezTo>
                  <a:pt x="1166991" y="718275"/>
                  <a:pt x="1175902" y="719035"/>
                  <a:pt x="1184856" y="719795"/>
                </a:cubicBezTo>
                <a:cubicBezTo>
                  <a:pt x="1193725" y="720554"/>
                  <a:pt x="1202636" y="721061"/>
                  <a:pt x="1211505" y="721694"/>
                </a:cubicBezTo>
                <a:cubicBezTo>
                  <a:pt x="1221726" y="722285"/>
                  <a:pt x="1231988" y="722918"/>
                  <a:pt x="1242251" y="723340"/>
                </a:cubicBezTo>
                <a:cubicBezTo>
                  <a:pt x="1254372" y="723847"/>
                  <a:pt x="1266451" y="724311"/>
                  <a:pt x="1278529" y="724649"/>
                </a:cubicBezTo>
                <a:cubicBezTo>
                  <a:pt x="1300279" y="725282"/>
                  <a:pt x="1322030" y="725662"/>
                  <a:pt x="1343780" y="726169"/>
                </a:cubicBezTo>
                <a:cubicBezTo>
                  <a:pt x="1367473" y="726760"/>
                  <a:pt x="1391166" y="727435"/>
                  <a:pt x="1414901" y="728448"/>
                </a:cubicBezTo>
                <a:cubicBezTo>
                  <a:pt x="1436229" y="729334"/>
                  <a:pt x="1457556" y="730559"/>
                  <a:pt x="1478842" y="731909"/>
                </a:cubicBezTo>
                <a:cubicBezTo>
                  <a:pt x="1502577" y="733387"/>
                  <a:pt x="1526354" y="734822"/>
                  <a:pt x="1550090" y="736131"/>
                </a:cubicBezTo>
                <a:cubicBezTo>
                  <a:pt x="1572178" y="737355"/>
                  <a:pt x="1594266" y="738283"/>
                  <a:pt x="1616354" y="739212"/>
                </a:cubicBezTo>
                <a:cubicBezTo>
                  <a:pt x="1637935" y="740099"/>
                  <a:pt x="1659474" y="740901"/>
                  <a:pt x="1681013" y="741787"/>
                </a:cubicBezTo>
                <a:cubicBezTo>
                  <a:pt x="1703988" y="742716"/>
                  <a:pt x="1726963" y="743771"/>
                  <a:pt x="1749938" y="744446"/>
                </a:cubicBezTo>
                <a:cubicBezTo>
                  <a:pt x="1795170" y="745797"/>
                  <a:pt x="1840401" y="745417"/>
                  <a:pt x="1885633" y="744700"/>
                </a:cubicBezTo>
                <a:cubicBezTo>
                  <a:pt x="1897416" y="744531"/>
                  <a:pt x="1909157" y="744109"/>
                  <a:pt x="1920898" y="743813"/>
                </a:cubicBezTo>
                <a:cubicBezTo>
                  <a:pt x="1932006" y="743518"/>
                  <a:pt x="1943071" y="743307"/>
                  <a:pt x="1954178" y="743138"/>
                </a:cubicBezTo>
                <a:cubicBezTo>
                  <a:pt x="1964736" y="742969"/>
                  <a:pt x="1975337" y="743011"/>
                  <a:pt x="1985895" y="743053"/>
                </a:cubicBezTo>
                <a:cubicBezTo>
                  <a:pt x="1997340" y="743096"/>
                  <a:pt x="2008828" y="743138"/>
                  <a:pt x="2020273" y="743222"/>
                </a:cubicBezTo>
                <a:cubicBezTo>
                  <a:pt x="2020315" y="743222"/>
                  <a:pt x="2020358" y="743222"/>
                  <a:pt x="2020400" y="743222"/>
                </a:cubicBezTo>
                <a:cubicBezTo>
                  <a:pt x="2017950" y="742083"/>
                  <a:pt x="2015543" y="740943"/>
                  <a:pt x="2013093" y="739803"/>
                </a:cubicBezTo>
                <a:cubicBezTo>
                  <a:pt x="2010728" y="738706"/>
                  <a:pt x="2008321" y="737735"/>
                  <a:pt x="2005914" y="736722"/>
                </a:cubicBezTo>
                <a:cubicBezTo>
                  <a:pt x="2001141" y="734695"/>
                  <a:pt x="1996285" y="732754"/>
                  <a:pt x="1991428" y="730896"/>
                </a:cubicBezTo>
                <a:cubicBezTo>
                  <a:pt x="1980320" y="726675"/>
                  <a:pt x="1969213" y="722496"/>
                  <a:pt x="1958148" y="718106"/>
                </a:cubicBezTo>
                <a:cubicBezTo>
                  <a:pt x="1948645" y="714349"/>
                  <a:pt x="1939270" y="710297"/>
                  <a:pt x="1929978" y="706160"/>
                </a:cubicBezTo>
                <a:cubicBezTo>
                  <a:pt x="1924615" y="703796"/>
                  <a:pt x="1919251" y="701390"/>
                  <a:pt x="1913930" y="698984"/>
                </a:cubicBezTo>
                <a:cubicBezTo>
                  <a:pt x="1908988" y="696747"/>
                  <a:pt x="1904089" y="694467"/>
                  <a:pt x="1899106" y="692399"/>
                </a:cubicBezTo>
                <a:cubicBezTo>
                  <a:pt x="1894080" y="690288"/>
                  <a:pt x="1889054" y="688262"/>
                  <a:pt x="1883944" y="686363"/>
                </a:cubicBezTo>
                <a:cubicBezTo>
                  <a:pt x="1878792" y="684421"/>
                  <a:pt x="1873597" y="682690"/>
                  <a:pt x="1868402" y="680833"/>
                </a:cubicBezTo>
                <a:cubicBezTo>
                  <a:pt x="1865910" y="679946"/>
                  <a:pt x="1863503" y="678849"/>
                  <a:pt x="1861096" y="677709"/>
                </a:cubicBezTo>
                <a:cubicBezTo>
                  <a:pt x="1859744" y="677034"/>
                  <a:pt x="1858351" y="676358"/>
                  <a:pt x="1857168" y="675430"/>
                </a:cubicBezTo>
                <a:cubicBezTo>
                  <a:pt x="1855732" y="674374"/>
                  <a:pt x="1854296" y="673403"/>
                  <a:pt x="1853198" y="672010"/>
                </a:cubicBezTo>
                <a:cubicBezTo>
                  <a:pt x="1852311" y="670871"/>
                  <a:pt x="1851382" y="669815"/>
                  <a:pt x="1850833" y="668507"/>
                </a:cubicBezTo>
                <a:cubicBezTo>
                  <a:pt x="1849904" y="666270"/>
                  <a:pt x="1849608" y="663526"/>
                  <a:pt x="1850242" y="661162"/>
                </a:cubicBezTo>
                <a:cubicBezTo>
                  <a:pt x="1850960" y="658587"/>
                  <a:pt x="1852818" y="656012"/>
                  <a:pt x="1855141" y="654661"/>
                </a:cubicBezTo>
                <a:cubicBezTo>
                  <a:pt x="1856577" y="653817"/>
                  <a:pt x="1857802" y="653268"/>
                  <a:pt x="1859364" y="652677"/>
                </a:cubicBezTo>
                <a:cubicBezTo>
                  <a:pt x="1860589" y="652213"/>
                  <a:pt x="1861856" y="651833"/>
                  <a:pt x="1863123" y="651453"/>
                </a:cubicBezTo>
                <a:cubicBezTo>
                  <a:pt x="1865530" y="650693"/>
                  <a:pt x="1867980" y="649976"/>
                  <a:pt x="1870387" y="649258"/>
                </a:cubicBezTo>
                <a:cubicBezTo>
                  <a:pt x="1875371" y="647738"/>
                  <a:pt x="1880396" y="646345"/>
                  <a:pt x="1885422" y="644910"/>
                </a:cubicBezTo>
                <a:cubicBezTo>
                  <a:pt x="1896276" y="641829"/>
                  <a:pt x="1907130" y="638790"/>
                  <a:pt x="1917984" y="635666"/>
                </a:cubicBezTo>
                <a:cubicBezTo>
                  <a:pt x="1939439" y="629461"/>
                  <a:pt x="1960724" y="622791"/>
                  <a:pt x="1981841" y="615615"/>
                </a:cubicBezTo>
                <a:cubicBezTo>
                  <a:pt x="1985473" y="614349"/>
                  <a:pt x="1989063" y="613082"/>
                  <a:pt x="1992653" y="611689"/>
                </a:cubicBezTo>
                <a:cubicBezTo>
                  <a:pt x="1996031" y="610423"/>
                  <a:pt x="1999325" y="609072"/>
                  <a:pt x="2002577" y="607553"/>
                </a:cubicBezTo>
                <a:cubicBezTo>
                  <a:pt x="1999283" y="604176"/>
                  <a:pt x="1995820" y="600925"/>
                  <a:pt x="1992357" y="597759"/>
                </a:cubicBezTo>
                <a:cubicBezTo>
                  <a:pt x="1989527" y="595396"/>
                  <a:pt x="1986698" y="592989"/>
                  <a:pt x="1983741" y="590794"/>
                </a:cubicBezTo>
                <a:cubicBezTo>
                  <a:pt x="1981799" y="589359"/>
                  <a:pt x="1979898" y="587924"/>
                  <a:pt x="1977998" y="586489"/>
                </a:cubicBezTo>
                <a:cubicBezTo>
                  <a:pt x="1976097" y="585053"/>
                  <a:pt x="1974070" y="583787"/>
                  <a:pt x="1972127" y="582436"/>
                </a:cubicBezTo>
                <a:cubicBezTo>
                  <a:pt x="1954347" y="570997"/>
                  <a:pt x="1936018" y="560444"/>
                  <a:pt x="1917773" y="549764"/>
                </a:cubicBezTo>
                <a:cubicBezTo>
                  <a:pt x="1908524" y="544319"/>
                  <a:pt x="1899401" y="538536"/>
                  <a:pt x="1890279" y="532879"/>
                </a:cubicBezTo>
                <a:cubicBezTo>
                  <a:pt x="1881452" y="527392"/>
                  <a:pt x="1872626" y="521946"/>
                  <a:pt x="1864094" y="516037"/>
                </a:cubicBezTo>
                <a:cubicBezTo>
                  <a:pt x="1862152" y="514686"/>
                  <a:pt x="1860251" y="513335"/>
                  <a:pt x="1858351" y="511984"/>
                </a:cubicBezTo>
                <a:cubicBezTo>
                  <a:pt x="1857295" y="511225"/>
                  <a:pt x="1856239" y="510465"/>
                  <a:pt x="1855183" y="509747"/>
                </a:cubicBezTo>
                <a:cubicBezTo>
                  <a:pt x="1854254" y="509030"/>
                  <a:pt x="1853283" y="508354"/>
                  <a:pt x="1852311" y="507637"/>
                </a:cubicBezTo>
                <a:cubicBezTo>
                  <a:pt x="1851424" y="506919"/>
                  <a:pt x="1850622" y="506244"/>
                  <a:pt x="1849777" y="505484"/>
                </a:cubicBezTo>
                <a:cubicBezTo>
                  <a:pt x="1848933" y="504555"/>
                  <a:pt x="1848046" y="503669"/>
                  <a:pt x="1847370" y="502571"/>
                </a:cubicBezTo>
                <a:cubicBezTo>
                  <a:pt x="1846779" y="501600"/>
                  <a:pt x="1846272" y="500460"/>
                  <a:pt x="1845976" y="499321"/>
                </a:cubicBezTo>
                <a:cubicBezTo>
                  <a:pt x="1845216" y="496535"/>
                  <a:pt x="1845934" y="493833"/>
                  <a:pt x="1847328" y="491385"/>
                </a:cubicBezTo>
                <a:cubicBezTo>
                  <a:pt x="1849904" y="487037"/>
                  <a:pt x="1855352" y="486066"/>
                  <a:pt x="1859829" y="484800"/>
                </a:cubicBezTo>
                <a:cubicBezTo>
                  <a:pt x="1864981" y="483365"/>
                  <a:pt x="1870134" y="481972"/>
                  <a:pt x="1875328" y="480579"/>
                </a:cubicBezTo>
                <a:cubicBezTo>
                  <a:pt x="1886182" y="477666"/>
                  <a:pt x="1896952" y="474669"/>
                  <a:pt x="1907721" y="471503"/>
                </a:cubicBezTo>
                <a:cubicBezTo>
                  <a:pt x="1917857" y="468548"/>
                  <a:pt x="1927993" y="465635"/>
                  <a:pt x="1938045" y="462470"/>
                </a:cubicBezTo>
                <a:cubicBezTo>
                  <a:pt x="1954854" y="457193"/>
                  <a:pt x="1971494" y="451621"/>
                  <a:pt x="1988303" y="446387"/>
                </a:cubicBezTo>
                <a:cubicBezTo>
                  <a:pt x="1996707" y="443770"/>
                  <a:pt x="2005154" y="441195"/>
                  <a:pt x="2013558" y="438535"/>
                </a:cubicBezTo>
                <a:cubicBezTo>
                  <a:pt x="2021667" y="436003"/>
                  <a:pt x="2029776" y="433512"/>
                  <a:pt x="2037251" y="431022"/>
                </a:cubicBezTo>
                <a:cubicBezTo>
                  <a:pt x="2037462" y="430937"/>
                  <a:pt x="2037631" y="430895"/>
                  <a:pt x="2037842" y="430811"/>
                </a:cubicBezTo>
                <a:lnTo>
                  <a:pt x="2037842" y="430811"/>
                </a:lnTo>
                <a:cubicBezTo>
                  <a:pt x="2039067" y="430346"/>
                  <a:pt x="2040292" y="429924"/>
                  <a:pt x="2041517" y="429417"/>
                </a:cubicBezTo>
                <a:cubicBezTo>
                  <a:pt x="2039954" y="427940"/>
                  <a:pt x="2038349" y="426463"/>
                  <a:pt x="2036702" y="425027"/>
                </a:cubicBezTo>
                <a:cubicBezTo>
                  <a:pt x="2030958" y="420089"/>
                  <a:pt x="2025172" y="415150"/>
                  <a:pt x="2019386" y="410253"/>
                </a:cubicBezTo>
                <a:cubicBezTo>
                  <a:pt x="2013009" y="404850"/>
                  <a:pt x="2006378" y="399827"/>
                  <a:pt x="2000635" y="395563"/>
                </a:cubicBezTo>
                <a:cubicBezTo>
                  <a:pt x="1998227" y="393917"/>
                  <a:pt x="1995820" y="392313"/>
                  <a:pt x="1993413" y="390709"/>
                </a:cubicBezTo>
                <a:cubicBezTo>
                  <a:pt x="1991132" y="389189"/>
                  <a:pt x="1988767" y="387839"/>
                  <a:pt x="1986444" y="386403"/>
                </a:cubicBezTo>
                <a:cubicBezTo>
                  <a:pt x="1982010" y="383702"/>
                  <a:pt x="1977406" y="381169"/>
                  <a:pt x="1972803" y="378679"/>
                </a:cubicBezTo>
                <a:cubicBezTo>
                  <a:pt x="1963385" y="373571"/>
                  <a:pt x="1953967" y="368548"/>
                  <a:pt x="1944676" y="363229"/>
                </a:cubicBezTo>
                <a:cubicBezTo>
                  <a:pt x="1935131" y="357784"/>
                  <a:pt x="1925628" y="352380"/>
                  <a:pt x="1916295" y="346640"/>
                </a:cubicBezTo>
                <a:cubicBezTo>
                  <a:pt x="1907257" y="341068"/>
                  <a:pt x="1898303" y="335284"/>
                  <a:pt x="1889223" y="329755"/>
                </a:cubicBezTo>
                <a:cubicBezTo>
                  <a:pt x="1884704" y="327011"/>
                  <a:pt x="1879383" y="323296"/>
                  <a:pt x="1879383" y="317344"/>
                </a:cubicBezTo>
                <a:cubicBezTo>
                  <a:pt x="1879383" y="315023"/>
                  <a:pt x="1880058" y="312617"/>
                  <a:pt x="1881495" y="310802"/>
                </a:cubicBezTo>
                <a:cubicBezTo>
                  <a:pt x="1883099" y="308733"/>
                  <a:pt x="1885464" y="307467"/>
                  <a:pt x="1887703" y="306200"/>
                </a:cubicBezTo>
                <a:cubicBezTo>
                  <a:pt x="1896783" y="301050"/>
                  <a:pt x="1906285" y="296660"/>
                  <a:pt x="1915746" y="292355"/>
                </a:cubicBezTo>
                <a:cubicBezTo>
                  <a:pt x="1926515" y="287458"/>
                  <a:pt x="1937496" y="282984"/>
                  <a:pt x="1948434" y="278425"/>
                </a:cubicBezTo>
                <a:cubicBezTo>
                  <a:pt x="1957979" y="274457"/>
                  <a:pt x="1967524" y="270489"/>
                  <a:pt x="1977068" y="266605"/>
                </a:cubicBezTo>
                <a:cubicBezTo>
                  <a:pt x="1987796" y="262215"/>
                  <a:pt x="1998396" y="257741"/>
                  <a:pt x="2008997" y="253140"/>
                </a:cubicBezTo>
                <a:cubicBezTo>
                  <a:pt x="2019851" y="248412"/>
                  <a:pt x="2030620" y="243431"/>
                  <a:pt x="2040587" y="238745"/>
                </a:cubicBezTo>
                <a:cubicBezTo>
                  <a:pt x="2045149" y="236424"/>
                  <a:pt x="2049668" y="234102"/>
                  <a:pt x="2054187" y="231654"/>
                </a:cubicBezTo>
                <a:cubicBezTo>
                  <a:pt x="2059170" y="228952"/>
                  <a:pt x="2064154" y="226166"/>
                  <a:pt x="2068968" y="223127"/>
                </a:cubicBezTo>
                <a:cubicBezTo>
                  <a:pt x="2067870" y="222367"/>
                  <a:pt x="2066814" y="221650"/>
                  <a:pt x="2065716" y="220890"/>
                </a:cubicBezTo>
                <a:cubicBezTo>
                  <a:pt x="2061071" y="217808"/>
                  <a:pt x="2056340" y="214811"/>
                  <a:pt x="2051526" y="211983"/>
                </a:cubicBezTo>
                <a:cubicBezTo>
                  <a:pt x="2046373" y="208944"/>
                  <a:pt x="2041052" y="206158"/>
                  <a:pt x="2035731" y="203372"/>
                </a:cubicBezTo>
                <a:cubicBezTo>
                  <a:pt x="2029100" y="200121"/>
                  <a:pt x="2022427" y="197040"/>
                  <a:pt x="2015754" y="193958"/>
                </a:cubicBezTo>
                <a:cubicBezTo>
                  <a:pt x="2008659" y="190624"/>
                  <a:pt x="2001564" y="187204"/>
                  <a:pt x="1994553" y="183785"/>
                </a:cubicBezTo>
                <a:cubicBezTo>
                  <a:pt x="1980616" y="176989"/>
                  <a:pt x="1966763" y="170024"/>
                  <a:pt x="1954009" y="163608"/>
                </a:cubicBezTo>
                <a:cubicBezTo>
                  <a:pt x="1947421" y="160315"/>
                  <a:pt x="1940748" y="157149"/>
                  <a:pt x="1933991" y="154237"/>
                </a:cubicBezTo>
                <a:cubicBezTo>
                  <a:pt x="1930401" y="152717"/>
                  <a:pt x="1926684" y="151324"/>
                  <a:pt x="1923221" y="149509"/>
                </a:cubicBezTo>
                <a:cubicBezTo>
                  <a:pt x="1921067" y="148369"/>
                  <a:pt x="1918913" y="147187"/>
                  <a:pt x="1917393" y="145203"/>
                </a:cubicBezTo>
                <a:cubicBezTo>
                  <a:pt x="1916252" y="143726"/>
                  <a:pt x="1915703" y="142038"/>
                  <a:pt x="1915408" y="140180"/>
                </a:cubicBezTo>
                <a:cubicBezTo>
                  <a:pt x="1914901" y="136634"/>
                  <a:pt x="1916633" y="133131"/>
                  <a:pt x="1919336" y="130936"/>
                </a:cubicBezTo>
                <a:cubicBezTo>
                  <a:pt x="1921447" y="129247"/>
                  <a:pt x="1923812" y="127812"/>
                  <a:pt x="1926051" y="126292"/>
                </a:cubicBezTo>
                <a:cubicBezTo>
                  <a:pt x="1932343" y="122113"/>
                  <a:pt x="1938721" y="118061"/>
                  <a:pt x="1945056" y="113924"/>
                </a:cubicBezTo>
                <a:cubicBezTo>
                  <a:pt x="1956796" y="105904"/>
                  <a:pt x="1968115" y="97293"/>
                  <a:pt x="1979476" y="88808"/>
                </a:cubicBezTo>
                <a:cubicBezTo>
                  <a:pt x="1984924" y="84713"/>
                  <a:pt x="1990414" y="80619"/>
                  <a:pt x="1995947" y="76567"/>
                </a:cubicBezTo>
                <a:cubicBezTo>
                  <a:pt x="2002197" y="72050"/>
                  <a:pt x="2008532" y="67618"/>
                  <a:pt x="2014910" y="63185"/>
                </a:cubicBezTo>
                <a:cubicBezTo>
                  <a:pt x="2020949" y="58964"/>
                  <a:pt x="2026946" y="54658"/>
                  <a:pt x="2032901" y="50268"/>
                </a:cubicBezTo>
                <a:cubicBezTo>
                  <a:pt x="2038940" y="45752"/>
                  <a:pt x="2044684" y="40771"/>
                  <a:pt x="2050386" y="35747"/>
                </a:cubicBezTo>
                <a:cubicBezTo>
                  <a:pt x="2055538" y="31231"/>
                  <a:pt x="2060775" y="26756"/>
                  <a:pt x="2066265" y="22619"/>
                </a:cubicBezTo>
                <a:cubicBezTo>
                  <a:pt x="2067321" y="21817"/>
                  <a:pt x="2068419" y="21015"/>
                  <a:pt x="2069475" y="20213"/>
                </a:cubicBezTo>
                <a:cubicBezTo>
                  <a:pt x="2067575" y="20298"/>
                  <a:pt x="2065632" y="20382"/>
                  <a:pt x="2063689" y="20424"/>
                </a:cubicBezTo>
                <a:cubicBezTo>
                  <a:pt x="2053722" y="20678"/>
                  <a:pt x="2043713" y="20593"/>
                  <a:pt x="2033703" y="20678"/>
                </a:cubicBezTo>
                <a:cubicBezTo>
                  <a:pt x="2023061" y="20804"/>
                  <a:pt x="2012376" y="20973"/>
                  <a:pt x="2001733" y="21015"/>
                </a:cubicBezTo>
                <a:cubicBezTo>
                  <a:pt x="1991301" y="21058"/>
                  <a:pt x="1980827" y="21015"/>
                  <a:pt x="1970353" y="20931"/>
                </a:cubicBezTo>
                <a:cubicBezTo>
                  <a:pt x="1949068" y="20762"/>
                  <a:pt x="1927782" y="20087"/>
                  <a:pt x="1906497" y="20002"/>
                </a:cubicBezTo>
                <a:cubicBezTo>
                  <a:pt x="1883184" y="19918"/>
                  <a:pt x="1859913" y="20002"/>
                  <a:pt x="1836600" y="20171"/>
                </a:cubicBezTo>
                <a:cubicBezTo>
                  <a:pt x="1813837" y="20340"/>
                  <a:pt x="1791073" y="20931"/>
                  <a:pt x="1768309" y="21438"/>
                </a:cubicBezTo>
                <a:cubicBezTo>
                  <a:pt x="1745799" y="21902"/>
                  <a:pt x="1723288" y="22240"/>
                  <a:pt x="1700736" y="22324"/>
                </a:cubicBezTo>
                <a:cubicBezTo>
                  <a:pt x="1683674" y="22408"/>
                  <a:pt x="1666654" y="22366"/>
                  <a:pt x="1649591" y="22366"/>
                </a:cubicBezTo>
                <a:cubicBezTo>
                  <a:pt x="1622646" y="22366"/>
                  <a:pt x="1595702" y="22366"/>
                  <a:pt x="1568757" y="22662"/>
                </a:cubicBezTo>
                <a:cubicBezTo>
                  <a:pt x="1545148" y="22957"/>
                  <a:pt x="1521540" y="23295"/>
                  <a:pt x="1497974" y="23844"/>
                </a:cubicBezTo>
                <a:cubicBezTo>
                  <a:pt x="1475126" y="24392"/>
                  <a:pt x="1452319" y="25068"/>
                  <a:pt x="1429471" y="25659"/>
                </a:cubicBezTo>
                <a:cubicBezTo>
                  <a:pt x="1384113" y="26841"/>
                  <a:pt x="1338754" y="27474"/>
                  <a:pt x="1293396" y="28191"/>
                </a:cubicBezTo>
                <a:cubicBezTo>
                  <a:pt x="1249642" y="28867"/>
                  <a:pt x="1205930" y="30302"/>
                  <a:pt x="1162219" y="32370"/>
                </a:cubicBezTo>
                <a:cubicBezTo>
                  <a:pt x="1115593" y="34566"/>
                  <a:pt x="1069010" y="37014"/>
                  <a:pt x="1022384" y="39209"/>
                </a:cubicBezTo>
                <a:cubicBezTo>
                  <a:pt x="1001056" y="40433"/>
                  <a:pt x="979771" y="41277"/>
                  <a:pt x="958485" y="42121"/>
                </a:cubicBezTo>
                <a:cubicBezTo>
                  <a:pt x="934201" y="43092"/>
                  <a:pt x="909875" y="44190"/>
                  <a:pt x="885591" y="45372"/>
                </a:cubicBezTo>
                <a:cubicBezTo>
                  <a:pt x="864558" y="46385"/>
                  <a:pt x="843526" y="47525"/>
                  <a:pt x="822494" y="48538"/>
                </a:cubicBezTo>
                <a:cubicBezTo>
                  <a:pt x="798505" y="49677"/>
                  <a:pt x="774517" y="50733"/>
                  <a:pt x="750486" y="51746"/>
                </a:cubicBezTo>
                <a:cubicBezTo>
                  <a:pt x="706732" y="53561"/>
                  <a:pt x="662979" y="55460"/>
                  <a:pt x="619225" y="57402"/>
                </a:cubicBezTo>
                <a:cubicBezTo>
                  <a:pt x="595659" y="58458"/>
                  <a:pt x="572093" y="59386"/>
                  <a:pt x="548526" y="60146"/>
                </a:cubicBezTo>
                <a:cubicBezTo>
                  <a:pt x="527241" y="60821"/>
                  <a:pt x="505955" y="61455"/>
                  <a:pt x="484670" y="62172"/>
                </a:cubicBezTo>
                <a:cubicBezTo>
                  <a:pt x="462159" y="62974"/>
                  <a:pt x="439649" y="63650"/>
                  <a:pt x="417139" y="64536"/>
                </a:cubicBezTo>
                <a:cubicBezTo>
                  <a:pt x="394839" y="65423"/>
                  <a:pt x="372582" y="66393"/>
                  <a:pt x="350283" y="67407"/>
                </a:cubicBezTo>
                <a:cubicBezTo>
                  <a:pt x="338289" y="67955"/>
                  <a:pt x="326252" y="68335"/>
                  <a:pt x="314258" y="68631"/>
                </a:cubicBezTo>
                <a:cubicBezTo>
                  <a:pt x="309612" y="68715"/>
                  <a:pt x="304967" y="68631"/>
                  <a:pt x="300321" y="68588"/>
                </a:cubicBezTo>
                <a:cubicBezTo>
                  <a:pt x="294155" y="68504"/>
                  <a:pt x="287989" y="68420"/>
                  <a:pt x="281865" y="68335"/>
                </a:cubicBezTo>
                <a:cubicBezTo>
                  <a:pt x="271434" y="68166"/>
                  <a:pt x="260960" y="67744"/>
                  <a:pt x="250528" y="67195"/>
                </a:cubicBezTo>
                <a:cubicBezTo>
                  <a:pt x="245713" y="66942"/>
                  <a:pt x="240899" y="66689"/>
                  <a:pt x="236084" y="66393"/>
                </a:cubicBezTo>
                <a:cubicBezTo>
                  <a:pt x="230932" y="66098"/>
                  <a:pt x="225737" y="65802"/>
                  <a:pt x="220627" y="65254"/>
                </a:cubicBezTo>
                <a:cubicBezTo>
                  <a:pt x="216150" y="64747"/>
                  <a:pt x="211673" y="64198"/>
                  <a:pt x="207239" y="63607"/>
                </a:cubicBezTo>
                <a:cubicBezTo>
                  <a:pt x="205634" y="63396"/>
                  <a:pt x="204029" y="63143"/>
                  <a:pt x="202424" y="62763"/>
                </a:cubicBezTo>
                <a:cubicBezTo>
                  <a:pt x="200735" y="62383"/>
                  <a:pt x="199215" y="62003"/>
                  <a:pt x="197821" y="60990"/>
                </a:cubicBezTo>
                <a:cubicBezTo>
                  <a:pt x="197779" y="60948"/>
                  <a:pt x="197694" y="60906"/>
                  <a:pt x="197652" y="60864"/>
                </a:cubicBezTo>
                <a:cubicBezTo>
                  <a:pt x="195920" y="59513"/>
                  <a:pt x="195498" y="56811"/>
                  <a:pt x="196892" y="55081"/>
                </a:cubicBezTo>
                <a:cubicBezTo>
                  <a:pt x="197779" y="53983"/>
                  <a:pt x="198623" y="53434"/>
                  <a:pt x="199890" y="52886"/>
                </a:cubicBezTo>
                <a:cubicBezTo>
                  <a:pt x="201833" y="52041"/>
                  <a:pt x="204283" y="52295"/>
                  <a:pt x="206352" y="52295"/>
                </a:cubicBezTo>
                <a:cubicBezTo>
                  <a:pt x="211631" y="52337"/>
                  <a:pt x="216953" y="52674"/>
                  <a:pt x="222232" y="52801"/>
                </a:cubicBezTo>
                <a:cubicBezTo>
                  <a:pt x="232706" y="53097"/>
                  <a:pt x="243222" y="53223"/>
                  <a:pt x="253696" y="53350"/>
                </a:cubicBezTo>
                <a:cubicBezTo>
                  <a:pt x="275023" y="53561"/>
                  <a:pt x="296351" y="54025"/>
                  <a:pt x="317637" y="53350"/>
                </a:cubicBezTo>
                <a:cubicBezTo>
                  <a:pt x="340232" y="52590"/>
                  <a:pt x="362826" y="51113"/>
                  <a:pt x="385379" y="49931"/>
                </a:cubicBezTo>
                <a:cubicBezTo>
                  <a:pt x="408058" y="48707"/>
                  <a:pt x="430780" y="47736"/>
                  <a:pt x="453501" y="46765"/>
                </a:cubicBezTo>
                <a:cubicBezTo>
                  <a:pt x="498649" y="44823"/>
                  <a:pt x="543839" y="43430"/>
                  <a:pt x="588944" y="41488"/>
                </a:cubicBezTo>
                <a:cubicBezTo>
                  <a:pt x="610567" y="40560"/>
                  <a:pt x="632191" y="39378"/>
                  <a:pt x="653814" y="38365"/>
                </a:cubicBezTo>
                <a:cubicBezTo>
                  <a:pt x="676029" y="37309"/>
                  <a:pt x="698244" y="36296"/>
                  <a:pt x="720458" y="35283"/>
                </a:cubicBezTo>
                <a:cubicBezTo>
                  <a:pt x="764930" y="33257"/>
                  <a:pt x="809402" y="31231"/>
                  <a:pt x="853873" y="28909"/>
                </a:cubicBezTo>
                <a:cubicBezTo>
                  <a:pt x="878073" y="27643"/>
                  <a:pt x="902230" y="26419"/>
                  <a:pt x="926430" y="25279"/>
                </a:cubicBezTo>
                <a:cubicBezTo>
                  <a:pt x="948560" y="24224"/>
                  <a:pt x="970733" y="23379"/>
                  <a:pt x="992905" y="22451"/>
                </a:cubicBezTo>
                <a:cubicBezTo>
                  <a:pt x="1082440" y="18778"/>
                  <a:pt x="1171890" y="12446"/>
                  <a:pt x="1261467" y="10505"/>
                </a:cubicBezTo>
                <a:cubicBezTo>
                  <a:pt x="1307713" y="9492"/>
                  <a:pt x="1353958" y="8901"/>
                  <a:pt x="1400204" y="7930"/>
                </a:cubicBezTo>
                <a:cubicBezTo>
                  <a:pt x="1421996" y="7465"/>
                  <a:pt x="1443788" y="6874"/>
                  <a:pt x="1465581" y="6283"/>
                </a:cubicBezTo>
                <a:cubicBezTo>
                  <a:pt x="1489780" y="5608"/>
                  <a:pt x="1513980" y="5017"/>
                  <a:pt x="1538180" y="4637"/>
                </a:cubicBezTo>
                <a:cubicBezTo>
                  <a:pt x="1582060" y="3877"/>
                  <a:pt x="1625983" y="3920"/>
                  <a:pt x="1669906" y="3877"/>
                </a:cubicBezTo>
                <a:cubicBezTo>
                  <a:pt x="1693810" y="3877"/>
                  <a:pt x="1717756" y="3751"/>
                  <a:pt x="1741702" y="3413"/>
                </a:cubicBezTo>
                <a:cubicBezTo>
                  <a:pt x="1763790" y="3117"/>
                  <a:pt x="1785878" y="2484"/>
                  <a:pt x="1807966" y="2062"/>
                </a:cubicBezTo>
                <a:cubicBezTo>
                  <a:pt x="1830603" y="1598"/>
                  <a:pt x="1853283" y="1471"/>
                  <a:pt x="1875920" y="1429"/>
                </a:cubicBezTo>
                <a:cubicBezTo>
                  <a:pt x="1886858" y="1429"/>
                  <a:pt x="1897754" y="1429"/>
                  <a:pt x="1908693" y="1471"/>
                </a:cubicBezTo>
                <a:cubicBezTo>
                  <a:pt x="1919251" y="1513"/>
                  <a:pt x="1929852" y="1767"/>
                  <a:pt x="1940410" y="1936"/>
                </a:cubicBezTo>
                <a:cubicBezTo>
                  <a:pt x="1961653" y="2315"/>
                  <a:pt x="1982897" y="2527"/>
                  <a:pt x="2004140" y="2442"/>
                </a:cubicBezTo>
                <a:cubicBezTo>
                  <a:pt x="2014783" y="2400"/>
                  <a:pt x="2025468" y="2189"/>
                  <a:pt x="2036111" y="2062"/>
                </a:cubicBezTo>
                <a:cubicBezTo>
                  <a:pt x="2045909" y="1978"/>
                  <a:pt x="2055707" y="2020"/>
                  <a:pt x="2065547" y="1767"/>
                </a:cubicBezTo>
                <a:cubicBezTo>
                  <a:pt x="2069391" y="1682"/>
                  <a:pt x="2073192" y="1429"/>
                  <a:pt x="2077035" y="1176"/>
                </a:cubicBezTo>
                <a:cubicBezTo>
                  <a:pt x="2081216" y="880"/>
                  <a:pt x="2085439" y="543"/>
                  <a:pt x="2089620" y="163"/>
                </a:cubicBezTo>
                <a:cubicBezTo>
                  <a:pt x="2092281" y="-91"/>
                  <a:pt x="2094984" y="-175"/>
                  <a:pt x="2097476" y="880"/>
                </a:cubicBezTo>
                <a:cubicBezTo>
                  <a:pt x="2100010" y="1936"/>
                  <a:pt x="2101868" y="4131"/>
                  <a:pt x="2102924" y="6621"/>
                </a:cubicBezTo>
                <a:cubicBezTo>
                  <a:pt x="2105036" y="11644"/>
                  <a:pt x="2102375" y="17090"/>
                  <a:pt x="2098954" y="20804"/>
                </a:cubicBezTo>
                <a:cubicBezTo>
                  <a:pt x="2094815" y="25279"/>
                  <a:pt x="2090000" y="28867"/>
                  <a:pt x="2085101" y="32497"/>
                </a:cubicBezTo>
                <a:cubicBezTo>
                  <a:pt x="2081300" y="35283"/>
                  <a:pt x="2077499" y="38111"/>
                  <a:pt x="2073741" y="41024"/>
                </a:cubicBezTo>
                <a:cubicBezTo>
                  <a:pt x="2069855" y="44021"/>
                  <a:pt x="2066181" y="47314"/>
                  <a:pt x="2062549" y="50522"/>
                </a:cubicBezTo>
                <a:cubicBezTo>
                  <a:pt x="2058663" y="53941"/>
                  <a:pt x="2054736" y="57318"/>
                  <a:pt x="2050766" y="60610"/>
                </a:cubicBezTo>
                <a:cubicBezTo>
                  <a:pt x="2046880" y="63818"/>
                  <a:pt x="2042783" y="66858"/>
                  <a:pt x="2038729" y="69813"/>
                </a:cubicBezTo>
                <a:cubicBezTo>
                  <a:pt x="2030198" y="75976"/>
                  <a:pt x="2021456" y="81801"/>
                  <a:pt x="2012967" y="87964"/>
                </a:cubicBezTo>
                <a:cubicBezTo>
                  <a:pt x="2003844" y="94591"/>
                  <a:pt x="1994806" y="101261"/>
                  <a:pt x="1985811" y="108015"/>
                </a:cubicBezTo>
                <a:cubicBezTo>
                  <a:pt x="1977744" y="114051"/>
                  <a:pt x="1969720" y="120087"/>
                  <a:pt x="1961484" y="125912"/>
                </a:cubicBezTo>
                <a:cubicBezTo>
                  <a:pt x="1955530" y="130091"/>
                  <a:pt x="1949406" y="134017"/>
                  <a:pt x="1943324" y="137985"/>
                </a:cubicBezTo>
                <a:cubicBezTo>
                  <a:pt x="1945562" y="138956"/>
                  <a:pt x="1947801" y="139969"/>
                  <a:pt x="1949997" y="140982"/>
                </a:cubicBezTo>
                <a:cubicBezTo>
                  <a:pt x="1956078" y="143810"/>
                  <a:pt x="1962076" y="146850"/>
                  <a:pt x="1966932" y="149298"/>
                </a:cubicBezTo>
                <a:cubicBezTo>
                  <a:pt x="1985980" y="158838"/>
                  <a:pt x="2005027" y="168420"/>
                  <a:pt x="2024370" y="177411"/>
                </a:cubicBezTo>
                <a:cubicBezTo>
                  <a:pt x="2033703" y="181759"/>
                  <a:pt x="2042995" y="186065"/>
                  <a:pt x="2052075" y="190919"/>
                </a:cubicBezTo>
                <a:cubicBezTo>
                  <a:pt x="2061071" y="195731"/>
                  <a:pt x="2069728" y="201092"/>
                  <a:pt x="2078175" y="206833"/>
                </a:cubicBezTo>
                <a:cubicBezTo>
                  <a:pt x="2081174" y="208859"/>
                  <a:pt x="2084130" y="210928"/>
                  <a:pt x="2086960" y="213165"/>
                </a:cubicBezTo>
                <a:cubicBezTo>
                  <a:pt x="2088902" y="214685"/>
                  <a:pt x="2090507" y="216584"/>
                  <a:pt x="2091183" y="218948"/>
                </a:cubicBezTo>
                <a:cubicBezTo>
                  <a:pt x="2091521" y="220257"/>
                  <a:pt x="2091774" y="221734"/>
                  <a:pt x="2091774" y="223127"/>
                </a:cubicBezTo>
                <a:cubicBezTo>
                  <a:pt x="2091774" y="225238"/>
                  <a:pt x="2090972" y="227010"/>
                  <a:pt x="2090169" y="228910"/>
                </a:cubicBezTo>
                <a:cubicBezTo>
                  <a:pt x="2088902" y="231949"/>
                  <a:pt x="2086242" y="234187"/>
                  <a:pt x="2083792" y="236213"/>
                </a:cubicBezTo>
                <a:cubicBezTo>
                  <a:pt x="2082229" y="237521"/>
                  <a:pt x="2080245" y="238661"/>
                  <a:pt x="2078555" y="239759"/>
                </a:cubicBezTo>
                <a:cubicBezTo>
                  <a:pt x="2077077" y="240729"/>
                  <a:pt x="2075557" y="241574"/>
                  <a:pt x="2074036" y="242460"/>
                </a:cubicBezTo>
                <a:cubicBezTo>
                  <a:pt x="2068841" y="245499"/>
                  <a:pt x="2063605" y="248370"/>
                  <a:pt x="2058283" y="251240"/>
                </a:cubicBezTo>
                <a:cubicBezTo>
                  <a:pt x="2048612" y="256475"/>
                  <a:pt x="2038560" y="260865"/>
                  <a:pt x="2028551" y="265381"/>
                </a:cubicBezTo>
                <a:cubicBezTo>
                  <a:pt x="2018837" y="269771"/>
                  <a:pt x="2009081" y="274119"/>
                  <a:pt x="1999283" y="278214"/>
                </a:cubicBezTo>
                <a:cubicBezTo>
                  <a:pt x="1984755" y="284292"/>
                  <a:pt x="1970185" y="290160"/>
                  <a:pt x="1955656" y="296238"/>
                </a:cubicBezTo>
                <a:cubicBezTo>
                  <a:pt x="1940030" y="302781"/>
                  <a:pt x="1924361" y="309282"/>
                  <a:pt x="1909073" y="316627"/>
                </a:cubicBezTo>
                <a:cubicBezTo>
                  <a:pt x="1908059" y="317133"/>
                  <a:pt x="1907003" y="317682"/>
                  <a:pt x="1905990" y="318189"/>
                </a:cubicBezTo>
                <a:cubicBezTo>
                  <a:pt x="1906961" y="318780"/>
                  <a:pt x="1907890" y="319371"/>
                  <a:pt x="1908862" y="319962"/>
                </a:cubicBezTo>
                <a:cubicBezTo>
                  <a:pt x="1913423" y="322832"/>
                  <a:pt x="1917942" y="325787"/>
                  <a:pt x="1922545" y="328615"/>
                </a:cubicBezTo>
                <a:cubicBezTo>
                  <a:pt x="1931921" y="334356"/>
                  <a:pt x="1941339" y="339886"/>
                  <a:pt x="1950884" y="345331"/>
                </a:cubicBezTo>
                <a:cubicBezTo>
                  <a:pt x="1960091" y="350565"/>
                  <a:pt x="1969340" y="355631"/>
                  <a:pt x="1978631" y="360696"/>
                </a:cubicBezTo>
                <a:cubicBezTo>
                  <a:pt x="1983741" y="363440"/>
                  <a:pt x="1988809" y="366268"/>
                  <a:pt x="1993877" y="369139"/>
                </a:cubicBezTo>
                <a:cubicBezTo>
                  <a:pt x="1998945" y="372009"/>
                  <a:pt x="2003760" y="375259"/>
                  <a:pt x="2008575" y="378510"/>
                </a:cubicBezTo>
                <a:cubicBezTo>
                  <a:pt x="2017148" y="384293"/>
                  <a:pt x="2025215" y="390836"/>
                  <a:pt x="2033112" y="397505"/>
                </a:cubicBezTo>
                <a:cubicBezTo>
                  <a:pt x="2036913" y="400713"/>
                  <a:pt x="2040714" y="403964"/>
                  <a:pt x="2044515" y="407172"/>
                </a:cubicBezTo>
                <a:cubicBezTo>
                  <a:pt x="2048316" y="410422"/>
                  <a:pt x="2052159" y="413715"/>
                  <a:pt x="2055749" y="417218"/>
                </a:cubicBezTo>
                <a:cubicBezTo>
                  <a:pt x="2057270" y="418696"/>
                  <a:pt x="2058748" y="420215"/>
                  <a:pt x="2060141" y="421735"/>
                </a:cubicBezTo>
                <a:cubicBezTo>
                  <a:pt x="2061915" y="423634"/>
                  <a:pt x="2063731" y="425787"/>
                  <a:pt x="2064449" y="428362"/>
                </a:cubicBezTo>
                <a:cubicBezTo>
                  <a:pt x="2064787" y="429629"/>
                  <a:pt x="2064829" y="430895"/>
                  <a:pt x="2064703" y="432161"/>
                </a:cubicBezTo>
                <a:cubicBezTo>
                  <a:pt x="2064534" y="433639"/>
                  <a:pt x="2064449" y="434989"/>
                  <a:pt x="2063858" y="436340"/>
                </a:cubicBezTo>
                <a:cubicBezTo>
                  <a:pt x="2063267" y="437691"/>
                  <a:pt x="2062422" y="438662"/>
                  <a:pt x="2061451" y="439759"/>
                </a:cubicBezTo>
                <a:cubicBezTo>
                  <a:pt x="2060268" y="441110"/>
                  <a:pt x="2058832" y="442377"/>
                  <a:pt x="2057227" y="443221"/>
                </a:cubicBezTo>
                <a:cubicBezTo>
                  <a:pt x="2054778" y="444529"/>
                  <a:pt x="2052708" y="445543"/>
                  <a:pt x="2050174" y="446640"/>
                </a:cubicBezTo>
                <a:cubicBezTo>
                  <a:pt x="2047936" y="447569"/>
                  <a:pt x="2045613" y="448371"/>
                  <a:pt x="2043290" y="449173"/>
                </a:cubicBezTo>
                <a:cubicBezTo>
                  <a:pt x="2040038" y="450270"/>
                  <a:pt x="2036786" y="451326"/>
                  <a:pt x="2033534" y="452381"/>
                </a:cubicBezTo>
                <a:cubicBezTo>
                  <a:pt x="2028509" y="453985"/>
                  <a:pt x="2023483" y="455547"/>
                  <a:pt x="2018415" y="457109"/>
                </a:cubicBezTo>
                <a:cubicBezTo>
                  <a:pt x="2005280" y="461203"/>
                  <a:pt x="1992103" y="465087"/>
                  <a:pt x="1979053" y="469350"/>
                </a:cubicBezTo>
                <a:cubicBezTo>
                  <a:pt x="1965116" y="473909"/>
                  <a:pt x="1951222" y="478552"/>
                  <a:pt x="1937158" y="482731"/>
                </a:cubicBezTo>
                <a:cubicBezTo>
                  <a:pt x="1923643" y="486784"/>
                  <a:pt x="1910086" y="490752"/>
                  <a:pt x="1896530" y="494593"/>
                </a:cubicBezTo>
                <a:cubicBezTo>
                  <a:pt x="1890195" y="496408"/>
                  <a:pt x="1883817" y="498054"/>
                  <a:pt x="1877482" y="499785"/>
                </a:cubicBezTo>
                <a:cubicBezTo>
                  <a:pt x="1875751" y="500249"/>
                  <a:pt x="1874019" y="500714"/>
                  <a:pt x="1872288" y="501178"/>
                </a:cubicBezTo>
                <a:cubicBezTo>
                  <a:pt x="1873766" y="502233"/>
                  <a:pt x="1875286" y="503246"/>
                  <a:pt x="1876807" y="504302"/>
                </a:cubicBezTo>
                <a:cubicBezTo>
                  <a:pt x="1885591" y="510000"/>
                  <a:pt x="1894545" y="515361"/>
                  <a:pt x="1903456" y="520849"/>
                </a:cubicBezTo>
                <a:cubicBezTo>
                  <a:pt x="1912789" y="526590"/>
                  <a:pt x="1922165" y="532246"/>
                  <a:pt x="1931668" y="537692"/>
                </a:cubicBezTo>
                <a:cubicBezTo>
                  <a:pt x="1940832" y="542968"/>
                  <a:pt x="1949955" y="548245"/>
                  <a:pt x="1959035" y="553648"/>
                </a:cubicBezTo>
                <a:cubicBezTo>
                  <a:pt x="1967988" y="558966"/>
                  <a:pt x="1976942" y="564243"/>
                  <a:pt x="1985557" y="570110"/>
                </a:cubicBezTo>
                <a:cubicBezTo>
                  <a:pt x="1994257" y="576020"/>
                  <a:pt x="2002493" y="582521"/>
                  <a:pt x="2010137" y="589697"/>
                </a:cubicBezTo>
                <a:cubicBezTo>
                  <a:pt x="2013136" y="592483"/>
                  <a:pt x="2016050" y="595353"/>
                  <a:pt x="2018837" y="598308"/>
                </a:cubicBezTo>
                <a:cubicBezTo>
                  <a:pt x="2021413" y="601052"/>
                  <a:pt x="2024328" y="603965"/>
                  <a:pt x="2024877" y="607890"/>
                </a:cubicBezTo>
                <a:cubicBezTo>
                  <a:pt x="2025257" y="610592"/>
                  <a:pt x="2024285" y="613167"/>
                  <a:pt x="2022934" y="615488"/>
                </a:cubicBezTo>
                <a:cubicBezTo>
                  <a:pt x="2021287" y="618274"/>
                  <a:pt x="2018415" y="620174"/>
                  <a:pt x="2015754" y="621905"/>
                </a:cubicBezTo>
                <a:cubicBezTo>
                  <a:pt x="2014065" y="623002"/>
                  <a:pt x="2012122" y="623889"/>
                  <a:pt x="2010306" y="624733"/>
                </a:cubicBezTo>
                <a:cubicBezTo>
                  <a:pt x="2008701" y="625493"/>
                  <a:pt x="2007096" y="626210"/>
                  <a:pt x="2005449" y="626886"/>
                </a:cubicBezTo>
                <a:cubicBezTo>
                  <a:pt x="2002620" y="628110"/>
                  <a:pt x="1999748" y="629165"/>
                  <a:pt x="1996876" y="630263"/>
                </a:cubicBezTo>
                <a:cubicBezTo>
                  <a:pt x="1986740" y="634146"/>
                  <a:pt x="1976308" y="637397"/>
                  <a:pt x="1965961" y="640731"/>
                </a:cubicBezTo>
                <a:cubicBezTo>
                  <a:pt x="1948857" y="646303"/>
                  <a:pt x="1931625" y="651453"/>
                  <a:pt x="1914352" y="656434"/>
                </a:cubicBezTo>
                <a:cubicBezTo>
                  <a:pt x="1903202" y="659642"/>
                  <a:pt x="1892011" y="662682"/>
                  <a:pt x="1880903" y="665932"/>
                </a:cubicBezTo>
                <a:cubicBezTo>
                  <a:pt x="1881917" y="666270"/>
                  <a:pt x="1882888" y="666649"/>
                  <a:pt x="1883902" y="666987"/>
                </a:cubicBezTo>
                <a:cubicBezTo>
                  <a:pt x="1888294" y="668507"/>
                  <a:pt x="1892686" y="670153"/>
                  <a:pt x="1897079" y="671799"/>
                </a:cubicBezTo>
                <a:cubicBezTo>
                  <a:pt x="1900415" y="673066"/>
                  <a:pt x="1903709" y="674459"/>
                  <a:pt x="1906961" y="675894"/>
                </a:cubicBezTo>
                <a:cubicBezTo>
                  <a:pt x="1911058" y="677709"/>
                  <a:pt x="1915154" y="679524"/>
                  <a:pt x="1919251" y="681339"/>
                </a:cubicBezTo>
                <a:cubicBezTo>
                  <a:pt x="1935638" y="688726"/>
                  <a:pt x="1952109" y="695987"/>
                  <a:pt x="1968833" y="702572"/>
                </a:cubicBezTo>
                <a:cubicBezTo>
                  <a:pt x="1976562" y="705611"/>
                  <a:pt x="1984375" y="708524"/>
                  <a:pt x="1992146" y="711479"/>
                </a:cubicBezTo>
                <a:cubicBezTo>
                  <a:pt x="2000930" y="714814"/>
                  <a:pt x="2009588" y="718233"/>
                  <a:pt x="2018204" y="721905"/>
                </a:cubicBezTo>
                <a:cubicBezTo>
                  <a:pt x="2025763" y="725113"/>
                  <a:pt x="2033154" y="728870"/>
                  <a:pt x="2040292" y="732965"/>
                </a:cubicBezTo>
                <a:cubicBezTo>
                  <a:pt x="2043459" y="734822"/>
                  <a:pt x="2046542" y="736933"/>
                  <a:pt x="2049541" y="739085"/>
                </a:cubicBezTo>
                <a:cubicBezTo>
                  <a:pt x="2050892" y="740056"/>
                  <a:pt x="2052244" y="741069"/>
                  <a:pt x="2053553" y="742125"/>
                </a:cubicBezTo>
                <a:cubicBezTo>
                  <a:pt x="2054144" y="742674"/>
                  <a:pt x="2054778" y="743222"/>
                  <a:pt x="2055411" y="743771"/>
                </a:cubicBezTo>
                <a:cubicBezTo>
                  <a:pt x="2056214" y="744531"/>
                  <a:pt x="2056763" y="745544"/>
                  <a:pt x="2057396" y="746473"/>
                </a:cubicBezTo>
                <a:cubicBezTo>
                  <a:pt x="2059255" y="749301"/>
                  <a:pt x="2058959" y="753100"/>
                  <a:pt x="2057396" y="755970"/>
                </a:cubicBezTo>
                <a:cubicBezTo>
                  <a:pt x="2056256" y="758039"/>
                  <a:pt x="2054736" y="759685"/>
                  <a:pt x="2052539" y="760614"/>
                </a:cubicBezTo>
                <a:cubicBezTo>
                  <a:pt x="2049414" y="761922"/>
                  <a:pt x="2046120" y="762133"/>
                  <a:pt x="2042783" y="762260"/>
                </a:cubicBezTo>
                <a:cubicBezTo>
                  <a:pt x="2037758" y="762513"/>
                  <a:pt x="2032647" y="762387"/>
                  <a:pt x="2027622" y="762344"/>
                </a:cubicBezTo>
                <a:cubicBezTo>
                  <a:pt x="2016937" y="762218"/>
                  <a:pt x="2006252" y="762175"/>
                  <a:pt x="1995567" y="762133"/>
                </a:cubicBezTo>
                <a:cubicBezTo>
                  <a:pt x="1983530" y="762133"/>
                  <a:pt x="1971494" y="762133"/>
                  <a:pt x="1959415" y="762133"/>
                </a:cubicBezTo>
                <a:cubicBezTo>
                  <a:pt x="1948054" y="762175"/>
                  <a:pt x="1936693" y="762471"/>
                  <a:pt x="1925333" y="762724"/>
                </a:cubicBezTo>
                <a:cubicBezTo>
                  <a:pt x="1903920" y="763231"/>
                  <a:pt x="1882508" y="763906"/>
                  <a:pt x="1861096" y="764117"/>
                </a:cubicBezTo>
                <a:cubicBezTo>
                  <a:pt x="1844245" y="764286"/>
                  <a:pt x="1827394" y="764371"/>
                  <a:pt x="1810542" y="764371"/>
                </a:cubicBezTo>
                <a:cubicBezTo>
                  <a:pt x="1803996" y="764413"/>
                  <a:pt x="1797366" y="764371"/>
                  <a:pt x="1790735" y="7643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4396409" y="1810054"/>
            <a:ext cx="228324" cy="329801"/>
          </a:xfrm>
          <a:custGeom>
            <a:rect b="b" l="l" r="r" t="t"/>
            <a:pathLst>
              <a:path extrusionOk="0" h="659601" w="456647">
                <a:moveTo>
                  <a:pt x="1935" y="655976"/>
                </a:moveTo>
                <a:cubicBezTo>
                  <a:pt x="-1190" y="651966"/>
                  <a:pt x="-472" y="645761"/>
                  <a:pt x="3667" y="642679"/>
                </a:cubicBezTo>
                <a:cubicBezTo>
                  <a:pt x="16084" y="633266"/>
                  <a:pt x="28585" y="623937"/>
                  <a:pt x="41973" y="615917"/>
                </a:cubicBezTo>
                <a:cubicBezTo>
                  <a:pt x="84375" y="588732"/>
                  <a:pt x="128551" y="564587"/>
                  <a:pt x="172136" y="539344"/>
                </a:cubicBezTo>
                <a:cubicBezTo>
                  <a:pt x="149161" y="529635"/>
                  <a:pt x="124539" y="524443"/>
                  <a:pt x="101606" y="514566"/>
                </a:cubicBezTo>
                <a:cubicBezTo>
                  <a:pt x="77026" y="503084"/>
                  <a:pt x="53756" y="491729"/>
                  <a:pt x="30063" y="479065"/>
                </a:cubicBezTo>
                <a:cubicBezTo>
                  <a:pt x="1471" y="462096"/>
                  <a:pt x="47252" y="444789"/>
                  <a:pt x="60851" y="437740"/>
                </a:cubicBezTo>
                <a:cubicBezTo>
                  <a:pt x="89907" y="424316"/>
                  <a:pt x="119597" y="412454"/>
                  <a:pt x="148612" y="398989"/>
                </a:cubicBezTo>
                <a:cubicBezTo>
                  <a:pt x="129016" y="394641"/>
                  <a:pt x="108828" y="392277"/>
                  <a:pt x="89950" y="385228"/>
                </a:cubicBezTo>
                <a:cubicBezTo>
                  <a:pt x="68791" y="376068"/>
                  <a:pt x="47632" y="365937"/>
                  <a:pt x="28162" y="353611"/>
                </a:cubicBezTo>
                <a:cubicBezTo>
                  <a:pt x="14183" y="336388"/>
                  <a:pt x="44380" y="323303"/>
                  <a:pt x="55825" y="315198"/>
                </a:cubicBezTo>
                <a:cubicBezTo>
                  <a:pt x="94933" y="289659"/>
                  <a:pt x="138180" y="271888"/>
                  <a:pt x="179738" y="250909"/>
                </a:cubicBezTo>
                <a:cubicBezTo>
                  <a:pt x="153764" y="233982"/>
                  <a:pt x="127706" y="217097"/>
                  <a:pt x="101268" y="200887"/>
                </a:cubicBezTo>
                <a:cubicBezTo>
                  <a:pt x="81968" y="190081"/>
                  <a:pt x="62160" y="179275"/>
                  <a:pt x="46703" y="163108"/>
                </a:cubicBezTo>
                <a:cubicBezTo>
                  <a:pt x="38678" y="155636"/>
                  <a:pt x="44127" y="144534"/>
                  <a:pt x="51686" y="139089"/>
                </a:cubicBezTo>
                <a:cubicBezTo>
                  <a:pt x="70987" y="123470"/>
                  <a:pt x="95482" y="116505"/>
                  <a:pt x="117275" y="105108"/>
                </a:cubicBezTo>
                <a:cubicBezTo>
                  <a:pt x="134379" y="96497"/>
                  <a:pt x="151526" y="87928"/>
                  <a:pt x="168884" y="79739"/>
                </a:cubicBezTo>
                <a:cubicBezTo>
                  <a:pt x="147598" y="74715"/>
                  <a:pt x="127326" y="66189"/>
                  <a:pt x="107223" y="57620"/>
                </a:cubicBezTo>
                <a:cubicBezTo>
                  <a:pt x="93286" y="52132"/>
                  <a:pt x="78800" y="47953"/>
                  <a:pt x="66046" y="39890"/>
                </a:cubicBezTo>
                <a:cubicBezTo>
                  <a:pt x="58275" y="35332"/>
                  <a:pt x="52320" y="32630"/>
                  <a:pt x="44887" y="28915"/>
                </a:cubicBezTo>
                <a:cubicBezTo>
                  <a:pt x="41424" y="27100"/>
                  <a:pt x="38678" y="23343"/>
                  <a:pt x="38932" y="19333"/>
                </a:cubicBezTo>
                <a:cubicBezTo>
                  <a:pt x="39439" y="8316"/>
                  <a:pt x="52489" y="10089"/>
                  <a:pt x="60302" y="8865"/>
                </a:cubicBezTo>
                <a:cubicBezTo>
                  <a:pt x="78040" y="6501"/>
                  <a:pt x="95651" y="3884"/>
                  <a:pt x="113474" y="2153"/>
                </a:cubicBezTo>
                <a:cubicBezTo>
                  <a:pt x="152582" y="-2237"/>
                  <a:pt x="192450" y="380"/>
                  <a:pt x="231051" y="7345"/>
                </a:cubicBezTo>
                <a:cubicBezTo>
                  <a:pt x="252464" y="8063"/>
                  <a:pt x="274129" y="9118"/>
                  <a:pt x="295373" y="10089"/>
                </a:cubicBezTo>
                <a:cubicBezTo>
                  <a:pt x="305255" y="10131"/>
                  <a:pt x="315096" y="11651"/>
                  <a:pt x="324978" y="11060"/>
                </a:cubicBezTo>
                <a:cubicBezTo>
                  <a:pt x="336635" y="10637"/>
                  <a:pt x="346306" y="7387"/>
                  <a:pt x="357498" y="5825"/>
                </a:cubicBezTo>
                <a:cubicBezTo>
                  <a:pt x="377432" y="2659"/>
                  <a:pt x="397662" y="1984"/>
                  <a:pt x="417807" y="3419"/>
                </a:cubicBezTo>
                <a:cubicBezTo>
                  <a:pt x="429083" y="4010"/>
                  <a:pt x="440444" y="4981"/>
                  <a:pt x="451720" y="3419"/>
                </a:cubicBezTo>
                <a:cubicBezTo>
                  <a:pt x="457253" y="2744"/>
                  <a:pt x="458773" y="11271"/>
                  <a:pt x="452903" y="12157"/>
                </a:cubicBezTo>
                <a:cubicBezTo>
                  <a:pt x="419454" y="15661"/>
                  <a:pt x="385287" y="11355"/>
                  <a:pt x="352134" y="19038"/>
                </a:cubicBezTo>
                <a:cubicBezTo>
                  <a:pt x="325781" y="26551"/>
                  <a:pt x="298244" y="22963"/>
                  <a:pt x="271257" y="22668"/>
                </a:cubicBezTo>
                <a:cubicBezTo>
                  <a:pt x="256307" y="22583"/>
                  <a:pt x="241398" y="23217"/>
                  <a:pt x="226490" y="21486"/>
                </a:cubicBezTo>
                <a:cubicBezTo>
                  <a:pt x="215298" y="19460"/>
                  <a:pt x="205247" y="17687"/>
                  <a:pt x="194013" y="16969"/>
                </a:cubicBezTo>
                <a:cubicBezTo>
                  <a:pt x="154313" y="14099"/>
                  <a:pt x="114572" y="17940"/>
                  <a:pt x="75252" y="23470"/>
                </a:cubicBezTo>
                <a:cubicBezTo>
                  <a:pt x="88894" y="32081"/>
                  <a:pt x="104605" y="36007"/>
                  <a:pt x="119260" y="42465"/>
                </a:cubicBezTo>
                <a:cubicBezTo>
                  <a:pt x="130747" y="47573"/>
                  <a:pt x="142446" y="52259"/>
                  <a:pt x="154018" y="56353"/>
                </a:cubicBezTo>
                <a:cubicBezTo>
                  <a:pt x="169137" y="62769"/>
                  <a:pt x="186115" y="62854"/>
                  <a:pt x="201192" y="68721"/>
                </a:cubicBezTo>
                <a:cubicBezTo>
                  <a:pt x="207865" y="72689"/>
                  <a:pt x="206683" y="82905"/>
                  <a:pt x="199418" y="85353"/>
                </a:cubicBezTo>
                <a:cubicBezTo>
                  <a:pt x="189198" y="90334"/>
                  <a:pt x="177035" y="96117"/>
                  <a:pt x="167448" y="101014"/>
                </a:cubicBezTo>
                <a:cubicBezTo>
                  <a:pt x="149161" y="110047"/>
                  <a:pt x="132436" y="118827"/>
                  <a:pt x="114361" y="127481"/>
                </a:cubicBezTo>
                <a:cubicBezTo>
                  <a:pt x="97383" y="135712"/>
                  <a:pt x="78927" y="141664"/>
                  <a:pt x="63934" y="153441"/>
                </a:cubicBezTo>
                <a:cubicBezTo>
                  <a:pt x="79560" y="168215"/>
                  <a:pt x="99157" y="177502"/>
                  <a:pt x="117444" y="188350"/>
                </a:cubicBezTo>
                <a:cubicBezTo>
                  <a:pt x="142446" y="205109"/>
                  <a:pt x="168715" y="220094"/>
                  <a:pt x="193252" y="237401"/>
                </a:cubicBezTo>
                <a:cubicBezTo>
                  <a:pt x="207401" y="247912"/>
                  <a:pt x="205796" y="259225"/>
                  <a:pt x="189958" y="266569"/>
                </a:cubicBezTo>
                <a:cubicBezTo>
                  <a:pt x="175768" y="274843"/>
                  <a:pt x="160564" y="281048"/>
                  <a:pt x="145698" y="288013"/>
                </a:cubicBezTo>
                <a:cubicBezTo>
                  <a:pt x="111742" y="304138"/>
                  <a:pt x="78209" y="321741"/>
                  <a:pt x="47336" y="343269"/>
                </a:cubicBezTo>
                <a:cubicBezTo>
                  <a:pt x="63850" y="351922"/>
                  <a:pt x="80025" y="360787"/>
                  <a:pt x="97256" y="367752"/>
                </a:cubicBezTo>
                <a:cubicBezTo>
                  <a:pt x="113094" y="373493"/>
                  <a:pt x="132099" y="376152"/>
                  <a:pt x="147894" y="379571"/>
                </a:cubicBezTo>
                <a:cubicBezTo>
                  <a:pt x="159635" y="382779"/>
                  <a:pt x="192915" y="385143"/>
                  <a:pt x="179907" y="404096"/>
                </a:cubicBezTo>
                <a:cubicBezTo>
                  <a:pt x="169982" y="410682"/>
                  <a:pt x="158072" y="414270"/>
                  <a:pt x="147345" y="419631"/>
                </a:cubicBezTo>
                <a:cubicBezTo>
                  <a:pt x="113854" y="435756"/>
                  <a:pt x="78336" y="447744"/>
                  <a:pt x="45985" y="466190"/>
                </a:cubicBezTo>
                <a:cubicBezTo>
                  <a:pt x="71916" y="478516"/>
                  <a:pt x="96580" y="492953"/>
                  <a:pt x="123652" y="502662"/>
                </a:cubicBezTo>
                <a:cubicBezTo>
                  <a:pt x="137842" y="509627"/>
                  <a:pt x="215721" y="523346"/>
                  <a:pt x="194984" y="547238"/>
                </a:cubicBezTo>
                <a:cubicBezTo>
                  <a:pt x="155623" y="572481"/>
                  <a:pt x="113051" y="592785"/>
                  <a:pt x="73859" y="618450"/>
                </a:cubicBezTo>
                <a:cubicBezTo>
                  <a:pt x="63047" y="625288"/>
                  <a:pt x="51982" y="631704"/>
                  <a:pt x="41212" y="638627"/>
                </a:cubicBezTo>
                <a:cubicBezTo>
                  <a:pt x="32343" y="644705"/>
                  <a:pt x="23812" y="651248"/>
                  <a:pt x="15154" y="657622"/>
                </a:cubicBezTo>
                <a:cubicBezTo>
                  <a:pt x="11100" y="660746"/>
                  <a:pt x="5145" y="660155"/>
                  <a:pt x="1935" y="6559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>
            <a:off x="4417016" y="1796529"/>
            <a:ext cx="1018118" cy="362690"/>
          </a:xfrm>
          <a:custGeom>
            <a:rect b="b" l="l" r="r" t="t"/>
            <a:pathLst>
              <a:path extrusionOk="0" h="725380" w="2036237">
                <a:moveTo>
                  <a:pt x="2018246" y="192014"/>
                </a:moveTo>
                <a:cubicBezTo>
                  <a:pt x="2013094" y="188974"/>
                  <a:pt x="2007772" y="186188"/>
                  <a:pt x="2002451" y="183402"/>
                </a:cubicBezTo>
                <a:cubicBezTo>
                  <a:pt x="1995820" y="180152"/>
                  <a:pt x="1989147" y="177071"/>
                  <a:pt x="1982474" y="173989"/>
                </a:cubicBezTo>
                <a:cubicBezTo>
                  <a:pt x="1975379" y="170654"/>
                  <a:pt x="1968284" y="167235"/>
                  <a:pt x="1961273" y="163816"/>
                </a:cubicBezTo>
                <a:cubicBezTo>
                  <a:pt x="1947336" y="157020"/>
                  <a:pt x="1933484" y="150055"/>
                  <a:pt x="1920729" y="143639"/>
                </a:cubicBezTo>
                <a:cubicBezTo>
                  <a:pt x="1914141" y="140346"/>
                  <a:pt x="1907468" y="137180"/>
                  <a:pt x="1900711" y="134268"/>
                </a:cubicBezTo>
                <a:cubicBezTo>
                  <a:pt x="1897121" y="132748"/>
                  <a:pt x="1893404" y="131355"/>
                  <a:pt x="1889941" y="129540"/>
                </a:cubicBezTo>
                <a:cubicBezTo>
                  <a:pt x="1887787" y="128400"/>
                  <a:pt x="1885633" y="127218"/>
                  <a:pt x="1884113" y="125234"/>
                </a:cubicBezTo>
                <a:cubicBezTo>
                  <a:pt x="1882973" y="123757"/>
                  <a:pt x="1882424" y="122068"/>
                  <a:pt x="1882128" y="120211"/>
                </a:cubicBezTo>
                <a:cubicBezTo>
                  <a:pt x="1881621" y="116665"/>
                  <a:pt x="1883353" y="113162"/>
                  <a:pt x="1886056" y="110967"/>
                </a:cubicBezTo>
                <a:cubicBezTo>
                  <a:pt x="1888167" y="109278"/>
                  <a:pt x="1890532" y="107843"/>
                  <a:pt x="1892771" y="106323"/>
                </a:cubicBezTo>
                <a:cubicBezTo>
                  <a:pt x="1899064" y="102144"/>
                  <a:pt x="1905441" y="98092"/>
                  <a:pt x="1911776" y="93955"/>
                </a:cubicBezTo>
                <a:cubicBezTo>
                  <a:pt x="1923517" y="85935"/>
                  <a:pt x="1934835" y="77323"/>
                  <a:pt x="1946238" y="68839"/>
                </a:cubicBezTo>
                <a:cubicBezTo>
                  <a:pt x="1951686" y="64744"/>
                  <a:pt x="1957177" y="60650"/>
                  <a:pt x="1962709" y="56597"/>
                </a:cubicBezTo>
                <a:cubicBezTo>
                  <a:pt x="1968960" y="52081"/>
                  <a:pt x="1975295" y="47648"/>
                  <a:pt x="1981672" y="43216"/>
                </a:cubicBezTo>
                <a:cubicBezTo>
                  <a:pt x="1987711" y="38995"/>
                  <a:pt x="1993708" y="34689"/>
                  <a:pt x="1999663" y="30299"/>
                </a:cubicBezTo>
                <a:cubicBezTo>
                  <a:pt x="2005703" y="25782"/>
                  <a:pt x="2011446" y="20801"/>
                  <a:pt x="2017148" y="15778"/>
                </a:cubicBezTo>
                <a:cubicBezTo>
                  <a:pt x="2022300" y="11262"/>
                  <a:pt x="2027537" y="6787"/>
                  <a:pt x="2033028" y="2650"/>
                </a:cubicBezTo>
                <a:cubicBezTo>
                  <a:pt x="2034084" y="1848"/>
                  <a:pt x="2035139" y="1046"/>
                  <a:pt x="2036237" y="244"/>
                </a:cubicBezTo>
                <a:cubicBezTo>
                  <a:pt x="2034295" y="329"/>
                  <a:pt x="2032394" y="413"/>
                  <a:pt x="2030494" y="455"/>
                </a:cubicBezTo>
                <a:cubicBezTo>
                  <a:pt x="2020527" y="709"/>
                  <a:pt x="2010517" y="624"/>
                  <a:pt x="2000508" y="709"/>
                </a:cubicBezTo>
                <a:cubicBezTo>
                  <a:pt x="1989865" y="835"/>
                  <a:pt x="1979180" y="1004"/>
                  <a:pt x="1968537" y="1046"/>
                </a:cubicBezTo>
                <a:cubicBezTo>
                  <a:pt x="1958106" y="1088"/>
                  <a:pt x="1947632" y="1046"/>
                  <a:pt x="1937158" y="962"/>
                </a:cubicBezTo>
                <a:cubicBezTo>
                  <a:pt x="1915872" y="793"/>
                  <a:pt x="1894587" y="118"/>
                  <a:pt x="1873301" y="33"/>
                </a:cubicBezTo>
                <a:cubicBezTo>
                  <a:pt x="1849988" y="-51"/>
                  <a:pt x="1826718" y="33"/>
                  <a:pt x="1803405" y="202"/>
                </a:cubicBezTo>
                <a:cubicBezTo>
                  <a:pt x="1780641" y="371"/>
                  <a:pt x="1757877" y="962"/>
                  <a:pt x="1735114" y="1468"/>
                </a:cubicBezTo>
                <a:cubicBezTo>
                  <a:pt x="1712603" y="1933"/>
                  <a:pt x="1690093" y="2270"/>
                  <a:pt x="1667540" y="2355"/>
                </a:cubicBezTo>
                <a:cubicBezTo>
                  <a:pt x="1650478" y="2439"/>
                  <a:pt x="1633458" y="2397"/>
                  <a:pt x="1616396" y="2397"/>
                </a:cubicBezTo>
                <a:cubicBezTo>
                  <a:pt x="1589451" y="2397"/>
                  <a:pt x="1562506" y="2397"/>
                  <a:pt x="1535561" y="2692"/>
                </a:cubicBezTo>
                <a:cubicBezTo>
                  <a:pt x="1511953" y="2988"/>
                  <a:pt x="1488345" y="3326"/>
                  <a:pt x="1464778" y="3874"/>
                </a:cubicBezTo>
                <a:cubicBezTo>
                  <a:pt x="1441930" y="4423"/>
                  <a:pt x="1419124" y="5099"/>
                  <a:pt x="1396276" y="5690"/>
                </a:cubicBezTo>
                <a:cubicBezTo>
                  <a:pt x="1350917" y="6871"/>
                  <a:pt x="1305559" y="7505"/>
                  <a:pt x="1260200" y="8222"/>
                </a:cubicBezTo>
                <a:cubicBezTo>
                  <a:pt x="1216446" y="8898"/>
                  <a:pt x="1172735" y="10333"/>
                  <a:pt x="1129023" y="12401"/>
                </a:cubicBezTo>
                <a:cubicBezTo>
                  <a:pt x="1082398" y="14596"/>
                  <a:pt x="1035814" y="17045"/>
                  <a:pt x="989189" y="19240"/>
                </a:cubicBezTo>
                <a:cubicBezTo>
                  <a:pt x="967861" y="20295"/>
                  <a:pt x="946533" y="21139"/>
                  <a:pt x="925248" y="21983"/>
                </a:cubicBezTo>
                <a:cubicBezTo>
                  <a:pt x="900963" y="22954"/>
                  <a:pt x="876637" y="24052"/>
                  <a:pt x="852353" y="25234"/>
                </a:cubicBezTo>
                <a:cubicBezTo>
                  <a:pt x="831321" y="26247"/>
                  <a:pt x="810288" y="27387"/>
                  <a:pt x="789256" y="28400"/>
                </a:cubicBezTo>
                <a:cubicBezTo>
                  <a:pt x="765268" y="29539"/>
                  <a:pt x="741279" y="30595"/>
                  <a:pt x="717248" y="31608"/>
                </a:cubicBezTo>
                <a:cubicBezTo>
                  <a:pt x="673495" y="33423"/>
                  <a:pt x="629741" y="35322"/>
                  <a:pt x="585987" y="37264"/>
                </a:cubicBezTo>
                <a:cubicBezTo>
                  <a:pt x="562421" y="38319"/>
                  <a:pt x="538855" y="39248"/>
                  <a:pt x="515289" y="40008"/>
                </a:cubicBezTo>
                <a:cubicBezTo>
                  <a:pt x="494003" y="40683"/>
                  <a:pt x="472718" y="41317"/>
                  <a:pt x="451432" y="42034"/>
                </a:cubicBezTo>
                <a:cubicBezTo>
                  <a:pt x="428922" y="42836"/>
                  <a:pt x="406411" y="43512"/>
                  <a:pt x="383901" y="44398"/>
                </a:cubicBezTo>
                <a:cubicBezTo>
                  <a:pt x="361602" y="45284"/>
                  <a:pt x="339345" y="46255"/>
                  <a:pt x="317046" y="47268"/>
                </a:cubicBezTo>
                <a:cubicBezTo>
                  <a:pt x="312864" y="47437"/>
                  <a:pt x="308726" y="47606"/>
                  <a:pt x="304544" y="47775"/>
                </a:cubicBezTo>
                <a:cubicBezTo>
                  <a:pt x="280176" y="53136"/>
                  <a:pt x="254836" y="50097"/>
                  <a:pt x="230003" y="49801"/>
                </a:cubicBezTo>
                <a:cubicBezTo>
                  <a:pt x="215052" y="49717"/>
                  <a:pt x="200101" y="50350"/>
                  <a:pt x="185235" y="48619"/>
                </a:cubicBezTo>
                <a:cubicBezTo>
                  <a:pt x="174044" y="46593"/>
                  <a:pt x="163992" y="44820"/>
                  <a:pt x="152758" y="44103"/>
                </a:cubicBezTo>
                <a:cubicBezTo>
                  <a:pt x="113059" y="41232"/>
                  <a:pt x="73317" y="45073"/>
                  <a:pt x="33998" y="50603"/>
                </a:cubicBezTo>
                <a:cubicBezTo>
                  <a:pt x="47639" y="59214"/>
                  <a:pt x="63350" y="63140"/>
                  <a:pt x="78005" y="69599"/>
                </a:cubicBezTo>
                <a:cubicBezTo>
                  <a:pt x="89492" y="74749"/>
                  <a:pt x="101149" y="79392"/>
                  <a:pt x="112763" y="83529"/>
                </a:cubicBezTo>
                <a:cubicBezTo>
                  <a:pt x="127882" y="89945"/>
                  <a:pt x="144860" y="90029"/>
                  <a:pt x="159938" y="95897"/>
                </a:cubicBezTo>
                <a:cubicBezTo>
                  <a:pt x="166610" y="99865"/>
                  <a:pt x="165428" y="110122"/>
                  <a:pt x="158164" y="112528"/>
                </a:cubicBezTo>
                <a:cubicBezTo>
                  <a:pt x="147943" y="117509"/>
                  <a:pt x="135780" y="123292"/>
                  <a:pt x="126193" y="128189"/>
                </a:cubicBezTo>
                <a:cubicBezTo>
                  <a:pt x="107906" y="137222"/>
                  <a:pt x="91182" y="146045"/>
                  <a:pt x="73106" y="154656"/>
                </a:cubicBezTo>
                <a:cubicBezTo>
                  <a:pt x="56128" y="162887"/>
                  <a:pt x="37672" y="168839"/>
                  <a:pt x="22679" y="180616"/>
                </a:cubicBezTo>
                <a:cubicBezTo>
                  <a:pt x="38306" y="195433"/>
                  <a:pt x="57944" y="204677"/>
                  <a:pt x="76231" y="215568"/>
                </a:cubicBezTo>
                <a:cubicBezTo>
                  <a:pt x="101233" y="232326"/>
                  <a:pt x="127502" y="247312"/>
                  <a:pt x="152040" y="264619"/>
                </a:cubicBezTo>
                <a:cubicBezTo>
                  <a:pt x="166188" y="275129"/>
                  <a:pt x="164583" y="286442"/>
                  <a:pt x="148746" y="293787"/>
                </a:cubicBezTo>
                <a:cubicBezTo>
                  <a:pt x="134555" y="302061"/>
                  <a:pt x="119351" y="308308"/>
                  <a:pt x="104485" y="315231"/>
                </a:cubicBezTo>
                <a:cubicBezTo>
                  <a:pt x="70530" y="331398"/>
                  <a:pt x="36996" y="348958"/>
                  <a:pt x="6124" y="370487"/>
                </a:cubicBezTo>
                <a:cubicBezTo>
                  <a:pt x="22637" y="379140"/>
                  <a:pt x="38812" y="388005"/>
                  <a:pt x="56044" y="394970"/>
                </a:cubicBezTo>
                <a:cubicBezTo>
                  <a:pt x="71881" y="400710"/>
                  <a:pt x="90886" y="403370"/>
                  <a:pt x="106724" y="406789"/>
                </a:cubicBezTo>
                <a:cubicBezTo>
                  <a:pt x="118464" y="409997"/>
                  <a:pt x="151744" y="412403"/>
                  <a:pt x="138736" y="431314"/>
                </a:cubicBezTo>
                <a:cubicBezTo>
                  <a:pt x="128812" y="437899"/>
                  <a:pt x="116902" y="441487"/>
                  <a:pt x="106175" y="446848"/>
                </a:cubicBezTo>
                <a:cubicBezTo>
                  <a:pt x="72684" y="463015"/>
                  <a:pt x="37165" y="474961"/>
                  <a:pt x="4815" y="493408"/>
                </a:cubicBezTo>
                <a:cubicBezTo>
                  <a:pt x="30746" y="505734"/>
                  <a:pt x="55410" y="520171"/>
                  <a:pt x="82439" y="529837"/>
                </a:cubicBezTo>
                <a:cubicBezTo>
                  <a:pt x="96630" y="536802"/>
                  <a:pt x="174550" y="550563"/>
                  <a:pt x="153814" y="574413"/>
                </a:cubicBezTo>
                <a:cubicBezTo>
                  <a:pt x="114452" y="599656"/>
                  <a:pt x="71881" y="619960"/>
                  <a:pt x="32689" y="645625"/>
                </a:cubicBezTo>
                <a:cubicBezTo>
                  <a:pt x="21877" y="652463"/>
                  <a:pt x="10812" y="658922"/>
                  <a:pt x="42" y="665802"/>
                </a:cubicBezTo>
                <a:cubicBezTo>
                  <a:pt x="42" y="665802"/>
                  <a:pt x="0" y="665802"/>
                  <a:pt x="0" y="665845"/>
                </a:cubicBezTo>
                <a:cubicBezTo>
                  <a:pt x="465" y="665845"/>
                  <a:pt x="887" y="665802"/>
                  <a:pt x="1309" y="665760"/>
                </a:cubicBezTo>
                <a:cubicBezTo>
                  <a:pt x="22172" y="664241"/>
                  <a:pt x="43036" y="662679"/>
                  <a:pt x="63941" y="662383"/>
                </a:cubicBezTo>
                <a:cubicBezTo>
                  <a:pt x="85691" y="662088"/>
                  <a:pt x="107399" y="662214"/>
                  <a:pt x="129149" y="661834"/>
                </a:cubicBezTo>
                <a:cubicBezTo>
                  <a:pt x="172945" y="661032"/>
                  <a:pt x="216657" y="658669"/>
                  <a:pt x="260453" y="658584"/>
                </a:cubicBezTo>
                <a:cubicBezTo>
                  <a:pt x="283766" y="658542"/>
                  <a:pt x="307078" y="658500"/>
                  <a:pt x="330391" y="658120"/>
                </a:cubicBezTo>
                <a:cubicBezTo>
                  <a:pt x="352479" y="657782"/>
                  <a:pt x="374567" y="656853"/>
                  <a:pt x="396655" y="656051"/>
                </a:cubicBezTo>
                <a:cubicBezTo>
                  <a:pt x="418786" y="655249"/>
                  <a:pt x="440958" y="655038"/>
                  <a:pt x="463088" y="655334"/>
                </a:cubicBezTo>
                <a:cubicBezTo>
                  <a:pt x="485514" y="655587"/>
                  <a:pt x="507982" y="656009"/>
                  <a:pt x="530408" y="656811"/>
                </a:cubicBezTo>
                <a:cubicBezTo>
                  <a:pt x="553932" y="657655"/>
                  <a:pt x="577456" y="658500"/>
                  <a:pt x="600938" y="659091"/>
                </a:cubicBezTo>
                <a:cubicBezTo>
                  <a:pt x="623617" y="659682"/>
                  <a:pt x="646254" y="659977"/>
                  <a:pt x="668891" y="660695"/>
                </a:cubicBezTo>
                <a:cubicBezTo>
                  <a:pt x="691402" y="661370"/>
                  <a:pt x="713912" y="662763"/>
                  <a:pt x="736380" y="664620"/>
                </a:cubicBezTo>
                <a:cubicBezTo>
                  <a:pt x="759440" y="666562"/>
                  <a:pt x="782457" y="669137"/>
                  <a:pt x="805474" y="671459"/>
                </a:cubicBezTo>
                <a:cubicBezTo>
                  <a:pt x="849101" y="675891"/>
                  <a:pt x="892855" y="678973"/>
                  <a:pt x="936566" y="682181"/>
                </a:cubicBezTo>
                <a:cubicBezTo>
                  <a:pt x="981714" y="685473"/>
                  <a:pt x="1026903" y="688681"/>
                  <a:pt x="1071966" y="692776"/>
                </a:cubicBezTo>
                <a:cubicBezTo>
                  <a:pt x="1089535" y="694380"/>
                  <a:pt x="1107104" y="696068"/>
                  <a:pt x="1124716" y="697546"/>
                </a:cubicBezTo>
                <a:cubicBezTo>
                  <a:pt x="1133669" y="698306"/>
                  <a:pt x="1142580" y="699065"/>
                  <a:pt x="1151534" y="699825"/>
                </a:cubicBezTo>
                <a:cubicBezTo>
                  <a:pt x="1160403" y="700585"/>
                  <a:pt x="1169314" y="701092"/>
                  <a:pt x="1178141" y="701725"/>
                </a:cubicBezTo>
                <a:cubicBezTo>
                  <a:pt x="1188403" y="702316"/>
                  <a:pt x="1198624" y="702949"/>
                  <a:pt x="1208887" y="703371"/>
                </a:cubicBezTo>
                <a:cubicBezTo>
                  <a:pt x="1221008" y="703878"/>
                  <a:pt x="1233086" y="704342"/>
                  <a:pt x="1245165" y="704680"/>
                </a:cubicBezTo>
                <a:cubicBezTo>
                  <a:pt x="1266915" y="705313"/>
                  <a:pt x="1288665" y="705693"/>
                  <a:pt x="1310416" y="706199"/>
                </a:cubicBezTo>
                <a:cubicBezTo>
                  <a:pt x="1334108" y="706790"/>
                  <a:pt x="1357801" y="707466"/>
                  <a:pt x="1381536" y="708479"/>
                </a:cubicBezTo>
                <a:cubicBezTo>
                  <a:pt x="1402864" y="709365"/>
                  <a:pt x="1424192" y="710589"/>
                  <a:pt x="1445478" y="711940"/>
                </a:cubicBezTo>
                <a:cubicBezTo>
                  <a:pt x="1469213" y="713418"/>
                  <a:pt x="1492990" y="714853"/>
                  <a:pt x="1516725" y="716161"/>
                </a:cubicBezTo>
                <a:cubicBezTo>
                  <a:pt x="1538813" y="717386"/>
                  <a:pt x="1560901" y="718314"/>
                  <a:pt x="1582989" y="719243"/>
                </a:cubicBezTo>
                <a:cubicBezTo>
                  <a:pt x="1604571" y="720129"/>
                  <a:pt x="1626110" y="720931"/>
                  <a:pt x="1647649" y="721818"/>
                </a:cubicBezTo>
                <a:cubicBezTo>
                  <a:pt x="1670623" y="722746"/>
                  <a:pt x="1693598" y="723802"/>
                  <a:pt x="1716573" y="724477"/>
                </a:cubicBezTo>
                <a:cubicBezTo>
                  <a:pt x="1761805" y="725828"/>
                  <a:pt x="1807037" y="725448"/>
                  <a:pt x="1852269" y="724730"/>
                </a:cubicBezTo>
                <a:cubicBezTo>
                  <a:pt x="1864052" y="724562"/>
                  <a:pt x="1875793" y="724139"/>
                  <a:pt x="1887534" y="723844"/>
                </a:cubicBezTo>
                <a:cubicBezTo>
                  <a:pt x="1898641" y="723549"/>
                  <a:pt x="1909706" y="723337"/>
                  <a:pt x="1920814" y="723169"/>
                </a:cubicBezTo>
                <a:cubicBezTo>
                  <a:pt x="1931372" y="723000"/>
                  <a:pt x="1941973" y="723042"/>
                  <a:pt x="1952531" y="723084"/>
                </a:cubicBezTo>
                <a:cubicBezTo>
                  <a:pt x="1963976" y="723126"/>
                  <a:pt x="1975464" y="723169"/>
                  <a:pt x="1986909" y="723253"/>
                </a:cubicBezTo>
                <a:cubicBezTo>
                  <a:pt x="1986951" y="723253"/>
                  <a:pt x="1986993" y="723253"/>
                  <a:pt x="1987036" y="723253"/>
                </a:cubicBezTo>
                <a:cubicBezTo>
                  <a:pt x="1984586" y="722113"/>
                  <a:pt x="1982179" y="720974"/>
                  <a:pt x="1979729" y="719834"/>
                </a:cubicBezTo>
                <a:cubicBezTo>
                  <a:pt x="1977364" y="718736"/>
                  <a:pt x="1974957" y="717765"/>
                  <a:pt x="1972550" y="716752"/>
                </a:cubicBezTo>
                <a:cubicBezTo>
                  <a:pt x="1967777" y="714726"/>
                  <a:pt x="1962920" y="712784"/>
                  <a:pt x="1958064" y="710927"/>
                </a:cubicBezTo>
                <a:cubicBezTo>
                  <a:pt x="1946956" y="706706"/>
                  <a:pt x="1935849" y="702527"/>
                  <a:pt x="1924784" y="698137"/>
                </a:cubicBezTo>
                <a:cubicBezTo>
                  <a:pt x="1915281" y="694380"/>
                  <a:pt x="1905905" y="690328"/>
                  <a:pt x="1896614" y="686191"/>
                </a:cubicBezTo>
                <a:cubicBezTo>
                  <a:pt x="1891250" y="683827"/>
                  <a:pt x="1885887" y="681421"/>
                  <a:pt x="1880565" y="679015"/>
                </a:cubicBezTo>
                <a:cubicBezTo>
                  <a:pt x="1875624" y="676778"/>
                  <a:pt x="1870725" y="674498"/>
                  <a:pt x="1865741" y="672430"/>
                </a:cubicBezTo>
                <a:cubicBezTo>
                  <a:pt x="1860716" y="670319"/>
                  <a:pt x="1855690" y="668293"/>
                  <a:pt x="1850580" y="666393"/>
                </a:cubicBezTo>
                <a:cubicBezTo>
                  <a:pt x="1845427" y="664452"/>
                  <a:pt x="1840232" y="662721"/>
                  <a:pt x="1835038" y="660864"/>
                </a:cubicBezTo>
                <a:cubicBezTo>
                  <a:pt x="1832546" y="659977"/>
                  <a:pt x="1830139" y="658880"/>
                  <a:pt x="1827731" y="657740"/>
                </a:cubicBezTo>
                <a:cubicBezTo>
                  <a:pt x="1826380" y="657064"/>
                  <a:pt x="1824986" y="656389"/>
                  <a:pt x="1823804" y="655460"/>
                </a:cubicBezTo>
                <a:cubicBezTo>
                  <a:pt x="1822368" y="654405"/>
                  <a:pt x="1820932" y="653434"/>
                  <a:pt x="1819834" y="652041"/>
                </a:cubicBezTo>
                <a:cubicBezTo>
                  <a:pt x="1818947" y="650902"/>
                  <a:pt x="1818018" y="649846"/>
                  <a:pt x="1817469" y="648538"/>
                </a:cubicBezTo>
                <a:cubicBezTo>
                  <a:pt x="1816540" y="646300"/>
                  <a:pt x="1816244" y="643557"/>
                  <a:pt x="1816877" y="641193"/>
                </a:cubicBezTo>
                <a:cubicBezTo>
                  <a:pt x="1817595" y="638618"/>
                  <a:pt x="1819454" y="636043"/>
                  <a:pt x="1821777" y="634692"/>
                </a:cubicBezTo>
                <a:cubicBezTo>
                  <a:pt x="1823212" y="633848"/>
                  <a:pt x="1824437" y="633299"/>
                  <a:pt x="1826000" y="632708"/>
                </a:cubicBezTo>
                <a:cubicBezTo>
                  <a:pt x="1827225" y="632244"/>
                  <a:pt x="1828492" y="631864"/>
                  <a:pt x="1829759" y="631484"/>
                </a:cubicBezTo>
                <a:cubicBezTo>
                  <a:pt x="1832166" y="630724"/>
                  <a:pt x="1834615" y="630006"/>
                  <a:pt x="1837023" y="629289"/>
                </a:cubicBezTo>
                <a:cubicBezTo>
                  <a:pt x="1842006" y="627769"/>
                  <a:pt x="1847032" y="626376"/>
                  <a:pt x="1852058" y="624941"/>
                </a:cubicBezTo>
                <a:cubicBezTo>
                  <a:pt x="1862912" y="621860"/>
                  <a:pt x="1873766" y="618820"/>
                  <a:pt x="1884620" y="615697"/>
                </a:cubicBezTo>
                <a:cubicBezTo>
                  <a:pt x="1906032" y="609491"/>
                  <a:pt x="1927318" y="602822"/>
                  <a:pt x="1948476" y="595646"/>
                </a:cubicBezTo>
                <a:cubicBezTo>
                  <a:pt x="1952109" y="594380"/>
                  <a:pt x="1955698" y="593113"/>
                  <a:pt x="1959288" y="591720"/>
                </a:cubicBezTo>
                <a:cubicBezTo>
                  <a:pt x="1962625" y="590454"/>
                  <a:pt x="1965961" y="589103"/>
                  <a:pt x="1969213" y="587583"/>
                </a:cubicBezTo>
                <a:cubicBezTo>
                  <a:pt x="1965919" y="584206"/>
                  <a:pt x="1962456" y="580956"/>
                  <a:pt x="1958993" y="577790"/>
                </a:cubicBezTo>
                <a:cubicBezTo>
                  <a:pt x="1956163" y="575426"/>
                  <a:pt x="1953333" y="573020"/>
                  <a:pt x="1950377" y="570825"/>
                </a:cubicBezTo>
                <a:cubicBezTo>
                  <a:pt x="1948434" y="569390"/>
                  <a:pt x="1946534" y="567955"/>
                  <a:pt x="1944633" y="566520"/>
                </a:cubicBezTo>
                <a:cubicBezTo>
                  <a:pt x="1942733" y="565084"/>
                  <a:pt x="1940706" y="563818"/>
                  <a:pt x="1938721" y="562467"/>
                </a:cubicBezTo>
                <a:cubicBezTo>
                  <a:pt x="1920940" y="551028"/>
                  <a:pt x="1902611" y="540475"/>
                  <a:pt x="1884409" y="529795"/>
                </a:cubicBezTo>
                <a:cubicBezTo>
                  <a:pt x="1875160" y="524350"/>
                  <a:pt x="1866037" y="518567"/>
                  <a:pt x="1856915" y="512910"/>
                </a:cubicBezTo>
                <a:cubicBezTo>
                  <a:pt x="1848088" y="507423"/>
                  <a:pt x="1839261" y="501977"/>
                  <a:pt x="1830730" y="496068"/>
                </a:cubicBezTo>
                <a:cubicBezTo>
                  <a:pt x="1828787" y="494717"/>
                  <a:pt x="1826887" y="493366"/>
                  <a:pt x="1824986" y="492015"/>
                </a:cubicBezTo>
                <a:cubicBezTo>
                  <a:pt x="1823930" y="491255"/>
                  <a:pt x="1822875" y="490496"/>
                  <a:pt x="1821819" y="489778"/>
                </a:cubicBezTo>
                <a:cubicBezTo>
                  <a:pt x="1820890" y="489060"/>
                  <a:pt x="1819918" y="488385"/>
                  <a:pt x="1818947" y="487667"/>
                </a:cubicBezTo>
                <a:cubicBezTo>
                  <a:pt x="1818060" y="486950"/>
                  <a:pt x="1817258" y="486274"/>
                  <a:pt x="1816413" y="485514"/>
                </a:cubicBezTo>
                <a:cubicBezTo>
                  <a:pt x="1815568" y="484586"/>
                  <a:pt x="1814681" y="483699"/>
                  <a:pt x="1814006" y="482602"/>
                </a:cubicBezTo>
                <a:cubicBezTo>
                  <a:pt x="1813414" y="481631"/>
                  <a:pt x="1812908" y="480491"/>
                  <a:pt x="1812612" y="479352"/>
                </a:cubicBezTo>
                <a:cubicBezTo>
                  <a:pt x="1811852" y="476566"/>
                  <a:pt x="1812570" y="473864"/>
                  <a:pt x="1813963" y="471416"/>
                </a:cubicBezTo>
                <a:cubicBezTo>
                  <a:pt x="1816540" y="467068"/>
                  <a:pt x="1821988" y="466097"/>
                  <a:pt x="1826464" y="464831"/>
                </a:cubicBezTo>
                <a:cubicBezTo>
                  <a:pt x="1831617" y="463395"/>
                  <a:pt x="1836769" y="462002"/>
                  <a:pt x="1841964" y="460609"/>
                </a:cubicBezTo>
                <a:cubicBezTo>
                  <a:pt x="1852818" y="457697"/>
                  <a:pt x="1863587" y="454700"/>
                  <a:pt x="1874357" y="451534"/>
                </a:cubicBezTo>
                <a:cubicBezTo>
                  <a:pt x="1884493" y="448579"/>
                  <a:pt x="1894629" y="445666"/>
                  <a:pt x="1904681" y="442500"/>
                </a:cubicBezTo>
                <a:cubicBezTo>
                  <a:pt x="1921489" y="437224"/>
                  <a:pt x="1938129" y="431652"/>
                  <a:pt x="1954938" y="426418"/>
                </a:cubicBezTo>
                <a:cubicBezTo>
                  <a:pt x="1963343" y="423800"/>
                  <a:pt x="1971789" y="421225"/>
                  <a:pt x="1980194" y="418566"/>
                </a:cubicBezTo>
                <a:cubicBezTo>
                  <a:pt x="1988260" y="416033"/>
                  <a:pt x="1996411" y="413585"/>
                  <a:pt x="2003887" y="411052"/>
                </a:cubicBezTo>
                <a:cubicBezTo>
                  <a:pt x="2004056" y="410968"/>
                  <a:pt x="2004267" y="410926"/>
                  <a:pt x="2004436" y="410841"/>
                </a:cubicBezTo>
                <a:lnTo>
                  <a:pt x="2004436" y="410841"/>
                </a:lnTo>
                <a:cubicBezTo>
                  <a:pt x="2005660" y="410377"/>
                  <a:pt x="2006885" y="409955"/>
                  <a:pt x="2008110" y="409448"/>
                </a:cubicBezTo>
                <a:cubicBezTo>
                  <a:pt x="2006547" y="407929"/>
                  <a:pt x="2004942" y="406493"/>
                  <a:pt x="2003295" y="405058"/>
                </a:cubicBezTo>
                <a:cubicBezTo>
                  <a:pt x="1997552" y="400077"/>
                  <a:pt x="1991808" y="395181"/>
                  <a:pt x="1985980" y="390284"/>
                </a:cubicBezTo>
                <a:cubicBezTo>
                  <a:pt x="1979602" y="384881"/>
                  <a:pt x="1972972" y="379858"/>
                  <a:pt x="1967228" y="375594"/>
                </a:cubicBezTo>
                <a:cubicBezTo>
                  <a:pt x="1964821" y="373948"/>
                  <a:pt x="1962414" y="372344"/>
                  <a:pt x="1960006" y="370740"/>
                </a:cubicBezTo>
                <a:cubicBezTo>
                  <a:pt x="1957726" y="369220"/>
                  <a:pt x="1955361" y="367869"/>
                  <a:pt x="1953038" y="366434"/>
                </a:cubicBezTo>
                <a:cubicBezTo>
                  <a:pt x="1948603" y="363733"/>
                  <a:pt x="1944000" y="361200"/>
                  <a:pt x="1939396" y="358709"/>
                </a:cubicBezTo>
                <a:cubicBezTo>
                  <a:pt x="1929978" y="353602"/>
                  <a:pt x="1920560" y="348578"/>
                  <a:pt x="1911269" y="343260"/>
                </a:cubicBezTo>
                <a:cubicBezTo>
                  <a:pt x="1901724" y="337814"/>
                  <a:pt x="1892222" y="332411"/>
                  <a:pt x="1882888" y="326670"/>
                </a:cubicBezTo>
                <a:cubicBezTo>
                  <a:pt x="1873850" y="321098"/>
                  <a:pt x="1864897" y="315315"/>
                  <a:pt x="1855817" y="309786"/>
                </a:cubicBezTo>
                <a:cubicBezTo>
                  <a:pt x="1851298" y="307042"/>
                  <a:pt x="1845976" y="303327"/>
                  <a:pt x="1845976" y="297375"/>
                </a:cubicBezTo>
                <a:cubicBezTo>
                  <a:pt x="1845976" y="295054"/>
                  <a:pt x="1846652" y="292647"/>
                  <a:pt x="1848088" y="290832"/>
                </a:cubicBezTo>
                <a:cubicBezTo>
                  <a:pt x="1849693" y="288764"/>
                  <a:pt x="1852058" y="287498"/>
                  <a:pt x="1854296" y="286231"/>
                </a:cubicBezTo>
                <a:cubicBezTo>
                  <a:pt x="1863376" y="281081"/>
                  <a:pt x="1872879" y="276691"/>
                  <a:pt x="1882339" y="272386"/>
                </a:cubicBezTo>
                <a:cubicBezTo>
                  <a:pt x="1893109" y="267489"/>
                  <a:pt x="1904089" y="263015"/>
                  <a:pt x="1915028" y="258456"/>
                </a:cubicBezTo>
                <a:cubicBezTo>
                  <a:pt x="1924572" y="254488"/>
                  <a:pt x="1934117" y="250520"/>
                  <a:pt x="1943662" y="246636"/>
                </a:cubicBezTo>
                <a:cubicBezTo>
                  <a:pt x="1954389" y="242246"/>
                  <a:pt x="1964990" y="237772"/>
                  <a:pt x="1975590" y="233171"/>
                </a:cubicBezTo>
                <a:cubicBezTo>
                  <a:pt x="1986444" y="228443"/>
                  <a:pt x="1997214" y="223462"/>
                  <a:pt x="2007181" y="218776"/>
                </a:cubicBezTo>
                <a:cubicBezTo>
                  <a:pt x="2011742" y="216455"/>
                  <a:pt x="2016261" y="214133"/>
                  <a:pt x="2020780" y="211685"/>
                </a:cubicBezTo>
                <a:cubicBezTo>
                  <a:pt x="2025764" y="208983"/>
                  <a:pt x="2030747" y="206197"/>
                  <a:pt x="2035562" y="203158"/>
                </a:cubicBezTo>
                <a:cubicBezTo>
                  <a:pt x="2034506" y="202398"/>
                  <a:pt x="2033408" y="201638"/>
                  <a:pt x="2032310" y="200921"/>
                </a:cubicBezTo>
                <a:cubicBezTo>
                  <a:pt x="2027749" y="197839"/>
                  <a:pt x="2023018" y="194884"/>
                  <a:pt x="2018246" y="1920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>
            <a:off x="7417677" y="2863804"/>
            <a:ext cx="704443" cy="604884"/>
          </a:xfrm>
          <a:custGeom>
            <a:rect b="b" l="l" r="r" t="t"/>
            <a:pathLst>
              <a:path extrusionOk="0" h="1209768" w="1408887">
                <a:moveTo>
                  <a:pt x="1404942" y="547555"/>
                </a:moveTo>
                <a:cubicBezTo>
                  <a:pt x="1402349" y="491808"/>
                  <a:pt x="1395841" y="434005"/>
                  <a:pt x="1380484" y="379808"/>
                </a:cubicBezTo>
                <a:cubicBezTo>
                  <a:pt x="1353969" y="283365"/>
                  <a:pt x="1314126" y="180045"/>
                  <a:pt x="1231708" y="118042"/>
                </a:cubicBezTo>
                <a:cubicBezTo>
                  <a:pt x="1195359" y="96087"/>
                  <a:pt x="1156475" y="77402"/>
                  <a:pt x="1116378" y="63366"/>
                </a:cubicBezTo>
                <a:cubicBezTo>
                  <a:pt x="1081889" y="53249"/>
                  <a:pt x="1046301" y="47161"/>
                  <a:pt x="1011164" y="39833"/>
                </a:cubicBezTo>
                <a:cubicBezTo>
                  <a:pt x="1004683" y="38509"/>
                  <a:pt x="998175" y="37410"/>
                  <a:pt x="991666" y="36480"/>
                </a:cubicBezTo>
                <a:cubicBezTo>
                  <a:pt x="989919" y="29744"/>
                  <a:pt x="985523" y="24389"/>
                  <a:pt x="977802" y="25601"/>
                </a:cubicBezTo>
                <a:cubicBezTo>
                  <a:pt x="952950" y="-4865"/>
                  <a:pt x="884705" y="-7881"/>
                  <a:pt x="854076" y="15173"/>
                </a:cubicBezTo>
                <a:cubicBezTo>
                  <a:pt x="848666" y="18780"/>
                  <a:pt x="845059" y="23853"/>
                  <a:pt x="843030" y="29575"/>
                </a:cubicBezTo>
                <a:cubicBezTo>
                  <a:pt x="814459" y="30956"/>
                  <a:pt x="785971" y="34535"/>
                  <a:pt x="757851" y="40002"/>
                </a:cubicBezTo>
                <a:cubicBezTo>
                  <a:pt x="710710" y="48796"/>
                  <a:pt x="665006" y="65931"/>
                  <a:pt x="621529" y="85913"/>
                </a:cubicBezTo>
                <a:cubicBezTo>
                  <a:pt x="584645" y="106459"/>
                  <a:pt x="546803" y="126553"/>
                  <a:pt x="513948" y="153271"/>
                </a:cubicBezTo>
                <a:cubicBezTo>
                  <a:pt x="491491" y="174211"/>
                  <a:pt x="470301" y="196842"/>
                  <a:pt x="451394" y="221108"/>
                </a:cubicBezTo>
                <a:cubicBezTo>
                  <a:pt x="433868" y="245712"/>
                  <a:pt x="417920" y="271387"/>
                  <a:pt x="401521" y="296752"/>
                </a:cubicBezTo>
                <a:cubicBezTo>
                  <a:pt x="368271" y="354387"/>
                  <a:pt x="344941" y="417602"/>
                  <a:pt x="324315" y="480704"/>
                </a:cubicBezTo>
                <a:cubicBezTo>
                  <a:pt x="311072" y="526897"/>
                  <a:pt x="293264" y="571877"/>
                  <a:pt x="282528" y="618746"/>
                </a:cubicBezTo>
                <a:cubicBezTo>
                  <a:pt x="278668" y="635881"/>
                  <a:pt x="275653" y="653299"/>
                  <a:pt x="274328" y="670829"/>
                </a:cubicBezTo>
                <a:cubicBezTo>
                  <a:pt x="274300" y="675761"/>
                  <a:pt x="273004" y="681369"/>
                  <a:pt x="275399" y="685907"/>
                </a:cubicBezTo>
                <a:cubicBezTo>
                  <a:pt x="275427" y="685935"/>
                  <a:pt x="275484" y="685963"/>
                  <a:pt x="275512" y="685991"/>
                </a:cubicBezTo>
                <a:cubicBezTo>
                  <a:pt x="257845" y="689289"/>
                  <a:pt x="242065" y="699406"/>
                  <a:pt x="228709" y="711215"/>
                </a:cubicBezTo>
                <a:cubicBezTo>
                  <a:pt x="213635" y="724292"/>
                  <a:pt x="198137" y="736890"/>
                  <a:pt x="183710" y="750643"/>
                </a:cubicBezTo>
                <a:cubicBezTo>
                  <a:pt x="126905" y="807207"/>
                  <a:pt x="72692" y="867266"/>
                  <a:pt x="30595" y="935779"/>
                </a:cubicBezTo>
                <a:cubicBezTo>
                  <a:pt x="-113898" y="1174520"/>
                  <a:pt x="293912" y="1082079"/>
                  <a:pt x="411157" y="1118999"/>
                </a:cubicBezTo>
                <a:cubicBezTo>
                  <a:pt x="451366" y="1128046"/>
                  <a:pt x="490138" y="1144082"/>
                  <a:pt x="525501" y="1165670"/>
                </a:cubicBezTo>
                <a:cubicBezTo>
                  <a:pt x="561229" y="1185850"/>
                  <a:pt x="588646" y="1210566"/>
                  <a:pt x="632462" y="1209749"/>
                </a:cubicBezTo>
                <a:cubicBezTo>
                  <a:pt x="704229" y="1210594"/>
                  <a:pt x="771686" y="1176436"/>
                  <a:pt x="829055" y="1135881"/>
                </a:cubicBezTo>
                <a:cubicBezTo>
                  <a:pt x="875772" y="1099158"/>
                  <a:pt x="914911" y="1054065"/>
                  <a:pt x="954472" y="1010014"/>
                </a:cubicBezTo>
                <a:cubicBezTo>
                  <a:pt x="977971" y="980619"/>
                  <a:pt x="1005247" y="954578"/>
                  <a:pt x="1029057" y="925436"/>
                </a:cubicBezTo>
                <a:cubicBezTo>
                  <a:pt x="1046301" y="906441"/>
                  <a:pt x="1060897" y="883950"/>
                  <a:pt x="1067068" y="858839"/>
                </a:cubicBezTo>
                <a:cubicBezTo>
                  <a:pt x="1067322" y="857796"/>
                  <a:pt x="1067434" y="856782"/>
                  <a:pt x="1067519" y="855767"/>
                </a:cubicBezTo>
                <a:cubicBezTo>
                  <a:pt x="1127396" y="857514"/>
                  <a:pt x="1185723" y="843789"/>
                  <a:pt x="1241654" y="823356"/>
                </a:cubicBezTo>
                <a:cubicBezTo>
                  <a:pt x="1266620" y="816113"/>
                  <a:pt x="1289302" y="803769"/>
                  <a:pt x="1311365" y="790297"/>
                </a:cubicBezTo>
                <a:cubicBezTo>
                  <a:pt x="1344051" y="771696"/>
                  <a:pt x="1375722" y="749122"/>
                  <a:pt x="1401053" y="721192"/>
                </a:cubicBezTo>
                <a:cubicBezTo>
                  <a:pt x="1402490" y="719078"/>
                  <a:pt x="1403167" y="717021"/>
                  <a:pt x="1403279" y="715076"/>
                </a:cubicBezTo>
                <a:cubicBezTo>
                  <a:pt x="1403505" y="714005"/>
                  <a:pt x="1403617" y="712906"/>
                  <a:pt x="1403533" y="711807"/>
                </a:cubicBezTo>
                <a:cubicBezTo>
                  <a:pt x="1403871" y="697095"/>
                  <a:pt x="1405393" y="683793"/>
                  <a:pt x="1406773" y="668151"/>
                </a:cubicBezTo>
                <a:cubicBezTo>
                  <a:pt x="1411169" y="627652"/>
                  <a:pt x="1407788" y="588308"/>
                  <a:pt x="1404942" y="5475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4" name="Google Shape;1834;p37"/>
          <p:cNvGrpSpPr/>
          <p:nvPr/>
        </p:nvGrpSpPr>
        <p:grpSpPr>
          <a:xfrm>
            <a:off x="7417677" y="2863804"/>
            <a:ext cx="704443" cy="604884"/>
            <a:chOff x="14835355" y="5727607"/>
            <a:chExt cx="1408887" cy="1209768"/>
          </a:xfrm>
        </p:grpSpPr>
        <p:sp>
          <p:nvSpPr>
            <p:cNvPr id="1835" name="Google Shape;1835;p37"/>
            <p:cNvSpPr/>
            <p:nvPr/>
          </p:nvSpPr>
          <p:spPr>
            <a:xfrm>
              <a:off x="14835355" y="5727607"/>
              <a:ext cx="1408887" cy="1209768"/>
            </a:xfrm>
            <a:custGeom>
              <a:rect b="b" l="l" r="r" t="t"/>
              <a:pathLst>
                <a:path extrusionOk="0" h="1209768" w="1408887">
                  <a:moveTo>
                    <a:pt x="1404942" y="547555"/>
                  </a:moveTo>
                  <a:cubicBezTo>
                    <a:pt x="1402349" y="491808"/>
                    <a:pt x="1395841" y="434005"/>
                    <a:pt x="1380484" y="379808"/>
                  </a:cubicBezTo>
                  <a:cubicBezTo>
                    <a:pt x="1353969" y="283365"/>
                    <a:pt x="1314126" y="180045"/>
                    <a:pt x="1231708" y="118042"/>
                  </a:cubicBezTo>
                  <a:cubicBezTo>
                    <a:pt x="1195359" y="96087"/>
                    <a:pt x="1156475" y="77402"/>
                    <a:pt x="1116378" y="63366"/>
                  </a:cubicBezTo>
                  <a:cubicBezTo>
                    <a:pt x="1081889" y="53249"/>
                    <a:pt x="1046301" y="47161"/>
                    <a:pt x="1011164" y="39833"/>
                  </a:cubicBezTo>
                  <a:cubicBezTo>
                    <a:pt x="1004683" y="38509"/>
                    <a:pt x="998175" y="37410"/>
                    <a:pt x="991666" y="36480"/>
                  </a:cubicBezTo>
                  <a:cubicBezTo>
                    <a:pt x="989919" y="29744"/>
                    <a:pt x="985523" y="24389"/>
                    <a:pt x="977802" y="25601"/>
                  </a:cubicBezTo>
                  <a:cubicBezTo>
                    <a:pt x="952950" y="-4865"/>
                    <a:pt x="884705" y="-7881"/>
                    <a:pt x="854076" y="15173"/>
                  </a:cubicBezTo>
                  <a:cubicBezTo>
                    <a:pt x="848666" y="18780"/>
                    <a:pt x="845059" y="23853"/>
                    <a:pt x="843030" y="29575"/>
                  </a:cubicBezTo>
                  <a:cubicBezTo>
                    <a:pt x="814459" y="30956"/>
                    <a:pt x="785971" y="34535"/>
                    <a:pt x="757851" y="40002"/>
                  </a:cubicBezTo>
                  <a:cubicBezTo>
                    <a:pt x="710710" y="48796"/>
                    <a:pt x="665006" y="65931"/>
                    <a:pt x="621529" y="85913"/>
                  </a:cubicBezTo>
                  <a:cubicBezTo>
                    <a:pt x="584645" y="106459"/>
                    <a:pt x="546803" y="126553"/>
                    <a:pt x="513948" y="153271"/>
                  </a:cubicBezTo>
                  <a:cubicBezTo>
                    <a:pt x="491491" y="174211"/>
                    <a:pt x="470301" y="196842"/>
                    <a:pt x="451394" y="221108"/>
                  </a:cubicBezTo>
                  <a:cubicBezTo>
                    <a:pt x="433868" y="245712"/>
                    <a:pt x="417920" y="271387"/>
                    <a:pt x="401521" y="296752"/>
                  </a:cubicBezTo>
                  <a:cubicBezTo>
                    <a:pt x="368271" y="354387"/>
                    <a:pt x="344941" y="417602"/>
                    <a:pt x="324315" y="480704"/>
                  </a:cubicBezTo>
                  <a:cubicBezTo>
                    <a:pt x="311072" y="526897"/>
                    <a:pt x="293264" y="571877"/>
                    <a:pt x="282528" y="618746"/>
                  </a:cubicBezTo>
                  <a:cubicBezTo>
                    <a:pt x="278668" y="635881"/>
                    <a:pt x="275653" y="653299"/>
                    <a:pt x="274328" y="670829"/>
                  </a:cubicBezTo>
                  <a:cubicBezTo>
                    <a:pt x="274300" y="675761"/>
                    <a:pt x="273004" y="681369"/>
                    <a:pt x="275399" y="685907"/>
                  </a:cubicBezTo>
                  <a:cubicBezTo>
                    <a:pt x="275427" y="685935"/>
                    <a:pt x="275484" y="685963"/>
                    <a:pt x="275512" y="685991"/>
                  </a:cubicBezTo>
                  <a:cubicBezTo>
                    <a:pt x="257845" y="689289"/>
                    <a:pt x="242065" y="699406"/>
                    <a:pt x="228709" y="711215"/>
                  </a:cubicBezTo>
                  <a:cubicBezTo>
                    <a:pt x="213635" y="724292"/>
                    <a:pt x="198137" y="736890"/>
                    <a:pt x="183710" y="750643"/>
                  </a:cubicBezTo>
                  <a:cubicBezTo>
                    <a:pt x="126905" y="807207"/>
                    <a:pt x="72692" y="867266"/>
                    <a:pt x="30595" y="935779"/>
                  </a:cubicBezTo>
                  <a:cubicBezTo>
                    <a:pt x="-113898" y="1174520"/>
                    <a:pt x="293912" y="1082079"/>
                    <a:pt x="411157" y="1118999"/>
                  </a:cubicBezTo>
                  <a:cubicBezTo>
                    <a:pt x="451366" y="1128046"/>
                    <a:pt x="490138" y="1144082"/>
                    <a:pt x="525501" y="1165670"/>
                  </a:cubicBezTo>
                  <a:cubicBezTo>
                    <a:pt x="561229" y="1185850"/>
                    <a:pt x="588646" y="1210566"/>
                    <a:pt x="632462" y="1209749"/>
                  </a:cubicBezTo>
                  <a:cubicBezTo>
                    <a:pt x="704229" y="1210594"/>
                    <a:pt x="771686" y="1176436"/>
                    <a:pt x="829055" y="1135881"/>
                  </a:cubicBezTo>
                  <a:cubicBezTo>
                    <a:pt x="875772" y="1099158"/>
                    <a:pt x="914911" y="1054065"/>
                    <a:pt x="954472" y="1010014"/>
                  </a:cubicBezTo>
                  <a:cubicBezTo>
                    <a:pt x="977971" y="980619"/>
                    <a:pt x="1005247" y="954578"/>
                    <a:pt x="1029057" y="925436"/>
                  </a:cubicBezTo>
                  <a:cubicBezTo>
                    <a:pt x="1046301" y="906441"/>
                    <a:pt x="1060897" y="883950"/>
                    <a:pt x="1067068" y="858839"/>
                  </a:cubicBezTo>
                  <a:cubicBezTo>
                    <a:pt x="1067322" y="857796"/>
                    <a:pt x="1067434" y="856782"/>
                    <a:pt x="1067519" y="855767"/>
                  </a:cubicBezTo>
                  <a:cubicBezTo>
                    <a:pt x="1127396" y="857514"/>
                    <a:pt x="1185723" y="843789"/>
                    <a:pt x="1241654" y="823356"/>
                  </a:cubicBezTo>
                  <a:cubicBezTo>
                    <a:pt x="1266620" y="816113"/>
                    <a:pt x="1289302" y="803769"/>
                    <a:pt x="1311365" y="790297"/>
                  </a:cubicBezTo>
                  <a:cubicBezTo>
                    <a:pt x="1344051" y="771696"/>
                    <a:pt x="1375722" y="749122"/>
                    <a:pt x="1401053" y="721192"/>
                  </a:cubicBezTo>
                  <a:cubicBezTo>
                    <a:pt x="1402490" y="719078"/>
                    <a:pt x="1403167" y="717021"/>
                    <a:pt x="1403279" y="715076"/>
                  </a:cubicBezTo>
                  <a:cubicBezTo>
                    <a:pt x="1403505" y="714005"/>
                    <a:pt x="1403617" y="712906"/>
                    <a:pt x="1403533" y="711807"/>
                  </a:cubicBezTo>
                  <a:cubicBezTo>
                    <a:pt x="1403871" y="697095"/>
                    <a:pt x="1405393" y="683793"/>
                    <a:pt x="1406773" y="668151"/>
                  </a:cubicBezTo>
                  <a:cubicBezTo>
                    <a:pt x="1411169" y="627652"/>
                    <a:pt x="1407788" y="588308"/>
                    <a:pt x="1404942" y="547555"/>
                  </a:cubicBezTo>
                  <a:close/>
                  <a:moveTo>
                    <a:pt x="873096" y="27912"/>
                  </a:moveTo>
                  <a:cubicBezTo>
                    <a:pt x="899639" y="14919"/>
                    <a:pt x="946328" y="16075"/>
                    <a:pt x="969321" y="35719"/>
                  </a:cubicBezTo>
                  <a:cubicBezTo>
                    <a:pt x="968898" y="38678"/>
                    <a:pt x="971293" y="41130"/>
                    <a:pt x="971378" y="43976"/>
                  </a:cubicBezTo>
                  <a:cubicBezTo>
                    <a:pt x="967574" y="59703"/>
                    <a:pt x="951738" y="66044"/>
                    <a:pt x="936861" y="67171"/>
                  </a:cubicBezTo>
                  <a:cubicBezTo>
                    <a:pt x="914263" y="66833"/>
                    <a:pt x="889438" y="66748"/>
                    <a:pt x="869658" y="54460"/>
                  </a:cubicBezTo>
                  <a:cubicBezTo>
                    <a:pt x="858274" y="46654"/>
                    <a:pt x="860134" y="32703"/>
                    <a:pt x="873096" y="27912"/>
                  </a:cubicBezTo>
                  <a:close/>
                  <a:moveTo>
                    <a:pt x="1009361" y="915769"/>
                  </a:moveTo>
                  <a:cubicBezTo>
                    <a:pt x="984621" y="945615"/>
                    <a:pt x="956613" y="972587"/>
                    <a:pt x="932578" y="1003025"/>
                  </a:cubicBezTo>
                  <a:cubicBezTo>
                    <a:pt x="899610" y="1038902"/>
                    <a:pt x="866925" y="1076273"/>
                    <a:pt x="829703" y="1108092"/>
                  </a:cubicBezTo>
                  <a:cubicBezTo>
                    <a:pt x="801215" y="1131230"/>
                    <a:pt x="769319" y="1150761"/>
                    <a:pt x="735759" y="1165586"/>
                  </a:cubicBezTo>
                  <a:cubicBezTo>
                    <a:pt x="689126" y="1183877"/>
                    <a:pt x="633561" y="1200702"/>
                    <a:pt x="585828" y="1177366"/>
                  </a:cubicBezTo>
                  <a:cubicBezTo>
                    <a:pt x="519048" y="1133823"/>
                    <a:pt x="451028" y="1098453"/>
                    <a:pt x="370300" y="1090449"/>
                  </a:cubicBezTo>
                  <a:cubicBezTo>
                    <a:pt x="266242" y="1079768"/>
                    <a:pt x="159083" y="1099806"/>
                    <a:pt x="57645" y="1067254"/>
                  </a:cubicBezTo>
                  <a:cubicBezTo>
                    <a:pt x="-18941" y="1039212"/>
                    <a:pt x="42345" y="951872"/>
                    <a:pt x="71396" y="908723"/>
                  </a:cubicBezTo>
                  <a:cubicBezTo>
                    <a:pt x="125101" y="834010"/>
                    <a:pt x="187063" y="763523"/>
                    <a:pt x="257563" y="704310"/>
                  </a:cubicBezTo>
                  <a:cubicBezTo>
                    <a:pt x="262099" y="701295"/>
                    <a:pt x="267284" y="698674"/>
                    <a:pt x="272581" y="696278"/>
                  </a:cubicBezTo>
                  <a:cubicBezTo>
                    <a:pt x="273596" y="697603"/>
                    <a:pt x="275568" y="697913"/>
                    <a:pt x="277005" y="698814"/>
                  </a:cubicBezTo>
                  <a:cubicBezTo>
                    <a:pt x="278611" y="699491"/>
                    <a:pt x="279879" y="696757"/>
                    <a:pt x="278020" y="696165"/>
                  </a:cubicBezTo>
                  <a:cubicBezTo>
                    <a:pt x="304957" y="684413"/>
                    <a:pt x="333444" y="677057"/>
                    <a:pt x="362101" y="670829"/>
                  </a:cubicBezTo>
                  <a:cubicBezTo>
                    <a:pt x="393518" y="664262"/>
                    <a:pt x="424823" y="656399"/>
                    <a:pt x="456804" y="653073"/>
                  </a:cubicBezTo>
                  <a:cubicBezTo>
                    <a:pt x="556524" y="645745"/>
                    <a:pt x="657934" y="658766"/>
                    <a:pt x="752102" y="692952"/>
                  </a:cubicBezTo>
                  <a:cubicBezTo>
                    <a:pt x="832295" y="721558"/>
                    <a:pt x="912572" y="754674"/>
                    <a:pt x="981916" y="804530"/>
                  </a:cubicBezTo>
                  <a:cubicBezTo>
                    <a:pt x="982818" y="808616"/>
                    <a:pt x="986199" y="812055"/>
                    <a:pt x="990454" y="813323"/>
                  </a:cubicBezTo>
                  <a:cubicBezTo>
                    <a:pt x="994145" y="815493"/>
                    <a:pt x="997865" y="817522"/>
                    <a:pt x="1001669" y="819411"/>
                  </a:cubicBezTo>
                  <a:cubicBezTo>
                    <a:pt x="1008966" y="825188"/>
                    <a:pt x="1016095" y="831163"/>
                    <a:pt x="1023083" y="837363"/>
                  </a:cubicBezTo>
                  <a:cubicBezTo>
                    <a:pt x="1025816" y="839646"/>
                    <a:pt x="1029592" y="840041"/>
                    <a:pt x="1032861" y="838913"/>
                  </a:cubicBezTo>
                  <a:cubicBezTo>
                    <a:pt x="1037707" y="843507"/>
                    <a:pt x="1042159" y="848524"/>
                    <a:pt x="1046245" y="853766"/>
                  </a:cubicBezTo>
                  <a:cubicBezTo>
                    <a:pt x="1040976" y="877581"/>
                    <a:pt x="1025478" y="897929"/>
                    <a:pt x="1009361" y="915769"/>
                  </a:cubicBezTo>
                  <a:close/>
                  <a:moveTo>
                    <a:pt x="1052331" y="828458"/>
                  </a:moveTo>
                  <a:cubicBezTo>
                    <a:pt x="1041821" y="816311"/>
                    <a:pt x="1028212" y="807996"/>
                    <a:pt x="1013672" y="801542"/>
                  </a:cubicBezTo>
                  <a:cubicBezTo>
                    <a:pt x="999555" y="790213"/>
                    <a:pt x="984649" y="779898"/>
                    <a:pt x="969208" y="770372"/>
                  </a:cubicBezTo>
                  <a:cubicBezTo>
                    <a:pt x="927534" y="743710"/>
                    <a:pt x="883239" y="721530"/>
                    <a:pt x="837451" y="702816"/>
                  </a:cubicBezTo>
                  <a:cubicBezTo>
                    <a:pt x="769121" y="675056"/>
                    <a:pt x="698904" y="650142"/>
                    <a:pt x="625755" y="638925"/>
                  </a:cubicBezTo>
                  <a:cubicBezTo>
                    <a:pt x="543731" y="628300"/>
                    <a:pt x="459284" y="625989"/>
                    <a:pt x="379035" y="648733"/>
                  </a:cubicBezTo>
                  <a:cubicBezTo>
                    <a:pt x="360156" y="653609"/>
                    <a:pt x="301407" y="665953"/>
                    <a:pt x="279795" y="683765"/>
                  </a:cubicBezTo>
                  <a:cubicBezTo>
                    <a:pt x="280358" y="681876"/>
                    <a:pt x="280668" y="679875"/>
                    <a:pt x="281260" y="678015"/>
                  </a:cubicBezTo>
                  <a:cubicBezTo>
                    <a:pt x="293545" y="624157"/>
                    <a:pt x="311410" y="573709"/>
                    <a:pt x="330345" y="521485"/>
                  </a:cubicBezTo>
                  <a:cubicBezTo>
                    <a:pt x="353478" y="450830"/>
                    <a:pt x="378584" y="380625"/>
                    <a:pt x="414482" y="314987"/>
                  </a:cubicBezTo>
                  <a:cubicBezTo>
                    <a:pt x="446745" y="262538"/>
                    <a:pt x="480924" y="210793"/>
                    <a:pt x="527248" y="169561"/>
                  </a:cubicBezTo>
                  <a:cubicBezTo>
                    <a:pt x="603946" y="111137"/>
                    <a:pt x="696227" y="68355"/>
                    <a:pt x="792086" y="54742"/>
                  </a:cubicBezTo>
                  <a:cubicBezTo>
                    <a:pt x="808626" y="52121"/>
                    <a:pt x="825307" y="50430"/>
                    <a:pt x="842044" y="49557"/>
                  </a:cubicBezTo>
                  <a:cubicBezTo>
                    <a:pt x="843340" y="55109"/>
                    <a:pt x="845876" y="60379"/>
                    <a:pt x="849568" y="64719"/>
                  </a:cubicBezTo>
                  <a:cubicBezTo>
                    <a:pt x="867122" y="83715"/>
                    <a:pt x="894651" y="85998"/>
                    <a:pt x="918940" y="88111"/>
                  </a:cubicBezTo>
                  <a:cubicBezTo>
                    <a:pt x="929929" y="89380"/>
                    <a:pt x="941904" y="88788"/>
                    <a:pt x="952978" y="85828"/>
                  </a:cubicBezTo>
                  <a:cubicBezTo>
                    <a:pt x="953204" y="86195"/>
                    <a:pt x="953401" y="86561"/>
                    <a:pt x="953598" y="86928"/>
                  </a:cubicBezTo>
                  <a:cubicBezTo>
                    <a:pt x="962361" y="99920"/>
                    <a:pt x="972167" y="112123"/>
                    <a:pt x="980846" y="125200"/>
                  </a:cubicBezTo>
                  <a:cubicBezTo>
                    <a:pt x="1004655" y="163079"/>
                    <a:pt x="1024661" y="203691"/>
                    <a:pt x="1040581" y="245628"/>
                  </a:cubicBezTo>
                  <a:cubicBezTo>
                    <a:pt x="1057319" y="292637"/>
                    <a:pt x="1065124" y="342071"/>
                    <a:pt x="1073154" y="391138"/>
                  </a:cubicBezTo>
                  <a:cubicBezTo>
                    <a:pt x="1086567" y="465739"/>
                    <a:pt x="1091160" y="541806"/>
                    <a:pt x="1091019" y="617872"/>
                  </a:cubicBezTo>
                  <a:cubicBezTo>
                    <a:pt x="1086989" y="682440"/>
                    <a:pt x="1081354" y="746191"/>
                    <a:pt x="1075944" y="810871"/>
                  </a:cubicBezTo>
                  <a:cubicBezTo>
                    <a:pt x="1074676" y="820792"/>
                    <a:pt x="1073154" y="830712"/>
                    <a:pt x="1072168" y="840661"/>
                  </a:cubicBezTo>
                  <a:cubicBezTo>
                    <a:pt x="1072140" y="841196"/>
                    <a:pt x="1072196" y="841704"/>
                    <a:pt x="1072253" y="842239"/>
                  </a:cubicBezTo>
                  <a:cubicBezTo>
                    <a:pt x="1070280" y="842521"/>
                    <a:pt x="1068308" y="842803"/>
                    <a:pt x="1066364" y="843085"/>
                  </a:cubicBezTo>
                  <a:cubicBezTo>
                    <a:pt x="1065744" y="843141"/>
                    <a:pt x="1065208" y="843226"/>
                    <a:pt x="1064645" y="843282"/>
                  </a:cubicBezTo>
                  <a:cubicBezTo>
                    <a:pt x="1061630" y="837758"/>
                    <a:pt x="1056811" y="832854"/>
                    <a:pt x="1052331" y="828458"/>
                  </a:cubicBezTo>
                  <a:close/>
                  <a:moveTo>
                    <a:pt x="1267747" y="791312"/>
                  </a:moveTo>
                  <a:cubicBezTo>
                    <a:pt x="1232102" y="806305"/>
                    <a:pt x="1195106" y="818706"/>
                    <a:pt x="1157799" y="828796"/>
                  </a:cubicBezTo>
                  <a:cubicBezTo>
                    <a:pt x="1136525" y="832741"/>
                    <a:pt x="1115167" y="836039"/>
                    <a:pt x="1093780" y="839167"/>
                  </a:cubicBezTo>
                  <a:cubicBezTo>
                    <a:pt x="1094372" y="836292"/>
                    <a:pt x="1094625" y="833333"/>
                    <a:pt x="1094823" y="830768"/>
                  </a:cubicBezTo>
                  <a:cubicBezTo>
                    <a:pt x="1096034" y="820820"/>
                    <a:pt x="1097528" y="810899"/>
                    <a:pt x="1098457" y="800951"/>
                  </a:cubicBezTo>
                  <a:cubicBezTo>
                    <a:pt x="1101444" y="762762"/>
                    <a:pt x="1103614" y="724433"/>
                    <a:pt x="1107277" y="686217"/>
                  </a:cubicBezTo>
                  <a:cubicBezTo>
                    <a:pt x="1112969" y="633824"/>
                    <a:pt x="1113504" y="581572"/>
                    <a:pt x="1109052" y="529010"/>
                  </a:cubicBezTo>
                  <a:cubicBezTo>
                    <a:pt x="1106629" y="489807"/>
                    <a:pt x="1104262" y="449731"/>
                    <a:pt x="1096710" y="411007"/>
                  </a:cubicBezTo>
                  <a:cubicBezTo>
                    <a:pt x="1084143" y="336660"/>
                    <a:pt x="1072844" y="260396"/>
                    <a:pt x="1036834" y="193066"/>
                  </a:cubicBezTo>
                  <a:cubicBezTo>
                    <a:pt x="1017110" y="152736"/>
                    <a:pt x="993469" y="115393"/>
                    <a:pt x="963235" y="82277"/>
                  </a:cubicBezTo>
                  <a:cubicBezTo>
                    <a:pt x="974872" y="77148"/>
                    <a:pt x="984537" y="68693"/>
                    <a:pt x="989609" y="56180"/>
                  </a:cubicBezTo>
                  <a:cubicBezTo>
                    <a:pt x="997893" y="57363"/>
                    <a:pt x="1006121" y="58801"/>
                    <a:pt x="1014320" y="60604"/>
                  </a:cubicBezTo>
                  <a:cubicBezTo>
                    <a:pt x="1049316" y="68073"/>
                    <a:pt x="1085130" y="73512"/>
                    <a:pt x="1119111" y="85039"/>
                  </a:cubicBezTo>
                  <a:cubicBezTo>
                    <a:pt x="1153741" y="98229"/>
                    <a:pt x="1187413" y="114688"/>
                    <a:pt x="1219225" y="133655"/>
                  </a:cubicBezTo>
                  <a:cubicBezTo>
                    <a:pt x="1264365" y="165784"/>
                    <a:pt x="1293275" y="214823"/>
                    <a:pt x="1317198" y="263806"/>
                  </a:cubicBezTo>
                  <a:cubicBezTo>
                    <a:pt x="1346615" y="326204"/>
                    <a:pt x="1364564" y="393843"/>
                    <a:pt x="1376285" y="461680"/>
                  </a:cubicBezTo>
                  <a:cubicBezTo>
                    <a:pt x="1382372" y="513369"/>
                    <a:pt x="1385077" y="563197"/>
                    <a:pt x="1387500" y="615871"/>
                  </a:cubicBezTo>
                  <a:cubicBezTo>
                    <a:pt x="1388345" y="639799"/>
                    <a:pt x="1385809" y="663332"/>
                    <a:pt x="1383696" y="687259"/>
                  </a:cubicBezTo>
                  <a:cubicBezTo>
                    <a:pt x="1383076" y="695066"/>
                    <a:pt x="1382400" y="702873"/>
                    <a:pt x="1382315" y="710680"/>
                  </a:cubicBezTo>
                  <a:cubicBezTo>
                    <a:pt x="1349376" y="744246"/>
                    <a:pt x="1308745" y="768822"/>
                    <a:pt x="1267747" y="7913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14855938" y="6378706"/>
              <a:ext cx="1025605" cy="537669"/>
            </a:xfrm>
            <a:custGeom>
              <a:rect b="b" l="l" r="r" t="t"/>
              <a:pathLst>
                <a:path extrusionOk="0" h="537669" w="1025605">
                  <a:moveTo>
                    <a:pt x="1012306" y="187815"/>
                  </a:moveTo>
                  <a:cubicBezTo>
                    <a:pt x="1017153" y="192380"/>
                    <a:pt x="1021548" y="197425"/>
                    <a:pt x="1025606" y="202639"/>
                  </a:cubicBezTo>
                  <a:cubicBezTo>
                    <a:pt x="1020393" y="226482"/>
                    <a:pt x="1004868" y="246831"/>
                    <a:pt x="988778" y="264671"/>
                  </a:cubicBezTo>
                  <a:cubicBezTo>
                    <a:pt x="964039" y="294517"/>
                    <a:pt x="936030" y="321488"/>
                    <a:pt x="911995" y="351926"/>
                  </a:cubicBezTo>
                  <a:cubicBezTo>
                    <a:pt x="879028" y="387803"/>
                    <a:pt x="846342" y="425202"/>
                    <a:pt x="809120" y="456993"/>
                  </a:cubicBezTo>
                  <a:cubicBezTo>
                    <a:pt x="780633" y="480132"/>
                    <a:pt x="748736" y="499663"/>
                    <a:pt x="715177" y="514487"/>
                  </a:cubicBezTo>
                  <a:cubicBezTo>
                    <a:pt x="668544" y="532778"/>
                    <a:pt x="612978" y="549603"/>
                    <a:pt x="565246" y="526268"/>
                  </a:cubicBezTo>
                  <a:cubicBezTo>
                    <a:pt x="498465" y="482753"/>
                    <a:pt x="430445" y="447354"/>
                    <a:pt x="349718" y="439350"/>
                  </a:cubicBezTo>
                  <a:cubicBezTo>
                    <a:pt x="245631" y="428669"/>
                    <a:pt x="138473" y="448707"/>
                    <a:pt x="37062" y="416156"/>
                  </a:cubicBezTo>
                  <a:cubicBezTo>
                    <a:pt x="-39552" y="388141"/>
                    <a:pt x="21762" y="300773"/>
                    <a:pt x="50785" y="257625"/>
                  </a:cubicBezTo>
                  <a:cubicBezTo>
                    <a:pt x="104519" y="182911"/>
                    <a:pt x="166481" y="112425"/>
                    <a:pt x="236952" y="53211"/>
                  </a:cubicBezTo>
                  <a:cubicBezTo>
                    <a:pt x="241489" y="50196"/>
                    <a:pt x="246673" y="47603"/>
                    <a:pt x="251942" y="45151"/>
                  </a:cubicBezTo>
                  <a:cubicBezTo>
                    <a:pt x="252929" y="46476"/>
                    <a:pt x="254929" y="46814"/>
                    <a:pt x="256366" y="47716"/>
                  </a:cubicBezTo>
                  <a:cubicBezTo>
                    <a:pt x="258001" y="48392"/>
                    <a:pt x="259269" y="45658"/>
                    <a:pt x="257381" y="45067"/>
                  </a:cubicBezTo>
                  <a:cubicBezTo>
                    <a:pt x="284318" y="33342"/>
                    <a:pt x="312805" y="25958"/>
                    <a:pt x="341462" y="19730"/>
                  </a:cubicBezTo>
                  <a:cubicBezTo>
                    <a:pt x="372879" y="13163"/>
                    <a:pt x="404184" y="5300"/>
                    <a:pt x="436165" y="1974"/>
                  </a:cubicBezTo>
                  <a:cubicBezTo>
                    <a:pt x="535885" y="-5353"/>
                    <a:pt x="637323" y="7667"/>
                    <a:pt x="731463" y="41854"/>
                  </a:cubicBezTo>
                  <a:cubicBezTo>
                    <a:pt x="811656" y="70460"/>
                    <a:pt x="891961" y="103547"/>
                    <a:pt x="961277" y="153403"/>
                  </a:cubicBezTo>
                  <a:cubicBezTo>
                    <a:pt x="962179" y="157490"/>
                    <a:pt x="965560" y="160928"/>
                    <a:pt x="969815" y="162224"/>
                  </a:cubicBezTo>
                  <a:cubicBezTo>
                    <a:pt x="973506" y="164423"/>
                    <a:pt x="977226" y="166424"/>
                    <a:pt x="981030" y="168312"/>
                  </a:cubicBezTo>
                  <a:cubicBezTo>
                    <a:pt x="988299" y="174061"/>
                    <a:pt x="995456" y="180036"/>
                    <a:pt x="1002444" y="186265"/>
                  </a:cubicBezTo>
                  <a:cubicBezTo>
                    <a:pt x="1005206" y="188548"/>
                    <a:pt x="1009010" y="188942"/>
                    <a:pt x="1012306" y="18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15115150" y="5777164"/>
              <a:ext cx="811198" cy="793753"/>
            </a:xfrm>
            <a:custGeom>
              <a:rect b="b" l="l" r="r" t="t"/>
              <a:pathLst>
                <a:path extrusionOk="0" h="793753" w="811198">
                  <a:moveTo>
                    <a:pt x="793331" y="341638"/>
                  </a:moveTo>
                  <a:cubicBezTo>
                    <a:pt x="806772" y="416210"/>
                    <a:pt x="811337" y="492305"/>
                    <a:pt x="811196" y="568372"/>
                  </a:cubicBezTo>
                  <a:cubicBezTo>
                    <a:pt x="807195" y="632912"/>
                    <a:pt x="801559" y="696690"/>
                    <a:pt x="796121" y="761371"/>
                  </a:cubicBezTo>
                  <a:cubicBezTo>
                    <a:pt x="794853" y="771263"/>
                    <a:pt x="793360" y="781184"/>
                    <a:pt x="792345" y="791161"/>
                  </a:cubicBezTo>
                  <a:cubicBezTo>
                    <a:pt x="792317" y="791696"/>
                    <a:pt x="792345" y="792232"/>
                    <a:pt x="792402" y="792739"/>
                  </a:cubicBezTo>
                  <a:cubicBezTo>
                    <a:pt x="790457" y="793021"/>
                    <a:pt x="788485" y="793303"/>
                    <a:pt x="786541" y="793584"/>
                  </a:cubicBezTo>
                  <a:cubicBezTo>
                    <a:pt x="785949" y="793613"/>
                    <a:pt x="785385" y="793697"/>
                    <a:pt x="784822" y="793753"/>
                  </a:cubicBezTo>
                  <a:cubicBezTo>
                    <a:pt x="781807" y="788201"/>
                    <a:pt x="776989" y="783297"/>
                    <a:pt x="772536" y="778929"/>
                  </a:cubicBezTo>
                  <a:cubicBezTo>
                    <a:pt x="761998" y="766754"/>
                    <a:pt x="748389" y="758440"/>
                    <a:pt x="733821" y="751958"/>
                  </a:cubicBezTo>
                  <a:cubicBezTo>
                    <a:pt x="719732" y="740628"/>
                    <a:pt x="704826" y="730313"/>
                    <a:pt x="689385" y="720843"/>
                  </a:cubicBezTo>
                  <a:cubicBezTo>
                    <a:pt x="647739" y="694182"/>
                    <a:pt x="603416" y="672002"/>
                    <a:pt x="557628" y="653288"/>
                  </a:cubicBezTo>
                  <a:cubicBezTo>
                    <a:pt x="489298" y="625528"/>
                    <a:pt x="419081" y="600614"/>
                    <a:pt x="345932" y="589397"/>
                  </a:cubicBezTo>
                  <a:cubicBezTo>
                    <a:pt x="263937" y="578772"/>
                    <a:pt x="179489" y="576460"/>
                    <a:pt x="99212" y="599204"/>
                  </a:cubicBezTo>
                  <a:cubicBezTo>
                    <a:pt x="80362" y="604080"/>
                    <a:pt x="21668" y="616396"/>
                    <a:pt x="0" y="634208"/>
                  </a:cubicBezTo>
                  <a:cubicBezTo>
                    <a:pt x="592" y="632348"/>
                    <a:pt x="845" y="630347"/>
                    <a:pt x="1437" y="628487"/>
                  </a:cubicBezTo>
                  <a:cubicBezTo>
                    <a:pt x="13722" y="574629"/>
                    <a:pt x="31587" y="524181"/>
                    <a:pt x="50522" y="471957"/>
                  </a:cubicBezTo>
                  <a:cubicBezTo>
                    <a:pt x="73655" y="401302"/>
                    <a:pt x="98761" y="331097"/>
                    <a:pt x="134659" y="265458"/>
                  </a:cubicBezTo>
                  <a:cubicBezTo>
                    <a:pt x="166922" y="213009"/>
                    <a:pt x="201101" y="161265"/>
                    <a:pt x="247425" y="120033"/>
                  </a:cubicBezTo>
                  <a:cubicBezTo>
                    <a:pt x="324123" y="61609"/>
                    <a:pt x="416404" y="18826"/>
                    <a:pt x="512263" y="5214"/>
                  </a:cubicBezTo>
                  <a:cubicBezTo>
                    <a:pt x="528803" y="2593"/>
                    <a:pt x="545456" y="874"/>
                    <a:pt x="562193" y="0"/>
                  </a:cubicBezTo>
                  <a:cubicBezTo>
                    <a:pt x="563489" y="5552"/>
                    <a:pt x="566053" y="10851"/>
                    <a:pt x="569745" y="15163"/>
                  </a:cubicBezTo>
                  <a:cubicBezTo>
                    <a:pt x="587327" y="34186"/>
                    <a:pt x="614828" y="36441"/>
                    <a:pt x="639117" y="38555"/>
                  </a:cubicBezTo>
                  <a:cubicBezTo>
                    <a:pt x="650106" y="39851"/>
                    <a:pt x="662110" y="39287"/>
                    <a:pt x="673183" y="36300"/>
                  </a:cubicBezTo>
                  <a:cubicBezTo>
                    <a:pt x="673381" y="36666"/>
                    <a:pt x="673606" y="37033"/>
                    <a:pt x="673775" y="37371"/>
                  </a:cubicBezTo>
                  <a:cubicBezTo>
                    <a:pt x="682538" y="50363"/>
                    <a:pt x="692344" y="62567"/>
                    <a:pt x="701023" y="75644"/>
                  </a:cubicBezTo>
                  <a:cubicBezTo>
                    <a:pt x="724832" y="113522"/>
                    <a:pt x="744838" y="154134"/>
                    <a:pt x="760758" y="196071"/>
                  </a:cubicBezTo>
                  <a:cubicBezTo>
                    <a:pt x="777524" y="243137"/>
                    <a:pt x="785301" y="292570"/>
                    <a:pt x="793331" y="3416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15697484" y="5746937"/>
              <a:ext cx="109247" cy="47868"/>
            </a:xfrm>
            <a:custGeom>
              <a:rect b="b" l="l" r="r" t="t"/>
              <a:pathLst>
                <a:path extrusionOk="0" h="47868" w="109247">
                  <a:moveTo>
                    <a:pt x="107191" y="16388"/>
                  </a:moveTo>
                  <a:cubicBezTo>
                    <a:pt x="106768" y="19376"/>
                    <a:pt x="109135" y="21799"/>
                    <a:pt x="109248" y="24646"/>
                  </a:cubicBezTo>
                  <a:cubicBezTo>
                    <a:pt x="105444" y="40372"/>
                    <a:pt x="89608" y="46713"/>
                    <a:pt x="74731" y="47869"/>
                  </a:cubicBezTo>
                  <a:cubicBezTo>
                    <a:pt x="52132" y="47531"/>
                    <a:pt x="27280" y="47418"/>
                    <a:pt x="7528" y="35130"/>
                  </a:cubicBezTo>
                  <a:cubicBezTo>
                    <a:pt x="-3856" y="27323"/>
                    <a:pt x="-2024" y="13373"/>
                    <a:pt x="10965" y="8553"/>
                  </a:cubicBezTo>
                  <a:cubicBezTo>
                    <a:pt x="37508" y="-4411"/>
                    <a:pt x="84170" y="-3284"/>
                    <a:pt x="107191" y="1638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15798619" y="5783759"/>
              <a:ext cx="424432" cy="783015"/>
            </a:xfrm>
            <a:custGeom>
              <a:rect b="b" l="l" r="r" t="t"/>
              <a:pathLst>
                <a:path extrusionOk="0" h="783015" w="424432">
                  <a:moveTo>
                    <a:pt x="424265" y="559691"/>
                  </a:moveTo>
                  <a:cubicBezTo>
                    <a:pt x="425111" y="583619"/>
                    <a:pt x="422575" y="607152"/>
                    <a:pt x="420461" y="631080"/>
                  </a:cubicBezTo>
                  <a:cubicBezTo>
                    <a:pt x="419841" y="638886"/>
                    <a:pt x="419109" y="646693"/>
                    <a:pt x="419053" y="654528"/>
                  </a:cubicBezTo>
                  <a:cubicBezTo>
                    <a:pt x="386113" y="688123"/>
                    <a:pt x="345482" y="712670"/>
                    <a:pt x="304484" y="735160"/>
                  </a:cubicBezTo>
                  <a:cubicBezTo>
                    <a:pt x="268839" y="750154"/>
                    <a:pt x="231843" y="762583"/>
                    <a:pt x="194508" y="772644"/>
                  </a:cubicBezTo>
                  <a:cubicBezTo>
                    <a:pt x="173234" y="776590"/>
                    <a:pt x="151904" y="779915"/>
                    <a:pt x="130517" y="783016"/>
                  </a:cubicBezTo>
                  <a:cubicBezTo>
                    <a:pt x="131081" y="780141"/>
                    <a:pt x="131362" y="777182"/>
                    <a:pt x="131532" y="774617"/>
                  </a:cubicBezTo>
                  <a:cubicBezTo>
                    <a:pt x="132771" y="764668"/>
                    <a:pt x="134237" y="754748"/>
                    <a:pt x="135166" y="744799"/>
                  </a:cubicBezTo>
                  <a:cubicBezTo>
                    <a:pt x="138153" y="706611"/>
                    <a:pt x="140351" y="668253"/>
                    <a:pt x="143986" y="630065"/>
                  </a:cubicBezTo>
                  <a:cubicBezTo>
                    <a:pt x="149678" y="577672"/>
                    <a:pt x="150213" y="525392"/>
                    <a:pt x="145761" y="472859"/>
                  </a:cubicBezTo>
                  <a:cubicBezTo>
                    <a:pt x="143338" y="433656"/>
                    <a:pt x="140943" y="393551"/>
                    <a:pt x="133419" y="354855"/>
                  </a:cubicBezTo>
                  <a:cubicBezTo>
                    <a:pt x="120852" y="280508"/>
                    <a:pt x="109553" y="204216"/>
                    <a:pt x="73543" y="136914"/>
                  </a:cubicBezTo>
                  <a:cubicBezTo>
                    <a:pt x="53819" y="96584"/>
                    <a:pt x="30234" y="59241"/>
                    <a:pt x="0" y="26126"/>
                  </a:cubicBezTo>
                  <a:cubicBezTo>
                    <a:pt x="11637" y="20997"/>
                    <a:pt x="21358" y="12542"/>
                    <a:pt x="26402" y="0"/>
                  </a:cubicBezTo>
                  <a:cubicBezTo>
                    <a:pt x="34658" y="1184"/>
                    <a:pt x="42886" y="2621"/>
                    <a:pt x="51057" y="4425"/>
                  </a:cubicBezTo>
                  <a:cubicBezTo>
                    <a:pt x="86053" y="11893"/>
                    <a:pt x="121867" y="17333"/>
                    <a:pt x="155849" y="28860"/>
                  </a:cubicBezTo>
                  <a:cubicBezTo>
                    <a:pt x="190478" y="42049"/>
                    <a:pt x="224150" y="58508"/>
                    <a:pt x="255962" y="77476"/>
                  </a:cubicBezTo>
                  <a:cubicBezTo>
                    <a:pt x="301102" y="109605"/>
                    <a:pt x="330012" y="158644"/>
                    <a:pt x="353935" y="207626"/>
                  </a:cubicBezTo>
                  <a:cubicBezTo>
                    <a:pt x="383352" y="270024"/>
                    <a:pt x="401301" y="337664"/>
                    <a:pt x="413023" y="405501"/>
                  </a:cubicBezTo>
                  <a:cubicBezTo>
                    <a:pt x="419165" y="457189"/>
                    <a:pt x="421842" y="507017"/>
                    <a:pt x="424265" y="559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0" name="Google Shape;1840;p37"/>
          <p:cNvSpPr/>
          <p:nvPr/>
        </p:nvSpPr>
        <p:spPr>
          <a:xfrm>
            <a:off x="6234368" y="2903134"/>
            <a:ext cx="915163" cy="525253"/>
          </a:xfrm>
          <a:custGeom>
            <a:rect b="b" l="l" r="r" t="t"/>
            <a:pathLst>
              <a:path extrusionOk="0" h="1050506" w="1830325">
                <a:moveTo>
                  <a:pt x="1801613" y="6294"/>
                </a:moveTo>
                <a:cubicBezTo>
                  <a:pt x="1788618" y="-1584"/>
                  <a:pt x="1773023" y="-1144"/>
                  <a:pt x="1758783" y="2593"/>
                </a:cubicBezTo>
                <a:cubicBezTo>
                  <a:pt x="1741321" y="6367"/>
                  <a:pt x="1721662" y="9005"/>
                  <a:pt x="1708996" y="22893"/>
                </a:cubicBezTo>
                <a:cubicBezTo>
                  <a:pt x="1688057" y="48103"/>
                  <a:pt x="1666458" y="73276"/>
                  <a:pt x="1648740" y="100831"/>
                </a:cubicBezTo>
                <a:cubicBezTo>
                  <a:pt x="1635818" y="126994"/>
                  <a:pt x="1620370" y="151654"/>
                  <a:pt x="1604994" y="176351"/>
                </a:cubicBezTo>
                <a:cubicBezTo>
                  <a:pt x="1576294" y="228676"/>
                  <a:pt x="1544372" y="279389"/>
                  <a:pt x="1520394" y="334133"/>
                </a:cubicBezTo>
                <a:cubicBezTo>
                  <a:pt x="1507582" y="362274"/>
                  <a:pt x="1493268" y="388400"/>
                  <a:pt x="1480199" y="416798"/>
                </a:cubicBezTo>
                <a:cubicBezTo>
                  <a:pt x="1467936" y="444169"/>
                  <a:pt x="1458125" y="472531"/>
                  <a:pt x="1447472" y="500562"/>
                </a:cubicBezTo>
                <a:cubicBezTo>
                  <a:pt x="1437588" y="527970"/>
                  <a:pt x="1425361" y="554793"/>
                  <a:pt x="1418699" y="583227"/>
                </a:cubicBezTo>
                <a:cubicBezTo>
                  <a:pt x="1418699" y="583337"/>
                  <a:pt x="1418662" y="583447"/>
                  <a:pt x="1418662" y="583557"/>
                </a:cubicBezTo>
                <a:cubicBezTo>
                  <a:pt x="1399956" y="576888"/>
                  <a:pt x="1378943" y="575752"/>
                  <a:pt x="1359651" y="571465"/>
                </a:cubicBezTo>
                <a:cubicBezTo>
                  <a:pt x="1329559" y="567911"/>
                  <a:pt x="1299358" y="565346"/>
                  <a:pt x="1269267" y="561681"/>
                </a:cubicBezTo>
                <a:cubicBezTo>
                  <a:pt x="1230316" y="558383"/>
                  <a:pt x="1191220" y="558383"/>
                  <a:pt x="1152233" y="555232"/>
                </a:cubicBezTo>
                <a:cubicBezTo>
                  <a:pt x="1057236" y="551128"/>
                  <a:pt x="956712" y="552521"/>
                  <a:pt x="871965" y="601145"/>
                </a:cubicBezTo>
                <a:cubicBezTo>
                  <a:pt x="849269" y="614410"/>
                  <a:pt x="815773" y="639803"/>
                  <a:pt x="811563" y="668457"/>
                </a:cubicBezTo>
                <a:cubicBezTo>
                  <a:pt x="792600" y="659370"/>
                  <a:pt x="772429" y="651858"/>
                  <a:pt x="751966" y="646801"/>
                </a:cubicBezTo>
                <a:cubicBezTo>
                  <a:pt x="731100" y="642844"/>
                  <a:pt x="709611" y="645446"/>
                  <a:pt x="688635" y="647168"/>
                </a:cubicBezTo>
                <a:cubicBezTo>
                  <a:pt x="670221" y="648670"/>
                  <a:pt x="653492" y="657464"/>
                  <a:pt x="638885" y="668310"/>
                </a:cubicBezTo>
                <a:cubicBezTo>
                  <a:pt x="638849" y="668347"/>
                  <a:pt x="638775" y="668384"/>
                  <a:pt x="638739" y="668457"/>
                </a:cubicBezTo>
                <a:cubicBezTo>
                  <a:pt x="639471" y="660322"/>
                  <a:pt x="636982" y="651785"/>
                  <a:pt x="635371" y="643833"/>
                </a:cubicBezTo>
                <a:cubicBezTo>
                  <a:pt x="631308" y="622288"/>
                  <a:pt x="612601" y="608620"/>
                  <a:pt x="594261" y="599203"/>
                </a:cubicBezTo>
                <a:cubicBezTo>
                  <a:pt x="563620" y="583337"/>
                  <a:pt x="529026" y="577511"/>
                  <a:pt x="495311" y="571758"/>
                </a:cubicBezTo>
                <a:cubicBezTo>
                  <a:pt x="467782" y="566811"/>
                  <a:pt x="439887" y="565089"/>
                  <a:pt x="411955" y="564283"/>
                </a:cubicBezTo>
                <a:cubicBezTo>
                  <a:pt x="354774" y="559519"/>
                  <a:pt x="297557" y="561205"/>
                  <a:pt x="240486" y="565822"/>
                </a:cubicBezTo>
                <a:cubicBezTo>
                  <a:pt x="243707" y="563220"/>
                  <a:pt x="246892" y="560655"/>
                  <a:pt x="250077" y="558127"/>
                </a:cubicBezTo>
                <a:cubicBezTo>
                  <a:pt x="277276" y="537900"/>
                  <a:pt x="302865" y="515695"/>
                  <a:pt x="330723" y="496385"/>
                </a:cubicBezTo>
                <a:cubicBezTo>
                  <a:pt x="351260" y="480116"/>
                  <a:pt x="372566" y="464762"/>
                  <a:pt x="392919" y="448347"/>
                </a:cubicBezTo>
                <a:cubicBezTo>
                  <a:pt x="412870" y="430392"/>
                  <a:pt x="430918" y="410165"/>
                  <a:pt x="446806" y="388546"/>
                </a:cubicBezTo>
                <a:cubicBezTo>
                  <a:pt x="457129" y="373670"/>
                  <a:pt x="465292" y="357474"/>
                  <a:pt x="473053" y="341205"/>
                </a:cubicBezTo>
                <a:cubicBezTo>
                  <a:pt x="482937" y="321821"/>
                  <a:pt x="494688" y="304452"/>
                  <a:pt x="507318" y="286571"/>
                </a:cubicBezTo>
                <a:cubicBezTo>
                  <a:pt x="526134" y="258246"/>
                  <a:pt x="554615" y="239559"/>
                  <a:pt x="582473" y="221128"/>
                </a:cubicBezTo>
                <a:cubicBezTo>
                  <a:pt x="616628" y="199692"/>
                  <a:pt x="651954" y="180125"/>
                  <a:pt x="687134" y="160375"/>
                </a:cubicBezTo>
                <a:cubicBezTo>
                  <a:pt x="717335" y="142860"/>
                  <a:pt x="746658" y="123073"/>
                  <a:pt x="779605" y="110981"/>
                </a:cubicBezTo>
                <a:cubicBezTo>
                  <a:pt x="805999" y="101234"/>
                  <a:pt x="809037" y="112410"/>
                  <a:pt x="829171" y="124355"/>
                </a:cubicBezTo>
                <a:cubicBezTo>
                  <a:pt x="860727" y="135715"/>
                  <a:pt x="896016" y="110578"/>
                  <a:pt x="903118" y="79285"/>
                </a:cubicBezTo>
                <a:cubicBezTo>
                  <a:pt x="907365" y="57007"/>
                  <a:pt x="893088" y="35461"/>
                  <a:pt x="874894" y="23809"/>
                </a:cubicBezTo>
                <a:cubicBezTo>
                  <a:pt x="829025" y="-12833"/>
                  <a:pt x="718763" y="51144"/>
                  <a:pt x="674541" y="77087"/>
                </a:cubicBezTo>
                <a:cubicBezTo>
                  <a:pt x="587671" y="130255"/>
                  <a:pt x="501570" y="185402"/>
                  <a:pt x="420668" y="247327"/>
                </a:cubicBezTo>
                <a:cubicBezTo>
                  <a:pt x="329003" y="321857"/>
                  <a:pt x="238509" y="398403"/>
                  <a:pt x="153909" y="480995"/>
                </a:cubicBezTo>
                <a:cubicBezTo>
                  <a:pt x="134507" y="500635"/>
                  <a:pt x="114775" y="519909"/>
                  <a:pt x="95776" y="539916"/>
                </a:cubicBezTo>
                <a:cubicBezTo>
                  <a:pt x="89150" y="547061"/>
                  <a:pt x="56533" y="577401"/>
                  <a:pt x="45367" y="597517"/>
                </a:cubicBezTo>
                <a:cubicBezTo>
                  <a:pt x="33763" y="601988"/>
                  <a:pt x="23147" y="608217"/>
                  <a:pt x="15349" y="617891"/>
                </a:cubicBezTo>
                <a:cubicBezTo>
                  <a:pt x="1951" y="636871"/>
                  <a:pt x="-5554" y="675456"/>
                  <a:pt x="4953" y="696781"/>
                </a:cubicBezTo>
                <a:cubicBezTo>
                  <a:pt x="18498" y="712245"/>
                  <a:pt x="41524" y="708507"/>
                  <a:pt x="59791" y="713930"/>
                </a:cubicBezTo>
                <a:cubicBezTo>
                  <a:pt x="63086" y="726205"/>
                  <a:pt x="60010" y="739433"/>
                  <a:pt x="61548" y="752038"/>
                </a:cubicBezTo>
                <a:cubicBezTo>
                  <a:pt x="62610" y="770176"/>
                  <a:pt x="65868" y="788057"/>
                  <a:pt x="69053" y="805902"/>
                </a:cubicBezTo>
                <a:cubicBezTo>
                  <a:pt x="76996" y="852768"/>
                  <a:pt x="89846" y="900806"/>
                  <a:pt x="117777" y="939940"/>
                </a:cubicBezTo>
                <a:cubicBezTo>
                  <a:pt x="180047" y="1024584"/>
                  <a:pt x="261608" y="1048035"/>
                  <a:pt x="362865" y="1048694"/>
                </a:cubicBezTo>
                <a:cubicBezTo>
                  <a:pt x="396324" y="1050123"/>
                  <a:pt x="430259" y="1043857"/>
                  <a:pt x="459691" y="1027405"/>
                </a:cubicBezTo>
                <a:cubicBezTo>
                  <a:pt x="482205" y="1013994"/>
                  <a:pt x="505158" y="1000436"/>
                  <a:pt x="522583" y="980429"/>
                </a:cubicBezTo>
                <a:cubicBezTo>
                  <a:pt x="573358" y="923487"/>
                  <a:pt x="601216" y="851705"/>
                  <a:pt x="630392" y="782378"/>
                </a:cubicBezTo>
                <a:cubicBezTo>
                  <a:pt x="634309" y="772265"/>
                  <a:pt x="638373" y="762811"/>
                  <a:pt x="647049" y="755629"/>
                </a:cubicBezTo>
                <a:cubicBezTo>
                  <a:pt x="647378" y="755409"/>
                  <a:pt x="647634" y="755116"/>
                  <a:pt x="647891" y="754860"/>
                </a:cubicBezTo>
                <a:cubicBezTo>
                  <a:pt x="652503" y="753430"/>
                  <a:pt x="657189" y="752221"/>
                  <a:pt x="661911" y="751195"/>
                </a:cubicBezTo>
                <a:cubicBezTo>
                  <a:pt x="692039" y="745333"/>
                  <a:pt x="723339" y="744197"/>
                  <a:pt x="753028" y="752001"/>
                </a:cubicBezTo>
                <a:cubicBezTo>
                  <a:pt x="753833" y="752624"/>
                  <a:pt x="754821" y="753137"/>
                  <a:pt x="755956" y="753467"/>
                </a:cubicBezTo>
                <a:cubicBezTo>
                  <a:pt x="771917" y="758597"/>
                  <a:pt x="791648" y="760832"/>
                  <a:pt x="801020" y="776552"/>
                </a:cubicBezTo>
                <a:cubicBezTo>
                  <a:pt x="831038" y="834886"/>
                  <a:pt x="847512" y="900183"/>
                  <a:pt x="883314" y="955769"/>
                </a:cubicBezTo>
                <a:cubicBezTo>
                  <a:pt x="917908" y="1013408"/>
                  <a:pt x="964729" y="1045726"/>
                  <a:pt x="1032563" y="1049977"/>
                </a:cubicBezTo>
                <a:cubicBezTo>
                  <a:pt x="1063130" y="1050673"/>
                  <a:pt x="1093990" y="1051259"/>
                  <a:pt x="1124447" y="1047778"/>
                </a:cubicBezTo>
                <a:cubicBezTo>
                  <a:pt x="1184703" y="1037958"/>
                  <a:pt x="1247266" y="1018757"/>
                  <a:pt x="1289437" y="972148"/>
                </a:cubicBezTo>
                <a:cubicBezTo>
                  <a:pt x="1324983" y="932465"/>
                  <a:pt x="1344349" y="881715"/>
                  <a:pt x="1356795" y="830599"/>
                </a:cubicBezTo>
                <a:cubicBezTo>
                  <a:pt x="1366606" y="797145"/>
                  <a:pt x="1374953" y="763654"/>
                  <a:pt x="1378980" y="728807"/>
                </a:cubicBezTo>
                <a:cubicBezTo>
                  <a:pt x="1408449" y="729247"/>
                  <a:pt x="1451792" y="736722"/>
                  <a:pt x="1466105" y="708470"/>
                </a:cubicBezTo>
                <a:cubicBezTo>
                  <a:pt x="1469766" y="707041"/>
                  <a:pt x="1472914" y="703230"/>
                  <a:pt x="1475147" y="699859"/>
                </a:cubicBezTo>
                <a:cubicBezTo>
                  <a:pt x="1479833" y="693594"/>
                  <a:pt x="1485617" y="688244"/>
                  <a:pt x="1490193" y="681868"/>
                </a:cubicBezTo>
                <a:cubicBezTo>
                  <a:pt x="1521017" y="643210"/>
                  <a:pt x="1542615" y="598507"/>
                  <a:pt x="1567106" y="555855"/>
                </a:cubicBezTo>
                <a:cubicBezTo>
                  <a:pt x="1582334" y="530609"/>
                  <a:pt x="1598478" y="505765"/>
                  <a:pt x="1609168" y="478100"/>
                </a:cubicBezTo>
                <a:cubicBezTo>
                  <a:pt x="1621541" y="451058"/>
                  <a:pt x="1635525" y="424786"/>
                  <a:pt x="1644164" y="396205"/>
                </a:cubicBezTo>
                <a:cubicBezTo>
                  <a:pt x="1661333" y="348826"/>
                  <a:pt x="1663713" y="298113"/>
                  <a:pt x="1676196" y="249672"/>
                </a:cubicBezTo>
                <a:cubicBezTo>
                  <a:pt x="1685018" y="219552"/>
                  <a:pt x="1696513" y="191741"/>
                  <a:pt x="1711376" y="163856"/>
                </a:cubicBezTo>
                <a:cubicBezTo>
                  <a:pt x="1722907" y="140991"/>
                  <a:pt x="1725909" y="120361"/>
                  <a:pt x="1756623" y="121681"/>
                </a:cubicBezTo>
                <a:cubicBezTo>
                  <a:pt x="1787483" y="118969"/>
                  <a:pt x="1818709" y="97057"/>
                  <a:pt x="1826689" y="66241"/>
                </a:cubicBezTo>
                <a:cubicBezTo>
                  <a:pt x="1835292" y="37000"/>
                  <a:pt x="1829289" y="20035"/>
                  <a:pt x="1801613" y="62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1" name="Google Shape;1841;p37"/>
          <p:cNvGrpSpPr/>
          <p:nvPr/>
        </p:nvGrpSpPr>
        <p:grpSpPr>
          <a:xfrm>
            <a:off x="6234368" y="2903134"/>
            <a:ext cx="915163" cy="525252"/>
            <a:chOff x="12468736" y="5806267"/>
            <a:chExt cx="1830326" cy="1050505"/>
          </a:xfrm>
        </p:grpSpPr>
        <p:sp>
          <p:nvSpPr>
            <p:cNvPr id="1842" name="Google Shape;1842;p37"/>
            <p:cNvSpPr/>
            <p:nvPr/>
          </p:nvSpPr>
          <p:spPr>
            <a:xfrm>
              <a:off x="13100713" y="6450989"/>
              <a:ext cx="183751" cy="39194"/>
            </a:xfrm>
            <a:custGeom>
              <a:rect b="b" l="l" r="r" t="t"/>
              <a:pathLst>
                <a:path extrusionOk="0" h="39194" w="183751">
                  <a:moveTo>
                    <a:pt x="171386" y="38025"/>
                  </a:moveTo>
                  <a:cubicBezTo>
                    <a:pt x="146164" y="25933"/>
                    <a:pt x="119440" y="13108"/>
                    <a:pt x="90886" y="13877"/>
                  </a:cubicBezTo>
                  <a:cubicBezTo>
                    <a:pt x="65737" y="13694"/>
                    <a:pt x="39819" y="13474"/>
                    <a:pt x="17085" y="25603"/>
                  </a:cubicBezTo>
                  <a:cubicBezTo>
                    <a:pt x="12107" y="27692"/>
                    <a:pt x="7421" y="30660"/>
                    <a:pt x="2186" y="32125"/>
                  </a:cubicBezTo>
                  <a:cubicBezTo>
                    <a:pt x="-4147" y="31429"/>
                    <a:pt x="5115" y="25090"/>
                    <a:pt x="6909" y="23588"/>
                  </a:cubicBezTo>
                  <a:cubicBezTo>
                    <a:pt x="21515" y="12742"/>
                    <a:pt x="38245" y="3947"/>
                    <a:pt x="56658" y="2445"/>
                  </a:cubicBezTo>
                  <a:cubicBezTo>
                    <a:pt x="77634" y="723"/>
                    <a:pt x="99123" y="-1879"/>
                    <a:pt x="119989" y="2079"/>
                  </a:cubicBezTo>
                  <a:cubicBezTo>
                    <a:pt x="140489" y="7135"/>
                    <a:pt x="160697" y="14647"/>
                    <a:pt x="179696" y="23771"/>
                  </a:cubicBezTo>
                  <a:cubicBezTo>
                    <a:pt x="188921" y="29341"/>
                    <a:pt x="180794" y="43301"/>
                    <a:pt x="171386" y="380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13092202" y="6536713"/>
              <a:ext cx="191916" cy="40821"/>
            </a:xfrm>
            <a:custGeom>
              <a:rect b="b" l="l" r="r" t="t"/>
              <a:pathLst>
                <a:path extrusionOk="0" h="40821" w="191916">
                  <a:moveTo>
                    <a:pt x="177810" y="38997"/>
                  </a:moveTo>
                  <a:cubicBezTo>
                    <a:pt x="166718" y="30020"/>
                    <a:pt x="152478" y="27455"/>
                    <a:pt x="138970" y="24340"/>
                  </a:cubicBezTo>
                  <a:cubicBezTo>
                    <a:pt x="106536" y="13531"/>
                    <a:pt x="71758" y="14264"/>
                    <a:pt x="38446" y="20749"/>
                  </a:cubicBezTo>
                  <a:cubicBezTo>
                    <a:pt x="29843" y="22655"/>
                    <a:pt x="21387" y="25037"/>
                    <a:pt x="13223" y="28371"/>
                  </a:cubicBezTo>
                  <a:cubicBezTo>
                    <a:pt x="10075" y="29580"/>
                    <a:pt x="6927" y="30973"/>
                    <a:pt x="3559" y="31376"/>
                  </a:cubicBezTo>
                  <a:cubicBezTo>
                    <a:pt x="703" y="31779"/>
                    <a:pt x="-1237" y="28078"/>
                    <a:pt x="923" y="26063"/>
                  </a:cubicBezTo>
                  <a:cubicBezTo>
                    <a:pt x="923" y="26063"/>
                    <a:pt x="923" y="26063"/>
                    <a:pt x="886" y="26063"/>
                  </a:cubicBezTo>
                  <a:cubicBezTo>
                    <a:pt x="16994" y="10929"/>
                    <a:pt x="40349" y="6202"/>
                    <a:pt x="61472" y="2245"/>
                  </a:cubicBezTo>
                  <a:cubicBezTo>
                    <a:pt x="77762" y="10"/>
                    <a:pt x="94345" y="-613"/>
                    <a:pt x="110709" y="633"/>
                  </a:cubicBezTo>
                  <a:cubicBezTo>
                    <a:pt x="125864" y="2392"/>
                    <a:pt x="140361" y="7448"/>
                    <a:pt x="155333" y="10270"/>
                  </a:cubicBezTo>
                  <a:cubicBezTo>
                    <a:pt x="165803" y="13128"/>
                    <a:pt x="199848" y="22105"/>
                    <a:pt x="190220" y="37495"/>
                  </a:cubicBezTo>
                  <a:cubicBezTo>
                    <a:pt x="187219" y="41306"/>
                    <a:pt x="181654" y="41892"/>
                    <a:pt x="177810" y="389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13218414" y="6360027"/>
              <a:ext cx="721077" cy="496745"/>
            </a:xfrm>
            <a:custGeom>
              <a:rect b="b" l="l" r="r" t="t"/>
              <a:pathLst>
                <a:path extrusionOk="0" h="496745" w="721077">
                  <a:moveTo>
                    <a:pt x="282885" y="496216"/>
                  </a:moveTo>
                  <a:cubicBezTo>
                    <a:pt x="215051" y="491966"/>
                    <a:pt x="168230" y="459647"/>
                    <a:pt x="133636" y="402009"/>
                  </a:cubicBezTo>
                  <a:cubicBezTo>
                    <a:pt x="97834" y="346423"/>
                    <a:pt x="81360" y="281126"/>
                    <a:pt x="51342" y="222791"/>
                  </a:cubicBezTo>
                  <a:cubicBezTo>
                    <a:pt x="41971" y="207072"/>
                    <a:pt x="22239" y="204837"/>
                    <a:pt x="6278" y="199707"/>
                  </a:cubicBezTo>
                  <a:cubicBezTo>
                    <a:pt x="-3789" y="196849"/>
                    <a:pt x="-1117" y="181202"/>
                    <a:pt x="9793" y="182595"/>
                  </a:cubicBezTo>
                  <a:cubicBezTo>
                    <a:pt x="67340" y="193807"/>
                    <a:pt x="70561" y="217478"/>
                    <a:pt x="90109" y="266835"/>
                  </a:cubicBezTo>
                  <a:cubicBezTo>
                    <a:pt x="130121" y="361556"/>
                    <a:pt x="165411" y="474597"/>
                    <a:pt x="286765" y="478738"/>
                  </a:cubicBezTo>
                  <a:cubicBezTo>
                    <a:pt x="315722" y="478811"/>
                    <a:pt x="345008" y="479874"/>
                    <a:pt x="373708" y="476210"/>
                  </a:cubicBezTo>
                  <a:cubicBezTo>
                    <a:pt x="420529" y="468112"/>
                    <a:pt x="467204" y="455653"/>
                    <a:pt x="505202" y="426120"/>
                  </a:cubicBezTo>
                  <a:cubicBezTo>
                    <a:pt x="551401" y="390027"/>
                    <a:pt x="574830" y="332792"/>
                    <a:pt x="588557" y="277279"/>
                  </a:cubicBezTo>
                  <a:cubicBezTo>
                    <a:pt x="598295" y="243201"/>
                    <a:pt x="607740" y="208757"/>
                    <a:pt x="611547" y="173471"/>
                  </a:cubicBezTo>
                  <a:cubicBezTo>
                    <a:pt x="612755" y="152365"/>
                    <a:pt x="630839" y="157715"/>
                    <a:pt x="645812" y="157971"/>
                  </a:cubicBezTo>
                  <a:cubicBezTo>
                    <a:pt x="660418" y="158887"/>
                    <a:pt x="675390" y="158851"/>
                    <a:pt x="689704" y="155809"/>
                  </a:cubicBezTo>
                  <a:cubicBezTo>
                    <a:pt x="699698" y="153318"/>
                    <a:pt x="702919" y="142325"/>
                    <a:pt x="703542" y="133128"/>
                  </a:cubicBezTo>
                  <a:cubicBezTo>
                    <a:pt x="702663" y="100589"/>
                    <a:pt x="699149" y="58011"/>
                    <a:pt x="663383" y="46322"/>
                  </a:cubicBezTo>
                  <a:cubicBezTo>
                    <a:pt x="621907" y="35403"/>
                    <a:pt x="579186" y="32398"/>
                    <a:pt x="536758" y="27671"/>
                  </a:cubicBezTo>
                  <a:cubicBezTo>
                    <a:pt x="495611" y="22248"/>
                    <a:pt x="454757" y="23091"/>
                    <a:pt x="413573" y="19830"/>
                  </a:cubicBezTo>
                  <a:cubicBezTo>
                    <a:pt x="349181" y="16422"/>
                    <a:pt x="283617" y="14993"/>
                    <a:pt x="220176" y="28221"/>
                  </a:cubicBezTo>
                  <a:cubicBezTo>
                    <a:pt x="168925" y="39873"/>
                    <a:pt x="88206" y="69077"/>
                    <a:pt x="71293" y="123711"/>
                  </a:cubicBezTo>
                  <a:cubicBezTo>
                    <a:pt x="70707" y="129280"/>
                    <a:pt x="62178" y="129207"/>
                    <a:pt x="61556" y="123711"/>
                  </a:cubicBezTo>
                  <a:cubicBezTo>
                    <a:pt x="59030" y="91465"/>
                    <a:pt x="97211" y="62042"/>
                    <a:pt x="122287" y="47385"/>
                  </a:cubicBezTo>
                  <a:cubicBezTo>
                    <a:pt x="207034" y="-1240"/>
                    <a:pt x="307558" y="-2632"/>
                    <a:pt x="402555" y="1472"/>
                  </a:cubicBezTo>
                  <a:cubicBezTo>
                    <a:pt x="441542" y="4623"/>
                    <a:pt x="480638" y="4623"/>
                    <a:pt x="519589" y="7921"/>
                  </a:cubicBezTo>
                  <a:cubicBezTo>
                    <a:pt x="549680" y="11585"/>
                    <a:pt x="579881" y="14150"/>
                    <a:pt x="609973" y="17704"/>
                  </a:cubicBezTo>
                  <a:cubicBezTo>
                    <a:pt x="637172" y="23750"/>
                    <a:pt x="667849" y="23494"/>
                    <a:pt x="690583" y="41375"/>
                  </a:cubicBezTo>
                  <a:cubicBezTo>
                    <a:pt x="717123" y="61162"/>
                    <a:pt x="721919" y="106892"/>
                    <a:pt x="720967" y="137818"/>
                  </a:cubicBezTo>
                  <a:cubicBezTo>
                    <a:pt x="716684" y="185636"/>
                    <a:pt x="663603" y="175560"/>
                    <a:pt x="629302" y="175047"/>
                  </a:cubicBezTo>
                  <a:cubicBezTo>
                    <a:pt x="625275" y="209893"/>
                    <a:pt x="616928" y="243384"/>
                    <a:pt x="607117" y="276839"/>
                  </a:cubicBezTo>
                  <a:cubicBezTo>
                    <a:pt x="594671" y="327955"/>
                    <a:pt x="575306" y="378704"/>
                    <a:pt x="539760" y="418388"/>
                  </a:cubicBezTo>
                  <a:cubicBezTo>
                    <a:pt x="497588" y="464997"/>
                    <a:pt x="435025" y="484198"/>
                    <a:pt x="374770" y="494018"/>
                  </a:cubicBezTo>
                  <a:cubicBezTo>
                    <a:pt x="344312" y="497499"/>
                    <a:pt x="313452" y="496912"/>
                    <a:pt x="282885" y="4962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13808894" y="6426780"/>
              <a:ext cx="74204" cy="58723"/>
            </a:xfrm>
            <a:custGeom>
              <a:rect b="b" l="l" r="r" t="t"/>
              <a:pathLst>
                <a:path extrusionOk="0" h="58723" w="74204">
                  <a:moveTo>
                    <a:pt x="29084" y="56115"/>
                  </a:moveTo>
                  <a:cubicBezTo>
                    <a:pt x="-19860" y="39443"/>
                    <a:pt x="-2032" y="-7019"/>
                    <a:pt x="45521" y="1738"/>
                  </a:cubicBezTo>
                  <a:cubicBezTo>
                    <a:pt x="56174" y="-4931"/>
                    <a:pt x="67851" y="9103"/>
                    <a:pt x="71439" y="18264"/>
                  </a:cubicBezTo>
                  <a:cubicBezTo>
                    <a:pt x="78541" y="32261"/>
                    <a:pt x="71366" y="51242"/>
                    <a:pt x="56759" y="56995"/>
                  </a:cubicBezTo>
                  <a:cubicBezTo>
                    <a:pt x="47864" y="59926"/>
                    <a:pt x="37870" y="58790"/>
                    <a:pt x="29084" y="56115"/>
                  </a:cubicBezTo>
                  <a:close/>
                  <a:moveTo>
                    <a:pt x="47461" y="41055"/>
                  </a:moveTo>
                  <a:cubicBezTo>
                    <a:pt x="59432" y="39480"/>
                    <a:pt x="57528" y="25116"/>
                    <a:pt x="50866" y="18374"/>
                  </a:cubicBezTo>
                  <a:cubicBezTo>
                    <a:pt x="47388" y="16871"/>
                    <a:pt x="43324" y="15479"/>
                    <a:pt x="42373" y="11338"/>
                  </a:cubicBezTo>
                  <a:cubicBezTo>
                    <a:pt x="164" y="13097"/>
                    <a:pt x="14221" y="41605"/>
                    <a:pt x="47461" y="41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12468736" y="6367693"/>
              <a:ext cx="650184" cy="487464"/>
            </a:xfrm>
            <a:custGeom>
              <a:rect b="b" l="l" r="r" t="t"/>
              <a:pathLst>
                <a:path extrusionOk="0" h="487464" w="650184">
                  <a:moveTo>
                    <a:pt x="362865" y="487268"/>
                  </a:moveTo>
                  <a:cubicBezTo>
                    <a:pt x="261608" y="486608"/>
                    <a:pt x="180047" y="463157"/>
                    <a:pt x="117777" y="378513"/>
                  </a:cubicBezTo>
                  <a:cubicBezTo>
                    <a:pt x="89846" y="339379"/>
                    <a:pt x="76996" y="291341"/>
                    <a:pt x="69053" y="244476"/>
                  </a:cubicBezTo>
                  <a:cubicBezTo>
                    <a:pt x="65868" y="226631"/>
                    <a:pt x="62610" y="208749"/>
                    <a:pt x="61548" y="190611"/>
                  </a:cubicBezTo>
                  <a:cubicBezTo>
                    <a:pt x="60010" y="178007"/>
                    <a:pt x="63086" y="164779"/>
                    <a:pt x="59791" y="152504"/>
                  </a:cubicBezTo>
                  <a:cubicBezTo>
                    <a:pt x="41524" y="147080"/>
                    <a:pt x="18498" y="150818"/>
                    <a:pt x="4953" y="135355"/>
                  </a:cubicBezTo>
                  <a:cubicBezTo>
                    <a:pt x="-5554" y="114029"/>
                    <a:pt x="1951" y="75445"/>
                    <a:pt x="15349" y="56464"/>
                  </a:cubicBezTo>
                  <a:cubicBezTo>
                    <a:pt x="32445" y="35248"/>
                    <a:pt x="63122" y="30485"/>
                    <a:pt x="88015" y="25025"/>
                  </a:cubicBezTo>
                  <a:cubicBezTo>
                    <a:pt x="120596" y="17147"/>
                    <a:pt x="153799" y="12896"/>
                    <a:pt x="187112" y="9452"/>
                  </a:cubicBezTo>
                  <a:cubicBezTo>
                    <a:pt x="261828" y="1464"/>
                    <a:pt x="336910" y="-3410"/>
                    <a:pt x="411955" y="2856"/>
                  </a:cubicBezTo>
                  <a:cubicBezTo>
                    <a:pt x="439887" y="3662"/>
                    <a:pt x="467782" y="5385"/>
                    <a:pt x="495311" y="10331"/>
                  </a:cubicBezTo>
                  <a:cubicBezTo>
                    <a:pt x="529026" y="16084"/>
                    <a:pt x="563620" y="21910"/>
                    <a:pt x="594261" y="37776"/>
                  </a:cubicBezTo>
                  <a:cubicBezTo>
                    <a:pt x="612601" y="47194"/>
                    <a:pt x="631308" y="60861"/>
                    <a:pt x="635371" y="82407"/>
                  </a:cubicBezTo>
                  <a:cubicBezTo>
                    <a:pt x="637238" y="91787"/>
                    <a:pt x="640459" y="102010"/>
                    <a:pt x="638007" y="111427"/>
                  </a:cubicBezTo>
                  <a:cubicBezTo>
                    <a:pt x="629587" y="121724"/>
                    <a:pt x="625487" y="93143"/>
                    <a:pt x="622961" y="88563"/>
                  </a:cubicBezTo>
                  <a:cubicBezTo>
                    <a:pt x="607256" y="37153"/>
                    <a:pt x="491760" y="26967"/>
                    <a:pt x="445012" y="21910"/>
                  </a:cubicBezTo>
                  <a:cubicBezTo>
                    <a:pt x="404048" y="20628"/>
                    <a:pt x="363157" y="16561"/>
                    <a:pt x="322120" y="17733"/>
                  </a:cubicBezTo>
                  <a:cubicBezTo>
                    <a:pt x="263768" y="18796"/>
                    <a:pt x="206331" y="25281"/>
                    <a:pt x="148564" y="31767"/>
                  </a:cubicBezTo>
                  <a:cubicBezTo>
                    <a:pt x="115947" y="36787"/>
                    <a:pt x="84098" y="42393"/>
                    <a:pt x="53128" y="52433"/>
                  </a:cubicBezTo>
                  <a:cubicBezTo>
                    <a:pt x="42329" y="56024"/>
                    <a:pt x="31383" y="61887"/>
                    <a:pt x="26149" y="72477"/>
                  </a:cubicBezTo>
                  <a:cubicBezTo>
                    <a:pt x="19303" y="88233"/>
                    <a:pt x="16228" y="106224"/>
                    <a:pt x="18973" y="123300"/>
                  </a:cubicBezTo>
                  <a:cubicBezTo>
                    <a:pt x="19230" y="126414"/>
                    <a:pt x="22964" y="126964"/>
                    <a:pt x="25307" y="128100"/>
                  </a:cubicBezTo>
                  <a:cubicBezTo>
                    <a:pt x="32482" y="130152"/>
                    <a:pt x="40023" y="130738"/>
                    <a:pt x="47344" y="132057"/>
                  </a:cubicBezTo>
                  <a:cubicBezTo>
                    <a:pt x="86954" y="134952"/>
                    <a:pt x="77472" y="155985"/>
                    <a:pt x="79010" y="186068"/>
                  </a:cubicBezTo>
                  <a:cubicBezTo>
                    <a:pt x="83659" y="239272"/>
                    <a:pt x="93872" y="292990"/>
                    <a:pt x="116166" y="341798"/>
                  </a:cubicBezTo>
                  <a:cubicBezTo>
                    <a:pt x="129272" y="368400"/>
                    <a:pt x="149479" y="390459"/>
                    <a:pt x="171005" y="410319"/>
                  </a:cubicBezTo>
                  <a:cubicBezTo>
                    <a:pt x="215519" y="451138"/>
                    <a:pt x="274860" y="464513"/>
                    <a:pt x="333103" y="468543"/>
                  </a:cubicBezTo>
                  <a:cubicBezTo>
                    <a:pt x="381058" y="472024"/>
                    <a:pt x="426891" y="469679"/>
                    <a:pt x="467123" y="440549"/>
                  </a:cubicBezTo>
                  <a:cubicBezTo>
                    <a:pt x="522290" y="409403"/>
                    <a:pt x="551833" y="349346"/>
                    <a:pt x="579801" y="295079"/>
                  </a:cubicBezTo>
                  <a:cubicBezTo>
                    <a:pt x="590014" y="273276"/>
                    <a:pt x="597482" y="250265"/>
                    <a:pt x="607732" y="228463"/>
                  </a:cubicBezTo>
                  <a:cubicBezTo>
                    <a:pt x="615017" y="213879"/>
                    <a:pt x="618422" y="196621"/>
                    <a:pt x="630978" y="185335"/>
                  </a:cubicBezTo>
                  <a:cubicBezTo>
                    <a:pt x="634309" y="182257"/>
                    <a:pt x="638263" y="178849"/>
                    <a:pt x="643058" y="179326"/>
                  </a:cubicBezTo>
                  <a:cubicBezTo>
                    <a:pt x="650160" y="180095"/>
                    <a:pt x="652796" y="189879"/>
                    <a:pt x="647049" y="194202"/>
                  </a:cubicBezTo>
                  <a:cubicBezTo>
                    <a:pt x="638373" y="201384"/>
                    <a:pt x="634309" y="210838"/>
                    <a:pt x="630392" y="220951"/>
                  </a:cubicBezTo>
                  <a:cubicBezTo>
                    <a:pt x="601216" y="290279"/>
                    <a:pt x="573358" y="362061"/>
                    <a:pt x="522583" y="419003"/>
                  </a:cubicBezTo>
                  <a:cubicBezTo>
                    <a:pt x="505158" y="439010"/>
                    <a:pt x="482205" y="452567"/>
                    <a:pt x="459691" y="465978"/>
                  </a:cubicBezTo>
                  <a:cubicBezTo>
                    <a:pt x="430259" y="482431"/>
                    <a:pt x="396324" y="488697"/>
                    <a:pt x="362865" y="4872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12519655" y="6434828"/>
              <a:ext cx="81611" cy="54886"/>
            </a:xfrm>
            <a:custGeom>
              <a:rect b="b" l="l" r="r" t="t"/>
              <a:pathLst>
                <a:path extrusionOk="0" h="54886" w="81611">
                  <a:moveTo>
                    <a:pt x="34021" y="53563"/>
                  </a:moveTo>
                  <a:cubicBezTo>
                    <a:pt x="11654" y="51438"/>
                    <a:pt x="-15912" y="22600"/>
                    <a:pt x="11361" y="6258"/>
                  </a:cubicBezTo>
                  <a:cubicBezTo>
                    <a:pt x="27432" y="-1804"/>
                    <a:pt x="46797" y="-1291"/>
                    <a:pt x="63783" y="3363"/>
                  </a:cubicBezTo>
                  <a:cubicBezTo>
                    <a:pt x="66858" y="4609"/>
                    <a:pt x="72422" y="4975"/>
                    <a:pt x="72276" y="9299"/>
                  </a:cubicBezTo>
                  <a:cubicBezTo>
                    <a:pt x="86699" y="21134"/>
                    <a:pt x="83771" y="41324"/>
                    <a:pt x="67883" y="50192"/>
                  </a:cubicBezTo>
                  <a:cubicBezTo>
                    <a:pt x="57523" y="55652"/>
                    <a:pt x="45333" y="55725"/>
                    <a:pt x="34021" y="53563"/>
                  </a:cubicBezTo>
                  <a:close/>
                  <a:moveTo>
                    <a:pt x="51410" y="37514"/>
                  </a:moveTo>
                  <a:cubicBezTo>
                    <a:pt x="57487" y="37184"/>
                    <a:pt x="64955" y="35095"/>
                    <a:pt x="64808" y="27840"/>
                  </a:cubicBezTo>
                  <a:cubicBezTo>
                    <a:pt x="62282" y="21977"/>
                    <a:pt x="53387" y="18973"/>
                    <a:pt x="55656" y="11498"/>
                  </a:cubicBezTo>
                  <a:cubicBezTo>
                    <a:pt x="42624" y="11681"/>
                    <a:pt x="24540" y="11021"/>
                    <a:pt x="16303" y="22893"/>
                  </a:cubicBezTo>
                  <a:cubicBezTo>
                    <a:pt x="22270" y="35865"/>
                    <a:pt x="38780" y="37587"/>
                    <a:pt x="51410" y="375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12510315" y="5819016"/>
              <a:ext cx="862293" cy="601253"/>
            </a:xfrm>
            <a:custGeom>
              <a:rect b="b" l="l" r="r" t="t"/>
              <a:pathLst>
                <a:path extrusionOk="0" h="601253" w="862293">
                  <a:moveTo>
                    <a:pt x="2398" y="601110"/>
                  </a:moveTo>
                  <a:cubicBezTo>
                    <a:pt x="-12319" y="589898"/>
                    <a:pt x="45155" y="536913"/>
                    <a:pt x="54197" y="527166"/>
                  </a:cubicBezTo>
                  <a:cubicBezTo>
                    <a:pt x="73196" y="507159"/>
                    <a:pt x="92928" y="487886"/>
                    <a:pt x="112330" y="468245"/>
                  </a:cubicBezTo>
                  <a:cubicBezTo>
                    <a:pt x="196930" y="385654"/>
                    <a:pt x="287424" y="309108"/>
                    <a:pt x="379089" y="234577"/>
                  </a:cubicBezTo>
                  <a:cubicBezTo>
                    <a:pt x="459992" y="172652"/>
                    <a:pt x="546092" y="117505"/>
                    <a:pt x="632962" y="64337"/>
                  </a:cubicBezTo>
                  <a:cubicBezTo>
                    <a:pt x="677184" y="38394"/>
                    <a:pt x="787446" y="-25583"/>
                    <a:pt x="833315" y="11059"/>
                  </a:cubicBezTo>
                  <a:cubicBezTo>
                    <a:pt x="851509" y="22712"/>
                    <a:pt x="865786" y="44257"/>
                    <a:pt x="861539" y="66536"/>
                  </a:cubicBezTo>
                  <a:cubicBezTo>
                    <a:pt x="854438" y="97828"/>
                    <a:pt x="819148" y="122965"/>
                    <a:pt x="787592" y="111606"/>
                  </a:cubicBezTo>
                  <a:cubicBezTo>
                    <a:pt x="767458" y="99660"/>
                    <a:pt x="764420" y="88485"/>
                    <a:pt x="738026" y="98231"/>
                  </a:cubicBezTo>
                  <a:cubicBezTo>
                    <a:pt x="705079" y="110323"/>
                    <a:pt x="675756" y="130110"/>
                    <a:pt x="645555" y="147625"/>
                  </a:cubicBezTo>
                  <a:cubicBezTo>
                    <a:pt x="610375" y="167375"/>
                    <a:pt x="575049" y="186942"/>
                    <a:pt x="540894" y="208378"/>
                  </a:cubicBezTo>
                  <a:cubicBezTo>
                    <a:pt x="513036" y="226809"/>
                    <a:pt x="484555" y="245497"/>
                    <a:pt x="465739" y="273821"/>
                  </a:cubicBezTo>
                  <a:cubicBezTo>
                    <a:pt x="453109" y="291703"/>
                    <a:pt x="441358" y="309071"/>
                    <a:pt x="431474" y="328455"/>
                  </a:cubicBezTo>
                  <a:cubicBezTo>
                    <a:pt x="423713" y="344724"/>
                    <a:pt x="415550" y="360920"/>
                    <a:pt x="405227" y="375797"/>
                  </a:cubicBezTo>
                  <a:cubicBezTo>
                    <a:pt x="389339" y="397416"/>
                    <a:pt x="371292" y="417642"/>
                    <a:pt x="351340" y="435597"/>
                  </a:cubicBezTo>
                  <a:cubicBezTo>
                    <a:pt x="330987" y="452013"/>
                    <a:pt x="309681" y="467366"/>
                    <a:pt x="289144" y="483635"/>
                  </a:cubicBezTo>
                  <a:cubicBezTo>
                    <a:pt x="261286" y="502946"/>
                    <a:pt x="235697" y="525151"/>
                    <a:pt x="208498" y="545377"/>
                  </a:cubicBezTo>
                  <a:cubicBezTo>
                    <a:pt x="201030" y="551350"/>
                    <a:pt x="193233" y="557616"/>
                    <a:pt x="186021" y="563662"/>
                  </a:cubicBezTo>
                  <a:cubicBezTo>
                    <a:pt x="184227" y="565274"/>
                    <a:pt x="182177" y="566263"/>
                    <a:pt x="179724" y="566263"/>
                  </a:cubicBezTo>
                  <a:cubicBezTo>
                    <a:pt x="172183" y="566483"/>
                    <a:pt x="167717" y="556333"/>
                    <a:pt x="173428" y="551094"/>
                  </a:cubicBezTo>
                  <a:cubicBezTo>
                    <a:pt x="186314" y="540064"/>
                    <a:pt x="199749" y="529621"/>
                    <a:pt x="213257" y="519325"/>
                  </a:cubicBezTo>
                  <a:cubicBezTo>
                    <a:pt x="233501" y="504118"/>
                    <a:pt x="252537" y="487299"/>
                    <a:pt x="273476" y="473009"/>
                  </a:cubicBezTo>
                  <a:cubicBezTo>
                    <a:pt x="296209" y="455677"/>
                    <a:pt x="319126" y="438565"/>
                    <a:pt x="341420" y="420720"/>
                  </a:cubicBezTo>
                  <a:cubicBezTo>
                    <a:pt x="360016" y="403242"/>
                    <a:pt x="376636" y="384884"/>
                    <a:pt x="391499" y="364438"/>
                  </a:cubicBezTo>
                  <a:cubicBezTo>
                    <a:pt x="402518" y="348352"/>
                    <a:pt x="410352" y="330507"/>
                    <a:pt x="419357" y="313285"/>
                  </a:cubicBezTo>
                  <a:cubicBezTo>
                    <a:pt x="428143" y="297236"/>
                    <a:pt x="438320" y="282066"/>
                    <a:pt x="448753" y="267079"/>
                  </a:cubicBezTo>
                  <a:cubicBezTo>
                    <a:pt x="473719" y="228531"/>
                    <a:pt x="513622" y="204347"/>
                    <a:pt x="551767" y="180640"/>
                  </a:cubicBezTo>
                  <a:cubicBezTo>
                    <a:pt x="598917" y="153928"/>
                    <a:pt x="645555" y="126373"/>
                    <a:pt x="692669" y="99624"/>
                  </a:cubicBezTo>
                  <a:cubicBezTo>
                    <a:pt x="716244" y="88045"/>
                    <a:pt x="742675" y="71079"/>
                    <a:pt x="769801" y="79214"/>
                  </a:cubicBezTo>
                  <a:cubicBezTo>
                    <a:pt x="780088" y="82182"/>
                    <a:pt x="786604" y="91562"/>
                    <a:pt x="796049" y="95960"/>
                  </a:cubicBezTo>
                  <a:cubicBezTo>
                    <a:pt x="816366" y="99770"/>
                    <a:pt x="836134" y="85553"/>
                    <a:pt x="842979" y="66719"/>
                  </a:cubicBezTo>
                  <a:cubicBezTo>
                    <a:pt x="848910" y="50157"/>
                    <a:pt x="835987" y="33851"/>
                    <a:pt x="822626" y="25313"/>
                  </a:cubicBezTo>
                  <a:cubicBezTo>
                    <a:pt x="784993" y="-3414"/>
                    <a:pt x="677440" y="58474"/>
                    <a:pt x="641052" y="80203"/>
                  </a:cubicBezTo>
                  <a:cubicBezTo>
                    <a:pt x="556635" y="131796"/>
                    <a:pt x="472585" y="185513"/>
                    <a:pt x="393842" y="245240"/>
                  </a:cubicBezTo>
                  <a:cubicBezTo>
                    <a:pt x="285593" y="332009"/>
                    <a:pt x="180017" y="422516"/>
                    <a:pt x="81836" y="520607"/>
                  </a:cubicBezTo>
                  <a:cubicBezTo>
                    <a:pt x="57236" y="546953"/>
                    <a:pt x="27071" y="568535"/>
                    <a:pt x="6607" y="598472"/>
                  </a:cubicBezTo>
                  <a:cubicBezTo>
                    <a:pt x="7230" y="599791"/>
                    <a:pt x="5692" y="599974"/>
                    <a:pt x="4887" y="600524"/>
                  </a:cubicBezTo>
                  <a:cubicBezTo>
                    <a:pt x="4301" y="601184"/>
                    <a:pt x="3276" y="601440"/>
                    <a:pt x="2398" y="601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13885948" y="5806267"/>
              <a:ext cx="413113" cy="709041"/>
            </a:xfrm>
            <a:custGeom>
              <a:rect b="b" l="l" r="r" t="t"/>
              <a:pathLst>
                <a:path extrusionOk="0" h="709041" w="413113">
                  <a:moveTo>
                    <a:pt x="40949" y="707115"/>
                  </a:moveTo>
                  <a:cubicBezTo>
                    <a:pt x="37215" y="704220"/>
                    <a:pt x="36264" y="698394"/>
                    <a:pt x="39339" y="694656"/>
                  </a:cubicBezTo>
                  <a:cubicBezTo>
                    <a:pt x="47319" y="684396"/>
                    <a:pt x="56471" y="675126"/>
                    <a:pt x="63976" y="664500"/>
                  </a:cubicBezTo>
                  <a:cubicBezTo>
                    <a:pt x="93847" y="625732"/>
                    <a:pt x="114311" y="580919"/>
                    <a:pt x="139241" y="539036"/>
                  </a:cubicBezTo>
                  <a:cubicBezTo>
                    <a:pt x="155897" y="513497"/>
                    <a:pt x="169771" y="486601"/>
                    <a:pt x="181449" y="458460"/>
                  </a:cubicBezTo>
                  <a:cubicBezTo>
                    <a:pt x="191370" y="438636"/>
                    <a:pt x="200778" y="418520"/>
                    <a:pt x="207880" y="397450"/>
                  </a:cubicBezTo>
                  <a:cubicBezTo>
                    <a:pt x="226074" y="349119"/>
                    <a:pt x="228929" y="297747"/>
                    <a:pt x="241046" y="248060"/>
                  </a:cubicBezTo>
                  <a:cubicBezTo>
                    <a:pt x="251882" y="207900"/>
                    <a:pt x="270625" y="170818"/>
                    <a:pt x="289039" y="133773"/>
                  </a:cubicBezTo>
                  <a:cubicBezTo>
                    <a:pt x="311992" y="88189"/>
                    <a:pt x="340179" y="118309"/>
                    <a:pt x="376274" y="90278"/>
                  </a:cubicBezTo>
                  <a:cubicBezTo>
                    <a:pt x="393150" y="79432"/>
                    <a:pt x="402888" y="53782"/>
                    <a:pt x="397800" y="34582"/>
                  </a:cubicBezTo>
                  <a:cubicBezTo>
                    <a:pt x="393480" y="26520"/>
                    <a:pt x="384584" y="22636"/>
                    <a:pt x="377007" y="18239"/>
                  </a:cubicBezTo>
                  <a:cubicBezTo>
                    <a:pt x="367964" y="13109"/>
                    <a:pt x="357495" y="14355"/>
                    <a:pt x="347794" y="16517"/>
                  </a:cubicBezTo>
                  <a:cubicBezTo>
                    <a:pt x="317922" y="22746"/>
                    <a:pt x="310015" y="24578"/>
                    <a:pt x="291894" y="49972"/>
                  </a:cubicBezTo>
                  <a:cubicBezTo>
                    <a:pt x="277983" y="67193"/>
                    <a:pt x="264621" y="84855"/>
                    <a:pt x="251260" y="102480"/>
                  </a:cubicBezTo>
                  <a:cubicBezTo>
                    <a:pt x="236946" y="127727"/>
                    <a:pt x="223694" y="153596"/>
                    <a:pt x="207477" y="177743"/>
                  </a:cubicBezTo>
                  <a:cubicBezTo>
                    <a:pt x="183060" y="219662"/>
                    <a:pt x="159265" y="261984"/>
                    <a:pt x="135836" y="304489"/>
                  </a:cubicBezTo>
                  <a:cubicBezTo>
                    <a:pt x="123133" y="331018"/>
                    <a:pt x="110943" y="357840"/>
                    <a:pt x="97398" y="383966"/>
                  </a:cubicBezTo>
                  <a:cubicBezTo>
                    <a:pt x="71077" y="431455"/>
                    <a:pt x="54165" y="483157"/>
                    <a:pt x="32457" y="532771"/>
                  </a:cubicBezTo>
                  <a:cubicBezTo>
                    <a:pt x="25245" y="550725"/>
                    <a:pt x="16935" y="568240"/>
                    <a:pt x="9467" y="586085"/>
                  </a:cubicBezTo>
                  <a:cubicBezTo>
                    <a:pt x="7673" y="589786"/>
                    <a:pt x="6904" y="594073"/>
                    <a:pt x="4452" y="597408"/>
                  </a:cubicBezTo>
                  <a:cubicBezTo>
                    <a:pt x="3427" y="598397"/>
                    <a:pt x="1779" y="598324"/>
                    <a:pt x="901" y="597188"/>
                  </a:cubicBezTo>
                  <a:cubicBezTo>
                    <a:pt x="-1222" y="593084"/>
                    <a:pt x="1011" y="587551"/>
                    <a:pt x="1486" y="583227"/>
                  </a:cubicBezTo>
                  <a:cubicBezTo>
                    <a:pt x="8149" y="554793"/>
                    <a:pt x="20376" y="527970"/>
                    <a:pt x="30260" y="500562"/>
                  </a:cubicBezTo>
                  <a:cubicBezTo>
                    <a:pt x="40913" y="472531"/>
                    <a:pt x="50724" y="444169"/>
                    <a:pt x="62987" y="416798"/>
                  </a:cubicBezTo>
                  <a:cubicBezTo>
                    <a:pt x="76056" y="388400"/>
                    <a:pt x="90370" y="362274"/>
                    <a:pt x="103182" y="334133"/>
                  </a:cubicBezTo>
                  <a:cubicBezTo>
                    <a:pt x="127160" y="279389"/>
                    <a:pt x="159082" y="228676"/>
                    <a:pt x="187782" y="176351"/>
                  </a:cubicBezTo>
                  <a:cubicBezTo>
                    <a:pt x="203157" y="151654"/>
                    <a:pt x="218606" y="126994"/>
                    <a:pt x="231528" y="100831"/>
                  </a:cubicBezTo>
                  <a:cubicBezTo>
                    <a:pt x="249246" y="73276"/>
                    <a:pt x="270845" y="48103"/>
                    <a:pt x="291784" y="22893"/>
                  </a:cubicBezTo>
                  <a:cubicBezTo>
                    <a:pt x="304450" y="9005"/>
                    <a:pt x="324109" y="6367"/>
                    <a:pt x="341570" y="2593"/>
                  </a:cubicBezTo>
                  <a:cubicBezTo>
                    <a:pt x="355811" y="-1144"/>
                    <a:pt x="371406" y="-1584"/>
                    <a:pt x="384401" y="6294"/>
                  </a:cubicBezTo>
                  <a:cubicBezTo>
                    <a:pt x="412076" y="20035"/>
                    <a:pt x="418080" y="37000"/>
                    <a:pt x="409477" y="66241"/>
                  </a:cubicBezTo>
                  <a:cubicBezTo>
                    <a:pt x="401497" y="97057"/>
                    <a:pt x="370271" y="118969"/>
                    <a:pt x="339411" y="121681"/>
                  </a:cubicBezTo>
                  <a:cubicBezTo>
                    <a:pt x="308697" y="120361"/>
                    <a:pt x="305695" y="140991"/>
                    <a:pt x="294164" y="163856"/>
                  </a:cubicBezTo>
                  <a:cubicBezTo>
                    <a:pt x="279301" y="191741"/>
                    <a:pt x="267806" y="219552"/>
                    <a:pt x="258984" y="249672"/>
                  </a:cubicBezTo>
                  <a:cubicBezTo>
                    <a:pt x="246501" y="298113"/>
                    <a:pt x="244121" y="348826"/>
                    <a:pt x="226952" y="396205"/>
                  </a:cubicBezTo>
                  <a:cubicBezTo>
                    <a:pt x="218313" y="424786"/>
                    <a:pt x="204329" y="451058"/>
                    <a:pt x="191955" y="478100"/>
                  </a:cubicBezTo>
                  <a:cubicBezTo>
                    <a:pt x="181266" y="505765"/>
                    <a:pt x="165122" y="530609"/>
                    <a:pt x="149893" y="555855"/>
                  </a:cubicBezTo>
                  <a:cubicBezTo>
                    <a:pt x="125403" y="598507"/>
                    <a:pt x="103805" y="643210"/>
                    <a:pt x="72981" y="681868"/>
                  </a:cubicBezTo>
                  <a:cubicBezTo>
                    <a:pt x="68405" y="688244"/>
                    <a:pt x="62621" y="693594"/>
                    <a:pt x="57935" y="699859"/>
                  </a:cubicBezTo>
                  <a:cubicBezTo>
                    <a:pt x="54201" y="705466"/>
                    <a:pt x="47832" y="712501"/>
                    <a:pt x="40949" y="707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12610062" y="6416986"/>
              <a:ext cx="432614" cy="382103"/>
            </a:xfrm>
            <a:custGeom>
              <a:rect b="b" l="l" r="r" t="t"/>
              <a:pathLst>
                <a:path extrusionOk="0" h="382103" w="432614">
                  <a:moveTo>
                    <a:pt x="391984" y="31135"/>
                  </a:moveTo>
                  <a:cubicBezTo>
                    <a:pt x="450739" y="64993"/>
                    <a:pt x="434632" y="139707"/>
                    <a:pt x="412631" y="191885"/>
                  </a:cubicBezTo>
                  <a:cubicBezTo>
                    <a:pt x="392716" y="239777"/>
                    <a:pt x="366835" y="285286"/>
                    <a:pt x="330300" y="322442"/>
                  </a:cubicBezTo>
                  <a:cubicBezTo>
                    <a:pt x="295889" y="363408"/>
                    <a:pt x="241307" y="385283"/>
                    <a:pt x="188153" y="381729"/>
                  </a:cubicBezTo>
                  <a:cubicBezTo>
                    <a:pt x="151729" y="380959"/>
                    <a:pt x="113877" y="372385"/>
                    <a:pt x="83419" y="351719"/>
                  </a:cubicBezTo>
                  <a:cubicBezTo>
                    <a:pt x="72217" y="342375"/>
                    <a:pt x="61125" y="332738"/>
                    <a:pt x="50875" y="322405"/>
                  </a:cubicBezTo>
                  <a:cubicBezTo>
                    <a:pt x="41760" y="311889"/>
                    <a:pt x="34365" y="299907"/>
                    <a:pt x="26897" y="288218"/>
                  </a:cubicBezTo>
                  <a:cubicBezTo>
                    <a:pt x="4347" y="239703"/>
                    <a:pt x="-5464" y="183641"/>
                    <a:pt x="3029" y="130583"/>
                  </a:cubicBezTo>
                  <a:cubicBezTo>
                    <a:pt x="9509" y="104273"/>
                    <a:pt x="18953" y="77635"/>
                    <a:pt x="38319" y="57884"/>
                  </a:cubicBezTo>
                  <a:cubicBezTo>
                    <a:pt x="56659" y="38574"/>
                    <a:pt x="79575" y="23184"/>
                    <a:pt x="103370" y="11385"/>
                  </a:cubicBezTo>
                  <a:cubicBezTo>
                    <a:pt x="128007" y="1675"/>
                    <a:pt x="154987" y="-414"/>
                    <a:pt x="181271" y="63"/>
                  </a:cubicBezTo>
                  <a:cubicBezTo>
                    <a:pt x="207153" y="136"/>
                    <a:pt x="233034" y="-340"/>
                    <a:pt x="258879" y="1712"/>
                  </a:cubicBezTo>
                  <a:cubicBezTo>
                    <a:pt x="304931" y="3104"/>
                    <a:pt x="353107" y="2591"/>
                    <a:pt x="391984" y="31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13350163" y="6407102"/>
              <a:ext cx="444986" cy="397951"/>
            </a:xfrm>
            <a:custGeom>
              <a:rect b="b" l="l" r="r" t="t"/>
              <a:pathLst>
                <a:path extrusionOk="0" h="397951" w="444986">
                  <a:moveTo>
                    <a:pt x="336113" y="15260"/>
                  </a:moveTo>
                  <a:cubicBezTo>
                    <a:pt x="448974" y="41166"/>
                    <a:pt x="464679" y="113608"/>
                    <a:pt x="425875" y="213458"/>
                  </a:cubicBezTo>
                  <a:cubicBezTo>
                    <a:pt x="409182" y="262266"/>
                    <a:pt x="387474" y="310340"/>
                    <a:pt x="350390" y="347202"/>
                  </a:cubicBezTo>
                  <a:cubicBezTo>
                    <a:pt x="315613" y="386007"/>
                    <a:pt x="260592" y="400077"/>
                    <a:pt x="210000" y="397695"/>
                  </a:cubicBezTo>
                  <a:cubicBezTo>
                    <a:pt x="176028" y="393995"/>
                    <a:pt x="139384" y="388791"/>
                    <a:pt x="110464" y="369334"/>
                  </a:cubicBezTo>
                  <a:cubicBezTo>
                    <a:pt x="84107" y="347349"/>
                    <a:pt x="61593" y="319904"/>
                    <a:pt x="45230" y="289711"/>
                  </a:cubicBezTo>
                  <a:cubicBezTo>
                    <a:pt x="26706" y="253288"/>
                    <a:pt x="11880" y="214850"/>
                    <a:pt x="2838" y="174984"/>
                  </a:cubicBezTo>
                  <a:cubicBezTo>
                    <a:pt x="-1774" y="141456"/>
                    <a:pt x="-3019" y="103458"/>
                    <a:pt x="17005" y="74474"/>
                  </a:cubicBezTo>
                  <a:cubicBezTo>
                    <a:pt x="14260" y="65643"/>
                    <a:pt x="24363" y="59011"/>
                    <a:pt x="29745" y="53404"/>
                  </a:cubicBezTo>
                  <a:cubicBezTo>
                    <a:pt x="47866" y="35010"/>
                    <a:pt x="71734" y="24274"/>
                    <a:pt x="95931" y="16286"/>
                  </a:cubicBezTo>
                  <a:cubicBezTo>
                    <a:pt x="136383" y="4267"/>
                    <a:pt x="178591" y="1556"/>
                    <a:pt x="220507" y="17"/>
                  </a:cubicBezTo>
                  <a:cubicBezTo>
                    <a:pt x="259457" y="-386"/>
                    <a:pt x="298261" y="6576"/>
                    <a:pt x="336113" y="152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12486689" y="6377561"/>
              <a:ext cx="1435230" cy="461329"/>
            </a:xfrm>
            <a:custGeom>
              <a:rect b="b" l="l" r="r" t="t"/>
              <a:pathLst>
                <a:path extrusionOk="0" h="461329" w="1435230">
                  <a:moveTo>
                    <a:pt x="100923" y="107459"/>
                  </a:moveTo>
                  <a:cubicBezTo>
                    <a:pt x="116810" y="98629"/>
                    <a:pt x="119739" y="78402"/>
                    <a:pt x="105316" y="66566"/>
                  </a:cubicBezTo>
                  <a:cubicBezTo>
                    <a:pt x="105425" y="62243"/>
                    <a:pt x="99861" y="61876"/>
                    <a:pt x="96823" y="60630"/>
                  </a:cubicBezTo>
                  <a:cubicBezTo>
                    <a:pt x="79800" y="55977"/>
                    <a:pt x="60471" y="55464"/>
                    <a:pt x="44401" y="63525"/>
                  </a:cubicBezTo>
                  <a:cubicBezTo>
                    <a:pt x="17128" y="79868"/>
                    <a:pt x="44694" y="108705"/>
                    <a:pt x="67024" y="110830"/>
                  </a:cubicBezTo>
                  <a:cubicBezTo>
                    <a:pt x="78299" y="112992"/>
                    <a:pt x="90526" y="112919"/>
                    <a:pt x="100923" y="107459"/>
                  </a:cubicBezTo>
                  <a:close/>
                  <a:moveTo>
                    <a:pt x="536003" y="231274"/>
                  </a:moveTo>
                  <a:cubicBezTo>
                    <a:pt x="558004" y="179095"/>
                    <a:pt x="574148" y="104381"/>
                    <a:pt x="515356" y="70524"/>
                  </a:cubicBezTo>
                  <a:cubicBezTo>
                    <a:pt x="476479" y="41980"/>
                    <a:pt x="428304" y="42493"/>
                    <a:pt x="382251" y="41027"/>
                  </a:cubicBezTo>
                  <a:cubicBezTo>
                    <a:pt x="356407" y="38975"/>
                    <a:pt x="330525" y="39451"/>
                    <a:pt x="304644" y="39378"/>
                  </a:cubicBezTo>
                  <a:cubicBezTo>
                    <a:pt x="278359" y="38902"/>
                    <a:pt x="251380" y="41027"/>
                    <a:pt x="226743" y="50700"/>
                  </a:cubicBezTo>
                  <a:cubicBezTo>
                    <a:pt x="202948" y="62499"/>
                    <a:pt x="180032" y="77889"/>
                    <a:pt x="161691" y="97199"/>
                  </a:cubicBezTo>
                  <a:cubicBezTo>
                    <a:pt x="142326" y="116913"/>
                    <a:pt x="132881" y="143552"/>
                    <a:pt x="126401" y="169898"/>
                  </a:cubicBezTo>
                  <a:cubicBezTo>
                    <a:pt x="117909" y="222956"/>
                    <a:pt x="127719" y="279055"/>
                    <a:pt x="150270" y="327533"/>
                  </a:cubicBezTo>
                  <a:cubicBezTo>
                    <a:pt x="157774" y="339222"/>
                    <a:pt x="165132" y="351204"/>
                    <a:pt x="174248" y="361720"/>
                  </a:cubicBezTo>
                  <a:cubicBezTo>
                    <a:pt x="184498" y="372053"/>
                    <a:pt x="195590" y="381690"/>
                    <a:pt x="206792" y="391034"/>
                  </a:cubicBezTo>
                  <a:cubicBezTo>
                    <a:pt x="237212" y="411700"/>
                    <a:pt x="275065" y="420311"/>
                    <a:pt x="311526" y="421044"/>
                  </a:cubicBezTo>
                  <a:cubicBezTo>
                    <a:pt x="364680" y="424598"/>
                    <a:pt x="419262" y="402723"/>
                    <a:pt x="453673" y="361757"/>
                  </a:cubicBezTo>
                  <a:cubicBezTo>
                    <a:pt x="490207" y="324711"/>
                    <a:pt x="516089" y="279165"/>
                    <a:pt x="536003" y="231274"/>
                  </a:cubicBezTo>
                  <a:close/>
                  <a:moveTo>
                    <a:pt x="1289349" y="243036"/>
                  </a:moveTo>
                  <a:cubicBezTo>
                    <a:pt x="1328153" y="143186"/>
                    <a:pt x="1312449" y="70744"/>
                    <a:pt x="1199588" y="44838"/>
                  </a:cubicBezTo>
                  <a:cubicBezTo>
                    <a:pt x="1161735" y="36153"/>
                    <a:pt x="1122931" y="29191"/>
                    <a:pt x="1084018" y="29521"/>
                  </a:cubicBezTo>
                  <a:cubicBezTo>
                    <a:pt x="1042102" y="31060"/>
                    <a:pt x="999894" y="33772"/>
                    <a:pt x="959442" y="45790"/>
                  </a:cubicBezTo>
                  <a:cubicBezTo>
                    <a:pt x="935245" y="53778"/>
                    <a:pt x="911377" y="64515"/>
                    <a:pt x="893256" y="82909"/>
                  </a:cubicBezTo>
                  <a:cubicBezTo>
                    <a:pt x="887911" y="88515"/>
                    <a:pt x="877771" y="95147"/>
                    <a:pt x="880516" y="103978"/>
                  </a:cubicBezTo>
                  <a:cubicBezTo>
                    <a:pt x="860492" y="132962"/>
                    <a:pt x="861737" y="170960"/>
                    <a:pt x="866349" y="204488"/>
                  </a:cubicBezTo>
                  <a:cubicBezTo>
                    <a:pt x="875355" y="244355"/>
                    <a:pt x="890217" y="282793"/>
                    <a:pt x="908741" y="319215"/>
                  </a:cubicBezTo>
                  <a:cubicBezTo>
                    <a:pt x="925104" y="349445"/>
                    <a:pt x="947655" y="376853"/>
                    <a:pt x="973975" y="398839"/>
                  </a:cubicBezTo>
                  <a:cubicBezTo>
                    <a:pt x="1002895" y="418296"/>
                    <a:pt x="1039540" y="423499"/>
                    <a:pt x="1073511" y="427200"/>
                  </a:cubicBezTo>
                  <a:cubicBezTo>
                    <a:pt x="1124103" y="429582"/>
                    <a:pt x="1179124" y="415511"/>
                    <a:pt x="1213901" y="376707"/>
                  </a:cubicBezTo>
                  <a:cubicBezTo>
                    <a:pt x="1250948" y="339881"/>
                    <a:pt x="1272656" y="291843"/>
                    <a:pt x="1289349" y="243036"/>
                  </a:cubicBezTo>
                  <a:close/>
                  <a:moveTo>
                    <a:pt x="1378928" y="106177"/>
                  </a:moveTo>
                  <a:cubicBezTo>
                    <a:pt x="1393534" y="100424"/>
                    <a:pt x="1400709" y="81480"/>
                    <a:pt x="1393607" y="67446"/>
                  </a:cubicBezTo>
                  <a:cubicBezTo>
                    <a:pt x="1390020" y="58285"/>
                    <a:pt x="1378342" y="44215"/>
                    <a:pt x="1367689" y="50920"/>
                  </a:cubicBezTo>
                  <a:cubicBezTo>
                    <a:pt x="1320136" y="42199"/>
                    <a:pt x="1302308" y="88662"/>
                    <a:pt x="1351253" y="105297"/>
                  </a:cubicBezTo>
                  <a:cubicBezTo>
                    <a:pt x="1360038" y="108009"/>
                    <a:pt x="1370069" y="109145"/>
                    <a:pt x="1378928" y="106177"/>
                  </a:cubicBezTo>
                  <a:close/>
                  <a:moveTo>
                    <a:pt x="1435230" y="115557"/>
                  </a:moveTo>
                  <a:cubicBezTo>
                    <a:pt x="1434571" y="124718"/>
                    <a:pt x="1431386" y="135747"/>
                    <a:pt x="1421393" y="138202"/>
                  </a:cubicBezTo>
                  <a:cubicBezTo>
                    <a:pt x="1407079" y="141244"/>
                    <a:pt x="1392107" y="141317"/>
                    <a:pt x="1377500" y="140364"/>
                  </a:cubicBezTo>
                  <a:cubicBezTo>
                    <a:pt x="1362528" y="140144"/>
                    <a:pt x="1344444" y="134758"/>
                    <a:pt x="1343236" y="155864"/>
                  </a:cubicBezTo>
                  <a:cubicBezTo>
                    <a:pt x="1339428" y="191187"/>
                    <a:pt x="1329984" y="225594"/>
                    <a:pt x="1320246" y="259671"/>
                  </a:cubicBezTo>
                  <a:cubicBezTo>
                    <a:pt x="1306555" y="315185"/>
                    <a:pt x="1283126" y="372383"/>
                    <a:pt x="1236891" y="408512"/>
                  </a:cubicBezTo>
                  <a:cubicBezTo>
                    <a:pt x="1198855" y="438083"/>
                    <a:pt x="1152217" y="450505"/>
                    <a:pt x="1105396" y="458602"/>
                  </a:cubicBezTo>
                  <a:cubicBezTo>
                    <a:pt x="1076696" y="462267"/>
                    <a:pt x="1047410" y="461204"/>
                    <a:pt x="1018454" y="461131"/>
                  </a:cubicBezTo>
                  <a:cubicBezTo>
                    <a:pt x="897100" y="457027"/>
                    <a:pt x="861810" y="343949"/>
                    <a:pt x="821798" y="249228"/>
                  </a:cubicBezTo>
                  <a:cubicBezTo>
                    <a:pt x="812353" y="225374"/>
                    <a:pt x="806716" y="207493"/>
                    <a:pt x="796868" y="194155"/>
                  </a:cubicBezTo>
                  <a:cubicBezTo>
                    <a:pt x="801810" y="180231"/>
                    <a:pt x="770730" y="172060"/>
                    <a:pt x="760810" y="169312"/>
                  </a:cubicBezTo>
                  <a:cubicBezTo>
                    <a:pt x="758613" y="168908"/>
                    <a:pt x="756417" y="168432"/>
                    <a:pt x="754257" y="167956"/>
                  </a:cubicBezTo>
                  <a:cubicBezTo>
                    <a:pt x="751475" y="167223"/>
                    <a:pt x="748583" y="166527"/>
                    <a:pt x="745471" y="165867"/>
                  </a:cubicBezTo>
                  <a:cubicBezTo>
                    <a:pt x="735807" y="163449"/>
                    <a:pt x="726143" y="160884"/>
                    <a:pt x="716185" y="159711"/>
                  </a:cubicBezTo>
                  <a:cubicBezTo>
                    <a:pt x="699822" y="158465"/>
                    <a:pt x="683202" y="159088"/>
                    <a:pt x="666948" y="161323"/>
                  </a:cubicBezTo>
                  <a:cubicBezTo>
                    <a:pt x="654465" y="163669"/>
                    <a:pt x="641176" y="166270"/>
                    <a:pt x="629096" y="171144"/>
                  </a:cubicBezTo>
                  <a:cubicBezTo>
                    <a:pt x="627998" y="170264"/>
                    <a:pt x="626643" y="169641"/>
                    <a:pt x="625106" y="169495"/>
                  </a:cubicBezTo>
                  <a:cubicBezTo>
                    <a:pt x="620310" y="169018"/>
                    <a:pt x="616357" y="172463"/>
                    <a:pt x="613025" y="175504"/>
                  </a:cubicBezTo>
                  <a:cubicBezTo>
                    <a:pt x="600469" y="186827"/>
                    <a:pt x="597064" y="204048"/>
                    <a:pt x="589780" y="218632"/>
                  </a:cubicBezTo>
                  <a:cubicBezTo>
                    <a:pt x="579493" y="240434"/>
                    <a:pt x="572061" y="263446"/>
                    <a:pt x="561811" y="285248"/>
                  </a:cubicBezTo>
                  <a:cubicBezTo>
                    <a:pt x="533880" y="339515"/>
                    <a:pt x="504301" y="399572"/>
                    <a:pt x="449133" y="430718"/>
                  </a:cubicBezTo>
                  <a:cubicBezTo>
                    <a:pt x="408902" y="459812"/>
                    <a:pt x="363069" y="462193"/>
                    <a:pt x="315113" y="458712"/>
                  </a:cubicBezTo>
                  <a:cubicBezTo>
                    <a:pt x="256871" y="454682"/>
                    <a:pt x="197530" y="441344"/>
                    <a:pt x="153015" y="400488"/>
                  </a:cubicBezTo>
                  <a:cubicBezTo>
                    <a:pt x="131490" y="380664"/>
                    <a:pt x="111319" y="358606"/>
                    <a:pt x="98177" y="331967"/>
                  </a:cubicBezTo>
                  <a:cubicBezTo>
                    <a:pt x="75883" y="283196"/>
                    <a:pt x="65670" y="229478"/>
                    <a:pt x="61020" y="176237"/>
                  </a:cubicBezTo>
                  <a:cubicBezTo>
                    <a:pt x="59446" y="146117"/>
                    <a:pt x="68964" y="125084"/>
                    <a:pt x="29355" y="122226"/>
                  </a:cubicBezTo>
                  <a:cubicBezTo>
                    <a:pt x="22033" y="120907"/>
                    <a:pt x="14492" y="120321"/>
                    <a:pt x="7317" y="118269"/>
                  </a:cubicBezTo>
                  <a:cubicBezTo>
                    <a:pt x="4974" y="117133"/>
                    <a:pt x="1277" y="116583"/>
                    <a:pt x="984" y="113469"/>
                  </a:cubicBezTo>
                  <a:cubicBezTo>
                    <a:pt x="-1725" y="96393"/>
                    <a:pt x="1314" y="78439"/>
                    <a:pt x="8196" y="62682"/>
                  </a:cubicBezTo>
                  <a:cubicBezTo>
                    <a:pt x="13431" y="52056"/>
                    <a:pt x="24376" y="46230"/>
                    <a:pt x="35176" y="42639"/>
                  </a:cubicBezTo>
                  <a:cubicBezTo>
                    <a:pt x="66182" y="32636"/>
                    <a:pt x="97994" y="26993"/>
                    <a:pt x="130611" y="21973"/>
                  </a:cubicBezTo>
                  <a:cubicBezTo>
                    <a:pt x="188415" y="15450"/>
                    <a:pt x="245852" y="9001"/>
                    <a:pt x="304168" y="7939"/>
                  </a:cubicBezTo>
                  <a:cubicBezTo>
                    <a:pt x="345205" y="6803"/>
                    <a:pt x="386095" y="10870"/>
                    <a:pt x="427059" y="12116"/>
                  </a:cubicBezTo>
                  <a:cubicBezTo>
                    <a:pt x="473807" y="17209"/>
                    <a:pt x="589304" y="27359"/>
                    <a:pt x="605008" y="78768"/>
                  </a:cubicBezTo>
                  <a:cubicBezTo>
                    <a:pt x="606912" y="82176"/>
                    <a:pt x="609657" y="99032"/>
                    <a:pt x="614453" y="103026"/>
                  </a:cubicBezTo>
                  <a:cubicBezTo>
                    <a:pt x="613648" y="104308"/>
                    <a:pt x="613831" y="105371"/>
                    <a:pt x="616210" y="105627"/>
                  </a:cubicBezTo>
                  <a:cubicBezTo>
                    <a:pt x="621445" y="104125"/>
                    <a:pt x="626131" y="101193"/>
                    <a:pt x="631109" y="99105"/>
                  </a:cubicBezTo>
                  <a:cubicBezTo>
                    <a:pt x="653843" y="86976"/>
                    <a:pt x="679761" y="87196"/>
                    <a:pt x="704910" y="87379"/>
                  </a:cubicBezTo>
                  <a:cubicBezTo>
                    <a:pt x="733464" y="86610"/>
                    <a:pt x="760188" y="99435"/>
                    <a:pt x="785410" y="111527"/>
                  </a:cubicBezTo>
                  <a:cubicBezTo>
                    <a:pt x="789510" y="113835"/>
                    <a:pt x="793354" y="112479"/>
                    <a:pt x="795660" y="109768"/>
                  </a:cubicBezTo>
                  <a:cubicBezTo>
                    <a:pt x="798406" y="111233"/>
                    <a:pt x="802616" y="110061"/>
                    <a:pt x="802982" y="106213"/>
                  </a:cubicBezTo>
                  <a:cubicBezTo>
                    <a:pt x="819894" y="51580"/>
                    <a:pt x="900614" y="22376"/>
                    <a:pt x="951864" y="10724"/>
                  </a:cubicBezTo>
                  <a:cubicBezTo>
                    <a:pt x="1015305" y="-2504"/>
                    <a:pt x="1080869" y="-1075"/>
                    <a:pt x="1145262" y="2333"/>
                  </a:cubicBezTo>
                  <a:cubicBezTo>
                    <a:pt x="1186446" y="5630"/>
                    <a:pt x="1227300" y="4751"/>
                    <a:pt x="1268446" y="10174"/>
                  </a:cubicBezTo>
                  <a:cubicBezTo>
                    <a:pt x="1310911" y="14901"/>
                    <a:pt x="1353632" y="17942"/>
                    <a:pt x="1395108" y="28825"/>
                  </a:cubicBezTo>
                  <a:cubicBezTo>
                    <a:pt x="1430837" y="40404"/>
                    <a:pt x="1434388" y="83019"/>
                    <a:pt x="1435230" y="1155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12532078" y="5836788"/>
              <a:ext cx="822697" cy="561500"/>
            </a:xfrm>
            <a:custGeom>
              <a:rect b="b" l="l" r="r" t="t"/>
              <a:pathLst>
                <a:path extrusionOk="0" h="561500" w="822697">
                  <a:moveTo>
                    <a:pt x="800863" y="7469"/>
                  </a:moveTo>
                  <a:cubicBezTo>
                    <a:pt x="814224" y="16006"/>
                    <a:pt x="827147" y="32312"/>
                    <a:pt x="821217" y="48875"/>
                  </a:cubicBezTo>
                  <a:cubicBezTo>
                    <a:pt x="814371" y="67709"/>
                    <a:pt x="794603" y="81926"/>
                    <a:pt x="774286" y="78115"/>
                  </a:cubicBezTo>
                  <a:cubicBezTo>
                    <a:pt x="764841" y="73718"/>
                    <a:pt x="758325" y="64338"/>
                    <a:pt x="748038" y="61406"/>
                  </a:cubicBezTo>
                  <a:cubicBezTo>
                    <a:pt x="720912" y="53272"/>
                    <a:pt x="694481" y="70237"/>
                    <a:pt x="670906" y="81816"/>
                  </a:cubicBezTo>
                  <a:cubicBezTo>
                    <a:pt x="623792" y="108565"/>
                    <a:pt x="577154" y="136120"/>
                    <a:pt x="530004" y="162832"/>
                  </a:cubicBezTo>
                  <a:cubicBezTo>
                    <a:pt x="491822" y="186540"/>
                    <a:pt x="451920" y="210724"/>
                    <a:pt x="426990" y="249271"/>
                  </a:cubicBezTo>
                  <a:cubicBezTo>
                    <a:pt x="416520" y="264258"/>
                    <a:pt x="406343" y="279428"/>
                    <a:pt x="397594" y="295477"/>
                  </a:cubicBezTo>
                  <a:cubicBezTo>
                    <a:pt x="388625" y="312736"/>
                    <a:pt x="380755" y="330544"/>
                    <a:pt x="369736" y="346630"/>
                  </a:cubicBezTo>
                  <a:cubicBezTo>
                    <a:pt x="354873" y="367076"/>
                    <a:pt x="338253" y="385434"/>
                    <a:pt x="319657" y="402912"/>
                  </a:cubicBezTo>
                  <a:cubicBezTo>
                    <a:pt x="297363" y="420794"/>
                    <a:pt x="274447" y="437869"/>
                    <a:pt x="251713" y="455201"/>
                  </a:cubicBezTo>
                  <a:cubicBezTo>
                    <a:pt x="230737" y="469492"/>
                    <a:pt x="211738" y="486274"/>
                    <a:pt x="191494" y="501517"/>
                  </a:cubicBezTo>
                  <a:cubicBezTo>
                    <a:pt x="177986" y="511813"/>
                    <a:pt x="164551" y="522256"/>
                    <a:pt x="151665" y="533286"/>
                  </a:cubicBezTo>
                  <a:cubicBezTo>
                    <a:pt x="150274" y="534568"/>
                    <a:pt x="149469" y="536144"/>
                    <a:pt x="149176" y="537829"/>
                  </a:cubicBezTo>
                  <a:cubicBezTo>
                    <a:pt x="140719" y="538636"/>
                    <a:pt x="132226" y="539515"/>
                    <a:pt x="123770" y="540431"/>
                  </a:cubicBezTo>
                  <a:cubicBezTo>
                    <a:pt x="90457" y="543839"/>
                    <a:pt x="57254" y="548126"/>
                    <a:pt x="24673" y="556004"/>
                  </a:cubicBezTo>
                  <a:cubicBezTo>
                    <a:pt x="16839" y="557726"/>
                    <a:pt x="8383" y="559375"/>
                    <a:pt x="0" y="561500"/>
                  </a:cubicBezTo>
                  <a:cubicBezTo>
                    <a:pt x="18633" y="540724"/>
                    <a:pt x="41000" y="523209"/>
                    <a:pt x="60073" y="502799"/>
                  </a:cubicBezTo>
                  <a:cubicBezTo>
                    <a:pt x="158254" y="404708"/>
                    <a:pt x="263794" y="314201"/>
                    <a:pt x="372079" y="227432"/>
                  </a:cubicBezTo>
                  <a:cubicBezTo>
                    <a:pt x="450822" y="167706"/>
                    <a:pt x="534873" y="113988"/>
                    <a:pt x="619289" y="62396"/>
                  </a:cubicBezTo>
                  <a:cubicBezTo>
                    <a:pt x="655677" y="40630"/>
                    <a:pt x="763230" y="-21259"/>
                    <a:pt x="800863" y="7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13895231" y="5820903"/>
              <a:ext cx="389887" cy="663200"/>
            </a:xfrm>
            <a:custGeom>
              <a:rect b="b" l="l" r="r" t="t"/>
              <a:pathLst>
                <a:path extrusionOk="0" h="663200" w="389887">
                  <a:moveTo>
                    <a:pt x="388552" y="19945"/>
                  </a:moveTo>
                  <a:cubicBezTo>
                    <a:pt x="393604" y="39146"/>
                    <a:pt x="383867" y="64759"/>
                    <a:pt x="367027" y="75641"/>
                  </a:cubicBezTo>
                  <a:cubicBezTo>
                    <a:pt x="330932" y="103636"/>
                    <a:pt x="302781" y="73553"/>
                    <a:pt x="279791" y="119136"/>
                  </a:cubicBezTo>
                  <a:cubicBezTo>
                    <a:pt x="261378" y="156181"/>
                    <a:pt x="242635" y="193263"/>
                    <a:pt x="231799" y="233423"/>
                  </a:cubicBezTo>
                  <a:cubicBezTo>
                    <a:pt x="219682" y="283073"/>
                    <a:pt x="216826" y="334483"/>
                    <a:pt x="198632" y="382814"/>
                  </a:cubicBezTo>
                  <a:cubicBezTo>
                    <a:pt x="191531" y="403883"/>
                    <a:pt x="182122" y="423963"/>
                    <a:pt x="172202" y="443823"/>
                  </a:cubicBezTo>
                  <a:cubicBezTo>
                    <a:pt x="160524" y="471965"/>
                    <a:pt x="146650" y="498860"/>
                    <a:pt x="129993" y="524400"/>
                  </a:cubicBezTo>
                  <a:cubicBezTo>
                    <a:pt x="105027" y="566282"/>
                    <a:pt x="84600" y="611095"/>
                    <a:pt x="54728" y="649863"/>
                  </a:cubicBezTo>
                  <a:cubicBezTo>
                    <a:pt x="51470" y="654516"/>
                    <a:pt x="47883" y="658877"/>
                    <a:pt x="44222" y="663201"/>
                  </a:cubicBezTo>
                  <a:cubicBezTo>
                    <a:pt x="43417" y="633740"/>
                    <a:pt x="36644" y="597501"/>
                    <a:pt x="13801" y="580462"/>
                  </a:cubicBezTo>
                  <a:cubicBezTo>
                    <a:pt x="9481" y="577055"/>
                    <a:pt x="4832" y="574306"/>
                    <a:pt x="0" y="572035"/>
                  </a:cubicBezTo>
                  <a:cubicBezTo>
                    <a:pt x="73" y="571851"/>
                    <a:pt x="183" y="571668"/>
                    <a:pt x="256" y="571485"/>
                  </a:cubicBezTo>
                  <a:cubicBezTo>
                    <a:pt x="7724" y="553604"/>
                    <a:pt x="16034" y="536125"/>
                    <a:pt x="23246" y="518170"/>
                  </a:cubicBezTo>
                  <a:cubicBezTo>
                    <a:pt x="44991" y="468557"/>
                    <a:pt x="61867" y="416891"/>
                    <a:pt x="88188" y="369366"/>
                  </a:cubicBezTo>
                  <a:cubicBezTo>
                    <a:pt x="101769" y="343240"/>
                    <a:pt x="113923" y="316418"/>
                    <a:pt x="126625" y="289852"/>
                  </a:cubicBezTo>
                  <a:cubicBezTo>
                    <a:pt x="150054" y="247347"/>
                    <a:pt x="173849" y="205025"/>
                    <a:pt x="198266" y="163107"/>
                  </a:cubicBezTo>
                  <a:cubicBezTo>
                    <a:pt x="214483" y="138959"/>
                    <a:pt x="227735" y="113090"/>
                    <a:pt x="242049" y="87843"/>
                  </a:cubicBezTo>
                  <a:cubicBezTo>
                    <a:pt x="255374" y="70182"/>
                    <a:pt x="268736" y="52520"/>
                    <a:pt x="282647" y="35335"/>
                  </a:cubicBezTo>
                  <a:cubicBezTo>
                    <a:pt x="300767" y="9942"/>
                    <a:pt x="308675" y="8073"/>
                    <a:pt x="338546" y="1880"/>
                  </a:cubicBezTo>
                  <a:cubicBezTo>
                    <a:pt x="348284" y="-281"/>
                    <a:pt x="358717" y="-1527"/>
                    <a:pt x="367796" y="3566"/>
                  </a:cubicBezTo>
                  <a:cubicBezTo>
                    <a:pt x="375337" y="8036"/>
                    <a:pt x="384233" y="11884"/>
                    <a:pt x="388552" y="199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12535995" y="6446326"/>
              <a:ext cx="48506" cy="26018"/>
            </a:xfrm>
            <a:custGeom>
              <a:rect b="b" l="l" r="r" t="t"/>
              <a:pathLst>
                <a:path extrusionOk="0" h="26018" w="48506">
                  <a:moveTo>
                    <a:pt x="48505" y="16342"/>
                  </a:moveTo>
                  <a:cubicBezTo>
                    <a:pt x="48615" y="23598"/>
                    <a:pt x="41183" y="25650"/>
                    <a:pt x="35070" y="26016"/>
                  </a:cubicBezTo>
                  <a:cubicBezTo>
                    <a:pt x="22440" y="26089"/>
                    <a:pt x="5930" y="24367"/>
                    <a:pt x="0" y="11396"/>
                  </a:cubicBezTo>
                  <a:cubicBezTo>
                    <a:pt x="8200" y="-440"/>
                    <a:pt x="26284" y="183"/>
                    <a:pt x="39316" y="0"/>
                  </a:cubicBezTo>
                  <a:cubicBezTo>
                    <a:pt x="37083" y="7512"/>
                    <a:pt x="45979" y="10516"/>
                    <a:pt x="48505" y="1634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13825072" y="6438118"/>
              <a:ext cx="39984" cy="29724"/>
            </a:xfrm>
            <a:custGeom>
              <a:rect b="b" l="l" r="r" t="t"/>
              <a:pathLst>
                <a:path extrusionOk="0" h="29724" w="39984">
                  <a:moveTo>
                    <a:pt x="34688" y="7035"/>
                  </a:moveTo>
                  <a:cubicBezTo>
                    <a:pt x="41351" y="13777"/>
                    <a:pt x="43254" y="28141"/>
                    <a:pt x="31284" y="29717"/>
                  </a:cubicBezTo>
                  <a:cubicBezTo>
                    <a:pt x="-1956" y="30267"/>
                    <a:pt x="-16013" y="1722"/>
                    <a:pt x="26195" y="0"/>
                  </a:cubicBezTo>
                  <a:cubicBezTo>
                    <a:pt x="27147" y="4141"/>
                    <a:pt x="31210" y="5533"/>
                    <a:pt x="34688" y="703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1" name="Google Shape;1861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2" name="Google Shape;1862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63" name="Google Shape;1863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64" name="Google Shape;1864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65" name="Google Shape;1865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66" name="Google Shape;1866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67" name="Google Shape;1867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68" name="Google Shape;1868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69" name="Google Shape;1869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70" name="Google Shape;1870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71" name="Google Shape;1871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72" name="Google Shape;1872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73" name="Google Shape;1873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74" name="Google Shape;1874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75" name="Google Shape;1875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"/>
          <p:cNvSpPr/>
          <p:nvPr/>
        </p:nvSpPr>
        <p:spPr>
          <a:xfrm>
            <a:off x="0" y="0"/>
            <a:ext cx="9144000" cy="170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0" name="Google Shape;420;p13"/>
          <p:cNvGrpSpPr/>
          <p:nvPr/>
        </p:nvGrpSpPr>
        <p:grpSpPr>
          <a:xfrm>
            <a:off x="623472" y="2626611"/>
            <a:ext cx="3948567" cy="230850"/>
            <a:chOff x="1009" y="-66675"/>
            <a:chExt cx="10529511" cy="615600"/>
          </a:xfrm>
        </p:grpSpPr>
        <p:sp>
          <p:nvSpPr>
            <p:cNvPr id="421" name="Google Shape;421;p13"/>
            <p:cNvSpPr/>
            <p:nvPr/>
          </p:nvSpPr>
          <p:spPr>
            <a:xfrm>
              <a:off x="1009" y="78727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" name="Google Shape;422;p13"/>
            <p:cNvSpPr txBox="1"/>
            <p:nvPr/>
          </p:nvSpPr>
          <p:spPr>
            <a:xfrm>
              <a:off x="890020" y="-66675"/>
              <a:ext cx="9640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23" name="Google Shape;423;p13"/>
          <p:cNvGrpSpPr/>
          <p:nvPr/>
        </p:nvGrpSpPr>
        <p:grpSpPr>
          <a:xfrm>
            <a:off x="623472" y="3283628"/>
            <a:ext cx="3948567" cy="230850"/>
            <a:chOff x="1009" y="-66675"/>
            <a:chExt cx="10529511" cy="615600"/>
          </a:xfrm>
        </p:grpSpPr>
        <p:sp>
          <p:nvSpPr>
            <p:cNvPr id="424" name="Google Shape;424;p13"/>
            <p:cNvSpPr/>
            <p:nvPr/>
          </p:nvSpPr>
          <p:spPr>
            <a:xfrm>
              <a:off x="1009" y="78727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5" name="Google Shape;425;p13"/>
            <p:cNvSpPr txBox="1"/>
            <p:nvPr/>
          </p:nvSpPr>
          <p:spPr>
            <a:xfrm>
              <a:off x="890020" y="-66675"/>
              <a:ext cx="9640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26" name="Google Shape;426;p13"/>
          <p:cNvGrpSpPr/>
          <p:nvPr/>
        </p:nvGrpSpPr>
        <p:grpSpPr>
          <a:xfrm>
            <a:off x="623472" y="3940644"/>
            <a:ext cx="3948567" cy="230850"/>
            <a:chOff x="1009" y="-66675"/>
            <a:chExt cx="10529511" cy="615600"/>
          </a:xfrm>
        </p:grpSpPr>
        <p:sp>
          <p:nvSpPr>
            <p:cNvPr id="427" name="Google Shape;427;p13"/>
            <p:cNvSpPr/>
            <p:nvPr/>
          </p:nvSpPr>
          <p:spPr>
            <a:xfrm>
              <a:off x="1009" y="78727"/>
              <a:ext cx="442517" cy="4445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8" name="Google Shape;428;p13"/>
            <p:cNvSpPr txBox="1"/>
            <p:nvPr/>
          </p:nvSpPr>
          <p:spPr>
            <a:xfrm>
              <a:off x="890020" y="-66675"/>
              <a:ext cx="9640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429" name="Google Shape;429;p13"/>
          <p:cNvSpPr txBox="1"/>
          <p:nvPr/>
        </p:nvSpPr>
        <p:spPr>
          <a:xfrm>
            <a:off x="623094" y="598769"/>
            <a:ext cx="505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Add an Agenda Page</a:t>
            </a:r>
            <a:endParaRPr sz="700"/>
          </a:p>
        </p:txBody>
      </p:sp>
      <p:sp>
        <p:nvSpPr>
          <p:cNvPr id="430" name="Google Shape;430;p13"/>
          <p:cNvSpPr/>
          <p:nvPr/>
        </p:nvSpPr>
        <p:spPr>
          <a:xfrm>
            <a:off x="6201220" y="-132020"/>
            <a:ext cx="1517468" cy="1303004"/>
          </a:xfrm>
          <a:custGeom>
            <a:rect b="b" l="l" r="r" t="t"/>
            <a:pathLst>
              <a:path extrusionOk="0" h="2606007" w="3034937">
                <a:moveTo>
                  <a:pt x="3026439" y="1179509"/>
                </a:moveTo>
                <a:cubicBezTo>
                  <a:pt x="3020855" y="1059423"/>
                  <a:pt x="3006834" y="934905"/>
                  <a:pt x="2973753" y="818159"/>
                </a:cubicBezTo>
                <a:cubicBezTo>
                  <a:pt x="2916637" y="610407"/>
                  <a:pt x="2830810" y="387842"/>
                  <a:pt x="2653269" y="254279"/>
                </a:cubicBezTo>
                <a:cubicBezTo>
                  <a:pt x="2574969" y="206985"/>
                  <a:pt x="2491206" y="166734"/>
                  <a:pt x="2404833" y="136500"/>
                </a:cubicBezTo>
                <a:cubicBezTo>
                  <a:pt x="2330539" y="114705"/>
                  <a:pt x="2253878" y="101591"/>
                  <a:pt x="2178188" y="85807"/>
                </a:cubicBezTo>
                <a:cubicBezTo>
                  <a:pt x="2164227" y="82953"/>
                  <a:pt x="2150206" y="80585"/>
                  <a:pt x="2136185" y="78582"/>
                </a:cubicBezTo>
                <a:cubicBezTo>
                  <a:pt x="2132422" y="64072"/>
                  <a:pt x="2122953" y="52537"/>
                  <a:pt x="2106322" y="55148"/>
                </a:cubicBezTo>
                <a:cubicBezTo>
                  <a:pt x="2052786" y="-10480"/>
                  <a:pt x="1905776" y="-16977"/>
                  <a:pt x="1839798" y="32685"/>
                </a:cubicBezTo>
                <a:cubicBezTo>
                  <a:pt x="1828144" y="40456"/>
                  <a:pt x="1820374" y="51384"/>
                  <a:pt x="1816004" y="63708"/>
                </a:cubicBezTo>
                <a:cubicBezTo>
                  <a:pt x="1754457" y="66683"/>
                  <a:pt x="1693091" y="74393"/>
                  <a:pt x="1632515" y="86171"/>
                </a:cubicBezTo>
                <a:cubicBezTo>
                  <a:pt x="1530968" y="105113"/>
                  <a:pt x="1432516" y="142025"/>
                  <a:pt x="1338859" y="185068"/>
                </a:cubicBezTo>
                <a:cubicBezTo>
                  <a:pt x="1259406" y="229327"/>
                  <a:pt x="1177889" y="272613"/>
                  <a:pt x="1107115" y="330167"/>
                </a:cubicBezTo>
                <a:cubicBezTo>
                  <a:pt x="1058739" y="375275"/>
                  <a:pt x="1013094" y="424025"/>
                  <a:pt x="972366" y="476297"/>
                </a:cubicBezTo>
                <a:cubicBezTo>
                  <a:pt x="934612" y="529298"/>
                  <a:pt x="900257" y="584605"/>
                  <a:pt x="864931" y="639245"/>
                </a:cubicBezTo>
                <a:cubicBezTo>
                  <a:pt x="793308" y="763398"/>
                  <a:pt x="743050" y="899572"/>
                  <a:pt x="698619" y="1035503"/>
                </a:cubicBezTo>
                <a:cubicBezTo>
                  <a:pt x="670091" y="1135008"/>
                  <a:pt x="631730" y="1231902"/>
                  <a:pt x="608604" y="1332864"/>
                </a:cubicBezTo>
                <a:cubicBezTo>
                  <a:pt x="600289" y="1369776"/>
                  <a:pt x="593794" y="1407295"/>
                  <a:pt x="590941" y="1445057"/>
                </a:cubicBezTo>
                <a:cubicBezTo>
                  <a:pt x="590881" y="1455681"/>
                  <a:pt x="588088" y="1467763"/>
                  <a:pt x="593248" y="1477537"/>
                </a:cubicBezTo>
                <a:cubicBezTo>
                  <a:pt x="593308" y="1477598"/>
                  <a:pt x="593430" y="1477659"/>
                  <a:pt x="593491" y="1477719"/>
                </a:cubicBezTo>
                <a:cubicBezTo>
                  <a:pt x="555433" y="1484822"/>
                  <a:pt x="521442" y="1506618"/>
                  <a:pt x="492672" y="1532055"/>
                </a:cubicBezTo>
                <a:cubicBezTo>
                  <a:pt x="460198" y="1560225"/>
                  <a:pt x="426815" y="1587363"/>
                  <a:pt x="395737" y="1616989"/>
                </a:cubicBezTo>
                <a:cubicBezTo>
                  <a:pt x="273371" y="1738836"/>
                  <a:pt x="156588" y="1868210"/>
                  <a:pt x="65906" y="2015798"/>
                </a:cubicBezTo>
                <a:cubicBezTo>
                  <a:pt x="-245352" y="2530077"/>
                  <a:pt x="633126" y="2330946"/>
                  <a:pt x="885690" y="2410477"/>
                </a:cubicBezTo>
                <a:cubicBezTo>
                  <a:pt x="972305" y="2429966"/>
                  <a:pt x="1055825" y="2464510"/>
                  <a:pt x="1132001" y="2511014"/>
                </a:cubicBezTo>
                <a:cubicBezTo>
                  <a:pt x="1208966" y="2554483"/>
                  <a:pt x="1268025" y="2607726"/>
                  <a:pt x="1362410" y="2605966"/>
                </a:cubicBezTo>
                <a:cubicBezTo>
                  <a:pt x="1517007" y="2607787"/>
                  <a:pt x="1662317" y="2534206"/>
                  <a:pt x="1785898" y="2446843"/>
                </a:cubicBezTo>
                <a:cubicBezTo>
                  <a:pt x="1886535" y="2367737"/>
                  <a:pt x="1970844" y="2270600"/>
                  <a:pt x="2056064" y="2175709"/>
                </a:cubicBezTo>
                <a:cubicBezTo>
                  <a:pt x="2106686" y="2112388"/>
                  <a:pt x="2165441" y="2056292"/>
                  <a:pt x="2216731" y="1993517"/>
                </a:cubicBezTo>
                <a:cubicBezTo>
                  <a:pt x="2253878" y="1952598"/>
                  <a:pt x="2285319" y="1904151"/>
                  <a:pt x="2298612" y="1850058"/>
                </a:cubicBezTo>
                <a:cubicBezTo>
                  <a:pt x="2299158" y="1847811"/>
                  <a:pt x="2299401" y="1845626"/>
                  <a:pt x="2299583" y="1843440"/>
                </a:cubicBezTo>
                <a:cubicBezTo>
                  <a:pt x="2428566" y="1847204"/>
                  <a:pt x="2554210" y="1817638"/>
                  <a:pt x="2674695" y="1773623"/>
                </a:cubicBezTo>
                <a:cubicBezTo>
                  <a:pt x="2728474" y="1758020"/>
                  <a:pt x="2777335" y="1731429"/>
                  <a:pt x="2824862" y="1702409"/>
                </a:cubicBezTo>
                <a:cubicBezTo>
                  <a:pt x="2895271" y="1662340"/>
                  <a:pt x="2963495" y="1613711"/>
                  <a:pt x="3018063" y="1553547"/>
                </a:cubicBezTo>
                <a:cubicBezTo>
                  <a:pt x="3021158" y="1548994"/>
                  <a:pt x="3022615" y="1544562"/>
                  <a:pt x="3022858" y="1540373"/>
                </a:cubicBezTo>
                <a:cubicBezTo>
                  <a:pt x="3023343" y="1538066"/>
                  <a:pt x="3023586" y="1535698"/>
                  <a:pt x="3023404" y="1533330"/>
                </a:cubicBezTo>
                <a:cubicBezTo>
                  <a:pt x="3024132" y="1501639"/>
                  <a:pt x="3027410" y="1472984"/>
                  <a:pt x="3030384" y="1439289"/>
                </a:cubicBezTo>
                <a:cubicBezTo>
                  <a:pt x="3039853" y="1352048"/>
                  <a:pt x="3032569" y="1267296"/>
                  <a:pt x="3026439" y="1179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1" name="Google Shape;431;p13"/>
          <p:cNvGrpSpPr/>
          <p:nvPr/>
        </p:nvGrpSpPr>
        <p:grpSpPr>
          <a:xfrm>
            <a:off x="6201220" y="-132020"/>
            <a:ext cx="1517468" cy="1303004"/>
            <a:chOff x="12402441" y="-264040"/>
            <a:chExt cx="3034937" cy="2606007"/>
          </a:xfrm>
        </p:grpSpPr>
        <p:sp>
          <p:nvSpPr>
            <p:cNvPr id="432" name="Google Shape;432;p13"/>
            <p:cNvSpPr/>
            <p:nvPr/>
          </p:nvSpPr>
          <p:spPr>
            <a:xfrm>
              <a:off x="12402441" y="-264040"/>
              <a:ext cx="3034937" cy="2606007"/>
            </a:xfrm>
            <a:custGeom>
              <a:rect b="b" l="l" r="r" t="t"/>
              <a:pathLst>
                <a:path extrusionOk="0" h="2606007" w="3034937">
                  <a:moveTo>
                    <a:pt x="3026439" y="1179509"/>
                  </a:moveTo>
                  <a:cubicBezTo>
                    <a:pt x="3020855" y="1059423"/>
                    <a:pt x="3006834" y="934905"/>
                    <a:pt x="2973753" y="818159"/>
                  </a:cubicBezTo>
                  <a:cubicBezTo>
                    <a:pt x="2916637" y="610407"/>
                    <a:pt x="2830810" y="387842"/>
                    <a:pt x="2653269" y="254279"/>
                  </a:cubicBezTo>
                  <a:cubicBezTo>
                    <a:pt x="2574969" y="206985"/>
                    <a:pt x="2491206" y="166734"/>
                    <a:pt x="2404833" y="136500"/>
                  </a:cubicBezTo>
                  <a:cubicBezTo>
                    <a:pt x="2330539" y="114705"/>
                    <a:pt x="2253878" y="101591"/>
                    <a:pt x="2178188" y="85807"/>
                  </a:cubicBezTo>
                  <a:cubicBezTo>
                    <a:pt x="2164227" y="82953"/>
                    <a:pt x="2150206" y="80585"/>
                    <a:pt x="2136185" y="78582"/>
                  </a:cubicBezTo>
                  <a:cubicBezTo>
                    <a:pt x="2132422" y="64072"/>
                    <a:pt x="2122953" y="52537"/>
                    <a:pt x="2106322" y="55148"/>
                  </a:cubicBezTo>
                  <a:cubicBezTo>
                    <a:pt x="2052786" y="-10480"/>
                    <a:pt x="1905776" y="-16977"/>
                    <a:pt x="1839798" y="32685"/>
                  </a:cubicBezTo>
                  <a:cubicBezTo>
                    <a:pt x="1828144" y="40456"/>
                    <a:pt x="1820374" y="51384"/>
                    <a:pt x="1816004" y="63708"/>
                  </a:cubicBezTo>
                  <a:cubicBezTo>
                    <a:pt x="1754457" y="66683"/>
                    <a:pt x="1693091" y="74393"/>
                    <a:pt x="1632515" y="86171"/>
                  </a:cubicBezTo>
                  <a:cubicBezTo>
                    <a:pt x="1530968" y="105113"/>
                    <a:pt x="1432516" y="142025"/>
                    <a:pt x="1338859" y="185068"/>
                  </a:cubicBezTo>
                  <a:cubicBezTo>
                    <a:pt x="1259406" y="229327"/>
                    <a:pt x="1177889" y="272613"/>
                    <a:pt x="1107115" y="330167"/>
                  </a:cubicBezTo>
                  <a:cubicBezTo>
                    <a:pt x="1058739" y="375275"/>
                    <a:pt x="1013094" y="424025"/>
                    <a:pt x="972366" y="476297"/>
                  </a:cubicBezTo>
                  <a:cubicBezTo>
                    <a:pt x="934612" y="529298"/>
                    <a:pt x="900257" y="584605"/>
                    <a:pt x="864931" y="639245"/>
                  </a:cubicBezTo>
                  <a:cubicBezTo>
                    <a:pt x="793308" y="763398"/>
                    <a:pt x="743050" y="899572"/>
                    <a:pt x="698619" y="1035503"/>
                  </a:cubicBezTo>
                  <a:cubicBezTo>
                    <a:pt x="670091" y="1135008"/>
                    <a:pt x="631730" y="1231902"/>
                    <a:pt x="608604" y="1332864"/>
                  </a:cubicBezTo>
                  <a:cubicBezTo>
                    <a:pt x="600289" y="1369776"/>
                    <a:pt x="593794" y="1407295"/>
                    <a:pt x="590941" y="1445057"/>
                  </a:cubicBezTo>
                  <a:cubicBezTo>
                    <a:pt x="590881" y="1455681"/>
                    <a:pt x="588088" y="1467763"/>
                    <a:pt x="593248" y="1477537"/>
                  </a:cubicBezTo>
                  <a:cubicBezTo>
                    <a:pt x="593308" y="1477598"/>
                    <a:pt x="593430" y="1477659"/>
                    <a:pt x="593491" y="1477719"/>
                  </a:cubicBezTo>
                  <a:cubicBezTo>
                    <a:pt x="555433" y="1484822"/>
                    <a:pt x="521442" y="1506618"/>
                    <a:pt x="492672" y="1532055"/>
                  </a:cubicBezTo>
                  <a:cubicBezTo>
                    <a:pt x="460198" y="1560225"/>
                    <a:pt x="426815" y="1587363"/>
                    <a:pt x="395737" y="1616989"/>
                  </a:cubicBezTo>
                  <a:cubicBezTo>
                    <a:pt x="273371" y="1738836"/>
                    <a:pt x="156588" y="1868210"/>
                    <a:pt x="65906" y="2015798"/>
                  </a:cubicBezTo>
                  <a:cubicBezTo>
                    <a:pt x="-245352" y="2530077"/>
                    <a:pt x="633126" y="2330946"/>
                    <a:pt x="885690" y="2410477"/>
                  </a:cubicBezTo>
                  <a:cubicBezTo>
                    <a:pt x="972305" y="2429966"/>
                    <a:pt x="1055825" y="2464510"/>
                    <a:pt x="1132001" y="2511014"/>
                  </a:cubicBezTo>
                  <a:cubicBezTo>
                    <a:pt x="1208966" y="2554483"/>
                    <a:pt x="1268025" y="2607726"/>
                    <a:pt x="1362410" y="2605966"/>
                  </a:cubicBezTo>
                  <a:cubicBezTo>
                    <a:pt x="1517007" y="2607787"/>
                    <a:pt x="1662317" y="2534206"/>
                    <a:pt x="1785898" y="2446843"/>
                  </a:cubicBezTo>
                  <a:cubicBezTo>
                    <a:pt x="1886535" y="2367737"/>
                    <a:pt x="1970844" y="2270600"/>
                    <a:pt x="2056064" y="2175709"/>
                  </a:cubicBezTo>
                  <a:cubicBezTo>
                    <a:pt x="2106686" y="2112388"/>
                    <a:pt x="2165441" y="2056292"/>
                    <a:pt x="2216731" y="1993517"/>
                  </a:cubicBezTo>
                  <a:cubicBezTo>
                    <a:pt x="2253878" y="1952598"/>
                    <a:pt x="2285319" y="1904151"/>
                    <a:pt x="2298612" y="1850058"/>
                  </a:cubicBezTo>
                  <a:cubicBezTo>
                    <a:pt x="2299158" y="1847811"/>
                    <a:pt x="2299401" y="1845626"/>
                    <a:pt x="2299583" y="1843440"/>
                  </a:cubicBezTo>
                  <a:cubicBezTo>
                    <a:pt x="2428566" y="1847204"/>
                    <a:pt x="2554210" y="1817638"/>
                    <a:pt x="2674695" y="1773623"/>
                  </a:cubicBezTo>
                  <a:cubicBezTo>
                    <a:pt x="2728474" y="1758020"/>
                    <a:pt x="2777335" y="1731429"/>
                    <a:pt x="2824862" y="1702409"/>
                  </a:cubicBezTo>
                  <a:cubicBezTo>
                    <a:pt x="2895271" y="1662340"/>
                    <a:pt x="2963495" y="1613711"/>
                    <a:pt x="3018063" y="1553547"/>
                  </a:cubicBezTo>
                  <a:cubicBezTo>
                    <a:pt x="3021158" y="1548994"/>
                    <a:pt x="3022615" y="1544562"/>
                    <a:pt x="3022858" y="1540373"/>
                  </a:cubicBezTo>
                  <a:cubicBezTo>
                    <a:pt x="3023343" y="1538066"/>
                    <a:pt x="3023586" y="1535698"/>
                    <a:pt x="3023404" y="1533330"/>
                  </a:cubicBezTo>
                  <a:cubicBezTo>
                    <a:pt x="3024132" y="1501639"/>
                    <a:pt x="3027410" y="1472984"/>
                    <a:pt x="3030384" y="1439289"/>
                  </a:cubicBezTo>
                  <a:cubicBezTo>
                    <a:pt x="3039853" y="1352048"/>
                    <a:pt x="3032569" y="1267296"/>
                    <a:pt x="3026439" y="1179509"/>
                  </a:cubicBezTo>
                  <a:close/>
                  <a:moveTo>
                    <a:pt x="1880769" y="60126"/>
                  </a:moveTo>
                  <a:cubicBezTo>
                    <a:pt x="1937946" y="32138"/>
                    <a:pt x="2038522" y="34628"/>
                    <a:pt x="2088052" y="76943"/>
                  </a:cubicBezTo>
                  <a:cubicBezTo>
                    <a:pt x="2087141" y="83317"/>
                    <a:pt x="2092300" y="88599"/>
                    <a:pt x="2092483" y="94731"/>
                  </a:cubicBezTo>
                  <a:cubicBezTo>
                    <a:pt x="2084288" y="128608"/>
                    <a:pt x="2050176" y="142267"/>
                    <a:pt x="2018128" y="144696"/>
                  </a:cubicBezTo>
                  <a:cubicBezTo>
                    <a:pt x="1969448" y="143967"/>
                    <a:pt x="1915973" y="143785"/>
                    <a:pt x="1873364" y="117315"/>
                  </a:cubicBezTo>
                  <a:cubicBezTo>
                    <a:pt x="1848842" y="100499"/>
                    <a:pt x="1852848" y="70447"/>
                    <a:pt x="1880769" y="60126"/>
                  </a:cubicBezTo>
                  <a:close/>
                  <a:moveTo>
                    <a:pt x="2174303" y="1972693"/>
                  </a:moveTo>
                  <a:cubicBezTo>
                    <a:pt x="2121010" y="2036985"/>
                    <a:pt x="2060677" y="2095086"/>
                    <a:pt x="2008902" y="2160653"/>
                  </a:cubicBezTo>
                  <a:cubicBezTo>
                    <a:pt x="1937885" y="2237938"/>
                    <a:pt x="1867476" y="2318440"/>
                    <a:pt x="1787294" y="2386982"/>
                  </a:cubicBezTo>
                  <a:cubicBezTo>
                    <a:pt x="1725929" y="2436826"/>
                    <a:pt x="1657219" y="2478898"/>
                    <a:pt x="1584928" y="2510832"/>
                  </a:cubicBezTo>
                  <a:cubicBezTo>
                    <a:pt x="1484473" y="2550233"/>
                    <a:pt x="1364777" y="2586478"/>
                    <a:pt x="1261955" y="2536209"/>
                  </a:cubicBezTo>
                  <a:cubicBezTo>
                    <a:pt x="1118101" y="2442411"/>
                    <a:pt x="971577" y="2366219"/>
                    <a:pt x="797678" y="2348978"/>
                  </a:cubicBezTo>
                  <a:cubicBezTo>
                    <a:pt x="573521" y="2325968"/>
                    <a:pt x="342687" y="2369134"/>
                    <a:pt x="124175" y="2299013"/>
                  </a:cubicBezTo>
                  <a:cubicBezTo>
                    <a:pt x="-40801" y="2238606"/>
                    <a:pt x="91217" y="2050463"/>
                    <a:pt x="153796" y="1957515"/>
                  </a:cubicBezTo>
                  <a:cubicBezTo>
                    <a:pt x="269486" y="1796572"/>
                    <a:pt x="402960" y="1644734"/>
                    <a:pt x="554826" y="1517181"/>
                  </a:cubicBezTo>
                  <a:cubicBezTo>
                    <a:pt x="564598" y="1510685"/>
                    <a:pt x="575767" y="1505039"/>
                    <a:pt x="587178" y="1499879"/>
                  </a:cubicBezTo>
                  <a:cubicBezTo>
                    <a:pt x="589363" y="1502732"/>
                    <a:pt x="593612" y="1503400"/>
                    <a:pt x="596708" y="1505343"/>
                  </a:cubicBezTo>
                  <a:cubicBezTo>
                    <a:pt x="600167" y="1506800"/>
                    <a:pt x="602899" y="1500911"/>
                    <a:pt x="598893" y="1499636"/>
                  </a:cubicBezTo>
                  <a:cubicBezTo>
                    <a:pt x="656920" y="1474319"/>
                    <a:pt x="718285" y="1458474"/>
                    <a:pt x="780015" y="1445057"/>
                  </a:cubicBezTo>
                  <a:cubicBezTo>
                    <a:pt x="847693" y="1430911"/>
                    <a:pt x="915128" y="1413973"/>
                    <a:pt x="984020" y="1406809"/>
                  </a:cubicBezTo>
                  <a:cubicBezTo>
                    <a:pt x="1198829" y="1391024"/>
                    <a:pt x="1417281" y="1419073"/>
                    <a:pt x="1620133" y="1492715"/>
                  </a:cubicBezTo>
                  <a:cubicBezTo>
                    <a:pt x="1792878" y="1554336"/>
                    <a:pt x="1965806" y="1625671"/>
                    <a:pt x="2115184" y="1733068"/>
                  </a:cubicBezTo>
                  <a:cubicBezTo>
                    <a:pt x="2117126" y="1741871"/>
                    <a:pt x="2124410" y="1749278"/>
                    <a:pt x="2133575" y="1752010"/>
                  </a:cubicBezTo>
                  <a:cubicBezTo>
                    <a:pt x="2141526" y="1756685"/>
                    <a:pt x="2149538" y="1761056"/>
                    <a:pt x="2157733" y="1765123"/>
                  </a:cubicBezTo>
                  <a:cubicBezTo>
                    <a:pt x="2173453" y="1777569"/>
                    <a:pt x="2188810" y="1790440"/>
                    <a:pt x="2203863" y="1803796"/>
                  </a:cubicBezTo>
                  <a:cubicBezTo>
                    <a:pt x="2209751" y="1808714"/>
                    <a:pt x="2217884" y="1809564"/>
                    <a:pt x="2224925" y="1807135"/>
                  </a:cubicBezTo>
                  <a:cubicBezTo>
                    <a:pt x="2235365" y="1817031"/>
                    <a:pt x="2244955" y="1827837"/>
                    <a:pt x="2253756" y="1839130"/>
                  </a:cubicBezTo>
                  <a:cubicBezTo>
                    <a:pt x="2242406" y="1890430"/>
                    <a:pt x="2209022" y="1934263"/>
                    <a:pt x="2174303" y="1972693"/>
                  </a:cubicBezTo>
                  <a:close/>
                  <a:moveTo>
                    <a:pt x="2266867" y="1784612"/>
                  </a:moveTo>
                  <a:cubicBezTo>
                    <a:pt x="2244227" y="1758445"/>
                    <a:pt x="2214910" y="1740536"/>
                    <a:pt x="2183590" y="1726633"/>
                  </a:cubicBezTo>
                  <a:cubicBezTo>
                    <a:pt x="2153180" y="1702227"/>
                    <a:pt x="2121071" y="1680007"/>
                    <a:pt x="2087809" y="1659487"/>
                  </a:cubicBezTo>
                  <a:cubicBezTo>
                    <a:pt x="1998037" y="1602055"/>
                    <a:pt x="1902620" y="1554275"/>
                    <a:pt x="1803986" y="1513963"/>
                  </a:cubicBezTo>
                  <a:cubicBezTo>
                    <a:pt x="1656794" y="1454164"/>
                    <a:pt x="1505535" y="1400495"/>
                    <a:pt x="1347964" y="1376332"/>
                  </a:cubicBezTo>
                  <a:cubicBezTo>
                    <a:pt x="1171273" y="1353445"/>
                    <a:pt x="989361" y="1348466"/>
                    <a:pt x="816494" y="1397460"/>
                  </a:cubicBezTo>
                  <a:cubicBezTo>
                    <a:pt x="775827" y="1407963"/>
                    <a:pt x="649272" y="1434554"/>
                    <a:pt x="602717" y="1472923"/>
                  </a:cubicBezTo>
                  <a:cubicBezTo>
                    <a:pt x="603931" y="1468855"/>
                    <a:pt x="604598" y="1464545"/>
                    <a:pt x="605873" y="1460538"/>
                  </a:cubicBezTo>
                  <a:cubicBezTo>
                    <a:pt x="632337" y="1344520"/>
                    <a:pt x="670820" y="1235848"/>
                    <a:pt x="711608" y="1123351"/>
                  </a:cubicBezTo>
                  <a:cubicBezTo>
                    <a:pt x="761441" y="971150"/>
                    <a:pt x="815523" y="819920"/>
                    <a:pt x="892852" y="678524"/>
                  </a:cubicBezTo>
                  <a:cubicBezTo>
                    <a:pt x="962351" y="565542"/>
                    <a:pt x="1035977" y="454077"/>
                    <a:pt x="1135764" y="365258"/>
                  </a:cubicBezTo>
                  <a:cubicBezTo>
                    <a:pt x="1300984" y="239404"/>
                    <a:pt x="1499769" y="147246"/>
                    <a:pt x="1706263" y="117922"/>
                  </a:cubicBezTo>
                  <a:cubicBezTo>
                    <a:pt x="1741892" y="112276"/>
                    <a:pt x="1777825" y="108634"/>
                    <a:pt x="1813880" y="106752"/>
                  </a:cubicBezTo>
                  <a:cubicBezTo>
                    <a:pt x="1816672" y="118712"/>
                    <a:pt x="1822135" y="130065"/>
                    <a:pt x="1830086" y="139414"/>
                  </a:cubicBezTo>
                  <a:cubicBezTo>
                    <a:pt x="1867901" y="180333"/>
                    <a:pt x="1927203" y="185251"/>
                    <a:pt x="1979524" y="189804"/>
                  </a:cubicBezTo>
                  <a:cubicBezTo>
                    <a:pt x="2003196" y="192536"/>
                    <a:pt x="2028993" y="191261"/>
                    <a:pt x="2052847" y="184886"/>
                  </a:cubicBezTo>
                  <a:cubicBezTo>
                    <a:pt x="2053332" y="185676"/>
                    <a:pt x="2053757" y="186465"/>
                    <a:pt x="2054182" y="187254"/>
                  </a:cubicBezTo>
                  <a:cubicBezTo>
                    <a:pt x="2073059" y="215242"/>
                    <a:pt x="2094182" y="241529"/>
                    <a:pt x="2112877" y="269699"/>
                  </a:cubicBezTo>
                  <a:cubicBezTo>
                    <a:pt x="2164167" y="351294"/>
                    <a:pt x="2207262" y="438778"/>
                    <a:pt x="2241556" y="529116"/>
                  </a:cubicBezTo>
                  <a:cubicBezTo>
                    <a:pt x="2277611" y="630381"/>
                    <a:pt x="2294424" y="736867"/>
                    <a:pt x="2311723" y="842565"/>
                  </a:cubicBezTo>
                  <a:cubicBezTo>
                    <a:pt x="2340615" y="1003266"/>
                    <a:pt x="2350509" y="1167124"/>
                    <a:pt x="2350205" y="1330982"/>
                  </a:cubicBezTo>
                  <a:cubicBezTo>
                    <a:pt x="2341526" y="1470070"/>
                    <a:pt x="2329386" y="1607397"/>
                    <a:pt x="2317732" y="1746728"/>
                  </a:cubicBezTo>
                  <a:cubicBezTo>
                    <a:pt x="2315001" y="1768098"/>
                    <a:pt x="2311723" y="1789468"/>
                    <a:pt x="2309598" y="1810899"/>
                  </a:cubicBezTo>
                  <a:cubicBezTo>
                    <a:pt x="2309538" y="1812053"/>
                    <a:pt x="2309659" y="1813145"/>
                    <a:pt x="2309781" y="1814299"/>
                  </a:cubicBezTo>
                  <a:cubicBezTo>
                    <a:pt x="2305532" y="1814906"/>
                    <a:pt x="2301283" y="1815513"/>
                    <a:pt x="2297095" y="1816120"/>
                  </a:cubicBezTo>
                  <a:cubicBezTo>
                    <a:pt x="2295759" y="1816242"/>
                    <a:pt x="2294606" y="1816424"/>
                    <a:pt x="2293392" y="1816545"/>
                  </a:cubicBezTo>
                  <a:cubicBezTo>
                    <a:pt x="2286898" y="1804646"/>
                    <a:pt x="2276518" y="1794082"/>
                    <a:pt x="2266867" y="1784612"/>
                  </a:cubicBezTo>
                  <a:close/>
                  <a:moveTo>
                    <a:pt x="2730902" y="1704595"/>
                  </a:moveTo>
                  <a:cubicBezTo>
                    <a:pt x="2654119" y="1736893"/>
                    <a:pt x="2574423" y="1763606"/>
                    <a:pt x="2494059" y="1785340"/>
                  </a:cubicBezTo>
                  <a:cubicBezTo>
                    <a:pt x="2448232" y="1793839"/>
                    <a:pt x="2402223" y="1800943"/>
                    <a:pt x="2356154" y="1807682"/>
                  </a:cubicBezTo>
                  <a:cubicBezTo>
                    <a:pt x="2357428" y="1801489"/>
                    <a:pt x="2357975" y="1795114"/>
                    <a:pt x="2358400" y="1789590"/>
                  </a:cubicBezTo>
                  <a:cubicBezTo>
                    <a:pt x="2361009" y="1768159"/>
                    <a:pt x="2364226" y="1746789"/>
                    <a:pt x="2366229" y="1725358"/>
                  </a:cubicBezTo>
                  <a:cubicBezTo>
                    <a:pt x="2372664" y="1643095"/>
                    <a:pt x="2377337" y="1560529"/>
                    <a:pt x="2385228" y="1478205"/>
                  </a:cubicBezTo>
                  <a:cubicBezTo>
                    <a:pt x="2397489" y="1365344"/>
                    <a:pt x="2398642" y="1252786"/>
                    <a:pt x="2389052" y="1139561"/>
                  </a:cubicBezTo>
                  <a:cubicBezTo>
                    <a:pt x="2383832" y="1055113"/>
                    <a:pt x="2378733" y="968782"/>
                    <a:pt x="2362466" y="885366"/>
                  </a:cubicBezTo>
                  <a:cubicBezTo>
                    <a:pt x="2335395" y="725211"/>
                    <a:pt x="2311055" y="560928"/>
                    <a:pt x="2233483" y="415890"/>
                  </a:cubicBezTo>
                  <a:cubicBezTo>
                    <a:pt x="2190995" y="329013"/>
                    <a:pt x="2140070" y="248572"/>
                    <a:pt x="2074941" y="177237"/>
                  </a:cubicBezTo>
                  <a:cubicBezTo>
                    <a:pt x="2100009" y="166187"/>
                    <a:pt x="2120828" y="147974"/>
                    <a:pt x="2131754" y="121019"/>
                  </a:cubicBezTo>
                  <a:cubicBezTo>
                    <a:pt x="2149599" y="123569"/>
                    <a:pt x="2167323" y="126665"/>
                    <a:pt x="2184986" y="130550"/>
                  </a:cubicBezTo>
                  <a:cubicBezTo>
                    <a:pt x="2260373" y="146639"/>
                    <a:pt x="2337519" y="158356"/>
                    <a:pt x="2410721" y="183186"/>
                  </a:cubicBezTo>
                  <a:cubicBezTo>
                    <a:pt x="2485319" y="211599"/>
                    <a:pt x="2557852" y="247054"/>
                    <a:pt x="2626380" y="287912"/>
                  </a:cubicBezTo>
                  <a:cubicBezTo>
                    <a:pt x="2723618" y="357122"/>
                    <a:pt x="2785894" y="462759"/>
                    <a:pt x="2837426" y="568274"/>
                  </a:cubicBezTo>
                  <a:cubicBezTo>
                    <a:pt x="2900795" y="702687"/>
                    <a:pt x="2939459" y="848393"/>
                    <a:pt x="2964709" y="994523"/>
                  </a:cubicBezTo>
                  <a:cubicBezTo>
                    <a:pt x="2977820" y="1105867"/>
                    <a:pt x="2983647" y="1213203"/>
                    <a:pt x="2988867" y="1326671"/>
                  </a:cubicBezTo>
                  <a:cubicBezTo>
                    <a:pt x="2990688" y="1378214"/>
                    <a:pt x="2985225" y="1428908"/>
                    <a:pt x="2980673" y="1480451"/>
                  </a:cubicBezTo>
                  <a:cubicBezTo>
                    <a:pt x="2979338" y="1497268"/>
                    <a:pt x="2977881" y="1514085"/>
                    <a:pt x="2977699" y="1530902"/>
                  </a:cubicBezTo>
                  <a:cubicBezTo>
                    <a:pt x="2906743" y="1603208"/>
                    <a:pt x="2819217" y="1656148"/>
                    <a:pt x="2730902" y="1704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12446779" y="1138515"/>
              <a:ext cx="2209297" cy="1158215"/>
            </a:xfrm>
            <a:custGeom>
              <a:rect b="b" l="l" r="r" t="t"/>
              <a:pathLst>
                <a:path extrusionOk="0" h="1158215" w="2209297">
                  <a:moveTo>
                    <a:pt x="2180648" y="404579"/>
                  </a:moveTo>
                  <a:cubicBezTo>
                    <a:pt x="2191088" y="414414"/>
                    <a:pt x="2200557" y="425281"/>
                    <a:pt x="2209297" y="436513"/>
                  </a:cubicBezTo>
                  <a:cubicBezTo>
                    <a:pt x="2198068" y="487874"/>
                    <a:pt x="2164624" y="531707"/>
                    <a:pt x="2129965" y="570137"/>
                  </a:cubicBezTo>
                  <a:cubicBezTo>
                    <a:pt x="2076673" y="634429"/>
                    <a:pt x="2016339" y="692529"/>
                    <a:pt x="1964564" y="758097"/>
                  </a:cubicBezTo>
                  <a:cubicBezTo>
                    <a:pt x="1893548" y="835381"/>
                    <a:pt x="1823138" y="915945"/>
                    <a:pt x="1742956" y="984426"/>
                  </a:cubicBezTo>
                  <a:cubicBezTo>
                    <a:pt x="1681591" y="1034270"/>
                    <a:pt x="1612881" y="1076342"/>
                    <a:pt x="1540590" y="1108276"/>
                  </a:cubicBezTo>
                  <a:cubicBezTo>
                    <a:pt x="1440135" y="1147677"/>
                    <a:pt x="1320439" y="1183921"/>
                    <a:pt x="1217617" y="1133653"/>
                  </a:cubicBezTo>
                  <a:cubicBezTo>
                    <a:pt x="1073764" y="1039916"/>
                    <a:pt x="927239" y="963663"/>
                    <a:pt x="753340" y="946421"/>
                  </a:cubicBezTo>
                  <a:cubicBezTo>
                    <a:pt x="529123" y="923412"/>
                    <a:pt x="298289" y="966577"/>
                    <a:pt x="79838" y="896456"/>
                  </a:cubicBezTo>
                  <a:cubicBezTo>
                    <a:pt x="-85200" y="836110"/>
                    <a:pt x="46879" y="647907"/>
                    <a:pt x="109398" y="554959"/>
                  </a:cubicBezTo>
                  <a:cubicBezTo>
                    <a:pt x="225148" y="394015"/>
                    <a:pt x="358623" y="242178"/>
                    <a:pt x="510428" y="114625"/>
                  </a:cubicBezTo>
                  <a:cubicBezTo>
                    <a:pt x="520200" y="108129"/>
                    <a:pt x="531368" y="102544"/>
                    <a:pt x="542719" y="97262"/>
                  </a:cubicBezTo>
                  <a:cubicBezTo>
                    <a:pt x="544843" y="100115"/>
                    <a:pt x="549153" y="100844"/>
                    <a:pt x="552248" y="102786"/>
                  </a:cubicBezTo>
                  <a:cubicBezTo>
                    <a:pt x="555769" y="104243"/>
                    <a:pt x="558500" y="98354"/>
                    <a:pt x="554434" y="97080"/>
                  </a:cubicBezTo>
                  <a:cubicBezTo>
                    <a:pt x="612461" y="71824"/>
                    <a:pt x="673826" y="55918"/>
                    <a:pt x="735556" y="42501"/>
                  </a:cubicBezTo>
                  <a:cubicBezTo>
                    <a:pt x="803234" y="28355"/>
                    <a:pt x="870669" y="11417"/>
                    <a:pt x="939561" y="4253"/>
                  </a:cubicBezTo>
                  <a:cubicBezTo>
                    <a:pt x="1154370" y="-11532"/>
                    <a:pt x="1372882" y="16517"/>
                    <a:pt x="1575673" y="90158"/>
                  </a:cubicBezTo>
                  <a:cubicBezTo>
                    <a:pt x="1748419" y="151780"/>
                    <a:pt x="1921408" y="223054"/>
                    <a:pt x="2070724" y="330451"/>
                  </a:cubicBezTo>
                  <a:cubicBezTo>
                    <a:pt x="2072667" y="339254"/>
                    <a:pt x="2079950" y="346661"/>
                    <a:pt x="2089116" y="349454"/>
                  </a:cubicBezTo>
                  <a:cubicBezTo>
                    <a:pt x="2097067" y="354189"/>
                    <a:pt x="2105079" y="358500"/>
                    <a:pt x="2113273" y="362567"/>
                  </a:cubicBezTo>
                  <a:cubicBezTo>
                    <a:pt x="2128934" y="374952"/>
                    <a:pt x="2144351" y="387823"/>
                    <a:pt x="2159404" y="401240"/>
                  </a:cubicBezTo>
                  <a:cubicBezTo>
                    <a:pt x="2165352" y="406157"/>
                    <a:pt x="2173546" y="407007"/>
                    <a:pt x="2180648" y="404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13005158" y="-157288"/>
              <a:ext cx="1747434" cy="1709854"/>
            </a:xfrm>
            <a:custGeom>
              <a:rect b="b" l="l" r="r" t="t"/>
              <a:pathLst>
                <a:path extrusionOk="0" h="1709854" w="1747434">
                  <a:moveTo>
                    <a:pt x="1708945" y="735934"/>
                  </a:moveTo>
                  <a:cubicBezTo>
                    <a:pt x="1737898" y="896575"/>
                    <a:pt x="1747731" y="1060493"/>
                    <a:pt x="1747428" y="1224351"/>
                  </a:cubicBezTo>
                  <a:cubicBezTo>
                    <a:pt x="1738809" y="1363379"/>
                    <a:pt x="1726669" y="1500767"/>
                    <a:pt x="1714954" y="1640098"/>
                  </a:cubicBezTo>
                  <a:cubicBezTo>
                    <a:pt x="1712223" y="1661407"/>
                    <a:pt x="1709006" y="1682777"/>
                    <a:pt x="1706821" y="1704269"/>
                  </a:cubicBezTo>
                  <a:cubicBezTo>
                    <a:pt x="1706760" y="1705422"/>
                    <a:pt x="1706821" y="1706576"/>
                    <a:pt x="1706943" y="1707669"/>
                  </a:cubicBezTo>
                  <a:cubicBezTo>
                    <a:pt x="1702754" y="1708276"/>
                    <a:pt x="1698505" y="1708883"/>
                    <a:pt x="1694317" y="1709490"/>
                  </a:cubicBezTo>
                  <a:cubicBezTo>
                    <a:pt x="1693043" y="1709551"/>
                    <a:pt x="1691829" y="1709733"/>
                    <a:pt x="1690615" y="1709854"/>
                  </a:cubicBezTo>
                  <a:cubicBezTo>
                    <a:pt x="1684120" y="1697894"/>
                    <a:pt x="1673741" y="1687331"/>
                    <a:pt x="1664150" y="1677920"/>
                  </a:cubicBezTo>
                  <a:cubicBezTo>
                    <a:pt x="1641450" y="1651694"/>
                    <a:pt x="1612133" y="1633784"/>
                    <a:pt x="1580752" y="1619820"/>
                  </a:cubicBezTo>
                  <a:cubicBezTo>
                    <a:pt x="1550403" y="1595415"/>
                    <a:pt x="1518294" y="1573195"/>
                    <a:pt x="1485032" y="1552796"/>
                  </a:cubicBezTo>
                  <a:cubicBezTo>
                    <a:pt x="1395320" y="1495364"/>
                    <a:pt x="1299843" y="1447584"/>
                    <a:pt x="1201209" y="1407272"/>
                  </a:cubicBezTo>
                  <a:cubicBezTo>
                    <a:pt x="1054017" y="1347472"/>
                    <a:pt x="902758" y="1293804"/>
                    <a:pt x="745186" y="1269641"/>
                  </a:cubicBezTo>
                  <a:cubicBezTo>
                    <a:pt x="568556" y="1246754"/>
                    <a:pt x="386645" y="1241775"/>
                    <a:pt x="213717" y="1290769"/>
                  </a:cubicBezTo>
                  <a:cubicBezTo>
                    <a:pt x="173110" y="1301272"/>
                    <a:pt x="46677" y="1327802"/>
                    <a:pt x="0" y="1366171"/>
                  </a:cubicBezTo>
                  <a:cubicBezTo>
                    <a:pt x="1275" y="1362164"/>
                    <a:pt x="1821" y="1357854"/>
                    <a:pt x="3096" y="1353847"/>
                  </a:cubicBezTo>
                  <a:cubicBezTo>
                    <a:pt x="29560" y="1237829"/>
                    <a:pt x="68042" y="1129157"/>
                    <a:pt x="108831" y="1016660"/>
                  </a:cubicBezTo>
                  <a:cubicBezTo>
                    <a:pt x="158664" y="864459"/>
                    <a:pt x="212746" y="713228"/>
                    <a:pt x="290075" y="571833"/>
                  </a:cubicBezTo>
                  <a:cubicBezTo>
                    <a:pt x="359574" y="458851"/>
                    <a:pt x="433200" y="347386"/>
                    <a:pt x="532987" y="258567"/>
                  </a:cubicBezTo>
                  <a:cubicBezTo>
                    <a:pt x="698206" y="132713"/>
                    <a:pt x="896992" y="40555"/>
                    <a:pt x="1103485" y="11231"/>
                  </a:cubicBezTo>
                  <a:cubicBezTo>
                    <a:pt x="1139115" y="5585"/>
                    <a:pt x="1174987" y="1882"/>
                    <a:pt x="1211042" y="0"/>
                  </a:cubicBezTo>
                  <a:cubicBezTo>
                    <a:pt x="1213834" y="11960"/>
                    <a:pt x="1219357" y="23374"/>
                    <a:pt x="1227309" y="32662"/>
                  </a:cubicBezTo>
                  <a:cubicBezTo>
                    <a:pt x="1265184" y="73642"/>
                    <a:pt x="1324425" y="78499"/>
                    <a:pt x="1376747" y="83052"/>
                  </a:cubicBezTo>
                  <a:cubicBezTo>
                    <a:pt x="1400419" y="85845"/>
                    <a:pt x="1426276" y="84631"/>
                    <a:pt x="1450130" y="78195"/>
                  </a:cubicBezTo>
                  <a:cubicBezTo>
                    <a:pt x="1450555" y="78985"/>
                    <a:pt x="1451041" y="79774"/>
                    <a:pt x="1451405" y="80502"/>
                  </a:cubicBezTo>
                  <a:cubicBezTo>
                    <a:pt x="1470282" y="108490"/>
                    <a:pt x="1491405" y="134778"/>
                    <a:pt x="1510100" y="162947"/>
                  </a:cubicBezTo>
                  <a:cubicBezTo>
                    <a:pt x="1561389" y="244542"/>
                    <a:pt x="1604485" y="332026"/>
                    <a:pt x="1638779" y="422364"/>
                  </a:cubicBezTo>
                  <a:cubicBezTo>
                    <a:pt x="1674894" y="523751"/>
                    <a:pt x="1691647" y="630237"/>
                    <a:pt x="1708945" y="7359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4259589" y="-222400"/>
              <a:ext cx="235334" cy="103116"/>
            </a:xfrm>
            <a:custGeom>
              <a:rect b="b" l="l" r="r" t="t"/>
              <a:pathLst>
                <a:path extrusionOk="0" h="103116" w="235334">
                  <a:moveTo>
                    <a:pt x="230904" y="35303"/>
                  </a:moveTo>
                  <a:cubicBezTo>
                    <a:pt x="229993" y="41738"/>
                    <a:pt x="235092" y="46959"/>
                    <a:pt x="235335" y="53091"/>
                  </a:cubicBezTo>
                  <a:cubicBezTo>
                    <a:pt x="227140" y="86967"/>
                    <a:pt x="193028" y="100627"/>
                    <a:pt x="160980" y="103116"/>
                  </a:cubicBezTo>
                  <a:cubicBezTo>
                    <a:pt x="112300" y="102388"/>
                    <a:pt x="58765" y="102145"/>
                    <a:pt x="16216" y="75675"/>
                  </a:cubicBezTo>
                  <a:cubicBezTo>
                    <a:pt x="-8306" y="58858"/>
                    <a:pt x="-4361" y="28807"/>
                    <a:pt x="23621" y="18425"/>
                  </a:cubicBezTo>
                  <a:cubicBezTo>
                    <a:pt x="80798" y="-9502"/>
                    <a:pt x="181313" y="-7073"/>
                    <a:pt x="230904" y="35303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477442" y="-143082"/>
              <a:ext cx="914285" cy="1686723"/>
            </a:xfrm>
            <a:custGeom>
              <a:rect b="b" l="l" r="r" t="t"/>
              <a:pathLst>
                <a:path extrusionOk="0" h="1686723" w="914285">
                  <a:moveTo>
                    <a:pt x="913926" y="1205652"/>
                  </a:moveTo>
                  <a:cubicBezTo>
                    <a:pt x="915747" y="1257196"/>
                    <a:pt x="910284" y="1307889"/>
                    <a:pt x="905732" y="1359432"/>
                  </a:cubicBezTo>
                  <a:cubicBezTo>
                    <a:pt x="904397" y="1376249"/>
                    <a:pt x="902818" y="1393066"/>
                    <a:pt x="902697" y="1409944"/>
                  </a:cubicBezTo>
                  <a:cubicBezTo>
                    <a:pt x="831741" y="1482311"/>
                    <a:pt x="744215" y="1535190"/>
                    <a:pt x="655900" y="1583637"/>
                  </a:cubicBezTo>
                  <a:cubicBezTo>
                    <a:pt x="579117" y="1615935"/>
                    <a:pt x="499421" y="1642708"/>
                    <a:pt x="418997" y="1664382"/>
                  </a:cubicBezTo>
                  <a:cubicBezTo>
                    <a:pt x="373170" y="1672881"/>
                    <a:pt x="327222" y="1680045"/>
                    <a:pt x="281152" y="1686723"/>
                  </a:cubicBezTo>
                  <a:cubicBezTo>
                    <a:pt x="282366" y="1680531"/>
                    <a:pt x="282973" y="1674156"/>
                    <a:pt x="283337" y="1668632"/>
                  </a:cubicBezTo>
                  <a:cubicBezTo>
                    <a:pt x="286008" y="1647201"/>
                    <a:pt x="289164" y="1625831"/>
                    <a:pt x="291167" y="1604400"/>
                  </a:cubicBezTo>
                  <a:cubicBezTo>
                    <a:pt x="297601" y="1522137"/>
                    <a:pt x="302336" y="1439510"/>
                    <a:pt x="310166" y="1357247"/>
                  </a:cubicBezTo>
                  <a:cubicBezTo>
                    <a:pt x="322426" y="1244386"/>
                    <a:pt x="323580" y="1131768"/>
                    <a:pt x="313989" y="1018603"/>
                  </a:cubicBezTo>
                  <a:cubicBezTo>
                    <a:pt x="308769" y="934154"/>
                    <a:pt x="303610" y="847763"/>
                    <a:pt x="287404" y="764408"/>
                  </a:cubicBezTo>
                  <a:cubicBezTo>
                    <a:pt x="260333" y="604253"/>
                    <a:pt x="235993" y="439909"/>
                    <a:pt x="158421" y="294932"/>
                  </a:cubicBezTo>
                  <a:cubicBezTo>
                    <a:pt x="115933" y="208055"/>
                    <a:pt x="65129" y="127614"/>
                    <a:pt x="0" y="56279"/>
                  </a:cubicBezTo>
                  <a:cubicBezTo>
                    <a:pt x="25068" y="45229"/>
                    <a:pt x="46009" y="27016"/>
                    <a:pt x="56874" y="0"/>
                  </a:cubicBezTo>
                  <a:cubicBezTo>
                    <a:pt x="74658" y="2550"/>
                    <a:pt x="92382" y="5646"/>
                    <a:pt x="109984" y="9532"/>
                  </a:cubicBezTo>
                  <a:cubicBezTo>
                    <a:pt x="185371" y="25620"/>
                    <a:pt x="262518" y="37337"/>
                    <a:pt x="335719" y="62168"/>
                  </a:cubicBezTo>
                  <a:cubicBezTo>
                    <a:pt x="410317" y="90580"/>
                    <a:pt x="482851" y="126035"/>
                    <a:pt x="551378" y="166894"/>
                  </a:cubicBezTo>
                  <a:cubicBezTo>
                    <a:pt x="648616" y="236104"/>
                    <a:pt x="710892" y="341740"/>
                    <a:pt x="762425" y="447255"/>
                  </a:cubicBezTo>
                  <a:cubicBezTo>
                    <a:pt x="825793" y="581669"/>
                    <a:pt x="864457" y="727374"/>
                    <a:pt x="889708" y="873505"/>
                  </a:cubicBezTo>
                  <a:cubicBezTo>
                    <a:pt x="902940" y="984848"/>
                    <a:pt x="908706" y="1092184"/>
                    <a:pt x="913926" y="12056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13"/>
          <p:cNvGrpSpPr/>
          <p:nvPr/>
        </p:nvGrpSpPr>
        <p:grpSpPr>
          <a:xfrm rot="-963429">
            <a:off x="7217161" y="1244539"/>
            <a:ext cx="1447950" cy="1238727"/>
            <a:chOff x="14434517" y="2490333"/>
            <a:chExt cx="2895859" cy="2477419"/>
          </a:xfrm>
        </p:grpSpPr>
        <p:sp>
          <p:nvSpPr>
            <p:cNvPr id="438" name="Google Shape;438;p13"/>
            <p:cNvSpPr/>
            <p:nvPr/>
          </p:nvSpPr>
          <p:spPr>
            <a:xfrm>
              <a:off x="14434517" y="3711453"/>
              <a:ext cx="936764" cy="908128"/>
            </a:xfrm>
            <a:custGeom>
              <a:rect b="b" l="l" r="r" t="t"/>
              <a:pathLst>
                <a:path extrusionOk="0" h="908128" w="936764">
                  <a:moveTo>
                    <a:pt x="740914" y="162593"/>
                  </a:moveTo>
                  <a:cubicBezTo>
                    <a:pt x="779314" y="160854"/>
                    <a:pt x="819392" y="152742"/>
                    <a:pt x="855359" y="138431"/>
                  </a:cubicBezTo>
                  <a:cubicBezTo>
                    <a:pt x="914029" y="121222"/>
                    <a:pt x="982081" y="42711"/>
                    <a:pt x="895959" y="9626"/>
                  </a:cubicBezTo>
                  <a:cubicBezTo>
                    <a:pt x="869490" y="124"/>
                    <a:pt x="841343" y="298"/>
                    <a:pt x="813369" y="472"/>
                  </a:cubicBezTo>
                  <a:cubicBezTo>
                    <a:pt x="801843" y="530"/>
                    <a:pt x="790376" y="588"/>
                    <a:pt x="779024" y="8"/>
                  </a:cubicBezTo>
                  <a:cubicBezTo>
                    <a:pt x="720006" y="-108"/>
                    <a:pt x="660989" y="1051"/>
                    <a:pt x="601971" y="1457"/>
                  </a:cubicBezTo>
                  <a:cubicBezTo>
                    <a:pt x="522046" y="1920"/>
                    <a:pt x="442004" y="2384"/>
                    <a:pt x="362252" y="8352"/>
                  </a:cubicBezTo>
                  <a:cubicBezTo>
                    <a:pt x="295590" y="13161"/>
                    <a:pt x="229680" y="24865"/>
                    <a:pt x="163191" y="31470"/>
                  </a:cubicBezTo>
                  <a:cubicBezTo>
                    <a:pt x="156241" y="19361"/>
                    <a:pt x="134812" y="24344"/>
                    <a:pt x="122997" y="25039"/>
                  </a:cubicBezTo>
                  <a:cubicBezTo>
                    <a:pt x="99424" y="25966"/>
                    <a:pt x="77242" y="32977"/>
                    <a:pt x="57608" y="46072"/>
                  </a:cubicBezTo>
                  <a:cubicBezTo>
                    <a:pt x="6062" y="71798"/>
                    <a:pt x="-20406" y="117224"/>
                    <a:pt x="18862" y="167807"/>
                  </a:cubicBezTo>
                  <a:cubicBezTo>
                    <a:pt x="31777" y="186522"/>
                    <a:pt x="53728" y="194229"/>
                    <a:pt x="74288" y="201298"/>
                  </a:cubicBezTo>
                  <a:cubicBezTo>
                    <a:pt x="160874" y="236468"/>
                    <a:pt x="255279" y="244638"/>
                    <a:pt x="348236" y="244232"/>
                  </a:cubicBezTo>
                  <a:cubicBezTo>
                    <a:pt x="345109" y="289311"/>
                    <a:pt x="347599" y="334448"/>
                    <a:pt x="347889" y="379584"/>
                  </a:cubicBezTo>
                  <a:cubicBezTo>
                    <a:pt x="348526" y="437642"/>
                    <a:pt x="346383" y="495699"/>
                    <a:pt x="346383" y="553699"/>
                  </a:cubicBezTo>
                  <a:cubicBezTo>
                    <a:pt x="346904" y="631631"/>
                    <a:pt x="344877" y="709678"/>
                    <a:pt x="348816" y="787610"/>
                  </a:cubicBezTo>
                  <a:cubicBezTo>
                    <a:pt x="352580" y="826894"/>
                    <a:pt x="348352" y="881302"/>
                    <a:pt x="388720" y="902740"/>
                  </a:cubicBezTo>
                  <a:cubicBezTo>
                    <a:pt x="395613" y="906448"/>
                    <a:pt x="402621" y="908071"/>
                    <a:pt x="409455" y="908129"/>
                  </a:cubicBezTo>
                  <a:cubicBezTo>
                    <a:pt x="434185" y="908071"/>
                    <a:pt x="457178" y="886922"/>
                    <a:pt x="466040" y="863687"/>
                  </a:cubicBezTo>
                  <a:cubicBezTo>
                    <a:pt x="494419" y="812119"/>
                    <a:pt x="506813" y="754757"/>
                    <a:pt x="516949" y="697279"/>
                  </a:cubicBezTo>
                  <a:cubicBezTo>
                    <a:pt x="537567" y="601153"/>
                    <a:pt x="544923" y="503000"/>
                    <a:pt x="559402" y="405948"/>
                  </a:cubicBezTo>
                  <a:cubicBezTo>
                    <a:pt x="570117" y="347716"/>
                    <a:pt x="578225" y="289079"/>
                    <a:pt x="585697" y="230384"/>
                  </a:cubicBezTo>
                  <a:cubicBezTo>
                    <a:pt x="588650" y="216710"/>
                    <a:pt x="592357" y="201124"/>
                    <a:pt x="602956" y="191216"/>
                  </a:cubicBezTo>
                  <a:cubicBezTo>
                    <a:pt x="618941" y="186986"/>
                    <a:pt x="635042" y="183046"/>
                    <a:pt x="651027" y="178642"/>
                  </a:cubicBezTo>
                  <a:cubicBezTo>
                    <a:pt x="680681" y="171574"/>
                    <a:pt x="710334" y="163925"/>
                    <a:pt x="740914" y="1625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15048642" y="3883647"/>
              <a:ext cx="534183" cy="952519"/>
            </a:xfrm>
            <a:custGeom>
              <a:rect b="b" l="l" r="r" t="t"/>
              <a:pathLst>
                <a:path extrusionOk="0" h="952519" w="534183">
                  <a:moveTo>
                    <a:pt x="457670" y="15023"/>
                  </a:moveTo>
                  <a:cubicBezTo>
                    <a:pt x="437631" y="38374"/>
                    <a:pt x="429001" y="68909"/>
                    <a:pt x="420140" y="97764"/>
                  </a:cubicBezTo>
                  <a:cubicBezTo>
                    <a:pt x="405429" y="145508"/>
                    <a:pt x="394135" y="194121"/>
                    <a:pt x="385332" y="243256"/>
                  </a:cubicBezTo>
                  <a:cubicBezTo>
                    <a:pt x="372590" y="300444"/>
                    <a:pt x="368709" y="358791"/>
                    <a:pt x="362223" y="416849"/>
                  </a:cubicBezTo>
                  <a:cubicBezTo>
                    <a:pt x="360138" y="421426"/>
                    <a:pt x="353245" y="421890"/>
                    <a:pt x="349075" y="424034"/>
                  </a:cubicBezTo>
                  <a:cubicBezTo>
                    <a:pt x="336276" y="428379"/>
                    <a:pt x="324113" y="431103"/>
                    <a:pt x="310734" y="433710"/>
                  </a:cubicBezTo>
                  <a:cubicBezTo>
                    <a:pt x="275173" y="440431"/>
                    <a:pt x="239265" y="445298"/>
                    <a:pt x="203298" y="449470"/>
                  </a:cubicBezTo>
                  <a:cubicBezTo>
                    <a:pt x="197912" y="410823"/>
                    <a:pt x="208453" y="371480"/>
                    <a:pt x="212854" y="333007"/>
                  </a:cubicBezTo>
                  <a:cubicBezTo>
                    <a:pt x="221600" y="273153"/>
                    <a:pt x="231562" y="213358"/>
                    <a:pt x="235616" y="152924"/>
                  </a:cubicBezTo>
                  <a:cubicBezTo>
                    <a:pt x="235152" y="115726"/>
                    <a:pt x="248300" y="63984"/>
                    <a:pt x="210653" y="40575"/>
                  </a:cubicBezTo>
                  <a:cubicBezTo>
                    <a:pt x="176019" y="21976"/>
                    <a:pt x="131712" y="29740"/>
                    <a:pt x="106287" y="59928"/>
                  </a:cubicBezTo>
                  <a:cubicBezTo>
                    <a:pt x="66440" y="102457"/>
                    <a:pt x="77502" y="166193"/>
                    <a:pt x="66498" y="219499"/>
                  </a:cubicBezTo>
                  <a:cubicBezTo>
                    <a:pt x="55494" y="298532"/>
                    <a:pt x="40261" y="376927"/>
                    <a:pt x="29662" y="456018"/>
                  </a:cubicBezTo>
                  <a:cubicBezTo>
                    <a:pt x="17442" y="536267"/>
                    <a:pt x="10492" y="617153"/>
                    <a:pt x="4353" y="698098"/>
                  </a:cubicBezTo>
                  <a:cubicBezTo>
                    <a:pt x="472" y="758763"/>
                    <a:pt x="-3408" y="820065"/>
                    <a:pt x="5048" y="880498"/>
                  </a:cubicBezTo>
                  <a:cubicBezTo>
                    <a:pt x="8175" y="910860"/>
                    <a:pt x="21960" y="947074"/>
                    <a:pt x="55841" y="952404"/>
                  </a:cubicBezTo>
                  <a:cubicBezTo>
                    <a:pt x="56999" y="952462"/>
                    <a:pt x="58100" y="952520"/>
                    <a:pt x="58969" y="952520"/>
                  </a:cubicBezTo>
                  <a:cubicBezTo>
                    <a:pt x="133102" y="952520"/>
                    <a:pt x="134319" y="767976"/>
                    <a:pt x="142138" y="714264"/>
                  </a:cubicBezTo>
                  <a:cubicBezTo>
                    <a:pt x="146887" y="673878"/>
                    <a:pt x="149783" y="633203"/>
                    <a:pt x="153605" y="592760"/>
                  </a:cubicBezTo>
                  <a:cubicBezTo>
                    <a:pt x="174803" y="579665"/>
                    <a:pt x="202140" y="585633"/>
                    <a:pt x="225944" y="582272"/>
                  </a:cubicBezTo>
                  <a:cubicBezTo>
                    <a:pt x="249863" y="580650"/>
                    <a:pt x="273725" y="577521"/>
                    <a:pt x="297703" y="578680"/>
                  </a:cubicBezTo>
                  <a:cubicBezTo>
                    <a:pt x="315947" y="580418"/>
                    <a:pt x="334075" y="582736"/>
                    <a:pt x="352435" y="582504"/>
                  </a:cubicBezTo>
                  <a:cubicBezTo>
                    <a:pt x="357184" y="628046"/>
                    <a:pt x="351624" y="674226"/>
                    <a:pt x="349886" y="719942"/>
                  </a:cubicBezTo>
                  <a:cubicBezTo>
                    <a:pt x="348670" y="759458"/>
                    <a:pt x="343400" y="800307"/>
                    <a:pt x="353825" y="838896"/>
                  </a:cubicBezTo>
                  <a:cubicBezTo>
                    <a:pt x="364597" y="874878"/>
                    <a:pt x="406471" y="890117"/>
                    <a:pt x="433519" y="861088"/>
                  </a:cubicBezTo>
                  <a:cubicBezTo>
                    <a:pt x="475682" y="810273"/>
                    <a:pt x="479794" y="731588"/>
                    <a:pt x="488134" y="668258"/>
                  </a:cubicBezTo>
                  <a:cubicBezTo>
                    <a:pt x="494100" y="609447"/>
                    <a:pt x="497112" y="550347"/>
                    <a:pt x="502787" y="491536"/>
                  </a:cubicBezTo>
                  <a:cubicBezTo>
                    <a:pt x="508695" y="431392"/>
                    <a:pt x="519583" y="371712"/>
                    <a:pt x="521263" y="311221"/>
                  </a:cubicBezTo>
                  <a:cubicBezTo>
                    <a:pt x="527228" y="229234"/>
                    <a:pt x="539623" y="146029"/>
                    <a:pt x="531514" y="63752"/>
                  </a:cubicBezTo>
                  <a:cubicBezTo>
                    <a:pt x="529198" y="27133"/>
                    <a:pt x="492826" y="-26405"/>
                    <a:pt x="457670" y="150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15610345" y="3819881"/>
              <a:ext cx="512025" cy="890556"/>
            </a:xfrm>
            <a:custGeom>
              <a:rect b="b" l="l" r="r" t="t"/>
              <a:pathLst>
                <a:path extrusionOk="0" h="890556" w="512025">
                  <a:moveTo>
                    <a:pt x="394575" y="432407"/>
                  </a:moveTo>
                  <a:cubicBezTo>
                    <a:pt x="388204" y="408941"/>
                    <a:pt x="368512" y="392022"/>
                    <a:pt x="351253" y="376204"/>
                  </a:cubicBezTo>
                  <a:cubicBezTo>
                    <a:pt x="303819" y="337963"/>
                    <a:pt x="257775" y="286568"/>
                    <a:pt x="257254" y="222137"/>
                  </a:cubicBezTo>
                  <a:cubicBezTo>
                    <a:pt x="254068" y="189864"/>
                    <a:pt x="266231" y="145770"/>
                    <a:pt x="303240" y="140439"/>
                  </a:cubicBezTo>
                  <a:cubicBezTo>
                    <a:pt x="329882" y="135572"/>
                    <a:pt x="356581" y="138585"/>
                    <a:pt x="383281" y="141656"/>
                  </a:cubicBezTo>
                  <a:cubicBezTo>
                    <a:pt x="408996" y="144611"/>
                    <a:pt x="434712" y="147566"/>
                    <a:pt x="460427" y="143452"/>
                  </a:cubicBezTo>
                  <a:cubicBezTo>
                    <a:pt x="507398" y="137079"/>
                    <a:pt x="529290" y="87596"/>
                    <a:pt x="496046" y="51441"/>
                  </a:cubicBezTo>
                  <a:cubicBezTo>
                    <a:pt x="477570" y="31625"/>
                    <a:pt x="450465" y="21137"/>
                    <a:pt x="424750" y="14126"/>
                  </a:cubicBezTo>
                  <a:cubicBezTo>
                    <a:pt x="407201" y="10012"/>
                    <a:pt x="389478" y="5957"/>
                    <a:pt x="371408" y="4972"/>
                  </a:cubicBezTo>
                  <a:cubicBezTo>
                    <a:pt x="368512" y="4856"/>
                    <a:pt x="365848" y="5725"/>
                    <a:pt x="363647" y="7347"/>
                  </a:cubicBezTo>
                  <a:cubicBezTo>
                    <a:pt x="317430" y="-243"/>
                    <a:pt x="268084" y="-5516"/>
                    <a:pt x="223025" y="10128"/>
                  </a:cubicBezTo>
                  <a:cubicBezTo>
                    <a:pt x="158563" y="32957"/>
                    <a:pt x="108986" y="88060"/>
                    <a:pt x="83155" y="150347"/>
                  </a:cubicBezTo>
                  <a:cubicBezTo>
                    <a:pt x="67054" y="194267"/>
                    <a:pt x="70239" y="242764"/>
                    <a:pt x="86398" y="286163"/>
                  </a:cubicBezTo>
                  <a:cubicBezTo>
                    <a:pt x="96997" y="321855"/>
                    <a:pt x="113619" y="355751"/>
                    <a:pt x="137365" y="384606"/>
                  </a:cubicBezTo>
                  <a:cubicBezTo>
                    <a:pt x="85240" y="401467"/>
                    <a:pt x="36242" y="439766"/>
                    <a:pt x="18577" y="493072"/>
                  </a:cubicBezTo>
                  <a:cubicBezTo>
                    <a:pt x="3345" y="530677"/>
                    <a:pt x="912" y="571526"/>
                    <a:pt x="333" y="611621"/>
                  </a:cubicBezTo>
                  <a:cubicBezTo>
                    <a:pt x="-1578" y="642388"/>
                    <a:pt x="4967" y="672576"/>
                    <a:pt x="13944" y="701894"/>
                  </a:cubicBezTo>
                  <a:cubicBezTo>
                    <a:pt x="26048" y="751029"/>
                    <a:pt x="59061" y="790835"/>
                    <a:pt x="92827" y="827222"/>
                  </a:cubicBezTo>
                  <a:cubicBezTo>
                    <a:pt x="119353" y="857294"/>
                    <a:pt x="153292" y="882325"/>
                    <a:pt x="193661" y="888930"/>
                  </a:cubicBezTo>
                  <a:cubicBezTo>
                    <a:pt x="200031" y="890089"/>
                    <a:pt x="206113" y="890611"/>
                    <a:pt x="211962" y="890553"/>
                  </a:cubicBezTo>
                  <a:cubicBezTo>
                    <a:pt x="258006" y="890553"/>
                    <a:pt x="283200" y="856019"/>
                    <a:pt x="267215" y="806363"/>
                  </a:cubicBezTo>
                  <a:cubicBezTo>
                    <a:pt x="253489" y="769628"/>
                    <a:pt x="219839" y="745003"/>
                    <a:pt x="200321" y="711397"/>
                  </a:cubicBezTo>
                  <a:cubicBezTo>
                    <a:pt x="177154" y="679239"/>
                    <a:pt x="167135" y="640013"/>
                    <a:pt x="165455" y="600844"/>
                  </a:cubicBezTo>
                  <a:cubicBezTo>
                    <a:pt x="164297" y="582303"/>
                    <a:pt x="163196" y="563182"/>
                    <a:pt x="169509" y="545336"/>
                  </a:cubicBezTo>
                  <a:cubicBezTo>
                    <a:pt x="189085" y="494927"/>
                    <a:pt x="264319" y="495854"/>
                    <a:pt x="310016" y="489944"/>
                  </a:cubicBezTo>
                  <a:cubicBezTo>
                    <a:pt x="330635" y="487800"/>
                    <a:pt x="352122" y="491276"/>
                    <a:pt x="372161" y="485308"/>
                  </a:cubicBezTo>
                  <a:cubicBezTo>
                    <a:pt x="393011" y="478181"/>
                    <a:pt x="399208" y="451934"/>
                    <a:pt x="394575" y="432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16000800" y="3957720"/>
              <a:ext cx="621876" cy="1010032"/>
            </a:xfrm>
            <a:custGeom>
              <a:rect b="b" l="l" r="r" t="t"/>
              <a:pathLst>
                <a:path extrusionOk="0" h="1010032" w="621876">
                  <a:moveTo>
                    <a:pt x="389848" y="7699"/>
                  </a:moveTo>
                  <a:cubicBezTo>
                    <a:pt x="339865" y="-1630"/>
                    <a:pt x="287277" y="-4411"/>
                    <a:pt x="238047" y="10422"/>
                  </a:cubicBezTo>
                  <a:cubicBezTo>
                    <a:pt x="191945" y="19403"/>
                    <a:pt x="147349" y="53009"/>
                    <a:pt x="139125" y="101333"/>
                  </a:cubicBezTo>
                  <a:cubicBezTo>
                    <a:pt x="135128" y="147802"/>
                    <a:pt x="128063" y="193866"/>
                    <a:pt x="118390" y="239582"/>
                  </a:cubicBezTo>
                  <a:cubicBezTo>
                    <a:pt x="92038" y="384784"/>
                    <a:pt x="53465" y="528131"/>
                    <a:pt x="29603" y="673971"/>
                  </a:cubicBezTo>
                  <a:cubicBezTo>
                    <a:pt x="21263" y="715515"/>
                    <a:pt x="14777" y="757407"/>
                    <a:pt x="12228" y="799704"/>
                  </a:cubicBezTo>
                  <a:cubicBezTo>
                    <a:pt x="8406" y="846869"/>
                    <a:pt x="-5784" y="895018"/>
                    <a:pt x="2614" y="942241"/>
                  </a:cubicBezTo>
                  <a:cubicBezTo>
                    <a:pt x="8348" y="967561"/>
                    <a:pt x="35858" y="982279"/>
                    <a:pt x="60531" y="979439"/>
                  </a:cubicBezTo>
                  <a:cubicBezTo>
                    <a:pt x="90590" y="975210"/>
                    <a:pt x="112483" y="950121"/>
                    <a:pt x="124935" y="923989"/>
                  </a:cubicBezTo>
                  <a:cubicBezTo>
                    <a:pt x="145495" y="880881"/>
                    <a:pt x="144858" y="831920"/>
                    <a:pt x="153662" y="785740"/>
                  </a:cubicBezTo>
                  <a:cubicBezTo>
                    <a:pt x="162292" y="725655"/>
                    <a:pt x="173701" y="666033"/>
                    <a:pt x="179609" y="605542"/>
                  </a:cubicBezTo>
                  <a:cubicBezTo>
                    <a:pt x="229186" y="595865"/>
                    <a:pt x="279690" y="597835"/>
                    <a:pt x="329846" y="594764"/>
                  </a:cubicBezTo>
                  <a:cubicBezTo>
                    <a:pt x="341661" y="626053"/>
                    <a:pt x="337491" y="661108"/>
                    <a:pt x="338823" y="694019"/>
                  </a:cubicBezTo>
                  <a:cubicBezTo>
                    <a:pt x="338533" y="756538"/>
                    <a:pt x="338533" y="819173"/>
                    <a:pt x="338533" y="881750"/>
                  </a:cubicBezTo>
                  <a:cubicBezTo>
                    <a:pt x="339228" y="907650"/>
                    <a:pt x="339170" y="933723"/>
                    <a:pt x="342182" y="959507"/>
                  </a:cubicBezTo>
                  <a:cubicBezTo>
                    <a:pt x="347279" y="990622"/>
                    <a:pt x="378612" y="1009975"/>
                    <a:pt x="408671" y="1010033"/>
                  </a:cubicBezTo>
                  <a:cubicBezTo>
                    <a:pt x="409134" y="1010033"/>
                    <a:pt x="409656" y="1010033"/>
                    <a:pt x="410177" y="1010033"/>
                  </a:cubicBezTo>
                  <a:cubicBezTo>
                    <a:pt x="503192" y="1009453"/>
                    <a:pt x="476376" y="878679"/>
                    <a:pt x="481762" y="816391"/>
                  </a:cubicBezTo>
                  <a:cubicBezTo>
                    <a:pt x="482631" y="732492"/>
                    <a:pt x="484542" y="648071"/>
                    <a:pt x="468789" y="565272"/>
                  </a:cubicBezTo>
                  <a:cubicBezTo>
                    <a:pt x="471395" y="555306"/>
                    <a:pt x="480894" y="549164"/>
                    <a:pt x="488249" y="542675"/>
                  </a:cubicBezTo>
                  <a:cubicBezTo>
                    <a:pt x="512574" y="522859"/>
                    <a:pt x="536147" y="501478"/>
                    <a:pt x="554043" y="475578"/>
                  </a:cubicBezTo>
                  <a:cubicBezTo>
                    <a:pt x="583465" y="431427"/>
                    <a:pt x="602751" y="380670"/>
                    <a:pt x="614740" y="329160"/>
                  </a:cubicBezTo>
                  <a:cubicBezTo>
                    <a:pt x="632289" y="233208"/>
                    <a:pt x="620068" y="165996"/>
                    <a:pt x="548772" y="96234"/>
                  </a:cubicBezTo>
                  <a:cubicBezTo>
                    <a:pt x="507535" y="48084"/>
                    <a:pt x="452225" y="18244"/>
                    <a:pt x="389848" y="7699"/>
                  </a:cubicBezTo>
                  <a:close/>
                  <a:moveTo>
                    <a:pt x="301408" y="126364"/>
                  </a:moveTo>
                  <a:cubicBezTo>
                    <a:pt x="312934" y="127233"/>
                    <a:pt x="324633" y="128681"/>
                    <a:pt x="336217" y="130825"/>
                  </a:cubicBezTo>
                  <a:cubicBezTo>
                    <a:pt x="374963" y="138821"/>
                    <a:pt x="411856" y="158116"/>
                    <a:pt x="437803" y="188419"/>
                  </a:cubicBezTo>
                  <a:cubicBezTo>
                    <a:pt x="533888" y="299957"/>
                    <a:pt x="445217" y="463932"/>
                    <a:pt x="301814" y="458544"/>
                  </a:cubicBezTo>
                  <a:cubicBezTo>
                    <a:pt x="201733" y="458949"/>
                    <a:pt x="220730" y="408714"/>
                    <a:pt x="232255" y="333389"/>
                  </a:cubicBezTo>
                  <a:cubicBezTo>
                    <a:pt x="239958" y="280257"/>
                    <a:pt x="249399" y="227356"/>
                    <a:pt x="255943" y="174050"/>
                  </a:cubicBezTo>
                  <a:cubicBezTo>
                    <a:pt x="260866" y="172659"/>
                    <a:pt x="264399" y="168429"/>
                    <a:pt x="265384" y="163215"/>
                  </a:cubicBezTo>
                  <a:cubicBezTo>
                    <a:pt x="267411" y="151626"/>
                    <a:pt x="268569" y="138589"/>
                    <a:pt x="277083" y="129666"/>
                  </a:cubicBezTo>
                  <a:cubicBezTo>
                    <a:pt x="283628" y="123409"/>
                    <a:pt x="293184" y="126306"/>
                    <a:pt x="301408" y="126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16639588" y="3683325"/>
              <a:ext cx="413707" cy="830460"/>
            </a:xfrm>
            <a:custGeom>
              <a:rect b="b" l="l" r="r" t="t"/>
              <a:pathLst>
                <a:path extrusionOk="0" h="830460" w="413707">
                  <a:moveTo>
                    <a:pt x="378304" y="31844"/>
                  </a:moveTo>
                  <a:cubicBezTo>
                    <a:pt x="368689" y="25818"/>
                    <a:pt x="358322" y="20662"/>
                    <a:pt x="347607" y="17011"/>
                  </a:cubicBezTo>
                  <a:cubicBezTo>
                    <a:pt x="344422" y="15910"/>
                    <a:pt x="341063" y="16374"/>
                    <a:pt x="338167" y="17822"/>
                  </a:cubicBezTo>
                  <a:cubicBezTo>
                    <a:pt x="263106" y="-12713"/>
                    <a:pt x="127986" y="-6629"/>
                    <a:pt x="70879" y="56585"/>
                  </a:cubicBezTo>
                  <a:cubicBezTo>
                    <a:pt x="54836" y="73736"/>
                    <a:pt x="42037" y="92104"/>
                    <a:pt x="29179" y="111978"/>
                  </a:cubicBezTo>
                  <a:cubicBezTo>
                    <a:pt x="1437" y="151204"/>
                    <a:pt x="-764" y="200339"/>
                    <a:pt x="163" y="246750"/>
                  </a:cubicBezTo>
                  <a:cubicBezTo>
                    <a:pt x="-590" y="307879"/>
                    <a:pt x="42616" y="352725"/>
                    <a:pt x="95320" y="376829"/>
                  </a:cubicBezTo>
                  <a:cubicBezTo>
                    <a:pt x="59122" y="397572"/>
                    <a:pt x="29758" y="429382"/>
                    <a:pt x="17422" y="469768"/>
                  </a:cubicBezTo>
                  <a:cubicBezTo>
                    <a:pt x="-3197" y="536633"/>
                    <a:pt x="4622" y="612073"/>
                    <a:pt x="33523" y="675345"/>
                  </a:cubicBezTo>
                  <a:cubicBezTo>
                    <a:pt x="66478" y="749452"/>
                    <a:pt x="123700" y="818751"/>
                    <a:pt x="208722" y="829296"/>
                  </a:cubicBezTo>
                  <a:cubicBezTo>
                    <a:pt x="215035" y="830107"/>
                    <a:pt x="222043" y="830513"/>
                    <a:pt x="229514" y="830455"/>
                  </a:cubicBezTo>
                  <a:cubicBezTo>
                    <a:pt x="274342" y="830455"/>
                    <a:pt x="333881" y="814984"/>
                    <a:pt x="349113" y="774078"/>
                  </a:cubicBezTo>
                  <a:cubicBezTo>
                    <a:pt x="359538" y="745223"/>
                    <a:pt x="349866" y="710863"/>
                    <a:pt x="325251" y="692264"/>
                  </a:cubicBezTo>
                  <a:cubicBezTo>
                    <a:pt x="293860" y="669145"/>
                    <a:pt x="253782" y="660280"/>
                    <a:pt x="224823" y="633279"/>
                  </a:cubicBezTo>
                  <a:cubicBezTo>
                    <a:pt x="179995" y="596660"/>
                    <a:pt x="160825" y="523711"/>
                    <a:pt x="204031" y="478633"/>
                  </a:cubicBezTo>
                  <a:cubicBezTo>
                    <a:pt x="240866" y="434597"/>
                    <a:pt x="307818" y="452559"/>
                    <a:pt x="314479" y="377640"/>
                  </a:cubicBezTo>
                  <a:cubicBezTo>
                    <a:pt x="324788" y="309038"/>
                    <a:pt x="251639" y="299767"/>
                    <a:pt x="212661" y="263379"/>
                  </a:cubicBezTo>
                  <a:cubicBezTo>
                    <a:pt x="170613" y="227977"/>
                    <a:pt x="158624" y="139616"/>
                    <a:pt x="219205" y="117192"/>
                  </a:cubicBezTo>
                  <a:cubicBezTo>
                    <a:pt x="245326" y="109370"/>
                    <a:pt x="272141" y="113542"/>
                    <a:pt x="298957" y="117772"/>
                  </a:cubicBezTo>
                  <a:cubicBezTo>
                    <a:pt x="327510" y="122175"/>
                    <a:pt x="356063" y="126695"/>
                    <a:pt x="383864" y="116671"/>
                  </a:cubicBezTo>
                  <a:cubicBezTo>
                    <a:pt x="399559" y="111282"/>
                    <a:pt x="411837" y="98014"/>
                    <a:pt x="413401" y="81095"/>
                  </a:cubicBezTo>
                  <a:cubicBezTo>
                    <a:pt x="416471" y="58092"/>
                    <a:pt x="395852" y="42332"/>
                    <a:pt x="378304" y="31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17111992" y="3563544"/>
              <a:ext cx="218384" cy="625938"/>
            </a:xfrm>
            <a:custGeom>
              <a:rect b="b" l="l" r="r" t="t"/>
              <a:pathLst>
                <a:path extrusionOk="0" h="625938" w="218384">
                  <a:moveTo>
                    <a:pt x="213149" y="47157"/>
                  </a:moveTo>
                  <a:cubicBezTo>
                    <a:pt x="200117" y="16448"/>
                    <a:pt x="164904" y="2831"/>
                    <a:pt x="133571" y="687"/>
                  </a:cubicBezTo>
                  <a:cubicBezTo>
                    <a:pt x="121466" y="-993"/>
                    <a:pt x="108724" y="-66"/>
                    <a:pt x="99400" y="8857"/>
                  </a:cubicBezTo>
                  <a:cubicBezTo>
                    <a:pt x="87700" y="17375"/>
                    <a:pt x="68704" y="41247"/>
                    <a:pt x="91233" y="48547"/>
                  </a:cubicBezTo>
                  <a:cubicBezTo>
                    <a:pt x="71252" y="109792"/>
                    <a:pt x="59495" y="173354"/>
                    <a:pt x="44494" y="235931"/>
                  </a:cubicBezTo>
                  <a:cubicBezTo>
                    <a:pt x="26482" y="305808"/>
                    <a:pt x="-29929" y="561505"/>
                    <a:pt x="20401" y="611741"/>
                  </a:cubicBezTo>
                  <a:cubicBezTo>
                    <a:pt x="29146" y="620722"/>
                    <a:pt x="41309" y="626052"/>
                    <a:pt x="53471" y="625936"/>
                  </a:cubicBezTo>
                  <a:cubicBezTo>
                    <a:pt x="59321" y="625936"/>
                    <a:pt x="65113" y="624778"/>
                    <a:pt x="70615" y="622170"/>
                  </a:cubicBezTo>
                  <a:cubicBezTo>
                    <a:pt x="118107" y="598008"/>
                    <a:pt x="126331" y="504491"/>
                    <a:pt x="140000" y="456457"/>
                  </a:cubicBezTo>
                  <a:cubicBezTo>
                    <a:pt x="151409" y="406511"/>
                    <a:pt x="165773" y="357319"/>
                    <a:pt x="177819" y="307489"/>
                  </a:cubicBezTo>
                  <a:cubicBezTo>
                    <a:pt x="189055" y="250242"/>
                    <a:pt x="206141" y="194097"/>
                    <a:pt x="214771" y="136329"/>
                  </a:cubicBezTo>
                  <a:cubicBezTo>
                    <a:pt x="216450" y="106895"/>
                    <a:pt x="222821" y="75722"/>
                    <a:pt x="213149" y="47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17105409" y="4322277"/>
              <a:ext cx="156098" cy="172498"/>
            </a:xfrm>
            <a:custGeom>
              <a:rect b="b" l="l" r="r" t="t"/>
              <a:pathLst>
                <a:path extrusionOk="0" h="172498" w="156098">
                  <a:moveTo>
                    <a:pt x="116408" y="4699"/>
                  </a:moveTo>
                  <a:cubicBezTo>
                    <a:pt x="16848" y="-31283"/>
                    <a:pt x="-57228" y="150538"/>
                    <a:pt x="59880" y="171108"/>
                  </a:cubicBezTo>
                  <a:cubicBezTo>
                    <a:pt x="64861" y="172034"/>
                    <a:pt x="69668" y="172440"/>
                    <a:pt x="74244" y="172498"/>
                  </a:cubicBezTo>
                  <a:cubicBezTo>
                    <a:pt x="137374" y="172440"/>
                    <a:pt x="166158" y="90221"/>
                    <a:pt x="152953" y="34945"/>
                  </a:cubicBezTo>
                  <a:cubicBezTo>
                    <a:pt x="149594" y="20923"/>
                    <a:pt x="132972" y="-3935"/>
                    <a:pt x="116408" y="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15102591" y="2597384"/>
              <a:ext cx="677241" cy="1044894"/>
            </a:xfrm>
            <a:custGeom>
              <a:rect b="b" l="l" r="r" t="t"/>
              <a:pathLst>
                <a:path extrusionOk="0" h="1044894" w="677241">
                  <a:moveTo>
                    <a:pt x="546660" y="1015286"/>
                  </a:moveTo>
                  <a:cubicBezTo>
                    <a:pt x="572665" y="999989"/>
                    <a:pt x="581353" y="967484"/>
                    <a:pt x="589229" y="940252"/>
                  </a:cubicBezTo>
                  <a:cubicBezTo>
                    <a:pt x="614192" y="843083"/>
                    <a:pt x="625428" y="743076"/>
                    <a:pt x="638169" y="643764"/>
                  </a:cubicBezTo>
                  <a:cubicBezTo>
                    <a:pt x="655139" y="512874"/>
                    <a:pt x="668228" y="381404"/>
                    <a:pt x="672398" y="249471"/>
                  </a:cubicBezTo>
                  <a:cubicBezTo>
                    <a:pt x="674310" y="179361"/>
                    <a:pt x="684040" y="107977"/>
                    <a:pt x="668923" y="38737"/>
                  </a:cubicBezTo>
                  <a:cubicBezTo>
                    <a:pt x="663363" y="9418"/>
                    <a:pt x="627571" y="-10804"/>
                    <a:pt x="601218" y="6231"/>
                  </a:cubicBezTo>
                  <a:cubicBezTo>
                    <a:pt x="574345" y="22165"/>
                    <a:pt x="565483" y="53685"/>
                    <a:pt x="557143" y="81845"/>
                  </a:cubicBezTo>
                  <a:cubicBezTo>
                    <a:pt x="535830" y="143669"/>
                    <a:pt x="530849" y="209317"/>
                    <a:pt x="523957" y="273980"/>
                  </a:cubicBezTo>
                  <a:cubicBezTo>
                    <a:pt x="519266" y="317436"/>
                    <a:pt x="510288" y="360313"/>
                    <a:pt x="506118" y="403885"/>
                  </a:cubicBezTo>
                  <a:cubicBezTo>
                    <a:pt x="503512" y="423991"/>
                    <a:pt x="502875" y="444618"/>
                    <a:pt x="498184" y="464376"/>
                  </a:cubicBezTo>
                  <a:cubicBezTo>
                    <a:pt x="496504" y="468896"/>
                    <a:pt x="494245" y="473125"/>
                    <a:pt x="491813" y="477239"/>
                  </a:cubicBezTo>
                  <a:cubicBezTo>
                    <a:pt x="487122" y="480194"/>
                    <a:pt x="481446" y="481121"/>
                    <a:pt x="476117" y="482454"/>
                  </a:cubicBezTo>
                  <a:cubicBezTo>
                    <a:pt x="448317" y="487901"/>
                    <a:pt x="419996" y="487669"/>
                    <a:pt x="391732" y="487437"/>
                  </a:cubicBezTo>
                  <a:cubicBezTo>
                    <a:pt x="350032" y="485815"/>
                    <a:pt x="308216" y="485931"/>
                    <a:pt x="266515" y="483671"/>
                  </a:cubicBezTo>
                  <a:cubicBezTo>
                    <a:pt x="242132" y="479151"/>
                    <a:pt x="167129" y="482686"/>
                    <a:pt x="164292" y="450412"/>
                  </a:cubicBezTo>
                  <a:cubicBezTo>
                    <a:pt x="158558" y="421615"/>
                    <a:pt x="161859" y="392876"/>
                    <a:pt x="165624" y="364253"/>
                  </a:cubicBezTo>
                  <a:cubicBezTo>
                    <a:pt x="165624" y="362573"/>
                    <a:pt x="165681" y="360834"/>
                    <a:pt x="165681" y="359154"/>
                  </a:cubicBezTo>
                  <a:cubicBezTo>
                    <a:pt x="165739" y="356721"/>
                    <a:pt x="165855" y="354229"/>
                    <a:pt x="165971" y="351796"/>
                  </a:cubicBezTo>
                  <a:cubicBezTo>
                    <a:pt x="164813" y="350115"/>
                    <a:pt x="164060" y="348145"/>
                    <a:pt x="163944" y="346001"/>
                  </a:cubicBezTo>
                  <a:cubicBezTo>
                    <a:pt x="163944" y="345886"/>
                    <a:pt x="163944" y="345770"/>
                    <a:pt x="163944" y="345654"/>
                  </a:cubicBezTo>
                  <a:cubicBezTo>
                    <a:pt x="163944" y="345422"/>
                    <a:pt x="163944" y="345132"/>
                    <a:pt x="163944" y="344901"/>
                  </a:cubicBezTo>
                  <a:cubicBezTo>
                    <a:pt x="164002" y="336441"/>
                    <a:pt x="164523" y="328039"/>
                    <a:pt x="164987" y="319638"/>
                  </a:cubicBezTo>
                  <a:cubicBezTo>
                    <a:pt x="165392" y="312048"/>
                    <a:pt x="165855" y="304457"/>
                    <a:pt x="166434" y="296925"/>
                  </a:cubicBezTo>
                  <a:cubicBezTo>
                    <a:pt x="167245" y="286321"/>
                    <a:pt x="168056" y="275718"/>
                    <a:pt x="169157" y="265115"/>
                  </a:cubicBezTo>
                  <a:cubicBezTo>
                    <a:pt x="168519" y="265984"/>
                    <a:pt x="168114" y="267085"/>
                    <a:pt x="168056" y="268244"/>
                  </a:cubicBezTo>
                  <a:cubicBezTo>
                    <a:pt x="167072" y="201031"/>
                    <a:pt x="181898" y="130690"/>
                    <a:pt x="163365" y="65042"/>
                  </a:cubicBezTo>
                  <a:cubicBezTo>
                    <a:pt x="137360" y="-10282"/>
                    <a:pt x="70176" y="-1649"/>
                    <a:pt x="44113" y="67649"/>
                  </a:cubicBezTo>
                  <a:cubicBezTo>
                    <a:pt x="19325" y="135789"/>
                    <a:pt x="16139" y="209085"/>
                    <a:pt x="9769" y="280701"/>
                  </a:cubicBezTo>
                  <a:cubicBezTo>
                    <a:pt x="3282" y="369120"/>
                    <a:pt x="-77" y="457829"/>
                    <a:pt x="444" y="546538"/>
                  </a:cubicBezTo>
                  <a:cubicBezTo>
                    <a:pt x="-1525" y="645850"/>
                    <a:pt x="3398" y="745104"/>
                    <a:pt x="8494" y="844242"/>
                  </a:cubicBezTo>
                  <a:cubicBezTo>
                    <a:pt x="12375" y="887583"/>
                    <a:pt x="14923" y="931097"/>
                    <a:pt x="21352" y="974205"/>
                  </a:cubicBezTo>
                  <a:cubicBezTo>
                    <a:pt x="25232" y="1004045"/>
                    <a:pt x="35310" y="1041360"/>
                    <a:pt x="70755" y="1044663"/>
                  </a:cubicBezTo>
                  <a:cubicBezTo>
                    <a:pt x="72319" y="1044836"/>
                    <a:pt x="73825" y="1044894"/>
                    <a:pt x="75099" y="1044894"/>
                  </a:cubicBezTo>
                  <a:cubicBezTo>
                    <a:pt x="147148" y="1044894"/>
                    <a:pt x="147322" y="875473"/>
                    <a:pt x="156415" y="823557"/>
                  </a:cubicBezTo>
                  <a:cubicBezTo>
                    <a:pt x="163944" y="761675"/>
                    <a:pt x="170315" y="699504"/>
                    <a:pt x="172574" y="637159"/>
                  </a:cubicBezTo>
                  <a:cubicBezTo>
                    <a:pt x="190123" y="631770"/>
                    <a:pt x="208656" y="632523"/>
                    <a:pt x="226958" y="633218"/>
                  </a:cubicBezTo>
                  <a:cubicBezTo>
                    <a:pt x="233850" y="633508"/>
                    <a:pt x="240684" y="633740"/>
                    <a:pt x="247461" y="633740"/>
                  </a:cubicBezTo>
                  <a:cubicBezTo>
                    <a:pt x="264894" y="634030"/>
                    <a:pt x="282327" y="634493"/>
                    <a:pt x="299760" y="635594"/>
                  </a:cubicBezTo>
                  <a:cubicBezTo>
                    <a:pt x="329703" y="637738"/>
                    <a:pt x="359646" y="638897"/>
                    <a:pt x="389299" y="644343"/>
                  </a:cubicBezTo>
                  <a:cubicBezTo>
                    <a:pt x="416289" y="648689"/>
                    <a:pt x="441772" y="647009"/>
                    <a:pt x="469051" y="653092"/>
                  </a:cubicBezTo>
                  <a:cubicBezTo>
                    <a:pt x="473337" y="731198"/>
                    <a:pt x="462449" y="809709"/>
                    <a:pt x="463028" y="888046"/>
                  </a:cubicBezTo>
                  <a:cubicBezTo>
                    <a:pt x="464186" y="922869"/>
                    <a:pt x="456483" y="962501"/>
                    <a:pt x="479708" y="991878"/>
                  </a:cubicBezTo>
                  <a:cubicBezTo>
                    <a:pt x="492913" y="1014996"/>
                    <a:pt x="521930" y="1026585"/>
                    <a:pt x="546660" y="1015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5836452" y="2704709"/>
              <a:ext cx="557806" cy="1031618"/>
            </a:xfrm>
            <a:custGeom>
              <a:rect b="b" l="l" r="r" t="t"/>
              <a:pathLst>
                <a:path extrusionOk="0" h="1031618" w="557806">
                  <a:moveTo>
                    <a:pt x="169106" y="996844"/>
                  </a:moveTo>
                  <a:cubicBezTo>
                    <a:pt x="202698" y="1014575"/>
                    <a:pt x="239591" y="1029350"/>
                    <a:pt x="278048" y="1031030"/>
                  </a:cubicBezTo>
                  <a:cubicBezTo>
                    <a:pt x="282913" y="1031436"/>
                    <a:pt x="288126" y="1031667"/>
                    <a:pt x="293454" y="1031609"/>
                  </a:cubicBezTo>
                  <a:cubicBezTo>
                    <a:pt x="336603" y="1031609"/>
                    <a:pt x="391855" y="1017645"/>
                    <a:pt x="408593" y="976912"/>
                  </a:cubicBezTo>
                  <a:cubicBezTo>
                    <a:pt x="416934" y="957038"/>
                    <a:pt x="414675" y="932761"/>
                    <a:pt x="400659" y="916016"/>
                  </a:cubicBezTo>
                  <a:cubicBezTo>
                    <a:pt x="378940" y="888957"/>
                    <a:pt x="341815" y="884727"/>
                    <a:pt x="312741" y="868851"/>
                  </a:cubicBezTo>
                  <a:cubicBezTo>
                    <a:pt x="280191" y="852048"/>
                    <a:pt x="250653" y="829625"/>
                    <a:pt x="227023" y="801581"/>
                  </a:cubicBezTo>
                  <a:cubicBezTo>
                    <a:pt x="202582" y="776087"/>
                    <a:pt x="187813" y="743118"/>
                    <a:pt x="186134" y="707715"/>
                  </a:cubicBezTo>
                  <a:cubicBezTo>
                    <a:pt x="180342" y="656958"/>
                    <a:pt x="224359" y="616979"/>
                    <a:pt x="269419" y="603304"/>
                  </a:cubicBezTo>
                  <a:cubicBezTo>
                    <a:pt x="293165" y="594729"/>
                    <a:pt x="319980" y="593222"/>
                    <a:pt x="342105" y="580012"/>
                  </a:cubicBezTo>
                  <a:cubicBezTo>
                    <a:pt x="362607" y="568250"/>
                    <a:pt x="375233" y="542176"/>
                    <a:pt x="370136" y="518825"/>
                  </a:cubicBezTo>
                  <a:cubicBezTo>
                    <a:pt x="352703" y="473109"/>
                    <a:pt x="307876" y="445413"/>
                    <a:pt x="279612" y="407172"/>
                  </a:cubicBezTo>
                  <a:cubicBezTo>
                    <a:pt x="264727" y="385038"/>
                    <a:pt x="260499" y="360934"/>
                    <a:pt x="258588" y="334165"/>
                  </a:cubicBezTo>
                  <a:cubicBezTo>
                    <a:pt x="254244" y="291984"/>
                    <a:pt x="262411" y="247426"/>
                    <a:pt x="294323" y="217181"/>
                  </a:cubicBezTo>
                  <a:cubicBezTo>
                    <a:pt x="334344" y="192498"/>
                    <a:pt x="383399" y="187167"/>
                    <a:pt x="429849" y="182474"/>
                  </a:cubicBezTo>
                  <a:cubicBezTo>
                    <a:pt x="450120" y="181141"/>
                    <a:pt x="472650" y="180272"/>
                    <a:pt x="493095" y="170827"/>
                  </a:cubicBezTo>
                  <a:cubicBezTo>
                    <a:pt x="529293" y="156284"/>
                    <a:pt x="560105" y="122272"/>
                    <a:pt x="557672" y="81423"/>
                  </a:cubicBezTo>
                  <a:cubicBezTo>
                    <a:pt x="554660" y="53553"/>
                    <a:pt x="530509" y="34606"/>
                    <a:pt x="508732" y="20121"/>
                  </a:cubicBezTo>
                  <a:cubicBezTo>
                    <a:pt x="482727" y="5867"/>
                    <a:pt x="451973" y="6852"/>
                    <a:pt x="423362" y="2796"/>
                  </a:cubicBezTo>
                  <a:cubicBezTo>
                    <a:pt x="411489" y="1348"/>
                    <a:pt x="399500" y="653"/>
                    <a:pt x="387570" y="15"/>
                  </a:cubicBezTo>
                  <a:cubicBezTo>
                    <a:pt x="383168" y="-217"/>
                    <a:pt x="379171" y="2217"/>
                    <a:pt x="376739" y="5694"/>
                  </a:cubicBezTo>
                  <a:cubicBezTo>
                    <a:pt x="314131" y="4535"/>
                    <a:pt x="251406" y="22033"/>
                    <a:pt x="201366" y="60275"/>
                  </a:cubicBezTo>
                  <a:cubicBezTo>
                    <a:pt x="133603" y="106338"/>
                    <a:pt x="81188" y="168915"/>
                    <a:pt x="69836" y="252293"/>
                  </a:cubicBezTo>
                  <a:cubicBezTo>
                    <a:pt x="63697" y="300385"/>
                    <a:pt x="60975" y="350389"/>
                    <a:pt x="70184" y="398249"/>
                  </a:cubicBezTo>
                  <a:cubicBezTo>
                    <a:pt x="78813" y="437649"/>
                    <a:pt x="109857" y="466040"/>
                    <a:pt x="139453" y="491013"/>
                  </a:cubicBezTo>
                  <a:cubicBezTo>
                    <a:pt x="75280" y="523287"/>
                    <a:pt x="31263" y="586675"/>
                    <a:pt x="9950" y="654061"/>
                  </a:cubicBezTo>
                  <a:cubicBezTo>
                    <a:pt x="-15707" y="742306"/>
                    <a:pt x="10355" y="840460"/>
                    <a:pt x="64044" y="913177"/>
                  </a:cubicBezTo>
                  <a:cubicBezTo>
                    <a:pt x="90281" y="950781"/>
                    <a:pt x="128448" y="976854"/>
                    <a:pt x="169106" y="996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16416977" y="2490333"/>
              <a:ext cx="644660" cy="1098233"/>
            </a:xfrm>
            <a:custGeom>
              <a:rect b="b" l="l" r="r" t="t"/>
              <a:pathLst>
                <a:path extrusionOk="0" h="1098233" w="644660">
                  <a:moveTo>
                    <a:pt x="606358" y="82226"/>
                  </a:moveTo>
                  <a:cubicBezTo>
                    <a:pt x="577342" y="81299"/>
                    <a:pt x="551742" y="98102"/>
                    <a:pt x="528633" y="113746"/>
                  </a:cubicBezTo>
                  <a:cubicBezTo>
                    <a:pt x="485833" y="146947"/>
                    <a:pt x="445233" y="183218"/>
                    <a:pt x="404980" y="219374"/>
                  </a:cubicBezTo>
                  <a:cubicBezTo>
                    <a:pt x="360094" y="266191"/>
                    <a:pt x="320190" y="317643"/>
                    <a:pt x="276926" y="365966"/>
                  </a:cubicBezTo>
                  <a:cubicBezTo>
                    <a:pt x="256365" y="334736"/>
                    <a:pt x="241480" y="300492"/>
                    <a:pt x="225206" y="267002"/>
                  </a:cubicBezTo>
                  <a:cubicBezTo>
                    <a:pt x="211595" y="240928"/>
                    <a:pt x="197579" y="216998"/>
                    <a:pt x="185880" y="189476"/>
                  </a:cubicBezTo>
                  <a:cubicBezTo>
                    <a:pt x="171169" y="155522"/>
                    <a:pt x="157211" y="121395"/>
                    <a:pt x="139836" y="88600"/>
                  </a:cubicBezTo>
                  <a:cubicBezTo>
                    <a:pt x="130801" y="67741"/>
                    <a:pt x="120086" y="47403"/>
                    <a:pt x="103985" y="31005"/>
                  </a:cubicBezTo>
                  <a:cubicBezTo>
                    <a:pt x="84004" y="11131"/>
                    <a:pt x="45315" y="-12219"/>
                    <a:pt x="18789" y="7423"/>
                  </a:cubicBezTo>
                  <a:cubicBezTo>
                    <a:pt x="4715" y="19475"/>
                    <a:pt x="2804" y="40102"/>
                    <a:pt x="429" y="57427"/>
                  </a:cubicBezTo>
                  <a:cubicBezTo>
                    <a:pt x="777" y="68841"/>
                    <a:pt x="-4030" y="108126"/>
                    <a:pt x="11723" y="108531"/>
                  </a:cubicBezTo>
                  <a:cubicBezTo>
                    <a:pt x="32457" y="175628"/>
                    <a:pt x="61416" y="239943"/>
                    <a:pt x="89679" y="304143"/>
                  </a:cubicBezTo>
                  <a:cubicBezTo>
                    <a:pt x="107692" y="346092"/>
                    <a:pt x="121129" y="389491"/>
                    <a:pt x="135260" y="432947"/>
                  </a:cubicBezTo>
                  <a:cubicBezTo>
                    <a:pt x="141979" y="457514"/>
                    <a:pt x="154315" y="480691"/>
                    <a:pt x="159064" y="505664"/>
                  </a:cubicBezTo>
                  <a:cubicBezTo>
                    <a:pt x="157443" y="560651"/>
                    <a:pt x="142558" y="614479"/>
                    <a:pt x="135724" y="668944"/>
                  </a:cubicBezTo>
                  <a:cubicBezTo>
                    <a:pt x="125878" y="748729"/>
                    <a:pt x="112557" y="828167"/>
                    <a:pt x="107634" y="908417"/>
                  </a:cubicBezTo>
                  <a:cubicBezTo>
                    <a:pt x="105085" y="940343"/>
                    <a:pt x="102885" y="970009"/>
                    <a:pt x="102711" y="1003267"/>
                  </a:cubicBezTo>
                  <a:cubicBezTo>
                    <a:pt x="100684" y="1043073"/>
                    <a:pt x="103811" y="1084386"/>
                    <a:pt x="149218" y="1096496"/>
                  </a:cubicBezTo>
                  <a:cubicBezTo>
                    <a:pt x="154315" y="1097654"/>
                    <a:pt x="159064" y="1098176"/>
                    <a:pt x="163640" y="1098234"/>
                  </a:cubicBezTo>
                  <a:cubicBezTo>
                    <a:pt x="243507" y="1098234"/>
                    <a:pt x="246635" y="933795"/>
                    <a:pt x="260940" y="876839"/>
                  </a:cubicBezTo>
                  <a:cubicBezTo>
                    <a:pt x="273509" y="810206"/>
                    <a:pt x="278895" y="742646"/>
                    <a:pt x="286771" y="675375"/>
                  </a:cubicBezTo>
                  <a:cubicBezTo>
                    <a:pt x="290362" y="631397"/>
                    <a:pt x="299166" y="588057"/>
                    <a:pt x="301772" y="544021"/>
                  </a:cubicBezTo>
                  <a:cubicBezTo>
                    <a:pt x="316541" y="526349"/>
                    <a:pt x="337623" y="515051"/>
                    <a:pt x="353666" y="498537"/>
                  </a:cubicBezTo>
                  <a:cubicBezTo>
                    <a:pt x="401158" y="448649"/>
                    <a:pt x="447376" y="397487"/>
                    <a:pt x="495678" y="348468"/>
                  </a:cubicBezTo>
                  <a:cubicBezTo>
                    <a:pt x="516239" y="324770"/>
                    <a:pt x="534078" y="298812"/>
                    <a:pt x="556260" y="276447"/>
                  </a:cubicBezTo>
                  <a:cubicBezTo>
                    <a:pt x="588404" y="242724"/>
                    <a:pt x="613829" y="202629"/>
                    <a:pt x="632131" y="159810"/>
                  </a:cubicBezTo>
                  <a:cubicBezTo>
                    <a:pt x="647769" y="124755"/>
                    <a:pt x="657499" y="86456"/>
                    <a:pt x="606358" y="822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rot="-963429">
            <a:off x="7217161" y="1244539"/>
            <a:ext cx="1447950" cy="1238727"/>
            <a:chOff x="14434517" y="2490333"/>
            <a:chExt cx="2895859" cy="2477419"/>
          </a:xfrm>
        </p:grpSpPr>
        <p:sp>
          <p:nvSpPr>
            <p:cNvPr id="449" name="Google Shape;449;p13"/>
            <p:cNvSpPr/>
            <p:nvPr/>
          </p:nvSpPr>
          <p:spPr>
            <a:xfrm>
              <a:off x="14434517" y="3711453"/>
              <a:ext cx="936764" cy="908128"/>
            </a:xfrm>
            <a:custGeom>
              <a:rect b="b" l="l" r="r" t="t"/>
              <a:pathLst>
                <a:path extrusionOk="0" h="908128" w="936764">
                  <a:moveTo>
                    <a:pt x="388720" y="902740"/>
                  </a:moveTo>
                  <a:cubicBezTo>
                    <a:pt x="348352" y="881302"/>
                    <a:pt x="352580" y="826894"/>
                    <a:pt x="348816" y="787610"/>
                  </a:cubicBezTo>
                  <a:cubicBezTo>
                    <a:pt x="344877" y="709678"/>
                    <a:pt x="346904" y="631631"/>
                    <a:pt x="346383" y="553699"/>
                  </a:cubicBezTo>
                  <a:cubicBezTo>
                    <a:pt x="346383" y="495699"/>
                    <a:pt x="348526" y="437642"/>
                    <a:pt x="347889" y="379584"/>
                  </a:cubicBezTo>
                  <a:cubicBezTo>
                    <a:pt x="347599" y="334448"/>
                    <a:pt x="345109" y="289311"/>
                    <a:pt x="348236" y="244232"/>
                  </a:cubicBezTo>
                  <a:cubicBezTo>
                    <a:pt x="255279" y="244638"/>
                    <a:pt x="160874" y="236468"/>
                    <a:pt x="74288" y="201298"/>
                  </a:cubicBezTo>
                  <a:cubicBezTo>
                    <a:pt x="53728" y="194229"/>
                    <a:pt x="31777" y="186522"/>
                    <a:pt x="18862" y="167807"/>
                  </a:cubicBezTo>
                  <a:cubicBezTo>
                    <a:pt x="-20406" y="117224"/>
                    <a:pt x="6062" y="71798"/>
                    <a:pt x="57608" y="46072"/>
                  </a:cubicBezTo>
                  <a:cubicBezTo>
                    <a:pt x="77242" y="32977"/>
                    <a:pt x="99424" y="25966"/>
                    <a:pt x="122997" y="25039"/>
                  </a:cubicBezTo>
                  <a:cubicBezTo>
                    <a:pt x="134812" y="24344"/>
                    <a:pt x="156241" y="19361"/>
                    <a:pt x="163191" y="31470"/>
                  </a:cubicBezTo>
                  <a:cubicBezTo>
                    <a:pt x="229680" y="24865"/>
                    <a:pt x="295590" y="13161"/>
                    <a:pt x="362252" y="8352"/>
                  </a:cubicBezTo>
                  <a:cubicBezTo>
                    <a:pt x="442004" y="2384"/>
                    <a:pt x="522046" y="1920"/>
                    <a:pt x="601971" y="1457"/>
                  </a:cubicBezTo>
                  <a:cubicBezTo>
                    <a:pt x="660989" y="1051"/>
                    <a:pt x="720006" y="-108"/>
                    <a:pt x="779024" y="8"/>
                  </a:cubicBezTo>
                  <a:cubicBezTo>
                    <a:pt x="790376" y="588"/>
                    <a:pt x="801843" y="530"/>
                    <a:pt x="813369" y="472"/>
                  </a:cubicBezTo>
                  <a:cubicBezTo>
                    <a:pt x="841343" y="298"/>
                    <a:pt x="869490" y="124"/>
                    <a:pt x="895959" y="9626"/>
                  </a:cubicBezTo>
                  <a:cubicBezTo>
                    <a:pt x="982081" y="42711"/>
                    <a:pt x="914029" y="121222"/>
                    <a:pt x="855359" y="138431"/>
                  </a:cubicBezTo>
                  <a:cubicBezTo>
                    <a:pt x="819392" y="152742"/>
                    <a:pt x="779314" y="160854"/>
                    <a:pt x="740914" y="162593"/>
                  </a:cubicBezTo>
                  <a:cubicBezTo>
                    <a:pt x="710334" y="163925"/>
                    <a:pt x="680681" y="171574"/>
                    <a:pt x="651027" y="178642"/>
                  </a:cubicBezTo>
                  <a:cubicBezTo>
                    <a:pt x="635042" y="183046"/>
                    <a:pt x="618941" y="186986"/>
                    <a:pt x="602956" y="191216"/>
                  </a:cubicBezTo>
                  <a:cubicBezTo>
                    <a:pt x="592357" y="201124"/>
                    <a:pt x="588650" y="216710"/>
                    <a:pt x="585697" y="230384"/>
                  </a:cubicBezTo>
                  <a:cubicBezTo>
                    <a:pt x="578225" y="289079"/>
                    <a:pt x="570117" y="347716"/>
                    <a:pt x="559402" y="405948"/>
                  </a:cubicBezTo>
                  <a:cubicBezTo>
                    <a:pt x="544923" y="503000"/>
                    <a:pt x="537567" y="601153"/>
                    <a:pt x="516949" y="697279"/>
                  </a:cubicBezTo>
                  <a:cubicBezTo>
                    <a:pt x="506813" y="754757"/>
                    <a:pt x="494419" y="812119"/>
                    <a:pt x="466040" y="863687"/>
                  </a:cubicBezTo>
                  <a:cubicBezTo>
                    <a:pt x="457178" y="886922"/>
                    <a:pt x="434185" y="908071"/>
                    <a:pt x="409455" y="908129"/>
                  </a:cubicBezTo>
                  <a:cubicBezTo>
                    <a:pt x="402621" y="908071"/>
                    <a:pt x="395613" y="906448"/>
                    <a:pt x="388720" y="902740"/>
                  </a:cubicBezTo>
                  <a:close/>
                  <a:moveTo>
                    <a:pt x="374183" y="286762"/>
                  </a:moveTo>
                  <a:cubicBezTo>
                    <a:pt x="376616" y="403282"/>
                    <a:pt x="373257" y="519745"/>
                    <a:pt x="373836" y="636324"/>
                  </a:cubicBezTo>
                  <a:cubicBezTo>
                    <a:pt x="373720" y="691137"/>
                    <a:pt x="373546" y="748557"/>
                    <a:pt x="377137" y="802733"/>
                  </a:cubicBezTo>
                  <a:cubicBezTo>
                    <a:pt x="380728" y="829154"/>
                    <a:pt x="376790" y="875449"/>
                    <a:pt x="410613" y="880896"/>
                  </a:cubicBezTo>
                  <a:cubicBezTo>
                    <a:pt x="427467" y="878057"/>
                    <a:pt x="436212" y="863629"/>
                    <a:pt x="442757" y="849260"/>
                  </a:cubicBezTo>
                  <a:cubicBezTo>
                    <a:pt x="453530" y="826663"/>
                    <a:pt x="464129" y="803833"/>
                    <a:pt x="471426" y="779788"/>
                  </a:cubicBezTo>
                  <a:cubicBezTo>
                    <a:pt x="493492" y="687834"/>
                    <a:pt x="508319" y="595185"/>
                    <a:pt x="519787" y="501494"/>
                  </a:cubicBezTo>
                  <a:cubicBezTo>
                    <a:pt x="525637" y="422635"/>
                    <a:pt x="544170" y="345515"/>
                    <a:pt x="553379" y="267061"/>
                  </a:cubicBezTo>
                  <a:cubicBezTo>
                    <a:pt x="558128" y="232354"/>
                    <a:pt x="558591" y="186812"/>
                    <a:pt x="591720" y="166185"/>
                  </a:cubicBezTo>
                  <a:cubicBezTo>
                    <a:pt x="622474" y="157030"/>
                    <a:pt x="653923" y="149729"/>
                    <a:pt x="685198" y="142429"/>
                  </a:cubicBezTo>
                  <a:cubicBezTo>
                    <a:pt x="722265" y="133564"/>
                    <a:pt x="760896" y="136519"/>
                    <a:pt x="797905" y="127306"/>
                  </a:cubicBezTo>
                  <a:cubicBezTo>
                    <a:pt x="834219" y="118499"/>
                    <a:pt x="873603" y="107374"/>
                    <a:pt x="898796" y="78114"/>
                  </a:cubicBezTo>
                  <a:cubicBezTo>
                    <a:pt x="938238" y="32513"/>
                    <a:pt x="853332" y="26430"/>
                    <a:pt x="824083" y="27704"/>
                  </a:cubicBezTo>
                  <a:cubicBezTo>
                    <a:pt x="794604" y="27009"/>
                    <a:pt x="765066" y="26488"/>
                    <a:pt x="735586" y="26603"/>
                  </a:cubicBezTo>
                  <a:cubicBezTo>
                    <a:pt x="705238" y="26545"/>
                    <a:pt x="674889" y="26603"/>
                    <a:pt x="644598" y="26603"/>
                  </a:cubicBezTo>
                  <a:cubicBezTo>
                    <a:pt x="596064" y="26661"/>
                    <a:pt x="547529" y="26719"/>
                    <a:pt x="498995" y="26545"/>
                  </a:cubicBezTo>
                  <a:cubicBezTo>
                    <a:pt x="412293" y="26198"/>
                    <a:pt x="325765" y="31239"/>
                    <a:pt x="239758" y="41147"/>
                  </a:cubicBezTo>
                  <a:cubicBezTo>
                    <a:pt x="191686" y="46941"/>
                    <a:pt x="142920" y="45492"/>
                    <a:pt x="95718" y="57023"/>
                  </a:cubicBezTo>
                  <a:cubicBezTo>
                    <a:pt x="53264" y="76839"/>
                    <a:pt x="-193" y="105810"/>
                    <a:pt x="44577" y="155813"/>
                  </a:cubicBezTo>
                  <a:cubicBezTo>
                    <a:pt x="66064" y="174181"/>
                    <a:pt x="96471" y="177947"/>
                    <a:pt x="121780" y="189651"/>
                  </a:cubicBezTo>
                  <a:cubicBezTo>
                    <a:pt x="192497" y="209583"/>
                    <a:pt x="267963" y="217579"/>
                    <a:pt x="340649" y="216536"/>
                  </a:cubicBezTo>
                  <a:cubicBezTo>
                    <a:pt x="342155" y="216478"/>
                    <a:pt x="343661" y="216420"/>
                    <a:pt x="345051" y="216420"/>
                  </a:cubicBezTo>
                  <a:cubicBezTo>
                    <a:pt x="390516" y="216536"/>
                    <a:pt x="371577" y="254604"/>
                    <a:pt x="374183" y="286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15048642" y="3883647"/>
              <a:ext cx="534183" cy="952519"/>
            </a:xfrm>
            <a:custGeom>
              <a:rect b="b" l="l" r="r" t="t"/>
              <a:pathLst>
                <a:path extrusionOk="0" h="952519" w="534183">
                  <a:moveTo>
                    <a:pt x="55841" y="952404"/>
                  </a:moveTo>
                  <a:cubicBezTo>
                    <a:pt x="21960" y="947074"/>
                    <a:pt x="8175" y="910860"/>
                    <a:pt x="5048" y="880498"/>
                  </a:cubicBezTo>
                  <a:cubicBezTo>
                    <a:pt x="-3408" y="820065"/>
                    <a:pt x="472" y="758763"/>
                    <a:pt x="4353" y="698098"/>
                  </a:cubicBezTo>
                  <a:cubicBezTo>
                    <a:pt x="10492" y="617153"/>
                    <a:pt x="17442" y="536267"/>
                    <a:pt x="29662" y="456018"/>
                  </a:cubicBezTo>
                  <a:cubicBezTo>
                    <a:pt x="40261" y="376927"/>
                    <a:pt x="55494" y="298532"/>
                    <a:pt x="66498" y="219499"/>
                  </a:cubicBezTo>
                  <a:cubicBezTo>
                    <a:pt x="77502" y="166193"/>
                    <a:pt x="66440" y="102457"/>
                    <a:pt x="106287" y="59928"/>
                  </a:cubicBezTo>
                  <a:cubicBezTo>
                    <a:pt x="131712" y="29740"/>
                    <a:pt x="176019" y="21976"/>
                    <a:pt x="210653" y="40575"/>
                  </a:cubicBezTo>
                  <a:cubicBezTo>
                    <a:pt x="248300" y="63984"/>
                    <a:pt x="235152" y="115726"/>
                    <a:pt x="235616" y="152924"/>
                  </a:cubicBezTo>
                  <a:cubicBezTo>
                    <a:pt x="231562" y="213358"/>
                    <a:pt x="221600" y="273153"/>
                    <a:pt x="212854" y="333007"/>
                  </a:cubicBezTo>
                  <a:cubicBezTo>
                    <a:pt x="208453" y="371480"/>
                    <a:pt x="197912" y="410823"/>
                    <a:pt x="203298" y="449470"/>
                  </a:cubicBezTo>
                  <a:cubicBezTo>
                    <a:pt x="239265" y="445298"/>
                    <a:pt x="275173" y="440431"/>
                    <a:pt x="310734" y="433710"/>
                  </a:cubicBezTo>
                  <a:cubicBezTo>
                    <a:pt x="324113" y="431103"/>
                    <a:pt x="336276" y="428379"/>
                    <a:pt x="349075" y="424034"/>
                  </a:cubicBezTo>
                  <a:cubicBezTo>
                    <a:pt x="353245" y="421890"/>
                    <a:pt x="360138" y="421426"/>
                    <a:pt x="362223" y="416849"/>
                  </a:cubicBezTo>
                  <a:cubicBezTo>
                    <a:pt x="368709" y="358791"/>
                    <a:pt x="372590" y="300444"/>
                    <a:pt x="385332" y="243256"/>
                  </a:cubicBezTo>
                  <a:cubicBezTo>
                    <a:pt x="394135" y="194121"/>
                    <a:pt x="405429" y="145508"/>
                    <a:pt x="420140" y="97764"/>
                  </a:cubicBezTo>
                  <a:cubicBezTo>
                    <a:pt x="429001" y="68909"/>
                    <a:pt x="437631" y="38374"/>
                    <a:pt x="457670" y="15023"/>
                  </a:cubicBezTo>
                  <a:cubicBezTo>
                    <a:pt x="492826" y="-26405"/>
                    <a:pt x="529198" y="27133"/>
                    <a:pt x="531514" y="63752"/>
                  </a:cubicBezTo>
                  <a:cubicBezTo>
                    <a:pt x="539623" y="146029"/>
                    <a:pt x="527228" y="229234"/>
                    <a:pt x="521263" y="311221"/>
                  </a:cubicBezTo>
                  <a:cubicBezTo>
                    <a:pt x="519583" y="371712"/>
                    <a:pt x="508695" y="431392"/>
                    <a:pt x="502787" y="491536"/>
                  </a:cubicBezTo>
                  <a:cubicBezTo>
                    <a:pt x="497112" y="550347"/>
                    <a:pt x="494100" y="609447"/>
                    <a:pt x="488134" y="668258"/>
                  </a:cubicBezTo>
                  <a:cubicBezTo>
                    <a:pt x="479794" y="731588"/>
                    <a:pt x="475682" y="810273"/>
                    <a:pt x="433519" y="861088"/>
                  </a:cubicBezTo>
                  <a:cubicBezTo>
                    <a:pt x="406471" y="890117"/>
                    <a:pt x="364597" y="874878"/>
                    <a:pt x="353825" y="838896"/>
                  </a:cubicBezTo>
                  <a:cubicBezTo>
                    <a:pt x="343400" y="800307"/>
                    <a:pt x="348670" y="759458"/>
                    <a:pt x="349886" y="719942"/>
                  </a:cubicBezTo>
                  <a:cubicBezTo>
                    <a:pt x="351624" y="674226"/>
                    <a:pt x="357184" y="628046"/>
                    <a:pt x="352435" y="582504"/>
                  </a:cubicBezTo>
                  <a:cubicBezTo>
                    <a:pt x="334075" y="582736"/>
                    <a:pt x="315947" y="580418"/>
                    <a:pt x="297703" y="578680"/>
                  </a:cubicBezTo>
                  <a:cubicBezTo>
                    <a:pt x="273725" y="577521"/>
                    <a:pt x="249863" y="580650"/>
                    <a:pt x="225944" y="582272"/>
                  </a:cubicBezTo>
                  <a:cubicBezTo>
                    <a:pt x="202140" y="585633"/>
                    <a:pt x="174803" y="579665"/>
                    <a:pt x="153605" y="592760"/>
                  </a:cubicBezTo>
                  <a:cubicBezTo>
                    <a:pt x="149783" y="633203"/>
                    <a:pt x="146887" y="673878"/>
                    <a:pt x="142138" y="714264"/>
                  </a:cubicBezTo>
                  <a:cubicBezTo>
                    <a:pt x="134319" y="767976"/>
                    <a:pt x="133102" y="952520"/>
                    <a:pt x="58969" y="952520"/>
                  </a:cubicBezTo>
                  <a:cubicBezTo>
                    <a:pt x="58100" y="952520"/>
                    <a:pt x="56999" y="952462"/>
                    <a:pt x="55841" y="952404"/>
                  </a:cubicBezTo>
                  <a:close/>
                  <a:moveTo>
                    <a:pt x="147234" y="62535"/>
                  </a:moveTo>
                  <a:cubicBezTo>
                    <a:pt x="120419" y="76615"/>
                    <a:pt x="105360" y="105760"/>
                    <a:pt x="100379" y="134441"/>
                  </a:cubicBezTo>
                  <a:cubicBezTo>
                    <a:pt x="75649" y="301255"/>
                    <a:pt x="46922" y="467780"/>
                    <a:pt x="34991" y="636216"/>
                  </a:cubicBezTo>
                  <a:cubicBezTo>
                    <a:pt x="33080" y="683960"/>
                    <a:pt x="5279" y="918682"/>
                    <a:pt x="60590" y="925403"/>
                  </a:cubicBezTo>
                  <a:cubicBezTo>
                    <a:pt x="102233" y="913989"/>
                    <a:pt x="108835" y="764036"/>
                    <a:pt x="113874" y="724172"/>
                  </a:cubicBezTo>
                  <a:cubicBezTo>
                    <a:pt x="118334" y="681005"/>
                    <a:pt x="122735" y="637896"/>
                    <a:pt x="125979" y="594672"/>
                  </a:cubicBezTo>
                  <a:cubicBezTo>
                    <a:pt x="129396" y="552374"/>
                    <a:pt x="184070" y="558111"/>
                    <a:pt x="214997" y="555677"/>
                  </a:cubicBezTo>
                  <a:cubicBezTo>
                    <a:pt x="244940" y="553823"/>
                    <a:pt x="274884" y="549246"/>
                    <a:pt x="304885" y="551737"/>
                  </a:cubicBezTo>
                  <a:cubicBezTo>
                    <a:pt x="321796" y="553533"/>
                    <a:pt x="338766" y="555330"/>
                    <a:pt x="355794" y="555098"/>
                  </a:cubicBezTo>
                  <a:cubicBezTo>
                    <a:pt x="392977" y="550520"/>
                    <a:pt x="379656" y="626308"/>
                    <a:pt x="380930" y="649485"/>
                  </a:cubicBezTo>
                  <a:cubicBezTo>
                    <a:pt x="380003" y="688827"/>
                    <a:pt x="376296" y="728112"/>
                    <a:pt x="375544" y="767512"/>
                  </a:cubicBezTo>
                  <a:cubicBezTo>
                    <a:pt x="376065" y="791152"/>
                    <a:pt x="372706" y="816878"/>
                    <a:pt x="383768" y="838549"/>
                  </a:cubicBezTo>
                  <a:cubicBezTo>
                    <a:pt x="419618" y="881367"/>
                    <a:pt x="442901" y="778753"/>
                    <a:pt x="448403" y="755228"/>
                  </a:cubicBezTo>
                  <a:cubicBezTo>
                    <a:pt x="466705" y="657770"/>
                    <a:pt x="467342" y="558111"/>
                    <a:pt x="478636" y="459784"/>
                  </a:cubicBezTo>
                  <a:cubicBezTo>
                    <a:pt x="490509" y="381620"/>
                    <a:pt x="494332" y="302704"/>
                    <a:pt x="501513" y="224019"/>
                  </a:cubicBezTo>
                  <a:cubicBezTo>
                    <a:pt x="502208" y="179520"/>
                    <a:pt x="521958" y="52917"/>
                    <a:pt x="485065" y="27596"/>
                  </a:cubicBezTo>
                  <a:cubicBezTo>
                    <a:pt x="452342" y="52917"/>
                    <a:pt x="435256" y="150143"/>
                    <a:pt x="423499" y="192267"/>
                  </a:cubicBezTo>
                  <a:cubicBezTo>
                    <a:pt x="413885" y="238215"/>
                    <a:pt x="404965" y="282656"/>
                    <a:pt x="398826" y="328951"/>
                  </a:cubicBezTo>
                  <a:cubicBezTo>
                    <a:pt x="394714" y="360819"/>
                    <a:pt x="394135" y="393209"/>
                    <a:pt x="388517" y="424845"/>
                  </a:cubicBezTo>
                  <a:cubicBezTo>
                    <a:pt x="380698" y="460653"/>
                    <a:pt x="272625" y="465868"/>
                    <a:pt x="240075" y="472531"/>
                  </a:cubicBezTo>
                  <a:cubicBezTo>
                    <a:pt x="228550" y="474269"/>
                    <a:pt x="216966" y="475718"/>
                    <a:pt x="205325" y="476819"/>
                  </a:cubicBezTo>
                  <a:cubicBezTo>
                    <a:pt x="197333" y="478441"/>
                    <a:pt x="188413" y="476645"/>
                    <a:pt x="183259" y="469808"/>
                  </a:cubicBezTo>
                  <a:cubicBezTo>
                    <a:pt x="162409" y="439156"/>
                    <a:pt x="182853" y="362905"/>
                    <a:pt x="186270" y="325475"/>
                  </a:cubicBezTo>
                  <a:cubicBezTo>
                    <a:pt x="197101" y="244646"/>
                    <a:pt x="214360" y="162659"/>
                    <a:pt x="208047" y="81251"/>
                  </a:cubicBezTo>
                  <a:cubicBezTo>
                    <a:pt x="204862" y="64505"/>
                    <a:pt x="187602" y="57842"/>
                    <a:pt x="170691" y="57842"/>
                  </a:cubicBezTo>
                  <a:cubicBezTo>
                    <a:pt x="162177" y="57900"/>
                    <a:pt x="153721" y="59580"/>
                    <a:pt x="147234" y="625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15610345" y="3819881"/>
              <a:ext cx="512025" cy="890556"/>
            </a:xfrm>
            <a:custGeom>
              <a:rect b="b" l="l" r="r" t="t"/>
              <a:pathLst>
                <a:path extrusionOk="0" h="890556" w="512025">
                  <a:moveTo>
                    <a:pt x="193661" y="888930"/>
                  </a:moveTo>
                  <a:cubicBezTo>
                    <a:pt x="153292" y="882325"/>
                    <a:pt x="119353" y="857294"/>
                    <a:pt x="92827" y="827222"/>
                  </a:cubicBezTo>
                  <a:cubicBezTo>
                    <a:pt x="59061" y="790835"/>
                    <a:pt x="26048" y="751029"/>
                    <a:pt x="13944" y="701894"/>
                  </a:cubicBezTo>
                  <a:cubicBezTo>
                    <a:pt x="4967" y="672576"/>
                    <a:pt x="-1578" y="642388"/>
                    <a:pt x="333" y="611621"/>
                  </a:cubicBezTo>
                  <a:cubicBezTo>
                    <a:pt x="912" y="571526"/>
                    <a:pt x="3345" y="530677"/>
                    <a:pt x="18577" y="493072"/>
                  </a:cubicBezTo>
                  <a:cubicBezTo>
                    <a:pt x="36242" y="439766"/>
                    <a:pt x="85240" y="401467"/>
                    <a:pt x="137365" y="384606"/>
                  </a:cubicBezTo>
                  <a:cubicBezTo>
                    <a:pt x="113619" y="355751"/>
                    <a:pt x="96997" y="321855"/>
                    <a:pt x="86398" y="286163"/>
                  </a:cubicBezTo>
                  <a:cubicBezTo>
                    <a:pt x="70239" y="242764"/>
                    <a:pt x="67054" y="194267"/>
                    <a:pt x="83155" y="150347"/>
                  </a:cubicBezTo>
                  <a:cubicBezTo>
                    <a:pt x="108986" y="88060"/>
                    <a:pt x="158563" y="32957"/>
                    <a:pt x="223025" y="10128"/>
                  </a:cubicBezTo>
                  <a:cubicBezTo>
                    <a:pt x="268084" y="-5516"/>
                    <a:pt x="317430" y="-243"/>
                    <a:pt x="363647" y="7347"/>
                  </a:cubicBezTo>
                  <a:cubicBezTo>
                    <a:pt x="365848" y="5725"/>
                    <a:pt x="368512" y="4856"/>
                    <a:pt x="371408" y="4972"/>
                  </a:cubicBezTo>
                  <a:cubicBezTo>
                    <a:pt x="389478" y="5957"/>
                    <a:pt x="407201" y="10012"/>
                    <a:pt x="424750" y="14126"/>
                  </a:cubicBezTo>
                  <a:cubicBezTo>
                    <a:pt x="450465" y="21137"/>
                    <a:pt x="477570" y="31625"/>
                    <a:pt x="496046" y="51441"/>
                  </a:cubicBezTo>
                  <a:cubicBezTo>
                    <a:pt x="529290" y="87596"/>
                    <a:pt x="507398" y="137079"/>
                    <a:pt x="460427" y="143452"/>
                  </a:cubicBezTo>
                  <a:cubicBezTo>
                    <a:pt x="434712" y="147566"/>
                    <a:pt x="408996" y="144611"/>
                    <a:pt x="383281" y="141656"/>
                  </a:cubicBezTo>
                  <a:cubicBezTo>
                    <a:pt x="356581" y="138585"/>
                    <a:pt x="329882" y="135572"/>
                    <a:pt x="303240" y="140439"/>
                  </a:cubicBezTo>
                  <a:cubicBezTo>
                    <a:pt x="266231" y="145770"/>
                    <a:pt x="254068" y="189864"/>
                    <a:pt x="257254" y="222137"/>
                  </a:cubicBezTo>
                  <a:cubicBezTo>
                    <a:pt x="257775" y="286568"/>
                    <a:pt x="303819" y="337963"/>
                    <a:pt x="351253" y="376204"/>
                  </a:cubicBezTo>
                  <a:cubicBezTo>
                    <a:pt x="368512" y="392022"/>
                    <a:pt x="388204" y="408941"/>
                    <a:pt x="394575" y="432407"/>
                  </a:cubicBezTo>
                  <a:cubicBezTo>
                    <a:pt x="399208" y="451934"/>
                    <a:pt x="393011" y="478181"/>
                    <a:pt x="372161" y="485308"/>
                  </a:cubicBezTo>
                  <a:cubicBezTo>
                    <a:pt x="352122" y="491276"/>
                    <a:pt x="330635" y="487800"/>
                    <a:pt x="310016" y="489944"/>
                  </a:cubicBezTo>
                  <a:cubicBezTo>
                    <a:pt x="264319" y="495854"/>
                    <a:pt x="189085" y="494927"/>
                    <a:pt x="169509" y="545336"/>
                  </a:cubicBezTo>
                  <a:cubicBezTo>
                    <a:pt x="163196" y="563182"/>
                    <a:pt x="164297" y="582303"/>
                    <a:pt x="165455" y="600844"/>
                  </a:cubicBezTo>
                  <a:cubicBezTo>
                    <a:pt x="167135" y="640013"/>
                    <a:pt x="177154" y="679239"/>
                    <a:pt x="200321" y="711397"/>
                  </a:cubicBezTo>
                  <a:cubicBezTo>
                    <a:pt x="219839" y="745003"/>
                    <a:pt x="253489" y="769628"/>
                    <a:pt x="267215" y="806363"/>
                  </a:cubicBezTo>
                  <a:cubicBezTo>
                    <a:pt x="283200" y="856019"/>
                    <a:pt x="258006" y="890553"/>
                    <a:pt x="211962" y="890553"/>
                  </a:cubicBezTo>
                  <a:cubicBezTo>
                    <a:pt x="206113" y="890611"/>
                    <a:pt x="200031" y="890089"/>
                    <a:pt x="193661" y="888930"/>
                  </a:cubicBezTo>
                  <a:close/>
                  <a:moveTo>
                    <a:pt x="123986" y="127924"/>
                  </a:moveTo>
                  <a:cubicBezTo>
                    <a:pt x="78058" y="195889"/>
                    <a:pt x="104758" y="283323"/>
                    <a:pt x="144026" y="347871"/>
                  </a:cubicBezTo>
                  <a:cubicBezTo>
                    <a:pt x="157289" y="369425"/>
                    <a:pt x="190475" y="392022"/>
                    <a:pt x="151381" y="408535"/>
                  </a:cubicBezTo>
                  <a:cubicBezTo>
                    <a:pt x="106785" y="423079"/>
                    <a:pt x="62131" y="452571"/>
                    <a:pt x="45856" y="498519"/>
                  </a:cubicBezTo>
                  <a:cubicBezTo>
                    <a:pt x="36647" y="521058"/>
                    <a:pt x="30914" y="544988"/>
                    <a:pt x="29466" y="569382"/>
                  </a:cubicBezTo>
                  <a:cubicBezTo>
                    <a:pt x="28133" y="595745"/>
                    <a:pt x="25759" y="622340"/>
                    <a:pt x="29060" y="648588"/>
                  </a:cubicBezTo>
                  <a:cubicBezTo>
                    <a:pt x="34273" y="676864"/>
                    <a:pt x="42091" y="705081"/>
                    <a:pt x="53907" y="731329"/>
                  </a:cubicBezTo>
                  <a:cubicBezTo>
                    <a:pt x="66069" y="754679"/>
                    <a:pt x="83386" y="774843"/>
                    <a:pt x="100240" y="794833"/>
                  </a:cubicBezTo>
                  <a:cubicBezTo>
                    <a:pt x="129778" y="829192"/>
                    <a:pt x="167482" y="864653"/>
                    <a:pt x="215843" y="862972"/>
                  </a:cubicBezTo>
                  <a:cubicBezTo>
                    <a:pt x="241616" y="860770"/>
                    <a:pt x="247581" y="845590"/>
                    <a:pt x="242774" y="822123"/>
                  </a:cubicBezTo>
                  <a:cubicBezTo>
                    <a:pt x="239936" y="804857"/>
                    <a:pt x="227832" y="791878"/>
                    <a:pt x="217117" y="778841"/>
                  </a:cubicBezTo>
                  <a:cubicBezTo>
                    <a:pt x="192444" y="748885"/>
                    <a:pt x="167077" y="717944"/>
                    <a:pt x="153350" y="681209"/>
                  </a:cubicBezTo>
                  <a:cubicBezTo>
                    <a:pt x="139276" y="644300"/>
                    <a:pt x="136149" y="603799"/>
                    <a:pt x="137597" y="564630"/>
                  </a:cubicBezTo>
                  <a:cubicBezTo>
                    <a:pt x="142925" y="470185"/>
                    <a:pt x="255748" y="466014"/>
                    <a:pt x="328028" y="461668"/>
                  </a:cubicBezTo>
                  <a:cubicBezTo>
                    <a:pt x="332025" y="461320"/>
                    <a:pt x="336253" y="461378"/>
                    <a:pt x="340423" y="461436"/>
                  </a:cubicBezTo>
                  <a:cubicBezTo>
                    <a:pt x="348705" y="461552"/>
                    <a:pt x="357045" y="461726"/>
                    <a:pt x="364574" y="458539"/>
                  </a:cubicBezTo>
                  <a:cubicBezTo>
                    <a:pt x="367991" y="454367"/>
                    <a:pt x="368512" y="448110"/>
                    <a:pt x="368454" y="442837"/>
                  </a:cubicBezTo>
                  <a:cubicBezTo>
                    <a:pt x="365906" y="424991"/>
                    <a:pt x="347546" y="410969"/>
                    <a:pt x="336195" y="399497"/>
                  </a:cubicBezTo>
                  <a:cubicBezTo>
                    <a:pt x="321194" y="386460"/>
                    <a:pt x="305730" y="373944"/>
                    <a:pt x="291888" y="359633"/>
                  </a:cubicBezTo>
                  <a:cubicBezTo>
                    <a:pt x="265652" y="330198"/>
                    <a:pt x="241153" y="295317"/>
                    <a:pt x="233276" y="256091"/>
                  </a:cubicBezTo>
                  <a:cubicBezTo>
                    <a:pt x="222330" y="203828"/>
                    <a:pt x="231423" y="128909"/>
                    <a:pt x="292757" y="114655"/>
                  </a:cubicBezTo>
                  <a:cubicBezTo>
                    <a:pt x="322237" y="107470"/>
                    <a:pt x="351890" y="110773"/>
                    <a:pt x="381602" y="114134"/>
                  </a:cubicBezTo>
                  <a:cubicBezTo>
                    <a:pt x="406506" y="116915"/>
                    <a:pt x="431410" y="119696"/>
                    <a:pt x="456257" y="116335"/>
                  </a:cubicBezTo>
                  <a:cubicBezTo>
                    <a:pt x="508093" y="104573"/>
                    <a:pt x="479597" y="60653"/>
                    <a:pt x="443573" y="49702"/>
                  </a:cubicBezTo>
                  <a:cubicBezTo>
                    <a:pt x="420406" y="39041"/>
                    <a:pt x="394575" y="35043"/>
                    <a:pt x="369497" y="32146"/>
                  </a:cubicBezTo>
                  <a:cubicBezTo>
                    <a:pt x="365617" y="31741"/>
                    <a:pt x="362257" y="29481"/>
                    <a:pt x="360172" y="26352"/>
                  </a:cubicBezTo>
                  <a:cubicBezTo>
                    <a:pt x="340886" y="23571"/>
                    <a:pt x="322584" y="22064"/>
                    <a:pt x="305325" y="22064"/>
                  </a:cubicBezTo>
                  <a:cubicBezTo>
                    <a:pt x="228469" y="22180"/>
                    <a:pt x="170667" y="51557"/>
                    <a:pt x="123986" y="127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16000800" y="3957720"/>
              <a:ext cx="621876" cy="1010032"/>
            </a:xfrm>
            <a:custGeom>
              <a:rect b="b" l="l" r="r" t="t"/>
              <a:pathLst>
                <a:path extrusionOk="0" h="1010032" w="621876">
                  <a:moveTo>
                    <a:pt x="342182" y="959507"/>
                  </a:moveTo>
                  <a:cubicBezTo>
                    <a:pt x="339170" y="933723"/>
                    <a:pt x="339228" y="907650"/>
                    <a:pt x="338533" y="881750"/>
                  </a:cubicBezTo>
                  <a:cubicBezTo>
                    <a:pt x="338533" y="819173"/>
                    <a:pt x="338533" y="756538"/>
                    <a:pt x="338823" y="694019"/>
                  </a:cubicBezTo>
                  <a:cubicBezTo>
                    <a:pt x="337491" y="661108"/>
                    <a:pt x="341661" y="626053"/>
                    <a:pt x="329846" y="594764"/>
                  </a:cubicBezTo>
                  <a:cubicBezTo>
                    <a:pt x="279690" y="597835"/>
                    <a:pt x="229186" y="595865"/>
                    <a:pt x="179609" y="605542"/>
                  </a:cubicBezTo>
                  <a:cubicBezTo>
                    <a:pt x="173701" y="666033"/>
                    <a:pt x="162292" y="725655"/>
                    <a:pt x="153662" y="785740"/>
                  </a:cubicBezTo>
                  <a:cubicBezTo>
                    <a:pt x="144858" y="831920"/>
                    <a:pt x="145495" y="880881"/>
                    <a:pt x="124935" y="923989"/>
                  </a:cubicBezTo>
                  <a:cubicBezTo>
                    <a:pt x="112483" y="950121"/>
                    <a:pt x="90590" y="975210"/>
                    <a:pt x="60531" y="979439"/>
                  </a:cubicBezTo>
                  <a:cubicBezTo>
                    <a:pt x="35858" y="982279"/>
                    <a:pt x="8348" y="967561"/>
                    <a:pt x="2614" y="942241"/>
                  </a:cubicBezTo>
                  <a:cubicBezTo>
                    <a:pt x="-5784" y="895018"/>
                    <a:pt x="8406" y="846869"/>
                    <a:pt x="12228" y="799704"/>
                  </a:cubicBezTo>
                  <a:cubicBezTo>
                    <a:pt x="14777" y="757407"/>
                    <a:pt x="21263" y="715515"/>
                    <a:pt x="29603" y="673971"/>
                  </a:cubicBezTo>
                  <a:cubicBezTo>
                    <a:pt x="53465" y="528131"/>
                    <a:pt x="92038" y="384784"/>
                    <a:pt x="118390" y="239582"/>
                  </a:cubicBezTo>
                  <a:cubicBezTo>
                    <a:pt x="128063" y="193866"/>
                    <a:pt x="135128" y="147802"/>
                    <a:pt x="139125" y="101333"/>
                  </a:cubicBezTo>
                  <a:cubicBezTo>
                    <a:pt x="147349" y="53009"/>
                    <a:pt x="191945" y="19403"/>
                    <a:pt x="238047" y="10422"/>
                  </a:cubicBezTo>
                  <a:cubicBezTo>
                    <a:pt x="287277" y="-4411"/>
                    <a:pt x="339865" y="-1630"/>
                    <a:pt x="389848" y="7699"/>
                  </a:cubicBezTo>
                  <a:cubicBezTo>
                    <a:pt x="452225" y="18244"/>
                    <a:pt x="507535" y="48084"/>
                    <a:pt x="548772" y="96234"/>
                  </a:cubicBezTo>
                  <a:cubicBezTo>
                    <a:pt x="620068" y="165996"/>
                    <a:pt x="632289" y="233208"/>
                    <a:pt x="614740" y="329160"/>
                  </a:cubicBezTo>
                  <a:cubicBezTo>
                    <a:pt x="602751" y="380670"/>
                    <a:pt x="583465" y="431427"/>
                    <a:pt x="554043" y="475578"/>
                  </a:cubicBezTo>
                  <a:cubicBezTo>
                    <a:pt x="536147" y="501478"/>
                    <a:pt x="512574" y="522859"/>
                    <a:pt x="488249" y="542675"/>
                  </a:cubicBezTo>
                  <a:cubicBezTo>
                    <a:pt x="480894" y="549164"/>
                    <a:pt x="471395" y="555306"/>
                    <a:pt x="468789" y="565272"/>
                  </a:cubicBezTo>
                  <a:cubicBezTo>
                    <a:pt x="484542" y="648071"/>
                    <a:pt x="482631" y="732492"/>
                    <a:pt x="481762" y="816391"/>
                  </a:cubicBezTo>
                  <a:cubicBezTo>
                    <a:pt x="476376" y="878679"/>
                    <a:pt x="503192" y="1009453"/>
                    <a:pt x="410177" y="1010033"/>
                  </a:cubicBezTo>
                  <a:cubicBezTo>
                    <a:pt x="409656" y="1010033"/>
                    <a:pt x="409134" y="1010033"/>
                    <a:pt x="408671" y="1010033"/>
                  </a:cubicBezTo>
                  <a:cubicBezTo>
                    <a:pt x="378612" y="1009975"/>
                    <a:pt x="347279" y="990622"/>
                    <a:pt x="342182" y="959507"/>
                  </a:cubicBezTo>
                  <a:close/>
                  <a:moveTo>
                    <a:pt x="344035" y="570719"/>
                  </a:moveTo>
                  <a:cubicBezTo>
                    <a:pt x="365638" y="588043"/>
                    <a:pt x="363032" y="620432"/>
                    <a:pt x="365407" y="645521"/>
                  </a:cubicBezTo>
                  <a:cubicBezTo>
                    <a:pt x="367260" y="718180"/>
                    <a:pt x="365407" y="790955"/>
                    <a:pt x="365928" y="863730"/>
                  </a:cubicBezTo>
                  <a:cubicBezTo>
                    <a:pt x="365465" y="890789"/>
                    <a:pt x="366971" y="917732"/>
                    <a:pt x="368071" y="944790"/>
                  </a:cubicBezTo>
                  <a:cubicBezTo>
                    <a:pt x="366565" y="969937"/>
                    <a:pt x="391296" y="984828"/>
                    <a:pt x="414231" y="982568"/>
                  </a:cubicBezTo>
                  <a:cubicBezTo>
                    <a:pt x="464677" y="980309"/>
                    <a:pt x="450835" y="892063"/>
                    <a:pt x="453962" y="857009"/>
                  </a:cubicBezTo>
                  <a:cubicBezTo>
                    <a:pt x="454020" y="794779"/>
                    <a:pt x="456452" y="732376"/>
                    <a:pt x="453267" y="670205"/>
                  </a:cubicBezTo>
                  <a:cubicBezTo>
                    <a:pt x="452051" y="639727"/>
                    <a:pt x="448576" y="609424"/>
                    <a:pt x="443247" y="579410"/>
                  </a:cubicBezTo>
                  <a:cubicBezTo>
                    <a:pt x="435429" y="555074"/>
                    <a:pt x="452862" y="534795"/>
                    <a:pt x="470990" y="521352"/>
                  </a:cubicBezTo>
                  <a:cubicBezTo>
                    <a:pt x="501396" y="496843"/>
                    <a:pt x="528733" y="470074"/>
                    <a:pt x="546572" y="435309"/>
                  </a:cubicBezTo>
                  <a:cubicBezTo>
                    <a:pt x="581380" y="368038"/>
                    <a:pt x="603157" y="291382"/>
                    <a:pt x="590589" y="215884"/>
                  </a:cubicBezTo>
                  <a:cubicBezTo>
                    <a:pt x="579121" y="162403"/>
                    <a:pt x="537652" y="122597"/>
                    <a:pt x="499485" y="86210"/>
                  </a:cubicBezTo>
                  <a:cubicBezTo>
                    <a:pt x="430506" y="24734"/>
                    <a:pt x="282701" y="7409"/>
                    <a:pt x="202891" y="53647"/>
                  </a:cubicBezTo>
                  <a:cubicBezTo>
                    <a:pt x="178566" y="69117"/>
                    <a:pt x="166983" y="94264"/>
                    <a:pt x="160091" y="121265"/>
                  </a:cubicBezTo>
                  <a:cubicBezTo>
                    <a:pt x="143063" y="177932"/>
                    <a:pt x="137735" y="237264"/>
                    <a:pt x="127310" y="295437"/>
                  </a:cubicBezTo>
                  <a:cubicBezTo>
                    <a:pt x="101536" y="434961"/>
                    <a:pt x="70377" y="573326"/>
                    <a:pt x="48600" y="713429"/>
                  </a:cubicBezTo>
                  <a:cubicBezTo>
                    <a:pt x="42635" y="744254"/>
                    <a:pt x="40723" y="775543"/>
                    <a:pt x="38233" y="806831"/>
                  </a:cubicBezTo>
                  <a:cubicBezTo>
                    <a:pt x="34932" y="837714"/>
                    <a:pt x="29603" y="868539"/>
                    <a:pt x="27750" y="899538"/>
                  </a:cubicBezTo>
                  <a:cubicBezTo>
                    <a:pt x="27808" y="899074"/>
                    <a:pt x="27808" y="898611"/>
                    <a:pt x="27866" y="898205"/>
                  </a:cubicBezTo>
                  <a:lnTo>
                    <a:pt x="27866" y="897684"/>
                  </a:lnTo>
                  <a:cubicBezTo>
                    <a:pt x="27634" y="913328"/>
                    <a:pt x="23348" y="932333"/>
                    <a:pt x="34526" y="945196"/>
                  </a:cubicBezTo>
                  <a:cubicBezTo>
                    <a:pt x="63832" y="967793"/>
                    <a:pt x="93428" y="931464"/>
                    <a:pt x="103216" y="905448"/>
                  </a:cubicBezTo>
                  <a:cubicBezTo>
                    <a:pt x="115552" y="875608"/>
                    <a:pt x="116884" y="843740"/>
                    <a:pt x="121750" y="812393"/>
                  </a:cubicBezTo>
                  <a:cubicBezTo>
                    <a:pt x="128120" y="770965"/>
                    <a:pt x="134028" y="729421"/>
                    <a:pt x="140978" y="688166"/>
                  </a:cubicBezTo>
                  <a:cubicBezTo>
                    <a:pt x="145669" y="663136"/>
                    <a:pt x="148160" y="637757"/>
                    <a:pt x="151113" y="612495"/>
                  </a:cubicBezTo>
                  <a:cubicBezTo>
                    <a:pt x="151924" y="592563"/>
                    <a:pt x="156558" y="580047"/>
                    <a:pt x="178682" y="577903"/>
                  </a:cubicBezTo>
                  <a:cubicBezTo>
                    <a:pt x="215749" y="571530"/>
                    <a:pt x="253279" y="569270"/>
                    <a:pt x="290810" y="569270"/>
                  </a:cubicBezTo>
                  <a:cubicBezTo>
                    <a:pt x="297123" y="569676"/>
                    <a:pt x="303667" y="568980"/>
                    <a:pt x="310270" y="568285"/>
                  </a:cubicBezTo>
                  <a:cubicBezTo>
                    <a:pt x="315482" y="567706"/>
                    <a:pt x="320695" y="567184"/>
                    <a:pt x="325791" y="567184"/>
                  </a:cubicBezTo>
                  <a:cubicBezTo>
                    <a:pt x="332162" y="567126"/>
                    <a:pt x="338302" y="567937"/>
                    <a:pt x="344035" y="5707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16196917" y="4055804"/>
              <a:ext cx="309743" cy="387866"/>
            </a:xfrm>
            <a:custGeom>
              <a:rect b="b" l="l" r="r" t="t"/>
              <a:pathLst>
                <a:path extrusionOk="0" h="387866" w="309743">
                  <a:moveTo>
                    <a:pt x="98341" y="387345"/>
                  </a:moveTo>
                  <a:cubicBezTo>
                    <a:pt x="39266" y="387229"/>
                    <a:pt x="-9442" y="359765"/>
                    <a:pt x="1562" y="293769"/>
                  </a:cubicBezTo>
                  <a:cubicBezTo>
                    <a:pt x="12624" y="215954"/>
                    <a:pt x="29188" y="139007"/>
                    <a:pt x="43378" y="61713"/>
                  </a:cubicBezTo>
                  <a:cubicBezTo>
                    <a:pt x="42567" y="32858"/>
                    <a:pt x="61043" y="-2834"/>
                    <a:pt x="93940" y="179"/>
                  </a:cubicBezTo>
                  <a:cubicBezTo>
                    <a:pt x="120755" y="1106"/>
                    <a:pt x="145834" y="4293"/>
                    <a:pt x="171201" y="12578"/>
                  </a:cubicBezTo>
                  <a:cubicBezTo>
                    <a:pt x="244930" y="35060"/>
                    <a:pt x="301515" y="102851"/>
                    <a:pt x="309218" y="179740"/>
                  </a:cubicBezTo>
                  <a:cubicBezTo>
                    <a:pt x="317616" y="293885"/>
                    <a:pt x="224311" y="387867"/>
                    <a:pt x="112705" y="387867"/>
                  </a:cubicBezTo>
                  <a:cubicBezTo>
                    <a:pt x="107898" y="387867"/>
                    <a:pt x="103149" y="387693"/>
                    <a:pt x="98341" y="387345"/>
                  </a:cubicBezTo>
                  <a:close/>
                  <a:moveTo>
                    <a:pt x="241686" y="90336"/>
                  </a:moveTo>
                  <a:cubicBezTo>
                    <a:pt x="215740" y="60033"/>
                    <a:pt x="178846" y="40738"/>
                    <a:pt x="140100" y="32742"/>
                  </a:cubicBezTo>
                  <a:cubicBezTo>
                    <a:pt x="128516" y="30598"/>
                    <a:pt x="116817" y="29150"/>
                    <a:pt x="105292" y="28280"/>
                  </a:cubicBezTo>
                  <a:cubicBezTo>
                    <a:pt x="97067" y="28222"/>
                    <a:pt x="87511" y="25325"/>
                    <a:pt x="80966" y="31583"/>
                  </a:cubicBezTo>
                  <a:cubicBezTo>
                    <a:pt x="72452" y="40506"/>
                    <a:pt x="71294" y="53543"/>
                    <a:pt x="69267" y="65131"/>
                  </a:cubicBezTo>
                  <a:cubicBezTo>
                    <a:pt x="68282" y="70346"/>
                    <a:pt x="64750" y="74576"/>
                    <a:pt x="59827" y="75967"/>
                  </a:cubicBezTo>
                  <a:cubicBezTo>
                    <a:pt x="53282" y="129273"/>
                    <a:pt x="43841" y="182174"/>
                    <a:pt x="36138" y="235306"/>
                  </a:cubicBezTo>
                  <a:cubicBezTo>
                    <a:pt x="24613" y="310630"/>
                    <a:pt x="5616" y="360866"/>
                    <a:pt x="105697" y="360460"/>
                  </a:cubicBezTo>
                  <a:cubicBezTo>
                    <a:pt x="249100" y="365849"/>
                    <a:pt x="337771" y="201874"/>
                    <a:pt x="241686" y="9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16639588" y="3683325"/>
              <a:ext cx="413707" cy="830460"/>
            </a:xfrm>
            <a:custGeom>
              <a:rect b="b" l="l" r="r" t="t"/>
              <a:pathLst>
                <a:path extrusionOk="0" h="830460" w="413707">
                  <a:moveTo>
                    <a:pt x="208722" y="829296"/>
                  </a:moveTo>
                  <a:cubicBezTo>
                    <a:pt x="123700" y="818751"/>
                    <a:pt x="66478" y="749452"/>
                    <a:pt x="33523" y="675345"/>
                  </a:cubicBezTo>
                  <a:cubicBezTo>
                    <a:pt x="4622" y="612073"/>
                    <a:pt x="-3197" y="536633"/>
                    <a:pt x="17422" y="469768"/>
                  </a:cubicBezTo>
                  <a:cubicBezTo>
                    <a:pt x="29758" y="429382"/>
                    <a:pt x="59122" y="397572"/>
                    <a:pt x="95320" y="376829"/>
                  </a:cubicBezTo>
                  <a:cubicBezTo>
                    <a:pt x="42616" y="352725"/>
                    <a:pt x="-590" y="307879"/>
                    <a:pt x="163" y="246750"/>
                  </a:cubicBezTo>
                  <a:cubicBezTo>
                    <a:pt x="-764" y="200339"/>
                    <a:pt x="1437" y="151204"/>
                    <a:pt x="29179" y="111978"/>
                  </a:cubicBezTo>
                  <a:cubicBezTo>
                    <a:pt x="42037" y="92104"/>
                    <a:pt x="54836" y="73736"/>
                    <a:pt x="70879" y="56585"/>
                  </a:cubicBezTo>
                  <a:cubicBezTo>
                    <a:pt x="127986" y="-6629"/>
                    <a:pt x="263106" y="-12713"/>
                    <a:pt x="338167" y="17822"/>
                  </a:cubicBezTo>
                  <a:cubicBezTo>
                    <a:pt x="341063" y="16374"/>
                    <a:pt x="344422" y="15910"/>
                    <a:pt x="347607" y="17011"/>
                  </a:cubicBezTo>
                  <a:cubicBezTo>
                    <a:pt x="358322" y="20662"/>
                    <a:pt x="368689" y="25818"/>
                    <a:pt x="378304" y="31844"/>
                  </a:cubicBezTo>
                  <a:cubicBezTo>
                    <a:pt x="395852" y="42332"/>
                    <a:pt x="416471" y="58092"/>
                    <a:pt x="413401" y="81095"/>
                  </a:cubicBezTo>
                  <a:cubicBezTo>
                    <a:pt x="411837" y="98014"/>
                    <a:pt x="399559" y="111282"/>
                    <a:pt x="383864" y="116671"/>
                  </a:cubicBezTo>
                  <a:cubicBezTo>
                    <a:pt x="356063" y="126695"/>
                    <a:pt x="327510" y="122175"/>
                    <a:pt x="298957" y="117772"/>
                  </a:cubicBezTo>
                  <a:cubicBezTo>
                    <a:pt x="272141" y="113542"/>
                    <a:pt x="245326" y="109370"/>
                    <a:pt x="219205" y="117192"/>
                  </a:cubicBezTo>
                  <a:cubicBezTo>
                    <a:pt x="158624" y="139616"/>
                    <a:pt x="170613" y="227977"/>
                    <a:pt x="212661" y="263379"/>
                  </a:cubicBezTo>
                  <a:cubicBezTo>
                    <a:pt x="251639" y="299767"/>
                    <a:pt x="324788" y="309038"/>
                    <a:pt x="314479" y="377640"/>
                  </a:cubicBezTo>
                  <a:cubicBezTo>
                    <a:pt x="307818" y="452559"/>
                    <a:pt x="240866" y="434597"/>
                    <a:pt x="204031" y="478633"/>
                  </a:cubicBezTo>
                  <a:cubicBezTo>
                    <a:pt x="160825" y="523711"/>
                    <a:pt x="179995" y="596660"/>
                    <a:pt x="224823" y="633279"/>
                  </a:cubicBezTo>
                  <a:cubicBezTo>
                    <a:pt x="253782" y="660280"/>
                    <a:pt x="293860" y="669145"/>
                    <a:pt x="325251" y="692264"/>
                  </a:cubicBezTo>
                  <a:cubicBezTo>
                    <a:pt x="349866" y="710863"/>
                    <a:pt x="359538" y="745223"/>
                    <a:pt x="349113" y="774078"/>
                  </a:cubicBezTo>
                  <a:cubicBezTo>
                    <a:pt x="333881" y="814984"/>
                    <a:pt x="274342" y="830455"/>
                    <a:pt x="229514" y="830455"/>
                  </a:cubicBezTo>
                  <a:cubicBezTo>
                    <a:pt x="222043" y="830513"/>
                    <a:pt x="215035" y="830107"/>
                    <a:pt x="208722" y="829296"/>
                  </a:cubicBezTo>
                  <a:close/>
                  <a:moveTo>
                    <a:pt x="88081" y="76228"/>
                  </a:moveTo>
                  <a:cubicBezTo>
                    <a:pt x="58891" y="111398"/>
                    <a:pt x="29237" y="151204"/>
                    <a:pt x="28252" y="198774"/>
                  </a:cubicBezTo>
                  <a:cubicBezTo>
                    <a:pt x="22634" y="266103"/>
                    <a:pt x="30048" y="311819"/>
                    <a:pt x="94510" y="345425"/>
                  </a:cubicBezTo>
                  <a:cubicBezTo>
                    <a:pt x="107020" y="353189"/>
                    <a:pt x="118256" y="356028"/>
                    <a:pt x="129318" y="364140"/>
                  </a:cubicBezTo>
                  <a:cubicBezTo>
                    <a:pt x="138990" y="373526"/>
                    <a:pt x="131982" y="387490"/>
                    <a:pt x="121441" y="392589"/>
                  </a:cubicBezTo>
                  <a:cubicBezTo>
                    <a:pt x="42326" y="434134"/>
                    <a:pt x="26341" y="502157"/>
                    <a:pt x="35955" y="585593"/>
                  </a:cubicBezTo>
                  <a:cubicBezTo>
                    <a:pt x="41573" y="633801"/>
                    <a:pt x="62539" y="679053"/>
                    <a:pt x="89413" y="719033"/>
                  </a:cubicBezTo>
                  <a:cubicBezTo>
                    <a:pt x="121789" y="771354"/>
                    <a:pt x="181269" y="808147"/>
                    <a:pt x="243936" y="802933"/>
                  </a:cubicBezTo>
                  <a:cubicBezTo>
                    <a:pt x="270693" y="798993"/>
                    <a:pt x="302548" y="792909"/>
                    <a:pt x="320444" y="771065"/>
                  </a:cubicBezTo>
                  <a:cubicBezTo>
                    <a:pt x="330522" y="752929"/>
                    <a:pt x="325888" y="728419"/>
                    <a:pt x="309845" y="715209"/>
                  </a:cubicBezTo>
                  <a:cubicBezTo>
                    <a:pt x="294497" y="703157"/>
                    <a:pt x="275964" y="696262"/>
                    <a:pt x="258705" y="687629"/>
                  </a:cubicBezTo>
                  <a:cubicBezTo>
                    <a:pt x="228472" y="673085"/>
                    <a:pt x="199861" y="652921"/>
                    <a:pt x="180459" y="625109"/>
                  </a:cubicBezTo>
                  <a:cubicBezTo>
                    <a:pt x="135457" y="567515"/>
                    <a:pt x="144782" y="484253"/>
                    <a:pt x="204378" y="440681"/>
                  </a:cubicBezTo>
                  <a:cubicBezTo>
                    <a:pt x="228588" y="421039"/>
                    <a:pt x="270925" y="423009"/>
                    <a:pt x="283725" y="390967"/>
                  </a:cubicBezTo>
                  <a:cubicBezTo>
                    <a:pt x="305212" y="330939"/>
                    <a:pt x="243009" y="323639"/>
                    <a:pt x="207796" y="295016"/>
                  </a:cubicBezTo>
                  <a:cubicBezTo>
                    <a:pt x="164879" y="265349"/>
                    <a:pt x="143276" y="211232"/>
                    <a:pt x="151616" y="160127"/>
                  </a:cubicBezTo>
                  <a:cubicBezTo>
                    <a:pt x="162215" y="110471"/>
                    <a:pt x="205710" y="81732"/>
                    <a:pt x="255403" y="85151"/>
                  </a:cubicBezTo>
                  <a:cubicBezTo>
                    <a:pt x="279844" y="86252"/>
                    <a:pt x="304054" y="92857"/>
                    <a:pt x="328321" y="94421"/>
                  </a:cubicBezTo>
                  <a:cubicBezTo>
                    <a:pt x="346102" y="94827"/>
                    <a:pt x="365909" y="97492"/>
                    <a:pt x="381547" y="87237"/>
                  </a:cubicBezTo>
                  <a:cubicBezTo>
                    <a:pt x="393304" y="76691"/>
                    <a:pt x="380215" y="65740"/>
                    <a:pt x="370890" y="59946"/>
                  </a:cubicBezTo>
                  <a:cubicBezTo>
                    <a:pt x="360870" y="52993"/>
                    <a:pt x="350040" y="47431"/>
                    <a:pt x="338688" y="42911"/>
                  </a:cubicBezTo>
                  <a:cubicBezTo>
                    <a:pt x="334981" y="41231"/>
                    <a:pt x="332201" y="38102"/>
                    <a:pt x="331043" y="34394"/>
                  </a:cubicBezTo>
                  <a:cubicBezTo>
                    <a:pt x="307181" y="26977"/>
                    <a:pt x="276949" y="22748"/>
                    <a:pt x="245499" y="22748"/>
                  </a:cubicBezTo>
                  <a:cubicBezTo>
                    <a:pt x="185497" y="22574"/>
                    <a:pt x="121209" y="37986"/>
                    <a:pt x="88081" y="762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17111992" y="3563544"/>
              <a:ext cx="218384" cy="625938"/>
            </a:xfrm>
            <a:custGeom>
              <a:rect b="b" l="l" r="r" t="t"/>
              <a:pathLst>
                <a:path extrusionOk="0" h="625938" w="218384">
                  <a:moveTo>
                    <a:pt x="20401" y="611741"/>
                  </a:moveTo>
                  <a:cubicBezTo>
                    <a:pt x="-29929" y="561505"/>
                    <a:pt x="26482" y="305808"/>
                    <a:pt x="44494" y="235931"/>
                  </a:cubicBezTo>
                  <a:cubicBezTo>
                    <a:pt x="59495" y="173354"/>
                    <a:pt x="71252" y="109792"/>
                    <a:pt x="91233" y="48547"/>
                  </a:cubicBezTo>
                  <a:cubicBezTo>
                    <a:pt x="68704" y="41247"/>
                    <a:pt x="87700" y="17375"/>
                    <a:pt x="99400" y="8857"/>
                  </a:cubicBezTo>
                  <a:cubicBezTo>
                    <a:pt x="108724" y="-66"/>
                    <a:pt x="121466" y="-993"/>
                    <a:pt x="133571" y="687"/>
                  </a:cubicBezTo>
                  <a:cubicBezTo>
                    <a:pt x="164904" y="2831"/>
                    <a:pt x="200117" y="16448"/>
                    <a:pt x="213149" y="47157"/>
                  </a:cubicBezTo>
                  <a:cubicBezTo>
                    <a:pt x="222821" y="75722"/>
                    <a:pt x="216450" y="106895"/>
                    <a:pt x="214771" y="136329"/>
                  </a:cubicBezTo>
                  <a:cubicBezTo>
                    <a:pt x="206141" y="194097"/>
                    <a:pt x="189055" y="250242"/>
                    <a:pt x="177819" y="307489"/>
                  </a:cubicBezTo>
                  <a:cubicBezTo>
                    <a:pt x="165773" y="357319"/>
                    <a:pt x="151409" y="406511"/>
                    <a:pt x="140000" y="456457"/>
                  </a:cubicBezTo>
                  <a:cubicBezTo>
                    <a:pt x="126331" y="504491"/>
                    <a:pt x="118107" y="598008"/>
                    <a:pt x="70615" y="622170"/>
                  </a:cubicBezTo>
                  <a:cubicBezTo>
                    <a:pt x="65113" y="624778"/>
                    <a:pt x="59321" y="625936"/>
                    <a:pt x="53471" y="625936"/>
                  </a:cubicBezTo>
                  <a:cubicBezTo>
                    <a:pt x="41309" y="626052"/>
                    <a:pt x="29146" y="620722"/>
                    <a:pt x="20401" y="611741"/>
                  </a:cubicBezTo>
                  <a:close/>
                  <a:moveTo>
                    <a:pt x="53761" y="598878"/>
                  </a:moveTo>
                  <a:cubicBezTo>
                    <a:pt x="89206" y="592446"/>
                    <a:pt x="101948" y="491396"/>
                    <a:pt x="111273" y="459817"/>
                  </a:cubicBezTo>
                  <a:cubicBezTo>
                    <a:pt x="136698" y="353321"/>
                    <a:pt x="166583" y="246592"/>
                    <a:pt x="186797" y="139168"/>
                  </a:cubicBezTo>
                  <a:cubicBezTo>
                    <a:pt x="189750" y="115586"/>
                    <a:pt x="191082" y="95364"/>
                    <a:pt x="190677" y="72361"/>
                  </a:cubicBezTo>
                  <a:cubicBezTo>
                    <a:pt x="189982" y="64539"/>
                    <a:pt x="188766" y="56254"/>
                    <a:pt x="183380" y="50170"/>
                  </a:cubicBezTo>
                  <a:cubicBezTo>
                    <a:pt x="169479" y="33946"/>
                    <a:pt x="147529" y="28963"/>
                    <a:pt x="127084" y="27746"/>
                  </a:cubicBezTo>
                  <a:cubicBezTo>
                    <a:pt x="118628" y="25776"/>
                    <a:pt x="112315" y="33482"/>
                    <a:pt x="107798" y="39682"/>
                  </a:cubicBezTo>
                  <a:cubicBezTo>
                    <a:pt x="94998" y="101448"/>
                    <a:pt x="82662" y="163446"/>
                    <a:pt x="70094" y="225038"/>
                  </a:cubicBezTo>
                  <a:cubicBezTo>
                    <a:pt x="51039" y="308300"/>
                    <a:pt x="34417" y="392257"/>
                    <a:pt x="28509" y="477606"/>
                  </a:cubicBezTo>
                  <a:cubicBezTo>
                    <a:pt x="28683" y="504375"/>
                    <a:pt x="16346" y="597893"/>
                    <a:pt x="53761" y="5988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17105409" y="4322277"/>
              <a:ext cx="156098" cy="172498"/>
            </a:xfrm>
            <a:custGeom>
              <a:rect b="b" l="l" r="r" t="t"/>
              <a:pathLst>
                <a:path extrusionOk="0" h="172498" w="156098">
                  <a:moveTo>
                    <a:pt x="59880" y="171108"/>
                  </a:moveTo>
                  <a:cubicBezTo>
                    <a:pt x="-57228" y="150538"/>
                    <a:pt x="16848" y="-31283"/>
                    <a:pt x="116408" y="4699"/>
                  </a:cubicBezTo>
                  <a:cubicBezTo>
                    <a:pt x="132972" y="-3935"/>
                    <a:pt x="149594" y="20923"/>
                    <a:pt x="152953" y="34945"/>
                  </a:cubicBezTo>
                  <a:cubicBezTo>
                    <a:pt x="166158" y="90221"/>
                    <a:pt x="137374" y="172440"/>
                    <a:pt x="74244" y="172498"/>
                  </a:cubicBezTo>
                  <a:cubicBezTo>
                    <a:pt x="69668" y="172440"/>
                    <a:pt x="64861" y="172034"/>
                    <a:pt x="59880" y="171108"/>
                  </a:cubicBezTo>
                  <a:close/>
                  <a:moveTo>
                    <a:pt x="29648" y="76373"/>
                  </a:moveTo>
                  <a:cubicBezTo>
                    <a:pt x="16095" y="115078"/>
                    <a:pt x="33470" y="145555"/>
                    <a:pt x="75924" y="145555"/>
                  </a:cubicBezTo>
                  <a:cubicBezTo>
                    <a:pt x="113164" y="142079"/>
                    <a:pt x="126601" y="100129"/>
                    <a:pt x="128339" y="68087"/>
                  </a:cubicBezTo>
                  <a:cubicBezTo>
                    <a:pt x="128397" y="56209"/>
                    <a:pt x="129439" y="42303"/>
                    <a:pt x="121620" y="32395"/>
                  </a:cubicBezTo>
                  <a:cubicBezTo>
                    <a:pt x="118840" y="29034"/>
                    <a:pt x="114149" y="27470"/>
                    <a:pt x="111948" y="23646"/>
                  </a:cubicBezTo>
                  <a:cubicBezTo>
                    <a:pt x="106272" y="21850"/>
                    <a:pt x="100654" y="21038"/>
                    <a:pt x="95152" y="21038"/>
                  </a:cubicBezTo>
                  <a:cubicBezTo>
                    <a:pt x="64398" y="21038"/>
                    <a:pt x="37988" y="46938"/>
                    <a:pt x="29648" y="76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15102591" y="2597384"/>
              <a:ext cx="677241" cy="1044894"/>
            </a:xfrm>
            <a:custGeom>
              <a:rect b="b" l="l" r="r" t="t"/>
              <a:pathLst>
                <a:path extrusionOk="0" h="1044894" w="677241">
                  <a:moveTo>
                    <a:pt x="70755" y="1044663"/>
                  </a:moveTo>
                  <a:cubicBezTo>
                    <a:pt x="35310" y="1041360"/>
                    <a:pt x="25232" y="1004045"/>
                    <a:pt x="21352" y="974205"/>
                  </a:cubicBezTo>
                  <a:cubicBezTo>
                    <a:pt x="14923" y="931097"/>
                    <a:pt x="12375" y="887583"/>
                    <a:pt x="8494" y="844242"/>
                  </a:cubicBezTo>
                  <a:cubicBezTo>
                    <a:pt x="3398" y="745104"/>
                    <a:pt x="-1525" y="645850"/>
                    <a:pt x="444" y="546538"/>
                  </a:cubicBezTo>
                  <a:cubicBezTo>
                    <a:pt x="-77" y="457829"/>
                    <a:pt x="3282" y="369120"/>
                    <a:pt x="9769" y="280701"/>
                  </a:cubicBezTo>
                  <a:cubicBezTo>
                    <a:pt x="16139" y="209085"/>
                    <a:pt x="19325" y="135789"/>
                    <a:pt x="44113" y="67649"/>
                  </a:cubicBezTo>
                  <a:cubicBezTo>
                    <a:pt x="70176" y="-1649"/>
                    <a:pt x="137360" y="-10282"/>
                    <a:pt x="163365" y="65042"/>
                  </a:cubicBezTo>
                  <a:cubicBezTo>
                    <a:pt x="181898" y="130690"/>
                    <a:pt x="167072" y="201031"/>
                    <a:pt x="168056" y="268244"/>
                  </a:cubicBezTo>
                  <a:cubicBezTo>
                    <a:pt x="168114" y="267085"/>
                    <a:pt x="168519" y="265984"/>
                    <a:pt x="169157" y="265115"/>
                  </a:cubicBezTo>
                  <a:cubicBezTo>
                    <a:pt x="168056" y="275718"/>
                    <a:pt x="167245" y="286321"/>
                    <a:pt x="166434" y="296925"/>
                  </a:cubicBezTo>
                  <a:cubicBezTo>
                    <a:pt x="165855" y="304457"/>
                    <a:pt x="165392" y="312048"/>
                    <a:pt x="164987" y="319638"/>
                  </a:cubicBezTo>
                  <a:cubicBezTo>
                    <a:pt x="164523" y="328039"/>
                    <a:pt x="164002" y="336441"/>
                    <a:pt x="163944" y="344901"/>
                  </a:cubicBezTo>
                  <a:cubicBezTo>
                    <a:pt x="163944" y="345132"/>
                    <a:pt x="163944" y="345422"/>
                    <a:pt x="163944" y="345654"/>
                  </a:cubicBezTo>
                  <a:cubicBezTo>
                    <a:pt x="163944" y="345770"/>
                    <a:pt x="163944" y="345886"/>
                    <a:pt x="163944" y="346001"/>
                  </a:cubicBezTo>
                  <a:cubicBezTo>
                    <a:pt x="164060" y="348145"/>
                    <a:pt x="164813" y="350115"/>
                    <a:pt x="165971" y="351796"/>
                  </a:cubicBezTo>
                  <a:cubicBezTo>
                    <a:pt x="165855" y="354229"/>
                    <a:pt x="165739" y="356721"/>
                    <a:pt x="165681" y="359154"/>
                  </a:cubicBezTo>
                  <a:cubicBezTo>
                    <a:pt x="165681" y="360834"/>
                    <a:pt x="165624" y="362573"/>
                    <a:pt x="165624" y="364253"/>
                  </a:cubicBezTo>
                  <a:cubicBezTo>
                    <a:pt x="161859" y="392876"/>
                    <a:pt x="158558" y="421615"/>
                    <a:pt x="164292" y="450412"/>
                  </a:cubicBezTo>
                  <a:cubicBezTo>
                    <a:pt x="167129" y="482686"/>
                    <a:pt x="242132" y="479151"/>
                    <a:pt x="266515" y="483671"/>
                  </a:cubicBezTo>
                  <a:cubicBezTo>
                    <a:pt x="308216" y="485931"/>
                    <a:pt x="350032" y="485815"/>
                    <a:pt x="391732" y="487437"/>
                  </a:cubicBezTo>
                  <a:cubicBezTo>
                    <a:pt x="419996" y="487669"/>
                    <a:pt x="448317" y="487901"/>
                    <a:pt x="476117" y="482454"/>
                  </a:cubicBezTo>
                  <a:cubicBezTo>
                    <a:pt x="481446" y="481121"/>
                    <a:pt x="487122" y="480194"/>
                    <a:pt x="491813" y="477239"/>
                  </a:cubicBezTo>
                  <a:cubicBezTo>
                    <a:pt x="494245" y="473125"/>
                    <a:pt x="496504" y="468896"/>
                    <a:pt x="498184" y="464376"/>
                  </a:cubicBezTo>
                  <a:cubicBezTo>
                    <a:pt x="502875" y="444618"/>
                    <a:pt x="503512" y="423991"/>
                    <a:pt x="506118" y="403885"/>
                  </a:cubicBezTo>
                  <a:cubicBezTo>
                    <a:pt x="510288" y="360313"/>
                    <a:pt x="519266" y="317436"/>
                    <a:pt x="523957" y="273980"/>
                  </a:cubicBezTo>
                  <a:cubicBezTo>
                    <a:pt x="530849" y="209317"/>
                    <a:pt x="535830" y="143669"/>
                    <a:pt x="557143" y="81845"/>
                  </a:cubicBezTo>
                  <a:cubicBezTo>
                    <a:pt x="565483" y="53685"/>
                    <a:pt x="574345" y="22165"/>
                    <a:pt x="601218" y="6231"/>
                  </a:cubicBezTo>
                  <a:cubicBezTo>
                    <a:pt x="627571" y="-10804"/>
                    <a:pt x="663363" y="9418"/>
                    <a:pt x="668923" y="38737"/>
                  </a:cubicBezTo>
                  <a:cubicBezTo>
                    <a:pt x="684040" y="107977"/>
                    <a:pt x="674310" y="179361"/>
                    <a:pt x="672398" y="249471"/>
                  </a:cubicBezTo>
                  <a:cubicBezTo>
                    <a:pt x="668228" y="381404"/>
                    <a:pt x="655139" y="512874"/>
                    <a:pt x="638169" y="643764"/>
                  </a:cubicBezTo>
                  <a:cubicBezTo>
                    <a:pt x="625428" y="743076"/>
                    <a:pt x="614192" y="843083"/>
                    <a:pt x="589229" y="940252"/>
                  </a:cubicBezTo>
                  <a:cubicBezTo>
                    <a:pt x="581353" y="967484"/>
                    <a:pt x="572665" y="999989"/>
                    <a:pt x="546660" y="1015286"/>
                  </a:cubicBezTo>
                  <a:cubicBezTo>
                    <a:pt x="521930" y="1026585"/>
                    <a:pt x="492913" y="1014996"/>
                    <a:pt x="479708" y="991878"/>
                  </a:cubicBezTo>
                  <a:cubicBezTo>
                    <a:pt x="456483" y="962501"/>
                    <a:pt x="464186" y="922869"/>
                    <a:pt x="463028" y="888046"/>
                  </a:cubicBezTo>
                  <a:cubicBezTo>
                    <a:pt x="462449" y="809709"/>
                    <a:pt x="473337" y="731198"/>
                    <a:pt x="469051" y="653092"/>
                  </a:cubicBezTo>
                  <a:cubicBezTo>
                    <a:pt x="441772" y="647009"/>
                    <a:pt x="416289" y="648689"/>
                    <a:pt x="389299" y="644343"/>
                  </a:cubicBezTo>
                  <a:cubicBezTo>
                    <a:pt x="359646" y="638897"/>
                    <a:pt x="329703" y="637738"/>
                    <a:pt x="299760" y="635594"/>
                  </a:cubicBezTo>
                  <a:cubicBezTo>
                    <a:pt x="282327" y="634493"/>
                    <a:pt x="264894" y="634030"/>
                    <a:pt x="247461" y="633740"/>
                  </a:cubicBezTo>
                  <a:cubicBezTo>
                    <a:pt x="240684" y="633740"/>
                    <a:pt x="233850" y="633508"/>
                    <a:pt x="226958" y="633218"/>
                  </a:cubicBezTo>
                  <a:cubicBezTo>
                    <a:pt x="208656" y="632523"/>
                    <a:pt x="190123" y="631770"/>
                    <a:pt x="172574" y="637159"/>
                  </a:cubicBezTo>
                  <a:cubicBezTo>
                    <a:pt x="170315" y="699504"/>
                    <a:pt x="163944" y="761675"/>
                    <a:pt x="156415" y="823557"/>
                  </a:cubicBezTo>
                  <a:cubicBezTo>
                    <a:pt x="147322" y="875473"/>
                    <a:pt x="147148" y="1044894"/>
                    <a:pt x="75099" y="1044894"/>
                  </a:cubicBezTo>
                  <a:cubicBezTo>
                    <a:pt x="73825" y="1044894"/>
                    <a:pt x="72319" y="1044836"/>
                    <a:pt x="70755" y="1044663"/>
                  </a:cubicBezTo>
                  <a:close/>
                  <a:moveTo>
                    <a:pt x="72725" y="70315"/>
                  </a:moveTo>
                  <a:cubicBezTo>
                    <a:pt x="63052" y="92159"/>
                    <a:pt x="58419" y="115799"/>
                    <a:pt x="53091" y="139034"/>
                  </a:cubicBezTo>
                  <a:cubicBezTo>
                    <a:pt x="27607" y="303125"/>
                    <a:pt x="27723" y="470055"/>
                    <a:pt x="27491" y="635768"/>
                  </a:cubicBezTo>
                  <a:cubicBezTo>
                    <a:pt x="29982" y="726505"/>
                    <a:pt x="32704" y="817415"/>
                    <a:pt x="41507" y="907804"/>
                  </a:cubicBezTo>
                  <a:cubicBezTo>
                    <a:pt x="43708" y="932835"/>
                    <a:pt x="45677" y="957982"/>
                    <a:pt x="50832" y="982607"/>
                  </a:cubicBezTo>
                  <a:cubicBezTo>
                    <a:pt x="53322" y="998309"/>
                    <a:pt x="59461" y="1020443"/>
                    <a:pt x="79443" y="1018994"/>
                  </a:cubicBezTo>
                  <a:cubicBezTo>
                    <a:pt x="117668" y="1007754"/>
                    <a:pt x="122359" y="869621"/>
                    <a:pt x="128267" y="831843"/>
                  </a:cubicBezTo>
                  <a:cubicBezTo>
                    <a:pt x="135565" y="767875"/>
                    <a:pt x="142920" y="703849"/>
                    <a:pt x="145179" y="639534"/>
                  </a:cubicBezTo>
                  <a:cubicBezTo>
                    <a:pt x="143152" y="605348"/>
                    <a:pt x="184563" y="605406"/>
                    <a:pt x="210857" y="605464"/>
                  </a:cubicBezTo>
                  <a:cubicBezTo>
                    <a:pt x="212768" y="605464"/>
                    <a:pt x="214621" y="605464"/>
                    <a:pt x="216417" y="605464"/>
                  </a:cubicBezTo>
                  <a:cubicBezTo>
                    <a:pt x="261882" y="605986"/>
                    <a:pt x="307926" y="608246"/>
                    <a:pt x="352754" y="611606"/>
                  </a:cubicBezTo>
                  <a:cubicBezTo>
                    <a:pt x="377079" y="613808"/>
                    <a:pt x="400999" y="619081"/>
                    <a:pt x="425382" y="620413"/>
                  </a:cubicBezTo>
                  <a:cubicBezTo>
                    <a:pt x="441772" y="621456"/>
                    <a:pt x="458279" y="622152"/>
                    <a:pt x="474264" y="626034"/>
                  </a:cubicBezTo>
                  <a:cubicBezTo>
                    <a:pt x="484921" y="627135"/>
                    <a:pt x="493434" y="634783"/>
                    <a:pt x="495519" y="645386"/>
                  </a:cubicBezTo>
                  <a:cubicBezTo>
                    <a:pt x="500674" y="670069"/>
                    <a:pt x="497083" y="695622"/>
                    <a:pt x="496736" y="720653"/>
                  </a:cubicBezTo>
                  <a:cubicBezTo>
                    <a:pt x="495288" y="763703"/>
                    <a:pt x="492334" y="806754"/>
                    <a:pt x="491581" y="849805"/>
                  </a:cubicBezTo>
                  <a:cubicBezTo>
                    <a:pt x="491118" y="866550"/>
                    <a:pt x="490654" y="883295"/>
                    <a:pt x="490481" y="900098"/>
                  </a:cubicBezTo>
                  <a:cubicBezTo>
                    <a:pt x="491523" y="921652"/>
                    <a:pt x="487469" y="945003"/>
                    <a:pt x="495693" y="965398"/>
                  </a:cubicBezTo>
                  <a:cubicBezTo>
                    <a:pt x="544691" y="1050283"/>
                    <a:pt x="567742" y="914583"/>
                    <a:pt x="575503" y="878544"/>
                  </a:cubicBezTo>
                  <a:cubicBezTo>
                    <a:pt x="588361" y="813881"/>
                    <a:pt x="597512" y="748638"/>
                    <a:pt x="605562" y="683280"/>
                  </a:cubicBezTo>
                  <a:cubicBezTo>
                    <a:pt x="624501" y="538831"/>
                    <a:pt x="640602" y="393803"/>
                    <a:pt x="645062" y="248196"/>
                  </a:cubicBezTo>
                  <a:cubicBezTo>
                    <a:pt x="646625" y="179593"/>
                    <a:pt x="657166" y="109425"/>
                    <a:pt x="641355" y="41807"/>
                  </a:cubicBezTo>
                  <a:cubicBezTo>
                    <a:pt x="630235" y="16487"/>
                    <a:pt x="607358" y="29640"/>
                    <a:pt x="598033" y="49050"/>
                  </a:cubicBezTo>
                  <a:cubicBezTo>
                    <a:pt x="584306" y="80744"/>
                    <a:pt x="575677" y="114756"/>
                    <a:pt x="567626" y="148304"/>
                  </a:cubicBezTo>
                  <a:cubicBezTo>
                    <a:pt x="555927" y="212735"/>
                    <a:pt x="553379" y="278499"/>
                    <a:pt x="541969" y="342988"/>
                  </a:cubicBezTo>
                  <a:cubicBezTo>
                    <a:pt x="536988" y="373987"/>
                    <a:pt x="533571" y="405276"/>
                    <a:pt x="530212" y="436506"/>
                  </a:cubicBezTo>
                  <a:cubicBezTo>
                    <a:pt x="527779" y="463160"/>
                    <a:pt x="523378" y="499663"/>
                    <a:pt x="492276" y="506732"/>
                  </a:cubicBezTo>
                  <a:cubicBezTo>
                    <a:pt x="445421" y="518957"/>
                    <a:pt x="396308" y="514264"/>
                    <a:pt x="348410" y="513569"/>
                  </a:cubicBezTo>
                  <a:cubicBezTo>
                    <a:pt x="296458" y="512178"/>
                    <a:pt x="242538" y="512584"/>
                    <a:pt x="191628" y="501517"/>
                  </a:cubicBezTo>
                  <a:cubicBezTo>
                    <a:pt x="128499" y="491609"/>
                    <a:pt x="136086" y="447168"/>
                    <a:pt x="142399" y="396816"/>
                  </a:cubicBezTo>
                  <a:cubicBezTo>
                    <a:pt x="144368" y="334007"/>
                    <a:pt x="143557" y="271141"/>
                    <a:pt x="145237" y="208274"/>
                  </a:cubicBezTo>
                  <a:cubicBezTo>
                    <a:pt x="144600" y="160704"/>
                    <a:pt x="153461" y="109657"/>
                    <a:pt x="134233" y="64810"/>
                  </a:cubicBezTo>
                  <a:cubicBezTo>
                    <a:pt x="126298" y="47080"/>
                    <a:pt x="116394" y="39374"/>
                    <a:pt x="106432" y="39374"/>
                  </a:cubicBezTo>
                  <a:cubicBezTo>
                    <a:pt x="94154" y="39432"/>
                    <a:pt x="81702" y="51194"/>
                    <a:pt x="72725" y="70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15836452" y="2704709"/>
              <a:ext cx="557806" cy="1031618"/>
            </a:xfrm>
            <a:custGeom>
              <a:rect b="b" l="l" r="r" t="t"/>
              <a:pathLst>
                <a:path extrusionOk="0" h="1031618" w="557806">
                  <a:moveTo>
                    <a:pt x="278048" y="1031030"/>
                  </a:moveTo>
                  <a:cubicBezTo>
                    <a:pt x="239591" y="1029350"/>
                    <a:pt x="202698" y="1014575"/>
                    <a:pt x="169106" y="996844"/>
                  </a:cubicBezTo>
                  <a:cubicBezTo>
                    <a:pt x="128448" y="976854"/>
                    <a:pt x="90281" y="950781"/>
                    <a:pt x="64044" y="913177"/>
                  </a:cubicBezTo>
                  <a:cubicBezTo>
                    <a:pt x="10355" y="840460"/>
                    <a:pt x="-15707" y="742306"/>
                    <a:pt x="9950" y="654061"/>
                  </a:cubicBezTo>
                  <a:cubicBezTo>
                    <a:pt x="31263" y="586675"/>
                    <a:pt x="75280" y="523287"/>
                    <a:pt x="139453" y="491013"/>
                  </a:cubicBezTo>
                  <a:cubicBezTo>
                    <a:pt x="109857" y="466040"/>
                    <a:pt x="78813" y="437649"/>
                    <a:pt x="70184" y="398249"/>
                  </a:cubicBezTo>
                  <a:cubicBezTo>
                    <a:pt x="60975" y="350389"/>
                    <a:pt x="63697" y="300385"/>
                    <a:pt x="69836" y="252293"/>
                  </a:cubicBezTo>
                  <a:cubicBezTo>
                    <a:pt x="81188" y="168915"/>
                    <a:pt x="133603" y="106338"/>
                    <a:pt x="201366" y="60275"/>
                  </a:cubicBezTo>
                  <a:cubicBezTo>
                    <a:pt x="251406" y="22033"/>
                    <a:pt x="314131" y="4535"/>
                    <a:pt x="376739" y="5694"/>
                  </a:cubicBezTo>
                  <a:cubicBezTo>
                    <a:pt x="379171" y="2217"/>
                    <a:pt x="383168" y="-217"/>
                    <a:pt x="387570" y="15"/>
                  </a:cubicBezTo>
                  <a:cubicBezTo>
                    <a:pt x="399500" y="653"/>
                    <a:pt x="411489" y="1348"/>
                    <a:pt x="423362" y="2796"/>
                  </a:cubicBezTo>
                  <a:cubicBezTo>
                    <a:pt x="451973" y="6852"/>
                    <a:pt x="482727" y="5867"/>
                    <a:pt x="508732" y="20121"/>
                  </a:cubicBezTo>
                  <a:cubicBezTo>
                    <a:pt x="530509" y="34606"/>
                    <a:pt x="554660" y="53553"/>
                    <a:pt x="557672" y="81423"/>
                  </a:cubicBezTo>
                  <a:cubicBezTo>
                    <a:pt x="560105" y="122272"/>
                    <a:pt x="529293" y="156284"/>
                    <a:pt x="493095" y="170827"/>
                  </a:cubicBezTo>
                  <a:cubicBezTo>
                    <a:pt x="472650" y="180272"/>
                    <a:pt x="450120" y="181141"/>
                    <a:pt x="429849" y="182474"/>
                  </a:cubicBezTo>
                  <a:cubicBezTo>
                    <a:pt x="383399" y="187167"/>
                    <a:pt x="334344" y="192498"/>
                    <a:pt x="294323" y="217181"/>
                  </a:cubicBezTo>
                  <a:cubicBezTo>
                    <a:pt x="262411" y="247426"/>
                    <a:pt x="254244" y="291984"/>
                    <a:pt x="258588" y="334165"/>
                  </a:cubicBezTo>
                  <a:cubicBezTo>
                    <a:pt x="260499" y="360934"/>
                    <a:pt x="264727" y="385038"/>
                    <a:pt x="279612" y="407172"/>
                  </a:cubicBezTo>
                  <a:cubicBezTo>
                    <a:pt x="307876" y="445413"/>
                    <a:pt x="352703" y="473109"/>
                    <a:pt x="370136" y="518825"/>
                  </a:cubicBezTo>
                  <a:cubicBezTo>
                    <a:pt x="375233" y="542176"/>
                    <a:pt x="362607" y="568250"/>
                    <a:pt x="342105" y="580012"/>
                  </a:cubicBezTo>
                  <a:cubicBezTo>
                    <a:pt x="319980" y="593222"/>
                    <a:pt x="293165" y="594729"/>
                    <a:pt x="269419" y="603304"/>
                  </a:cubicBezTo>
                  <a:cubicBezTo>
                    <a:pt x="224359" y="616979"/>
                    <a:pt x="180342" y="656958"/>
                    <a:pt x="186134" y="707715"/>
                  </a:cubicBezTo>
                  <a:cubicBezTo>
                    <a:pt x="187813" y="743118"/>
                    <a:pt x="202582" y="776087"/>
                    <a:pt x="227023" y="801581"/>
                  </a:cubicBezTo>
                  <a:cubicBezTo>
                    <a:pt x="250653" y="829625"/>
                    <a:pt x="280191" y="852048"/>
                    <a:pt x="312741" y="868851"/>
                  </a:cubicBezTo>
                  <a:cubicBezTo>
                    <a:pt x="341815" y="884727"/>
                    <a:pt x="378940" y="888957"/>
                    <a:pt x="400659" y="916016"/>
                  </a:cubicBezTo>
                  <a:cubicBezTo>
                    <a:pt x="414675" y="932761"/>
                    <a:pt x="416934" y="957038"/>
                    <a:pt x="408593" y="976912"/>
                  </a:cubicBezTo>
                  <a:cubicBezTo>
                    <a:pt x="391855" y="1017645"/>
                    <a:pt x="336603" y="1031609"/>
                    <a:pt x="293454" y="1031609"/>
                  </a:cubicBezTo>
                  <a:cubicBezTo>
                    <a:pt x="288126" y="1031667"/>
                    <a:pt x="282913" y="1031436"/>
                    <a:pt x="278048" y="1031030"/>
                  </a:cubicBezTo>
                  <a:close/>
                  <a:moveTo>
                    <a:pt x="377839" y="931486"/>
                  </a:moveTo>
                  <a:cubicBezTo>
                    <a:pt x="358379" y="911960"/>
                    <a:pt x="328494" y="908657"/>
                    <a:pt x="304864" y="895504"/>
                  </a:cubicBezTo>
                  <a:cubicBezTo>
                    <a:pt x="249437" y="867576"/>
                    <a:pt x="196443" y="822961"/>
                    <a:pt x="170960" y="765367"/>
                  </a:cubicBezTo>
                  <a:cubicBezTo>
                    <a:pt x="143333" y="696301"/>
                    <a:pt x="160592" y="629494"/>
                    <a:pt x="226965" y="591832"/>
                  </a:cubicBezTo>
                  <a:cubicBezTo>
                    <a:pt x="245557" y="581460"/>
                    <a:pt x="266059" y="574913"/>
                    <a:pt x="286678" y="569814"/>
                  </a:cubicBezTo>
                  <a:cubicBezTo>
                    <a:pt x="307991" y="564541"/>
                    <a:pt x="337819" y="560659"/>
                    <a:pt x="343147" y="535281"/>
                  </a:cubicBezTo>
                  <a:cubicBezTo>
                    <a:pt x="348707" y="504456"/>
                    <a:pt x="272141" y="449991"/>
                    <a:pt x="256271" y="421599"/>
                  </a:cubicBezTo>
                  <a:cubicBezTo>
                    <a:pt x="224359" y="372928"/>
                    <a:pt x="219262" y="275934"/>
                    <a:pt x="252217" y="226973"/>
                  </a:cubicBezTo>
                  <a:cubicBezTo>
                    <a:pt x="272199" y="189832"/>
                    <a:pt x="305501" y="177954"/>
                    <a:pt x="344190" y="167988"/>
                  </a:cubicBezTo>
                  <a:cubicBezTo>
                    <a:pt x="383863" y="157848"/>
                    <a:pt x="425621" y="156458"/>
                    <a:pt x="465236" y="151359"/>
                  </a:cubicBezTo>
                  <a:cubicBezTo>
                    <a:pt x="505083" y="144638"/>
                    <a:pt x="557672" y="92896"/>
                    <a:pt x="513539" y="58305"/>
                  </a:cubicBezTo>
                  <a:cubicBezTo>
                    <a:pt x="491820" y="35244"/>
                    <a:pt x="459908" y="33969"/>
                    <a:pt x="430312" y="31478"/>
                  </a:cubicBezTo>
                  <a:cubicBezTo>
                    <a:pt x="415543" y="29450"/>
                    <a:pt x="400601" y="28291"/>
                    <a:pt x="385774" y="26842"/>
                  </a:cubicBezTo>
                  <a:cubicBezTo>
                    <a:pt x="319806" y="24119"/>
                    <a:pt x="254360" y="46890"/>
                    <a:pt x="203741" y="89303"/>
                  </a:cubicBezTo>
                  <a:cubicBezTo>
                    <a:pt x="169164" y="115957"/>
                    <a:pt x="136325" y="146897"/>
                    <a:pt x="117212" y="186761"/>
                  </a:cubicBezTo>
                  <a:cubicBezTo>
                    <a:pt x="96478" y="229870"/>
                    <a:pt x="91208" y="278425"/>
                    <a:pt x="91381" y="325184"/>
                  </a:cubicBezTo>
                  <a:cubicBezTo>
                    <a:pt x="90107" y="373913"/>
                    <a:pt x="93930" y="415921"/>
                    <a:pt x="133487" y="449469"/>
                  </a:cubicBezTo>
                  <a:cubicBezTo>
                    <a:pt x="145418" y="461811"/>
                    <a:pt x="159724" y="471545"/>
                    <a:pt x="172349" y="483017"/>
                  </a:cubicBezTo>
                  <a:cubicBezTo>
                    <a:pt x="184049" y="497677"/>
                    <a:pt x="167890" y="509844"/>
                    <a:pt x="154569" y="514190"/>
                  </a:cubicBezTo>
                  <a:cubicBezTo>
                    <a:pt x="138815" y="522649"/>
                    <a:pt x="123409" y="531862"/>
                    <a:pt x="109799" y="543508"/>
                  </a:cubicBezTo>
                  <a:cubicBezTo>
                    <a:pt x="42731" y="606491"/>
                    <a:pt x="8849" y="704934"/>
                    <a:pt x="37171" y="794280"/>
                  </a:cubicBezTo>
                  <a:cubicBezTo>
                    <a:pt x="54720" y="862593"/>
                    <a:pt x="96131" y="927314"/>
                    <a:pt x="159608" y="960689"/>
                  </a:cubicBezTo>
                  <a:cubicBezTo>
                    <a:pt x="201192" y="984445"/>
                    <a:pt x="246310" y="1005420"/>
                    <a:pt x="295250" y="1004377"/>
                  </a:cubicBezTo>
                  <a:cubicBezTo>
                    <a:pt x="333069" y="1006115"/>
                    <a:pt x="412242" y="980563"/>
                    <a:pt x="377839" y="931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16416977" y="2490333"/>
              <a:ext cx="644660" cy="1098233"/>
            </a:xfrm>
            <a:custGeom>
              <a:rect b="b" l="l" r="r" t="t"/>
              <a:pathLst>
                <a:path extrusionOk="0" h="1098233" w="644660">
                  <a:moveTo>
                    <a:pt x="149218" y="1096496"/>
                  </a:moveTo>
                  <a:cubicBezTo>
                    <a:pt x="103811" y="1084386"/>
                    <a:pt x="100684" y="1043073"/>
                    <a:pt x="102711" y="1003267"/>
                  </a:cubicBezTo>
                  <a:cubicBezTo>
                    <a:pt x="102885" y="970009"/>
                    <a:pt x="105085" y="940343"/>
                    <a:pt x="107634" y="908417"/>
                  </a:cubicBezTo>
                  <a:cubicBezTo>
                    <a:pt x="112557" y="828167"/>
                    <a:pt x="125878" y="748729"/>
                    <a:pt x="135724" y="668944"/>
                  </a:cubicBezTo>
                  <a:cubicBezTo>
                    <a:pt x="142558" y="614479"/>
                    <a:pt x="157443" y="560651"/>
                    <a:pt x="159064" y="505664"/>
                  </a:cubicBezTo>
                  <a:cubicBezTo>
                    <a:pt x="154315" y="480691"/>
                    <a:pt x="141979" y="457514"/>
                    <a:pt x="135260" y="432947"/>
                  </a:cubicBezTo>
                  <a:cubicBezTo>
                    <a:pt x="121129" y="389491"/>
                    <a:pt x="107692" y="346092"/>
                    <a:pt x="89679" y="304143"/>
                  </a:cubicBezTo>
                  <a:cubicBezTo>
                    <a:pt x="61416" y="239943"/>
                    <a:pt x="32457" y="175628"/>
                    <a:pt x="11723" y="108531"/>
                  </a:cubicBezTo>
                  <a:cubicBezTo>
                    <a:pt x="-4030" y="108126"/>
                    <a:pt x="777" y="68841"/>
                    <a:pt x="429" y="57427"/>
                  </a:cubicBezTo>
                  <a:cubicBezTo>
                    <a:pt x="2804" y="40102"/>
                    <a:pt x="4715" y="19475"/>
                    <a:pt x="18789" y="7423"/>
                  </a:cubicBezTo>
                  <a:cubicBezTo>
                    <a:pt x="45315" y="-12219"/>
                    <a:pt x="84004" y="11131"/>
                    <a:pt x="103985" y="31005"/>
                  </a:cubicBezTo>
                  <a:cubicBezTo>
                    <a:pt x="120086" y="47403"/>
                    <a:pt x="130801" y="67741"/>
                    <a:pt x="139836" y="88600"/>
                  </a:cubicBezTo>
                  <a:cubicBezTo>
                    <a:pt x="157211" y="121395"/>
                    <a:pt x="171169" y="155522"/>
                    <a:pt x="185880" y="189476"/>
                  </a:cubicBezTo>
                  <a:cubicBezTo>
                    <a:pt x="197579" y="216998"/>
                    <a:pt x="211595" y="240928"/>
                    <a:pt x="225206" y="267002"/>
                  </a:cubicBezTo>
                  <a:cubicBezTo>
                    <a:pt x="241480" y="300492"/>
                    <a:pt x="256365" y="334736"/>
                    <a:pt x="276926" y="365966"/>
                  </a:cubicBezTo>
                  <a:cubicBezTo>
                    <a:pt x="320190" y="317643"/>
                    <a:pt x="360094" y="266191"/>
                    <a:pt x="404980" y="219374"/>
                  </a:cubicBezTo>
                  <a:cubicBezTo>
                    <a:pt x="445233" y="183218"/>
                    <a:pt x="485833" y="146947"/>
                    <a:pt x="528633" y="113746"/>
                  </a:cubicBezTo>
                  <a:cubicBezTo>
                    <a:pt x="551742" y="98102"/>
                    <a:pt x="577342" y="81299"/>
                    <a:pt x="606358" y="82226"/>
                  </a:cubicBezTo>
                  <a:cubicBezTo>
                    <a:pt x="657499" y="86456"/>
                    <a:pt x="647769" y="124755"/>
                    <a:pt x="632131" y="159810"/>
                  </a:cubicBezTo>
                  <a:cubicBezTo>
                    <a:pt x="613829" y="202629"/>
                    <a:pt x="588404" y="242724"/>
                    <a:pt x="556260" y="276447"/>
                  </a:cubicBezTo>
                  <a:cubicBezTo>
                    <a:pt x="534078" y="298812"/>
                    <a:pt x="516239" y="324770"/>
                    <a:pt x="495678" y="348468"/>
                  </a:cubicBezTo>
                  <a:cubicBezTo>
                    <a:pt x="447376" y="397487"/>
                    <a:pt x="401158" y="448649"/>
                    <a:pt x="353666" y="498537"/>
                  </a:cubicBezTo>
                  <a:cubicBezTo>
                    <a:pt x="337623" y="515051"/>
                    <a:pt x="316541" y="526349"/>
                    <a:pt x="301772" y="544021"/>
                  </a:cubicBezTo>
                  <a:cubicBezTo>
                    <a:pt x="299166" y="588057"/>
                    <a:pt x="290362" y="631397"/>
                    <a:pt x="286771" y="675375"/>
                  </a:cubicBezTo>
                  <a:cubicBezTo>
                    <a:pt x="278895" y="742646"/>
                    <a:pt x="273509" y="810206"/>
                    <a:pt x="260940" y="876839"/>
                  </a:cubicBezTo>
                  <a:cubicBezTo>
                    <a:pt x="246635" y="933795"/>
                    <a:pt x="243507" y="1098234"/>
                    <a:pt x="163640" y="1098234"/>
                  </a:cubicBezTo>
                  <a:cubicBezTo>
                    <a:pt x="159064" y="1098176"/>
                    <a:pt x="154315" y="1097654"/>
                    <a:pt x="149218" y="1096496"/>
                  </a:cubicBezTo>
                  <a:close/>
                  <a:moveTo>
                    <a:pt x="21222" y="93467"/>
                  </a:moveTo>
                  <a:cubicBezTo>
                    <a:pt x="40855" y="134605"/>
                    <a:pt x="57536" y="177019"/>
                    <a:pt x="76185" y="218563"/>
                  </a:cubicBezTo>
                  <a:cubicBezTo>
                    <a:pt x="109603" y="288267"/>
                    <a:pt x="139836" y="360636"/>
                    <a:pt x="162713" y="434280"/>
                  </a:cubicBezTo>
                  <a:cubicBezTo>
                    <a:pt x="169026" y="452647"/>
                    <a:pt x="176150" y="470667"/>
                    <a:pt x="182984" y="488803"/>
                  </a:cubicBezTo>
                  <a:cubicBezTo>
                    <a:pt x="188776" y="508098"/>
                    <a:pt x="185243" y="528609"/>
                    <a:pt x="182694" y="548193"/>
                  </a:cubicBezTo>
                  <a:cubicBezTo>
                    <a:pt x="163871" y="665120"/>
                    <a:pt x="145280" y="782278"/>
                    <a:pt x="135608" y="900363"/>
                  </a:cubicBezTo>
                  <a:cubicBezTo>
                    <a:pt x="133291" y="932694"/>
                    <a:pt x="130453" y="961086"/>
                    <a:pt x="130221" y="992548"/>
                  </a:cubicBezTo>
                  <a:cubicBezTo>
                    <a:pt x="130048" y="1023547"/>
                    <a:pt x="122692" y="1071928"/>
                    <a:pt x="167289" y="1071407"/>
                  </a:cubicBezTo>
                  <a:cubicBezTo>
                    <a:pt x="212696" y="1055415"/>
                    <a:pt x="220051" y="944978"/>
                    <a:pt x="228159" y="902623"/>
                  </a:cubicBezTo>
                  <a:cubicBezTo>
                    <a:pt x="246345" y="813334"/>
                    <a:pt x="253527" y="722598"/>
                    <a:pt x="263894" y="632151"/>
                  </a:cubicBezTo>
                  <a:cubicBezTo>
                    <a:pt x="266500" y="602079"/>
                    <a:pt x="273682" y="571428"/>
                    <a:pt x="274435" y="541356"/>
                  </a:cubicBezTo>
                  <a:cubicBezTo>
                    <a:pt x="279416" y="515862"/>
                    <a:pt x="307969" y="504100"/>
                    <a:pt x="325228" y="487354"/>
                  </a:cubicBezTo>
                  <a:cubicBezTo>
                    <a:pt x="358183" y="456645"/>
                    <a:pt x="386910" y="421648"/>
                    <a:pt x="418070" y="389143"/>
                  </a:cubicBezTo>
                  <a:cubicBezTo>
                    <a:pt x="450561" y="356174"/>
                    <a:pt x="483284" y="323553"/>
                    <a:pt x="510737" y="286123"/>
                  </a:cubicBezTo>
                  <a:cubicBezTo>
                    <a:pt x="525969" y="267292"/>
                    <a:pt x="544039" y="250952"/>
                    <a:pt x="558808" y="231716"/>
                  </a:cubicBezTo>
                  <a:cubicBezTo>
                    <a:pt x="584176" y="196023"/>
                    <a:pt x="609022" y="157260"/>
                    <a:pt x="617826" y="113804"/>
                  </a:cubicBezTo>
                  <a:cubicBezTo>
                    <a:pt x="575199" y="89469"/>
                    <a:pt x="482242" y="192779"/>
                    <a:pt x="447376" y="217867"/>
                  </a:cubicBezTo>
                  <a:cubicBezTo>
                    <a:pt x="389053" y="269841"/>
                    <a:pt x="343762" y="334446"/>
                    <a:pt x="290826" y="391577"/>
                  </a:cubicBezTo>
                  <a:cubicBezTo>
                    <a:pt x="263952" y="417419"/>
                    <a:pt x="248604" y="368400"/>
                    <a:pt x="235978" y="351307"/>
                  </a:cubicBezTo>
                  <a:cubicBezTo>
                    <a:pt x="214317" y="309300"/>
                    <a:pt x="194567" y="266249"/>
                    <a:pt x="171922" y="224705"/>
                  </a:cubicBezTo>
                  <a:cubicBezTo>
                    <a:pt x="152867" y="185884"/>
                    <a:pt x="138851" y="144803"/>
                    <a:pt x="118059" y="106793"/>
                  </a:cubicBezTo>
                  <a:cubicBezTo>
                    <a:pt x="103406" y="72318"/>
                    <a:pt x="81455" y="31527"/>
                    <a:pt x="39929" y="27587"/>
                  </a:cubicBezTo>
                  <a:cubicBezTo>
                    <a:pt x="18210" y="31237"/>
                    <a:pt x="19426" y="76432"/>
                    <a:pt x="21222" y="934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5130023" y="2625213"/>
              <a:ext cx="622475" cy="991232"/>
            </a:xfrm>
            <a:custGeom>
              <a:rect b="b" l="l" r="r" t="t"/>
              <a:pathLst>
                <a:path extrusionOk="0" h="991232" w="622475">
                  <a:moveTo>
                    <a:pt x="613864" y="13978"/>
                  </a:moveTo>
                  <a:cubicBezTo>
                    <a:pt x="629675" y="81596"/>
                    <a:pt x="619192" y="151764"/>
                    <a:pt x="617570" y="220367"/>
                  </a:cubicBezTo>
                  <a:cubicBezTo>
                    <a:pt x="613111" y="366032"/>
                    <a:pt x="597010" y="511002"/>
                    <a:pt x="578071" y="655451"/>
                  </a:cubicBezTo>
                  <a:cubicBezTo>
                    <a:pt x="570020" y="720809"/>
                    <a:pt x="560869" y="786052"/>
                    <a:pt x="548012" y="850715"/>
                  </a:cubicBezTo>
                  <a:cubicBezTo>
                    <a:pt x="540251" y="886754"/>
                    <a:pt x="517200" y="1022454"/>
                    <a:pt x="468202" y="937569"/>
                  </a:cubicBezTo>
                  <a:cubicBezTo>
                    <a:pt x="459978" y="917174"/>
                    <a:pt x="464032" y="893881"/>
                    <a:pt x="462989" y="872269"/>
                  </a:cubicBezTo>
                  <a:cubicBezTo>
                    <a:pt x="463163" y="855466"/>
                    <a:pt x="463684" y="838721"/>
                    <a:pt x="464090" y="821976"/>
                  </a:cubicBezTo>
                  <a:cubicBezTo>
                    <a:pt x="464843" y="778867"/>
                    <a:pt x="467797" y="735816"/>
                    <a:pt x="469245" y="692823"/>
                  </a:cubicBezTo>
                  <a:cubicBezTo>
                    <a:pt x="469592" y="667793"/>
                    <a:pt x="473183" y="642240"/>
                    <a:pt x="468028" y="617557"/>
                  </a:cubicBezTo>
                  <a:cubicBezTo>
                    <a:pt x="465943" y="606954"/>
                    <a:pt x="457429" y="599306"/>
                    <a:pt x="446773" y="598205"/>
                  </a:cubicBezTo>
                  <a:cubicBezTo>
                    <a:pt x="430788" y="594323"/>
                    <a:pt x="414281" y="593627"/>
                    <a:pt x="397891" y="592584"/>
                  </a:cubicBezTo>
                  <a:cubicBezTo>
                    <a:pt x="373508" y="591252"/>
                    <a:pt x="349588" y="586037"/>
                    <a:pt x="325263" y="583777"/>
                  </a:cubicBezTo>
                  <a:cubicBezTo>
                    <a:pt x="280435" y="580417"/>
                    <a:pt x="234448" y="578157"/>
                    <a:pt x="188926" y="577635"/>
                  </a:cubicBezTo>
                  <a:cubicBezTo>
                    <a:pt x="187130" y="577635"/>
                    <a:pt x="185335" y="577635"/>
                    <a:pt x="183366" y="577635"/>
                  </a:cubicBezTo>
                  <a:cubicBezTo>
                    <a:pt x="157071" y="577577"/>
                    <a:pt x="115660" y="577519"/>
                    <a:pt x="117688" y="611705"/>
                  </a:cubicBezTo>
                  <a:cubicBezTo>
                    <a:pt x="115429" y="676078"/>
                    <a:pt x="108015" y="740104"/>
                    <a:pt x="100776" y="804014"/>
                  </a:cubicBezTo>
                  <a:cubicBezTo>
                    <a:pt x="94868" y="841792"/>
                    <a:pt x="90119" y="979925"/>
                    <a:pt x="51952" y="991165"/>
                  </a:cubicBezTo>
                  <a:cubicBezTo>
                    <a:pt x="31970" y="992614"/>
                    <a:pt x="25831" y="970422"/>
                    <a:pt x="23341" y="954778"/>
                  </a:cubicBezTo>
                  <a:cubicBezTo>
                    <a:pt x="18186" y="930095"/>
                    <a:pt x="16217" y="905006"/>
                    <a:pt x="14016" y="879975"/>
                  </a:cubicBezTo>
                  <a:cubicBezTo>
                    <a:pt x="5213" y="789586"/>
                    <a:pt x="2490" y="698618"/>
                    <a:pt x="0" y="607939"/>
                  </a:cubicBezTo>
                  <a:cubicBezTo>
                    <a:pt x="174" y="442226"/>
                    <a:pt x="58" y="275296"/>
                    <a:pt x="25599" y="111205"/>
                  </a:cubicBezTo>
                  <a:cubicBezTo>
                    <a:pt x="30870" y="87970"/>
                    <a:pt x="35561" y="64330"/>
                    <a:pt x="45233" y="42486"/>
                  </a:cubicBezTo>
                  <a:cubicBezTo>
                    <a:pt x="54210" y="23365"/>
                    <a:pt x="66663" y="11603"/>
                    <a:pt x="78941" y="11603"/>
                  </a:cubicBezTo>
                  <a:cubicBezTo>
                    <a:pt x="88903" y="11603"/>
                    <a:pt x="98749" y="19309"/>
                    <a:pt x="106741" y="37039"/>
                  </a:cubicBezTo>
                  <a:cubicBezTo>
                    <a:pt x="125970" y="81944"/>
                    <a:pt x="117108" y="132933"/>
                    <a:pt x="117746" y="180503"/>
                  </a:cubicBezTo>
                  <a:cubicBezTo>
                    <a:pt x="116124" y="243312"/>
                    <a:pt x="116935" y="306236"/>
                    <a:pt x="114908" y="369045"/>
                  </a:cubicBezTo>
                  <a:cubicBezTo>
                    <a:pt x="108595" y="419397"/>
                    <a:pt x="101007" y="463838"/>
                    <a:pt x="164137" y="473746"/>
                  </a:cubicBezTo>
                  <a:cubicBezTo>
                    <a:pt x="214988" y="484813"/>
                    <a:pt x="268909" y="484407"/>
                    <a:pt x="320919" y="485798"/>
                  </a:cubicBezTo>
                  <a:cubicBezTo>
                    <a:pt x="368816" y="486493"/>
                    <a:pt x="417930" y="491186"/>
                    <a:pt x="464785" y="478961"/>
                  </a:cubicBezTo>
                  <a:cubicBezTo>
                    <a:pt x="495886" y="471834"/>
                    <a:pt x="500288" y="435331"/>
                    <a:pt x="502721" y="408735"/>
                  </a:cubicBezTo>
                  <a:cubicBezTo>
                    <a:pt x="506080" y="377505"/>
                    <a:pt x="509439" y="346216"/>
                    <a:pt x="514478" y="315217"/>
                  </a:cubicBezTo>
                  <a:cubicBezTo>
                    <a:pt x="525887" y="250728"/>
                    <a:pt x="528436" y="184964"/>
                    <a:pt x="540135" y="120533"/>
                  </a:cubicBezTo>
                  <a:cubicBezTo>
                    <a:pt x="548186" y="86985"/>
                    <a:pt x="556873" y="52973"/>
                    <a:pt x="570542" y="21279"/>
                  </a:cubicBezTo>
                  <a:cubicBezTo>
                    <a:pt x="579866" y="1811"/>
                    <a:pt x="602801" y="-11342"/>
                    <a:pt x="613864" y="13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15863636" y="2731274"/>
              <a:ext cx="503069" cy="977836"/>
            </a:xfrm>
            <a:custGeom>
              <a:rect b="b" l="l" r="r" t="t"/>
              <a:pathLst>
                <a:path extrusionOk="0" h="977836" w="503069">
                  <a:moveTo>
                    <a:pt x="486355" y="31681"/>
                  </a:moveTo>
                  <a:cubicBezTo>
                    <a:pt x="530429" y="66273"/>
                    <a:pt x="477841" y="118015"/>
                    <a:pt x="438052" y="124736"/>
                  </a:cubicBezTo>
                  <a:cubicBezTo>
                    <a:pt x="398378" y="129835"/>
                    <a:pt x="356678" y="131225"/>
                    <a:pt x="317005" y="141365"/>
                  </a:cubicBezTo>
                  <a:cubicBezTo>
                    <a:pt x="278316" y="151389"/>
                    <a:pt x="245014" y="163209"/>
                    <a:pt x="225033" y="200350"/>
                  </a:cubicBezTo>
                  <a:cubicBezTo>
                    <a:pt x="192136" y="249310"/>
                    <a:pt x="197174" y="346363"/>
                    <a:pt x="229087" y="394976"/>
                  </a:cubicBezTo>
                  <a:cubicBezTo>
                    <a:pt x="244956" y="423367"/>
                    <a:pt x="321580" y="477833"/>
                    <a:pt x="316020" y="508658"/>
                  </a:cubicBezTo>
                  <a:cubicBezTo>
                    <a:pt x="310634" y="534036"/>
                    <a:pt x="280865" y="537918"/>
                    <a:pt x="259493" y="543191"/>
                  </a:cubicBezTo>
                  <a:cubicBezTo>
                    <a:pt x="238875" y="548290"/>
                    <a:pt x="218372" y="554895"/>
                    <a:pt x="199781" y="565209"/>
                  </a:cubicBezTo>
                  <a:cubicBezTo>
                    <a:pt x="133408" y="602813"/>
                    <a:pt x="116090" y="669678"/>
                    <a:pt x="143775" y="738744"/>
                  </a:cubicBezTo>
                  <a:cubicBezTo>
                    <a:pt x="169200" y="796338"/>
                    <a:pt x="222252" y="840953"/>
                    <a:pt x="277679" y="868881"/>
                  </a:cubicBezTo>
                  <a:cubicBezTo>
                    <a:pt x="301309" y="882034"/>
                    <a:pt x="331195" y="885337"/>
                    <a:pt x="350655" y="904863"/>
                  </a:cubicBezTo>
                  <a:cubicBezTo>
                    <a:pt x="385115" y="953940"/>
                    <a:pt x="305943" y="979492"/>
                    <a:pt x="268123" y="977754"/>
                  </a:cubicBezTo>
                  <a:cubicBezTo>
                    <a:pt x="219183" y="978797"/>
                    <a:pt x="174065" y="957764"/>
                    <a:pt x="132481" y="934066"/>
                  </a:cubicBezTo>
                  <a:cubicBezTo>
                    <a:pt x="68946" y="900691"/>
                    <a:pt x="27593" y="835970"/>
                    <a:pt x="10044" y="767657"/>
                  </a:cubicBezTo>
                  <a:cubicBezTo>
                    <a:pt x="-18277" y="678311"/>
                    <a:pt x="15604" y="579810"/>
                    <a:pt x="82672" y="516885"/>
                  </a:cubicBezTo>
                  <a:cubicBezTo>
                    <a:pt x="96283" y="505239"/>
                    <a:pt x="111689" y="496026"/>
                    <a:pt x="127442" y="487567"/>
                  </a:cubicBezTo>
                  <a:cubicBezTo>
                    <a:pt x="140763" y="483221"/>
                    <a:pt x="156922" y="471111"/>
                    <a:pt x="145223" y="456394"/>
                  </a:cubicBezTo>
                  <a:cubicBezTo>
                    <a:pt x="132597" y="444922"/>
                    <a:pt x="118349" y="435187"/>
                    <a:pt x="106360" y="422846"/>
                  </a:cubicBezTo>
                  <a:cubicBezTo>
                    <a:pt x="66803" y="389298"/>
                    <a:pt x="62980" y="347290"/>
                    <a:pt x="64255" y="298561"/>
                  </a:cubicBezTo>
                  <a:cubicBezTo>
                    <a:pt x="64081" y="251802"/>
                    <a:pt x="69351" y="203247"/>
                    <a:pt x="90086" y="160138"/>
                  </a:cubicBezTo>
                  <a:cubicBezTo>
                    <a:pt x="109140" y="120216"/>
                    <a:pt x="142037" y="89275"/>
                    <a:pt x="176614" y="62680"/>
                  </a:cubicBezTo>
                  <a:cubicBezTo>
                    <a:pt x="227233" y="20267"/>
                    <a:pt x="292622" y="-2504"/>
                    <a:pt x="358647" y="219"/>
                  </a:cubicBezTo>
                  <a:cubicBezTo>
                    <a:pt x="373474" y="1668"/>
                    <a:pt x="388417" y="2826"/>
                    <a:pt x="403186" y="4854"/>
                  </a:cubicBezTo>
                  <a:cubicBezTo>
                    <a:pt x="432723" y="7346"/>
                    <a:pt x="464636" y="8679"/>
                    <a:pt x="486355" y="31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16437358" y="2517688"/>
              <a:ext cx="597502" cy="1043939"/>
            </a:xfrm>
            <a:custGeom>
              <a:rect b="b" l="l" r="r" t="t"/>
              <a:pathLst>
                <a:path extrusionOk="0" h="1043939" w="597502">
                  <a:moveTo>
                    <a:pt x="427052" y="190396"/>
                  </a:moveTo>
                  <a:cubicBezTo>
                    <a:pt x="461918" y="165366"/>
                    <a:pt x="554875" y="61998"/>
                    <a:pt x="597502" y="86333"/>
                  </a:cubicBezTo>
                  <a:cubicBezTo>
                    <a:pt x="588757" y="129789"/>
                    <a:pt x="563910" y="168610"/>
                    <a:pt x="538484" y="204245"/>
                  </a:cubicBezTo>
                  <a:cubicBezTo>
                    <a:pt x="523716" y="223481"/>
                    <a:pt x="505645" y="239821"/>
                    <a:pt x="490413" y="258652"/>
                  </a:cubicBezTo>
                  <a:cubicBezTo>
                    <a:pt x="462961" y="296082"/>
                    <a:pt x="430237" y="328761"/>
                    <a:pt x="397746" y="361672"/>
                  </a:cubicBezTo>
                  <a:cubicBezTo>
                    <a:pt x="366644" y="394235"/>
                    <a:pt x="337917" y="429232"/>
                    <a:pt x="304905" y="459883"/>
                  </a:cubicBezTo>
                  <a:cubicBezTo>
                    <a:pt x="287645" y="476629"/>
                    <a:pt x="259034" y="488449"/>
                    <a:pt x="254111" y="513885"/>
                  </a:cubicBezTo>
                  <a:cubicBezTo>
                    <a:pt x="253358" y="543957"/>
                    <a:pt x="246177" y="574550"/>
                    <a:pt x="243570" y="604680"/>
                  </a:cubicBezTo>
                  <a:cubicBezTo>
                    <a:pt x="233261" y="695127"/>
                    <a:pt x="226022" y="785863"/>
                    <a:pt x="207836" y="875152"/>
                  </a:cubicBezTo>
                  <a:cubicBezTo>
                    <a:pt x="199669" y="917507"/>
                    <a:pt x="192372" y="1027944"/>
                    <a:pt x="146965" y="1043936"/>
                  </a:cubicBezTo>
                  <a:cubicBezTo>
                    <a:pt x="102426" y="1044457"/>
                    <a:pt x="109782" y="996018"/>
                    <a:pt x="109898" y="965077"/>
                  </a:cubicBezTo>
                  <a:cubicBezTo>
                    <a:pt x="110130" y="933615"/>
                    <a:pt x="112967" y="905223"/>
                    <a:pt x="115284" y="872892"/>
                  </a:cubicBezTo>
                  <a:cubicBezTo>
                    <a:pt x="124956" y="754807"/>
                    <a:pt x="143548" y="637648"/>
                    <a:pt x="162371" y="520722"/>
                  </a:cubicBezTo>
                  <a:cubicBezTo>
                    <a:pt x="164861" y="501138"/>
                    <a:pt x="168452" y="480626"/>
                    <a:pt x="162660" y="461332"/>
                  </a:cubicBezTo>
                  <a:cubicBezTo>
                    <a:pt x="155826" y="443196"/>
                    <a:pt x="148702" y="425176"/>
                    <a:pt x="142389" y="406809"/>
                  </a:cubicBezTo>
                  <a:cubicBezTo>
                    <a:pt x="119512" y="333165"/>
                    <a:pt x="89279" y="260854"/>
                    <a:pt x="55861" y="191092"/>
                  </a:cubicBezTo>
                  <a:cubicBezTo>
                    <a:pt x="37212" y="149548"/>
                    <a:pt x="20474" y="107076"/>
                    <a:pt x="898" y="65996"/>
                  </a:cubicBezTo>
                  <a:cubicBezTo>
                    <a:pt x="-898" y="48961"/>
                    <a:pt x="-2172" y="3766"/>
                    <a:pt x="19663" y="0"/>
                  </a:cubicBezTo>
                  <a:cubicBezTo>
                    <a:pt x="61189" y="3940"/>
                    <a:pt x="83140" y="44731"/>
                    <a:pt x="97793" y="79206"/>
                  </a:cubicBezTo>
                  <a:cubicBezTo>
                    <a:pt x="118585" y="117216"/>
                    <a:pt x="132601" y="158297"/>
                    <a:pt x="151656" y="197118"/>
                  </a:cubicBezTo>
                  <a:cubicBezTo>
                    <a:pt x="174302" y="238662"/>
                    <a:pt x="194051" y="281713"/>
                    <a:pt x="215712" y="323720"/>
                  </a:cubicBezTo>
                  <a:cubicBezTo>
                    <a:pt x="228338" y="340813"/>
                    <a:pt x="243628" y="389832"/>
                    <a:pt x="270560" y="363990"/>
                  </a:cubicBezTo>
                  <a:cubicBezTo>
                    <a:pt x="323438" y="306975"/>
                    <a:pt x="368729" y="242312"/>
                    <a:pt x="427052" y="1903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16027705" y="3984945"/>
              <a:ext cx="567333" cy="955510"/>
            </a:xfrm>
            <a:custGeom>
              <a:rect b="b" l="l" r="r" t="t"/>
              <a:pathLst>
                <a:path extrusionOk="0" h="955510" w="567333">
                  <a:moveTo>
                    <a:pt x="281859" y="458725"/>
                  </a:moveTo>
                  <a:cubicBezTo>
                    <a:pt x="393465" y="458725"/>
                    <a:pt x="486770" y="364801"/>
                    <a:pt x="478372" y="250598"/>
                  </a:cubicBezTo>
                  <a:cubicBezTo>
                    <a:pt x="470727" y="173710"/>
                    <a:pt x="414142" y="105918"/>
                    <a:pt x="340355" y="83436"/>
                  </a:cubicBezTo>
                  <a:cubicBezTo>
                    <a:pt x="314987" y="75209"/>
                    <a:pt x="289909" y="71964"/>
                    <a:pt x="263094" y="71037"/>
                  </a:cubicBezTo>
                  <a:cubicBezTo>
                    <a:pt x="230197" y="68024"/>
                    <a:pt x="211721" y="103716"/>
                    <a:pt x="212532" y="132571"/>
                  </a:cubicBezTo>
                  <a:cubicBezTo>
                    <a:pt x="198400" y="209865"/>
                    <a:pt x="181778" y="286812"/>
                    <a:pt x="170716" y="364628"/>
                  </a:cubicBezTo>
                  <a:cubicBezTo>
                    <a:pt x="159712" y="430623"/>
                    <a:pt x="208420" y="458088"/>
                    <a:pt x="267496" y="458203"/>
                  </a:cubicBezTo>
                  <a:cubicBezTo>
                    <a:pt x="272361" y="458551"/>
                    <a:pt x="277110" y="458725"/>
                    <a:pt x="281859" y="458725"/>
                  </a:cubicBezTo>
                  <a:close/>
                  <a:moveTo>
                    <a:pt x="563742" y="188601"/>
                  </a:moveTo>
                  <a:cubicBezTo>
                    <a:pt x="576309" y="264099"/>
                    <a:pt x="554533" y="340813"/>
                    <a:pt x="519725" y="408026"/>
                  </a:cubicBezTo>
                  <a:cubicBezTo>
                    <a:pt x="501886" y="442791"/>
                    <a:pt x="474549" y="469560"/>
                    <a:pt x="444143" y="494069"/>
                  </a:cubicBezTo>
                  <a:cubicBezTo>
                    <a:pt x="425957" y="507512"/>
                    <a:pt x="408582" y="527791"/>
                    <a:pt x="416400" y="552127"/>
                  </a:cubicBezTo>
                  <a:cubicBezTo>
                    <a:pt x="421787" y="582141"/>
                    <a:pt x="425204" y="612386"/>
                    <a:pt x="426420" y="642922"/>
                  </a:cubicBezTo>
                  <a:cubicBezTo>
                    <a:pt x="429548" y="705093"/>
                    <a:pt x="427173" y="767438"/>
                    <a:pt x="427115" y="829726"/>
                  </a:cubicBezTo>
                  <a:cubicBezTo>
                    <a:pt x="423988" y="864722"/>
                    <a:pt x="437830" y="953025"/>
                    <a:pt x="387384" y="955285"/>
                  </a:cubicBezTo>
                  <a:cubicBezTo>
                    <a:pt x="364507" y="957545"/>
                    <a:pt x="339718" y="942654"/>
                    <a:pt x="341224" y="917507"/>
                  </a:cubicBezTo>
                  <a:cubicBezTo>
                    <a:pt x="340066" y="890507"/>
                    <a:pt x="338618" y="863506"/>
                    <a:pt x="339081" y="836447"/>
                  </a:cubicBezTo>
                  <a:cubicBezTo>
                    <a:pt x="338502" y="763730"/>
                    <a:pt x="340413" y="690955"/>
                    <a:pt x="338560" y="618238"/>
                  </a:cubicBezTo>
                  <a:cubicBezTo>
                    <a:pt x="336185" y="593150"/>
                    <a:pt x="338791" y="560760"/>
                    <a:pt x="317188" y="543436"/>
                  </a:cubicBezTo>
                  <a:cubicBezTo>
                    <a:pt x="311455" y="540712"/>
                    <a:pt x="305257" y="539843"/>
                    <a:pt x="298944" y="539843"/>
                  </a:cubicBezTo>
                  <a:cubicBezTo>
                    <a:pt x="293848" y="539843"/>
                    <a:pt x="288577" y="540423"/>
                    <a:pt x="283423" y="540944"/>
                  </a:cubicBezTo>
                  <a:cubicBezTo>
                    <a:pt x="276820" y="541639"/>
                    <a:pt x="270275" y="542335"/>
                    <a:pt x="263962" y="541929"/>
                  </a:cubicBezTo>
                  <a:cubicBezTo>
                    <a:pt x="226432" y="541929"/>
                    <a:pt x="188902" y="544189"/>
                    <a:pt x="151835" y="550562"/>
                  </a:cubicBezTo>
                  <a:cubicBezTo>
                    <a:pt x="129653" y="552706"/>
                    <a:pt x="125077" y="565222"/>
                    <a:pt x="124266" y="585154"/>
                  </a:cubicBezTo>
                  <a:cubicBezTo>
                    <a:pt x="121371" y="610416"/>
                    <a:pt x="118822" y="635737"/>
                    <a:pt x="114131" y="660826"/>
                  </a:cubicBezTo>
                  <a:cubicBezTo>
                    <a:pt x="107181" y="702138"/>
                    <a:pt x="101273" y="743682"/>
                    <a:pt x="94902" y="785053"/>
                  </a:cubicBezTo>
                  <a:cubicBezTo>
                    <a:pt x="90037" y="816399"/>
                    <a:pt x="88705" y="848267"/>
                    <a:pt x="76369" y="878107"/>
                  </a:cubicBezTo>
                  <a:cubicBezTo>
                    <a:pt x="66581" y="904123"/>
                    <a:pt x="37043" y="940452"/>
                    <a:pt x="7679" y="917855"/>
                  </a:cubicBezTo>
                  <a:cubicBezTo>
                    <a:pt x="-3383" y="905108"/>
                    <a:pt x="671" y="886393"/>
                    <a:pt x="961" y="870864"/>
                  </a:cubicBezTo>
                  <a:cubicBezTo>
                    <a:pt x="2872" y="840271"/>
                    <a:pt x="8085" y="809910"/>
                    <a:pt x="11328" y="779432"/>
                  </a:cubicBezTo>
                  <a:cubicBezTo>
                    <a:pt x="13818" y="748202"/>
                    <a:pt x="15672" y="716855"/>
                    <a:pt x="21695" y="686030"/>
                  </a:cubicBezTo>
                  <a:cubicBezTo>
                    <a:pt x="43472" y="545927"/>
                    <a:pt x="74689" y="407562"/>
                    <a:pt x="100405" y="268039"/>
                  </a:cubicBezTo>
                  <a:cubicBezTo>
                    <a:pt x="110772" y="209923"/>
                    <a:pt x="116158" y="150591"/>
                    <a:pt x="133186" y="93866"/>
                  </a:cubicBezTo>
                  <a:cubicBezTo>
                    <a:pt x="140078" y="66865"/>
                    <a:pt x="151719" y="41718"/>
                    <a:pt x="175986" y="26248"/>
                  </a:cubicBezTo>
                  <a:cubicBezTo>
                    <a:pt x="255796" y="-19990"/>
                    <a:pt x="403659" y="-2665"/>
                    <a:pt x="472580" y="58811"/>
                  </a:cubicBezTo>
                  <a:cubicBezTo>
                    <a:pt x="510805" y="95314"/>
                    <a:pt x="552274" y="135120"/>
                    <a:pt x="563742" y="188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16666205" y="3705725"/>
              <a:ext cx="359449" cy="780861"/>
            </a:xfrm>
            <a:custGeom>
              <a:rect b="b" l="l" r="r" t="t"/>
              <a:pathLst>
                <a:path extrusionOk="0" h="780861" w="359449">
                  <a:moveTo>
                    <a:pt x="344157" y="37372"/>
                  </a:moveTo>
                  <a:cubicBezTo>
                    <a:pt x="353482" y="43225"/>
                    <a:pt x="366513" y="54118"/>
                    <a:pt x="354814" y="64663"/>
                  </a:cubicBezTo>
                  <a:cubicBezTo>
                    <a:pt x="339176" y="74919"/>
                    <a:pt x="319369" y="72195"/>
                    <a:pt x="301588" y="71848"/>
                  </a:cubicBezTo>
                  <a:cubicBezTo>
                    <a:pt x="277379" y="70341"/>
                    <a:pt x="253111" y="63678"/>
                    <a:pt x="228670" y="62577"/>
                  </a:cubicBezTo>
                  <a:cubicBezTo>
                    <a:pt x="178977" y="59159"/>
                    <a:pt x="135482" y="87956"/>
                    <a:pt x="124883" y="137554"/>
                  </a:cubicBezTo>
                  <a:cubicBezTo>
                    <a:pt x="116543" y="188658"/>
                    <a:pt x="138204" y="242834"/>
                    <a:pt x="181062" y="272442"/>
                  </a:cubicBezTo>
                  <a:cubicBezTo>
                    <a:pt x="216276" y="301065"/>
                    <a:pt x="278479" y="308366"/>
                    <a:pt x="256992" y="368393"/>
                  </a:cubicBezTo>
                  <a:cubicBezTo>
                    <a:pt x="244134" y="400493"/>
                    <a:pt x="201855" y="398523"/>
                    <a:pt x="177645" y="418107"/>
                  </a:cubicBezTo>
                  <a:cubicBezTo>
                    <a:pt x="118049" y="461680"/>
                    <a:pt x="108724" y="544942"/>
                    <a:pt x="153726" y="602536"/>
                  </a:cubicBezTo>
                  <a:cubicBezTo>
                    <a:pt x="173128" y="630348"/>
                    <a:pt x="201739" y="650512"/>
                    <a:pt x="231972" y="665055"/>
                  </a:cubicBezTo>
                  <a:cubicBezTo>
                    <a:pt x="249289" y="673688"/>
                    <a:pt x="267822" y="680583"/>
                    <a:pt x="283113" y="692635"/>
                  </a:cubicBezTo>
                  <a:cubicBezTo>
                    <a:pt x="299156" y="705846"/>
                    <a:pt x="303789" y="730355"/>
                    <a:pt x="293711" y="748491"/>
                  </a:cubicBezTo>
                  <a:cubicBezTo>
                    <a:pt x="275815" y="770335"/>
                    <a:pt x="243961" y="776419"/>
                    <a:pt x="217203" y="780359"/>
                  </a:cubicBezTo>
                  <a:cubicBezTo>
                    <a:pt x="154594" y="785632"/>
                    <a:pt x="95113" y="748839"/>
                    <a:pt x="62680" y="696459"/>
                  </a:cubicBezTo>
                  <a:cubicBezTo>
                    <a:pt x="35864" y="656480"/>
                    <a:pt x="14840" y="611227"/>
                    <a:pt x="9222" y="563020"/>
                  </a:cubicBezTo>
                  <a:cubicBezTo>
                    <a:pt x="-392" y="479584"/>
                    <a:pt x="15593" y="411560"/>
                    <a:pt x="94708" y="370016"/>
                  </a:cubicBezTo>
                  <a:cubicBezTo>
                    <a:pt x="105249" y="364917"/>
                    <a:pt x="112199" y="350953"/>
                    <a:pt x="102585" y="341566"/>
                  </a:cubicBezTo>
                  <a:cubicBezTo>
                    <a:pt x="91523" y="333397"/>
                    <a:pt x="80287" y="330615"/>
                    <a:pt x="67777" y="322851"/>
                  </a:cubicBezTo>
                  <a:cubicBezTo>
                    <a:pt x="3315" y="289303"/>
                    <a:pt x="-4099" y="243529"/>
                    <a:pt x="1519" y="176201"/>
                  </a:cubicBezTo>
                  <a:cubicBezTo>
                    <a:pt x="2504" y="128631"/>
                    <a:pt x="32158" y="88825"/>
                    <a:pt x="61348" y="53654"/>
                  </a:cubicBezTo>
                  <a:cubicBezTo>
                    <a:pt x="94534" y="15413"/>
                    <a:pt x="158822" y="0"/>
                    <a:pt x="218709" y="0"/>
                  </a:cubicBezTo>
                  <a:cubicBezTo>
                    <a:pt x="250158" y="0"/>
                    <a:pt x="280390" y="4288"/>
                    <a:pt x="304252" y="11646"/>
                  </a:cubicBezTo>
                  <a:cubicBezTo>
                    <a:pt x="305410" y="15355"/>
                    <a:pt x="308191" y="18483"/>
                    <a:pt x="311897" y="20164"/>
                  </a:cubicBezTo>
                  <a:cubicBezTo>
                    <a:pt x="323307" y="24857"/>
                    <a:pt x="334138" y="30419"/>
                    <a:pt x="344157" y="37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17138659" y="3590978"/>
              <a:ext cx="164023" cy="571443"/>
            </a:xfrm>
            <a:custGeom>
              <a:rect b="b" l="l" r="r" t="t"/>
              <a:pathLst>
                <a:path extrusionOk="0" h="571443" w="164023">
                  <a:moveTo>
                    <a:pt x="163952" y="44927"/>
                  </a:moveTo>
                  <a:cubicBezTo>
                    <a:pt x="164357" y="67872"/>
                    <a:pt x="163025" y="88152"/>
                    <a:pt x="160072" y="111734"/>
                  </a:cubicBezTo>
                  <a:cubicBezTo>
                    <a:pt x="139859" y="219158"/>
                    <a:pt x="109973" y="325944"/>
                    <a:pt x="84548" y="432383"/>
                  </a:cubicBezTo>
                  <a:cubicBezTo>
                    <a:pt x="75223" y="463904"/>
                    <a:pt x="62481" y="565012"/>
                    <a:pt x="27036" y="571443"/>
                  </a:cubicBezTo>
                  <a:cubicBezTo>
                    <a:pt x="-10321" y="570400"/>
                    <a:pt x="2016" y="476940"/>
                    <a:pt x="1726" y="450171"/>
                  </a:cubicBezTo>
                  <a:cubicBezTo>
                    <a:pt x="7634" y="364881"/>
                    <a:pt x="24256" y="280866"/>
                    <a:pt x="43311" y="197604"/>
                  </a:cubicBezTo>
                  <a:cubicBezTo>
                    <a:pt x="55879" y="136011"/>
                    <a:pt x="68273" y="74014"/>
                    <a:pt x="81015" y="12248"/>
                  </a:cubicBezTo>
                  <a:cubicBezTo>
                    <a:pt x="85532" y="6106"/>
                    <a:pt x="91845" y="-1658"/>
                    <a:pt x="100301" y="312"/>
                  </a:cubicBezTo>
                  <a:cubicBezTo>
                    <a:pt x="120746" y="1471"/>
                    <a:pt x="142754" y="6454"/>
                    <a:pt x="156597" y="22735"/>
                  </a:cubicBezTo>
                  <a:cubicBezTo>
                    <a:pt x="162041" y="28819"/>
                    <a:pt x="163315" y="37105"/>
                    <a:pt x="163952" y="44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17130539" y="4343373"/>
              <a:ext cx="103284" cy="124458"/>
            </a:xfrm>
            <a:custGeom>
              <a:rect b="b" l="l" r="r" t="t"/>
              <a:pathLst>
                <a:path extrusionOk="0" h="124458" w="103284">
                  <a:moveTo>
                    <a:pt x="96490" y="11299"/>
                  </a:moveTo>
                  <a:cubicBezTo>
                    <a:pt x="104309" y="21149"/>
                    <a:pt x="103266" y="35055"/>
                    <a:pt x="103208" y="46991"/>
                  </a:cubicBezTo>
                  <a:cubicBezTo>
                    <a:pt x="101413" y="79090"/>
                    <a:pt x="88034" y="121040"/>
                    <a:pt x="50793" y="124459"/>
                  </a:cubicBezTo>
                  <a:cubicBezTo>
                    <a:pt x="8340" y="124459"/>
                    <a:pt x="-9035" y="93981"/>
                    <a:pt x="4518" y="55276"/>
                  </a:cubicBezTo>
                  <a:cubicBezTo>
                    <a:pt x="12916" y="25900"/>
                    <a:pt x="39326" y="0"/>
                    <a:pt x="69964" y="0"/>
                  </a:cubicBezTo>
                  <a:cubicBezTo>
                    <a:pt x="75466" y="0"/>
                    <a:pt x="81084" y="811"/>
                    <a:pt x="86760" y="2607"/>
                  </a:cubicBezTo>
                  <a:cubicBezTo>
                    <a:pt x="89019" y="6374"/>
                    <a:pt x="93652" y="7938"/>
                    <a:pt x="96490" y="11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15637791" y="3842120"/>
              <a:ext cx="457198" cy="840849"/>
            </a:xfrm>
            <a:custGeom>
              <a:rect b="b" l="l" r="r" t="t"/>
              <a:pathLst>
                <a:path extrusionOk="0" h="840849" w="457198">
                  <a:moveTo>
                    <a:pt x="416186" y="27522"/>
                  </a:moveTo>
                  <a:cubicBezTo>
                    <a:pt x="452269" y="38473"/>
                    <a:pt x="480706" y="82393"/>
                    <a:pt x="428870" y="94155"/>
                  </a:cubicBezTo>
                  <a:cubicBezTo>
                    <a:pt x="404024" y="97516"/>
                    <a:pt x="379120" y="94735"/>
                    <a:pt x="354215" y="91953"/>
                  </a:cubicBezTo>
                  <a:cubicBezTo>
                    <a:pt x="324504" y="88593"/>
                    <a:pt x="294850" y="85232"/>
                    <a:pt x="265370" y="92475"/>
                  </a:cubicBezTo>
                  <a:cubicBezTo>
                    <a:pt x="204036" y="106729"/>
                    <a:pt x="194943" y="181647"/>
                    <a:pt x="205890" y="233911"/>
                  </a:cubicBezTo>
                  <a:cubicBezTo>
                    <a:pt x="213766" y="273137"/>
                    <a:pt x="238265" y="307960"/>
                    <a:pt x="264502" y="337453"/>
                  </a:cubicBezTo>
                  <a:cubicBezTo>
                    <a:pt x="278344" y="351764"/>
                    <a:pt x="293808" y="364280"/>
                    <a:pt x="308808" y="377316"/>
                  </a:cubicBezTo>
                  <a:cubicBezTo>
                    <a:pt x="320160" y="388789"/>
                    <a:pt x="338520" y="402811"/>
                    <a:pt x="341068" y="420657"/>
                  </a:cubicBezTo>
                  <a:cubicBezTo>
                    <a:pt x="341068" y="425929"/>
                    <a:pt x="340605" y="432187"/>
                    <a:pt x="337188" y="436359"/>
                  </a:cubicBezTo>
                  <a:cubicBezTo>
                    <a:pt x="329658" y="439546"/>
                    <a:pt x="321318" y="439372"/>
                    <a:pt x="313036" y="439256"/>
                  </a:cubicBezTo>
                  <a:cubicBezTo>
                    <a:pt x="308866" y="439198"/>
                    <a:pt x="304696" y="439140"/>
                    <a:pt x="300642" y="439488"/>
                  </a:cubicBezTo>
                  <a:cubicBezTo>
                    <a:pt x="228361" y="443833"/>
                    <a:pt x="115481" y="448005"/>
                    <a:pt x="110210" y="542450"/>
                  </a:cubicBezTo>
                  <a:cubicBezTo>
                    <a:pt x="108762" y="581619"/>
                    <a:pt x="111890" y="622120"/>
                    <a:pt x="125964" y="659029"/>
                  </a:cubicBezTo>
                  <a:cubicBezTo>
                    <a:pt x="139748" y="695764"/>
                    <a:pt x="165116" y="726647"/>
                    <a:pt x="189731" y="756661"/>
                  </a:cubicBezTo>
                  <a:cubicBezTo>
                    <a:pt x="200445" y="769698"/>
                    <a:pt x="212550" y="782677"/>
                    <a:pt x="215388" y="799943"/>
                  </a:cubicBezTo>
                  <a:cubicBezTo>
                    <a:pt x="220137" y="823410"/>
                    <a:pt x="214230" y="838590"/>
                    <a:pt x="188456" y="840792"/>
                  </a:cubicBezTo>
                  <a:cubicBezTo>
                    <a:pt x="140096" y="842472"/>
                    <a:pt x="102392" y="807012"/>
                    <a:pt x="72854" y="772653"/>
                  </a:cubicBezTo>
                  <a:cubicBezTo>
                    <a:pt x="56058" y="752605"/>
                    <a:pt x="38683" y="732499"/>
                    <a:pt x="26520" y="709149"/>
                  </a:cubicBezTo>
                  <a:cubicBezTo>
                    <a:pt x="14705" y="682843"/>
                    <a:pt x="6886" y="654683"/>
                    <a:pt x="1674" y="626408"/>
                  </a:cubicBezTo>
                  <a:cubicBezTo>
                    <a:pt x="-1628" y="600160"/>
                    <a:pt x="747" y="573507"/>
                    <a:pt x="2079" y="547201"/>
                  </a:cubicBezTo>
                  <a:cubicBezTo>
                    <a:pt x="3527" y="522866"/>
                    <a:pt x="9261" y="498936"/>
                    <a:pt x="18470" y="476339"/>
                  </a:cubicBezTo>
                  <a:cubicBezTo>
                    <a:pt x="34687" y="430391"/>
                    <a:pt x="79341" y="400899"/>
                    <a:pt x="123995" y="386355"/>
                  </a:cubicBezTo>
                  <a:cubicBezTo>
                    <a:pt x="163089" y="369900"/>
                    <a:pt x="129902" y="347303"/>
                    <a:pt x="116639" y="325690"/>
                  </a:cubicBezTo>
                  <a:cubicBezTo>
                    <a:pt x="77371" y="261201"/>
                    <a:pt x="50672" y="173709"/>
                    <a:pt x="96600" y="105744"/>
                  </a:cubicBezTo>
                  <a:cubicBezTo>
                    <a:pt x="143223" y="29376"/>
                    <a:pt x="201082" y="0"/>
                    <a:pt x="277938" y="0"/>
                  </a:cubicBezTo>
                  <a:cubicBezTo>
                    <a:pt x="295198" y="0"/>
                    <a:pt x="313500" y="1506"/>
                    <a:pt x="332786" y="4288"/>
                  </a:cubicBezTo>
                  <a:cubicBezTo>
                    <a:pt x="334929" y="7417"/>
                    <a:pt x="338230" y="9676"/>
                    <a:pt x="342111" y="10082"/>
                  </a:cubicBezTo>
                  <a:cubicBezTo>
                    <a:pt x="367189" y="12863"/>
                    <a:pt x="393020" y="16861"/>
                    <a:pt x="416186" y="275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15075023" y="3911244"/>
              <a:ext cx="481086" cy="897806"/>
            </a:xfrm>
            <a:custGeom>
              <a:rect b="b" l="l" r="r" t="t"/>
              <a:pathLst>
                <a:path extrusionOk="0" h="897806" w="481086">
                  <a:moveTo>
                    <a:pt x="458740" y="0"/>
                  </a:moveTo>
                  <a:cubicBezTo>
                    <a:pt x="495634" y="25378"/>
                    <a:pt x="475884" y="151923"/>
                    <a:pt x="475189" y="196422"/>
                  </a:cubicBezTo>
                  <a:cubicBezTo>
                    <a:pt x="468007" y="275107"/>
                    <a:pt x="464127" y="353966"/>
                    <a:pt x="452312" y="432187"/>
                  </a:cubicBezTo>
                  <a:cubicBezTo>
                    <a:pt x="441018" y="530514"/>
                    <a:pt x="440381" y="630174"/>
                    <a:pt x="422079" y="727632"/>
                  </a:cubicBezTo>
                  <a:cubicBezTo>
                    <a:pt x="416577" y="751156"/>
                    <a:pt x="393294" y="853771"/>
                    <a:pt x="357443" y="810952"/>
                  </a:cubicBezTo>
                  <a:cubicBezTo>
                    <a:pt x="346381" y="789224"/>
                    <a:pt x="349683" y="763556"/>
                    <a:pt x="349219" y="739916"/>
                  </a:cubicBezTo>
                  <a:cubicBezTo>
                    <a:pt x="349972" y="700573"/>
                    <a:pt x="353737" y="661289"/>
                    <a:pt x="354605" y="621888"/>
                  </a:cubicBezTo>
                  <a:cubicBezTo>
                    <a:pt x="353331" y="598712"/>
                    <a:pt x="366652" y="522924"/>
                    <a:pt x="329469" y="527501"/>
                  </a:cubicBezTo>
                  <a:cubicBezTo>
                    <a:pt x="312384" y="527733"/>
                    <a:pt x="295472" y="525937"/>
                    <a:pt x="278560" y="524141"/>
                  </a:cubicBezTo>
                  <a:cubicBezTo>
                    <a:pt x="248559" y="521649"/>
                    <a:pt x="218616" y="526169"/>
                    <a:pt x="188673" y="528081"/>
                  </a:cubicBezTo>
                  <a:cubicBezTo>
                    <a:pt x="157745" y="530572"/>
                    <a:pt x="103071" y="524836"/>
                    <a:pt x="99654" y="567076"/>
                  </a:cubicBezTo>
                  <a:cubicBezTo>
                    <a:pt x="96411" y="610358"/>
                    <a:pt x="92009" y="653467"/>
                    <a:pt x="87550" y="696575"/>
                  </a:cubicBezTo>
                  <a:cubicBezTo>
                    <a:pt x="82511" y="736439"/>
                    <a:pt x="75908" y="886392"/>
                    <a:pt x="34266" y="897807"/>
                  </a:cubicBezTo>
                  <a:cubicBezTo>
                    <a:pt x="-21045" y="891085"/>
                    <a:pt x="6755" y="656364"/>
                    <a:pt x="8666" y="608620"/>
                  </a:cubicBezTo>
                  <a:cubicBezTo>
                    <a:pt x="20597" y="440183"/>
                    <a:pt x="49324" y="273659"/>
                    <a:pt x="74055" y="106845"/>
                  </a:cubicBezTo>
                  <a:cubicBezTo>
                    <a:pt x="79036" y="78163"/>
                    <a:pt x="94094" y="49077"/>
                    <a:pt x="120910" y="34939"/>
                  </a:cubicBezTo>
                  <a:cubicBezTo>
                    <a:pt x="127397" y="31984"/>
                    <a:pt x="135910" y="30304"/>
                    <a:pt x="144482" y="30304"/>
                  </a:cubicBezTo>
                  <a:cubicBezTo>
                    <a:pt x="161336" y="30304"/>
                    <a:pt x="178653" y="36967"/>
                    <a:pt x="181839" y="53712"/>
                  </a:cubicBezTo>
                  <a:cubicBezTo>
                    <a:pt x="188152" y="135120"/>
                    <a:pt x="170892" y="217108"/>
                    <a:pt x="160062" y="297936"/>
                  </a:cubicBezTo>
                  <a:cubicBezTo>
                    <a:pt x="156587" y="335367"/>
                    <a:pt x="136142" y="411676"/>
                    <a:pt x="157050" y="442269"/>
                  </a:cubicBezTo>
                  <a:cubicBezTo>
                    <a:pt x="162147" y="449106"/>
                    <a:pt x="171124" y="450845"/>
                    <a:pt x="179117" y="449280"/>
                  </a:cubicBezTo>
                  <a:cubicBezTo>
                    <a:pt x="190758" y="448237"/>
                    <a:pt x="202341" y="446731"/>
                    <a:pt x="213867" y="444992"/>
                  </a:cubicBezTo>
                  <a:cubicBezTo>
                    <a:pt x="246416" y="438329"/>
                    <a:pt x="354490" y="433172"/>
                    <a:pt x="362308" y="397306"/>
                  </a:cubicBezTo>
                  <a:cubicBezTo>
                    <a:pt x="367926" y="365670"/>
                    <a:pt x="368506" y="333281"/>
                    <a:pt x="372618" y="301413"/>
                  </a:cubicBezTo>
                  <a:cubicBezTo>
                    <a:pt x="378757" y="255117"/>
                    <a:pt x="387676" y="210676"/>
                    <a:pt x="397290" y="164728"/>
                  </a:cubicBezTo>
                  <a:cubicBezTo>
                    <a:pt x="408932" y="122547"/>
                    <a:pt x="426017" y="25321"/>
                    <a:pt x="458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14462103" y="3738154"/>
              <a:ext cx="881415" cy="854253"/>
            </a:xfrm>
            <a:custGeom>
              <a:rect b="b" l="l" r="r" t="t"/>
              <a:pathLst>
                <a:path extrusionOk="0" h="854253" w="881415">
                  <a:moveTo>
                    <a:pt x="796439" y="1061"/>
                  </a:moveTo>
                  <a:cubicBezTo>
                    <a:pt x="825687" y="-271"/>
                    <a:pt x="910594" y="5871"/>
                    <a:pt x="871152" y="51471"/>
                  </a:cubicBezTo>
                  <a:cubicBezTo>
                    <a:pt x="845958" y="80731"/>
                    <a:pt x="806516" y="91914"/>
                    <a:pt x="770260" y="100663"/>
                  </a:cubicBezTo>
                  <a:cubicBezTo>
                    <a:pt x="733251" y="109934"/>
                    <a:pt x="694563" y="106921"/>
                    <a:pt x="657554" y="115786"/>
                  </a:cubicBezTo>
                  <a:cubicBezTo>
                    <a:pt x="626278" y="123087"/>
                    <a:pt x="594829" y="130387"/>
                    <a:pt x="564075" y="139542"/>
                  </a:cubicBezTo>
                  <a:cubicBezTo>
                    <a:pt x="530947" y="160169"/>
                    <a:pt x="530483" y="205654"/>
                    <a:pt x="525734" y="240419"/>
                  </a:cubicBezTo>
                  <a:cubicBezTo>
                    <a:pt x="516525" y="318872"/>
                    <a:pt x="498050" y="396050"/>
                    <a:pt x="492142" y="474851"/>
                  </a:cubicBezTo>
                  <a:cubicBezTo>
                    <a:pt x="480675" y="568543"/>
                    <a:pt x="465848" y="661133"/>
                    <a:pt x="443782" y="753145"/>
                  </a:cubicBezTo>
                  <a:cubicBezTo>
                    <a:pt x="436484" y="777133"/>
                    <a:pt x="425885" y="800020"/>
                    <a:pt x="415113" y="822617"/>
                  </a:cubicBezTo>
                  <a:cubicBezTo>
                    <a:pt x="408568" y="836986"/>
                    <a:pt x="399822" y="851414"/>
                    <a:pt x="382969" y="854253"/>
                  </a:cubicBezTo>
                  <a:cubicBezTo>
                    <a:pt x="349145" y="848807"/>
                    <a:pt x="353083" y="802511"/>
                    <a:pt x="349492" y="776090"/>
                  </a:cubicBezTo>
                  <a:cubicBezTo>
                    <a:pt x="345902" y="721914"/>
                    <a:pt x="346075" y="664494"/>
                    <a:pt x="346191" y="609681"/>
                  </a:cubicBezTo>
                  <a:cubicBezTo>
                    <a:pt x="345670" y="493160"/>
                    <a:pt x="348971" y="376697"/>
                    <a:pt x="346539" y="260119"/>
                  </a:cubicBezTo>
                  <a:cubicBezTo>
                    <a:pt x="343990" y="227903"/>
                    <a:pt x="362929" y="189893"/>
                    <a:pt x="317406" y="189893"/>
                  </a:cubicBezTo>
                  <a:cubicBezTo>
                    <a:pt x="316016" y="189893"/>
                    <a:pt x="314568" y="189893"/>
                    <a:pt x="313005" y="190009"/>
                  </a:cubicBezTo>
                  <a:cubicBezTo>
                    <a:pt x="240319" y="191052"/>
                    <a:pt x="164795" y="183056"/>
                    <a:pt x="94136" y="163124"/>
                  </a:cubicBezTo>
                  <a:cubicBezTo>
                    <a:pt x="68826" y="151362"/>
                    <a:pt x="38362" y="147654"/>
                    <a:pt x="16932" y="129286"/>
                  </a:cubicBezTo>
                  <a:cubicBezTo>
                    <a:pt x="-27838" y="79225"/>
                    <a:pt x="25620" y="50312"/>
                    <a:pt x="68073" y="30496"/>
                  </a:cubicBezTo>
                  <a:cubicBezTo>
                    <a:pt x="115276" y="18965"/>
                    <a:pt x="164042" y="20414"/>
                    <a:pt x="212113" y="14620"/>
                  </a:cubicBezTo>
                  <a:cubicBezTo>
                    <a:pt x="298120" y="4712"/>
                    <a:pt x="384648" y="-329"/>
                    <a:pt x="471350" y="18"/>
                  </a:cubicBezTo>
                  <a:cubicBezTo>
                    <a:pt x="519885" y="192"/>
                    <a:pt x="568419" y="134"/>
                    <a:pt x="616954" y="76"/>
                  </a:cubicBezTo>
                  <a:cubicBezTo>
                    <a:pt x="647302" y="76"/>
                    <a:pt x="677651" y="18"/>
                    <a:pt x="707942" y="76"/>
                  </a:cubicBezTo>
                  <a:cubicBezTo>
                    <a:pt x="737479" y="-213"/>
                    <a:pt x="766959" y="366"/>
                    <a:pt x="796439" y="10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14"/>
          <p:cNvPicPr preferRelativeResize="0"/>
          <p:nvPr/>
        </p:nvPicPr>
        <p:blipFill rotWithShape="1">
          <a:blip r:embed="rId3">
            <a:alphaModFix/>
          </a:blip>
          <a:srcRect b="0" l="0" r="0" t="16763"/>
          <a:stretch/>
        </p:blipFill>
        <p:spPr>
          <a:xfrm>
            <a:off x="5024389" y="0"/>
            <a:ext cx="4119613" cy="51434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14"/>
          <p:cNvGrpSpPr/>
          <p:nvPr/>
        </p:nvGrpSpPr>
        <p:grpSpPr>
          <a:xfrm>
            <a:off x="782423" y="889538"/>
            <a:ext cx="3459488" cy="3339351"/>
            <a:chOff x="0" y="-82"/>
            <a:chExt cx="9225300" cy="8904937"/>
          </a:xfrm>
        </p:grpSpPr>
        <p:sp>
          <p:nvSpPr>
            <p:cNvPr id="476" name="Google Shape;476;p14"/>
            <p:cNvSpPr txBox="1"/>
            <p:nvPr/>
          </p:nvSpPr>
          <p:spPr>
            <a:xfrm>
              <a:off x="0" y="4827794"/>
              <a:ext cx="92253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accent6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Hello there!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477" name="Google Shape;477;p14"/>
            <p:cNvSpPr txBox="1"/>
            <p:nvPr/>
          </p:nvSpPr>
          <p:spPr>
            <a:xfrm>
              <a:off x="0" y="6872955"/>
              <a:ext cx="92253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I'm </a:t>
              </a:r>
              <a:r>
                <a:rPr b="1"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Rain</a:t>
              </a: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, and I'll be sharing with you my beautiful ideas. Follow me at </a:t>
              </a:r>
              <a:r>
                <a:rPr b="1" lang="en" sz="1500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@reallygreatsite</a:t>
              </a: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 to learn more. </a:t>
              </a:r>
              <a:endParaRPr sz="700">
                <a:solidFill>
                  <a:schemeClr val="accent6"/>
                </a:solidFill>
              </a:endParaRPr>
            </a:p>
          </p:txBody>
        </p:sp>
        <p:grpSp>
          <p:nvGrpSpPr>
            <p:cNvPr id="478" name="Google Shape;478;p14"/>
            <p:cNvGrpSpPr/>
            <p:nvPr/>
          </p:nvGrpSpPr>
          <p:grpSpPr>
            <a:xfrm>
              <a:off x="3070903" y="-81"/>
              <a:ext cx="3082831" cy="4106635"/>
              <a:chOff x="3070902" y="-82"/>
              <a:chExt cx="3082831" cy="4106635"/>
            </a:xfrm>
          </p:grpSpPr>
          <p:sp>
            <p:nvSpPr>
              <p:cNvPr id="479" name="Google Shape;479;p14"/>
              <p:cNvSpPr/>
              <p:nvPr/>
            </p:nvSpPr>
            <p:spPr>
              <a:xfrm>
                <a:off x="3070902" y="1444681"/>
                <a:ext cx="3082831" cy="2661872"/>
              </a:xfrm>
              <a:custGeom>
                <a:rect b="b" l="l" r="r" t="t"/>
                <a:pathLst>
                  <a:path extrusionOk="0" h="2661872" w="3082831">
                    <a:moveTo>
                      <a:pt x="2979971" y="1020186"/>
                    </a:moveTo>
                    <a:cubicBezTo>
                      <a:pt x="2921504" y="944871"/>
                      <a:pt x="2844864" y="885161"/>
                      <a:pt x="2768964" y="828161"/>
                    </a:cubicBezTo>
                    <a:cubicBezTo>
                      <a:pt x="2688377" y="775432"/>
                      <a:pt x="2593646" y="748329"/>
                      <a:pt x="2502369" y="720322"/>
                    </a:cubicBezTo>
                    <a:cubicBezTo>
                      <a:pt x="2441106" y="699214"/>
                      <a:pt x="2376061" y="699542"/>
                      <a:pt x="2312825" y="688455"/>
                    </a:cubicBezTo>
                    <a:cubicBezTo>
                      <a:pt x="2281330" y="681391"/>
                      <a:pt x="2247779" y="668332"/>
                      <a:pt x="2224672" y="644924"/>
                    </a:cubicBezTo>
                    <a:cubicBezTo>
                      <a:pt x="2224590" y="603037"/>
                      <a:pt x="2224508" y="561150"/>
                      <a:pt x="2224590" y="519262"/>
                    </a:cubicBezTo>
                    <a:cubicBezTo>
                      <a:pt x="2225577" y="470722"/>
                      <a:pt x="2224014" y="422346"/>
                      <a:pt x="2217518" y="374217"/>
                    </a:cubicBezTo>
                    <a:cubicBezTo>
                      <a:pt x="2212666" y="338243"/>
                      <a:pt x="2208801" y="300791"/>
                      <a:pt x="2191697" y="268184"/>
                    </a:cubicBezTo>
                    <a:cubicBezTo>
                      <a:pt x="2160038" y="212745"/>
                      <a:pt x="2097049" y="183753"/>
                      <a:pt x="2042036" y="155910"/>
                    </a:cubicBezTo>
                    <a:cubicBezTo>
                      <a:pt x="1851587" y="65811"/>
                      <a:pt x="1638278" y="42239"/>
                      <a:pt x="1431383" y="16203"/>
                    </a:cubicBezTo>
                    <a:cubicBezTo>
                      <a:pt x="1314285" y="-59"/>
                      <a:pt x="1196282" y="23"/>
                      <a:pt x="1078362" y="105"/>
                    </a:cubicBezTo>
                    <a:cubicBezTo>
                      <a:pt x="1063725" y="187"/>
                      <a:pt x="1049170" y="187"/>
                      <a:pt x="1034615" y="187"/>
                    </a:cubicBezTo>
                    <a:cubicBezTo>
                      <a:pt x="906169" y="-224"/>
                      <a:pt x="776983" y="-1538"/>
                      <a:pt x="649688" y="17353"/>
                    </a:cubicBezTo>
                    <a:cubicBezTo>
                      <a:pt x="548379" y="30494"/>
                      <a:pt x="447563" y="48317"/>
                      <a:pt x="348473" y="72874"/>
                    </a:cubicBezTo>
                    <a:cubicBezTo>
                      <a:pt x="302259" y="84455"/>
                      <a:pt x="262541" y="113119"/>
                      <a:pt x="221014" y="135295"/>
                    </a:cubicBezTo>
                    <a:cubicBezTo>
                      <a:pt x="181214" y="156074"/>
                      <a:pt x="145361" y="183178"/>
                      <a:pt x="106959" y="206093"/>
                    </a:cubicBezTo>
                    <a:cubicBezTo>
                      <a:pt x="18642" y="250444"/>
                      <a:pt x="8034" y="320174"/>
                      <a:pt x="10337" y="410437"/>
                    </a:cubicBezTo>
                    <a:cubicBezTo>
                      <a:pt x="11241" y="568049"/>
                      <a:pt x="-12195" y="725907"/>
                      <a:pt x="8692" y="883108"/>
                    </a:cubicBezTo>
                    <a:cubicBezTo>
                      <a:pt x="22096" y="994643"/>
                      <a:pt x="24152" y="1107411"/>
                      <a:pt x="32539" y="1219439"/>
                    </a:cubicBezTo>
                    <a:cubicBezTo>
                      <a:pt x="38707" y="1294343"/>
                      <a:pt x="28263" y="1371383"/>
                      <a:pt x="47752" y="1444563"/>
                    </a:cubicBezTo>
                    <a:cubicBezTo>
                      <a:pt x="70119" y="1619504"/>
                      <a:pt x="76698" y="1798553"/>
                      <a:pt x="126283" y="1969059"/>
                    </a:cubicBezTo>
                    <a:cubicBezTo>
                      <a:pt x="156298" y="2100388"/>
                      <a:pt x="243217" y="2193362"/>
                      <a:pt x="353161" y="2260710"/>
                    </a:cubicBezTo>
                    <a:cubicBezTo>
                      <a:pt x="352338" y="2269252"/>
                      <a:pt x="353736" y="2279765"/>
                      <a:pt x="353819" y="2284939"/>
                    </a:cubicBezTo>
                    <a:cubicBezTo>
                      <a:pt x="355792" y="2326252"/>
                      <a:pt x="362042" y="2367482"/>
                      <a:pt x="377583" y="2406002"/>
                    </a:cubicBezTo>
                    <a:cubicBezTo>
                      <a:pt x="398388" y="2450928"/>
                      <a:pt x="485143" y="2470476"/>
                      <a:pt x="529383" y="2489448"/>
                    </a:cubicBezTo>
                    <a:cubicBezTo>
                      <a:pt x="573624" y="2505792"/>
                      <a:pt x="617124" y="2524601"/>
                      <a:pt x="662516" y="2537824"/>
                    </a:cubicBezTo>
                    <a:cubicBezTo>
                      <a:pt x="706181" y="2550555"/>
                      <a:pt x="751244" y="2557454"/>
                      <a:pt x="795321" y="2568952"/>
                    </a:cubicBezTo>
                    <a:cubicBezTo>
                      <a:pt x="843344" y="2582175"/>
                      <a:pt x="891532" y="2594742"/>
                      <a:pt x="940460" y="2604105"/>
                    </a:cubicBezTo>
                    <a:cubicBezTo>
                      <a:pt x="992348" y="2614864"/>
                      <a:pt x="1043989" y="2630387"/>
                      <a:pt x="1097029" y="2635643"/>
                    </a:cubicBezTo>
                    <a:cubicBezTo>
                      <a:pt x="1142010" y="2639339"/>
                      <a:pt x="1185921" y="2649524"/>
                      <a:pt x="1230737" y="2654123"/>
                    </a:cubicBezTo>
                    <a:cubicBezTo>
                      <a:pt x="1298825" y="2661351"/>
                      <a:pt x="1367160" y="2662254"/>
                      <a:pt x="1435577" y="2661762"/>
                    </a:cubicBezTo>
                    <a:cubicBezTo>
                      <a:pt x="1544863" y="2655602"/>
                      <a:pt x="1654395" y="2631290"/>
                      <a:pt x="1757432" y="2594659"/>
                    </a:cubicBezTo>
                    <a:cubicBezTo>
                      <a:pt x="1778401" y="2581025"/>
                      <a:pt x="1778565" y="2552033"/>
                      <a:pt x="1783581" y="2529939"/>
                    </a:cubicBezTo>
                    <a:cubicBezTo>
                      <a:pt x="1787857" y="2505218"/>
                      <a:pt x="1792627" y="2481728"/>
                      <a:pt x="1798876" y="2456842"/>
                    </a:cubicBezTo>
                    <a:cubicBezTo>
                      <a:pt x="1798876" y="2456760"/>
                      <a:pt x="1798876" y="2456595"/>
                      <a:pt x="1798876" y="2456513"/>
                    </a:cubicBezTo>
                    <a:cubicBezTo>
                      <a:pt x="1824862" y="2449204"/>
                      <a:pt x="1850436" y="2440333"/>
                      <a:pt x="1875434" y="2429163"/>
                    </a:cubicBezTo>
                    <a:cubicBezTo>
                      <a:pt x="1941548" y="2404359"/>
                      <a:pt x="1967205" y="2336518"/>
                      <a:pt x="1988996" y="2275083"/>
                    </a:cubicBezTo>
                    <a:cubicBezTo>
                      <a:pt x="2017284" y="2202725"/>
                      <a:pt x="2048614" y="2131434"/>
                      <a:pt x="2069665" y="2056530"/>
                    </a:cubicBezTo>
                    <a:cubicBezTo>
                      <a:pt x="2069994" y="2055462"/>
                      <a:pt x="2070241" y="2054394"/>
                      <a:pt x="2070570" y="2053326"/>
                    </a:cubicBezTo>
                    <a:cubicBezTo>
                      <a:pt x="2074928" y="2048070"/>
                      <a:pt x="2079369" y="2043224"/>
                      <a:pt x="2084138" y="2040185"/>
                    </a:cubicBezTo>
                    <a:cubicBezTo>
                      <a:pt x="2113001" y="2015874"/>
                      <a:pt x="2145319" y="1995916"/>
                      <a:pt x="2179116" y="1979079"/>
                    </a:cubicBezTo>
                    <a:cubicBezTo>
                      <a:pt x="2245888" y="1949265"/>
                      <a:pt x="2319321" y="1936863"/>
                      <a:pt x="2389218" y="1915755"/>
                    </a:cubicBezTo>
                    <a:cubicBezTo>
                      <a:pt x="2457635" y="1903189"/>
                      <a:pt x="2523831" y="1879042"/>
                      <a:pt x="2593728" y="1875264"/>
                    </a:cubicBezTo>
                    <a:cubicBezTo>
                      <a:pt x="2767813" y="1874771"/>
                      <a:pt x="2925286" y="1762168"/>
                      <a:pt x="3005215" y="1611373"/>
                    </a:cubicBezTo>
                    <a:cubicBezTo>
                      <a:pt x="3046496" y="1542793"/>
                      <a:pt x="3077415" y="1466164"/>
                      <a:pt x="3082102" y="1385510"/>
                    </a:cubicBezTo>
                    <a:cubicBezTo>
                      <a:pt x="3088187" y="1257137"/>
                      <a:pt x="3056364" y="1124905"/>
                      <a:pt x="2979971" y="1020186"/>
                    </a:cubicBezTo>
                    <a:close/>
                    <a:moveTo>
                      <a:pt x="2214969" y="1073983"/>
                    </a:moveTo>
                    <a:cubicBezTo>
                      <a:pt x="2280014" y="1042855"/>
                      <a:pt x="2377376" y="1042033"/>
                      <a:pt x="2444395" y="1064948"/>
                    </a:cubicBezTo>
                    <a:cubicBezTo>
                      <a:pt x="2505905" y="1089095"/>
                      <a:pt x="2567085" y="1114063"/>
                      <a:pt x="2625058" y="1146095"/>
                    </a:cubicBezTo>
                    <a:cubicBezTo>
                      <a:pt x="2674726" y="1171063"/>
                      <a:pt x="2719378" y="1208187"/>
                      <a:pt x="2740183" y="1260998"/>
                    </a:cubicBezTo>
                    <a:cubicBezTo>
                      <a:pt x="2766826" y="1360460"/>
                      <a:pt x="2719954" y="1433640"/>
                      <a:pt x="2636489" y="1484644"/>
                    </a:cubicBezTo>
                    <a:cubicBezTo>
                      <a:pt x="2552201" y="1551088"/>
                      <a:pt x="2445382" y="1577289"/>
                      <a:pt x="2340454" y="1591087"/>
                    </a:cubicBezTo>
                    <a:cubicBezTo>
                      <a:pt x="2300408" y="1596508"/>
                      <a:pt x="2258881" y="1599054"/>
                      <a:pt x="2218834" y="1592811"/>
                    </a:cubicBezTo>
                    <a:cubicBezTo>
                      <a:pt x="2205348" y="1590676"/>
                      <a:pt x="2194904" y="1581313"/>
                      <a:pt x="2181665" y="1578685"/>
                    </a:cubicBezTo>
                    <a:cubicBezTo>
                      <a:pt x="2181418" y="1578603"/>
                      <a:pt x="2181172" y="1578603"/>
                      <a:pt x="2181007" y="1578603"/>
                    </a:cubicBezTo>
                    <a:cubicBezTo>
                      <a:pt x="2178869" y="1576385"/>
                      <a:pt x="2176731" y="1574168"/>
                      <a:pt x="2174593" y="1572032"/>
                    </a:cubicBezTo>
                    <a:cubicBezTo>
                      <a:pt x="2173442" y="1570636"/>
                      <a:pt x="2172373" y="1569158"/>
                      <a:pt x="2171304" y="1567679"/>
                    </a:cubicBezTo>
                    <a:cubicBezTo>
                      <a:pt x="2194411" y="1404154"/>
                      <a:pt x="2206746" y="1239150"/>
                      <a:pt x="2214969" y="10739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>
                <a:off x="3855938" y="-82"/>
                <a:ext cx="210915" cy="1273683"/>
              </a:xfrm>
              <a:custGeom>
                <a:rect b="b" l="l" r="r" t="t"/>
                <a:pathLst>
                  <a:path extrusionOk="0" h="1273683" w="210915">
                    <a:moveTo>
                      <a:pt x="4857" y="1241263"/>
                    </a:moveTo>
                    <a:cubicBezTo>
                      <a:pt x="8558" y="1252351"/>
                      <a:pt x="9956" y="1267053"/>
                      <a:pt x="22208" y="1271898"/>
                    </a:cubicBezTo>
                    <a:cubicBezTo>
                      <a:pt x="37339" y="1279126"/>
                      <a:pt x="55841" y="1263110"/>
                      <a:pt x="50496" y="1247177"/>
                    </a:cubicBezTo>
                    <a:cubicBezTo>
                      <a:pt x="45973" y="1233871"/>
                      <a:pt x="42026" y="1220319"/>
                      <a:pt x="41039" y="1206275"/>
                    </a:cubicBezTo>
                    <a:cubicBezTo>
                      <a:pt x="39559" y="1155517"/>
                      <a:pt x="55923" y="1105991"/>
                      <a:pt x="74343" y="1059258"/>
                    </a:cubicBezTo>
                    <a:cubicBezTo>
                      <a:pt x="118501" y="945505"/>
                      <a:pt x="209039" y="845550"/>
                      <a:pt x="210848" y="718492"/>
                    </a:cubicBezTo>
                    <a:cubicBezTo>
                      <a:pt x="214713" y="491561"/>
                      <a:pt x="51400" y="549628"/>
                      <a:pt x="66449" y="358753"/>
                    </a:cubicBezTo>
                    <a:cubicBezTo>
                      <a:pt x="74836" y="234323"/>
                      <a:pt x="123106" y="109071"/>
                      <a:pt x="203693" y="13716"/>
                    </a:cubicBezTo>
                    <a:cubicBezTo>
                      <a:pt x="205338" y="14373"/>
                      <a:pt x="207558" y="13716"/>
                      <a:pt x="207805" y="11498"/>
                    </a:cubicBezTo>
                    <a:cubicBezTo>
                      <a:pt x="207887" y="11006"/>
                      <a:pt x="207887" y="10513"/>
                      <a:pt x="207970" y="10102"/>
                    </a:cubicBezTo>
                    <a:cubicBezTo>
                      <a:pt x="212328" y="7556"/>
                      <a:pt x="210436" y="493"/>
                      <a:pt x="205667" y="0"/>
                    </a:cubicBezTo>
                    <a:cubicBezTo>
                      <a:pt x="185931" y="2135"/>
                      <a:pt x="173268" y="22176"/>
                      <a:pt x="161262" y="36385"/>
                    </a:cubicBezTo>
                    <a:cubicBezTo>
                      <a:pt x="81004" y="144553"/>
                      <a:pt x="30020" y="278592"/>
                      <a:pt x="35036" y="414357"/>
                    </a:cubicBezTo>
                    <a:cubicBezTo>
                      <a:pt x="37092" y="457476"/>
                      <a:pt x="58966" y="498049"/>
                      <a:pt x="88322" y="528931"/>
                    </a:cubicBezTo>
                    <a:cubicBezTo>
                      <a:pt x="123518" y="563262"/>
                      <a:pt x="160028" y="599400"/>
                      <a:pt x="166360" y="651062"/>
                    </a:cubicBezTo>
                    <a:cubicBezTo>
                      <a:pt x="188892" y="753973"/>
                      <a:pt x="139553" y="851053"/>
                      <a:pt x="88569" y="937538"/>
                    </a:cubicBezTo>
                    <a:cubicBezTo>
                      <a:pt x="40628" y="1027884"/>
                      <a:pt x="-17263" y="1136380"/>
                      <a:pt x="4857" y="12412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>
                <a:off x="4292309" y="118972"/>
                <a:ext cx="193861" cy="1063816"/>
              </a:xfrm>
              <a:custGeom>
                <a:rect b="b" l="l" r="r" t="t"/>
                <a:pathLst>
                  <a:path extrusionOk="0" h="1063816" w="193861">
                    <a:moveTo>
                      <a:pt x="151180" y="495705"/>
                    </a:moveTo>
                    <a:cubicBezTo>
                      <a:pt x="174863" y="613729"/>
                      <a:pt x="94934" y="715244"/>
                      <a:pt x="53489" y="819141"/>
                    </a:cubicBezTo>
                    <a:cubicBezTo>
                      <a:pt x="24297" y="892896"/>
                      <a:pt x="10399" y="977246"/>
                      <a:pt x="45595" y="1051493"/>
                    </a:cubicBezTo>
                    <a:cubicBezTo>
                      <a:pt x="49624" y="1061759"/>
                      <a:pt x="62288" y="1066523"/>
                      <a:pt x="72238" y="1062252"/>
                    </a:cubicBezTo>
                    <a:cubicBezTo>
                      <a:pt x="100279" y="1048208"/>
                      <a:pt x="70346" y="1011002"/>
                      <a:pt x="68948" y="988169"/>
                    </a:cubicBezTo>
                    <a:cubicBezTo>
                      <a:pt x="60232" y="941354"/>
                      <a:pt x="71169" y="893060"/>
                      <a:pt x="86381" y="848791"/>
                    </a:cubicBezTo>
                    <a:cubicBezTo>
                      <a:pt x="110393" y="777911"/>
                      <a:pt x="154305" y="715408"/>
                      <a:pt x="176343" y="643789"/>
                    </a:cubicBezTo>
                    <a:cubicBezTo>
                      <a:pt x="204795" y="560179"/>
                      <a:pt x="204384" y="452257"/>
                      <a:pt x="131115" y="391479"/>
                    </a:cubicBezTo>
                    <a:cubicBezTo>
                      <a:pt x="96825" y="362651"/>
                      <a:pt x="48144" y="344910"/>
                      <a:pt x="33506" y="298670"/>
                    </a:cubicBezTo>
                    <a:cubicBezTo>
                      <a:pt x="10235" y="199783"/>
                      <a:pt x="60561" y="93011"/>
                      <a:pt x="114669" y="11864"/>
                    </a:cubicBezTo>
                    <a:cubicBezTo>
                      <a:pt x="119603" y="13918"/>
                      <a:pt x="121248" y="8579"/>
                      <a:pt x="121001" y="4308"/>
                    </a:cubicBezTo>
                    <a:cubicBezTo>
                      <a:pt x="121001" y="-127"/>
                      <a:pt x="114998" y="-866"/>
                      <a:pt x="111873" y="859"/>
                    </a:cubicBezTo>
                    <a:cubicBezTo>
                      <a:pt x="41154" y="69767"/>
                      <a:pt x="-28661" y="229104"/>
                      <a:pt x="12044" y="325445"/>
                    </a:cubicBezTo>
                    <a:cubicBezTo>
                      <a:pt x="45923" y="397475"/>
                      <a:pt x="138270" y="407248"/>
                      <a:pt x="151180" y="4957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4788033" y="103998"/>
                <a:ext cx="198667" cy="1083057"/>
              </a:xfrm>
              <a:custGeom>
                <a:rect b="b" l="l" r="r" t="t"/>
                <a:pathLst>
                  <a:path extrusionOk="0" h="1083057" w="198667">
                    <a:moveTo>
                      <a:pt x="152465" y="408013"/>
                    </a:moveTo>
                    <a:cubicBezTo>
                      <a:pt x="184042" y="520617"/>
                      <a:pt x="101152" y="622953"/>
                      <a:pt x="65381" y="724551"/>
                    </a:cubicBezTo>
                    <a:cubicBezTo>
                      <a:pt x="39643" y="799948"/>
                      <a:pt x="12013" y="878056"/>
                      <a:pt x="10039" y="958381"/>
                    </a:cubicBezTo>
                    <a:cubicBezTo>
                      <a:pt x="13740" y="994190"/>
                      <a:pt x="19578" y="1029754"/>
                      <a:pt x="21716" y="1065810"/>
                    </a:cubicBezTo>
                    <a:cubicBezTo>
                      <a:pt x="22621" y="1076651"/>
                      <a:pt x="33887" y="1084289"/>
                      <a:pt x="44330" y="1082893"/>
                    </a:cubicBezTo>
                    <a:cubicBezTo>
                      <a:pt x="53787" y="1081579"/>
                      <a:pt x="62092" y="1072873"/>
                      <a:pt x="61599" y="1063017"/>
                    </a:cubicBezTo>
                    <a:cubicBezTo>
                      <a:pt x="60530" y="1027536"/>
                      <a:pt x="56665" y="992219"/>
                      <a:pt x="51649" y="957149"/>
                    </a:cubicBezTo>
                    <a:cubicBezTo>
                      <a:pt x="52964" y="888486"/>
                      <a:pt x="76565" y="822041"/>
                      <a:pt x="96300" y="756911"/>
                    </a:cubicBezTo>
                    <a:cubicBezTo>
                      <a:pt x="135196" y="636341"/>
                      <a:pt x="269316" y="457868"/>
                      <a:pt x="150820" y="346578"/>
                    </a:cubicBezTo>
                    <a:cubicBezTo>
                      <a:pt x="65381" y="290072"/>
                      <a:pt x="-486" y="312247"/>
                      <a:pt x="35120" y="179768"/>
                    </a:cubicBezTo>
                    <a:cubicBezTo>
                      <a:pt x="54938" y="117758"/>
                      <a:pt x="81910" y="52053"/>
                      <a:pt x="131742" y="8030"/>
                    </a:cubicBezTo>
                    <a:cubicBezTo>
                      <a:pt x="132647" y="7783"/>
                      <a:pt x="133634" y="7455"/>
                      <a:pt x="134538" y="7208"/>
                    </a:cubicBezTo>
                    <a:cubicBezTo>
                      <a:pt x="139061" y="5894"/>
                      <a:pt x="137170" y="-1087"/>
                      <a:pt x="132647" y="145"/>
                    </a:cubicBezTo>
                    <a:cubicBezTo>
                      <a:pt x="68259" y="29548"/>
                      <a:pt x="-2871" y="188885"/>
                      <a:pt x="89" y="259026"/>
                    </a:cubicBezTo>
                    <a:cubicBezTo>
                      <a:pt x="1981" y="347646"/>
                      <a:pt x="127466" y="335080"/>
                      <a:pt x="152465" y="4080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14"/>
            <p:cNvGrpSpPr/>
            <p:nvPr/>
          </p:nvGrpSpPr>
          <p:grpSpPr>
            <a:xfrm>
              <a:off x="3070903" y="-82"/>
              <a:ext cx="3082831" cy="4106635"/>
              <a:chOff x="3070902" y="-82"/>
              <a:chExt cx="3082831" cy="4106635"/>
            </a:xfrm>
          </p:grpSpPr>
          <p:sp>
            <p:nvSpPr>
              <p:cNvPr id="484" name="Google Shape;484;p14"/>
              <p:cNvSpPr/>
              <p:nvPr/>
            </p:nvSpPr>
            <p:spPr>
              <a:xfrm>
                <a:off x="3346271" y="1770149"/>
                <a:ext cx="1625474" cy="456457"/>
              </a:xfrm>
              <a:custGeom>
                <a:rect b="b" l="l" r="r" t="t"/>
                <a:pathLst>
                  <a:path extrusionOk="0" h="456457" w="1625474">
                    <a:moveTo>
                      <a:pt x="1621363" y="241677"/>
                    </a:moveTo>
                    <a:cubicBezTo>
                      <a:pt x="1622432" y="243813"/>
                      <a:pt x="1623830" y="245702"/>
                      <a:pt x="1625474" y="247427"/>
                    </a:cubicBezTo>
                    <a:cubicBezTo>
                      <a:pt x="1541104" y="320524"/>
                      <a:pt x="1436588" y="370543"/>
                      <a:pt x="1332154" y="408570"/>
                    </a:cubicBezTo>
                    <a:cubicBezTo>
                      <a:pt x="1264230" y="427789"/>
                      <a:pt x="1193182" y="436741"/>
                      <a:pt x="1123614" y="448568"/>
                    </a:cubicBezTo>
                    <a:cubicBezTo>
                      <a:pt x="1050757" y="458835"/>
                      <a:pt x="976830" y="456699"/>
                      <a:pt x="903480" y="455139"/>
                    </a:cubicBezTo>
                    <a:cubicBezTo>
                      <a:pt x="743950" y="450047"/>
                      <a:pt x="584339" y="439616"/>
                      <a:pt x="427687" y="407174"/>
                    </a:cubicBezTo>
                    <a:cubicBezTo>
                      <a:pt x="291429" y="379413"/>
                      <a:pt x="159283" y="335226"/>
                      <a:pt x="31413" y="278801"/>
                    </a:cubicBezTo>
                    <a:cubicBezTo>
                      <a:pt x="20969" y="272395"/>
                      <a:pt x="10443" y="266153"/>
                      <a:pt x="0" y="259993"/>
                    </a:cubicBezTo>
                    <a:cubicBezTo>
                      <a:pt x="8059" y="253340"/>
                      <a:pt x="15788" y="246359"/>
                      <a:pt x="24012" y="239870"/>
                    </a:cubicBezTo>
                    <a:cubicBezTo>
                      <a:pt x="75571" y="203075"/>
                      <a:pt x="126555" y="165130"/>
                      <a:pt x="180005" y="131127"/>
                    </a:cubicBezTo>
                    <a:cubicBezTo>
                      <a:pt x="269884" y="84723"/>
                      <a:pt x="363629" y="45628"/>
                      <a:pt x="463376" y="24520"/>
                    </a:cubicBezTo>
                    <a:cubicBezTo>
                      <a:pt x="590424" y="-1762"/>
                      <a:pt x="720350" y="-448"/>
                      <a:pt x="849371" y="291"/>
                    </a:cubicBezTo>
                    <a:cubicBezTo>
                      <a:pt x="981435" y="866"/>
                      <a:pt x="1111773" y="15896"/>
                      <a:pt x="1240794" y="45464"/>
                    </a:cubicBezTo>
                    <a:cubicBezTo>
                      <a:pt x="1300659" y="56141"/>
                      <a:pt x="1359126" y="70925"/>
                      <a:pt x="1415372" y="94497"/>
                    </a:cubicBezTo>
                    <a:cubicBezTo>
                      <a:pt x="1480089" y="118479"/>
                      <a:pt x="1543407" y="153385"/>
                      <a:pt x="1589210" y="205950"/>
                    </a:cubicBezTo>
                    <a:cubicBezTo>
                      <a:pt x="1600558" y="218352"/>
                      <a:pt x="1610672" y="227551"/>
                      <a:pt x="1621363" y="241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3109019" y="1487248"/>
                <a:ext cx="2143800" cy="2406358"/>
              </a:xfrm>
              <a:custGeom>
                <a:rect b="b" l="l" r="r" t="t"/>
                <a:pathLst>
                  <a:path extrusionOk="0" h="2406358" w="2143800">
                    <a:moveTo>
                      <a:pt x="2038868" y="307174"/>
                    </a:moveTo>
                    <a:cubicBezTo>
                      <a:pt x="2039443" y="288612"/>
                      <a:pt x="2014691" y="278592"/>
                      <a:pt x="2002274" y="292062"/>
                    </a:cubicBezTo>
                    <a:cubicBezTo>
                      <a:pt x="1991255" y="304382"/>
                      <a:pt x="1997258" y="322615"/>
                      <a:pt x="1994791" y="337727"/>
                    </a:cubicBezTo>
                    <a:cubicBezTo>
                      <a:pt x="1990598" y="395877"/>
                      <a:pt x="1948413" y="440146"/>
                      <a:pt x="1912148" y="482116"/>
                    </a:cubicBezTo>
                    <a:cubicBezTo>
                      <a:pt x="1906474" y="488440"/>
                      <a:pt x="1900554" y="494600"/>
                      <a:pt x="1894551" y="500677"/>
                    </a:cubicBezTo>
                    <a:cubicBezTo>
                      <a:pt x="1883696" y="483019"/>
                      <a:pt x="1860671" y="465196"/>
                      <a:pt x="1851544" y="452877"/>
                    </a:cubicBezTo>
                    <a:cubicBezTo>
                      <a:pt x="1812072" y="408607"/>
                      <a:pt x="1759198" y="377397"/>
                      <a:pt x="1705829" y="352429"/>
                    </a:cubicBezTo>
                    <a:cubicBezTo>
                      <a:pt x="1673676" y="338795"/>
                      <a:pt x="1640619" y="327379"/>
                      <a:pt x="1607973" y="315141"/>
                    </a:cubicBezTo>
                    <a:cubicBezTo>
                      <a:pt x="1557894" y="297647"/>
                      <a:pt x="1504690" y="291733"/>
                      <a:pt x="1453295" y="278921"/>
                    </a:cubicBezTo>
                    <a:cubicBezTo>
                      <a:pt x="1331510" y="253870"/>
                      <a:pt x="1206929" y="240483"/>
                      <a:pt x="1082595" y="240401"/>
                    </a:cubicBezTo>
                    <a:cubicBezTo>
                      <a:pt x="956698" y="239744"/>
                      <a:pt x="829979" y="239004"/>
                      <a:pt x="705974" y="263398"/>
                    </a:cubicBezTo>
                    <a:cubicBezTo>
                      <a:pt x="633774" y="276457"/>
                      <a:pt x="565111" y="301589"/>
                      <a:pt x="498256" y="331157"/>
                    </a:cubicBezTo>
                    <a:cubicBezTo>
                      <a:pt x="429840" y="357275"/>
                      <a:pt x="368084" y="396123"/>
                      <a:pt x="311837" y="442692"/>
                    </a:cubicBezTo>
                    <a:cubicBezTo>
                      <a:pt x="286510" y="463061"/>
                      <a:pt x="234293" y="494928"/>
                      <a:pt x="214228" y="528931"/>
                    </a:cubicBezTo>
                    <a:cubicBezTo>
                      <a:pt x="143427" y="485319"/>
                      <a:pt x="82986" y="436697"/>
                      <a:pt x="97130" y="337974"/>
                    </a:cubicBezTo>
                    <a:cubicBezTo>
                      <a:pt x="96637" y="333128"/>
                      <a:pt x="102393" y="312020"/>
                      <a:pt x="93183" y="313663"/>
                    </a:cubicBezTo>
                    <a:cubicBezTo>
                      <a:pt x="84713" y="320069"/>
                      <a:pt x="84138" y="333456"/>
                      <a:pt x="81095" y="343148"/>
                    </a:cubicBezTo>
                    <a:cubicBezTo>
                      <a:pt x="52725" y="445978"/>
                      <a:pt x="123527" y="512422"/>
                      <a:pt x="203045" y="563098"/>
                    </a:cubicBezTo>
                    <a:cubicBezTo>
                      <a:pt x="237089" y="587984"/>
                      <a:pt x="274586" y="607860"/>
                      <a:pt x="314140" y="622726"/>
                    </a:cubicBezTo>
                    <a:cubicBezTo>
                      <a:pt x="391026" y="652376"/>
                      <a:pt x="467502" y="683668"/>
                      <a:pt x="547513" y="704365"/>
                    </a:cubicBezTo>
                    <a:cubicBezTo>
                      <a:pt x="768799" y="765225"/>
                      <a:pt x="999541" y="779681"/>
                      <a:pt x="1228145" y="781816"/>
                    </a:cubicBezTo>
                    <a:cubicBezTo>
                      <a:pt x="1311857" y="783705"/>
                      <a:pt x="1394747" y="771221"/>
                      <a:pt x="1476649" y="755041"/>
                    </a:cubicBezTo>
                    <a:cubicBezTo>
                      <a:pt x="1576972" y="741078"/>
                      <a:pt x="1673430" y="703215"/>
                      <a:pt x="1760349" y="651718"/>
                    </a:cubicBezTo>
                    <a:cubicBezTo>
                      <a:pt x="1829752" y="612459"/>
                      <a:pt x="1896607" y="567615"/>
                      <a:pt x="1948248" y="506016"/>
                    </a:cubicBezTo>
                    <a:cubicBezTo>
                      <a:pt x="1978756" y="471110"/>
                      <a:pt x="2009840" y="435382"/>
                      <a:pt x="2026533" y="391524"/>
                    </a:cubicBezTo>
                    <a:cubicBezTo>
                      <a:pt x="2036812" y="364749"/>
                      <a:pt x="2038868" y="335756"/>
                      <a:pt x="2038868" y="307174"/>
                    </a:cubicBezTo>
                    <a:close/>
                    <a:moveTo>
                      <a:pt x="2143466" y="603261"/>
                    </a:moveTo>
                    <a:cubicBezTo>
                      <a:pt x="2143631" y="706090"/>
                      <a:pt x="2143795" y="808920"/>
                      <a:pt x="2139355" y="911667"/>
                    </a:cubicBezTo>
                    <a:cubicBezTo>
                      <a:pt x="2127020" y="1229272"/>
                      <a:pt x="2102679" y="1546384"/>
                      <a:pt x="2026204" y="1856104"/>
                    </a:cubicBezTo>
                    <a:cubicBezTo>
                      <a:pt x="2017076" y="1900373"/>
                      <a:pt x="2006386" y="1944232"/>
                      <a:pt x="1993887" y="1987680"/>
                    </a:cubicBezTo>
                    <a:cubicBezTo>
                      <a:pt x="1993805" y="1987844"/>
                      <a:pt x="1993640" y="1987926"/>
                      <a:pt x="1993558" y="1988009"/>
                    </a:cubicBezTo>
                    <a:cubicBezTo>
                      <a:pt x="1993558" y="1988173"/>
                      <a:pt x="1993476" y="1988337"/>
                      <a:pt x="1993476" y="1988419"/>
                    </a:cubicBezTo>
                    <a:cubicBezTo>
                      <a:pt x="1993558" y="1988584"/>
                      <a:pt x="1993558" y="1988748"/>
                      <a:pt x="1993558" y="1988912"/>
                    </a:cubicBezTo>
                    <a:cubicBezTo>
                      <a:pt x="1993969" y="1992772"/>
                      <a:pt x="1992736" y="1996715"/>
                      <a:pt x="1991831" y="2000575"/>
                    </a:cubicBezTo>
                    <a:cubicBezTo>
                      <a:pt x="1991009" y="2003778"/>
                      <a:pt x="1990186" y="2006981"/>
                      <a:pt x="1989117" y="2010102"/>
                    </a:cubicBezTo>
                    <a:cubicBezTo>
                      <a:pt x="1988131" y="2013223"/>
                      <a:pt x="1987062" y="2016262"/>
                      <a:pt x="1985992" y="2019301"/>
                    </a:cubicBezTo>
                    <a:cubicBezTo>
                      <a:pt x="1985664" y="2020122"/>
                      <a:pt x="1985417" y="2020944"/>
                      <a:pt x="1985088" y="2021765"/>
                    </a:cubicBezTo>
                    <a:cubicBezTo>
                      <a:pt x="1984924" y="2022257"/>
                      <a:pt x="1984759" y="2022668"/>
                      <a:pt x="1984677" y="2023079"/>
                    </a:cubicBezTo>
                    <a:cubicBezTo>
                      <a:pt x="1984348" y="2023900"/>
                      <a:pt x="1984019" y="2024639"/>
                      <a:pt x="1983608" y="2025461"/>
                    </a:cubicBezTo>
                    <a:cubicBezTo>
                      <a:pt x="1983608" y="2025543"/>
                      <a:pt x="1983608" y="2025543"/>
                      <a:pt x="1983526" y="2025625"/>
                    </a:cubicBezTo>
                    <a:cubicBezTo>
                      <a:pt x="1983114" y="2026364"/>
                      <a:pt x="1982703" y="2027104"/>
                      <a:pt x="1982292" y="2027843"/>
                    </a:cubicBezTo>
                    <a:cubicBezTo>
                      <a:pt x="1982045" y="2028253"/>
                      <a:pt x="1981799" y="2028582"/>
                      <a:pt x="1981470" y="2028910"/>
                    </a:cubicBezTo>
                    <a:cubicBezTo>
                      <a:pt x="1981470" y="2028992"/>
                      <a:pt x="1981470" y="2028992"/>
                      <a:pt x="1981388" y="2028992"/>
                    </a:cubicBezTo>
                    <a:cubicBezTo>
                      <a:pt x="1964859" y="2081639"/>
                      <a:pt x="1945617" y="2133382"/>
                      <a:pt x="1923414" y="2183976"/>
                    </a:cubicBezTo>
                    <a:cubicBezTo>
                      <a:pt x="1904172" y="2228327"/>
                      <a:pt x="1892824" y="2277771"/>
                      <a:pt x="1863549" y="2316866"/>
                    </a:cubicBezTo>
                    <a:cubicBezTo>
                      <a:pt x="1830246" y="2351526"/>
                      <a:pt x="1780413" y="2362942"/>
                      <a:pt x="1735761" y="2376412"/>
                    </a:cubicBezTo>
                    <a:cubicBezTo>
                      <a:pt x="1677048" y="2393331"/>
                      <a:pt x="1615868" y="2397684"/>
                      <a:pt x="1555098" y="2400394"/>
                    </a:cubicBezTo>
                    <a:cubicBezTo>
                      <a:pt x="1463821" y="2405486"/>
                      <a:pt x="1372380" y="2408525"/>
                      <a:pt x="1281102" y="2404501"/>
                    </a:cubicBezTo>
                    <a:cubicBezTo>
                      <a:pt x="1104962" y="2395466"/>
                      <a:pt x="930795" y="2369184"/>
                      <a:pt x="758767" y="2330089"/>
                    </a:cubicBezTo>
                    <a:cubicBezTo>
                      <a:pt x="538303" y="2284588"/>
                      <a:pt x="212830" y="2191532"/>
                      <a:pt x="139068" y="1951788"/>
                    </a:cubicBezTo>
                    <a:cubicBezTo>
                      <a:pt x="68431" y="1727321"/>
                      <a:pt x="60044" y="1489138"/>
                      <a:pt x="36279" y="1256458"/>
                    </a:cubicBezTo>
                    <a:cubicBezTo>
                      <a:pt x="26082" y="1168658"/>
                      <a:pt x="28384" y="1080531"/>
                      <a:pt x="23122" y="992485"/>
                    </a:cubicBezTo>
                    <a:cubicBezTo>
                      <a:pt x="20490" y="933103"/>
                      <a:pt x="8978" y="874625"/>
                      <a:pt x="4866" y="815408"/>
                    </a:cubicBezTo>
                    <a:cubicBezTo>
                      <a:pt x="-4262" y="700834"/>
                      <a:pt x="426" y="585520"/>
                      <a:pt x="10869" y="471192"/>
                    </a:cubicBezTo>
                    <a:cubicBezTo>
                      <a:pt x="11691" y="410661"/>
                      <a:pt x="6017" y="349472"/>
                      <a:pt x="19092" y="289680"/>
                    </a:cubicBezTo>
                    <a:cubicBezTo>
                      <a:pt x="25424" y="224549"/>
                      <a:pt x="92772" y="202948"/>
                      <a:pt x="139151" y="169931"/>
                    </a:cubicBezTo>
                    <a:cubicBezTo>
                      <a:pt x="167356" y="149891"/>
                      <a:pt x="198028" y="134040"/>
                      <a:pt x="227879" y="116792"/>
                    </a:cubicBezTo>
                    <a:cubicBezTo>
                      <a:pt x="265294" y="95109"/>
                      <a:pt x="303038" y="73015"/>
                      <a:pt x="346374" y="65952"/>
                    </a:cubicBezTo>
                    <a:cubicBezTo>
                      <a:pt x="529011" y="23079"/>
                      <a:pt x="715924" y="0"/>
                      <a:pt x="903659" y="0"/>
                    </a:cubicBezTo>
                    <a:cubicBezTo>
                      <a:pt x="923888" y="0"/>
                      <a:pt x="944117" y="246"/>
                      <a:pt x="964264" y="821"/>
                    </a:cubicBezTo>
                    <a:cubicBezTo>
                      <a:pt x="994854" y="1068"/>
                      <a:pt x="1025444" y="1068"/>
                      <a:pt x="1056116" y="986"/>
                    </a:cubicBezTo>
                    <a:cubicBezTo>
                      <a:pt x="1130207" y="821"/>
                      <a:pt x="1204298" y="739"/>
                      <a:pt x="1278306" y="5339"/>
                    </a:cubicBezTo>
                    <a:cubicBezTo>
                      <a:pt x="1365061" y="13305"/>
                      <a:pt x="1451815" y="22997"/>
                      <a:pt x="1537994" y="35892"/>
                    </a:cubicBezTo>
                    <a:cubicBezTo>
                      <a:pt x="1698675" y="59628"/>
                      <a:pt x="1861658" y="88456"/>
                      <a:pt x="2007537" y="162950"/>
                    </a:cubicBezTo>
                    <a:cubicBezTo>
                      <a:pt x="2057699" y="191039"/>
                      <a:pt x="2119866" y="220853"/>
                      <a:pt x="2128418" y="284424"/>
                    </a:cubicBezTo>
                    <a:cubicBezTo>
                      <a:pt x="2149798" y="387171"/>
                      <a:pt x="2142233" y="497885"/>
                      <a:pt x="2143466" y="6032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5159892" y="2128782"/>
                <a:ext cx="951027" cy="1298344"/>
              </a:xfrm>
              <a:custGeom>
                <a:rect b="b" l="l" r="r" t="t"/>
                <a:pathLst>
                  <a:path extrusionOk="0" h="1298344" w="951027">
                    <a:moveTo>
                      <a:pt x="799704" y="297154"/>
                    </a:moveTo>
                    <a:cubicBezTo>
                      <a:pt x="912443" y="401380"/>
                      <a:pt x="960384" y="559895"/>
                      <a:pt x="949530" y="710525"/>
                    </a:cubicBezTo>
                    <a:cubicBezTo>
                      <a:pt x="940649" y="802431"/>
                      <a:pt x="894434" y="886042"/>
                      <a:pt x="843780" y="961685"/>
                    </a:cubicBezTo>
                    <a:cubicBezTo>
                      <a:pt x="812532" y="1008665"/>
                      <a:pt x="770676" y="1047513"/>
                      <a:pt x="723392" y="1078067"/>
                    </a:cubicBezTo>
                    <a:cubicBezTo>
                      <a:pt x="674382" y="1113301"/>
                      <a:pt x="616080" y="1135148"/>
                      <a:pt x="555804" y="1144183"/>
                    </a:cubicBezTo>
                    <a:cubicBezTo>
                      <a:pt x="516826" y="1149029"/>
                      <a:pt x="477355" y="1148289"/>
                      <a:pt x="438706" y="1155846"/>
                    </a:cubicBezTo>
                    <a:cubicBezTo>
                      <a:pt x="347758" y="1176461"/>
                      <a:pt x="256810" y="1197240"/>
                      <a:pt x="167259" y="1223769"/>
                    </a:cubicBezTo>
                    <a:cubicBezTo>
                      <a:pt x="106901" y="1236417"/>
                      <a:pt x="50490" y="1262700"/>
                      <a:pt x="247" y="1298181"/>
                    </a:cubicBezTo>
                    <a:cubicBezTo>
                      <a:pt x="164" y="1298263"/>
                      <a:pt x="82" y="1298345"/>
                      <a:pt x="0" y="1298345"/>
                    </a:cubicBezTo>
                    <a:cubicBezTo>
                      <a:pt x="12170" y="1248655"/>
                      <a:pt x="22861" y="1198637"/>
                      <a:pt x="33962" y="1148700"/>
                    </a:cubicBezTo>
                    <a:cubicBezTo>
                      <a:pt x="50573" y="1076013"/>
                      <a:pt x="64305" y="1002915"/>
                      <a:pt x="75653" y="929489"/>
                    </a:cubicBezTo>
                    <a:cubicBezTo>
                      <a:pt x="89304" y="943698"/>
                      <a:pt x="118660" y="950762"/>
                      <a:pt x="134284" y="952815"/>
                    </a:cubicBezTo>
                    <a:cubicBezTo>
                      <a:pt x="182143" y="957661"/>
                      <a:pt x="230660" y="954047"/>
                      <a:pt x="278026" y="946491"/>
                    </a:cubicBezTo>
                    <a:cubicBezTo>
                      <a:pt x="355488" y="934910"/>
                      <a:pt x="432374" y="915773"/>
                      <a:pt x="502765" y="880949"/>
                    </a:cubicBezTo>
                    <a:cubicBezTo>
                      <a:pt x="561478" y="842758"/>
                      <a:pt x="629484" y="805798"/>
                      <a:pt x="668708" y="745842"/>
                    </a:cubicBezTo>
                    <a:cubicBezTo>
                      <a:pt x="719199" y="664120"/>
                      <a:pt x="711222" y="552010"/>
                      <a:pt x="640832" y="484251"/>
                    </a:cubicBezTo>
                    <a:cubicBezTo>
                      <a:pt x="591986" y="437271"/>
                      <a:pt x="528092" y="409839"/>
                      <a:pt x="467158" y="381914"/>
                    </a:cubicBezTo>
                    <a:cubicBezTo>
                      <a:pt x="424480" y="364749"/>
                      <a:pt x="382295" y="344544"/>
                      <a:pt x="337397" y="333621"/>
                    </a:cubicBezTo>
                    <a:cubicBezTo>
                      <a:pt x="305327" y="327214"/>
                      <a:pt x="272269" y="326804"/>
                      <a:pt x="239623" y="328611"/>
                    </a:cubicBezTo>
                    <a:cubicBezTo>
                      <a:pt x="212734" y="330089"/>
                      <a:pt x="158707" y="336085"/>
                      <a:pt x="127459" y="356043"/>
                    </a:cubicBezTo>
                    <a:cubicBezTo>
                      <a:pt x="129679" y="308078"/>
                      <a:pt x="131653" y="260112"/>
                      <a:pt x="133462" y="212229"/>
                    </a:cubicBezTo>
                    <a:cubicBezTo>
                      <a:pt x="135353" y="141514"/>
                      <a:pt x="135682" y="70798"/>
                      <a:pt x="135682" y="0"/>
                    </a:cubicBezTo>
                    <a:cubicBezTo>
                      <a:pt x="150895" y="12730"/>
                      <a:pt x="168986" y="22586"/>
                      <a:pt x="186666" y="29157"/>
                    </a:cubicBezTo>
                    <a:cubicBezTo>
                      <a:pt x="235758" y="48047"/>
                      <a:pt x="289127" y="47719"/>
                      <a:pt x="340275" y="57410"/>
                    </a:cubicBezTo>
                    <a:cubicBezTo>
                      <a:pt x="433197" y="80161"/>
                      <a:pt x="523981" y="111782"/>
                      <a:pt x="611064" y="151287"/>
                    </a:cubicBezTo>
                    <a:cubicBezTo>
                      <a:pt x="681454" y="188904"/>
                      <a:pt x="740168" y="245000"/>
                      <a:pt x="799704" y="2971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3445772" y="3718614"/>
                <a:ext cx="1376887" cy="345418"/>
              </a:xfrm>
              <a:custGeom>
                <a:rect b="b" l="l" r="r" t="t"/>
                <a:pathLst>
                  <a:path extrusionOk="0" h="345418" w="1376887">
                    <a:moveTo>
                      <a:pt x="1376888" y="194160"/>
                    </a:moveTo>
                    <a:cubicBezTo>
                      <a:pt x="1369651" y="224056"/>
                      <a:pt x="1366855" y="254938"/>
                      <a:pt x="1358386" y="284506"/>
                    </a:cubicBezTo>
                    <a:cubicBezTo>
                      <a:pt x="1261517" y="315552"/>
                      <a:pt x="1160701" y="340109"/>
                      <a:pt x="1058569" y="345037"/>
                    </a:cubicBezTo>
                    <a:cubicBezTo>
                      <a:pt x="958986" y="347090"/>
                      <a:pt x="859650" y="341013"/>
                      <a:pt x="761630" y="323190"/>
                    </a:cubicBezTo>
                    <a:cubicBezTo>
                      <a:pt x="692884" y="318590"/>
                      <a:pt x="626770" y="299125"/>
                      <a:pt x="559505" y="285820"/>
                    </a:cubicBezTo>
                    <a:cubicBezTo>
                      <a:pt x="477026" y="267504"/>
                      <a:pt x="391587" y="244590"/>
                      <a:pt x="308451" y="226520"/>
                    </a:cubicBezTo>
                    <a:cubicBezTo>
                      <a:pt x="259770" y="213872"/>
                      <a:pt x="216352" y="194160"/>
                      <a:pt x="167013" y="177159"/>
                    </a:cubicBezTo>
                    <a:cubicBezTo>
                      <a:pt x="129679" y="164428"/>
                      <a:pt x="91277" y="151041"/>
                      <a:pt x="53780" y="132726"/>
                    </a:cubicBezTo>
                    <a:cubicBezTo>
                      <a:pt x="25985" y="120406"/>
                      <a:pt x="20558" y="85335"/>
                      <a:pt x="11595" y="58314"/>
                    </a:cubicBezTo>
                    <a:cubicBezTo>
                      <a:pt x="6825" y="39095"/>
                      <a:pt x="3865" y="19465"/>
                      <a:pt x="0" y="0"/>
                    </a:cubicBezTo>
                    <a:cubicBezTo>
                      <a:pt x="125732" y="71455"/>
                      <a:pt x="277450" y="112028"/>
                      <a:pt x="407787" y="139296"/>
                    </a:cubicBezTo>
                    <a:cubicBezTo>
                      <a:pt x="615093" y="185865"/>
                      <a:pt x="826593" y="217732"/>
                      <a:pt x="1039491" y="217732"/>
                    </a:cubicBezTo>
                    <a:cubicBezTo>
                      <a:pt x="1040560" y="217732"/>
                      <a:pt x="1041711" y="217732"/>
                      <a:pt x="1042780" y="217732"/>
                    </a:cubicBezTo>
                    <a:cubicBezTo>
                      <a:pt x="1153629" y="214529"/>
                      <a:pt x="1268013" y="216582"/>
                      <a:pt x="1376888" y="1941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8" name="Google Shape;488;p14"/>
              <p:cNvGrpSpPr/>
              <p:nvPr/>
            </p:nvGrpSpPr>
            <p:grpSpPr>
              <a:xfrm>
                <a:off x="3070902" y="-82"/>
                <a:ext cx="3082831" cy="4106635"/>
                <a:chOff x="3070902" y="-82"/>
                <a:chExt cx="3082831" cy="4106635"/>
              </a:xfrm>
            </p:grpSpPr>
            <p:sp>
              <p:nvSpPr>
                <p:cNvPr id="489" name="Google Shape;489;p14"/>
                <p:cNvSpPr/>
                <p:nvPr/>
              </p:nvSpPr>
              <p:spPr>
                <a:xfrm>
                  <a:off x="3183677" y="1727430"/>
                  <a:ext cx="1964136" cy="541822"/>
                </a:xfrm>
                <a:custGeom>
                  <a:rect b="b" l="l" r="r" t="t"/>
                  <a:pathLst>
                    <a:path extrusionOk="0" h="541822" w="1964136">
                      <a:moveTo>
                        <a:pt x="1964127" y="66992"/>
                      </a:moveTo>
                      <a:cubicBezTo>
                        <a:pt x="1964702" y="48430"/>
                        <a:pt x="1939951" y="38410"/>
                        <a:pt x="1927534" y="51880"/>
                      </a:cubicBezTo>
                      <a:cubicBezTo>
                        <a:pt x="1916515" y="64200"/>
                        <a:pt x="1922518" y="82433"/>
                        <a:pt x="1920051" y="97463"/>
                      </a:cubicBezTo>
                      <a:cubicBezTo>
                        <a:pt x="1915857" y="155613"/>
                        <a:pt x="1873672" y="199882"/>
                        <a:pt x="1837408" y="241934"/>
                      </a:cubicBezTo>
                      <a:cubicBezTo>
                        <a:pt x="1831652" y="248258"/>
                        <a:pt x="1825813" y="254418"/>
                        <a:pt x="1819810" y="260495"/>
                      </a:cubicBezTo>
                      <a:cubicBezTo>
                        <a:pt x="1809038" y="242837"/>
                        <a:pt x="1786013" y="224932"/>
                        <a:pt x="1776803" y="212695"/>
                      </a:cubicBezTo>
                      <a:cubicBezTo>
                        <a:pt x="1737249" y="168425"/>
                        <a:pt x="1684457" y="137215"/>
                        <a:pt x="1631088" y="112247"/>
                      </a:cubicBezTo>
                      <a:cubicBezTo>
                        <a:pt x="1599018" y="98613"/>
                        <a:pt x="1565879" y="87197"/>
                        <a:pt x="1533233" y="74959"/>
                      </a:cubicBezTo>
                      <a:cubicBezTo>
                        <a:pt x="1483154" y="57465"/>
                        <a:pt x="1429950" y="51551"/>
                        <a:pt x="1378555" y="38739"/>
                      </a:cubicBezTo>
                      <a:cubicBezTo>
                        <a:pt x="1256770" y="13688"/>
                        <a:pt x="1132189" y="301"/>
                        <a:pt x="1007854" y="219"/>
                      </a:cubicBezTo>
                      <a:cubicBezTo>
                        <a:pt x="881958" y="-438"/>
                        <a:pt x="755238" y="-1178"/>
                        <a:pt x="631233" y="23216"/>
                      </a:cubicBezTo>
                      <a:cubicBezTo>
                        <a:pt x="559034" y="36275"/>
                        <a:pt x="490370" y="61407"/>
                        <a:pt x="423516" y="90975"/>
                      </a:cubicBezTo>
                      <a:cubicBezTo>
                        <a:pt x="355099" y="117093"/>
                        <a:pt x="293343" y="155941"/>
                        <a:pt x="237096" y="202510"/>
                      </a:cubicBezTo>
                      <a:cubicBezTo>
                        <a:pt x="211769" y="222879"/>
                        <a:pt x="159634" y="254746"/>
                        <a:pt x="139570" y="288831"/>
                      </a:cubicBezTo>
                      <a:cubicBezTo>
                        <a:pt x="68768" y="245219"/>
                        <a:pt x="8328" y="196597"/>
                        <a:pt x="22389" y="97792"/>
                      </a:cubicBezTo>
                      <a:cubicBezTo>
                        <a:pt x="21896" y="92946"/>
                        <a:pt x="27652" y="71838"/>
                        <a:pt x="18442" y="73481"/>
                      </a:cubicBezTo>
                      <a:cubicBezTo>
                        <a:pt x="10055" y="79887"/>
                        <a:pt x="9397" y="93274"/>
                        <a:pt x="6354" y="102966"/>
                      </a:cubicBezTo>
                      <a:cubicBezTo>
                        <a:pt x="-21933" y="205878"/>
                        <a:pt x="48786" y="272240"/>
                        <a:pt x="128304" y="322916"/>
                      </a:cubicBezTo>
                      <a:cubicBezTo>
                        <a:pt x="162348" y="347884"/>
                        <a:pt x="199845" y="367760"/>
                        <a:pt x="239317" y="382544"/>
                      </a:cubicBezTo>
                      <a:cubicBezTo>
                        <a:pt x="316286" y="412194"/>
                        <a:pt x="392761" y="443486"/>
                        <a:pt x="472690" y="464183"/>
                      </a:cubicBezTo>
                      <a:cubicBezTo>
                        <a:pt x="693976" y="525125"/>
                        <a:pt x="924718" y="539498"/>
                        <a:pt x="1153322" y="541634"/>
                      </a:cubicBezTo>
                      <a:cubicBezTo>
                        <a:pt x="1237034" y="543523"/>
                        <a:pt x="1319924" y="531039"/>
                        <a:pt x="1401826" y="514859"/>
                      </a:cubicBezTo>
                      <a:cubicBezTo>
                        <a:pt x="1502231" y="500978"/>
                        <a:pt x="1598607" y="463115"/>
                        <a:pt x="1685526" y="411536"/>
                      </a:cubicBezTo>
                      <a:cubicBezTo>
                        <a:pt x="1754929" y="372277"/>
                        <a:pt x="1821866" y="327515"/>
                        <a:pt x="1873425" y="265834"/>
                      </a:cubicBezTo>
                      <a:cubicBezTo>
                        <a:pt x="1903933" y="230928"/>
                        <a:pt x="1935017" y="195200"/>
                        <a:pt x="1951710" y="151342"/>
                      </a:cubicBezTo>
                      <a:cubicBezTo>
                        <a:pt x="1962153" y="124567"/>
                        <a:pt x="1964209" y="95574"/>
                        <a:pt x="1964127" y="66992"/>
                      </a:cubicBezTo>
                      <a:close/>
                      <a:moveTo>
                        <a:pt x="1494666" y="451288"/>
                      </a:moveTo>
                      <a:cubicBezTo>
                        <a:pt x="1426825" y="470507"/>
                        <a:pt x="1355777" y="479460"/>
                        <a:pt x="1286126" y="491287"/>
                      </a:cubicBezTo>
                      <a:cubicBezTo>
                        <a:pt x="1213269" y="501553"/>
                        <a:pt x="1139425" y="499418"/>
                        <a:pt x="1065992" y="497857"/>
                      </a:cubicBezTo>
                      <a:cubicBezTo>
                        <a:pt x="906463" y="492765"/>
                        <a:pt x="746851" y="482334"/>
                        <a:pt x="590199" y="449892"/>
                      </a:cubicBezTo>
                      <a:cubicBezTo>
                        <a:pt x="453941" y="422214"/>
                        <a:pt x="321795" y="377944"/>
                        <a:pt x="194007" y="321520"/>
                      </a:cubicBezTo>
                      <a:cubicBezTo>
                        <a:pt x="183564" y="315113"/>
                        <a:pt x="173038" y="308871"/>
                        <a:pt x="162512" y="302629"/>
                      </a:cubicBezTo>
                      <a:cubicBezTo>
                        <a:pt x="170489" y="295977"/>
                        <a:pt x="178301" y="288995"/>
                        <a:pt x="186524" y="282589"/>
                      </a:cubicBezTo>
                      <a:cubicBezTo>
                        <a:pt x="238083" y="245794"/>
                        <a:pt x="289067" y="207849"/>
                        <a:pt x="342518" y="173846"/>
                      </a:cubicBezTo>
                      <a:cubicBezTo>
                        <a:pt x="432397" y="127441"/>
                        <a:pt x="526141" y="88429"/>
                        <a:pt x="625888" y="67238"/>
                      </a:cubicBezTo>
                      <a:cubicBezTo>
                        <a:pt x="752854" y="41038"/>
                        <a:pt x="882780" y="42270"/>
                        <a:pt x="1011884" y="43009"/>
                      </a:cubicBezTo>
                      <a:cubicBezTo>
                        <a:pt x="1143948" y="43584"/>
                        <a:pt x="1274285" y="58697"/>
                        <a:pt x="1403307" y="88182"/>
                      </a:cubicBezTo>
                      <a:cubicBezTo>
                        <a:pt x="1463171" y="98859"/>
                        <a:pt x="1521638" y="113643"/>
                        <a:pt x="1577885" y="137215"/>
                      </a:cubicBezTo>
                      <a:cubicBezTo>
                        <a:pt x="1642601" y="161198"/>
                        <a:pt x="1705919" y="196186"/>
                        <a:pt x="1751722" y="248668"/>
                      </a:cubicBezTo>
                      <a:cubicBezTo>
                        <a:pt x="1763153" y="261070"/>
                        <a:pt x="1773267" y="270269"/>
                        <a:pt x="1783957" y="284396"/>
                      </a:cubicBezTo>
                      <a:cubicBezTo>
                        <a:pt x="1785026" y="286449"/>
                        <a:pt x="1786506" y="288338"/>
                        <a:pt x="1788069" y="290063"/>
                      </a:cubicBezTo>
                      <a:cubicBezTo>
                        <a:pt x="1703617" y="363161"/>
                        <a:pt x="1599183" y="413261"/>
                        <a:pt x="1494666" y="4512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14"/>
                <p:cNvSpPr/>
                <p:nvPr/>
              </p:nvSpPr>
              <p:spPr>
                <a:xfrm>
                  <a:off x="3070902" y="1444681"/>
                  <a:ext cx="3082831" cy="2661872"/>
                </a:xfrm>
                <a:custGeom>
                  <a:rect b="b" l="l" r="r" t="t"/>
                  <a:pathLst>
                    <a:path extrusionOk="0" h="2661872" w="3082831">
                      <a:moveTo>
                        <a:pt x="2979971" y="1020186"/>
                      </a:moveTo>
                      <a:cubicBezTo>
                        <a:pt x="2921504" y="944871"/>
                        <a:pt x="2844864" y="885161"/>
                        <a:pt x="2768964" y="828161"/>
                      </a:cubicBezTo>
                      <a:cubicBezTo>
                        <a:pt x="2688377" y="775432"/>
                        <a:pt x="2593646" y="748329"/>
                        <a:pt x="2502369" y="720322"/>
                      </a:cubicBezTo>
                      <a:cubicBezTo>
                        <a:pt x="2441106" y="699214"/>
                        <a:pt x="2376061" y="699542"/>
                        <a:pt x="2312825" y="688455"/>
                      </a:cubicBezTo>
                      <a:cubicBezTo>
                        <a:pt x="2281330" y="681391"/>
                        <a:pt x="2247779" y="668332"/>
                        <a:pt x="2224672" y="644924"/>
                      </a:cubicBezTo>
                      <a:cubicBezTo>
                        <a:pt x="2224590" y="603037"/>
                        <a:pt x="2224508" y="561150"/>
                        <a:pt x="2224590" y="519262"/>
                      </a:cubicBezTo>
                      <a:cubicBezTo>
                        <a:pt x="2225577" y="470722"/>
                        <a:pt x="2224014" y="422346"/>
                        <a:pt x="2217518" y="374217"/>
                      </a:cubicBezTo>
                      <a:cubicBezTo>
                        <a:pt x="2212666" y="338243"/>
                        <a:pt x="2208801" y="300791"/>
                        <a:pt x="2191697" y="268184"/>
                      </a:cubicBezTo>
                      <a:cubicBezTo>
                        <a:pt x="2160038" y="212745"/>
                        <a:pt x="2097049" y="183753"/>
                        <a:pt x="2042036" y="155910"/>
                      </a:cubicBezTo>
                      <a:cubicBezTo>
                        <a:pt x="1851587" y="65811"/>
                        <a:pt x="1638278" y="42239"/>
                        <a:pt x="1431383" y="16203"/>
                      </a:cubicBezTo>
                      <a:cubicBezTo>
                        <a:pt x="1314285" y="-59"/>
                        <a:pt x="1196282" y="23"/>
                        <a:pt x="1078362" y="105"/>
                      </a:cubicBezTo>
                      <a:cubicBezTo>
                        <a:pt x="1063725" y="187"/>
                        <a:pt x="1049170" y="187"/>
                        <a:pt x="1034615" y="187"/>
                      </a:cubicBezTo>
                      <a:cubicBezTo>
                        <a:pt x="906169" y="-224"/>
                        <a:pt x="776983" y="-1538"/>
                        <a:pt x="649688" y="17353"/>
                      </a:cubicBezTo>
                      <a:cubicBezTo>
                        <a:pt x="548379" y="30494"/>
                        <a:pt x="447563" y="48317"/>
                        <a:pt x="348473" y="72874"/>
                      </a:cubicBezTo>
                      <a:cubicBezTo>
                        <a:pt x="302259" y="84455"/>
                        <a:pt x="262541" y="113119"/>
                        <a:pt x="221014" y="135295"/>
                      </a:cubicBezTo>
                      <a:cubicBezTo>
                        <a:pt x="181214" y="156074"/>
                        <a:pt x="145361" y="183178"/>
                        <a:pt x="106959" y="206093"/>
                      </a:cubicBezTo>
                      <a:cubicBezTo>
                        <a:pt x="18642" y="250444"/>
                        <a:pt x="8034" y="320174"/>
                        <a:pt x="10337" y="410437"/>
                      </a:cubicBezTo>
                      <a:cubicBezTo>
                        <a:pt x="11241" y="568049"/>
                        <a:pt x="-12195" y="725907"/>
                        <a:pt x="8692" y="883108"/>
                      </a:cubicBezTo>
                      <a:cubicBezTo>
                        <a:pt x="22096" y="994643"/>
                        <a:pt x="24152" y="1107411"/>
                        <a:pt x="32539" y="1219439"/>
                      </a:cubicBezTo>
                      <a:cubicBezTo>
                        <a:pt x="38707" y="1294343"/>
                        <a:pt x="28263" y="1371383"/>
                        <a:pt x="47752" y="1444563"/>
                      </a:cubicBezTo>
                      <a:cubicBezTo>
                        <a:pt x="70119" y="1619504"/>
                        <a:pt x="76698" y="1798553"/>
                        <a:pt x="126283" y="1969059"/>
                      </a:cubicBezTo>
                      <a:cubicBezTo>
                        <a:pt x="156298" y="2100388"/>
                        <a:pt x="243217" y="2193362"/>
                        <a:pt x="353161" y="2260710"/>
                      </a:cubicBezTo>
                      <a:cubicBezTo>
                        <a:pt x="352338" y="2269252"/>
                        <a:pt x="353736" y="2279765"/>
                        <a:pt x="353819" y="2284939"/>
                      </a:cubicBezTo>
                      <a:cubicBezTo>
                        <a:pt x="355792" y="2326252"/>
                        <a:pt x="362042" y="2367482"/>
                        <a:pt x="377583" y="2406002"/>
                      </a:cubicBezTo>
                      <a:cubicBezTo>
                        <a:pt x="398388" y="2450928"/>
                        <a:pt x="485143" y="2470476"/>
                        <a:pt x="529383" y="2489448"/>
                      </a:cubicBezTo>
                      <a:cubicBezTo>
                        <a:pt x="573624" y="2505792"/>
                        <a:pt x="617124" y="2524601"/>
                        <a:pt x="662516" y="2537824"/>
                      </a:cubicBezTo>
                      <a:cubicBezTo>
                        <a:pt x="706181" y="2550555"/>
                        <a:pt x="751244" y="2557454"/>
                        <a:pt x="795321" y="2568952"/>
                      </a:cubicBezTo>
                      <a:cubicBezTo>
                        <a:pt x="843344" y="2582175"/>
                        <a:pt x="891532" y="2594742"/>
                        <a:pt x="940460" y="2604105"/>
                      </a:cubicBezTo>
                      <a:cubicBezTo>
                        <a:pt x="992348" y="2614864"/>
                        <a:pt x="1043989" y="2630387"/>
                        <a:pt x="1097029" y="2635643"/>
                      </a:cubicBezTo>
                      <a:cubicBezTo>
                        <a:pt x="1142010" y="2639339"/>
                        <a:pt x="1185921" y="2649524"/>
                        <a:pt x="1230737" y="2654123"/>
                      </a:cubicBezTo>
                      <a:cubicBezTo>
                        <a:pt x="1298825" y="2661351"/>
                        <a:pt x="1367160" y="2662254"/>
                        <a:pt x="1435577" y="2661762"/>
                      </a:cubicBezTo>
                      <a:cubicBezTo>
                        <a:pt x="1544863" y="2655602"/>
                        <a:pt x="1654395" y="2631290"/>
                        <a:pt x="1757432" y="2594659"/>
                      </a:cubicBezTo>
                      <a:cubicBezTo>
                        <a:pt x="1778401" y="2581025"/>
                        <a:pt x="1778565" y="2552033"/>
                        <a:pt x="1783581" y="2529939"/>
                      </a:cubicBezTo>
                      <a:cubicBezTo>
                        <a:pt x="1787857" y="2505218"/>
                        <a:pt x="1792627" y="2481728"/>
                        <a:pt x="1798876" y="2456842"/>
                      </a:cubicBezTo>
                      <a:cubicBezTo>
                        <a:pt x="1798876" y="2456760"/>
                        <a:pt x="1798876" y="2456595"/>
                        <a:pt x="1798876" y="2456513"/>
                      </a:cubicBezTo>
                      <a:cubicBezTo>
                        <a:pt x="1824862" y="2449204"/>
                        <a:pt x="1850436" y="2440333"/>
                        <a:pt x="1875434" y="2429163"/>
                      </a:cubicBezTo>
                      <a:cubicBezTo>
                        <a:pt x="1941548" y="2404359"/>
                        <a:pt x="1967205" y="2336518"/>
                        <a:pt x="1988996" y="2275083"/>
                      </a:cubicBezTo>
                      <a:cubicBezTo>
                        <a:pt x="2017284" y="2202725"/>
                        <a:pt x="2048614" y="2131434"/>
                        <a:pt x="2069665" y="2056530"/>
                      </a:cubicBezTo>
                      <a:cubicBezTo>
                        <a:pt x="2069994" y="2055462"/>
                        <a:pt x="2070241" y="2054394"/>
                        <a:pt x="2070570" y="2053326"/>
                      </a:cubicBezTo>
                      <a:cubicBezTo>
                        <a:pt x="2074928" y="2048070"/>
                        <a:pt x="2079369" y="2043224"/>
                        <a:pt x="2084138" y="2040185"/>
                      </a:cubicBezTo>
                      <a:cubicBezTo>
                        <a:pt x="2113001" y="2015874"/>
                        <a:pt x="2145319" y="1995916"/>
                        <a:pt x="2179116" y="1979079"/>
                      </a:cubicBezTo>
                      <a:cubicBezTo>
                        <a:pt x="2245888" y="1949265"/>
                        <a:pt x="2319321" y="1936863"/>
                        <a:pt x="2389218" y="1915755"/>
                      </a:cubicBezTo>
                      <a:cubicBezTo>
                        <a:pt x="2457635" y="1903189"/>
                        <a:pt x="2523831" y="1879042"/>
                        <a:pt x="2593728" y="1875264"/>
                      </a:cubicBezTo>
                      <a:cubicBezTo>
                        <a:pt x="2767813" y="1874771"/>
                        <a:pt x="2925286" y="1762168"/>
                        <a:pt x="3005215" y="1611373"/>
                      </a:cubicBezTo>
                      <a:cubicBezTo>
                        <a:pt x="3046496" y="1542793"/>
                        <a:pt x="3077415" y="1466164"/>
                        <a:pt x="3082102" y="1385510"/>
                      </a:cubicBezTo>
                      <a:cubicBezTo>
                        <a:pt x="3088187" y="1257137"/>
                        <a:pt x="3056364" y="1124905"/>
                        <a:pt x="2979971" y="1020186"/>
                      </a:cubicBezTo>
                      <a:close/>
                      <a:moveTo>
                        <a:pt x="2181665" y="1578685"/>
                      </a:moveTo>
                      <a:cubicBezTo>
                        <a:pt x="2181418" y="1578603"/>
                        <a:pt x="2181172" y="1578603"/>
                        <a:pt x="2181007" y="1578603"/>
                      </a:cubicBezTo>
                      <a:cubicBezTo>
                        <a:pt x="2178869" y="1576385"/>
                        <a:pt x="2176731" y="1574168"/>
                        <a:pt x="2174593" y="1572032"/>
                      </a:cubicBezTo>
                      <a:cubicBezTo>
                        <a:pt x="2173442" y="1570636"/>
                        <a:pt x="2172373" y="1569158"/>
                        <a:pt x="2171304" y="1567679"/>
                      </a:cubicBezTo>
                      <a:cubicBezTo>
                        <a:pt x="2194411" y="1404154"/>
                        <a:pt x="2206746" y="1239150"/>
                        <a:pt x="2214969" y="1073983"/>
                      </a:cubicBezTo>
                      <a:cubicBezTo>
                        <a:pt x="2280014" y="1042855"/>
                        <a:pt x="2377376" y="1042033"/>
                        <a:pt x="2444395" y="1064948"/>
                      </a:cubicBezTo>
                      <a:cubicBezTo>
                        <a:pt x="2505905" y="1089095"/>
                        <a:pt x="2567085" y="1114063"/>
                        <a:pt x="2625058" y="1146095"/>
                      </a:cubicBezTo>
                      <a:cubicBezTo>
                        <a:pt x="2674726" y="1171063"/>
                        <a:pt x="2719378" y="1208187"/>
                        <a:pt x="2740183" y="1260998"/>
                      </a:cubicBezTo>
                      <a:cubicBezTo>
                        <a:pt x="2766826" y="1360460"/>
                        <a:pt x="2719954" y="1433640"/>
                        <a:pt x="2636489" y="1484644"/>
                      </a:cubicBezTo>
                      <a:cubicBezTo>
                        <a:pt x="2552201" y="1551088"/>
                        <a:pt x="2445382" y="1577289"/>
                        <a:pt x="2340454" y="1591087"/>
                      </a:cubicBezTo>
                      <a:cubicBezTo>
                        <a:pt x="2300408" y="1596508"/>
                        <a:pt x="2258881" y="1599054"/>
                        <a:pt x="2218834" y="1592811"/>
                      </a:cubicBezTo>
                      <a:cubicBezTo>
                        <a:pt x="2205348" y="1590676"/>
                        <a:pt x="2194904" y="1581313"/>
                        <a:pt x="2181665" y="1578685"/>
                      </a:cubicBezTo>
                      <a:close/>
                      <a:moveTo>
                        <a:pt x="1733255" y="2558439"/>
                      </a:moveTo>
                      <a:cubicBezTo>
                        <a:pt x="1636304" y="2589485"/>
                        <a:pt x="1535570" y="2614043"/>
                        <a:pt x="1433439" y="2618970"/>
                      </a:cubicBezTo>
                      <a:cubicBezTo>
                        <a:pt x="1333856" y="2620942"/>
                        <a:pt x="1234520" y="2614946"/>
                        <a:pt x="1136500" y="2597123"/>
                      </a:cubicBezTo>
                      <a:cubicBezTo>
                        <a:pt x="1067754" y="2592524"/>
                        <a:pt x="1001640" y="2573059"/>
                        <a:pt x="934374" y="2559753"/>
                      </a:cubicBezTo>
                      <a:cubicBezTo>
                        <a:pt x="851896" y="2541438"/>
                        <a:pt x="766457" y="2518523"/>
                        <a:pt x="683321" y="2500454"/>
                      </a:cubicBezTo>
                      <a:cubicBezTo>
                        <a:pt x="634640" y="2487805"/>
                        <a:pt x="591221" y="2468094"/>
                        <a:pt x="541882" y="2451010"/>
                      </a:cubicBezTo>
                      <a:cubicBezTo>
                        <a:pt x="504549" y="2438280"/>
                        <a:pt x="466147" y="2424892"/>
                        <a:pt x="428649" y="2406577"/>
                      </a:cubicBezTo>
                      <a:cubicBezTo>
                        <a:pt x="400855" y="2394257"/>
                        <a:pt x="395428" y="2359187"/>
                        <a:pt x="386465" y="2332165"/>
                      </a:cubicBezTo>
                      <a:cubicBezTo>
                        <a:pt x="381695" y="2312864"/>
                        <a:pt x="378652" y="2293152"/>
                        <a:pt x="374788" y="2273687"/>
                      </a:cubicBezTo>
                      <a:cubicBezTo>
                        <a:pt x="500602" y="2345224"/>
                        <a:pt x="652237" y="2385880"/>
                        <a:pt x="782657" y="2413147"/>
                      </a:cubicBezTo>
                      <a:cubicBezTo>
                        <a:pt x="989963" y="2459716"/>
                        <a:pt x="1201463" y="2491584"/>
                        <a:pt x="1414361" y="2491584"/>
                      </a:cubicBezTo>
                      <a:cubicBezTo>
                        <a:pt x="1415512" y="2491584"/>
                        <a:pt x="1416581" y="2491584"/>
                        <a:pt x="1417732" y="2491584"/>
                      </a:cubicBezTo>
                      <a:cubicBezTo>
                        <a:pt x="1528499" y="2488545"/>
                        <a:pt x="1642883" y="2490434"/>
                        <a:pt x="1751840" y="2468012"/>
                      </a:cubicBezTo>
                      <a:cubicBezTo>
                        <a:pt x="1744603" y="2497826"/>
                        <a:pt x="1741725" y="2528790"/>
                        <a:pt x="1733255" y="2558439"/>
                      </a:cubicBezTo>
                      <a:close/>
                      <a:moveTo>
                        <a:pt x="1961695" y="2226461"/>
                      </a:moveTo>
                      <a:cubicBezTo>
                        <a:pt x="1942453" y="2270812"/>
                        <a:pt x="1931105" y="2320256"/>
                        <a:pt x="1901830" y="2359351"/>
                      </a:cubicBezTo>
                      <a:cubicBezTo>
                        <a:pt x="1868527" y="2394011"/>
                        <a:pt x="1818694" y="2405427"/>
                        <a:pt x="1774042" y="2418897"/>
                      </a:cubicBezTo>
                      <a:cubicBezTo>
                        <a:pt x="1715329" y="2435816"/>
                        <a:pt x="1654149" y="2440169"/>
                        <a:pt x="1593379" y="2442879"/>
                      </a:cubicBezTo>
                      <a:cubicBezTo>
                        <a:pt x="1502102" y="2447972"/>
                        <a:pt x="1410660" y="2451010"/>
                        <a:pt x="1319383" y="2446986"/>
                      </a:cubicBezTo>
                      <a:cubicBezTo>
                        <a:pt x="1143243" y="2437951"/>
                        <a:pt x="969076" y="2411669"/>
                        <a:pt x="797047" y="2372574"/>
                      </a:cubicBezTo>
                      <a:cubicBezTo>
                        <a:pt x="576584" y="2327073"/>
                        <a:pt x="251111" y="2234017"/>
                        <a:pt x="177349" y="1994273"/>
                      </a:cubicBezTo>
                      <a:cubicBezTo>
                        <a:pt x="106712" y="1769806"/>
                        <a:pt x="98325" y="1531623"/>
                        <a:pt x="74560" y="1298943"/>
                      </a:cubicBezTo>
                      <a:cubicBezTo>
                        <a:pt x="64363" y="1211143"/>
                        <a:pt x="66665" y="1123016"/>
                        <a:pt x="61403" y="1034970"/>
                      </a:cubicBezTo>
                      <a:cubicBezTo>
                        <a:pt x="58771" y="975588"/>
                        <a:pt x="47259" y="917110"/>
                        <a:pt x="43147" y="857893"/>
                      </a:cubicBezTo>
                      <a:cubicBezTo>
                        <a:pt x="34019" y="743319"/>
                        <a:pt x="38707" y="628005"/>
                        <a:pt x="49150" y="513677"/>
                      </a:cubicBezTo>
                      <a:cubicBezTo>
                        <a:pt x="49972" y="453146"/>
                        <a:pt x="44298" y="391957"/>
                        <a:pt x="57373" y="332165"/>
                      </a:cubicBezTo>
                      <a:cubicBezTo>
                        <a:pt x="63705" y="267035"/>
                        <a:pt x="131053" y="245434"/>
                        <a:pt x="177432" y="212417"/>
                      </a:cubicBezTo>
                      <a:cubicBezTo>
                        <a:pt x="205637" y="192376"/>
                        <a:pt x="236309" y="176525"/>
                        <a:pt x="266160" y="159277"/>
                      </a:cubicBezTo>
                      <a:cubicBezTo>
                        <a:pt x="303575" y="137594"/>
                        <a:pt x="341319" y="115501"/>
                        <a:pt x="384655" y="108437"/>
                      </a:cubicBezTo>
                      <a:cubicBezTo>
                        <a:pt x="567292" y="65564"/>
                        <a:pt x="754205" y="42485"/>
                        <a:pt x="941857" y="42485"/>
                      </a:cubicBezTo>
                      <a:cubicBezTo>
                        <a:pt x="962086" y="42485"/>
                        <a:pt x="982315" y="42732"/>
                        <a:pt x="1002544" y="43307"/>
                      </a:cubicBezTo>
                      <a:cubicBezTo>
                        <a:pt x="1033135" y="43553"/>
                        <a:pt x="1063725" y="43553"/>
                        <a:pt x="1094397" y="43471"/>
                      </a:cubicBezTo>
                      <a:cubicBezTo>
                        <a:pt x="1168488" y="43307"/>
                        <a:pt x="1242579" y="43224"/>
                        <a:pt x="1316587" y="47824"/>
                      </a:cubicBezTo>
                      <a:cubicBezTo>
                        <a:pt x="1403342" y="55791"/>
                        <a:pt x="1490096" y="65482"/>
                        <a:pt x="1576275" y="78377"/>
                      </a:cubicBezTo>
                      <a:cubicBezTo>
                        <a:pt x="1736956" y="102113"/>
                        <a:pt x="1899939" y="130942"/>
                        <a:pt x="2045818" y="205435"/>
                      </a:cubicBezTo>
                      <a:cubicBezTo>
                        <a:pt x="2095980" y="233525"/>
                        <a:pt x="2158147" y="263339"/>
                        <a:pt x="2166699" y="326909"/>
                      </a:cubicBezTo>
                      <a:cubicBezTo>
                        <a:pt x="2188079" y="429903"/>
                        <a:pt x="2180514" y="540617"/>
                        <a:pt x="2181747" y="645992"/>
                      </a:cubicBezTo>
                      <a:cubicBezTo>
                        <a:pt x="2181912" y="748822"/>
                        <a:pt x="2182076" y="851651"/>
                        <a:pt x="2177636" y="954398"/>
                      </a:cubicBezTo>
                      <a:cubicBezTo>
                        <a:pt x="2165301" y="1272003"/>
                        <a:pt x="2140960" y="1589116"/>
                        <a:pt x="2064485" y="1898836"/>
                      </a:cubicBezTo>
                      <a:cubicBezTo>
                        <a:pt x="2055357" y="1943105"/>
                        <a:pt x="2044667" y="1987046"/>
                        <a:pt x="2032168" y="2030411"/>
                      </a:cubicBezTo>
                      <a:cubicBezTo>
                        <a:pt x="2032085" y="2030494"/>
                        <a:pt x="2032003" y="2030576"/>
                        <a:pt x="2031839" y="2030740"/>
                      </a:cubicBezTo>
                      <a:cubicBezTo>
                        <a:pt x="2031839" y="2030905"/>
                        <a:pt x="2031757" y="2031069"/>
                        <a:pt x="2031757" y="2031151"/>
                      </a:cubicBezTo>
                      <a:cubicBezTo>
                        <a:pt x="2031839" y="2031808"/>
                        <a:pt x="2031839" y="2032547"/>
                        <a:pt x="2031839" y="2033204"/>
                      </a:cubicBezTo>
                      <a:cubicBezTo>
                        <a:pt x="2031839" y="2033615"/>
                        <a:pt x="2031839" y="2034025"/>
                        <a:pt x="2031839" y="2034354"/>
                      </a:cubicBezTo>
                      <a:cubicBezTo>
                        <a:pt x="2031757" y="2035093"/>
                        <a:pt x="2031674" y="2035832"/>
                        <a:pt x="2031592" y="2036571"/>
                      </a:cubicBezTo>
                      <a:cubicBezTo>
                        <a:pt x="2031592" y="2036818"/>
                        <a:pt x="2031510" y="2037064"/>
                        <a:pt x="2031510" y="2037311"/>
                      </a:cubicBezTo>
                      <a:cubicBezTo>
                        <a:pt x="2031181" y="2039282"/>
                        <a:pt x="2030605" y="2041335"/>
                        <a:pt x="2030112" y="2043224"/>
                      </a:cubicBezTo>
                      <a:cubicBezTo>
                        <a:pt x="2029290" y="2046427"/>
                        <a:pt x="2028467" y="2049631"/>
                        <a:pt x="2027398" y="2052751"/>
                      </a:cubicBezTo>
                      <a:cubicBezTo>
                        <a:pt x="2026411" y="2055872"/>
                        <a:pt x="2025343" y="2058911"/>
                        <a:pt x="2024273" y="2061950"/>
                      </a:cubicBezTo>
                      <a:cubicBezTo>
                        <a:pt x="2023122" y="2065236"/>
                        <a:pt x="2022053" y="2068767"/>
                        <a:pt x="2019833" y="2071396"/>
                      </a:cubicBezTo>
                      <a:lnTo>
                        <a:pt x="2019833" y="2071396"/>
                      </a:lnTo>
                      <a:cubicBezTo>
                        <a:pt x="2019833" y="2071396"/>
                        <a:pt x="2019833" y="2071478"/>
                        <a:pt x="2019751" y="2071478"/>
                      </a:cubicBezTo>
                      <a:cubicBezTo>
                        <a:pt x="2003140" y="2124042"/>
                        <a:pt x="1983898" y="2175786"/>
                        <a:pt x="1961695" y="2226461"/>
                      </a:cubicBezTo>
                      <a:close/>
                      <a:moveTo>
                        <a:pt x="3038519" y="1394709"/>
                      </a:moveTo>
                      <a:cubicBezTo>
                        <a:pt x="3029638" y="1486615"/>
                        <a:pt x="2983424" y="1570225"/>
                        <a:pt x="2932769" y="1645869"/>
                      </a:cubicBezTo>
                      <a:cubicBezTo>
                        <a:pt x="2901521" y="1692849"/>
                        <a:pt x="2859666" y="1731697"/>
                        <a:pt x="2812382" y="1762250"/>
                      </a:cubicBezTo>
                      <a:cubicBezTo>
                        <a:pt x="2763372" y="1797485"/>
                        <a:pt x="2705070" y="1819332"/>
                        <a:pt x="2644794" y="1828367"/>
                      </a:cubicBezTo>
                      <a:cubicBezTo>
                        <a:pt x="2605816" y="1833212"/>
                        <a:pt x="2566345" y="1832473"/>
                        <a:pt x="2527696" y="1840029"/>
                      </a:cubicBezTo>
                      <a:cubicBezTo>
                        <a:pt x="2436748" y="1860644"/>
                        <a:pt x="2345799" y="1881424"/>
                        <a:pt x="2256249" y="1907953"/>
                      </a:cubicBezTo>
                      <a:cubicBezTo>
                        <a:pt x="2195891" y="1920601"/>
                        <a:pt x="2139480" y="1946883"/>
                        <a:pt x="2089237" y="1982364"/>
                      </a:cubicBezTo>
                      <a:cubicBezTo>
                        <a:pt x="2089154" y="1982446"/>
                        <a:pt x="2089072" y="1982529"/>
                        <a:pt x="2088990" y="1982529"/>
                      </a:cubicBezTo>
                      <a:cubicBezTo>
                        <a:pt x="2101160" y="1932839"/>
                        <a:pt x="2111850" y="1882820"/>
                        <a:pt x="2122952" y="1832884"/>
                      </a:cubicBezTo>
                      <a:cubicBezTo>
                        <a:pt x="2139562" y="1760197"/>
                        <a:pt x="2153213" y="1687017"/>
                        <a:pt x="2164561" y="1613509"/>
                      </a:cubicBezTo>
                      <a:cubicBezTo>
                        <a:pt x="2178129" y="1627800"/>
                        <a:pt x="2207568" y="1634863"/>
                        <a:pt x="2223274" y="1636999"/>
                      </a:cubicBezTo>
                      <a:cubicBezTo>
                        <a:pt x="2271133" y="1641844"/>
                        <a:pt x="2319650" y="1638231"/>
                        <a:pt x="2367015" y="1630675"/>
                      </a:cubicBezTo>
                      <a:cubicBezTo>
                        <a:pt x="2444395" y="1619094"/>
                        <a:pt x="2521364" y="1599957"/>
                        <a:pt x="2591754" y="1565133"/>
                      </a:cubicBezTo>
                      <a:cubicBezTo>
                        <a:pt x="2650468" y="1526942"/>
                        <a:pt x="2718474" y="1489982"/>
                        <a:pt x="2757698" y="1430026"/>
                      </a:cubicBezTo>
                      <a:cubicBezTo>
                        <a:pt x="2808188" y="1348304"/>
                        <a:pt x="2800212" y="1236112"/>
                        <a:pt x="2729904" y="1168435"/>
                      </a:cubicBezTo>
                      <a:cubicBezTo>
                        <a:pt x="2680976" y="1121373"/>
                        <a:pt x="2617164" y="1094023"/>
                        <a:pt x="2556230" y="1066098"/>
                      </a:cubicBezTo>
                      <a:cubicBezTo>
                        <a:pt x="2513470" y="1048932"/>
                        <a:pt x="2471367" y="1028728"/>
                        <a:pt x="2426469" y="1017804"/>
                      </a:cubicBezTo>
                      <a:cubicBezTo>
                        <a:pt x="2394398" y="1011398"/>
                        <a:pt x="2361259" y="1010905"/>
                        <a:pt x="2328695" y="1012794"/>
                      </a:cubicBezTo>
                      <a:cubicBezTo>
                        <a:pt x="2301723" y="1014355"/>
                        <a:pt x="2247697" y="1020351"/>
                        <a:pt x="2216449" y="1040309"/>
                      </a:cubicBezTo>
                      <a:cubicBezTo>
                        <a:pt x="2218669" y="992343"/>
                        <a:pt x="2220643" y="944378"/>
                        <a:pt x="2222452" y="896413"/>
                      </a:cubicBezTo>
                      <a:cubicBezTo>
                        <a:pt x="2224343" y="825615"/>
                        <a:pt x="2224672" y="754899"/>
                        <a:pt x="2224590" y="684102"/>
                      </a:cubicBezTo>
                      <a:cubicBezTo>
                        <a:pt x="2239885" y="696750"/>
                        <a:pt x="2257894" y="706770"/>
                        <a:pt x="2275574" y="713341"/>
                      </a:cubicBezTo>
                      <a:cubicBezTo>
                        <a:pt x="2324666" y="732231"/>
                        <a:pt x="2378034" y="731903"/>
                        <a:pt x="2429182" y="741594"/>
                      </a:cubicBezTo>
                      <a:cubicBezTo>
                        <a:pt x="2522104" y="764345"/>
                        <a:pt x="2612888" y="795965"/>
                        <a:pt x="2699971" y="835471"/>
                      </a:cubicBezTo>
                      <a:cubicBezTo>
                        <a:pt x="2770362" y="872923"/>
                        <a:pt x="2829075" y="929020"/>
                        <a:pt x="2888611" y="981173"/>
                      </a:cubicBezTo>
                      <a:cubicBezTo>
                        <a:pt x="3001433" y="1085564"/>
                        <a:pt x="3049374" y="1244078"/>
                        <a:pt x="3038519" y="13947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3855938" y="-82"/>
                  <a:ext cx="210915" cy="1273683"/>
                </a:xfrm>
                <a:custGeom>
                  <a:rect b="b" l="l" r="r" t="t"/>
                  <a:pathLst>
                    <a:path extrusionOk="0" h="1273683" w="210915">
                      <a:moveTo>
                        <a:pt x="4857" y="1241263"/>
                      </a:moveTo>
                      <a:cubicBezTo>
                        <a:pt x="8558" y="1252351"/>
                        <a:pt x="9956" y="1267053"/>
                        <a:pt x="22208" y="1271898"/>
                      </a:cubicBezTo>
                      <a:cubicBezTo>
                        <a:pt x="37339" y="1279126"/>
                        <a:pt x="55841" y="1263110"/>
                        <a:pt x="50496" y="1247177"/>
                      </a:cubicBezTo>
                      <a:cubicBezTo>
                        <a:pt x="45973" y="1233871"/>
                        <a:pt x="42026" y="1220319"/>
                        <a:pt x="41039" y="1206275"/>
                      </a:cubicBezTo>
                      <a:cubicBezTo>
                        <a:pt x="39559" y="1155517"/>
                        <a:pt x="55923" y="1105991"/>
                        <a:pt x="74343" y="1059258"/>
                      </a:cubicBezTo>
                      <a:cubicBezTo>
                        <a:pt x="118501" y="945505"/>
                        <a:pt x="209039" y="845550"/>
                        <a:pt x="210848" y="718492"/>
                      </a:cubicBezTo>
                      <a:cubicBezTo>
                        <a:pt x="214713" y="491561"/>
                        <a:pt x="51400" y="549628"/>
                        <a:pt x="66449" y="358753"/>
                      </a:cubicBezTo>
                      <a:cubicBezTo>
                        <a:pt x="74836" y="234323"/>
                        <a:pt x="123106" y="109071"/>
                        <a:pt x="203693" y="13716"/>
                      </a:cubicBezTo>
                      <a:cubicBezTo>
                        <a:pt x="205338" y="14373"/>
                        <a:pt x="207558" y="13716"/>
                        <a:pt x="207805" y="11498"/>
                      </a:cubicBezTo>
                      <a:cubicBezTo>
                        <a:pt x="207887" y="11006"/>
                        <a:pt x="207887" y="10513"/>
                        <a:pt x="207970" y="10102"/>
                      </a:cubicBezTo>
                      <a:cubicBezTo>
                        <a:pt x="212328" y="7556"/>
                        <a:pt x="210436" y="493"/>
                        <a:pt x="205667" y="0"/>
                      </a:cubicBezTo>
                      <a:cubicBezTo>
                        <a:pt x="185931" y="2135"/>
                        <a:pt x="173268" y="22176"/>
                        <a:pt x="161262" y="36385"/>
                      </a:cubicBezTo>
                      <a:cubicBezTo>
                        <a:pt x="81004" y="144553"/>
                        <a:pt x="30020" y="278592"/>
                        <a:pt x="35036" y="414357"/>
                      </a:cubicBezTo>
                      <a:cubicBezTo>
                        <a:pt x="37092" y="457476"/>
                        <a:pt x="58966" y="498049"/>
                        <a:pt x="88322" y="528931"/>
                      </a:cubicBezTo>
                      <a:cubicBezTo>
                        <a:pt x="123518" y="563262"/>
                        <a:pt x="160028" y="599400"/>
                        <a:pt x="166360" y="651062"/>
                      </a:cubicBezTo>
                      <a:cubicBezTo>
                        <a:pt x="188892" y="753973"/>
                        <a:pt x="139553" y="851053"/>
                        <a:pt x="88569" y="937538"/>
                      </a:cubicBezTo>
                      <a:cubicBezTo>
                        <a:pt x="40628" y="1027884"/>
                        <a:pt x="-17263" y="1136380"/>
                        <a:pt x="4857" y="124126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4292309" y="118972"/>
                  <a:ext cx="193861" cy="1063816"/>
                </a:xfrm>
                <a:custGeom>
                  <a:rect b="b" l="l" r="r" t="t"/>
                  <a:pathLst>
                    <a:path extrusionOk="0" h="1063816" w="193861">
                      <a:moveTo>
                        <a:pt x="151180" y="495705"/>
                      </a:moveTo>
                      <a:cubicBezTo>
                        <a:pt x="174863" y="613729"/>
                        <a:pt x="94934" y="715244"/>
                        <a:pt x="53489" y="819141"/>
                      </a:cubicBezTo>
                      <a:cubicBezTo>
                        <a:pt x="24297" y="892896"/>
                        <a:pt x="10399" y="977246"/>
                        <a:pt x="45595" y="1051493"/>
                      </a:cubicBezTo>
                      <a:cubicBezTo>
                        <a:pt x="49624" y="1061759"/>
                        <a:pt x="62288" y="1066523"/>
                        <a:pt x="72238" y="1062252"/>
                      </a:cubicBezTo>
                      <a:cubicBezTo>
                        <a:pt x="100279" y="1048208"/>
                        <a:pt x="70346" y="1011002"/>
                        <a:pt x="68948" y="988169"/>
                      </a:cubicBezTo>
                      <a:cubicBezTo>
                        <a:pt x="60232" y="941354"/>
                        <a:pt x="71169" y="893060"/>
                        <a:pt x="86381" y="848791"/>
                      </a:cubicBezTo>
                      <a:cubicBezTo>
                        <a:pt x="110393" y="777911"/>
                        <a:pt x="154305" y="715408"/>
                        <a:pt x="176343" y="643789"/>
                      </a:cubicBezTo>
                      <a:cubicBezTo>
                        <a:pt x="204795" y="560179"/>
                        <a:pt x="204384" y="452257"/>
                        <a:pt x="131115" y="391479"/>
                      </a:cubicBezTo>
                      <a:cubicBezTo>
                        <a:pt x="96825" y="362651"/>
                        <a:pt x="48144" y="344910"/>
                        <a:pt x="33506" y="298670"/>
                      </a:cubicBezTo>
                      <a:cubicBezTo>
                        <a:pt x="10235" y="199783"/>
                        <a:pt x="60561" y="93011"/>
                        <a:pt x="114669" y="11864"/>
                      </a:cubicBezTo>
                      <a:lnTo>
                        <a:pt x="114669" y="11864"/>
                      </a:lnTo>
                      <a:cubicBezTo>
                        <a:pt x="119603" y="13918"/>
                        <a:pt x="121248" y="8579"/>
                        <a:pt x="121001" y="4308"/>
                      </a:cubicBezTo>
                      <a:cubicBezTo>
                        <a:pt x="121001" y="-127"/>
                        <a:pt x="114998" y="-866"/>
                        <a:pt x="111873" y="859"/>
                      </a:cubicBezTo>
                      <a:cubicBezTo>
                        <a:pt x="41154" y="69767"/>
                        <a:pt x="-28661" y="229104"/>
                        <a:pt x="12044" y="325445"/>
                      </a:cubicBezTo>
                      <a:cubicBezTo>
                        <a:pt x="45923" y="397475"/>
                        <a:pt x="138270" y="407248"/>
                        <a:pt x="151180" y="4957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4788033" y="103998"/>
                  <a:ext cx="198667" cy="1083057"/>
                </a:xfrm>
                <a:custGeom>
                  <a:rect b="b" l="l" r="r" t="t"/>
                  <a:pathLst>
                    <a:path extrusionOk="0" h="1083057" w="198667">
                      <a:moveTo>
                        <a:pt x="152465" y="408013"/>
                      </a:moveTo>
                      <a:cubicBezTo>
                        <a:pt x="184042" y="520617"/>
                        <a:pt x="101152" y="622953"/>
                        <a:pt x="65381" y="724551"/>
                      </a:cubicBezTo>
                      <a:cubicBezTo>
                        <a:pt x="39643" y="799948"/>
                        <a:pt x="12013" y="878056"/>
                        <a:pt x="10039" y="958381"/>
                      </a:cubicBezTo>
                      <a:cubicBezTo>
                        <a:pt x="13740" y="994190"/>
                        <a:pt x="19578" y="1029754"/>
                        <a:pt x="21716" y="1065810"/>
                      </a:cubicBezTo>
                      <a:cubicBezTo>
                        <a:pt x="22621" y="1076651"/>
                        <a:pt x="33887" y="1084289"/>
                        <a:pt x="44330" y="1082893"/>
                      </a:cubicBezTo>
                      <a:cubicBezTo>
                        <a:pt x="53787" y="1081579"/>
                        <a:pt x="62092" y="1072873"/>
                        <a:pt x="61599" y="1063017"/>
                      </a:cubicBezTo>
                      <a:cubicBezTo>
                        <a:pt x="60530" y="1027536"/>
                        <a:pt x="56665" y="992219"/>
                        <a:pt x="51649" y="957149"/>
                      </a:cubicBezTo>
                      <a:cubicBezTo>
                        <a:pt x="52964" y="888486"/>
                        <a:pt x="76565" y="822041"/>
                        <a:pt x="96300" y="756911"/>
                      </a:cubicBezTo>
                      <a:cubicBezTo>
                        <a:pt x="135196" y="636341"/>
                        <a:pt x="269316" y="457868"/>
                        <a:pt x="150820" y="346578"/>
                      </a:cubicBezTo>
                      <a:cubicBezTo>
                        <a:pt x="65381" y="290072"/>
                        <a:pt x="-486" y="312247"/>
                        <a:pt x="35120" y="179768"/>
                      </a:cubicBezTo>
                      <a:cubicBezTo>
                        <a:pt x="54938" y="117758"/>
                        <a:pt x="81910" y="52053"/>
                        <a:pt x="131742" y="8030"/>
                      </a:cubicBezTo>
                      <a:cubicBezTo>
                        <a:pt x="132647" y="7783"/>
                        <a:pt x="133634" y="7455"/>
                        <a:pt x="134538" y="7208"/>
                      </a:cubicBezTo>
                      <a:cubicBezTo>
                        <a:pt x="139061" y="5894"/>
                        <a:pt x="137170" y="-1087"/>
                        <a:pt x="132647" y="145"/>
                      </a:cubicBezTo>
                      <a:cubicBezTo>
                        <a:pt x="68259" y="29548"/>
                        <a:pt x="-2871" y="188885"/>
                        <a:pt x="89" y="259026"/>
                      </a:cubicBezTo>
                      <a:cubicBezTo>
                        <a:pt x="1981" y="347646"/>
                        <a:pt x="127466" y="335080"/>
                        <a:pt x="152465" y="4080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94" name="Google Shape;494;p14"/>
          <p:cNvGrpSpPr/>
          <p:nvPr/>
        </p:nvGrpSpPr>
        <p:grpSpPr>
          <a:xfrm rot="-752623">
            <a:off x="7532921" y="3602736"/>
            <a:ext cx="1341384" cy="1286590"/>
            <a:chOff x="15065048" y="7204635"/>
            <a:chExt cx="2682578" cy="2572998"/>
          </a:xfrm>
        </p:grpSpPr>
        <p:sp>
          <p:nvSpPr>
            <p:cNvPr id="495" name="Google Shape;495;p14"/>
            <p:cNvSpPr/>
            <p:nvPr/>
          </p:nvSpPr>
          <p:spPr>
            <a:xfrm>
              <a:off x="15299188" y="7261526"/>
              <a:ext cx="607147" cy="1120986"/>
            </a:xfrm>
            <a:custGeom>
              <a:rect b="b" l="l" r="r" t="t"/>
              <a:pathLst>
                <a:path extrusionOk="0" h="1120986" w="607147">
                  <a:moveTo>
                    <a:pt x="54825" y="1063638"/>
                  </a:moveTo>
                  <a:cubicBezTo>
                    <a:pt x="95758" y="1079732"/>
                    <a:pt x="140125" y="1080805"/>
                    <a:pt x="183204" y="1086706"/>
                  </a:cubicBezTo>
                  <a:cubicBezTo>
                    <a:pt x="230628" y="1092661"/>
                    <a:pt x="277730" y="1102639"/>
                    <a:pt x="325584" y="1103980"/>
                  </a:cubicBezTo>
                  <a:cubicBezTo>
                    <a:pt x="367697" y="1102317"/>
                    <a:pt x="409273" y="1105804"/>
                    <a:pt x="450689" y="1113315"/>
                  </a:cubicBezTo>
                  <a:cubicBezTo>
                    <a:pt x="483039" y="1115997"/>
                    <a:pt x="515442" y="1117339"/>
                    <a:pt x="547791" y="1120397"/>
                  </a:cubicBezTo>
                  <a:cubicBezTo>
                    <a:pt x="550420" y="1120772"/>
                    <a:pt x="552995" y="1120933"/>
                    <a:pt x="555409" y="1120987"/>
                  </a:cubicBezTo>
                  <a:cubicBezTo>
                    <a:pt x="583413" y="1120987"/>
                    <a:pt x="596825" y="1096363"/>
                    <a:pt x="602672" y="1070183"/>
                  </a:cubicBezTo>
                  <a:cubicBezTo>
                    <a:pt x="610290" y="1040194"/>
                    <a:pt x="610773" y="1002802"/>
                    <a:pt x="583091" y="982898"/>
                  </a:cubicBezTo>
                  <a:cubicBezTo>
                    <a:pt x="565012" y="967448"/>
                    <a:pt x="542212" y="959723"/>
                    <a:pt x="519519" y="953821"/>
                  </a:cubicBezTo>
                  <a:cubicBezTo>
                    <a:pt x="486579" y="942341"/>
                    <a:pt x="451870" y="941644"/>
                    <a:pt x="417803" y="936118"/>
                  </a:cubicBezTo>
                  <a:cubicBezTo>
                    <a:pt x="349403" y="918951"/>
                    <a:pt x="279930" y="907095"/>
                    <a:pt x="211744" y="889069"/>
                  </a:cubicBezTo>
                  <a:cubicBezTo>
                    <a:pt x="208740" y="852964"/>
                    <a:pt x="225800" y="817772"/>
                    <a:pt x="232988" y="782740"/>
                  </a:cubicBezTo>
                  <a:cubicBezTo>
                    <a:pt x="238889" y="759833"/>
                    <a:pt x="242537" y="736335"/>
                    <a:pt x="247098" y="713159"/>
                  </a:cubicBezTo>
                  <a:cubicBezTo>
                    <a:pt x="270434" y="592238"/>
                    <a:pt x="294468" y="470459"/>
                    <a:pt x="317268" y="349216"/>
                  </a:cubicBezTo>
                  <a:cubicBezTo>
                    <a:pt x="327247" y="270622"/>
                    <a:pt x="356109" y="194497"/>
                    <a:pt x="353212" y="114455"/>
                  </a:cubicBezTo>
                  <a:cubicBezTo>
                    <a:pt x="351978" y="74649"/>
                    <a:pt x="338298" y="27654"/>
                    <a:pt x="300316" y="8448"/>
                  </a:cubicBezTo>
                  <a:cubicBezTo>
                    <a:pt x="264855" y="-3623"/>
                    <a:pt x="217377" y="-6252"/>
                    <a:pt x="190500" y="24381"/>
                  </a:cubicBezTo>
                  <a:cubicBezTo>
                    <a:pt x="177892" y="38973"/>
                    <a:pt x="165607" y="55657"/>
                    <a:pt x="162603" y="75185"/>
                  </a:cubicBezTo>
                  <a:cubicBezTo>
                    <a:pt x="156541" y="91655"/>
                    <a:pt x="149620" y="107964"/>
                    <a:pt x="144148" y="124648"/>
                  </a:cubicBezTo>
                  <a:cubicBezTo>
                    <a:pt x="113891" y="215795"/>
                    <a:pt x="95275" y="310268"/>
                    <a:pt x="72314" y="403400"/>
                  </a:cubicBezTo>
                  <a:cubicBezTo>
                    <a:pt x="47368" y="519332"/>
                    <a:pt x="32562" y="637141"/>
                    <a:pt x="14483" y="754307"/>
                  </a:cubicBezTo>
                  <a:cubicBezTo>
                    <a:pt x="5523" y="825229"/>
                    <a:pt x="-2" y="896526"/>
                    <a:pt x="481" y="968092"/>
                  </a:cubicBezTo>
                  <a:cubicBezTo>
                    <a:pt x="-3114" y="1009990"/>
                    <a:pt x="13302" y="1048616"/>
                    <a:pt x="54825" y="10636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15747959" y="7285124"/>
              <a:ext cx="656024" cy="965470"/>
            </a:xfrm>
            <a:custGeom>
              <a:rect b="b" l="l" r="r" t="t"/>
              <a:pathLst>
                <a:path extrusionOk="0" h="965470" w="656024">
                  <a:moveTo>
                    <a:pt x="228470" y="932960"/>
                  </a:moveTo>
                  <a:cubicBezTo>
                    <a:pt x="275196" y="954955"/>
                    <a:pt x="326108" y="966221"/>
                    <a:pt x="377770" y="965256"/>
                  </a:cubicBezTo>
                  <a:cubicBezTo>
                    <a:pt x="382169" y="965417"/>
                    <a:pt x="386676" y="965470"/>
                    <a:pt x="391182" y="965470"/>
                  </a:cubicBezTo>
                  <a:cubicBezTo>
                    <a:pt x="413231" y="965470"/>
                    <a:pt x="435709" y="963754"/>
                    <a:pt x="455612" y="953829"/>
                  </a:cubicBezTo>
                  <a:cubicBezTo>
                    <a:pt x="499335" y="933175"/>
                    <a:pt x="514678" y="873680"/>
                    <a:pt x="475891" y="840418"/>
                  </a:cubicBezTo>
                  <a:cubicBezTo>
                    <a:pt x="460924" y="826041"/>
                    <a:pt x="442576" y="815902"/>
                    <a:pt x="423317" y="808498"/>
                  </a:cubicBezTo>
                  <a:cubicBezTo>
                    <a:pt x="379272" y="790365"/>
                    <a:pt x="333457" y="774969"/>
                    <a:pt x="292739" y="749808"/>
                  </a:cubicBezTo>
                  <a:cubicBezTo>
                    <a:pt x="245261" y="711933"/>
                    <a:pt x="179865" y="672073"/>
                    <a:pt x="188127" y="602063"/>
                  </a:cubicBezTo>
                  <a:cubicBezTo>
                    <a:pt x="219671" y="582106"/>
                    <a:pt x="257654" y="577278"/>
                    <a:pt x="294134" y="574113"/>
                  </a:cubicBezTo>
                  <a:cubicBezTo>
                    <a:pt x="329434" y="571538"/>
                    <a:pt x="366826" y="577010"/>
                    <a:pt x="400409" y="563437"/>
                  </a:cubicBezTo>
                  <a:cubicBezTo>
                    <a:pt x="441771" y="541764"/>
                    <a:pt x="449765" y="489457"/>
                    <a:pt x="460709" y="448203"/>
                  </a:cubicBezTo>
                  <a:cubicBezTo>
                    <a:pt x="478949" y="392409"/>
                    <a:pt x="437211" y="368214"/>
                    <a:pt x="404379" y="332217"/>
                  </a:cubicBezTo>
                  <a:cubicBezTo>
                    <a:pt x="381311" y="304589"/>
                    <a:pt x="362695" y="268859"/>
                    <a:pt x="360925" y="231896"/>
                  </a:cubicBezTo>
                  <a:cubicBezTo>
                    <a:pt x="351161" y="144505"/>
                    <a:pt x="438392" y="163979"/>
                    <a:pt x="493648" y="179000"/>
                  </a:cubicBezTo>
                  <a:cubicBezTo>
                    <a:pt x="541609" y="191715"/>
                    <a:pt x="605128" y="216982"/>
                    <a:pt x="641447" y="168485"/>
                  </a:cubicBezTo>
                  <a:cubicBezTo>
                    <a:pt x="688818" y="108025"/>
                    <a:pt x="609473" y="61995"/>
                    <a:pt x="563873" y="34635"/>
                  </a:cubicBezTo>
                  <a:cubicBezTo>
                    <a:pt x="537693" y="24549"/>
                    <a:pt x="510547" y="21009"/>
                    <a:pt x="482597" y="16288"/>
                  </a:cubicBezTo>
                  <a:cubicBezTo>
                    <a:pt x="410656" y="-5171"/>
                    <a:pt x="326537" y="-10965"/>
                    <a:pt x="262053" y="33669"/>
                  </a:cubicBezTo>
                  <a:cubicBezTo>
                    <a:pt x="209049" y="77392"/>
                    <a:pt x="191506" y="150889"/>
                    <a:pt x="188824" y="216822"/>
                  </a:cubicBezTo>
                  <a:cubicBezTo>
                    <a:pt x="190970" y="287582"/>
                    <a:pt x="227718" y="355124"/>
                    <a:pt x="276430" y="405016"/>
                  </a:cubicBezTo>
                  <a:cubicBezTo>
                    <a:pt x="240969" y="404641"/>
                    <a:pt x="204972" y="401207"/>
                    <a:pt x="170423" y="411561"/>
                  </a:cubicBezTo>
                  <a:cubicBezTo>
                    <a:pt x="106475" y="429372"/>
                    <a:pt x="51755" y="476743"/>
                    <a:pt x="23161" y="536506"/>
                  </a:cubicBezTo>
                  <a:cubicBezTo>
                    <a:pt x="-7203" y="600346"/>
                    <a:pt x="-6452" y="693371"/>
                    <a:pt x="18065" y="759035"/>
                  </a:cubicBezTo>
                  <a:cubicBezTo>
                    <a:pt x="55779" y="847446"/>
                    <a:pt x="141722" y="900503"/>
                    <a:pt x="228470" y="9329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16252013" y="7463945"/>
              <a:ext cx="753752" cy="912774"/>
            </a:xfrm>
            <a:custGeom>
              <a:rect b="b" l="l" r="r" t="t"/>
              <a:pathLst>
                <a:path extrusionOk="0" h="912774" w="753752">
                  <a:moveTo>
                    <a:pt x="79562" y="98408"/>
                  </a:moveTo>
                  <a:cubicBezTo>
                    <a:pt x="64326" y="100393"/>
                    <a:pt x="48179" y="99588"/>
                    <a:pt x="34552" y="108118"/>
                  </a:cubicBezTo>
                  <a:cubicBezTo>
                    <a:pt x="8319" y="123783"/>
                    <a:pt x="-6864" y="154845"/>
                    <a:pt x="3061" y="184619"/>
                  </a:cubicBezTo>
                  <a:cubicBezTo>
                    <a:pt x="9821" y="223567"/>
                    <a:pt x="31065" y="246206"/>
                    <a:pt x="71783" y="244704"/>
                  </a:cubicBezTo>
                  <a:cubicBezTo>
                    <a:pt x="116847" y="247869"/>
                    <a:pt x="162286" y="251463"/>
                    <a:pt x="207082" y="243685"/>
                  </a:cubicBezTo>
                  <a:cubicBezTo>
                    <a:pt x="244474" y="235101"/>
                    <a:pt x="282135" y="230112"/>
                    <a:pt x="320224" y="222601"/>
                  </a:cubicBezTo>
                  <a:cubicBezTo>
                    <a:pt x="320600" y="328340"/>
                    <a:pt x="325965" y="433757"/>
                    <a:pt x="338679" y="538745"/>
                  </a:cubicBezTo>
                  <a:cubicBezTo>
                    <a:pt x="346136" y="605429"/>
                    <a:pt x="352252" y="667928"/>
                    <a:pt x="369687" y="733378"/>
                  </a:cubicBezTo>
                  <a:cubicBezTo>
                    <a:pt x="384655" y="785684"/>
                    <a:pt x="377895" y="902742"/>
                    <a:pt x="447261" y="912774"/>
                  </a:cubicBezTo>
                  <a:cubicBezTo>
                    <a:pt x="501660" y="910307"/>
                    <a:pt x="518398" y="845232"/>
                    <a:pt x="523280" y="800437"/>
                  </a:cubicBezTo>
                  <a:cubicBezTo>
                    <a:pt x="526498" y="773184"/>
                    <a:pt x="525265" y="745770"/>
                    <a:pt x="523870" y="718410"/>
                  </a:cubicBezTo>
                  <a:cubicBezTo>
                    <a:pt x="524031" y="696415"/>
                    <a:pt x="525533" y="674312"/>
                    <a:pt x="524031" y="652316"/>
                  </a:cubicBezTo>
                  <a:cubicBezTo>
                    <a:pt x="525694" y="571470"/>
                    <a:pt x="517539" y="490784"/>
                    <a:pt x="510297" y="410260"/>
                  </a:cubicBezTo>
                  <a:cubicBezTo>
                    <a:pt x="505576" y="362943"/>
                    <a:pt x="501874" y="315465"/>
                    <a:pt x="499997" y="267933"/>
                  </a:cubicBezTo>
                  <a:cubicBezTo>
                    <a:pt x="497797" y="238749"/>
                    <a:pt x="492164" y="209779"/>
                    <a:pt x="492218" y="180381"/>
                  </a:cubicBezTo>
                  <a:cubicBezTo>
                    <a:pt x="535672" y="175713"/>
                    <a:pt x="578429" y="164501"/>
                    <a:pt x="620328" y="152216"/>
                  </a:cubicBezTo>
                  <a:cubicBezTo>
                    <a:pt x="659329" y="141808"/>
                    <a:pt x="698599" y="128128"/>
                    <a:pt x="729607" y="101358"/>
                  </a:cubicBezTo>
                  <a:cubicBezTo>
                    <a:pt x="770701" y="69760"/>
                    <a:pt x="757182" y="9031"/>
                    <a:pt x="705412" y="930"/>
                  </a:cubicBezTo>
                  <a:cubicBezTo>
                    <a:pt x="627838" y="-5025"/>
                    <a:pt x="551123" y="19117"/>
                    <a:pt x="474890" y="30490"/>
                  </a:cubicBezTo>
                  <a:cubicBezTo>
                    <a:pt x="417809" y="43365"/>
                    <a:pt x="359548" y="47604"/>
                    <a:pt x="301984" y="57314"/>
                  </a:cubicBezTo>
                  <a:cubicBezTo>
                    <a:pt x="248176" y="67238"/>
                    <a:pt x="195172" y="81026"/>
                    <a:pt x="141740" y="92882"/>
                  </a:cubicBezTo>
                  <a:cubicBezTo>
                    <a:pt x="121085" y="95350"/>
                    <a:pt x="100216" y="95940"/>
                    <a:pt x="79562" y="984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17141502" y="7204635"/>
              <a:ext cx="131640" cy="219374"/>
            </a:xfrm>
            <a:custGeom>
              <a:rect b="b" l="l" r="r" t="t"/>
              <a:pathLst>
                <a:path extrusionOk="0" h="219374" w="131640">
                  <a:moveTo>
                    <a:pt x="25952" y="219039"/>
                  </a:moveTo>
                  <a:cubicBezTo>
                    <a:pt x="28151" y="219307"/>
                    <a:pt x="30351" y="219414"/>
                    <a:pt x="32497" y="219361"/>
                  </a:cubicBezTo>
                  <a:cubicBezTo>
                    <a:pt x="65758" y="219361"/>
                    <a:pt x="90812" y="187762"/>
                    <a:pt x="103526" y="159490"/>
                  </a:cubicBezTo>
                  <a:cubicBezTo>
                    <a:pt x="122249" y="120059"/>
                    <a:pt x="153257" y="38891"/>
                    <a:pt x="108944" y="7776"/>
                  </a:cubicBezTo>
                  <a:cubicBezTo>
                    <a:pt x="100897" y="2304"/>
                    <a:pt x="86788" y="-2847"/>
                    <a:pt x="77561" y="1821"/>
                  </a:cubicBezTo>
                  <a:cubicBezTo>
                    <a:pt x="71820" y="2357"/>
                    <a:pt x="66295" y="4396"/>
                    <a:pt x="61413" y="7454"/>
                  </a:cubicBezTo>
                  <a:cubicBezTo>
                    <a:pt x="39471" y="8044"/>
                    <a:pt x="17100" y="22850"/>
                    <a:pt x="11413" y="44309"/>
                  </a:cubicBezTo>
                  <a:cubicBezTo>
                    <a:pt x="4225" y="70382"/>
                    <a:pt x="21928" y="94416"/>
                    <a:pt x="22948" y="120059"/>
                  </a:cubicBezTo>
                  <a:cubicBezTo>
                    <a:pt x="23055" y="137119"/>
                    <a:pt x="15920" y="153214"/>
                    <a:pt x="8087" y="168020"/>
                  </a:cubicBezTo>
                  <a:cubicBezTo>
                    <a:pt x="2884" y="177677"/>
                    <a:pt x="-2803" y="188406"/>
                    <a:pt x="1542" y="199618"/>
                  </a:cubicBezTo>
                  <a:cubicBezTo>
                    <a:pt x="5244" y="210026"/>
                    <a:pt x="15169" y="217429"/>
                    <a:pt x="25952" y="2190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17061189" y="7399226"/>
              <a:ext cx="686437" cy="985754"/>
            </a:xfrm>
            <a:custGeom>
              <a:rect b="b" l="l" r="r" t="t"/>
              <a:pathLst>
                <a:path extrusionOk="0" h="985754" w="686437">
                  <a:moveTo>
                    <a:pt x="630828" y="34802"/>
                  </a:moveTo>
                  <a:cubicBezTo>
                    <a:pt x="600196" y="14040"/>
                    <a:pt x="563501" y="2560"/>
                    <a:pt x="526645" y="92"/>
                  </a:cubicBezTo>
                  <a:cubicBezTo>
                    <a:pt x="515916" y="-444"/>
                    <a:pt x="505347" y="1487"/>
                    <a:pt x="494725" y="2721"/>
                  </a:cubicBezTo>
                  <a:cubicBezTo>
                    <a:pt x="491023" y="3204"/>
                    <a:pt x="487751" y="5189"/>
                    <a:pt x="485766" y="8085"/>
                  </a:cubicBezTo>
                  <a:cubicBezTo>
                    <a:pt x="426378" y="8193"/>
                    <a:pt x="362753" y="19405"/>
                    <a:pt x="316508" y="59158"/>
                  </a:cubicBezTo>
                  <a:cubicBezTo>
                    <a:pt x="240222" y="125627"/>
                    <a:pt x="181103" y="220636"/>
                    <a:pt x="195426" y="325249"/>
                  </a:cubicBezTo>
                  <a:cubicBezTo>
                    <a:pt x="198967" y="390216"/>
                    <a:pt x="244138" y="441073"/>
                    <a:pt x="281745" y="490482"/>
                  </a:cubicBezTo>
                  <a:cubicBezTo>
                    <a:pt x="302346" y="515214"/>
                    <a:pt x="316508" y="544291"/>
                    <a:pt x="331798" y="572456"/>
                  </a:cubicBezTo>
                  <a:cubicBezTo>
                    <a:pt x="362055" y="636511"/>
                    <a:pt x="394565" y="725726"/>
                    <a:pt x="341776" y="786616"/>
                  </a:cubicBezTo>
                  <a:cubicBezTo>
                    <a:pt x="330993" y="796970"/>
                    <a:pt x="321444" y="809416"/>
                    <a:pt x="308300" y="816819"/>
                  </a:cubicBezTo>
                  <a:cubicBezTo>
                    <a:pt x="286949" y="824652"/>
                    <a:pt x="260125" y="829319"/>
                    <a:pt x="236628" y="824330"/>
                  </a:cubicBezTo>
                  <a:cubicBezTo>
                    <a:pt x="188935" y="804105"/>
                    <a:pt x="147358" y="770039"/>
                    <a:pt x="112702" y="731896"/>
                  </a:cubicBezTo>
                  <a:cubicBezTo>
                    <a:pt x="104279" y="721113"/>
                    <a:pt x="97037" y="709471"/>
                    <a:pt x="88990" y="698420"/>
                  </a:cubicBezTo>
                  <a:cubicBezTo>
                    <a:pt x="85825" y="693752"/>
                    <a:pt x="80997" y="690480"/>
                    <a:pt x="75471" y="689461"/>
                  </a:cubicBezTo>
                  <a:cubicBezTo>
                    <a:pt x="41244" y="684364"/>
                    <a:pt x="10987" y="714299"/>
                    <a:pt x="3583" y="745951"/>
                  </a:cubicBezTo>
                  <a:cubicBezTo>
                    <a:pt x="-11760" y="808182"/>
                    <a:pt x="24345" y="863814"/>
                    <a:pt x="70428" y="902280"/>
                  </a:cubicBezTo>
                  <a:cubicBezTo>
                    <a:pt x="119140" y="948685"/>
                    <a:pt x="182283" y="985379"/>
                    <a:pt x="251166" y="985433"/>
                  </a:cubicBezTo>
                  <a:cubicBezTo>
                    <a:pt x="254814" y="985594"/>
                    <a:pt x="258462" y="985701"/>
                    <a:pt x="262217" y="985755"/>
                  </a:cubicBezTo>
                  <a:cubicBezTo>
                    <a:pt x="306476" y="985755"/>
                    <a:pt x="349341" y="973416"/>
                    <a:pt x="388289" y="952386"/>
                  </a:cubicBezTo>
                  <a:cubicBezTo>
                    <a:pt x="423696" y="932108"/>
                    <a:pt x="458567" y="908825"/>
                    <a:pt x="483888" y="876368"/>
                  </a:cubicBezTo>
                  <a:cubicBezTo>
                    <a:pt x="546495" y="791283"/>
                    <a:pt x="537589" y="640749"/>
                    <a:pt x="512160" y="542735"/>
                  </a:cubicBezTo>
                  <a:cubicBezTo>
                    <a:pt x="493652" y="485225"/>
                    <a:pt x="466882" y="431256"/>
                    <a:pt x="438288" y="378252"/>
                  </a:cubicBezTo>
                  <a:cubicBezTo>
                    <a:pt x="420102" y="335710"/>
                    <a:pt x="393600" y="292202"/>
                    <a:pt x="396497" y="244456"/>
                  </a:cubicBezTo>
                  <a:cubicBezTo>
                    <a:pt x="399233" y="223909"/>
                    <a:pt x="400467" y="202182"/>
                    <a:pt x="410391" y="183620"/>
                  </a:cubicBezTo>
                  <a:cubicBezTo>
                    <a:pt x="428041" y="154972"/>
                    <a:pt x="464629" y="134479"/>
                    <a:pt x="498534" y="141185"/>
                  </a:cubicBezTo>
                  <a:cubicBezTo>
                    <a:pt x="513770" y="144350"/>
                    <a:pt x="524875" y="155777"/>
                    <a:pt x="535014" y="166774"/>
                  </a:cubicBezTo>
                  <a:cubicBezTo>
                    <a:pt x="549821" y="182439"/>
                    <a:pt x="564627" y="198265"/>
                    <a:pt x="580453" y="212911"/>
                  </a:cubicBezTo>
                  <a:cubicBezTo>
                    <a:pt x="614895" y="236999"/>
                    <a:pt x="662856" y="214896"/>
                    <a:pt x="679862" y="179757"/>
                  </a:cubicBezTo>
                  <a:cubicBezTo>
                    <a:pt x="700624" y="127934"/>
                    <a:pt x="668918" y="69887"/>
                    <a:pt x="630828" y="348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15065048" y="8523876"/>
              <a:ext cx="1016530" cy="985070"/>
            </a:xfrm>
            <a:custGeom>
              <a:rect b="b" l="l" r="r" t="t"/>
              <a:pathLst>
                <a:path extrusionOk="0" h="985070" w="1016530">
                  <a:moveTo>
                    <a:pt x="788367" y="214105"/>
                  </a:moveTo>
                  <a:cubicBezTo>
                    <a:pt x="819858" y="212495"/>
                    <a:pt x="851242" y="210188"/>
                    <a:pt x="882518" y="206594"/>
                  </a:cubicBezTo>
                  <a:cubicBezTo>
                    <a:pt x="927796" y="201927"/>
                    <a:pt x="981015" y="197581"/>
                    <a:pt x="1008643" y="156112"/>
                  </a:cubicBezTo>
                  <a:cubicBezTo>
                    <a:pt x="1026615" y="117968"/>
                    <a:pt x="1010091" y="71081"/>
                    <a:pt x="996572" y="33635"/>
                  </a:cubicBezTo>
                  <a:cubicBezTo>
                    <a:pt x="985735" y="6704"/>
                    <a:pt x="970500" y="-3650"/>
                    <a:pt x="941584" y="1125"/>
                  </a:cubicBezTo>
                  <a:cubicBezTo>
                    <a:pt x="913580" y="3378"/>
                    <a:pt x="885576" y="6382"/>
                    <a:pt x="857411" y="5792"/>
                  </a:cubicBezTo>
                  <a:cubicBezTo>
                    <a:pt x="756608" y="3807"/>
                    <a:pt x="656180" y="10137"/>
                    <a:pt x="555537" y="14161"/>
                  </a:cubicBezTo>
                  <a:cubicBezTo>
                    <a:pt x="516697" y="13946"/>
                    <a:pt x="477856" y="10298"/>
                    <a:pt x="439015" y="11800"/>
                  </a:cubicBezTo>
                  <a:cubicBezTo>
                    <a:pt x="371312" y="15395"/>
                    <a:pt x="303985" y="25534"/>
                    <a:pt x="236228" y="29665"/>
                  </a:cubicBezTo>
                  <a:cubicBezTo>
                    <a:pt x="189555" y="20116"/>
                    <a:pt x="141970" y="36585"/>
                    <a:pt x="97711" y="50748"/>
                  </a:cubicBezTo>
                  <a:cubicBezTo>
                    <a:pt x="66005" y="61156"/>
                    <a:pt x="30169" y="77411"/>
                    <a:pt x="13806" y="108044"/>
                  </a:cubicBezTo>
                  <a:cubicBezTo>
                    <a:pt x="2004" y="135833"/>
                    <a:pt x="-4863" y="168022"/>
                    <a:pt x="4096" y="197528"/>
                  </a:cubicBezTo>
                  <a:cubicBezTo>
                    <a:pt x="14128" y="240124"/>
                    <a:pt x="54739" y="243879"/>
                    <a:pt x="91595" y="240177"/>
                  </a:cubicBezTo>
                  <a:cubicBezTo>
                    <a:pt x="133225" y="238353"/>
                    <a:pt x="174587" y="232935"/>
                    <a:pt x="216271" y="231969"/>
                  </a:cubicBezTo>
                  <a:cubicBezTo>
                    <a:pt x="235799" y="231647"/>
                    <a:pt x="255434" y="232023"/>
                    <a:pt x="275123" y="232452"/>
                  </a:cubicBezTo>
                  <a:cubicBezTo>
                    <a:pt x="294757" y="232827"/>
                    <a:pt x="314446" y="233257"/>
                    <a:pt x="334027" y="232935"/>
                  </a:cubicBezTo>
                  <a:cubicBezTo>
                    <a:pt x="343952" y="233471"/>
                    <a:pt x="354038" y="233042"/>
                    <a:pt x="364124" y="232613"/>
                  </a:cubicBezTo>
                  <a:cubicBezTo>
                    <a:pt x="384509" y="231754"/>
                    <a:pt x="404895" y="230950"/>
                    <a:pt x="424262" y="237656"/>
                  </a:cubicBezTo>
                  <a:cubicBezTo>
                    <a:pt x="426784" y="338030"/>
                    <a:pt x="426515" y="438833"/>
                    <a:pt x="428929" y="539154"/>
                  </a:cubicBezTo>
                  <a:cubicBezTo>
                    <a:pt x="430432" y="593069"/>
                    <a:pt x="438586" y="646556"/>
                    <a:pt x="440249" y="700525"/>
                  </a:cubicBezTo>
                  <a:cubicBezTo>
                    <a:pt x="440303" y="750417"/>
                    <a:pt x="436386" y="800202"/>
                    <a:pt x="438050" y="850148"/>
                  </a:cubicBezTo>
                  <a:cubicBezTo>
                    <a:pt x="440786" y="890759"/>
                    <a:pt x="429734" y="986090"/>
                    <a:pt x="489551" y="985017"/>
                  </a:cubicBezTo>
                  <a:cubicBezTo>
                    <a:pt x="490248" y="985071"/>
                    <a:pt x="490946" y="985071"/>
                    <a:pt x="491590" y="985071"/>
                  </a:cubicBezTo>
                  <a:cubicBezTo>
                    <a:pt x="532737" y="985071"/>
                    <a:pt x="573563" y="972249"/>
                    <a:pt x="608380" y="950415"/>
                  </a:cubicBezTo>
                  <a:cubicBezTo>
                    <a:pt x="622918" y="939470"/>
                    <a:pt x="621738" y="919621"/>
                    <a:pt x="621684" y="903258"/>
                  </a:cubicBezTo>
                  <a:cubicBezTo>
                    <a:pt x="617983" y="855673"/>
                    <a:pt x="627049" y="808571"/>
                    <a:pt x="624474" y="760932"/>
                  </a:cubicBezTo>
                  <a:cubicBezTo>
                    <a:pt x="626996" y="653745"/>
                    <a:pt x="631073" y="546450"/>
                    <a:pt x="629571" y="439102"/>
                  </a:cubicBezTo>
                  <a:cubicBezTo>
                    <a:pt x="627908" y="367053"/>
                    <a:pt x="622489" y="293610"/>
                    <a:pt x="639871" y="222849"/>
                  </a:cubicBezTo>
                  <a:cubicBezTo>
                    <a:pt x="689548" y="223761"/>
                    <a:pt x="738850" y="216841"/>
                    <a:pt x="788367" y="214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15774714" y="8770207"/>
              <a:ext cx="580803" cy="1007426"/>
            </a:xfrm>
            <a:custGeom>
              <a:rect b="b" l="l" r="r" t="t"/>
              <a:pathLst>
                <a:path extrusionOk="0" h="1007426" w="580803">
                  <a:moveTo>
                    <a:pt x="554447" y="711808"/>
                  </a:moveTo>
                  <a:cubicBezTo>
                    <a:pt x="546292" y="658965"/>
                    <a:pt x="537440" y="605908"/>
                    <a:pt x="525423" y="553763"/>
                  </a:cubicBezTo>
                  <a:cubicBezTo>
                    <a:pt x="514586" y="510094"/>
                    <a:pt x="509275" y="465459"/>
                    <a:pt x="502462" y="421093"/>
                  </a:cubicBezTo>
                  <a:cubicBezTo>
                    <a:pt x="491572" y="358325"/>
                    <a:pt x="479233" y="295826"/>
                    <a:pt x="468128" y="233166"/>
                  </a:cubicBezTo>
                  <a:cubicBezTo>
                    <a:pt x="458418" y="182148"/>
                    <a:pt x="451390" y="130378"/>
                    <a:pt x="433579" y="81398"/>
                  </a:cubicBezTo>
                  <a:cubicBezTo>
                    <a:pt x="426873" y="49370"/>
                    <a:pt x="405951" y="22118"/>
                    <a:pt x="374352" y="11656"/>
                  </a:cubicBezTo>
                  <a:cubicBezTo>
                    <a:pt x="339052" y="-3097"/>
                    <a:pt x="232240" y="-11305"/>
                    <a:pt x="218077" y="34188"/>
                  </a:cubicBezTo>
                  <a:cubicBezTo>
                    <a:pt x="161211" y="138264"/>
                    <a:pt x="141630" y="256825"/>
                    <a:pt x="106491" y="369001"/>
                  </a:cubicBezTo>
                  <a:cubicBezTo>
                    <a:pt x="90021" y="420449"/>
                    <a:pt x="71567" y="471468"/>
                    <a:pt x="61588" y="524740"/>
                  </a:cubicBezTo>
                  <a:cubicBezTo>
                    <a:pt x="55472" y="556499"/>
                    <a:pt x="52951" y="588794"/>
                    <a:pt x="50161" y="620983"/>
                  </a:cubicBezTo>
                  <a:cubicBezTo>
                    <a:pt x="46084" y="662720"/>
                    <a:pt x="35623" y="703385"/>
                    <a:pt x="29829" y="744908"/>
                  </a:cubicBezTo>
                  <a:cubicBezTo>
                    <a:pt x="24732" y="786968"/>
                    <a:pt x="17275" y="828705"/>
                    <a:pt x="7297" y="869907"/>
                  </a:cubicBezTo>
                  <a:cubicBezTo>
                    <a:pt x="2040" y="895926"/>
                    <a:pt x="-53" y="922696"/>
                    <a:pt x="1" y="949251"/>
                  </a:cubicBezTo>
                  <a:cubicBezTo>
                    <a:pt x="216" y="968725"/>
                    <a:pt x="17383" y="981600"/>
                    <a:pt x="33692" y="988789"/>
                  </a:cubicBezTo>
                  <a:cubicBezTo>
                    <a:pt x="110085" y="1021407"/>
                    <a:pt x="129720" y="973553"/>
                    <a:pt x="142810" y="907567"/>
                  </a:cubicBezTo>
                  <a:cubicBezTo>
                    <a:pt x="154237" y="846677"/>
                    <a:pt x="164001" y="785466"/>
                    <a:pt x="172585" y="724147"/>
                  </a:cubicBezTo>
                  <a:cubicBezTo>
                    <a:pt x="190932" y="715188"/>
                    <a:pt x="211425" y="715349"/>
                    <a:pt x="231597" y="715563"/>
                  </a:cubicBezTo>
                  <a:cubicBezTo>
                    <a:pt x="235781" y="715617"/>
                    <a:pt x="239966" y="715671"/>
                    <a:pt x="244096" y="715617"/>
                  </a:cubicBezTo>
                  <a:cubicBezTo>
                    <a:pt x="271135" y="715402"/>
                    <a:pt x="297959" y="712398"/>
                    <a:pt x="324943" y="711271"/>
                  </a:cubicBezTo>
                  <a:cubicBezTo>
                    <a:pt x="335941" y="711647"/>
                    <a:pt x="346992" y="711271"/>
                    <a:pt x="358044" y="710950"/>
                  </a:cubicBezTo>
                  <a:cubicBezTo>
                    <a:pt x="371187" y="710520"/>
                    <a:pt x="384384" y="710091"/>
                    <a:pt x="397474" y="711003"/>
                  </a:cubicBezTo>
                  <a:cubicBezTo>
                    <a:pt x="409545" y="722055"/>
                    <a:pt x="410511" y="739758"/>
                    <a:pt x="414480" y="755477"/>
                  </a:cubicBezTo>
                  <a:cubicBezTo>
                    <a:pt x="425371" y="822751"/>
                    <a:pt x="431916" y="890614"/>
                    <a:pt x="441894" y="957996"/>
                  </a:cubicBezTo>
                  <a:cubicBezTo>
                    <a:pt x="442216" y="996944"/>
                    <a:pt x="469040" y="1005366"/>
                    <a:pt x="502945" y="1007351"/>
                  </a:cubicBezTo>
                  <a:cubicBezTo>
                    <a:pt x="504823" y="1007405"/>
                    <a:pt x="506593" y="1007458"/>
                    <a:pt x="508417" y="1007405"/>
                  </a:cubicBezTo>
                  <a:cubicBezTo>
                    <a:pt x="602193" y="1007405"/>
                    <a:pt x="580036" y="906655"/>
                    <a:pt x="574672" y="841527"/>
                  </a:cubicBezTo>
                  <a:cubicBezTo>
                    <a:pt x="570809" y="797912"/>
                    <a:pt x="561796" y="754940"/>
                    <a:pt x="554447" y="711808"/>
                  </a:cubicBezTo>
                  <a:close/>
                  <a:moveTo>
                    <a:pt x="202091" y="445985"/>
                  </a:moveTo>
                  <a:cubicBezTo>
                    <a:pt x="205363" y="417284"/>
                    <a:pt x="214000" y="389173"/>
                    <a:pt x="219955" y="360847"/>
                  </a:cubicBezTo>
                  <a:cubicBezTo>
                    <a:pt x="233474" y="295934"/>
                    <a:pt x="246779" y="230806"/>
                    <a:pt x="265877" y="167180"/>
                  </a:cubicBezTo>
                  <a:cubicBezTo>
                    <a:pt x="268935" y="161440"/>
                    <a:pt x="271993" y="155699"/>
                    <a:pt x="274783" y="149852"/>
                  </a:cubicBezTo>
                  <a:cubicBezTo>
                    <a:pt x="281328" y="148296"/>
                    <a:pt x="284547" y="141000"/>
                    <a:pt x="288517" y="135850"/>
                  </a:cubicBezTo>
                  <a:lnTo>
                    <a:pt x="288517" y="135796"/>
                  </a:lnTo>
                  <a:cubicBezTo>
                    <a:pt x="343291" y="131665"/>
                    <a:pt x="358580" y="188317"/>
                    <a:pt x="359975" y="232469"/>
                  </a:cubicBezTo>
                  <a:cubicBezTo>
                    <a:pt x="362872" y="274528"/>
                    <a:pt x="363891" y="316641"/>
                    <a:pt x="365125" y="358701"/>
                  </a:cubicBezTo>
                  <a:cubicBezTo>
                    <a:pt x="364481" y="421307"/>
                    <a:pt x="371241" y="491317"/>
                    <a:pt x="341520" y="548881"/>
                  </a:cubicBezTo>
                  <a:cubicBezTo>
                    <a:pt x="337872" y="554997"/>
                    <a:pt x="331434" y="557143"/>
                    <a:pt x="324728" y="557894"/>
                  </a:cubicBezTo>
                  <a:cubicBezTo>
                    <a:pt x="302036" y="561059"/>
                    <a:pt x="279236" y="563634"/>
                    <a:pt x="256382" y="564921"/>
                  </a:cubicBezTo>
                  <a:cubicBezTo>
                    <a:pt x="237069" y="565082"/>
                    <a:pt x="216790" y="563688"/>
                    <a:pt x="199623" y="554085"/>
                  </a:cubicBezTo>
                  <a:cubicBezTo>
                    <a:pt x="198389" y="518570"/>
                    <a:pt x="198282" y="481446"/>
                    <a:pt x="202091" y="4459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16354917" y="8344158"/>
              <a:ext cx="550875" cy="1044188"/>
            </a:xfrm>
            <a:custGeom>
              <a:rect b="b" l="l" r="r" t="t"/>
              <a:pathLst>
                <a:path extrusionOk="0" h="1044188" w="550875">
                  <a:moveTo>
                    <a:pt x="434698" y="863934"/>
                  </a:moveTo>
                  <a:cubicBezTo>
                    <a:pt x="407982" y="859213"/>
                    <a:pt x="382392" y="850039"/>
                    <a:pt x="355944" y="844460"/>
                  </a:cubicBezTo>
                  <a:cubicBezTo>
                    <a:pt x="325418" y="838988"/>
                    <a:pt x="295215" y="833301"/>
                    <a:pt x="265977" y="821713"/>
                  </a:cubicBezTo>
                  <a:cubicBezTo>
                    <a:pt x="235988" y="810555"/>
                    <a:pt x="204980" y="802025"/>
                    <a:pt x="174938" y="791510"/>
                  </a:cubicBezTo>
                  <a:cubicBezTo>
                    <a:pt x="163242" y="750362"/>
                    <a:pt x="166998" y="706747"/>
                    <a:pt x="165228" y="664419"/>
                  </a:cubicBezTo>
                  <a:cubicBezTo>
                    <a:pt x="163511" y="599613"/>
                    <a:pt x="171612" y="535075"/>
                    <a:pt x="175206" y="470484"/>
                  </a:cubicBezTo>
                  <a:cubicBezTo>
                    <a:pt x="178747" y="384004"/>
                    <a:pt x="180571" y="297579"/>
                    <a:pt x="185613" y="211206"/>
                  </a:cubicBezTo>
                  <a:cubicBezTo>
                    <a:pt x="188510" y="179286"/>
                    <a:pt x="191354" y="147259"/>
                    <a:pt x="191622" y="115231"/>
                  </a:cubicBezTo>
                  <a:cubicBezTo>
                    <a:pt x="191354" y="88300"/>
                    <a:pt x="196611" y="57346"/>
                    <a:pt x="178800" y="34653"/>
                  </a:cubicBezTo>
                  <a:cubicBezTo>
                    <a:pt x="158468" y="4557"/>
                    <a:pt x="78372" y="-18887"/>
                    <a:pt x="59220" y="21617"/>
                  </a:cubicBezTo>
                  <a:cubicBezTo>
                    <a:pt x="56913" y="22421"/>
                    <a:pt x="55894" y="25050"/>
                    <a:pt x="55036" y="27196"/>
                  </a:cubicBezTo>
                  <a:cubicBezTo>
                    <a:pt x="50690" y="42056"/>
                    <a:pt x="48383" y="57453"/>
                    <a:pt x="45326" y="72635"/>
                  </a:cubicBezTo>
                  <a:cubicBezTo>
                    <a:pt x="33577" y="130896"/>
                    <a:pt x="21238" y="189050"/>
                    <a:pt x="13996" y="248062"/>
                  </a:cubicBezTo>
                  <a:cubicBezTo>
                    <a:pt x="7558" y="291946"/>
                    <a:pt x="4393" y="336151"/>
                    <a:pt x="3910" y="380517"/>
                  </a:cubicBezTo>
                  <a:cubicBezTo>
                    <a:pt x="-221" y="468875"/>
                    <a:pt x="-2152" y="557178"/>
                    <a:pt x="3588" y="645535"/>
                  </a:cubicBezTo>
                  <a:cubicBezTo>
                    <a:pt x="3427" y="712326"/>
                    <a:pt x="2891" y="779064"/>
                    <a:pt x="8416" y="845694"/>
                  </a:cubicBezTo>
                  <a:cubicBezTo>
                    <a:pt x="13459" y="895210"/>
                    <a:pt x="4822" y="937323"/>
                    <a:pt x="53587" y="967366"/>
                  </a:cubicBezTo>
                  <a:cubicBezTo>
                    <a:pt x="82879" y="991561"/>
                    <a:pt x="120325" y="997301"/>
                    <a:pt x="156322" y="1004865"/>
                  </a:cubicBezTo>
                  <a:cubicBezTo>
                    <a:pt x="198918" y="1016131"/>
                    <a:pt x="242748" y="1018975"/>
                    <a:pt x="286631" y="1020316"/>
                  </a:cubicBezTo>
                  <a:cubicBezTo>
                    <a:pt x="320537" y="1022569"/>
                    <a:pt x="354549" y="1024608"/>
                    <a:pt x="388132" y="1030455"/>
                  </a:cubicBezTo>
                  <a:cubicBezTo>
                    <a:pt x="419301" y="1034532"/>
                    <a:pt x="450095" y="1043384"/>
                    <a:pt x="481693" y="1043652"/>
                  </a:cubicBezTo>
                  <a:cubicBezTo>
                    <a:pt x="484537" y="1043921"/>
                    <a:pt x="487273" y="1044028"/>
                    <a:pt x="489848" y="1044189"/>
                  </a:cubicBezTo>
                  <a:cubicBezTo>
                    <a:pt x="520534" y="1044189"/>
                    <a:pt x="538667" y="1026485"/>
                    <a:pt x="544353" y="994458"/>
                  </a:cubicBezTo>
                  <a:cubicBezTo>
                    <a:pt x="546660" y="969190"/>
                    <a:pt x="555566" y="942044"/>
                    <a:pt x="547679" y="917259"/>
                  </a:cubicBezTo>
                  <a:cubicBezTo>
                    <a:pt x="526864" y="878579"/>
                    <a:pt x="473324" y="873751"/>
                    <a:pt x="434698" y="8639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16956398" y="8508188"/>
              <a:ext cx="519134" cy="1008107"/>
            </a:xfrm>
            <a:custGeom>
              <a:rect b="b" l="l" r="r" t="t"/>
              <a:pathLst>
                <a:path extrusionOk="0" h="1008107" w="519134">
                  <a:moveTo>
                    <a:pt x="442383" y="227485"/>
                  </a:moveTo>
                  <a:cubicBezTo>
                    <a:pt x="465022" y="192668"/>
                    <a:pt x="492007" y="160533"/>
                    <a:pt x="510461" y="123195"/>
                  </a:cubicBezTo>
                  <a:cubicBezTo>
                    <a:pt x="521298" y="103881"/>
                    <a:pt x="521942" y="80759"/>
                    <a:pt x="512607" y="60695"/>
                  </a:cubicBezTo>
                  <a:cubicBezTo>
                    <a:pt x="503058" y="38754"/>
                    <a:pt x="490666" y="14076"/>
                    <a:pt x="469099" y="2059"/>
                  </a:cubicBezTo>
                  <a:cubicBezTo>
                    <a:pt x="418617" y="-13928"/>
                    <a:pt x="377577" y="67455"/>
                    <a:pt x="348500" y="99053"/>
                  </a:cubicBezTo>
                  <a:cubicBezTo>
                    <a:pt x="279563" y="183870"/>
                    <a:pt x="221731" y="277001"/>
                    <a:pt x="160681" y="367558"/>
                  </a:cubicBezTo>
                  <a:cubicBezTo>
                    <a:pt x="171142" y="298246"/>
                    <a:pt x="168942" y="227699"/>
                    <a:pt x="174200" y="157904"/>
                  </a:cubicBezTo>
                  <a:cubicBezTo>
                    <a:pt x="175809" y="136553"/>
                    <a:pt x="174039" y="115308"/>
                    <a:pt x="173234" y="93957"/>
                  </a:cubicBezTo>
                  <a:cubicBezTo>
                    <a:pt x="171625" y="75287"/>
                    <a:pt x="177687" y="52273"/>
                    <a:pt x="162826" y="37788"/>
                  </a:cubicBezTo>
                  <a:cubicBezTo>
                    <a:pt x="140026" y="18314"/>
                    <a:pt x="104941" y="16812"/>
                    <a:pt x="76776" y="23035"/>
                  </a:cubicBezTo>
                  <a:cubicBezTo>
                    <a:pt x="44856" y="33121"/>
                    <a:pt x="45232" y="70352"/>
                    <a:pt x="47431" y="98678"/>
                  </a:cubicBezTo>
                  <a:cubicBezTo>
                    <a:pt x="49255" y="135158"/>
                    <a:pt x="43676" y="174428"/>
                    <a:pt x="41208" y="211337"/>
                  </a:cubicBezTo>
                  <a:cubicBezTo>
                    <a:pt x="40511" y="238751"/>
                    <a:pt x="37238" y="266165"/>
                    <a:pt x="34609" y="293364"/>
                  </a:cubicBezTo>
                  <a:cubicBezTo>
                    <a:pt x="27850" y="375552"/>
                    <a:pt x="11970" y="457847"/>
                    <a:pt x="7839" y="540625"/>
                  </a:cubicBezTo>
                  <a:cubicBezTo>
                    <a:pt x="6337" y="605162"/>
                    <a:pt x="6176" y="669754"/>
                    <a:pt x="1455" y="734238"/>
                  </a:cubicBezTo>
                  <a:cubicBezTo>
                    <a:pt x="-315" y="797864"/>
                    <a:pt x="-852" y="861758"/>
                    <a:pt x="2045" y="925383"/>
                  </a:cubicBezTo>
                  <a:cubicBezTo>
                    <a:pt x="5693" y="971949"/>
                    <a:pt x="865" y="1001348"/>
                    <a:pt x="58053" y="1006552"/>
                  </a:cubicBezTo>
                  <a:cubicBezTo>
                    <a:pt x="66959" y="1007571"/>
                    <a:pt x="75113" y="1008054"/>
                    <a:pt x="82355" y="1008108"/>
                  </a:cubicBezTo>
                  <a:cubicBezTo>
                    <a:pt x="165133" y="1008108"/>
                    <a:pt x="154994" y="945501"/>
                    <a:pt x="160412" y="869751"/>
                  </a:cubicBezTo>
                  <a:cubicBezTo>
                    <a:pt x="163256" y="827155"/>
                    <a:pt x="164758" y="784505"/>
                    <a:pt x="165670" y="741802"/>
                  </a:cubicBezTo>
                  <a:cubicBezTo>
                    <a:pt x="168084" y="692339"/>
                    <a:pt x="171195" y="642984"/>
                    <a:pt x="166582" y="593521"/>
                  </a:cubicBezTo>
                  <a:cubicBezTo>
                    <a:pt x="189275" y="623456"/>
                    <a:pt x="210626" y="654303"/>
                    <a:pt x="232514" y="684775"/>
                  </a:cubicBezTo>
                  <a:cubicBezTo>
                    <a:pt x="251398" y="709828"/>
                    <a:pt x="272589" y="733111"/>
                    <a:pt x="289810" y="759452"/>
                  </a:cubicBezTo>
                  <a:cubicBezTo>
                    <a:pt x="326290" y="811651"/>
                    <a:pt x="356386" y="870878"/>
                    <a:pt x="408531" y="909557"/>
                  </a:cubicBezTo>
                  <a:cubicBezTo>
                    <a:pt x="435516" y="924793"/>
                    <a:pt x="488895" y="913527"/>
                    <a:pt x="505150" y="886221"/>
                  </a:cubicBezTo>
                  <a:cubicBezTo>
                    <a:pt x="529935" y="831822"/>
                    <a:pt x="487339" y="775385"/>
                    <a:pt x="467865" y="725708"/>
                  </a:cubicBezTo>
                  <a:cubicBezTo>
                    <a:pt x="445494" y="678391"/>
                    <a:pt x="411965" y="637458"/>
                    <a:pt x="382030" y="594862"/>
                  </a:cubicBezTo>
                  <a:cubicBezTo>
                    <a:pt x="345764" y="548511"/>
                    <a:pt x="315453" y="496741"/>
                    <a:pt x="274413" y="454413"/>
                  </a:cubicBezTo>
                  <a:cubicBezTo>
                    <a:pt x="291044" y="429145"/>
                    <a:pt x="314541" y="409028"/>
                    <a:pt x="332191" y="384457"/>
                  </a:cubicBezTo>
                  <a:cubicBezTo>
                    <a:pt x="371622" y="334136"/>
                    <a:pt x="406922" y="280703"/>
                    <a:pt x="442383" y="2274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17506878" y="8454316"/>
              <a:ext cx="216893" cy="662682"/>
            </a:xfrm>
            <a:custGeom>
              <a:rect b="b" l="l" r="r" t="t"/>
              <a:pathLst>
                <a:path extrusionOk="0" h="662682" w="216893">
                  <a:moveTo>
                    <a:pt x="153542" y="3142"/>
                  </a:moveTo>
                  <a:cubicBezTo>
                    <a:pt x="129025" y="1854"/>
                    <a:pt x="104455" y="-721"/>
                    <a:pt x="79831" y="191"/>
                  </a:cubicBezTo>
                  <a:cubicBezTo>
                    <a:pt x="70979" y="674"/>
                    <a:pt x="64702" y="10277"/>
                    <a:pt x="67116" y="18592"/>
                  </a:cubicBezTo>
                  <a:cubicBezTo>
                    <a:pt x="45657" y="162528"/>
                    <a:pt x="23501" y="306786"/>
                    <a:pt x="10572" y="451902"/>
                  </a:cubicBezTo>
                  <a:cubicBezTo>
                    <a:pt x="4027" y="507266"/>
                    <a:pt x="-2733" y="563006"/>
                    <a:pt x="1130" y="618906"/>
                  </a:cubicBezTo>
                  <a:cubicBezTo>
                    <a:pt x="4992" y="654743"/>
                    <a:pt x="51773" y="661020"/>
                    <a:pt x="80903" y="662629"/>
                  </a:cubicBezTo>
                  <a:cubicBezTo>
                    <a:pt x="80903" y="662629"/>
                    <a:pt x="80903" y="662629"/>
                    <a:pt x="80903" y="662683"/>
                  </a:cubicBezTo>
                  <a:cubicBezTo>
                    <a:pt x="134712" y="662683"/>
                    <a:pt x="140935" y="551525"/>
                    <a:pt x="148606" y="510968"/>
                  </a:cubicBezTo>
                  <a:cubicBezTo>
                    <a:pt x="155795" y="458823"/>
                    <a:pt x="161965" y="406570"/>
                    <a:pt x="168832" y="354371"/>
                  </a:cubicBezTo>
                  <a:cubicBezTo>
                    <a:pt x="180848" y="253890"/>
                    <a:pt x="210247" y="156091"/>
                    <a:pt x="216041" y="54751"/>
                  </a:cubicBezTo>
                  <a:cubicBezTo>
                    <a:pt x="222801" y="10599"/>
                    <a:pt x="188198" y="6361"/>
                    <a:pt x="153542" y="31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17514284" y="9194852"/>
              <a:ext cx="163551" cy="174400"/>
            </a:xfrm>
            <a:custGeom>
              <a:rect b="b" l="l" r="r" t="t"/>
              <a:pathLst>
                <a:path extrusionOk="0" h="174400" w="163551">
                  <a:moveTo>
                    <a:pt x="121940" y="3101"/>
                  </a:moveTo>
                  <a:cubicBezTo>
                    <a:pt x="116843" y="97"/>
                    <a:pt x="110191" y="43"/>
                    <a:pt x="105416" y="3745"/>
                  </a:cubicBezTo>
                  <a:cubicBezTo>
                    <a:pt x="55256" y="-10365"/>
                    <a:pt x="12338" y="16406"/>
                    <a:pt x="1341" y="67049"/>
                  </a:cubicBezTo>
                  <a:cubicBezTo>
                    <a:pt x="-7404" y="112863"/>
                    <a:pt x="27789" y="163131"/>
                    <a:pt x="73174" y="172412"/>
                  </a:cubicBezTo>
                  <a:cubicBezTo>
                    <a:pt x="78861" y="173807"/>
                    <a:pt x="84333" y="174451"/>
                    <a:pt x="89483" y="174397"/>
                  </a:cubicBezTo>
                  <a:cubicBezTo>
                    <a:pt x="140609" y="174397"/>
                    <a:pt x="171671" y="112381"/>
                    <a:pt x="161692" y="64420"/>
                  </a:cubicBezTo>
                  <a:cubicBezTo>
                    <a:pt x="159118" y="38401"/>
                    <a:pt x="146832" y="13884"/>
                    <a:pt x="121940" y="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14"/>
          <p:cNvGrpSpPr/>
          <p:nvPr/>
        </p:nvGrpSpPr>
        <p:grpSpPr>
          <a:xfrm rot="-752623">
            <a:off x="7532919" y="3602716"/>
            <a:ext cx="1341384" cy="1286610"/>
            <a:chOff x="15065048" y="7204596"/>
            <a:chExt cx="2682578" cy="2573037"/>
          </a:xfrm>
        </p:grpSpPr>
        <p:sp>
          <p:nvSpPr>
            <p:cNvPr id="507" name="Google Shape;507;p14"/>
            <p:cNvSpPr/>
            <p:nvPr/>
          </p:nvSpPr>
          <p:spPr>
            <a:xfrm>
              <a:off x="15299188" y="7261526"/>
              <a:ext cx="607147" cy="1120986"/>
            </a:xfrm>
            <a:custGeom>
              <a:rect b="b" l="l" r="r" t="t"/>
              <a:pathLst>
                <a:path extrusionOk="0" h="1120986" w="607147">
                  <a:moveTo>
                    <a:pt x="547791" y="1120397"/>
                  </a:moveTo>
                  <a:cubicBezTo>
                    <a:pt x="515442" y="1117339"/>
                    <a:pt x="483039" y="1115997"/>
                    <a:pt x="450689" y="1113315"/>
                  </a:cubicBezTo>
                  <a:cubicBezTo>
                    <a:pt x="409273" y="1105804"/>
                    <a:pt x="367697" y="1102317"/>
                    <a:pt x="325584" y="1103980"/>
                  </a:cubicBezTo>
                  <a:cubicBezTo>
                    <a:pt x="277730" y="1102639"/>
                    <a:pt x="230628" y="1092661"/>
                    <a:pt x="183204" y="1086706"/>
                  </a:cubicBezTo>
                  <a:cubicBezTo>
                    <a:pt x="140125" y="1080805"/>
                    <a:pt x="95758" y="1079732"/>
                    <a:pt x="54825" y="1063638"/>
                  </a:cubicBezTo>
                  <a:cubicBezTo>
                    <a:pt x="13302" y="1048616"/>
                    <a:pt x="-3114" y="1009990"/>
                    <a:pt x="481" y="968092"/>
                  </a:cubicBezTo>
                  <a:cubicBezTo>
                    <a:pt x="-2" y="896526"/>
                    <a:pt x="5523" y="825229"/>
                    <a:pt x="14483" y="754307"/>
                  </a:cubicBezTo>
                  <a:cubicBezTo>
                    <a:pt x="32562" y="637141"/>
                    <a:pt x="47368" y="519332"/>
                    <a:pt x="72314" y="403400"/>
                  </a:cubicBezTo>
                  <a:cubicBezTo>
                    <a:pt x="95275" y="310268"/>
                    <a:pt x="113891" y="215795"/>
                    <a:pt x="144148" y="124648"/>
                  </a:cubicBezTo>
                  <a:cubicBezTo>
                    <a:pt x="149620" y="107964"/>
                    <a:pt x="156541" y="91655"/>
                    <a:pt x="162603" y="75185"/>
                  </a:cubicBezTo>
                  <a:cubicBezTo>
                    <a:pt x="165607" y="55657"/>
                    <a:pt x="177892" y="38973"/>
                    <a:pt x="190500" y="24381"/>
                  </a:cubicBezTo>
                  <a:cubicBezTo>
                    <a:pt x="217377" y="-6252"/>
                    <a:pt x="264855" y="-3623"/>
                    <a:pt x="300316" y="8448"/>
                  </a:cubicBezTo>
                  <a:cubicBezTo>
                    <a:pt x="338298" y="27654"/>
                    <a:pt x="351978" y="74649"/>
                    <a:pt x="353212" y="114455"/>
                  </a:cubicBezTo>
                  <a:cubicBezTo>
                    <a:pt x="356109" y="194497"/>
                    <a:pt x="327247" y="270622"/>
                    <a:pt x="317268" y="349216"/>
                  </a:cubicBezTo>
                  <a:cubicBezTo>
                    <a:pt x="294468" y="470459"/>
                    <a:pt x="270434" y="592238"/>
                    <a:pt x="247098" y="713159"/>
                  </a:cubicBezTo>
                  <a:cubicBezTo>
                    <a:pt x="242537" y="736335"/>
                    <a:pt x="238889" y="759833"/>
                    <a:pt x="232988" y="782740"/>
                  </a:cubicBezTo>
                  <a:cubicBezTo>
                    <a:pt x="225800" y="817772"/>
                    <a:pt x="208740" y="852964"/>
                    <a:pt x="211744" y="889069"/>
                  </a:cubicBezTo>
                  <a:cubicBezTo>
                    <a:pt x="279930" y="907095"/>
                    <a:pt x="349403" y="918951"/>
                    <a:pt x="417803" y="936118"/>
                  </a:cubicBezTo>
                  <a:cubicBezTo>
                    <a:pt x="451870" y="941644"/>
                    <a:pt x="486579" y="942341"/>
                    <a:pt x="519519" y="953821"/>
                  </a:cubicBezTo>
                  <a:cubicBezTo>
                    <a:pt x="542212" y="959723"/>
                    <a:pt x="565012" y="967448"/>
                    <a:pt x="583091" y="982898"/>
                  </a:cubicBezTo>
                  <a:cubicBezTo>
                    <a:pt x="610773" y="1002802"/>
                    <a:pt x="610290" y="1040194"/>
                    <a:pt x="602672" y="1070183"/>
                  </a:cubicBezTo>
                  <a:cubicBezTo>
                    <a:pt x="596825" y="1096363"/>
                    <a:pt x="583413" y="1120987"/>
                    <a:pt x="555409" y="1120987"/>
                  </a:cubicBezTo>
                  <a:cubicBezTo>
                    <a:pt x="552995" y="1120933"/>
                    <a:pt x="550420" y="1120772"/>
                    <a:pt x="547791" y="1120397"/>
                  </a:cubicBezTo>
                  <a:close/>
                  <a:moveTo>
                    <a:pt x="447041" y="1083273"/>
                  </a:moveTo>
                  <a:cubicBezTo>
                    <a:pt x="483521" y="1086652"/>
                    <a:pt x="520109" y="1088691"/>
                    <a:pt x="556643" y="1091105"/>
                  </a:cubicBezTo>
                  <a:cubicBezTo>
                    <a:pt x="574776" y="1090139"/>
                    <a:pt x="580891" y="1034722"/>
                    <a:pt x="575741" y="1020827"/>
                  </a:cubicBezTo>
                  <a:cubicBezTo>
                    <a:pt x="560774" y="985205"/>
                    <a:pt x="480142" y="973242"/>
                    <a:pt x="444627" y="969433"/>
                  </a:cubicBezTo>
                  <a:cubicBezTo>
                    <a:pt x="410185" y="966429"/>
                    <a:pt x="376656" y="957040"/>
                    <a:pt x="343180" y="948725"/>
                  </a:cubicBezTo>
                  <a:cubicBezTo>
                    <a:pt x="296668" y="937888"/>
                    <a:pt x="249512" y="930807"/>
                    <a:pt x="203589" y="917449"/>
                  </a:cubicBezTo>
                  <a:cubicBezTo>
                    <a:pt x="158043" y="904788"/>
                    <a:pt x="195328" y="819167"/>
                    <a:pt x="201390" y="787515"/>
                  </a:cubicBezTo>
                  <a:cubicBezTo>
                    <a:pt x="227838" y="671154"/>
                    <a:pt x="246883" y="553398"/>
                    <a:pt x="270756" y="436500"/>
                  </a:cubicBezTo>
                  <a:cubicBezTo>
                    <a:pt x="286367" y="364022"/>
                    <a:pt x="295058" y="290311"/>
                    <a:pt x="313406" y="218477"/>
                  </a:cubicBezTo>
                  <a:cubicBezTo>
                    <a:pt x="322579" y="165956"/>
                    <a:pt x="343985" y="54424"/>
                    <a:pt x="279125" y="32643"/>
                  </a:cubicBezTo>
                  <a:cubicBezTo>
                    <a:pt x="234759" y="23523"/>
                    <a:pt x="211422" y="34413"/>
                    <a:pt x="188407" y="73361"/>
                  </a:cubicBezTo>
                  <a:cubicBezTo>
                    <a:pt x="184437" y="79155"/>
                    <a:pt x="181379" y="87953"/>
                    <a:pt x="173869" y="90045"/>
                  </a:cubicBezTo>
                  <a:cubicBezTo>
                    <a:pt x="146723" y="171697"/>
                    <a:pt x="130361" y="256138"/>
                    <a:pt x="111799" y="339988"/>
                  </a:cubicBezTo>
                  <a:cubicBezTo>
                    <a:pt x="82668" y="457959"/>
                    <a:pt x="69310" y="578666"/>
                    <a:pt x="50373" y="698514"/>
                  </a:cubicBezTo>
                  <a:cubicBezTo>
                    <a:pt x="39268" y="773298"/>
                    <a:pt x="31113" y="848726"/>
                    <a:pt x="29718" y="924369"/>
                  </a:cubicBezTo>
                  <a:cubicBezTo>
                    <a:pt x="31381" y="965248"/>
                    <a:pt x="16950" y="1021524"/>
                    <a:pt x="67701" y="1037189"/>
                  </a:cubicBezTo>
                  <a:cubicBezTo>
                    <a:pt x="110833" y="1052855"/>
                    <a:pt x="157345" y="1052425"/>
                    <a:pt x="202195" y="1059668"/>
                  </a:cubicBezTo>
                  <a:cubicBezTo>
                    <a:pt x="249458" y="1066213"/>
                    <a:pt x="296668" y="1075816"/>
                    <a:pt x="344628" y="1074635"/>
                  </a:cubicBezTo>
                  <a:cubicBezTo>
                    <a:pt x="349296" y="1074474"/>
                    <a:pt x="354017" y="1074367"/>
                    <a:pt x="358684" y="1074367"/>
                  </a:cubicBezTo>
                  <a:cubicBezTo>
                    <a:pt x="388351" y="1074313"/>
                    <a:pt x="417857" y="1077747"/>
                    <a:pt x="447041" y="1083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15747959" y="7285124"/>
              <a:ext cx="656024" cy="965470"/>
            </a:xfrm>
            <a:custGeom>
              <a:rect b="b" l="l" r="r" t="t"/>
              <a:pathLst>
                <a:path extrusionOk="0" h="965470" w="656024">
                  <a:moveTo>
                    <a:pt x="377770" y="965256"/>
                  </a:moveTo>
                  <a:cubicBezTo>
                    <a:pt x="326108" y="966221"/>
                    <a:pt x="275196" y="954955"/>
                    <a:pt x="228470" y="932960"/>
                  </a:cubicBezTo>
                  <a:cubicBezTo>
                    <a:pt x="141722" y="900503"/>
                    <a:pt x="55779" y="847446"/>
                    <a:pt x="18065" y="759035"/>
                  </a:cubicBezTo>
                  <a:cubicBezTo>
                    <a:pt x="-6452" y="693371"/>
                    <a:pt x="-7203" y="600346"/>
                    <a:pt x="23161" y="536506"/>
                  </a:cubicBezTo>
                  <a:cubicBezTo>
                    <a:pt x="51755" y="476743"/>
                    <a:pt x="106475" y="429372"/>
                    <a:pt x="170423" y="411561"/>
                  </a:cubicBezTo>
                  <a:cubicBezTo>
                    <a:pt x="204972" y="401207"/>
                    <a:pt x="240969" y="404641"/>
                    <a:pt x="276430" y="405016"/>
                  </a:cubicBezTo>
                  <a:cubicBezTo>
                    <a:pt x="227718" y="355124"/>
                    <a:pt x="190970" y="287582"/>
                    <a:pt x="188824" y="216822"/>
                  </a:cubicBezTo>
                  <a:cubicBezTo>
                    <a:pt x="191506" y="150889"/>
                    <a:pt x="209049" y="77392"/>
                    <a:pt x="262053" y="33669"/>
                  </a:cubicBezTo>
                  <a:cubicBezTo>
                    <a:pt x="326537" y="-10965"/>
                    <a:pt x="410656" y="-5171"/>
                    <a:pt x="482597" y="16288"/>
                  </a:cubicBezTo>
                  <a:cubicBezTo>
                    <a:pt x="510547" y="21009"/>
                    <a:pt x="537693" y="24549"/>
                    <a:pt x="563873" y="34635"/>
                  </a:cubicBezTo>
                  <a:cubicBezTo>
                    <a:pt x="609473" y="61995"/>
                    <a:pt x="688818" y="108025"/>
                    <a:pt x="641447" y="168485"/>
                  </a:cubicBezTo>
                  <a:cubicBezTo>
                    <a:pt x="605128" y="216982"/>
                    <a:pt x="541609" y="191715"/>
                    <a:pt x="493648" y="179000"/>
                  </a:cubicBezTo>
                  <a:cubicBezTo>
                    <a:pt x="438392" y="163979"/>
                    <a:pt x="351161" y="144505"/>
                    <a:pt x="360925" y="231896"/>
                  </a:cubicBezTo>
                  <a:cubicBezTo>
                    <a:pt x="362695" y="268859"/>
                    <a:pt x="381311" y="304589"/>
                    <a:pt x="404379" y="332217"/>
                  </a:cubicBezTo>
                  <a:cubicBezTo>
                    <a:pt x="437211" y="368214"/>
                    <a:pt x="478949" y="392409"/>
                    <a:pt x="460709" y="448203"/>
                  </a:cubicBezTo>
                  <a:cubicBezTo>
                    <a:pt x="449765" y="489457"/>
                    <a:pt x="441771" y="541764"/>
                    <a:pt x="400409" y="563437"/>
                  </a:cubicBezTo>
                  <a:cubicBezTo>
                    <a:pt x="366826" y="577010"/>
                    <a:pt x="329434" y="571538"/>
                    <a:pt x="294134" y="574113"/>
                  </a:cubicBezTo>
                  <a:cubicBezTo>
                    <a:pt x="257654" y="577278"/>
                    <a:pt x="219671" y="582106"/>
                    <a:pt x="188127" y="602063"/>
                  </a:cubicBezTo>
                  <a:cubicBezTo>
                    <a:pt x="179865" y="672073"/>
                    <a:pt x="245261" y="711933"/>
                    <a:pt x="292739" y="749808"/>
                  </a:cubicBezTo>
                  <a:cubicBezTo>
                    <a:pt x="333457" y="774969"/>
                    <a:pt x="379272" y="790365"/>
                    <a:pt x="423317" y="808498"/>
                  </a:cubicBezTo>
                  <a:cubicBezTo>
                    <a:pt x="442576" y="815902"/>
                    <a:pt x="460924" y="826041"/>
                    <a:pt x="475891" y="840418"/>
                  </a:cubicBezTo>
                  <a:cubicBezTo>
                    <a:pt x="514678" y="873680"/>
                    <a:pt x="499335" y="933175"/>
                    <a:pt x="455612" y="953829"/>
                  </a:cubicBezTo>
                  <a:cubicBezTo>
                    <a:pt x="435709" y="963754"/>
                    <a:pt x="413231" y="965470"/>
                    <a:pt x="391182" y="965470"/>
                  </a:cubicBezTo>
                  <a:cubicBezTo>
                    <a:pt x="386676" y="965470"/>
                    <a:pt x="382169" y="965417"/>
                    <a:pt x="377770" y="965256"/>
                  </a:cubicBezTo>
                  <a:close/>
                  <a:moveTo>
                    <a:pt x="443274" y="927059"/>
                  </a:moveTo>
                  <a:cubicBezTo>
                    <a:pt x="486996" y="900396"/>
                    <a:pt x="469293" y="862360"/>
                    <a:pt x="429969" y="843637"/>
                  </a:cubicBezTo>
                  <a:cubicBezTo>
                    <a:pt x="385334" y="823627"/>
                    <a:pt x="338554" y="808337"/>
                    <a:pt x="295100" y="785537"/>
                  </a:cubicBezTo>
                  <a:cubicBezTo>
                    <a:pt x="276967" y="776310"/>
                    <a:pt x="261141" y="763381"/>
                    <a:pt x="245851" y="750184"/>
                  </a:cubicBezTo>
                  <a:cubicBezTo>
                    <a:pt x="222032" y="730656"/>
                    <a:pt x="196710" y="712255"/>
                    <a:pt x="180026" y="685807"/>
                  </a:cubicBezTo>
                  <a:cubicBezTo>
                    <a:pt x="162054" y="659198"/>
                    <a:pt x="154383" y="624541"/>
                    <a:pt x="159908" y="592889"/>
                  </a:cubicBezTo>
                  <a:cubicBezTo>
                    <a:pt x="169672" y="566066"/>
                    <a:pt x="228738" y="552869"/>
                    <a:pt x="254864" y="549006"/>
                  </a:cubicBezTo>
                  <a:cubicBezTo>
                    <a:pt x="286462" y="543641"/>
                    <a:pt x="318436" y="543963"/>
                    <a:pt x="350303" y="543266"/>
                  </a:cubicBezTo>
                  <a:cubicBezTo>
                    <a:pt x="375517" y="542354"/>
                    <a:pt x="399766" y="537847"/>
                    <a:pt x="409959" y="511721"/>
                  </a:cubicBezTo>
                  <a:cubicBezTo>
                    <a:pt x="421064" y="487472"/>
                    <a:pt x="427716" y="461561"/>
                    <a:pt x="433295" y="435595"/>
                  </a:cubicBezTo>
                  <a:cubicBezTo>
                    <a:pt x="437533" y="421003"/>
                    <a:pt x="435495" y="405875"/>
                    <a:pt x="424336" y="394984"/>
                  </a:cubicBezTo>
                  <a:cubicBezTo>
                    <a:pt x="404379" y="372613"/>
                    <a:pt x="380238" y="353730"/>
                    <a:pt x="364519" y="327872"/>
                  </a:cubicBezTo>
                  <a:cubicBezTo>
                    <a:pt x="321709" y="265748"/>
                    <a:pt x="304971" y="144398"/>
                    <a:pt x="406954" y="136136"/>
                  </a:cubicBezTo>
                  <a:cubicBezTo>
                    <a:pt x="464142" y="133507"/>
                    <a:pt x="517307" y="159902"/>
                    <a:pt x="572939" y="167305"/>
                  </a:cubicBezTo>
                  <a:cubicBezTo>
                    <a:pt x="598368" y="172026"/>
                    <a:pt x="627230" y="153571"/>
                    <a:pt x="626587" y="126265"/>
                  </a:cubicBezTo>
                  <a:cubicBezTo>
                    <a:pt x="613550" y="96491"/>
                    <a:pt x="579323" y="79913"/>
                    <a:pt x="553572" y="62210"/>
                  </a:cubicBezTo>
                  <a:cubicBezTo>
                    <a:pt x="528734" y="53143"/>
                    <a:pt x="502178" y="48262"/>
                    <a:pt x="475730" y="45365"/>
                  </a:cubicBezTo>
                  <a:cubicBezTo>
                    <a:pt x="471170" y="43487"/>
                    <a:pt x="466556" y="41824"/>
                    <a:pt x="461782" y="40375"/>
                  </a:cubicBezTo>
                  <a:cubicBezTo>
                    <a:pt x="458027" y="39249"/>
                    <a:pt x="454271" y="38283"/>
                    <a:pt x="450409" y="37371"/>
                  </a:cubicBezTo>
                  <a:cubicBezTo>
                    <a:pt x="449443" y="36996"/>
                    <a:pt x="448477" y="36674"/>
                    <a:pt x="447404" y="36298"/>
                  </a:cubicBezTo>
                  <a:cubicBezTo>
                    <a:pt x="443434" y="34957"/>
                    <a:pt x="439304" y="33884"/>
                    <a:pt x="435226" y="32972"/>
                  </a:cubicBezTo>
                  <a:cubicBezTo>
                    <a:pt x="430881" y="32006"/>
                    <a:pt x="426482" y="31041"/>
                    <a:pt x="422136" y="30290"/>
                  </a:cubicBezTo>
                  <a:cubicBezTo>
                    <a:pt x="420044" y="29914"/>
                    <a:pt x="418006" y="29592"/>
                    <a:pt x="415967" y="29378"/>
                  </a:cubicBezTo>
                  <a:cubicBezTo>
                    <a:pt x="414894" y="29270"/>
                    <a:pt x="413821" y="29109"/>
                    <a:pt x="412695" y="29056"/>
                  </a:cubicBezTo>
                  <a:cubicBezTo>
                    <a:pt x="412963" y="28144"/>
                    <a:pt x="413338" y="27232"/>
                    <a:pt x="413821" y="26373"/>
                  </a:cubicBezTo>
                  <a:cubicBezTo>
                    <a:pt x="370420" y="21652"/>
                    <a:pt x="326000" y="28090"/>
                    <a:pt x="287803" y="49871"/>
                  </a:cubicBezTo>
                  <a:cubicBezTo>
                    <a:pt x="261838" y="65697"/>
                    <a:pt x="246012" y="93915"/>
                    <a:pt x="235497" y="121705"/>
                  </a:cubicBezTo>
                  <a:cubicBezTo>
                    <a:pt x="205187" y="207272"/>
                    <a:pt x="215433" y="274492"/>
                    <a:pt x="267096" y="348472"/>
                  </a:cubicBezTo>
                  <a:cubicBezTo>
                    <a:pt x="278093" y="364727"/>
                    <a:pt x="291451" y="379158"/>
                    <a:pt x="305936" y="392356"/>
                  </a:cubicBezTo>
                  <a:cubicBezTo>
                    <a:pt x="314627" y="399866"/>
                    <a:pt x="326966" y="410167"/>
                    <a:pt x="319992" y="422774"/>
                  </a:cubicBezTo>
                  <a:cubicBezTo>
                    <a:pt x="312964" y="436615"/>
                    <a:pt x="279005" y="435327"/>
                    <a:pt x="248265" y="433986"/>
                  </a:cubicBezTo>
                  <a:cubicBezTo>
                    <a:pt x="229864" y="433181"/>
                    <a:pt x="212643" y="432430"/>
                    <a:pt x="202987" y="434898"/>
                  </a:cubicBezTo>
                  <a:cubicBezTo>
                    <a:pt x="122462" y="445467"/>
                    <a:pt x="53794" y="510809"/>
                    <a:pt x="35607" y="589349"/>
                  </a:cubicBezTo>
                  <a:cubicBezTo>
                    <a:pt x="26863" y="644713"/>
                    <a:pt x="25522" y="705764"/>
                    <a:pt x="49877" y="757480"/>
                  </a:cubicBezTo>
                  <a:cubicBezTo>
                    <a:pt x="84909" y="827382"/>
                    <a:pt x="153631" y="872446"/>
                    <a:pt x="224982" y="899270"/>
                  </a:cubicBezTo>
                  <a:cubicBezTo>
                    <a:pt x="272085" y="921855"/>
                    <a:pt x="322674" y="937359"/>
                    <a:pt x="375356" y="935696"/>
                  </a:cubicBezTo>
                  <a:cubicBezTo>
                    <a:pt x="398049" y="936018"/>
                    <a:pt x="422244" y="937413"/>
                    <a:pt x="443274" y="9270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16252013" y="7463945"/>
              <a:ext cx="753752" cy="912774"/>
            </a:xfrm>
            <a:custGeom>
              <a:rect b="b" l="l" r="r" t="t"/>
              <a:pathLst>
                <a:path extrusionOk="0" h="912774" w="753752">
                  <a:moveTo>
                    <a:pt x="369687" y="733378"/>
                  </a:moveTo>
                  <a:cubicBezTo>
                    <a:pt x="352252" y="667928"/>
                    <a:pt x="346136" y="605429"/>
                    <a:pt x="338679" y="538745"/>
                  </a:cubicBezTo>
                  <a:cubicBezTo>
                    <a:pt x="325965" y="433757"/>
                    <a:pt x="320600" y="328340"/>
                    <a:pt x="320224" y="222601"/>
                  </a:cubicBezTo>
                  <a:cubicBezTo>
                    <a:pt x="282135" y="230112"/>
                    <a:pt x="244474" y="235101"/>
                    <a:pt x="207082" y="243685"/>
                  </a:cubicBezTo>
                  <a:cubicBezTo>
                    <a:pt x="162286" y="251463"/>
                    <a:pt x="116847" y="247869"/>
                    <a:pt x="71783" y="244704"/>
                  </a:cubicBezTo>
                  <a:cubicBezTo>
                    <a:pt x="31065" y="246206"/>
                    <a:pt x="9821" y="223567"/>
                    <a:pt x="3061" y="184619"/>
                  </a:cubicBezTo>
                  <a:cubicBezTo>
                    <a:pt x="-6864" y="154845"/>
                    <a:pt x="8319" y="123783"/>
                    <a:pt x="34552" y="108118"/>
                  </a:cubicBezTo>
                  <a:cubicBezTo>
                    <a:pt x="48179" y="99588"/>
                    <a:pt x="64326" y="100393"/>
                    <a:pt x="79562" y="98408"/>
                  </a:cubicBezTo>
                  <a:cubicBezTo>
                    <a:pt x="100216" y="95940"/>
                    <a:pt x="121085" y="95350"/>
                    <a:pt x="141740" y="92882"/>
                  </a:cubicBezTo>
                  <a:cubicBezTo>
                    <a:pt x="195172" y="81026"/>
                    <a:pt x="248176" y="67238"/>
                    <a:pt x="301984" y="57314"/>
                  </a:cubicBezTo>
                  <a:cubicBezTo>
                    <a:pt x="359548" y="47604"/>
                    <a:pt x="417809" y="43365"/>
                    <a:pt x="474890" y="30490"/>
                  </a:cubicBezTo>
                  <a:cubicBezTo>
                    <a:pt x="551123" y="19117"/>
                    <a:pt x="627838" y="-5025"/>
                    <a:pt x="705412" y="930"/>
                  </a:cubicBezTo>
                  <a:cubicBezTo>
                    <a:pt x="757182" y="9031"/>
                    <a:pt x="770701" y="69760"/>
                    <a:pt x="729607" y="101358"/>
                  </a:cubicBezTo>
                  <a:cubicBezTo>
                    <a:pt x="698599" y="128128"/>
                    <a:pt x="659329" y="141808"/>
                    <a:pt x="620328" y="152216"/>
                  </a:cubicBezTo>
                  <a:cubicBezTo>
                    <a:pt x="578429" y="164501"/>
                    <a:pt x="535672" y="175713"/>
                    <a:pt x="492218" y="180381"/>
                  </a:cubicBezTo>
                  <a:cubicBezTo>
                    <a:pt x="492164" y="209779"/>
                    <a:pt x="497797" y="238749"/>
                    <a:pt x="499997" y="267933"/>
                  </a:cubicBezTo>
                  <a:cubicBezTo>
                    <a:pt x="501874" y="315465"/>
                    <a:pt x="505576" y="362943"/>
                    <a:pt x="510297" y="410260"/>
                  </a:cubicBezTo>
                  <a:cubicBezTo>
                    <a:pt x="517539" y="490784"/>
                    <a:pt x="525694" y="571470"/>
                    <a:pt x="524031" y="652316"/>
                  </a:cubicBezTo>
                  <a:cubicBezTo>
                    <a:pt x="525533" y="674312"/>
                    <a:pt x="524031" y="696415"/>
                    <a:pt x="523870" y="718410"/>
                  </a:cubicBezTo>
                  <a:cubicBezTo>
                    <a:pt x="525265" y="745770"/>
                    <a:pt x="526498" y="773184"/>
                    <a:pt x="523280" y="800437"/>
                  </a:cubicBezTo>
                  <a:cubicBezTo>
                    <a:pt x="518398" y="845232"/>
                    <a:pt x="501660" y="910307"/>
                    <a:pt x="447261" y="912774"/>
                  </a:cubicBezTo>
                  <a:cubicBezTo>
                    <a:pt x="377895" y="902742"/>
                    <a:pt x="384655" y="785684"/>
                    <a:pt x="369687" y="733378"/>
                  </a:cubicBezTo>
                  <a:close/>
                  <a:moveTo>
                    <a:pt x="342864" y="198889"/>
                  </a:moveTo>
                  <a:cubicBezTo>
                    <a:pt x="347477" y="203181"/>
                    <a:pt x="349945" y="209350"/>
                    <a:pt x="349569" y="215627"/>
                  </a:cubicBezTo>
                  <a:cubicBezTo>
                    <a:pt x="349623" y="226947"/>
                    <a:pt x="349945" y="238213"/>
                    <a:pt x="350106" y="249478"/>
                  </a:cubicBezTo>
                  <a:cubicBezTo>
                    <a:pt x="350052" y="280433"/>
                    <a:pt x="352574" y="311280"/>
                    <a:pt x="351608" y="342235"/>
                  </a:cubicBezTo>
                  <a:cubicBezTo>
                    <a:pt x="355793" y="415302"/>
                    <a:pt x="361747" y="488424"/>
                    <a:pt x="371511" y="560955"/>
                  </a:cubicBezTo>
                  <a:cubicBezTo>
                    <a:pt x="373872" y="600976"/>
                    <a:pt x="379773" y="640353"/>
                    <a:pt x="387927" y="679623"/>
                  </a:cubicBezTo>
                  <a:cubicBezTo>
                    <a:pt x="392970" y="708807"/>
                    <a:pt x="402144" y="737133"/>
                    <a:pt x="405845" y="766532"/>
                  </a:cubicBezTo>
                  <a:cubicBezTo>
                    <a:pt x="411425" y="797433"/>
                    <a:pt x="415234" y="874309"/>
                    <a:pt x="449193" y="883429"/>
                  </a:cubicBezTo>
                  <a:cubicBezTo>
                    <a:pt x="472154" y="879459"/>
                    <a:pt x="480898" y="852689"/>
                    <a:pt x="487765" y="833376"/>
                  </a:cubicBezTo>
                  <a:cubicBezTo>
                    <a:pt x="500372" y="786006"/>
                    <a:pt x="493237" y="737455"/>
                    <a:pt x="495061" y="689226"/>
                  </a:cubicBezTo>
                  <a:cubicBezTo>
                    <a:pt x="498602" y="558112"/>
                    <a:pt x="479664" y="428178"/>
                    <a:pt x="471993" y="297493"/>
                  </a:cubicBezTo>
                  <a:cubicBezTo>
                    <a:pt x="471617" y="258760"/>
                    <a:pt x="463087" y="220616"/>
                    <a:pt x="462712" y="181936"/>
                  </a:cubicBezTo>
                  <a:cubicBezTo>
                    <a:pt x="462712" y="173031"/>
                    <a:pt x="463731" y="163428"/>
                    <a:pt x="471027" y="157366"/>
                  </a:cubicBezTo>
                  <a:cubicBezTo>
                    <a:pt x="484063" y="147924"/>
                    <a:pt x="501928" y="151197"/>
                    <a:pt x="517056" y="147656"/>
                  </a:cubicBezTo>
                  <a:cubicBezTo>
                    <a:pt x="575103" y="133439"/>
                    <a:pt x="637817" y="123246"/>
                    <a:pt x="690230" y="93579"/>
                  </a:cubicBezTo>
                  <a:cubicBezTo>
                    <a:pt x="737064" y="68741"/>
                    <a:pt x="738513" y="25876"/>
                    <a:pt x="677838" y="28237"/>
                  </a:cubicBezTo>
                  <a:cubicBezTo>
                    <a:pt x="596401" y="33977"/>
                    <a:pt x="516466" y="52056"/>
                    <a:pt x="436585" y="65253"/>
                  </a:cubicBezTo>
                  <a:cubicBezTo>
                    <a:pt x="391253" y="73408"/>
                    <a:pt x="344902" y="74534"/>
                    <a:pt x="299624" y="82635"/>
                  </a:cubicBezTo>
                  <a:cubicBezTo>
                    <a:pt x="241684" y="92828"/>
                    <a:pt x="184443" y="106294"/>
                    <a:pt x="126504" y="116433"/>
                  </a:cubicBezTo>
                  <a:cubicBezTo>
                    <a:pt x="112877" y="118847"/>
                    <a:pt x="99251" y="121369"/>
                    <a:pt x="85410" y="122495"/>
                  </a:cubicBezTo>
                  <a:cubicBezTo>
                    <a:pt x="83693" y="122442"/>
                    <a:pt x="81869" y="122549"/>
                    <a:pt x="80045" y="122656"/>
                  </a:cubicBezTo>
                  <a:cubicBezTo>
                    <a:pt x="74198" y="122924"/>
                    <a:pt x="68082" y="123246"/>
                    <a:pt x="63307" y="119867"/>
                  </a:cubicBezTo>
                  <a:cubicBezTo>
                    <a:pt x="46140" y="125231"/>
                    <a:pt x="33157" y="141916"/>
                    <a:pt x="28973" y="159029"/>
                  </a:cubicBezTo>
                  <a:cubicBezTo>
                    <a:pt x="30368" y="173997"/>
                    <a:pt x="32674" y="189662"/>
                    <a:pt x="40292" y="202859"/>
                  </a:cubicBezTo>
                  <a:cubicBezTo>
                    <a:pt x="48500" y="218631"/>
                    <a:pt x="68565" y="213857"/>
                    <a:pt x="83371" y="216003"/>
                  </a:cubicBezTo>
                  <a:cubicBezTo>
                    <a:pt x="136697" y="221314"/>
                    <a:pt x="190076" y="220133"/>
                    <a:pt x="242060" y="206453"/>
                  </a:cubicBezTo>
                  <a:cubicBezTo>
                    <a:pt x="264485" y="202698"/>
                    <a:pt x="287017" y="199586"/>
                    <a:pt x="309227" y="194651"/>
                  </a:cubicBezTo>
                  <a:cubicBezTo>
                    <a:pt x="314162" y="193739"/>
                    <a:pt x="319473" y="192881"/>
                    <a:pt x="324677" y="192881"/>
                  </a:cubicBezTo>
                  <a:cubicBezTo>
                    <a:pt x="331329" y="192881"/>
                    <a:pt x="337767" y="194275"/>
                    <a:pt x="342864" y="198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17141448" y="7204596"/>
              <a:ext cx="131694" cy="219412"/>
            </a:xfrm>
            <a:custGeom>
              <a:rect b="b" l="l" r="r" t="t"/>
              <a:pathLst>
                <a:path extrusionOk="0" h="219412" w="131694">
                  <a:moveTo>
                    <a:pt x="26006" y="219078"/>
                  </a:moveTo>
                  <a:cubicBezTo>
                    <a:pt x="15223" y="217468"/>
                    <a:pt x="5298" y="210065"/>
                    <a:pt x="1542" y="199711"/>
                  </a:cubicBezTo>
                  <a:cubicBezTo>
                    <a:pt x="-2803" y="188499"/>
                    <a:pt x="2884" y="177769"/>
                    <a:pt x="8087" y="168113"/>
                  </a:cubicBezTo>
                  <a:cubicBezTo>
                    <a:pt x="15920" y="153306"/>
                    <a:pt x="23055" y="137212"/>
                    <a:pt x="22948" y="120152"/>
                  </a:cubicBezTo>
                  <a:cubicBezTo>
                    <a:pt x="21928" y="94508"/>
                    <a:pt x="4225" y="70474"/>
                    <a:pt x="11414" y="44402"/>
                  </a:cubicBezTo>
                  <a:cubicBezTo>
                    <a:pt x="17959" y="19724"/>
                    <a:pt x="46606" y="3791"/>
                    <a:pt x="71230" y="8243"/>
                  </a:cubicBezTo>
                  <a:cubicBezTo>
                    <a:pt x="78526" y="-5759"/>
                    <a:pt x="98698" y="840"/>
                    <a:pt x="108998" y="7814"/>
                  </a:cubicBezTo>
                  <a:cubicBezTo>
                    <a:pt x="153311" y="38930"/>
                    <a:pt x="122303" y="120098"/>
                    <a:pt x="103580" y="159529"/>
                  </a:cubicBezTo>
                  <a:cubicBezTo>
                    <a:pt x="90865" y="187801"/>
                    <a:pt x="65812" y="219399"/>
                    <a:pt x="32551" y="219399"/>
                  </a:cubicBezTo>
                  <a:cubicBezTo>
                    <a:pt x="30405" y="219453"/>
                    <a:pt x="28205" y="219346"/>
                    <a:pt x="26006" y="219078"/>
                  </a:cubicBezTo>
                  <a:close/>
                  <a:moveTo>
                    <a:pt x="33516" y="50839"/>
                  </a:moveTo>
                  <a:cubicBezTo>
                    <a:pt x="32819" y="70743"/>
                    <a:pt x="45694" y="88071"/>
                    <a:pt x="48377" y="107598"/>
                  </a:cubicBezTo>
                  <a:cubicBezTo>
                    <a:pt x="54707" y="136568"/>
                    <a:pt x="41724" y="164465"/>
                    <a:pt x="29278" y="189840"/>
                  </a:cubicBezTo>
                  <a:cubicBezTo>
                    <a:pt x="30405" y="190376"/>
                    <a:pt x="31639" y="190537"/>
                    <a:pt x="32926" y="190537"/>
                  </a:cubicBezTo>
                  <a:cubicBezTo>
                    <a:pt x="76863" y="183885"/>
                    <a:pt x="107121" y="83350"/>
                    <a:pt x="100736" y="44509"/>
                  </a:cubicBezTo>
                  <a:cubicBezTo>
                    <a:pt x="99717" y="37964"/>
                    <a:pt x="94942" y="32599"/>
                    <a:pt x="88880" y="30239"/>
                  </a:cubicBezTo>
                  <a:cubicBezTo>
                    <a:pt x="82604" y="29327"/>
                    <a:pt x="75307" y="28683"/>
                    <a:pt x="71928" y="22406"/>
                  </a:cubicBezTo>
                  <a:cubicBezTo>
                    <a:pt x="71391" y="22353"/>
                    <a:pt x="70909" y="22353"/>
                    <a:pt x="70372" y="22353"/>
                  </a:cubicBezTo>
                  <a:cubicBezTo>
                    <a:pt x="53956" y="22406"/>
                    <a:pt x="35287" y="33619"/>
                    <a:pt x="33516" y="50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17189095" y="7206175"/>
              <a:ext cx="44194" cy="23027"/>
            </a:xfrm>
            <a:custGeom>
              <a:rect b="b" l="l" r="r" t="t"/>
              <a:pathLst>
                <a:path extrusionOk="0" h="23027" w="44194">
                  <a:moveTo>
                    <a:pt x="2822" y="22866"/>
                  </a:moveTo>
                  <a:cubicBezTo>
                    <a:pt x="-2543" y="19916"/>
                    <a:pt x="515" y="13907"/>
                    <a:pt x="5558" y="12888"/>
                  </a:cubicBezTo>
                  <a:cubicBezTo>
                    <a:pt x="12425" y="5163"/>
                    <a:pt x="22725" y="66"/>
                    <a:pt x="33133" y="120"/>
                  </a:cubicBezTo>
                  <a:cubicBezTo>
                    <a:pt x="37049" y="-524"/>
                    <a:pt x="42896" y="1407"/>
                    <a:pt x="41072" y="6343"/>
                  </a:cubicBezTo>
                  <a:cubicBezTo>
                    <a:pt x="42360" y="6558"/>
                    <a:pt x="44023" y="6450"/>
                    <a:pt x="44184" y="8113"/>
                  </a:cubicBezTo>
                  <a:cubicBezTo>
                    <a:pt x="44291" y="9133"/>
                    <a:pt x="43540" y="10045"/>
                    <a:pt x="42521" y="10152"/>
                  </a:cubicBezTo>
                  <a:cubicBezTo>
                    <a:pt x="37639" y="12083"/>
                    <a:pt x="32381" y="12673"/>
                    <a:pt x="27285" y="13961"/>
                  </a:cubicBezTo>
                  <a:cubicBezTo>
                    <a:pt x="19291" y="15356"/>
                    <a:pt x="12210" y="23027"/>
                    <a:pt x="4217" y="23027"/>
                  </a:cubicBezTo>
                  <a:cubicBezTo>
                    <a:pt x="3734" y="22920"/>
                    <a:pt x="3305" y="22920"/>
                    <a:pt x="2822" y="228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17195655" y="7217666"/>
              <a:ext cx="32701" cy="10034"/>
            </a:xfrm>
            <a:custGeom>
              <a:rect b="b" l="l" r="r" t="t"/>
              <a:pathLst>
                <a:path extrusionOk="0" h="10034" w="32701">
                  <a:moveTo>
                    <a:pt x="30383" y="10034"/>
                  </a:moveTo>
                  <a:cubicBezTo>
                    <a:pt x="29363" y="9873"/>
                    <a:pt x="28773" y="8908"/>
                    <a:pt x="28881" y="7888"/>
                  </a:cubicBezTo>
                  <a:cubicBezTo>
                    <a:pt x="28881" y="7727"/>
                    <a:pt x="28934" y="7566"/>
                    <a:pt x="28934" y="7513"/>
                  </a:cubicBezTo>
                  <a:cubicBezTo>
                    <a:pt x="29524" y="4240"/>
                    <a:pt x="24696" y="4348"/>
                    <a:pt x="22443" y="3811"/>
                  </a:cubicBezTo>
                  <a:cubicBezTo>
                    <a:pt x="15576" y="3221"/>
                    <a:pt x="8977" y="5152"/>
                    <a:pt x="2218" y="6547"/>
                  </a:cubicBezTo>
                  <a:cubicBezTo>
                    <a:pt x="-89" y="7084"/>
                    <a:pt x="-947" y="3543"/>
                    <a:pt x="1359" y="2953"/>
                  </a:cubicBezTo>
                  <a:cubicBezTo>
                    <a:pt x="10319" y="1182"/>
                    <a:pt x="19868" y="-1876"/>
                    <a:pt x="28773" y="1558"/>
                  </a:cubicBezTo>
                  <a:cubicBezTo>
                    <a:pt x="32797" y="2470"/>
                    <a:pt x="34353" y="10034"/>
                    <a:pt x="30436" y="10034"/>
                  </a:cubicBezTo>
                  <a:lnTo>
                    <a:pt x="30383" y="100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17061189" y="7399226"/>
              <a:ext cx="686437" cy="985754"/>
            </a:xfrm>
            <a:custGeom>
              <a:rect b="b" l="l" r="r" t="t"/>
              <a:pathLst>
                <a:path extrusionOk="0" h="985754" w="686437">
                  <a:moveTo>
                    <a:pt x="251166" y="985433"/>
                  </a:moveTo>
                  <a:cubicBezTo>
                    <a:pt x="182283" y="985379"/>
                    <a:pt x="119140" y="948685"/>
                    <a:pt x="70428" y="902280"/>
                  </a:cubicBezTo>
                  <a:cubicBezTo>
                    <a:pt x="24345" y="863814"/>
                    <a:pt x="-11760" y="808182"/>
                    <a:pt x="3583" y="745951"/>
                  </a:cubicBezTo>
                  <a:cubicBezTo>
                    <a:pt x="10987" y="714299"/>
                    <a:pt x="41244" y="684364"/>
                    <a:pt x="75471" y="689461"/>
                  </a:cubicBezTo>
                  <a:cubicBezTo>
                    <a:pt x="80997" y="690480"/>
                    <a:pt x="85825" y="693752"/>
                    <a:pt x="88990" y="698420"/>
                  </a:cubicBezTo>
                  <a:cubicBezTo>
                    <a:pt x="97037" y="709471"/>
                    <a:pt x="104279" y="721113"/>
                    <a:pt x="112702" y="731896"/>
                  </a:cubicBezTo>
                  <a:cubicBezTo>
                    <a:pt x="147358" y="770039"/>
                    <a:pt x="188935" y="804105"/>
                    <a:pt x="236628" y="824330"/>
                  </a:cubicBezTo>
                  <a:cubicBezTo>
                    <a:pt x="260125" y="829319"/>
                    <a:pt x="286949" y="824652"/>
                    <a:pt x="308300" y="816819"/>
                  </a:cubicBezTo>
                  <a:cubicBezTo>
                    <a:pt x="321444" y="809416"/>
                    <a:pt x="330993" y="796970"/>
                    <a:pt x="341776" y="786616"/>
                  </a:cubicBezTo>
                  <a:cubicBezTo>
                    <a:pt x="394565" y="725726"/>
                    <a:pt x="362055" y="636511"/>
                    <a:pt x="331798" y="572456"/>
                  </a:cubicBezTo>
                  <a:cubicBezTo>
                    <a:pt x="316508" y="544291"/>
                    <a:pt x="302346" y="515214"/>
                    <a:pt x="281745" y="490482"/>
                  </a:cubicBezTo>
                  <a:cubicBezTo>
                    <a:pt x="244138" y="441073"/>
                    <a:pt x="198967" y="390216"/>
                    <a:pt x="195426" y="325249"/>
                  </a:cubicBezTo>
                  <a:cubicBezTo>
                    <a:pt x="181103" y="220636"/>
                    <a:pt x="240222" y="125627"/>
                    <a:pt x="316508" y="59158"/>
                  </a:cubicBezTo>
                  <a:cubicBezTo>
                    <a:pt x="362753" y="19405"/>
                    <a:pt x="426378" y="8193"/>
                    <a:pt x="485766" y="8085"/>
                  </a:cubicBezTo>
                  <a:cubicBezTo>
                    <a:pt x="487751" y="5189"/>
                    <a:pt x="491023" y="3204"/>
                    <a:pt x="494725" y="2721"/>
                  </a:cubicBezTo>
                  <a:cubicBezTo>
                    <a:pt x="505347" y="1487"/>
                    <a:pt x="515916" y="-444"/>
                    <a:pt x="526645" y="92"/>
                  </a:cubicBezTo>
                  <a:cubicBezTo>
                    <a:pt x="563501" y="2560"/>
                    <a:pt x="600196" y="14040"/>
                    <a:pt x="630828" y="34802"/>
                  </a:cubicBezTo>
                  <a:cubicBezTo>
                    <a:pt x="668918" y="69887"/>
                    <a:pt x="700624" y="127934"/>
                    <a:pt x="679862" y="179757"/>
                  </a:cubicBezTo>
                  <a:cubicBezTo>
                    <a:pt x="662856" y="214896"/>
                    <a:pt x="614895" y="236999"/>
                    <a:pt x="580453" y="212911"/>
                  </a:cubicBezTo>
                  <a:cubicBezTo>
                    <a:pt x="564627" y="198265"/>
                    <a:pt x="549821" y="182439"/>
                    <a:pt x="535014" y="166774"/>
                  </a:cubicBezTo>
                  <a:cubicBezTo>
                    <a:pt x="524875" y="155777"/>
                    <a:pt x="513770" y="144350"/>
                    <a:pt x="498534" y="141185"/>
                  </a:cubicBezTo>
                  <a:cubicBezTo>
                    <a:pt x="464629" y="134479"/>
                    <a:pt x="428041" y="154972"/>
                    <a:pt x="410391" y="183620"/>
                  </a:cubicBezTo>
                  <a:cubicBezTo>
                    <a:pt x="400467" y="202182"/>
                    <a:pt x="399233" y="223909"/>
                    <a:pt x="396497" y="244456"/>
                  </a:cubicBezTo>
                  <a:cubicBezTo>
                    <a:pt x="393600" y="292202"/>
                    <a:pt x="420102" y="335710"/>
                    <a:pt x="438288" y="378252"/>
                  </a:cubicBezTo>
                  <a:cubicBezTo>
                    <a:pt x="466882" y="431256"/>
                    <a:pt x="493652" y="485225"/>
                    <a:pt x="512160" y="542735"/>
                  </a:cubicBezTo>
                  <a:cubicBezTo>
                    <a:pt x="537589" y="640749"/>
                    <a:pt x="546495" y="791283"/>
                    <a:pt x="483888" y="876368"/>
                  </a:cubicBezTo>
                  <a:cubicBezTo>
                    <a:pt x="458567" y="908825"/>
                    <a:pt x="423696" y="932108"/>
                    <a:pt x="388289" y="952386"/>
                  </a:cubicBezTo>
                  <a:cubicBezTo>
                    <a:pt x="349341" y="973416"/>
                    <a:pt x="306476" y="985755"/>
                    <a:pt x="262217" y="985755"/>
                  </a:cubicBezTo>
                  <a:cubicBezTo>
                    <a:pt x="258462" y="985701"/>
                    <a:pt x="254814" y="985594"/>
                    <a:pt x="251166" y="985433"/>
                  </a:cubicBezTo>
                  <a:close/>
                  <a:moveTo>
                    <a:pt x="30783" y="788923"/>
                  </a:moveTo>
                  <a:cubicBezTo>
                    <a:pt x="35021" y="824598"/>
                    <a:pt x="59001" y="851905"/>
                    <a:pt x="84484" y="875241"/>
                  </a:cubicBezTo>
                  <a:cubicBezTo>
                    <a:pt x="128957" y="918106"/>
                    <a:pt x="185233" y="955069"/>
                    <a:pt x="248913" y="955927"/>
                  </a:cubicBezTo>
                  <a:cubicBezTo>
                    <a:pt x="297732" y="958931"/>
                    <a:pt x="345210" y="944232"/>
                    <a:pt x="386786" y="919339"/>
                  </a:cubicBezTo>
                  <a:cubicBezTo>
                    <a:pt x="419404" y="898417"/>
                    <a:pt x="452934" y="875510"/>
                    <a:pt x="472032" y="840746"/>
                  </a:cubicBezTo>
                  <a:cubicBezTo>
                    <a:pt x="504113" y="777603"/>
                    <a:pt x="505079" y="704267"/>
                    <a:pt x="497944" y="635330"/>
                  </a:cubicBezTo>
                  <a:cubicBezTo>
                    <a:pt x="495047" y="560868"/>
                    <a:pt x="464039" y="491341"/>
                    <a:pt x="430295" y="426213"/>
                  </a:cubicBezTo>
                  <a:cubicBezTo>
                    <a:pt x="402666" y="372941"/>
                    <a:pt x="371443" y="317255"/>
                    <a:pt x="366347" y="256473"/>
                  </a:cubicBezTo>
                  <a:cubicBezTo>
                    <a:pt x="368385" y="224606"/>
                    <a:pt x="370800" y="190218"/>
                    <a:pt x="388503" y="162751"/>
                  </a:cubicBezTo>
                  <a:cubicBezTo>
                    <a:pt x="409855" y="132494"/>
                    <a:pt x="445423" y="112215"/>
                    <a:pt x="482493" y="110230"/>
                  </a:cubicBezTo>
                  <a:cubicBezTo>
                    <a:pt x="517472" y="107440"/>
                    <a:pt x="541130" y="129597"/>
                    <a:pt x="561301" y="151753"/>
                  </a:cubicBezTo>
                  <a:cubicBezTo>
                    <a:pt x="587696" y="180776"/>
                    <a:pt x="608082" y="209800"/>
                    <a:pt x="639841" y="182869"/>
                  </a:cubicBezTo>
                  <a:cubicBezTo>
                    <a:pt x="679165" y="149875"/>
                    <a:pt x="643596" y="89576"/>
                    <a:pt x="615432" y="60606"/>
                  </a:cubicBezTo>
                  <a:cubicBezTo>
                    <a:pt x="603951" y="48965"/>
                    <a:pt x="586891" y="48106"/>
                    <a:pt x="572192" y="42849"/>
                  </a:cubicBezTo>
                  <a:cubicBezTo>
                    <a:pt x="548050" y="35016"/>
                    <a:pt x="523748" y="28257"/>
                    <a:pt x="498212" y="29813"/>
                  </a:cubicBezTo>
                  <a:cubicBezTo>
                    <a:pt x="445745" y="32012"/>
                    <a:pt x="391239" y="39147"/>
                    <a:pt x="346819" y="69351"/>
                  </a:cubicBezTo>
                  <a:cubicBezTo>
                    <a:pt x="267207" y="134318"/>
                    <a:pt x="206907" y="227557"/>
                    <a:pt x="225362" y="333993"/>
                  </a:cubicBezTo>
                  <a:cubicBezTo>
                    <a:pt x="233301" y="388392"/>
                    <a:pt x="273269" y="430183"/>
                    <a:pt x="304867" y="472725"/>
                  </a:cubicBezTo>
                  <a:cubicBezTo>
                    <a:pt x="336358" y="513658"/>
                    <a:pt x="361358" y="560439"/>
                    <a:pt x="379276" y="608829"/>
                  </a:cubicBezTo>
                  <a:cubicBezTo>
                    <a:pt x="394995" y="658023"/>
                    <a:pt x="408997" y="712314"/>
                    <a:pt x="390005" y="762582"/>
                  </a:cubicBezTo>
                  <a:cubicBezTo>
                    <a:pt x="379383" y="793107"/>
                    <a:pt x="355778" y="816390"/>
                    <a:pt x="331691" y="836937"/>
                  </a:cubicBezTo>
                  <a:cubicBezTo>
                    <a:pt x="311573" y="850832"/>
                    <a:pt x="285339" y="854212"/>
                    <a:pt x="261413" y="855928"/>
                  </a:cubicBezTo>
                  <a:cubicBezTo>
                    <a:pt x="218656" y="858235"/>
                    <a:pt x="181854" y="830660"/>
                    <a:pt x="149504" y="805822"/>
                  </a:cubicBezTo>
                  <a:cubicBezTo>
                    <a:pt x="116887" y="781949"/>
                    <a:pt x="88454" y="752818"/>
                    <a:pt x="67048" y="718376"/>
                  </a:cubicBezTo>
                  <a:cubicBezTo>
                    <a:pt x="34753" y="722668"/>
                    <a:pt x="26062" y="761509"/>
                    <a:pt x="30783" y="788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15065048" y="8523876"/>
              <a:ext cx="1016530" cy="985070"/>
            </a:xfrm>
            <a:custGeom>
              <a:rect b="b" l="l" r="r" t="t"/>
              <a:pathLst>
                <a:path extrusionOk="0" h="985070" w="1016530">
                  <a:moveTo>
                    <a:pt x="489551" y="985017"/>
                  </a:moveTo>
                  <a:cubicBezTo>
                    <a:pt x="429734" y="986090"/>
                    <a:pt x="440786" y="890759"/>
                    <a:pt x="438050" y="850148"/>
                  </a:cubicBezTo>
                  <a:cubicBezTo>
                    <a:pt x="436386" y="800202"/>
                    <a:pt x="440303" y="750417"/>
                    <a:pt x="440249" y="700525"/>
                  </a:cubicBezTo>
                  <a:cubicBezTo>
                    <a:pt x="438586" y="646556"/>
                    <a:pt x="430432" y="593069"/>
                    <a:pt x="428929" y="539154"/>
                  </a:cubicBezTo>
                  <a:cubicBezTo>
                    <a:pt x="426515" y="438833"/>
                    <a:pt x="426784" y="338030"/>
                    <a:pt x="424262" y="237656"/>
                  </a:cubicBezTo>
                  <a:cubicBezTo>
                    <a:pt x="404895" y="230950"/>
                    <a:pt x="384509" y="231754"/>
                    <a:pt x="364124" y="232613"/>
                  </a:cubicBezTo>
                  <a:cubicBezTo>
                    <a:pt x="354038" y="233042"/>
                    <a:pt x="343952" y="233471"/>
                    <a:pt x="334027" y="232935"/>
                  </a:cubicBezTo>
                  <a:cubicBezTo>
                    <a:pt x="314446" y="233257"/>
                    <a:pt x="294757" y="232827"/>
                    <a:pt x="275123" y="232452"/>
                  </a:cubicBezTo>
                  <a:cubicBezTo>
                    <a:pt x="255434" y="232023"/>
                    <a:pt x="235799" y="231647"/>
                    <a:pt x="216271" y="231969"/>
                  </a:cubicBezTo>
                  <a:cubicBezTo>
                    <a:pt x="174587" y="232935"/>
                    <a:pt x="133225" y="238353"/>
                    <a:pt x="91595" y="240177"/>
                  </a:cubicBezTo>
                  <a:cubicBezTo>
                    <a:pt x="54739" y="243879"/>
                    <a:pt x="14128" y="240124"/>
                    <a:pt x="4096" y="197528"/>
                  </a:cubicBezTo>
                  <a:cubicBezTo>
                    <a:pt x="-4863" y="168022"/>
                    <a:pt x="2004" y="135833"/>
                    <a:pt x="13806" y="108044"/>
                  </a:cubicBezTo>
                  <a:cubicBezTo>
                    <a:pt x="30169" y="77411"/>
                    <a:pt x="66005" y="61156"/>
                    <a:pt x="97711" y="50748"/>
                  </a:cubicBezTo>
                  <a:cubicBezTo>
                    <a:pt x="141970" y="36585"/>
                    <a:pt x="189555" y="20116"/>
                    <a:pt x="236228" y="29665"/>
                  </a:cubicBezTo>
                  <a:cubicBezTo>
                    <a:pt x="303985" y="25534"/>
                    <a:pt x="371312" y="15395"/>
                    <a:pt x="439015" y="11800"/>
                  </a:cubicBezTo>
                  <a:cubicBezTo>
                    <a:pt x="477856" y="10298"/>
                    <a:pt x="516697" y="13946"/>
                    <a:pt x="555537" y="14161"/>
                  </a:cubicBezTo>
                  <a:cubicBezTo>
                    <a:pt x="656180" y="10137"/>
                    <a:pt x="756608" y="3807"/>
                    <a:pt x="857411" y="5792"/>
                  </a:cubicBezTo>
                  <a:cubicBezTo>
                    <a:pt x="885576" y="6382"/>
                    <a:pt x="913580" y="3378"/>
                    <a:pt x="941584" y="1125"/>
                  </a:cubicBezTo>
                  <a:cubicBezTo>
                    <a:pt x="970500" y="-3650"/>
                    <a:pt x="985735" y="6704"/>
                    <a:pt x="996572" y="33635"/>
                  </a:cubicBezTo>
                  <a:cubicBezTo>
                    <a:pt x="1010091" y="71081"/>
                    <a:pt x="1026615" y="117968"/>
                    <a:pt x="1008643" y="156112"/>
                  </a:cubicBezTo>
                  <a:cubicBezTo>
                    <a:pt x="981015" y="197581"/>
                    <a:pt x="927796" y="201927"/>
                    <a:pt x="882518" y="206594"/>
                  </a:cubicBezTo>
                  <a:cubicBezTo>
                    <a:pt x="851242" y="210188"/>
                    <a:pt x="819858" y="212495"/>
                    <a:pt x="788367" y="214105"/>
                  </a:cubicBezTo>
                  <a:cubicBezTo>
                    <a:pt x="738850" y="216841"/>
                    <a:pt x="689548" y="223761"/>
                    <a:pt x="639871" y="222849"/>
                  </a:cubicBezTo>
                  <a:cubicBezTo>
                    <a:pt x="622489" y="293610"/>
                    <a:pt x="627908" y="367053"/>
                    <a:pt x="629571" y="439102"/>
                  </a:cubicBezTo>
                  <a:cubicBezTo>
                    <a:pt x="631073" y="546450"/>
                    <a:pt x="626996" y="653745"/>
                    <a:pt x="624474" y="760932"/>
                  </a:cubicBezTo>
                  <a:cubicBezTo>
                    <a:pt x="627049" y="808571"/>
                    <a:pt x="617983" y="855673"/>
                    <a:pt x="621684" y="903258"/>
                  </a:cubicBezTo>
                  <a:cubicBezTo>
                    <a:pt x="621738" y="919621"/>
                    <a:pt x="622918" y="939470"/>
                    <a:pt x="608380" y="950415"/>
                  </a:cubicBezTo>
                  <a:cubicBezTo>
                    <a:pt x="573563" y="972249"/>
                    <a:pt x="532737" y="985071"/>
                    <a:pt x="491590" y="985071"/>
                  </a:cubicBezTo>
                  <a:cubicBezTo>
                    <a:pt x="490946" y="985071"/>
                    <a:pt x="490248" y="985071"/>
                    <a:pt x="489551" y="985017"/>
                  </a:cubicBezTo>
                  <a:close/>
                  <a:moveTo>
                    <a:pt x="497437" y="955672"/>
                  </a:moveTo>
                  <a:cubicBezTo>
                    <a:pt x="530162" y="954384"/>
                    <a:pt x="561278" y="943923"/>
                    <a:pt x="589550" y="927829"/>
                  </a:cubicBezTo>
                  <a:cubicBezTo>
                    <a:pt x="595236" y="918012"/>
                    <a:pt x="591105" y="903741"/>
                    <a:pt x="592178" y="892422"/>
                  </a:cubicBezTo>
                  <a:cubicBezTo>
                    <a:pt x="588584" y="850845"/>
                    <a:pt x="597490" y="809590"/>
                    <a:pt x="595290" y="767960"/>
                  </a:cubicBezTo>
                  <a:cubicBezTo>
                    <a:pt x="596899" y="665011"/>
                    <a:pt x="601191" y="562061"/>
                    <a:pt x="600601" y="459058"/>
                  </a:cubicBezTo>
                  <a:cubicBezTo>
                    <a:pt x="599796" y="388673"/>
                    <a:pt x="593466" y="317912"/>
                    <a:pt x="605054" y="248010"/>
                  </a:cubicBezTo>
                  <a:cubicBezTo>
                    <a:pt x="613262" y="192592"/>
                    <a:pt x="617607" y="192753"/>
                    <a:pt x="658969" y="193021"/>
                  </a:cubicBezTo>
                  <a:cubicBezTo>
                    <a:pt x="664066" y="193021"/>
                    <a:pt x="669752" y="193075"/>
                    <a:pt x="676083" y="192968"/>
                  </a:cubicBezTo>
                  <a:cubicBezTo>
                    <a:pt x="757144" y="186101"/>
                    <a:pt x="838795" y="183633"/>
                    <a:pt x="919427" y="172313"/>
                  </a:cubicBezTo>
                  <a:cubicBezTo>
                    <a:pt x="948826" y="168451"/>
                    <a:pt x="991422" y="154556"/>
                    <a:pt x="986862" y="117915"/>
                  </a:cubicBezTo>
                  <a:cubicBezTo>
                    <a:pt x="984180" y="87658"/>
                    <a:pt x="978332" y="54235"/>
                    <a:pt x="959931" y="29504"/>
                  </a:cubicBezTo>
                  <a:cubicBezTo>
                    <a:pt x="936863" y="29397"/>
                    <a:pt x="913902" y="33045"/>
                    <a:pt x="890887" y="33849"/>
                  </a:cubicBezTo>
                  <a:cubicBezTo>
                    <a:pt x="870286" y="34440"/>
                    <a:pt x="849686" y="34171"/>
                    <a:pt x="829085" y="33903"/>
                  </a:cubicBezTo>
                  <a:cubicBezTo>
                    <a:pt x="807197" y="33635"/>
                    <a:pt x="785363" y="33313"/>
                    <a:pt x="763528" y="34118"/>
                  </a:cubicBezTo>
                  <a:cubicBezTo>
                    <a:pt x="694269" y="33259"/>
                    <a:pt x="625815" y="38678"/>
                    <a:pt x="556825" y="39804"/>
                  </a:cubicBezTo>
                  <a:cubicBezTo>
                    <a:pt x="515731" y="39107"/>
                    <a:pt x="474691" y="34761"/>
                    <a:pt x="433543" y="35620"/>
                  </a:cubicBezTo>
                  <a:cubicBezTo>
                    <a:pt x="367772" y="38785"/>
                    <a:pt x="302214" y="46993"/>
                    <a:pt x="236282" y="47905"/>
                  </a:cubicBezTo>
                  <a:cubicBezTo>
                    <a:pt x="199855" y="56274"/>
                    <a:pt x="161712" y="59064"/>
                    <a:pt x="126412" y="72583"/>
                  </a:cubicBezTo>
                  <a:cubicBezTo>
                    <a:pt x="104524" y="78967"/>
                    <a:pt x="82528" y="85458"/>
                    <a:pt x="63645" y="98655"/>
                  </a:cubicBezTo>
                  <a:cubicBezTo>
                    <a:pt x="53666" y="105147"/>
                    <a:pt x="42829" y="112067"/>
                    <a:pt x="38913" y="124031"/>
                  </a:cubicBezTo>
                  <a:cubicBezTo>
                    <a:pt x="29793" y="147850"/>
                    <a:pt x="18688" y="199137"/>
                    <a:pt x="50501" y="209545"/>
                  </a:cubicBezTo>
                  <a:cubicBezTo>
                    <a:pt x="99159" y="215392"/>
                    <a:pt x="148354" y="203912"/>
                    <a:pt x="197227" y="203160"/>
                  </a:cubicBezTo>
                  <a:cubicBezTo>
                    <a:pt x="228825" y="201927"/>
                    <a:pt x="260423" y="202463"/>
                    <a:pt x="292021" y="202946"/>
                  </a:cubicBezTo>
                  <a:cubicBezTo>
                    <a:pt x="324049" y="203482"/>
                    <a:pt x="356076" y="203965"/>
                    <a:pt x="388104" y="202731"/>
                  </a:cubicBezTo>
                  <a:cubicBezTo>
                    <a:pt x="416000" y="202946"/>
                    <a:pt x="457631" y="206111"/>
                    <a:pt x="454036" y="243557"/>
                  </a:cubicBezTo>
                  <a:cubicBezTo>
                    <a:pt x="454090" y="285080"/>
                    <a:pt x="455700" y="326603"/>
                    <a:pt x="455968" y="368072"/>
                  </a:cubicBezTo>
                  <a:cubicBezTo>
                    <a:pt x="456558" y="435346"/>
                    <a:pt x="456236" y="502727"/>
                    <a:pt x="459830" y="569840"/>
                  </a:cubicBezTo>
                  <a:cubicBezTo>
                    <a:pt x="463908" y="624239"/>
                    <a:pt x="471365" y="678583"/>
                    <a:pt x="469433" y="733196"/>
                  </a:cubicBezTo>
                  <a:cubicBezTo>
                    <a:pt x="466536" y="784859"/>
                    <a:pt x="466912" y="836628"/>
                    <a:pt x="468038" y="888291"/>
                  </a:cubicBezTo>
                  <a:cubicBezTo>
                    <a:pt x="469004" y="908784"/>
                    <a:pt x="470131" y="929868"/>
                    <a:pt x="477856" y="949073"/>
                  </a:cubicBezTo>
                  <a:cubicBezTo>
                    <a:pt x="479841" y="955672"/>
                    <a:pt x="486493" y="955565"/>
                    <a:pt x="492609" y="955457"/>
                  </a:cubicBezTo>
                  <a:cubicBezTo>
                    <a:pt x="493360" y="955457"/>
                    <a:pt x="494057" y="955404"/>
                    <a:pt x="494808" y="955404"/>
                  </a:cubicBezTo>
                  <a:cubicBezTo>
                    <a:pt x="495774" y="955565"/>
                    <a:pt x="496579" y="955618"/>
                    <a:pt x="497437" y="9556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15774714" y="8770207"/>
              <a:ext cx="580803" cy="1007426"/>
            </a:xfrm>
            <a:custGeom>
              <a:rect b="b" l="l" r="r" t="t"/>
              <a:pathLst>
                <a:path extrusionOk="0" h="1007426" w="580803">
                  <a:moveTo>
                    <a:pt x="502945" y="1007351"/>
                  </a:moveTo>
                  <a:cubicBezTo>
                    <a:pt x="469040" y="1005366"/>
                    <a:pt x="442216" y="996944"/>
                    <a:pt x="441894" y="957996"/>
                  </a:cubicBezTo>
                  <a:cubicBezTo>
                    <a:pt x="431916" y="890614"/>
                    <a:pt x="425371" y="822751"/>
                    <a:pt x="414480" y="755477"/>
                  </a:cubicBezTo>
                  <a:cubicBezTo>
                    <a:pt x="410511" y="739758"/>
                    <a:pt x="409545" y="722055"/>
                    <a:pt x="397474" y="711003"/>
                  </a:cubicBezTo>
                  <a:cubicBezTo>
                    <a:pt x="384384" y="710091"/>
                    <a:pt x="371187" y="710520"/>
                    <a:pt x="358044" y="710950"/>
                  </a:cubicBezTo>
                  <a:cubicBezTo>
                    <a:pt x="346992" y="711271"/>
                    <a:pt x="335941" y="711647"/>
                    <a:pt x="324943" y="711271"/>
                  </a:cubicBezTo>
                  <a:cubicBezTo>
                    <a:pt x="297959" y="712398"/>
                    <a:pt x="271135" y="715402"/>
                    <a:pt x="244096" y="715617"/>
                  </a:cubicBezTo>
                  <a:cubicBezTo>
                    <a:pt x="239966" y="715671"/>
                    <a:pt x="235781" y="715617"/>
                    <a:pt x="231597" y="715563"/>
                  </a:cubicBezTo>
                  <a:cubicBezTo>
                    <a:pt x="211425" y="715349"/>
                    <a:pt x="190932" y="715188"/>
                    <a:pt x="172585" y="724147"/>
                  </a:cubicBezTo>
                  <a:cubicBezTo>
                    <a:pt x="164001" y="785466"/>
                    <a:pt x="154237" y="846677"/>
                    <a:pt x="142810" y="907567"/>
                  </a:cubicBezTo>
                  <a:cubicBezTo>
                    <a:pt x="129720" y="973553"/>
                    <a:pt x="110085" y="1021407"/>
                    <a:pt x="33692" y="988789"/>
                  </a:cubicBezTo>
                  <a:cubicBezTo>
                    <a:pt x="17383" y="981600"/>
                    <a:pt x="216" y="968725"/>
                    <a:pt x="1" y="949251"/>
                  </a:cubicBezTo>
                  <a:cubicBezTo>
                    <a:pt x="-53" y="922696"/>
                    <a:pt x="2040" y="895926"/>
                    <a:pt x="7297" y="869907"/>
                  </a:cubicBezTo>
                  <a:cubicBezTo>
                    <a:pt x="17275" y="828705"/>
                    <a:pt x="24732" y="786968"/>
                    <a:pt x="29829" y="744908"/>
                  </a:cubicBezTo>
                  <a:cubicBezTo>
                    <a:pt x="35623" y="703385"/>
                    <a:pt x="46084" y="662720"/>
                    <a:pt x="50161" y="620983"/>
                  </a:cubicBezTo>
                  <a:cubicBezTo>
                    <a:pt x="52951" y="588794"/>
                    <a:pt x="55472" y="556499"/>
                    <a:pt x="61588" y="524740"/>
                  </a:cubicBezTo>
                  <a:cubicBezTo>
                    <a:pt x="71567" y="471468"/>
                    <a:pt x="90021" y="420449"/>
                    <a:pt x="106491" y="369001"/>
                  </a:cubicBezTo>
                  <a:cubicBezTo>
                    <a:pt x="141630" y="256825"/>
                    <a:pt x="161211" y="138264"/>
                    <a:pt x="218077" y="34188"/>
                  </a:cubicBezTo>
                  <a:cubicBezTo>
                    <a:pt x="232240" y="-11305"/>
                    <a:pt x="339052" y="-3097"/>
                    <a:pt x="374352" y="11656"/>
                  </a:cubicBezTo>
                  <a:cubicBezTo>
                    <a:pt x="405951" y="22118"/>
                    <a:pt x="426873" y="49370"/>
                    <a:pt x="433579" y="81398"/>
                  </a:cubicBezTo>
                  <a:cubicBezTo>
                    <a:pt x="451390" y="130378"/>
                    <a:pt x="458418" y="182148"/>
                    <a:pt x="468128" y="233166"/>
                  </a:cubicBezTo>
                  <a:cubicBezTo>
                    <a:pt x="479233" y="295826"/>
                    <a:pt x="491572" y="358325"/>
                    <a:pt x="502462" y="421093"/>
                  </a:cubicBezTo>
                  <a:cubicBezTo>
                    <a:pt x="509275" y="465459"/>
                    <a:pt x="514586" y="510094"/>
                    <a:pt x="525423" y="553763"/>
                  </a:cubicBezTo>
                  <a:cubicBezTo>
                    <a:pt x="537440" y="605908"/>
                    <a:pt x="546292" y="658965"/>
                    <a:pt x="554447" y="711808"/>
                  </a:cubicBezTo>
                  <a:cubicBezTo>
                    <a:pt x="561796" y="754940"/>
                    <a:pt x="570809" y="797912"/>
                    <a:pt x="574672" y="841527"/>
                  </a:cubicBezTo>
                  <a:cubicBezTo>
                    <a:pt x="580036" y="906655"/>
                    <a:pt x="602193" y="1007405"/>
                    <a:pt x="508417" y="1007405"/>
                  </a:cubicBezTo>
                  <a:cubicBezTo>
                    <a:pt x="506593" y="1007458"/>
                    <a:pt x="504823" y="1007405"/>
                    <a:pt x="502945" y="1007351"/>
                  </a:cubicBezTo>
                  <a:close/>
                  <a:moveTo>
                    <a:pt x="414963" y="687184"/>
                  </a:moveTo>
                  <a:cubicBezTo>
                    <a:pt x="443665" y="711432"/>
                    <a:pt x="442592" y="754511"/>
                    <a:pt x="449137" y="788738"/>
                  </a:cubicBezTo>
                  <a:cubicBezTo>
                    <a:pt x="455092" y="830208"/>
                    <a:pt x="459813" y="871838"/>
                    <a:pt x="465285" y="913415"/>
                  </a:cubicBezTo>
                  <a:cubicBezTo>
                    <a:pt x="468128" y="932298"/>
                    <a:pt x="469952" y="951504"/>
                    <a:pt x="473546" y="970281"/>
                  </a:cubicBezTo>
                  <a:cubicBezTo>
                    <a:pt x="484759" y="978274"/>
                    <a:pt x="500906" y="977309"/>
                    <a:pt x="514265" y="978328"/>
                  </a:cubicBezTo>
                  <a:cubicBezTo>
                    <a:pt x="544200" y="977523"/>
                    <a:pt x="553803" y="948339"/>
                    <a:pt x="551389" y="922696"/>
                  </a:cubicBezTo>
                  <a:cubicBezTo>
                    <a:pt x="549135" y="877256"/>
                    <a:pt x="544897" y="831978"/>
                    <a:pt x="537977" y="787021"/>
                  </a:cubicBezTo>
                  <a:cubicBezTo>
                    <a:pt x="522848" y="704941"/>
                    <a:pt x="511797" y="622110"/>
                    <a:pt x="492430" y="540941"/>
                  </a:cubicBezTo>
                  <a:cubicBezTo>
                    <a:pt x="484061" y="504783"/>
                    <a:pt x="479501" y="464386"/>
                    <a:pt x="474029" y="428711"/>
                  </a:cubicBezTo>
                  <a:cubicBezTo>
                    <a:pt x="463246" y="366533"/>
                    <a:pt x="451068" y="304624"/>
                    <a:pt x="440017" y="242554"/>
                  </a:cubicBezTo>
                  <a:cubicBezTo>
                    <a:pt x="430253" y="192019"/>
                    <a:pt x="423654" y="140571"/>
                    <a:pt x="406165" y="91913"/>
                  </a:cubicBezTo>
                  <a:cubicBezTo>
                    <a:pt x="398655" y="49638"/>
                    <a:pt x="366627" y="34242"/>
                    <a:pt x="326821" y="31023"/>
                  </a:cubicBezTo>
                  <a:cubicBezTo>
                    <a:pt x="300373" y="27858"/>
                    <a:pt x="272476" y="28019"/>
                    <a:pt x="248174" y="40197"/>
                  </a:cubicBezTo>
                  <a:cubicBezTo>
                    <a:pt x="242165" y="45508"/>
                    <a:pt x="234601" y="52053"/>
                    <a:pt x="226178" y="47546"/>
                  </a:cubicBezTo>
                  <a:cubicBezTo>
                    <a:pt x="216468" y="83168"/>
                    <a:pt x="202198" y="117288"/>
                    <a:pt x="191039" y="152481"/>
                  </a:cubicBezTo>
                  <a:cubicBezTo>
                    <a:pt x="175213" y="200280"/>
                    <a:pt x="165181" y="248778"/>
                    <a:pt x="153111" y="297221"/>
                  </a:cubicBezTo>
                  <a:cubicBezTo>
                    <a:pt x="135836" y="370396"/>
                    <a:pt x="107618" y="440567"/>
                    <a:pt x="91577" y="514064"/>
                  </a:cubicBezTo>
                  <a:cubicBezTo>
                    <a:pt x="82618" y="554728"/>
                    <a:pt x="81009" y="596520"/>
                    <a:pt x="76609" y="637774"/>
                  </a:cubicBezTo>
                  <a:cubicBezTo>
                    <a:pt x="67060" y="700327"/>
                    <a:pt x="56116" y="762719"/>
                    <a:pt x="46996" y="825379"/>
                  </a:cubicBezTo>
                  <a:cubicBezTo>
                    <a:pt x="41900" y="850969"/>
                    <a:pt x="34657" y="876183"/>
                    <a:pt x="31868" y="902202"/>
                  </a:cubicBezTo>
                  <a:cubicBezTo>
                    <a:pt x="30419" y="916902"/>
                    <a:pt x="29561" y="931655"/>
                    <a:pt x="29346" y="946461"/>
                  </a:cubicBezTo>
                  <a:cubicBezTo>
                    <a:pt x="28971" y="950217"/>
                    <a:pt x="31385" y="953167"/>
                    <a:pt x="34282" y="955313"/>
                  </a:cubicBezTo>
                  <a:cubicBezTo>
                    <a:pt x="46352" y="963468"/>
                    <a:pt x="79131" y="976880"/>
                    <a:pt x="90880" y="965184"/>
                  </a:cubicBezTo>
                  <a:cubicBezTo>
                    <a:pt x="113412" y="934284"/>
                    <a:pt x="114109" y="893082"/>
                    <a:pt x="122156" y="856817"/>
                  </a:cubicBezTo>
                  <a:cubicBezTo>
                    <a:pt x="131491" y="808212"/>
                    <a:pt x="136104" y="758481"/>
                    <a:pt x="146136" y="710145"/>
                  </a:cubicBezTo>
                  <a:cubicBezTo>
                    <a:pt x="164216" y="685896"/>
                    <a:pt x="200428" y="686111"/>
                    <a:pt x="231436" y="686272"/>
                  </a:cubicBezTo>
                  <a:cubicBezTo>
                    <a:pt x="239161" y="686325"/>
                    <a:pt x="246511" y="686379"/>
                    <a:pt x="253270" y="686057"/>
                  </a:cubicBezTo>
                  <a:cubicBezTo>
                    <a:pt x="289107" y="684287"/>
                    <a:pt x="324728" y="681014"/>
                    <a:pt x="360672" y="681765"/>
                  </a:cubicBezTo>
                  <a:cubicBezTo>
                    <a:pt x="365125" y="681765"/>
                    <a:pt x="369739" y="681497"/>
                    <a:pt x="374352" y="681229"/>
                  </a:cubicBezTo>
                  <a:cubicBezTo>
                    <a:pt x="378805" y="680961"/>
                    <a:pt x="383311" y="680692"/>
                    <a:pt x="387818" y="680692"/>
                  </a:cubicBezTo>
                  <a:cubicBezTo>
                    <a:pt x="397260" y="680746"/>
                    <a:pt x="406702" y="681980"/>
                    <a:pt x="414963" y="687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15945119" y="8876325"/>
              <a:ext cx="224395" cy="488041"/>
            </a:xfrm>
            <a:custGeom>
              <a:rect b="b" l="l" r="r" t="t"/>
              <a:pathLst>
                <a:path extrusionOk="0" h="488041" w="224395">
                  <a:moveTo>
                    <a:pt x="64410" y="487398"/>
                  </a:moveTo>
                  <a:cubicBezTo>
                    <a:pt x="42146" y="484501"/>
                    <a:pt x="5076" y="479565"/>
                    <a:pt x="623" y="452742"/>
                  </a:cubicBezTo>
                  <a:cubicBezTo>
                    <a:pt x="-611" y="415832"/>
                    <a:pt x="-235" y="378601"/>
                    <a:pt x="3789" y="341799"/>
                  </a:cubicBezTo>
                  <a:cubicBezTo>
                    <a:pt x="10387" y="292282"/>
                    <a:pt x="27340" y="244858"/>
                    <a:pt x="36943" y="196254"/>
                  </a:cubicBezTo>
                  <a:cubicBezTo>
                    <a:pt x="50730" y="142016"/>
                    <a:pt x="64034" y="86599"/>
                    <a:pt x="88390" y="36009"/>
                  </a:cubicBezTo>
                  <a:cubicBezTo>
                    <a:pt x="84367" y="27640"/>
                    <a:pt x="90644" y="18466"/>
                    <a:pt x="95096" y="11492"/>
                  </a:cubicBezTo>
                  <a:cubicBezTo>
                    <a:pt x="101588" y="2533"/>
                    <a:pt x="112854" y="-686"/>
                    <a:pt x="123476" y="119"/>
                  </a:cubicBezTo>
                  <a:cubicBezTo>
                    <a:pt x="151211" y="334"/>
                    <a:pt x="178786" y="13585"/>
                    <a:pt x="194612" y="36599"/>
                  </a:cubicBezTo>
                  <a:cubicBezTo>
                    <a:pt x="215749" y="67768"/>
                    <a:pt x="218110" y="107038"/>
                    <a:pt x="219987" y="143572"/>
                  </a:cubicBezTo>
                  <a:cubicBezTo>
                    <a:pt x="221650" y="172810"/>
                    <a:pt x="222723" y="201994"/>
                    <a:pt x="223367" y="231285"/>
                  </a:cubicBezTo>
                  <a:cubicBezTo>
                    <a:pt x="223474" y="297003"/>
                    <a:pt x="234258" y="424631"/>
                    <a:pt x="183454" y="471733"/>
                  </a:cubicBezTo>
                  <a:cubicBezTo>
                    <a:pt x="173100" y="479834"/>
                    <a:pt x="159473" y="480478"/>
                    <a:pt x="146973" y="482355"/>
                  </a:cubicBezTo>
                  <a:cubicBezTo>
                    <a:pt x="124924" y="484716"/>
                    <a:pt x="102768" y="488042"/>
                    <a:pt x="80558" y="488042"/>
                  </a:cubicBezTo>
                  <a:cubicBezTo>
                    <a:pt x="75247" y="488042"/>
                    <a:pt x="69828" y="487881"/>
                    <a:pt x="64410" y="487398"/>
                  </a:cubicBezTo>
                  <a:close/>
                  <a:moveTo>
                    <a:pt x="49550" y="254729"/>
                  </a:moveTo>
                  <a:cubicBezTo>
                    <a:pt x="43595" y="283055"/>
                    <a:pt x="34958" y="311166"/>
                    <a:pt x="31685" y="339868"/>
                  </a:cubicBezTo>
                  <a:cubicBezTo>
                    <a:pt x="27876" y="375329"/>
                    <a:pt x="27983" y="412453"/>
                    <a:pt x="29217" y="447914"/>
                  </a:cubicBezTo>
                  <a:cubicBezTo>
                    <a:pt x="46385" y="457516"/>
                    <a:pt x="66663" y="458911"/>
                    <a:pt x="85976" y="458750"/>
                  </a:cubicBezTo>
                  <a:cubicBezTo>
                    <a:pt x="108830" y="457463"/>
                    <a:pt x="131630" y="454888"/>
                    <a:pt x="154323" y="451722"/>
                  </a:cubicBezTo>
                  <a:cubicBezTo>
                    <a:pt x="161029" y="450971"/>
                    <a:pt x="167467" y="448825"/>
                    <a:pt x="171115" y="442710"/>
                  </a:cubicBezTo>
                  <a:cubicBezTo>
                    <a:pt x="200835" y="385146"/>
                    <a:pt x="194076" y="315136"/>
                    <a:pt x="194719" y="252530"/>
                  </a:cubicBezTo>
                  <a:cubicBezTo>
                    <a:pt x="193486" y="210470"/>
                    <a:pt x="192466" y="168357"/>
                    <a:pt x="189569" y="126298"/>
                  </a:cubicBezTo>
                  <a:cubicBezTo>
                    <a:pt x="188174" y="82146"/>
                    <a:pt x="172885" y="25494"/>
                    <a:pt x="118111" y="29625"/>
                  </a:cubicBezTo>
                  <a:lnTo>
                    <a:pt x="118111" y="29679"/>
                  </a:lnTo>
                  <a:cubicBezTo>
                    <a:pt x="113390" y="35741"/>
                    <a:pt x="109849" y="44807"/>
                    <a:pt x="100622" y="44003"/>
                  </a:cubicBezTo>
                  <a:cubicBezTo>
                    <a:pt x="78680" y="113047"/>
                    <a:pt x="64249" y="184022"/>
                    <a:pt x="49550" y="254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16005934" y="8895965"/>
              <a:ext cx="49034" cy="102580"/>
            </a:xfrm>
            <a:custGeom>
              <a:rect b="b" l="l" r="r" t="t"/>
              <a:pathLst>
                <a:path extrusionOk="0" h="102580" w="49034">
                  <a:moveTo>
                    <a:pt x="2952" y="102473"/>
                  </a:moveTo>
                  <a:cubicBezTo>
                    <a:pt x="1396" y="101990"/>
                    <a:pt x="430" y="100273"/>
                    <a:pt x="967" y="98718"/>
                  </a:cubicBezTo>
                  <a:cubicBezTo>
                    <a:pt x="1181" y="98020"/>
                    <a:pt x="1396" y="97376"/>
                    <a:pt x="1610" y="96679"/>
                  </a:cubicBezTo>
                  <a:cubicBezTo>
                    <a:pt x="537" y="96035"/>
                    <a:pt x="-214" y="94748"/>
                    <a:pt x="55" y="93406"/>
                  </a:cubicBezTo>
                  <a:cubicBezTo>
                    <a:pt x="3917" y="76722"/>
                    <a:pt x="12179" y="61486"/>
                    <a:pt x="17866" y="45446"/>
                  </a:cubicBezTo>
                  <a:cubicBezTo>
                    <a:pt x="23338" y="30210"/>
                    <a:pt x="29990" y="15457"/>
                    <a:pt x="37447" y="1079"/>
                  </a:cubicBezTo>
                  <a:cubicBezTo>
                    <a:pt x="37876" y="167"/>
                    <a:pt x="38949" y="-262"/>
                    <a:pt x="39915" y="167"/>
                  </a:cubicBezTo>
                  <a:cubicBezTo>
                    <a:pt x="41739" y="1133"/>
                    <a:pt x="40666" y="3064"/>
                    <a:pt x="39861" y="4406"/>
                  </a:cubicBezTo>
                  <a:cubicBezTo>
                    <a:pt x="45279" y="3440"/>
                    <a:pt x="44421" y="9717"/>
                    <a:pt x="42919" y="13096"/>
                  </a:cubicBezTo>
                  <a:cubicBezTo>
                    <a:pt x="45065" y="8644"/>
                    <a:pt x="48337" y="7571"/>
                    <a:pt x="49035" y="11326"/>
                  </a:cubicBezTo>
                  <a:cubicBezTo>
                    <a:pt x="43670" y="25972"/>
                    <a:pt x="35086" y="39652"/>
                    <a:pt x="28327" y="53761"/>
                  </a:cubicBezTo>
                  <a:cubicBezTo>
                    <a:pt x="20387" y="69104"/>
                    <a:pt x="12930" y="84769"/>
                    <a:pt x="6546" y="100810"/>
                  </a:cubicBezTo>
                  <a:cubicBezTo>
                    <a:pt x="6010" y="101883"/>
                    <a:pt x="4937" y="102580"/>
                    <a:pt x="3810" y="102580"/>
                  </a:cubicBezTo>
                  <a:cubicBezTo>
                    <a:pt x="3488" y="102580"/>
                    <a:pt x="3220" y="102580"/>
                    <a:pt x="2952" y="1024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16354917" y="8344158"/>
              <a:ext cx="550875" cy="1044188"/>
            </a:xfrm>
            <a:custGeom>
              <a:rect b="b" l="l" r="r" t="t"/>
              <a:pathLst>
                <a:path extrusionOk="0" h="1044188" w="550875">
                  <a:moveTo>
                    <a:pt x="481693" y="1043652"/>
                  </a:moveTo>
                  <a:cubicBezTo>
                    <a:pt x="450095" y="1043384"/>
                    <a:pt x="419301" y="1034532"/>
                    <a:pt x="388132" y="1030455"/>
                  </a:cubicBezTo>
                  <a:cubicBezTo>
                    <a:pt x="354549" y="1024608"/>
                    <a:pt x="320537" y="1022569"/>
                    <a:pt x="286631" y="1020316"/>
                  </a:cubicBezTo>
                  <a:cubicBezTo>
                    <a:pt x="242748" y="1018975"/>
                    <a:pt x="198918" y="1016131"/>
                    <a:pt x="156322" y="1004865"/>
                  </a:cubicBezTo>
                  <a:cubicBezTo>
                    <a:pt x="120325" y="997301"/>
                    <a:pt x="82879" y="991561"/>
                    <a:pt x="53587" y="967366"/>
                  </a:cubicBezTo>
                  <a:cubicBezTo>
                    <a:pt x="4822" y="937323"/>
                    <a:pt x="13459" y="895210"/>
                    <a:pt x="8416" y="845694"/>
                  </a:cubicBezTo>
                  <a:cubicBezTo>
                    <a:pt x="2891" y="779064"/>
                    <a:pt x="3427" y="712326"/>
                    <a:pt x="3588" y="645535"/>
                  </a:cubicBezTo>
                  <a:cubicBezTo>
                    <a:pt x="-2152" y="557178"/>
                    <a:pt x="-221" y="468875"/>
                    <a:pt x="3910" y="380517"/>
                  </a:cubicBezTo>
                  <a:cubicBezTo>
                    <a:pt x="4393" y="336151"/>
                    <a:pt x="7558" y="291946"/>
                    <a:pt x="13996" y="248062"/>
                  </a:cubicBezTo>
                  <a:cubicBezTo>
                    <a:pt x="21238" y="189050"/>
                    <a:pt x="33577" y="130896"/>
                    <a:pt x="45326" y="72635"/>
                  </a:cubicBezTo>
                  <a:cubicBezTo>
                    <a:pt x="48383" y="57453"/>
                    <a:pt x="50690" y="42056"/>
                    <a:pt x="55036" y="27196"/>
                  </a:cubicBezTo>
                  <a:cubicBezTo>
                    <a:pt x="55894" y="25050"/>
                    <a:pt x="56913" y="22421"/>
                    <a:pt x="59220" y="21617"/>
                  </a:cubicBezTo>
                  <a:cubicBezTo>
                    <a:pt x="78372" y="-18887"/>
                    <a:pt x="158468" y="4557"/>
                    <a:pt x="178800" y="34653"/>
                  </a:cubicBezTo>
                  <a:cubicBezTo>
                    <a:pt x="196611" y="57346"/>
                    <a:pt x="191354" y="88300"/>
                    <a:pt x="191622" y="115231"/>
                  </a:cubicBezTo>
                  <a:cubicBezTo>
                    <a:pt x="191354" y="147259"/>
                    <a:pt x="188510" y="179286"/>
                    <a:pt x="185613" y="211206"/>
                  </a:cubicBezTo>
                  <a:cubicBezTo>
                    <a:pt x="180571" y="297579"/>
                    <a:pt x="178747" y="384004"/>
                    <a:pt x="175206" y="470484"/>
                  </a:cubicBezTo>
                  <a:cubicBezTo>
                    <a:pt x="171612" y="535075"/>
                    <a:pt x="163511" y="599613"/>
                    <a:pt x="165228" y="664419"/>
                  </a:cubicBezTo>
                  <a:cubicBezTo>
                    <a:pt x="166998" y="706747"/>
                    <a:pt x="163242" y="750362"/>
                    <a:pt x="174938" y="791510"/>
                  </a:cubicBezTo>
                  <a:cubicBezTo>
                    <a:pt x="204980" y="802025"/>
                    <a:pt x="235988" y="810555"/>
                    <a:pt x="265977" y="821713"/>
                  </a:cubicBezTo>
                  <a:cubicBezTo>
                    <a:pt x="295215" y="833301"/>
                    <a:pt x="325418" y="838988"/>
                    <a:pt x="355944" y="844460"/>
                  </a:cubicBezTo>
                  <a:cubicBezTo>
                    <a:pt x="382392" y="850039"/>
                    <a:pt x="407982" y="859213"/>
                    <a:pt x="434698" y="863934"/>
                  </a:cubicBezTo>
                  <a:cubicBezTo>
                    <a:pt x="473324" y="873751"/>
                    <a:pt x="526864" y="878579"/>
                    <a:pt x="547679" y="917259"/>
                  </a:cubicBezTo>
                  <a:cubicBezTo>
                    <a:pt x="555566" y="942044"/>
                    <a:pt x="546660" y="969190"/>
                    <a:pt x="544353" y="994458"/>
                  </a:cubicBezTo>
                  <a:cubicBezTo>
                    <a:pt x="538667" y="1026485"/>
                    <a:pt x="520534" y="1044189"/>
                    <a:pt x="489848" y="1044189"/>
                  </a:cubicBezTo>
                  <a:cubicBezTo>
                    <a:pt x="487273" y="1044028"/>
                    <a:pt x="484537" y="1043921"/>
                    <a:pt x="481693" y="1043652"/>
                  </a:cubicBezTo>
                  <a:close/>
                  <a:moveTo>
                    <a:pt x="488614" y="1014200"/>
                  </a:moveTo>
                  <a:cubicBezTo>
                    <a:pt x="520963" y="1018116"/>
                    <a:pt x="515974" y="973696"/>
                    <a:pt x="520212" y="952774"/>
                  </a:cubicBezTo>
                  <a:cubicBezTo>
                    <a:pt x="520319" y="943654"/>
                    <a:pt x="524718" y="932120"/>
                    <a:pt x="517852" y="924502"/>
                  </a:cubicBezTo>
                  <a:cubicBezTo>
                    <a:pt x="501704" y="908837"/>
                    <a:pt x="477509" y="905242"/>
                    <a:pt x="456801" y="898590"/>
                  </a:cubicBezTo>
                  <a:cubicBezTo>
                    <a:pt x="424612" y="891830"/>
                    <a:pt x="392478" y="884964"/>
                    <a:pt x="360987" y="875575"/>
                  </a:cubicBezTo>
                  <a:cubicBezTo>
                    <a:pt x="309968" y="867421"/>
                    <a:pt x="260934" y="852400"/>
                    <a:pt x="212598" y="834374"/>
                  </a:cubicBezTo>
                  <a:cubicBezTo>
                    <a:pt x="179283" y="821982"/>
                    <a:pt x="145378" y="825361"/>
                    <a:pt x="142159" y="780727"/>
                  </a:cubicBezTo>
                  <a:cubicBezTo>
                    <a:pt x="130518" y="688239"/>
                    <a:pt x="136097" y="594302"/>
                    <a:pt x="143876" y="501653"/>
                  </a:cubicBezTo>
                  <a:cubicBezTo>
                    <a:pt x="149831" y="404498"/>
                    <a:pt x="150314" y="307074"/>
                    <a:pt x="156322" y="209973"/>
                  </a:cubicBezTo>
                  <a:cubicBezTo>
                    <a:pt x="160507" y="166518"/>
                    <a:pt x="163189" y="122903"/>
                    <a:pt x="162599" y="79234"/>
                  </a:cubicBezTo>
                  <a:cubicBezTo>
                    <a:pt x="165549" y="44417"/>
                    <a:pt x="127406" y="28966"/>
                    <a:pt x="97900" y="29986"/>
                  </a:cubicBezTo>
                  <a:cubicBezTo>
                    <a:pt x="89316" y="28269"/>
                    <a:pt x="85132" y="34170"/>
                    <a:pt x="81108" y="40071"/>
                  </a:cubicBezTo>
                  <a:cubicBezTo>
                    <a:pt x="76763" y="46402"/>
                    <a:pt x="72579" y="52732"/>
                    <a:pt x="63458" y="49621"/>
                  </a:cubicBezTo>
                  <a:cubicBezTo>
                    <a:pt x="52568" y="141679"/>
                    <a:pt x="33845" y="233416"/>
                    <a:pt x="29661" y="325636"/>
                  </a:cubicBezTo>
                  <a:cubicBezTo>
                    <a:pt x="28856" y="392803"/>
                    <a:pt x="26013" y="459862"/>
                    <a:pt x="26334" y="527028"/>
                  </a:cubicBezTo>
                  <a:cubicBezTo>
                    <a:pt x="26549" y="576277"/>
                    <a:pt x="32128" y="624774"/>
                    <a:pt x="31967" y="673969"/>
                  </a:cubicBezTo>
                  <a:cubicBezTo>
                    <a:pt x="30626" y="741242"/>
                    <a:pt x="34060" y="808516"/>
                    <a:pt x="39854" y="875629"/>
                  </a:cubicBezTo>
                  <a:cubicBezTo>
                    <a:pt x="41678" y="913558"/>
                    <a:pt x="43555" y="927989"/>
                    <a:pt x="78211" y="948858"/>
                  </a:cubicBezTo>
                  <a:cubicBezTo>
                    <a:pt x="104660" y="968332"/>
                    <a:pt x="138726" y="969887"/>
                    <a:pt x="169626" y="977774"/>
                  </a:cubicBezTo>
                  <a:cubicBezTo>
                    <a:pt x="230409" y="993117"/>
                    <a:pt x="293445" y="988878"/>
                    <a:pt x="355300" y="996175"/>
                  </a:cubicBezTo>
                  <a:cubicBezTo>
                    <a:pt x="400203" y="999930"/>
                    <a:pt x="444140" y="1014307"/>
                    <a:pt x="489311" y="1014200"/>
                  </a:cubicBezTo>
                  <a:lnTo>
                    <a:pt x="488614" y="1014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16956398" y="8508188"/>
              <a:ext cx="519134" cy="1008107"/>
            </a:xfrm>
            <a:custGeom>
              <a:rect b="b" l="l" r="r" t="t"/>
              <a:pathLst>
                <a:path extrusionOk="0" h="1008107" w="519134">
                  <a:moveTo>
                    <a:pt x="58053" y="1006552"/>
                  </a:moveTo>
                  <a:cubicBezTo>
                    <a:pt x="865" y="1001348"/>
                    <a:pt x="5693" y="971949"/>
                    <a:pt x="2045" y="925383"/>
                  </a:cubicBezTo>
                  <a:cubicBezTo>
                    <a:pt x="-852" y="861758"/>
                    <a:pt x="-315" y="797864"/>
                    <a:pt x="1455" y="734238"/>
                  </a:cubicBezTo>
                  <a:cubicBezTo>
                    <a:pt x="6176" y="669754"/>
                    <a:pt x="6337" y="605162"/>
                    <a:pt x="7839" y="540625"/>
                  </a:cubicBezTo>
                  <a:cubicBezTo>
                    <a:pt x="11970" y="457847"/>
                    <a:pt x="27850" y="375552"/>
                    <a:pt x="34609" y="293364"/>
                  </a:cubicBezTo>
                  <a:cubicBezTo>
                    <a:pt x="37238" y="266165"/>
                    <a:pt x="40511" y="238751"/>
                    <a:pt x="41208" y="211337"/>
                  </a:cubicBezTo>
                  <a:cubicBezTo>
                    <a:pt x="43676" y="174428"/>
                    <a:pt x="49255" y="135158"/>
                    <a:pt x="47431" y="98678"/>
                  </a:cubicBezTo>
                  <a:cubicBezTo>
                    <a:pt x="45232" y="70352"/>
                    <a:pt x="44856" y="33121"/>
                    <a:pt x="76776" y="23035"/>
                  </a:cubicBezTo>
                  <a:cubicBezTo>
                    <a:pt x="104941" y="16812"/>
                    <a:pt x="140026" y="18314"/>
                    <a:pt x="162826" y="37788"/>
                  </a:cubicBezTo>
                  <a:cubicBezTo>
                    <a:pt x="177687" y="52273"/>
                    <a:pt x="171625" y="75287"/>
                    <a:pt x="173234" y="93957"/>
                  </a:cubicBezTo>
                  <a:cubicBezTo>
                    <a:pt x="174039" y="115308"/>
                    <a:pt x="175809" y="136553"/>
                    <a:pt x="174200" y="157904"/>
                  </a:cubicBezTo>
                  <a:cubicBezTo>
                    <a:pt x="168942" y="227699"/>
                    <a:pt x="171142" y="298246"/>
                    <a:pt x="160681" y="367558"/>
                  </a:cubicBezTo>
                  <a:cubicBezTo>
                    <a:pt x="221731" y="277001"/>
                    <a:pt x="279563" y="183870"/>
                    <a:pt x="348500" y="99053"/>
                  </a:cubicBezTo>
                  <a:cubicBezTo>
                    <a:pt x="377577" y="67455"/>
                    <a:pt x="418617" y="-13928"/>
                    <a:pt x="469099" y="2059"/>
                  </a:cubicBezTo>
                  <a:cubicBezTo>
                    <a:pt x="490666" y="14076"/>
                    <a:pt x="503058" y="38754"/>
                    <a:pt x="512607" y="60695"/>
                  </a:cubicBezTo>
                  <a:cubicBezTo>
                    <a:pt x="521942" y="80759"/>
                    <a:pt x="521298" y="103881"/>
                    <a:pt x="510461" y="123195"/>
                  </a:cubicBezTo>
                  <a:cubicBezTo>
                    <a:pt x="492007" y="160533"/>
                    <a:pt x="465022" y="192668"/>
                    <a:pt x="442383" y="227485"/>
                  </a:cubicBezTo>
                  <a:cubicBezTo>
                    <a:pt x="406922" y="280703"/>
                    <a:pt x="371622" y="334136"/>
                    <a:pt x="332191" y="384457"/>
                  </a:cubicBezTo>
                  <a:cubicBezTo>
                    <a:pt x="314541" y="409028"/>
                    <a:pt x="291044" y="429145"/>
                    <a:pt x="274413" y="454413"/>
                  </a:cubicBezTo>
                  <a:cubicBezTo>
                    <a:pt x="315453" y="496741"/>
                    <a:pt x="345764" y="548511"/>
                    <a:pt x="382030" y="594862"/>
                  </a:cubicBezTo>
                  <a:cubicBezTo>
                    <a:pt x="411965" y="637458"/>
                    <a:pt x="445494" y="678391"/>
                    <a:pt x="467865" y="725708"/>
                  </a:cubicBezTo>
                  <a:cubicBezTo>
                    <a:pt x="487339" y="775385"/>
                    <a:pt x="529935" y="831822"/>
                    <a:pt x="505150" y="886221"/>
                  </a:cubicBezTo>
                  <a:cubicBezTo>
                    <a:pt x="488895" y="913527"/>
                    <a:pt x="435516" y="924793"/>
                    <a:pt x="408531" y="909557"/>
                  </a:cubicBezTo>
                  <a:cubicBezTo>
                    <a:pt x="356386" y="870878"/>
                    <a:pt x="326290" y="811651"/>
                    <a:pt x="289810" y="759452"/>
                  </a:cubicBezTo>
                  <a:cubicBezTo>
                    <a:pt x="272589" y="733111"/>
                    <a:pt x="251398" y="709828"/>
                    <a:pt x="232514" y="684775"/>
                  </a:cubicBezTo>
                  <a:cubicBezTo>
                    <a:pt x="210626" y="654303"/>
                    <a:pt x="189275" y="623456"/>
                    <a:pt x="166582" y="593521"/>
                  </a:cubicBezTo>
                  <a:cubicBezTo>
                    <a:pt x="171195" y="642984"/>
                    <a:pt x="168084" y="692339"/>
                    <a:pt x="165670" y="741802"/>
                  </a:cubicBezTo>
                  <a:cubicBezTo>
                    <a:pt x="164758" y="784505"/>
                    <a:pt x="163256" y="827155"/>
                    <a:pt x="160412" y="869751"/>
                  </a:cubicBezTo>
                  <a:cubicBezTo>
                    <a:pt x="154994" y="945501"/>
                    <a:pt x="165133" y="1008108"/>
                    <a:pt x="82355" y="1008108"/>
                  </a:cubicBezTo>
                  <a:cubicBezTo>
                    <a:pt x="75113" y="1008054"/>
                    <a:pt x="66959" y="1007571"/>
                    <a:pt x="58053" y="1006552"/>
                  </a:cubicBezTo>
                  <a:close/>
                  <a:moveTo>
                    <a:pt x="80263" y="977958"/>
                  </a:moveTo>
                  <a:cubicBezTo>
                    <a:pt x="82141" y="977958"/>
                    <a:pt x="84072" y="977958"/>
                    <a:pt x="85950" y="978011"/>
                  </a:cubicBezTo>
                  <a:cubicBezTo>
                    <a:pt x="99898" y="977260"/>
                    <a:pt x="117334" y="977475"/>
                    <a:pt x="121250" y="960844"/>
                  </a:cubicBezTo>
                  <a:cubicBezTo>
                    <a:pt x="131067" y="932679"/>
                    <a:pt x="128385" y="902154"/>
                    <a:pt x="130906" y="872809"/>
                  </a:cubicBezTo>
                  <a:cubicBezTo>
                    <a:pt x="133642" y="830267"/>
                    <a:pt x="135520" y="787617"/>
                    <a:pt x="136271" y="744967"/>
                  </a:cubicBezTo>
                  <a:cubicBezTo>
                    <a:pt x="137505" y="708648"/>
                    <a:pt x="140777" y="672329"/>
                    <a:pt x="139651" y="635956"/>
                  </a:cubicBezTo>
                  <a:cubicBezTo>
                    <a:pt x="138578" y="610366"/>
                    <a:pt x="136539" y="584884"/>
                    <a:pt x="135305" y="559294"/>
                  </a:cubicBezTo>
                  <a:cubicBezTo>
                    <a:pt x="132194" y="544863"/>
                    <a:pt x="146196" y="531236"/>
                    <a:pt x="159983" y="539123"/>
                  </a:cubicBezTo>
                  <a:cubicBezTo>
                    <a:pt x="184500" y="562405"/>
                    <a:pt x="203116" y="595399"/>
                    <a:pt x="224575" y="622169"/>
                  </a:cubicBezTo>
                  <a:cubicBezTo>
                    <a:pt x="247804" y="657415"/>
                    <a:pt x="274359" y="690086"/>
                    <a:pt x="300486" y="723187"/>
                  </a:cubicBezTo>
                  <a:cubicBezTo>
                    <a:pt x="337556" y="772167"/>
                    <a:pt x="364916" y="830428"/>
                    <a:pt x="410302" y="872433"/>
                  </a:cubicBezTo>
                  <a:cubicBezTo>
                    <a:pt x="415720" y="877101"/>
                    <a:pt x="420602" y="882787"/>
                    <a:pt x="427040" y="885953"/>
                  </a:cubicBezTo>
                  <a:cubicBezTo>
                    <a:pt x="434121" y="887240"/>
                    <a:pt x="441310" y="886596"/>
                    <a:pt x="448445" y="885684"/>
                  </a:cubicBezTo>
                  <a:cubicBezTo>
                    <a:pt x="467758" y="882948"/>
                    <a:pt x="486213" y="875223"/>
                    <a:pt x="483155" y="852208"/>
                  </a:cubicBezTo>
                  <a:cubicBezTo>
                    <a:pt x="482726" y="817659"/>
                    <a:pt x="461696" y="787563"/>
                    <a:pt x="449840" y="756233"/>
                  </a:cubicBezTo>
                  <a:cubicBezTo>
                    <a:pt x="425913" y="700601"/>
                    <a:pt x="387663" y="653016"/>
                    <a:pt x="352416" y="604250"/>
                  </a:cubicBezTo>
                  <a:cubicBezTo>
                    <a:pt x="324090" y="565839"/>
                    <a:pt x="296838" y="526623"/>
                    <a:pt x="267278" y="489123"/>
                  </a:cubicBezTo>
                  <a:cubicBezTo>
                    <a:pt x="261538" y="481344"/>
                    <a:pt x="253544" y="475872"/>
                    <a:pt x="247160" y="468791"/>
                  </a:cubicBezTo>
                  <a:cubicBezTo>
                    <a:pt x="237450" y="453930"/>
                    <a:pt x="249950" y="436441"/>
                    <a:pt x="259338" y="424746"/>
                  </a:cubicBezTo>
                  <a:cubicBezTo>
                    <a:pt x="316151" y="362730"/>
                    <a:pt x="363521" y="293257"/>
                    <a:pt x="409873" y="223300"/>
                  </a:cubicBezTo>
                  <a:cubicBezTo>
                    <a:pt x="427254" y="190683"/>
                    <a:pt x="500912" y="110748"/>
                    <a:pt x="488144" y="79311"/>
                  </a:cubicBezTo>
                  <a:cubicBezTo>
                    <a:pt x="482028" y="60749"/>
                    <a:pt x="472264" y="43045"/>
                    <a:pt x="458370" y="29258"/>
                  </a:cubicBezTo>
                  <a:cubicBezTo>
                    <a:pt x="445012" y="28024"/>
                    <a:pt x="434819" y="40953"/>
                    <a:pt x="425913" y="49322"/>
                  </a:cubicBezTo>
                  <a:cubicBezTo>
                    <a:pt x="389004" y="93528"/>
                    <a:pt x="353811" y="139289"/>
                    <a:pt x="318887" y="185103"/>
                  </a:cubicBezTo>
                  <a:cubicBezTo>
                    <a:pt x="284230" y="237410"/>
                    <a:pt x="247750" y="288482"/>
                    <a:pt x="213523" y="341110"/>
                  </a:cubicBezTo>
                  <a:cubicBezTo>
                    <a:pt x="196463" y="366432"/>
                    <a:pt x="179940" y="392075"/>
                    <a:pt x="163095" y="417558"/>
                  </a:cubicBezTo>
                  <a:cubicBezTo>
                    <a:pt x="154887" y="433759"/>
                    <a:pt x="136217" y="445722"/>
                    <a:pt x="125864" y="424317"/>
                  </a:cubicBezTo>
                  <a:cubicBezTo>
                    <a:pt x="121840" y="396420"/>
                    <a:pt x="133642" y="365359"/>
                    <a:pt x="135305" y="337087"/>
                  </a:cubicBezTo>
                  <a:cubicBezTo>
                    <a:pt x="140402" y="281401"/>
                    <a:pt x="140456" y="225339"/>
                    <a:pt x="144265" y="169653"/>
                  </a:cubicBezTo>
                  <a:cubicBezTo>
                    <a:pt x="146732" y="141596"/>
                    <a:pt x="144533" y="113538"/>
                    <a:pt x="143835" y="85480"/>
                  </a:cubicBezTo>
                  <a:cubicBezTo>
                    <a:pt x="143460" y="75019"/>
                    <a:pt x="144318" y="68474"/>
                    <a:pt x="142709" y="59140"/>
                  </a:cubicBezTo>
                  <a:cubicBezTo>
                    <a:pt x="130585" y="49215"/>
                    <a:pt x="112988" y="49537"/>
                    <a:pt x="98021" y="49268"/>
                  </a:cubicBezTo>
                  <a:cubicBezTo>
                    <a:pt x="65349" y="47015"/>
                    <a:pt x="69265" y="86124"/>
                    <a:pt x="67763" y="108656"/>
                  </a:cubicBezTo>
                  <a:cubicBezTo>
                    <a:pt x="67066" y="135319"/>
                    <a:pt x="65349" y="161928"/>
                    <a:pt x="63633" y="188537"/>
                  </a:cubicBezTo>
                  <a:cubicBezTo>
                    <a:pt x="57409" y="272871"/>
                    <a:pt x="51294" y="357258"/>
                    <a:pt x="40940" y="441216"/>
                  </a:cubicBezTo>
                  <a:cubicBezTo>
                    <a:pt x="31015" y="510850"/>
                    <a:pt x="32517" y="581128"/>
                    <a:pt x="32034" y="651299"/>
                  </a:cubicBezTo>
                  <a:cubicBezTo>
                    <a:pt x="30854" y="694539"/>
                    <a:pt x="27474" y="737779"/>
                    <a:pt x="27742" y="781126"/>
                  </a:cubicBezTo>
                  <a:cubicBezTo>
                    <a:pt x="28923" y="830910"/>
                    <a:pt x="27099" y="881553"/>
                    <a:pt x="31390" y="930694"/>
                  </a:cubicBezTo>
                  <a:cubicBezTo>
                    <a:pt x="33483" y="943516"/>
                    <a:pt x="31981" y="957947"/>
                    <a:pt x="36433" y="969911"/>
                  </a:cubicBezTo>
                  <a:cubicBezTo>
                    <a:pt x="48504" y="977958"/>
                    <a:pt x="63096" y="977904"/>
                    <a:pt x="76991" y="977851"/>
                  </a:cubicBezTo>
                  <a:cubicBezTo>
                    <a:pt x="78064" y="977958"/>
                    <a:pt x="79190" y="977958"/>
                    <a:pt x="80263" y="9779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17506878" y="8454316"/>
              <a:ext cx="216893" cy="662682"/>
            </a:xfrm>
            <a:custGeom>
              <a:rect b="b" l="l" r="r" t="t"/>
              <a:pathLst>
                <a:path extrusionOk="0" h="662682" w="216893">
                  <a:moveTo>
                    <a:pt x="80903" y="662629"/>
                  </a:moveTo>
                  <a:cubicBezTo>
                    <a:pt x="51773" y="661020"/>
                    <a:pt x="4992" y="654743"/>
                    <a:pt x="1130" y="618906"/>
                  </a:cubicBezTo>
                  <a:cubicBezTo>
                    <a:pt x="-2733" y="563006"/>
                    <a:pt x="4027" y="507266"/>
                    <a:pt x="10572" y="451902"/>
                  </a:cubicBezTo>
                  <a:cubicBezTo>
                    <a:pt x="23501" y="306786"/>
                    <a:pt x="45657" y="162528"/>
                    <a:pt x="67116" y="18592"/>
                  </a:cubicBezTo>
                  <a:cubicBezTo>
                    <a:pt x="64702" y="10277"/>
                    <a:pt x="70979" y="674"/>
                    <a:pt x="79831" y="191"/>
                  </a:cubicBezTo>
                  <a:cubicBezTo>
                    <a:pt x="104455" y="-721"/>
                    <a:pt x="129025" y="1854"/>
                    <a:pt x="153542" y="3142"/>
                  </a:cubicBezTo>
                  <a:cubicBezTo>
                    <a:pt x="188198" y="6361"/>
                    <a:pt x="222801" y="10599"/>
                    <a:pt x="216041" y="54751"/>
                  </a:cubicBezTo>
                  <a:cubicBezTo>
                    <a:pt x="210247" y="156091"/>
                    <a:pt x="180848" y="253890"/>
                    <a:pt x="168832" y="354371"/>
                  </a:cubicBezTo>
                  <a:cubicBezTo>
                    <a:pt x="161965" y="406570"/>
                    <a:pt x="155795" y="458823"/>
                    <a:pt x="148606" y="510968"/>
                  </a:cubicBezTo>
                  <a:cubicBezTo>
                    <a:pt x="140935" y="551525"/>
                    <a:pt x="134712" y="662683"/>
                    <a:pt x="80903" y="662683"/>
                  </a:cubicBezTo>
                  <a:cubicBezTo>
                    <a:pt x="80903" y="662629"/>
                    <a:pt x="80903" y="662629"/>
                    <a:pt x="80903" y="662629"/>
                  </a:cubicBezTo>
                  <a:close/>
                  <a:moveTo>
                    <a:pt x="40453" y="429048"/>
                  </a:moveTo>
                  <a:cubicBezTo>
                    <a:pt x="35893" y="484251"/>
                    <a:pt x="26666" y="539455"/>
                    <a:pt x="28919" y="594658"/>
                  </a:cubicBezTo>
                  <a:cubicBezTo>
                    <a:pt x="29831" y="602758"/>
                    <a:pt x="28007" y="612147"/>
                    <a:pt x="31011" y="619497"/>
                  </a:cubicBezTo>
                  <a:cubicBezTo>
                    <a:pt x="45496" y="630601"/>
                    <a:pt x="65024" y="632694"/>
                    <a:pt x="82727" y="633391"/>
                  </a:cubicBezTo>
                  <a:cubicBezTo>
                    <a:pt x="118188" y="611449"/>
                    <a:pt x="130313" y="395787"/>
                    <a:pt x="140774" y="342247"/>
                  </a:cubicBezTo>
                  <a:cubicBezTo>
                    <a:pt x="151772" y="252870"/>
                    <a:pt x="176771" y="165801"/>
                    <a:pt x="184926" y="75995"/>
                  </a:cubicBezTo>
                  <a:lnTo>
                    <a:pt x="184872" y="75941"/>
                  </a:lnTo>
                  <a:cubicBezTo>
                    <a:pt x="186106" y="63817"/>
                    <a:pt x="186857" y="51746"/>
                    <a:pt x="186750" y="39515"/>
                  </a:cubicBezTo>
                  <a:cubicBezTo>
                    <a:pt x="154722" y="28839"/>
                    <a:pt x="119583" y="31253"/>
                    <a:pt x="86215" y="29322"/>
                  </a:cubicBezTo>
                  <a:cubicBezTo>
                    <a:pt x="72320" y="162797"/>
                    <a:pt x="51236" y="295413"/>
                    <a:pt x="40453" y="429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17514284" y="9194852"/>
              <a:ext cx="163551" cy="174400"/>
            </a:xfrm>
            <a:custGeom>
              <a:rect b="b" l="l" r="r" t="t"/>
              <a:pathLst>
                <a:path extrusionOk="0" h="174400" w="163551">
                  <a:moveTo>
                    <a:pt x="73174" y="172412"/>
                  </a:moveTo>
                  <a:cubicBezTo>
                    <a:pt x="27789" y="163131"/>
                    <a:pt x="-7404" y="112863"/>
                    <a:pt x="1341" y="67049"/>
                  </a:cubicBezTo>
                  <a:cubicBezTo>
                    <a:pt x="12338" y="16406"/>
                    <a:pt x="55256" y="-10365"/>
                    <a:pt x="105416" y="3745"/>
                  </a:cubicBezTo>
                  <a:cubicBezTo>
                    <a:pt x="110191" y="43"/>
                    <a:pt x="116843" y="97"/>
                    <a:pt x="121940" y="3101"/>
                  </a:cubicBezTo>
                  <a:cubicBezTo>
                    <a:pt x="146832" y="13884"/>
                    <a:pt x="159118" y="38401"/>
                    <a:pt x="161692" y="64420"/>
                  </a:cubicBezTo>
                  <a:cubicBezTo>
                    <a:pt x="171671" y="112381"/>
                    <a:pt x="140609" y="174397"/>
                    <a:pt x="89483" y="174397"/>
                  </a:cubicBezTo>
                  <a:cubicBezTo>
                    <a:pt x="84333" y="174451"/>
                    <a:pt x="78861" y="173807"/>
                    <a:pt x="73174" y="172412"/>
                  </a:cubicBezTo>
                  <a:close/>
                  <a:moveTo>
                    <a:pt x="52842" y="25472"/>
                  </a:moveTo>
                  <a:cubicBezTo>
                    <a:pt x="32295" y="40440"/>
                    <a:pt x="19366" y="69409"/>
                    <a:pt x="26877" y="94302"/>
                  </a:cubicBezTo>
                  <a:cubicBezTo>
                    <a:pt x="35782" y="122145"/>
                    <a:pt x="59709" y="146393"/>
                    <a:pt x="90127" y="146340"/>
                  </a:cubicBezTo>
                  <a:cubicBezTo>
                    <a:pt x="136854" y="138990"/>
                    <a:pt x="143184" y="74988"/>
                    <a:pt x="123710" y="40225"/>
                  </a:cubicBezTo>
                  <a:cubicBezTo>
                    <a:pt x="116682" y="30676"/>
                    <a:pt x="98764" y="29388"/>
                    <a:pt x="99515" y="15064"/>
                  </a:cubicBezTo>
                  <a:cubicBezTo>
                    <a:pt x="99086" y="15064"/>
                    <a:pt x="98711" y="15064"/>
                    <a:pt x="98281" y="15064"/>
                  </a:cubicBezTo>
                  <a:cubicBezTo>
                    <a:pt x="82080" y="15118"/>
                    <a:pt x="66790" y="17425"/>
                    <a:pt x="52842" y="254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15328202" y="7291087"/>
              <a:ext cx="548483" cy="1061490"/>
            </a:xfrm>
            <a:custGeom>
              <a:rect b="b" l="l" r="r" t="t"/>
              <a:pathLst>
                <a:path extrusionOk="0" h="1061490" w="548483">
                  <a:moveTo>
                    <a:pt x="546726" y="991213"/>
                  </a:moveTo>
                  <a:cubicBezTo>
                    <a:pt x="551877" y="1005107"/>
                    <a:pt x="545761" y="1060525"/>
                    <a:pt x="527628" y="1061491"/>
                  </a:cubicBezTo>
                  <a:cubicBezTo>
                    <a:pt x="491148" y="1059130"/>
                    <a:pt x="454507" y="1057038"/>
                    <a:pt x="418026" y="1053658"/>
                  </a:cubicBezTo>
                  <a:cubicBezTo>
                    <a:pt x="388842" y="1048132"/>
                    <a:pt x="359336" y="1044753"/>
                    <a:pt x="329669" y="1044753"/>
                  </a:cubicBezTo>
                  <a:cubicBezTo>
                    <a:pt x="325002" y="1044753"/>
                    <a:pt x="320281" y="1044860"/>
                    <a:pt x="315614" y="1045021"/>
                  </a:cubicBezTo>
                  <a:cubicBezTo>
                    <a:pt x="267653" y="1046201"/>
                    <a:pt x="220497" y="1036545"/>
                    <a:pt x="173180" y="1030053"/>
                  </a:cubicBezTo>
                  <a:cubicBezTo>
                    <a:pt x="128331" y="1022811"/>
                    <a:pt x="81765" y="1023240"/>
                    <a:pt x="38686" y="1007575"/>
                  </a:cubicBezTo>
                  <a:cubicBezTo>
                    <a:pt x="-12118" y="991964"/>
                    <a:pt x="2367" y="935687"/>
                    <a:pt x="704" y="894755"/>
                  </a:cubicBezTo>
                  <a:cubicBezTo>
                    <a:pt x="2098" y="819112"/>
                    <a:pt x="10253" y="743684"/>
                    <a:pt x="21358" y="668899"/>
                  </a:cubicBezTo>
                  <a:cubicBezTo>
                    <a:pt x="40349" y="549051"/>
                    <a:pt x="53654" y="428344"/>
                    <a:pt x="82784" y="310374"/>
                  </a:cubicBezTo>
                  <a:cubicBezTo>
                    <a:pt x="101346" y="226523"/>
                    <a:pt x="117708" y="142082"/>
                    <a:pt x="144854" y="60431"/>
                  </a:cubicBezTo>
                  <a:cubicBezTo>
                    <a:pt x="152311" y="58339"/>
                    <a:pt x="155369" y="49540"/>
                    <a:pt x="159392" y="43747"/>
                  </a:cubicBezTo>
                  <a:cubicBezTo>
                    <a:pt x="182461" y="4799"/>
                    <a:pt x="205744" y="-6092"/>
                    <a:pt x="250110" y="3028"/>
                  </a:cubicBezTo>
                  <a:cubicBezTo>
                    <a:pt x="314970" y="24809"/>
                    <a:pt x="293565" y="136342"/>
                    <a:pt x="284391" y="188863"/>
                  </a:cubicBezTo>
                  <a:cubicBezTo>
                    <a:pt x="266043" y="260696"/>
                    <a:pt x="257353" y="334462"/>
                    <a:pt x="241741" y="406886"/>
                  </a:cubicBezTo>
                  <a:cubicBezTo>
                    <a:pt x="217868" y="523729"/>
                    <a:pt x="198823" y="641485"/>
                    <a:pt x="172375" y="757900"/>
                  </a:cubicBezTo>
                  <a:cubicBezTo>
                    <a:pt x="166313" y="789498"/>
                    <a:pt x="129082" y="875173"/>
                    <a:pt x="174575" y="887834"/>
                  </a:cubicBezTo>
                  <a:cubicBezTo>
                    <a:pt x="220497" y="901246"/>
                    <a:pt x="267653" y="908274"/>
                    <a:pt x="314165" y="919110"/>
                  </a:cubicBezTo>
                  <a:cubicBezTo>
                    <a:pt x="347641" y="927426"/>
                    <a:pt x="381117" y="936814"/>
                    <a:pt x="415612" y="939818"/>
                  </a:cubicBezTo>
                  <a:cubicBezTo>
                    <a:pt x="451127" y="943627"/>
                    <a:pt x="531812" y="955644"/>
                    <a:pt x="546726" y="99121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15777598" y="7310144"/>
              <a:ext cx="596905" cy="910986"/>
            </a:xfrm>
            <a:custGeom>
              <a:rect b="b" l="l" r="r" t="t"/>
              <a:pathLst>
                <a:path extrusionOk="0" h="910986" w="596905">
                  <a:moveTo>
                    <a:pt x="596895" y="101298"/>
                  </a:moveTo>
                  <a:cubicBezTo>
                    <a:pt x="597538" y="128605"/>
                    <a:pt x="568676" y="147060"/>
                    <a:pt x="543247" y="142339"/>
                  </a:cubicBezTo>
                  <a:cubicBezTo>
                    <a:pt x="487615" y="134935"/>
                    <a:pt x="434450" y="108541"/>
                    <a:pt x="377262" y="111169"/>
                  </a:cubicBezTo>
                  <a:cubicBezTo>
                    <a:pt x="275279" y="119377"/>
                    <a:pt x="292017" y="240728"/>
                    <a:pt x="334827" y="302905"/>
                  </a:cubicBezTo>
                  <a:cubicBezTo>
                    <a:pt x="350600" y="328763"/>
                    <a:pt x="374687" y="347647"/>
                    <a:pt x="394644" y="370018"/>
                  </a:cubicBezTo>
                  <a:cubicBezTo>
                    <a:pt x="405803" y="380908"/>
                    <a:pt x="407841" y="396037"/>
                    <a:pt x="403603" y="410629"/>
                  </a:cubicBezTo>
                  <a:cubicBezTo>
                    <a:pt x="398024" y="436594"/>
                    <a:pt x="391372" y="462560"/>
                    <a:pt x="380267" y="486755"/>
                  </a:cubicBezTo>
                  <a:cubicBezTo>
                    <a:pt x="370020" y="512881"/>
                    <a:pt x="345825" y="517387"/>
                    <a:pt x="320611" y="518299"/>
                  </a:cubicBezTo>
                  <a:cubicBezTo>
                    <a:pt x="288691" y="518997"/>
                    <a:pt x="256770" y="518621"/>
                    <a:pt x="225172" y="524039"/>
                  </a:cubicBezTo>
                  <a:cubicBezTo>
                    <a:pt x="199046" y="527902"/>
                    <a:pt x="140034" y="541099"/>
                    <a:pt x="130216" y="567923"/>
                  </a:cubicBezTo>
                  <a:cubicBezTo>
                    <a:pt x="124691" y="599575"/>
                    <a:pt x="132362" y="634231"/>
                    <a:pt x="150334" y="660840"/>
                  </a:cubicBezTo>
                  <a:cubicBezTo>
                    <a:pt x="167072" y="687288"/>
                    <a:pt x="192340" y="705689"/>
                    <a:pt x="216159" y="725217"/>
                  </a:cubicBezTo>
                  <a:cubicBezTo>
                    <a:pt x="231502" y="738414"/>
                    <a:pt x="247275" y="751343"/>
                    <a:pt x="265408" y="760571"/>
                  </a:cubicBezTo>
                  <a:cubicBezTo>
                    <a:pt x="308862" y="783371"/>
                    <a:pt x="355642" y="798660"/>
                    <a:pt x="400277" y="818671"/>
                  </a:cubicBezTo>
                  <a:cubicBezTo>
                    <a:pt x="439601" y="837394"/>
                    <a:pt x="457304" y="875430"/>
                    <a:pt x="413582" y="902092"/>
                  </a:cubicBezTo>
                  <a:cubicBezTo>
                    <a:pt x="392552" y="912393"/>
                    <a:pt x="368357" y="911052"/>
                    <a:pt x="345503" y="910783"/>
                  </a:cubicBezTo>
                  <a:cubicBezTo>
                    <a:pt x="292821" y="912446"/>
                    <a:pt x="242232" y="896889"/>
                    <a:pt x="195130" y="874357"/>
                  </a:cubicBezTo>
                  <a:cubicBezTo>
                    <a:pt x="123725" y="847533"/>
                    <a:pt x="55056" y="802469"/>
                    <a:pt x="20025" y="732567"/>
                  </a:cubicBezTo>
                  <a:cubicBezTo>
                    <a:pt x="-4278" y="680851"/>
                    <a:pt x="-2990" y="619854"/>
                    <a:pt x="5754" y="564436"/>
                  </a:cubicBezTo>
                  <a:cubicBezTo>
                    <a:pt x="23994" y="485896"/>
                    <a:pt x="92663" y="420554"/>
                    <a:pt x="173134" y="409985"/>
                  </a:cubicBezTo>
                  <a:cubicBezTo>
                    <a:pt x="182737" y="407517"/>
                    <a:pt x="200011" y="408268"/>
                    <a:pt x="218412" y="409073"/>
                  </a:cubicBezTo>
                  <a:cubicBezTo>
                    <a:pt x="249152" y="410414"/>
                    <a:pt x="283165" y="411702"/>
                    <a:pt x="290139" y="397861"/>
                  </a:cubicBezTo>
                  <a:cubicBezTo>
                    <a:pt x="297113" y="385254"/>
                    <a:pt x="284774" y="374953"/>
                    <a:pt x="276083" y="367443"/>
                  </a:cubicBezTo>
                  <a:cubicBezTo>
                    <a:pt x="261599" y="354246"/>
                    <a:pt x="248240" y="339814"/>
                    <a:pt x="237243" y="323559"/>
                  </a:cubicBezTo>
                  <a:cubicBezTo>
                    <a:pt x="185580" y="249580"/>
                    <a:pt x="175387" y="182413"/>
                    <a:pt x="205644" y="96792"/>
                  </a:cubicBezTo>
                  <a:cubicBezTo>
                    <a:pt x="216159" y="69003"/>
                    <a:pt x="231985" y="40784"/>
                    <a:pt x="257951" y="24958"/>
                  </a:cubicBezTo>
                  <a:cubicBezTo>
                    <a:pt x="296201" y="3177"/>
                    <a:pt x="340568" y="-3260"/>
                    <a:pt x="383968" y="1461"/>
                  </a:cubicBezTo>
                  <a:cubicBezTo>
                    <a:pt x="383432" y="2319"/>
                    <a:pt x="383056" y="3231"/>
                    <a:pt x="382842" y="4143"/>
                  </a:cubicBezTo>
                  <a:cubicBezTo>
                    <a:pt x="383968" y="4197"/>
                    <a:pt x="385041" y="4358"/>
                    <a:pt x="386114" y="4465"/>
                  </a:cubicBezTo>
                  <a:cubicBezTo>
                    <a:pt x="388206" y="4679"/>
                    <a:pt x="390245" y="5001"/>
                    <a:pt x="392284" y="5377"/>
                  </a:cubicBezTo>
                  <a:cubicBezTo>
                    <a:pt x="396629" y="6128"/>
                    <a:pt x="401028" y="7094"/>
                    <a:pt x="405374" y="8059"/>
                  </a:cubicBezTo>
                  <a:cubicBezTo>
                    <a:pt x="409451" y="8971"/>
                    <a:pt x="413582" y="9991"/>
                    <a:pt x="417551" y="11385"/>
                  </a:cubicBezTo>
                  <a:cubicBezTo>
                    <a:pt x="418571" y="11707"/>
                    <a:pt x="419590" y="12083"/>
                    <a:pt x="420556" y="12458"/>
                  </a:cubicBezTo>
                  <a:cubicBezTo>
                    <a:pt x="424365" y="13370"/>
                    <a:pt x="428120" y="14336"/>
                    <a:pt x="431929" y="15463"/>
                  </a:cubicBezTo>
                  <a:cubicBezTo>
                    <a:pt x="436704" y="16911"/>
                    <a:pt x="441317" y="18574"/>
                    <a:pt x="445877" y="20452"/>
                  </a:cubicBezTo>
                  <a:cubicBezTo>
                    <a:pt x="472325" y="23402"/>
                    <a:pt x="498881" y="28231"/>
                    <a:pt x="523720" y="37297"/>
                  </a:cubicBezTo>
                  <a:cubicBezTo>
                    <a:pt x="549578" y="54947"/>
                    <a:pt x="583858" y="71524"/>
                    <a:pt x="596895" y="10129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16281039" y="7492088"/>
              <a:ext cx="695428" cy="855286"/>
            </a:xfrm>
            <a:custGeom>
              <a:rect b="b" l="l" r="r" t="t"/>
              <a:pathLst>
                <a:path extrusionOk="0" h="855286" w="695428">
                  <a:moveTo>
                    <a:pt x="648811" y="94"/>
                  </a:moveTo>
                  <a:cubicBezTo>
                    <a:pt x="709486" y="-2267"/>
                    <a:pt x="708038" y="40597"/>
                    <a:pt x="661204" y="65436"/>
                  </a:cubicBezTo>
                  <a:cubicBezTo>
                    <a:pt x="608790" y="95103"/>
                    <a:pt x="546077" y="105296"/>
                    <a:pt x="488030" y="119513"/>
                  </a:cubicBezTo>
                  <a:cubicBezTo>
                    <a:pt x="472955" y="123053"/>
                    <a:pt x="455037" y="119727"/>
                    <a:pt x="442001" y="129223"/>
                  </a:cubicBezTo>
                  <a:cubicBezTo>
                    <a:pt x="434705" y="135285"/>
                    <a:pt x="433685" y="144888"/>
                    <a:pt x="433685" y="153793"/>
                  </a:cubicBezTo>
                  <a:cubicBezTo>
                    <a:pt x="434061" y="192473"/>
                    <a:pt x="442591" y="230616"/>
                    <a:pt x="442966" y="269350"/>
                  </a:cubicBezTo>
                  <a:cubicBezTo>
                    <a:pt x="450638" y="400035"/>
                    <a:pt x="469575" y="530022"/>
                    <a:pt x="466035" y="661083"/>
                  </a:cubicBezTo>
                  <a:cubicBezTo>
                    <a:pt x="464211" y="709258"/>
                    <a:pt x="471399" y="757863"/>
                    <a:pt x="458739" y="805233"/>
                  </a:cubicBezTo>
                  <a:cubicBezTo>
                    <a:pt x="451872" y="824546"/>
                    <a:pt x="443127" y="851316"/>
                    <a:pt x="420166" y="855286"/>
                  </a:cubicBezTo>
                  <a:cubicBezTo>
                    <a:pt x="386154" y="846166"/>
                    <a:pt x="382345" y="769236"/>
                    <a:pt x="376819" y="738388"/>
                  </a:cubicBezTo>
                  <a:cubicBezTo>
                    <a:pt x="373117" y="708990"/>
                    <a:pt x="363890" y="680664"/>
                    <a:pt x="358901" y="651480"/>
                  </a:cubicBezTo>
                  <a:cubicBezTo>
                    <a:pt x="350746" y="612210"/>
                    <a:pt x="344899" y="572833"/>
                    <a:pt x="342485" y="532812"/>
                  </a:cubicBezTo>
                  <a:cubicBezTo>
                    <a:pt x="332721" y="460281"/>
                    <a:pt x="326766" y="387159"/>
                    <a:pt x="322582" y="314092"/>
                  </a:cubicBezTo>
                  <a:cubicBezTo>
                    <a:pt x="323547" y="283083"/>
                    <a:pt x="321079" y="252290"/>
                    <a:pt x="321079" y="221335"/>
                  </a:cubicBezTo>
                  <a:cubicBezTo>
                    <a:pt x="320919" y="210123"/>
                    <a:pt x="320597" y="198803"/>
                    <a:pt x="320543" y="187484"/>
                  </a:cubicBezTo>
                  <a:cubicBezTo>
                    <a:pt x="320919" y="181207"/>
                    <a:pt x="318451" y="174984"/>
                    <a:pt x="313837" y="170746"/>
                  </a:cubicBezTo>
                  <a:cubicBezTo>
                    <a:pt x="308741" y="166132"/>
                    <a:pt x="302303" y="164684"/>
                    <a:pt x="295704" y="164684"/>
                  </a:cubicBezTo>
                  <a:cubicBezTo>
                    <a:pt x="290447" y="164684"/>
                    <a:pt x="285136" y="165596"/>
                    <a:pt x="280254" y="166454"/>
                  </a:cubicBezTo>
                  <a:cubicBezTo>
                    <a:pt x="258044" y="171390"/>
                    <a:pt x="235512" y="174447"/>
                    <a:pt x="213087" y="178256"/>
                  </a:cubicBezTo>
                  <a:cubicBezTo>
                    <a:pt x="161103" y="191883"/>
                    <a:pt x="107670" y="193063"/>
                    <a:pt x="54398" y="187806"/>
                  </a:cubicBezTo>
                  <a:cubicBezTo>
                    <a:pt x="39592" y="185606"/>
                    <a:pt x="19581" y="190434"/>
                    <a:pt x="11320" y="174662"/>
                  </a:cubicBezTo>
                  <a:cubicBezTo>
                    <a:pt x="3702" y="161465"/>
                    <a:pt x="1395" y="145800"/>
                    <a:pt x="0" y="130832"/>
                  </a:cubicBezTo>
                  <a:cubicBezTo>
                    <a:pt x="4184" y="113719"/>
                    <a:pt x="17167" y="97034"/>
                    <a:pt x="34334" y="91670"/>
                  </a:cubicBezTo>
                  <a:cubicBezTo>
                    <a:pt x="39055" y="95049"/>
                    <a:pt x="45225" y="94727"/>
                    <a:pt x="51072" y="94459"/>
                  </a:cubicBezTo>
                  <a:cubicBezTo>
                    <a:pt x="52896" y="94352"/>
                    <a:pt x="54720" y="94298"/>
                    <a:pt x="56437" y="94298"/>
                  </a:cubicBezTo>
                  <a:cubicBezTo>
                    <a:pt x="70278" y="93172"/>
                    <a:pt x="83904" y="90650"/>
                    <a:pt x="97531" y="88236"/>
                  </a:cubicBezTo>
                  <a:cubicBezTo>
                    <a:pt x="155470" y="78150"/>
                    <a:pt x="212712" y="64631"/>
                    <a:pt x="270651" y="54438"/>
                  </a:cubicBezTo>
                  <a:cubicBezTo>
                    <a:pt x="315983" y="46338"/>
                    <a:pt x="362334" y="45157"/>
                    <a:pt x="407613" y="37057"/>
                  </a:cubicBezTo>
                  <a:cubicBezTo>
                    <a:pt x="487440" y="23967"/>
                    <a:pt x="567375" y="5834"/>
                    <a:pt x="648811" y="9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17170673" y="7227002"/>
              <a:ext cx="72308" cy="168130"/>
            </a:xfrm>
            <a:custGeom>
              <a:rect b="b" l="l" r="r" t="t"/>
              <a:pathLst>
                <a:path extrusionOk="0" h="168130" w="72308">
                  <a:moveTo>
                    <a:pt x="71458" y="22103"/>
                  </a:moveTo>
                  <a:cubicBezTo>
                    <a:pt x="77842" y="60943"/>
                    <a:pt x="47585" y="161479"/>
                    <a:pt x="3648" y="168131"/>
                  </a:cubicBezTo>
                  <a:cubicBezTo>
                    <a:pt x="2414" y="168077"/>
                    <a:pt x="1127" y="167970"/>
                    <a:pt x="0" y="167433"/>
                  </a:cubicBezTo>
                  <a:cubicBezTo>
                    <a:pt x="12446" y="142058"/>
                    <a:pt x="25429" y="114108"/>
                    <a:pt x="19098" y="85192"/>
                  </a:cubicBezTo>
                  <a:cubicBezTo>
                    <a:pt x="16416" y="65718"/>
                    <a:pt x="3541" y="48336"/>
                    <a:pt x="4238" y="28433"/>
                  </a:cubicBezTo>
                  <a:cubicBezTo>
                    <a:pt x="6008" y="11212"/>
                    <a:pt x="24678" y="0"/>
                    <a:pt x="41040" y="0"/>
                  </a:cubicBezTo>
                  <a:cubicBezTo>
                    <a:pt x="41577" y="0"/>
                    <a:pt x="42060" y="0"/>
                    <a:pt x="42596" y="54"/>
                  </a:cubicBezTo>
                  <a:cubicBezTo>
                    <a:pt x="45922" y="6330"/>
                    <a:pt x="53218" y="6974"/>
                    <a:pt x="59549" y="7886"/>
                  </a:cubicBezTo>
                  <a:cubicBezTo>
                    <a:pt x="65664" y="10247"/>
                    <a:pt x="70439" y="15558"/>
                    <a:pt x="71458" y="2210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17090741" y="7428654"/>
              <a:ext cx="627676" cy="926832"/>
            </a:xfrm>
            <a:custGeom>
              <a:rect b="b" l="l" r="r" t="t"/>
              <a:pathLst>
                <a:path extrusionOk="0" h="926832" w="627676">
                  <a:moveTo>
                    <a:pt x="585826" y="31124"/>
                  </a:moveTo>
                  <a:cubicBezTo>
                    <a:pt x="613991" y="60094"/>
                    <a:pt x="649559" y="120393"/>
                    <a:pt x="610236" y="153386"/>
                  </a:cubicBezTo>
                  <a:cubicBezTo>
                    <a:pt x="578477" y="180317"/>
                    <a:pt x="558090" y="151294"/>
                    <a:pt x="531696" y="122271"/>
                  </a:cubicBezTo>
                  <a:cubicBezTo>
                    <a:pt x="511525" y="100115"/>
                    <a:pt x="487866" y="77958"/>
                    <a:pt x="452888" y="80748"/>
                  </a:cubicBezTo>
                  <a:cubicBezTo>
                    <a:pt x="415818" y="82679"/>
                    <a:pt x="380249" y="103012"/>
                    <a:pt x="358898" y="133269"/>
                  </a:cubicBezTo>
                  <a:cubicBezTo>
                    <a:pt x="341140" y="160736"/>
                    <a:pt x="338726" y="195124"/>
                    <a:pt x="336741" y="226991"/>
                  </a:cubicBezTo>
                  <a:cubicBezTo>
                    <a:pt x="341838" y="287773"/>
                    <a:pt x="373061" y="343459"/>
                    <a:pt x="400689" y="396731"/>
                  </a:cubicBezTo>
                  <a:cubicBezTo>
                    <a:pt x="434487" y="461859"/>
                    <a:pt x="465495" y="531386"/>
                    <a:pt x="468338" y="605848"/>
                  </a:cubicBezTo>
                  <a:cubicBezTo>
                    <a:pt x="475474" y="674785"/>
                    <a:pt x="474508" y="748121"/>
                    <a:pt x="442427" y="811264"/>
                  </a:cubicBezTo>
                  <a:cubicBezTo>
                    <a:pt x="423328" y="846028"/>
                    <a:pt x="389799" y="868935"/>
                    <a:pt x="357181" y="889857"/>
                  </a:cubicBezTo>
                  <a:cubicBezTo>
                    <a:pt x="315604" y="914803"/>
                    <a:pt x="268126" y="929449"/>
                    <a:pt x="219307" y="926445"/>
                  </a:cubicBezTo>
                  <a:cubicBezTo>
                    <a:pt x="155628" y="925586"/>
                    <a:pt x="99352" y="888623"/>
                    <a:pt x="54878" y="845759"/>
                  </a:cubicBezTo>
                  <a:cubicBezTo>
                    <a:pt x="29342" y="822423"/>
                    <a:pt x="5415" y="795116"/>
                    <a:pt x="1177" y="759441"/>
                  </a:cubicBezTo>
                  <a:cubicBezTo>
                    <a:pt x="-3490" y="732027"/>
                    <a:pt x="5147" y="693186"/>
                    <a:pt x="37443" y="688787"/>
                  </a:cubicBezTo>
                  <a:cubicBezTo>
                    <a:pt x="58848" y="723229"/>
                    <a:pt x="87335" y="752359"/>
                    <a:pt x="119899" y="776232"/>
                  </a:cubicBezTo>
                  <a:cubicBezTo>
                    <a:pt x="152248" y="801071"/>
                    <a:pt x="189050" y="828646"/>
                    <a:pt x="231807" y="826339"/>
                  </a:cubicBezTo>
                  <a:cubicBezTo>
                    <a:pt x="255734" y="824622"/>
                    <a:pt x="281967" y="821242"/>
                    <a:pt x="302085" y="807348"/>
                  </a:cubicBezTo>
                  <a:cubicBezTo>
                    <a:pt x="326227" y="786801"/>
                    <a:pt x="349778" y="763518"/>
                    <a:pt x="360400" y="732992"/>
                  </a:cubicBezTo>
                  <a:cubicBezTo>
                    <a:pt x="379391" y="682725"/>
                    <a:pt x="365389" y="628434"/>
                    <a:pt x="349670" y="579239"/>
                  </a:cubicBezTo>
                  <a:cubicBezTo>
                    <a:pt x="331752" y="530796"/>
                    <a:pt x="306752" y="484069"/>
                    <a:pt x="275262" y="443136"/>
                  </a:cubicBezTo>
                  <a:cubicBezTo>
                    <a:pt x="243663" y="400593"/>
                    <a:pt x="203696" y="358802"/>
                    <a:pt x="195756" y="304404"/>
                  </a:cubicBezTo>
                  <a:cubicBezTo>
                    <a:pt x="177355" y="197967"/>
                    <a:pt x="237601" y="104728"/>
                    <a:pt x="317214" y="39761"/>
                  </a:cubicBezTo>
                  <a:cubicBezTo>
                    <a:pt x="361634" y="9558"/>
                    <a:pt x="416140" y="2423"/>
                    <a:pt x="468607" y="223"/>
                  </a:cubicBezTo>
                  <a:cubicBezTo>
                    <a:pt x="494143" y="-1333"/>
                    <a:pt x="518445" y="5481"/>
                    <a:pt x="542586" y="13260"/>
                  </a:cubicBezTo>
                  <a:cubicBezTo>
                    <a:pt x="557286" y="18624"/>
                    <a:pt x="574346" y="19483"/>
                    <a:pt x="585826" y="3112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17535502" y="8483638"/>
              <a:ext cx="158189" cy="604069"/>
            </a:xfrm>
            <a:custGeom>
              <a:rect b="b" l="l" r="r" t="t"/>
              <a:pathLst>
                <a:path extrusionOk="0" h="604069" w="158189">
                  <a:moveTo>
                    <a:pt x="158179" y="10193"/>
                  </a:moveTo>
                  <a:cubicBezTo>
                    <a:pt x="158287" y="22425"/>
                    <a:pt x="157535" y="34495"/>
                    <a:pt x="156302" y="46620"/>
                  </a:cubicBezTo>
                  <a:lnTo>
                    <a:pt x="156355" y="46673"/>
                  </a:lnTo>
                  <a:cubicBezTo>
                    <a:pt x="148147" y="136532"/>
                    <a:pt x="123201" y="223548"/>
                    <a:pt x="112204" y="312925"/>
                  </a:cubicBezTo>
                  <a:cubicBezTo>
                    <a:pt x="101742" y="366519"/>
                    <a:pt x="89618" y="582128"/>
                    <a:pt x="54157" y="604069"/>
                  </a:cubicBezTo>
                  <a:cubicBezTo>
                    <a:pt x="36400" y="603372"/>
                    <a:pt x="16926" y="601226"/>
                    <a:pt x="2441" y="590175"/>
                  </a:cubicBezTo>
                  <a:cubicBezTo>
                    <a:pt x="-563" y="582825"/>
                    <a:pt x="1261" y="573437"/>
                    <a:pt x="349" y="565336"/>
                  </a:cubicBezTo>
                  <a:cubicBezTo>
                    <a:pt x="-1904" y="510133"/>
                    <a:pt x="7323" y="454930"/>
                    <a:pt x="11883" y="399727"/>
                  </a:cubicBezTo>
                  <a:cubicBezTo>
                    <a:pt x="22666" y="266091"/>
                    <a:pt x="43749" y="133475"/>
                    <a:pt x="57644" y="0"/>
                  </a:cubicBezTo>
                  <a:cubicBezTo>
                    <a:pt x="91013" y="1931"/>
                    <a:pt x="126098" y="-483"/>
                    <a:pt x="158179" y="1019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17539058" y="9209916"/>
              <a:ext cx="109320" cy="131275"/>
            </a:xfrm>
            <a:custGeom>
              <a:rect b="b" l="l" r="r" t="t"/>
              <a:pathLst>
                <a:path extrusionOk="0" h="131275" w="109320">
                  <a:moveTo>
                    <a:pt x="98991" y="25161"/>
                  </a:moveTo>
                  <a:cubicBezTo>
                    <a:pt x="118465" y="59924"/>
                    <a:pt x="112081" y="123925"/>
                    <a:pt x="65407" y="131275"/>
                  </a:cubicBezTo>
                  <a:cubicBezTo>
                    <a:pt x="34989" y="131329"/>
                    <a:pt x="11009" y="107080"/>
                    <a:pt x="2157" y="79237"/>
                  </a:cubicBezTo>
                  <a:cubicBezTo>
                    <a:pt x="-5353" y="54291"/>
                    <a:pt x="7576" y="25375"/>
                    <a:pt x="28122" y="10408"/>
                  </a:cubicBezTo>
                  <a:cubicBezTo>
                    <a:pt x="42071" y="2307"/>
                    <a:pt x="57360" y="0"/>
                    <a:pt x="73669" y="0"/>
                  </a:cubicBezTo>
                  <a:cubicBezTo>
                    <a:pt x="74098" y="0"/>
                    <a:pt x="74474" y="0"/>
                    <a:pt x="74903" y="0"/>
                  </a:cubicBezTo>
                  <a:cubicBezTo>
                    <a:pt x="74045" y="14324"/>
                    <a:pt x="91963" y="15611"/>
                    <a:pt x="98991" y="25161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16984072" y="8537572"/>
              <a:ext cx="461937" cy="948735"/>
            </a:xfrm>
            <a:custGeom>
              <a:rect b="b" l="l" r="r" t="t"/>
              <a:pathLst>
                <a:path extrusionOk="0" h="948735" w="461937">
                  <a:moveTo>
                    <a:pt x="460470" y="50035"/>
                  </a:moveTo>
                  <a:cubicBezTo>
                    <a:pt x="473185" y="81472"/>
                    <a:pt x="399527" y="161407"/>
                    <a:pt x="382199" y="194025"/>
                  </a:cubicBezTo>
                  <a:cubicBezTo>
                    <a:pt x="335848" y="263981"/>
                    <a:pt x="288423" y="333508"/>
                    <a:pt x="231665" y="395470"/>
                  </a:cubicBezTo>
                  <a:cubicBezTo>
                    <a:pt x="222276" y="407165"/>
                    <a:pt x="209830" y="424654"/>
                    <a:pt x="219486" y="439515"/>
                  </a:cubicBezTo>
                  <a:cubicBezTo>
                    <a:pt x="225871" y="446596"/>
                    <a:pt x="233864" y="452068"/>
                    <a:pt x="239604" y="459847"/>
                  </a:cubicBezTo>
                  <a:cubicBezTo>
                    <a:pt x="269164" y="497347"/>
                    <a:pt x="296417" y="536563"/>
                    <a:pt x="324743" y="574974"/>
                  </a:cubicBezTo>
                  <a:cubicBezTo>
                    <a:pt x="359989" y="623686"/>
                    <a:pt x="398240" y="671325"/>
                    <a:pt x="422166" y="726957"/>
                  </a:cubicBezTo>
                  <a:cubicBezTo>
                    <a:pt x="434022" y="758234"/>
                    <a:pt x="455052" y="788384"/>
                    <a:pt x="455481" y="822932"/>
                  </a:cubicBezTo>
                  <a:cubicBezTo>
                    <a:pt x="458539" y="845947"/>
                    <a:pt x="440084" y="853672"/>
                    <a:pt x="420771" y="856408"/>
                  </a:cubicBezTo>
                  <a:cubicBezTo>
                    <a:pt x="413636" y="857320"/>
                    <a:pt x="406448" y="857964"/>
                    <a:pt x="399366" y="856677"/>
                  </a:cubicBezTo>
                  <a:cubicBezTo>
                    <a:pt x="392875" y="853565"/>
                    <a:pt x="387993" y="847825"/>
                    <a:pt x="382628" y="843158"/>
                  </a:cubicBezTo>
                  <a:cubicBezTo>
                    <a:pt x="337242" y="801152"/>
                    <a:pt x="309936" y="742891"/>
                    <a:pt x="272812" y="693911"/>
                  </a:cubicBezTo>
                  <a:cubicBezTo>
                    <a:pt x="246632" y="660810"/>
                    <a:pt x="220130" y="628139"/>
                    <a:pt x="196901" y="592893"/>
                  </a:cubicBezTo>
                  <a:cubicBezTo>
                    <a:pt x="175442" y="566123"/>
                    <a:pt x="156826" y="533129"/>
                    <a:pt x="132310" y="509846"/>
                  </a:cubicBezTo>
                  <a:cubicBezTo>
                    <a:pt x="118469" y="501907"/>
                    <a:pt x="104467" y="515533"/>
                    <a:pt x="107632" y="530018"/>
                  </a:cubicBezTo>
                  <a:cubicBezTo>
                    <a:pt x="108919" y="555608"/>
                    <a:pt x="110958" y="581090"/>
                    <a:pt x="111977" y="606680"/>
                  </a:cubicBezTo>
                  <a:cubicBezTo>
                    <a:pt x="113104" y="643053"/>
                    <a:pt x="109778" y="679372"/>
                    <a:pt x="108597" y="715691"/>
                  </a:cubicBezTo>
                  <a:cubicBezTo>
                    <a:pt x="107846" y="758341"/>
                    <a:pt x="105969" y="800937"/>
                    <a:pt x="103233" y="843533"/>
                  </a:cubicBezTo>
                  <a:cubicBezTo>
                    <a:pt x="100711" y="872825"/>
                    <a:pt x="103394" y="903350"/>
                    <a:pt x="93576" y="931568"/>
                  </a:cubicBezTo>
                  <a:cubicBezTo>
                    <a:pt x="89660" y="948199"/>
                    <a:pt x="72171" y="947984"/>
                    <a:pt x="58276" y="948735"/>
                  </a:cubicBezTo>
                  <a:cubicBezTo>
                    <a:pt x="56399" y="948682"/>
                    <a:pt x="54521" y="948682"/>
                    <a:pt x="52590" y="948682"/>
                  </a:cubicBezTo>
                  <a:cubicBezTo>
                    <a:pt x="51517" y="948682"/>
                    <a:pt x="50390" y="948682"/>
                    <a:pt x="49263" y="948682"/>
                  </a:cubicBezTo>
                  <a:cubicBezTo>
                    <a:pt x="35369" y="948735"/>
                    <a:pt x="20777" y="948789"/>
                    <a:pt x="8706" y="940742"/>
                  </a:cubicBezTo>
                  <a:cubicBezTo>
                    <a:pt x="4200" y="928779"/>
                    <a:pt x="5702" y="914348"/>
                    <a:pt x="3663" y="901526"/>
                  </a:cubicBezTo>
                  <a:cubicBezTo>
                    <a:pt x="-629" y="852438"/>
                    <a:pt x="1195" y="801795"/>
                    <a:pt x="15" y="751957"/>
                  </a:cubicBezTo>
                  <a:cubicBezTo>
                    <a:pt x="-253" y="708664"/>
                    <a:pt x="3127" y="665424"/>
                    <a:pt x="4307" y="622130"/>
                  </a:cubicBezTo>
                  <a:cubicBezTo>
                    <a:pt x="4790" y="551960"/>
                    <a:pt x="3234" y="481682"/>
                    <a:pt x="13212" y="412047"/>
                  </a:cubicBezTo>
                  <a:cubicBezTo>
                    <a:pt x="23566" y="328089"/>
                    <a:pt x="29736" y="243702"/>
                    <a:pt x="35905" y="159368"/>
                  </a:cubicBezTo>
                  <a:cubicBezTo>
                    <a:pt x="37622" y="132706"/>
                    <a:pt x="39339" y="106150"/>
                    <a:pt x="40036" y="79487"/>
                  </a:cubicBezTo>
                  <a:cubicBezTo>
                    <a:pt x="41538" y="56955"/>
                    <a:pt x="37568" y="17847"/>
                    <a:pt x="70293" y="20100"/>
                  </a:cubicBezTo>
                  <a:cubicBezTo>
                    <a:pt x="85261" y="20314"/>
                    <a:pt x="102857" y="19992"/>
                    <a:pt x="114982" y="29971"/>
                  </a:cubicBezTo>
                  <a:cubicBezTo>
                    <a:pt x="116645" y="39359"/>
                    <a:pt x="115732" y="45851"/>
                    <a:pt x="116108" y="56312"/>
                  </a:cubicBezTo>
                  <a:cubicBezTo>
                    <a:pt x="116806" y="84369"/>
                    <a:pt x="119005" y="112427"/>
                    <a:pt x="116537" y="140484"/>
                  </a:cubicBezTo>
                  <a:cubicBezTo>
                    <a:pt x="112728" y="196224"/>
                    <a:pt x="112728" y="252285"/>
                    <a:pt x="107578" y="307918"/>
                  </a:cubicBezTo>
                  <a:cubicBezTo>
                    <a:pt x="105915" y="336136"/>
                    <a:pt x="94113" y="367252"/>
                    <a:pt x="98136" y="395148"/>
                  </a:cubicBezTo>
                  <a:cubicBezTo>
                    <a:pt x="108490" y="416554"/>
                    <a:pt x="127159" y="404590"/>
                    <a:pt x="135367" y="388389"/>
                  </a:cubicBezTo>
                  <a:cubicBezTo>
                    <a:pt x="152213" y="362906"/>
                    <a:pt x="168790" y="337263"/>
                    <a:pt x="185796" y="311941"/>
                  </a:cubicBezTo>
                  <a:cubicBezTo>
                    <a:pt x="220023" y="259367"/>
                    <a:pt x="256503" y="208295"/>
                    <a:pt x="291159" y="155935"/>
                  </a:cubicBezTo>
                  <a:cubicBezTo>
                    <a:pt x="326084" y="110174"/>
                    <a:pt x="361276" y="64359"/>
                    <a:pt x="398186" y="20153"/>
                  </a:cubicBezTo>
                  <a:cubicBezTo>
                    <a:pt x="407091" y="11731"/>
                    <a:pt x="417284" y="-1198"/>
                    <a:pt x="430643" y="89"/>
                  </a:cubicBezTo>
                  <a:cubicBezTo>
                    <a:pt x="444591" y="13823"/>
                    <a:pt x="454408" y="31473"/>
                    <a:pt x="460470" y="5003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16381280" y="8373805"/>
              <a:ext cx="495335" cy="984796"/>
            </a:xfrm>
            <a:custGeom>
              <a:rect b="b" l="l" r="r" t="t"/>
              <a:pathLst>
                <a:path extrusionOk="0" h="984796" w="495335">
                  <a:moveTo>
                    <a:pt x="491489" y="894855"/>
                  </a:moveTo>
                  <a:cubicBezTo>
                    <a:pt x="498356" y="902419"/>
                    <a:pt x="493957" y="914007"/>
                    <a:pt x="493849" y="923127"/>
                  </a:cubicBezTo>
                  <a:cubicBezTo>
                    <a:pt x="489611" y="944050"/>
                    <a:pt x="494600" y="988470"/>
                    <a:pt x="462251" y="984553"/>
                  </a:cubicBezTo>
                  <a:lnTo>
                    <a:pt x="463002" y="984500"/>
                  </a:lnTo>
                  <a:cubicBezTo>
                    <a:pt x="417831" y="984607"/>
                    <a:pt x="373894" y="970230"/>
                    <a:pt x="328991" y="966474"/>
                  </a:cubicBezTo>
                  <a:cubicBezTo>
                    <a:pt x="267136" y="959124"/>
                    <a:pt x="204100" y="963416"/>
                    <a:pt x="143317" y="948073"/>
                  </a:cubicBezTo>
                  <a:cubicBezTo>
                    <a:pt x="112416" y="940187"/>
                    <a:pt x="78350" y="938631"/>
                    <a:pt x="51902" y="919157"/>
                  </a:cubicBezTo>
                  <a:cubicBezTo>
                    <a:pt x="17246" y="898342"/>
                    <a:pt x="15368" y="883857"/>
                    <a:pt x="13544" y="845929"/>
                  </a:cubicBezTo>
                  <a:cubicBezTo>
                    <a:pt x="7750" y="778869"/>
                    <a:pt x="4371" y="711542"/>
                    <a:pt x="5658" y="644268"/>
                  </a:cubicBezTo>
                  <a:cubicBezTo>
                    <a:pt x="5819" y="595020"/>
                    <a:pt x="240" y="546576"/>
                    <a:pt x="25" y="497328"/>
                  </a:cubicBezTo>
                  <a:cubicBezTo>
                    <a:pt x="-297" y="430162"/>
                    <a:pt x="2547" y="363049"/>
                    <a:pt x="3351" y="295936"/>
                  </a:cubicBezTo>
                  <a:cubicBezTo>
                    <a:pt x="7536" y="203716"/>
                    <a:pt x="26259" y="111979"/>
                    <a:pt x="37149" y="19920"/>
                  </a:cubicBezTo>
                  <a:cubicBezTo>
                    <a:pt x="46269" y="23032"/>
                    <a:pt x="50454" y="16701"/>
                    <a:pt x="54799" y="10371"/>
                  </a:cubicBezTo>
                  <a:cubicBezTo>
                    <a:pt x="58876" y="4523"/>
                    <a:pt x="63061" y="-1378"/>
                    <a:pt x="71591" y="285"/>
                  </a:cubicBezTo>
                  <a:cubicBezTo>
                    <a:pt x="101097" y="-734"/>
                    <a:pt x="139240" y="14716"/>
                    <a:pt x="136290" y="49534"/>
                  </a:cubicBezTo>
                  <a:cubicBezTo>
                    <a:pt x="136880" y="93202"/>
                    <a:pt x="134197" y="136871"/>
                    <a:pt x="130013" y="180272"/>
                  </a:cubicBezTo>
                  <a:cubicBezTo>
                    <a:pt x="124004" y="277374"/>
                    <a:pt x="123521" y="374797"/>
                    <a:pt x="117567" y="471953"/>
                  </a:cubicBezTo>
                  <a:cubicBezTo>
                    <a:pt x="109788" y="564602"/>
                    <a:pt x="104208" y="658538"/>
                    <a:pt x="115850" y="751026"/>
                  </a:cubicBezTo>
                  <a:cubicBezTo>
                    <a:pt x="119015" y="795661"/>
                    <a:pt x="152974" y="792281"/>
                    <a:pt x="186289" y="804674"/>
                  </a:cubicBezTo>
                  <a:cubicBezTo>
                    <a:pt x="234625" y="822699"/>
                    <a:pt x="283659" y="837720"/>
                    <a:pt x="334678" y="845875"/>
                  </a:cubicBezTo>
                  <a:cubicBezTo>
                    <a:pt x="366222" y="855263"/>
                    <a:pt x="398357" y="862130"/>
                    <a:pt x="430492" y="868890"/>
                  </a:cubicBezTo>
                  <a:cubicBezTo>
                    <a:pt x="451146" y="875596"/>
                    <a:pt x="475341" y="879190"/>
                    <a:pt x="491489" y="89485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15803806" y="8799514"/>
              <a:ext cx="522597" cy="949021"/>
            </a:xfrm>
            <a:custGeom>
              <a:rect b="b" l="l" r="r" t="t"/>
              <a:pathLst>
                <a:path extrusionOk="0" h="949021" w="522597">
                  <a:moveTo>
                    <a:pt x="324873" y="548598"/>
                  </a:moveTo>
                  <a:cubicBezTo>
                    <a:pt x="375624" y="501495"/>
                    <a:pt x="364894" y="373922"/>
                    <a:pt x="364787" y="308151"/>
                  </a:cubicBezTo>
                  <a:cubicBezTo>
                    <a:pt x="364143" y="278859"/>
                    <a:pt x="363070" y="249675"/>
                    <a:pt x="361407" y="220437"/>
                  </a:cubicBezTo>
                  <a:cubicBezTo>
                    <a:pt x="359530" y="183957"/>
                    <a:pt x="357169" y="144633"/>
                    <a:pt x="336032" y="113464"/>
                  </a:cubicBezTo>
                  <a:cubicBezTo>
                    <a:pt x="320206" y="90396"/>
                    <a:pt x="292631" y="77199"/>
                    <a:pt x="264896" y="76984"/>
                  </a:cubicBezTo>
                  <a:cubicBezTo>
                    <a:pt x="254220" y="76126"/>
                    <a:pt x="242954" y="79398"/>
                    <a:pt x="236516" y="88357"/>
                  </a:cubicBezTo>
                  <a:cubicBezTo>
                    <a:pt x="232010" y="95331"/>
                    <a:pt x="225787" y="104505"/>
                    <a:pt x="229810" y="112874"/>
                  </a:cubicBezTo>
                  <a:cubicBezTo>
                    <a:pt x="205454" y="163464"/>
                    <a:pt x="192150" y="218881"/>
                    <a:pt x="178362" y="273119"/>
                  </a:cubicBezTo>
                  <a:cubicBezTo>
                    <a:pt x="168760" y="321723"/>
                    <a:pt x="151807" y="369094"/>
                    <a:pt x="145208" y="418664"/>
                  </a:cubicBezTo>
                  <a:cubicBezTo>
                    <a:pt x="141185" y="455466"/>
                    <a:pt x="140756" y="492697"/>
                    <a:pt x="142043" y="529607"/>
                  </a:cubicBezTo>
                  <a:cubicBezTo>
                    <a:pt x="146496" y="556430"/>
                    <a:pt x="183566" y="561366"/>
                    <a:pt x="205830" y="564263"/>
                  </a:cubicBezTo>
                  <a:cubicBezTo>
                    <a:pt x="211248" y="564746"/>
                    <a:pt x="216613" y="564907"/>
                    <a:pt x="222031" y="564907"/>
                  </a:cubicBezTo>
                  <a:cubicBezTo>
                    <a:pt x="244241" y="564907"/>
                    <a:pt x="266398" y="561581"/>
                    <a:pt x="288447" y="559220"/>
                  </a:cubicBezTo>
                  <a:cubicBezTo>
                    <a:pt x="300893" y="557342"/>
                    <a:pt x="314519" y="556645"/>
                    <a:pt x="324873" y="548598"/>
                  </a:cubicBezTo>
                  <a:close/>
                  <a:moveTo>
                    <a:pt x="522242" y="893390"/>
                  </a:moveTo>
                  <a:cubicBezTo>
                    <a:pt x="524656" y="919033"/>
                    <a:pt x="515053" y="948217"/>
                    <a:pt x="485118" y="949022"/>
                  </a:cubicBezTo>
                  <a:cubicBezTo>
                    <a:pt x="471760" y="948002"/>
                    <a:pt x="455666" y="948968"/>
                    <a:pt x="444400" y="940975"/>
                  </a:cubicBezTo>
                  <a:cubicBezTo>
                    <a:pt x="440805" y="922252"/>
                    <a:pt x="438981" y="902992"/>
                    <a:pt x="436138" y="884108"/>
                  </a:cubicBezTo>
                  <a:cubicBezTo>
                    <a:pt x="430720" y="842532"/>
                    <a:pt x="425999" y="800901"/>
                    <a:pt x="419990" y="759432"/>
                  </a:cubicBezTo>
                  <a:cubicBezTo>
                    <a:pt x="413445" y="725151"/>
                    <a:pt x="414518" y="682073"/>
                    <a:pt x="385817" y="657878"/>
                  </a:cubicBezTo>
                  <a:cubicBezTo>
                    <a:pt x="377502" y="652727"/>
                    <a:pt x="368113" y="651440"/>
                    <a:pt x="358510" y="651440"/>
                  </a:cubicBezTo>
                  <a:cubicBezTo>
                    <a:pt x="354004" y="651440"/>
                    <a:pt x="349498" y="651708"/>
                    <a:pt x="345045" y="651976"/>
                  </a:cubicBezTo>
                  <a:cubicBezTo>
                    <a:pt x="340431" y="652245"/>
                    <a:pt x="335817" y="652513"/>
                    <a:pt x="331365" y="652513"/>
                  </a:cubicBezTo>
                  <a:cubicBezTo>
                    <a:pt x="295475" y="651762"/>
                    <a:pt x="259799" y="655034"/>
                    <a:pt x="223963" y="656805"/>
                  </a:cubicBezTo>
                  <a:cubicBezTo>
                    <a:pt x="217257" y="657127"/>
                    <a:pt x="209853" y="657073"/>
                    <a:pt x="202128" y="657019"/>
                  </a:cubicBezTo>
                  <a:cubicBezTo>
                    <a:pt x="171120" y="656805"/>
                    <a:pt x="134908" y="656590"/>
                    <a:pt x="116829" y="680892"/>
                  </a:cubicBezTo>
                  <a:cubicBezTo>
                    <a:pt x="106850" y="729229"/>
                    <a:pt x="102183" y="778960"/>
                    <a:pt x="92849" y="827564"/>
                  </a:cubicBezTo>
                  <a:cubicBezTo>
                    <a:pt x="84801" y="863830"/>
                    <a:pt x="84050" y="904977"/>
                    <a:pt x="61572" y="935932"/>
                  </a:cubicBezTo>
                  <a:cubicBezTo>
                    <a:pt x="49823" y="947627"/>
                    <a:pt x="17045" y="934215"/>
                    <a:pt x="4974" y="926061"/>
                  </a:cubicBezTo>
                  <a:cubicBezTo>
                    <a:pt x="2077" y="923915"/>
                    <a:pt x="-337" y="920964"/>
                    <a:pt x="39" y="917209"/>
                  </a:cubicBezTo>
                  <a:cubicBezTo>
                    <a:pt x="253" y="902456"/>
                    <a:pt x="1112" y="887703"/>
                    <a:pt x="2560" y="872950"/>
                  </a:cubicBezTo>
                  <a:cubicBezTo>
                    <a:pt x="5403" y="846931"/>
                    <a:pt x="12646" y="821717"/>
                    <a:pt x="17689" y="796127"/>
                  </a:cubicBezTo>
                  <a:cubicBezTo>
                    <a:pt x="26809" y="733467"/>
                    <a:pt x="37753" y="671075"/>
                    <a:pt x="47302" y="608522"/>
                  </a:cubicBezTo>
                  <a:cubicBezTo>
                    <a:pt x="51755" y="567213"/>
                    <a:pt x="53364" y="525476"/>
                    <a:pt x="62270" y="484811"/>
                  </a:cubicBezTo>
                  <a:cubicBezTo>
                    <a:pt x="78256" y="411314"/>
                    <a:pt x="106529" y="341144"/>
                    <a:pt x="123803" y="267969"/>
                  </a:cubicBezTo>
                  <a:cubicBezTo>
                    <a:pt x="135874" y="219579"/>
                    <a:pt x="145852" y="171028"/>
                    <a:pt x="161732" y="123228"/>
                  </a:cubicBezTo>
                  <a:cubicBezTo>
                    <a:pt x="172837" y="88035"/>
                    <a:pt x="187161" y="53969"/>
                    <a:pt x="196871" y="18294"/>
                  </a:cubicBezTo>
                  <a:cubicBezTo>
                    <a:pt x="205293" y="22854"/>
                    <a:pt x="212858" y="16255"/>
                    <a:pt x="218866" y="10944"/>
                  </a:cubicBezTo>
                  <a:cubicBezTo>
                    <a:pt x="243168" y="-1288"/>
                    <a:pt x="271065" y="-1448"/>
                    <a:pt x="297513" y="1770"/>
                  </a:cubicBezTo>
                  <a:cubicBezTo>
                    <a:pt x="337373" y="4989"/>
                    <a:pt x="369347" y="20386"/>
                    <a:pt x="376858" y="62660"/>
                  </a:cubicBezTo>
                  <a:cubicBezTo>
                    <a:pt x="394347" y="111318"/>
                    <a:pt x="400999" y="162766"/>
                    <a:pt x="410709" y="213302"/>
                  </a:cubicBezTo>
                  <a:cubicBezTo>
                    <a:pt x="421761" y="275372"/>
                    <a:pt x="433938" y="337281"/>
                    <a:pt x="444722" y="399458"/>
                  </a:cubicBezTo>
                  <a:cubicBezTo>
                    <a:pt x="450194" y="435134"/>
                    <a:pt x="454700" y="475530"/>
                    <a:pt x="463123" y="511689"/>
                  </a:cubicBezTo>
                  <a:cubicBezTo>
                    <a:pt x="482543" y="592857"/>
                    <a:pt x="493541" y="675688"/>
                    <a:pt x="508669" y="757769"/>
                  </a:cubicBezTo>
                  <a:cubicBezTo>
                    <a:pt x="515751" y="802618"/>
                    <a:pt x="519989" y="847950"/>
                    <a:pt x="522242" y="89339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15094459" y="8553592"/>
              <a:ext cx="957789" cy="926009"/>
            </a:xfrm>
            <a:custGeom>
              <a:rect b="b" l="l" r="r" t="t"/>
              <a:pathLst>
                <a:path extrusionOk="0" h="926009" w="957789">
                  <a:moveTo>
                    <a:pt x="957452" y="88252"/>
                  </a:moveTo>
                  <a:cubicBezTo>
                    <a:pt x="962012" y="124893"/>
                    <a:pt x="919416" y="138734"/>
                    <a:pt x="890017" y="142651"/>
                  </a:cubicBezTo>
                  <a:cubicBezTo>
                    <a:pt x="809385" y="153970"/>
                    <a:pt x="727734" y="156438"/>
                    <a:pt x="646673" y="163305"/>
                  </a:cubicBezTo>
                  <a:cubicBezTo>
                    <a:pt x="640342" y="163359"/>
                    <a:pt x="634656" y="163359"/>
                    <a:pt x="629559" y="163359"/>
                  </a:cubicBezTo>
                  <a:cubicBezTo>
                    <a:pt x="588197" y="163144"/>
                    <a:pt x="583851" y="162929"/>
                    <a:pt x="575643" y="218347"/>
                  </a:cubicBezTo>
                  <a:cubicBezTo>
                    <a:pt x="564056" y="288196"/>
                    <a:pt x="570386" y="359010"/>
                    <a:pt x="571191" y="429396"/>
                  </a:cubicBezTo>
                  <a:cubicBezTo>
                    <a:pt x="571781" y="532452"/>
                    <a:pt x="567489" y="635402"/>
                    <a:pt x="565880" y="738297"/>
                  </a:cubicBezTo>
                  <a:cubicBezTo>
                    <a:pt x="568079" y="779928"/>
                    <a:pt x="559174" y="821182"/>
                    <a:pt x="562768" y="862759"/>
                  </a:cubicBezTo>
                  <a:cubicBezTo>
                    <a:pt x="561749" y="874079"/>
                    <a:pt x="565826" y="888295"/>
                    <a:pt x="560139" y="898166"/>
                  </a:cubicBezTo>
                  <a:cubicBezTo>
                    <a:pt x="531867" y="914261"/>
                    <a:pt x="500752" y="924775"/>
                    <a:pt x="468027" y="926009"/>
                  </a:cubicBezTo>
                  <a:cubicBezTo>
                    <a:pt x="467168" y="925956"/>
                    <a:pt x="466364" y="925902"/>
                    <a:pt x="465452" y="925902"/>
                  </a:cubicBezTo>
                  <a:cubicBezTo>
                    <a:pt x="464754" y="925902"/>
                    <a:pt x="464003" y="925956"/>
                    <a:pt x="463252" y="925956"/>
                  </a:cubicBezTo>
                  <a:cubicBezTo>
                    <a:pt x="457136" y="926063"/>
                    <a:pt x="450484" y="926170"/>
                    <a:pt x="448499" y="919572"/>
                  </a:cubicBezTo>
                  <a:cubicBezTo>
                    <a:pt x="440720" y="900366"/>
                    <a:pt x="439594" y="879283"/>
                    <a:pt x="438682" y="858789"/>
                  </a:cubicBezTo>
                  <a:cubicBezTo>
                    <a:pt x="437555" y="807127"/>
                    <a:pt x="437180" y="755357"/>
                    <a:pt x="440077" y="703695"/>
                  </a:cubicBezTo>
                  <a:cubicBezTo>
                    <a:pt x="442008" y="649082"/>
                    <a:pt x="434551" y="594737"/>
                    <a:pt x="430474" y="540339"/>
                  </a:cubicBezTo>
                  <a:cubicBezTo>
                    <a:pt x="426879" y="473226"/>
                    <a:pt x="427201" y="405845"/>
                    <a:pt x="426611" y="338571"/>
                  </a:cubicBezTo>
                  <a:cubicBezTo>
                    <a:pt x="426289" y="297048"/>
                    <a:pt x="424733" y="255578"/>
                    <a:pt x="424680" y="214055"/>
                  </a:cubicBezTo>
                  <a:cubicBezTo>
                    <a:pt x="428328" y="176556"/>
                    <a:pt x="386644" y="173391"/>
                    <a:pt x="358747" y="173230"/>
                  </a:cubicBezTo>
                  <a:cubicBezTo>
                    <a:pt x="326720" y="174464"/>
                    <a:pt x="294692" y="173927"/>
                    <a:pt x="262665" y="173444"/>
                  </a:cubicBezTo>
                  <a:cubicBezTo>
                    <a:pt x="231013" y="172961"/>
                    <a:pt x="199414" y="172425"/>
                    <a:pt x="167870" y="173659"/>
                  </a:cubicBezTo>
                  <a:cubicBezTo>
                    <a:pt x="118997" y="174410"/>
                    <a:pt x="69802" y="185890"/>
                    <a:pt x="21144" y="180043"/>
                  </a:cubicBezTo>
                  <a:cubicBezTo>
                    <a:pt x="-10669" y="169635"/>
                    <a:pt x="436" y="118348"/>
                    <a:pt x="9556" y="94529"/>
                  </a:cubicBezTo>
                  <a:cubicBezTo>
                    <a:pt x="13473" y="82566"/>
                    <a:pt x="24309" y="75645"/>
                    <a:pt x="34288" y="69154"/>
                  </a:cubicBezTo>
                  <a:cubicBezTo>
                    <a:pt x="53225" y="55957"/>
                    <a:pt x="75167" y="49412"/>
                    <a:pt x="97055" y="43081"/>
                  </a:cubicBezTo>
                  <a:cubicBezTo>
                    <a:pt x="132302" y="29562"/>
                    <a:pt x="170499" y="26772"/>
                    <a:pt x="206925" y="18403"/>
                  </a:cubicBezTo>
                  <a:cubicBezTo>
                    <a:pt x="272858" y="17438"/>
                    <a:pt x="338415" y="9283"/>
                    <a:pt x="404186" y="6118"/>
                  </a:cubicBezTo>
                  <a:cubicBezTo>
                    <a:pt x="445334" y="5206"/>
                    <a:pt x="486374" y="9605"/>
                    <a:pt x="527468" y="10303"/>
                  </a:cubicBezTo>
                  <a:cubicBezTo>
                    <a:pt x="596405" y="9176"/>
                    <a:pt x="664859" y="3758"/>
                    <a:pt x="734171" y="4616"/>
                  </a:cubicBezTo>
                  <a:cubicBezTo>
                    <a:pt x="756006" y="3865"/>
                    <a:pt x="777840" y="4133"/>
                    <a:pt x="799728" y="4401"/>
                  </a:cubicBezTo>
                  <a:cubicBezTo>
                    <a:pt x="820329" y="4670"/>
                    <a:pt x="840930" y="4992"/>
                    <a:pt x="861530" y="4348"/>
                  </a:cubicBezTo>
                  <a:cubicBezTo>
                    <a:pt x="884599" y="3543"/>
                    <a:pt x="907560" y="-105"/>
                    <a:pt x="930574" y="2"/>
                  </a:cubicBezTo>
                  <a:cubicBezTo>
                    <a:pt x="948922" y="24573"/>
                    <a:pt x="954769" y="57995"/>
                    <a:pt x="957452" y="8825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5"/>
          <p:cNvPicPr preferRelativeResize="0"/>
          <p:nvPr/>
        </p:nvPicPr>
        <p:blipFill rotWithShape="1">
          <a:blip r:embed="rId3">
            <a:alphaModFix/>
          </a:blip>
          <a:srcRect b="6549" l="5721" r="942" t="30171"/>
          <a:stretch/>
        </p:blipFill>
        <p:spPr>
          <a:xfrm>
            <a:off x="0" y="0"/>
            <a:ext cx="5057606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8" name="Google Shape;538;p15"/>
          <p:cNvGrpSpPr/>
          <p:nvPr/>
        </p:nvGrpSpPr>
        <p:grpSpPr>
          <a:xfrm>
            <a:off x="5865799" y="1678700"/>
            <a:ext cx="2470050" cy="1787155"/>
            <a:chOff x="0" y="66690"/>
            <a:chExt cx="6586800" cy="4765748"/>
          </a:xfrm>
        </p:grpSpPr>
        <p:sp>
          <p:nvSpPr>
            <p:cNvPr id="539" name="Google Shape;539;p15"/>
            <p:cNvSpPr txBox="1"/>
            <p:nvPr/>
          </p:nvSpPr>
          <p:spPr>
            <a:xfrm>
              <a:off x="266270" y="66690"/>
              <a:ext cx="6054300" cy="28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rgbClr val="FFFFFF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Get to Know Me</a:t>
              </a:r>
              <a:endParaRPr sz="700"/>
            </a:p>
          </p:txBody>
        </p:sp>
        <p:sp>
          <p:nvSpPr>
            <p:cNvPr id="540" name="Google Shape;540;p15"/>
            <p:cNvSpPr txBox="1"/>
            <p:nvPr/>
          </p:nvSpPr>
          <p:spPr>
            <a:xfrm>
              <a:off x="0" y="3508837"/>
              <a:ext cx="65868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a personal detail you want to share.</a:t>
              </a:r>
              <a:endParaRPr sz="700"/>
            </a:p>
          </p:txBody>
        </p:sp>
      </p:grpSp>
      <p:sp>
        <p:nvSpPr>
          <p:cNvPr id="541" name="Google Shape;541;p15"/>
          <p:cNvSpPr/>
          <p:nvPr/>
        </p:nvSpPr>
        <p:spPr>
          <a:xfrm rot="-1138733">
            <a:off x="4174779" y="488358"/>
            <a:ext cx="1767718" cy="640987"/>
          </a:xfrm>
          <a:custGeom>
            <a:rect b="b" l="l" r="r" t="t"/>
            <a:pathLst>
              <a:path extrusionOk="0" h="1280742" w="3537825">
                <a:moveTo>
                  <a:pt x="3340353" y="180970"/>
                </a:moveTo>
                <a:cubicBezTo>
                  <a:pt x="3355425" y="169654"/>
                  <a:pt x="3370567" y="158480"/>
                  <a:pt x="3385851" y="147376"/>
                </a:cubicBezTo>
                <a:cubicBezTo>
                  <a:pt x="3400073" y="137051"/>
                  <a:pt x="3414720" y="127291"/>
                  <a:pt x="3429014" y="116965"/>
                </a:cubicBezTo>
                <a:cubicBezTo>
                  <a:pt x="3435806" y="112015"/>
                  <a:pt x="3442670" y="106923"/>
                  <a:pt x="3449180" y="101548"/>
                </a:cubicBezTo>
                <a:cubicBezTo>
                  <a:pt x="3455831" y="96031"/>
                  <a:pt x="3462412" y="90374"/>
                  <a:pt x="3468921" y="84645"/>
                </a:cubicBezTo>
                <a:cubicBezTo>
                  <a:pt x="3475007" y="79270"/>
                  <a:pt x="3481163" y="73754"/>
                  <a:pt x="3487672" y="68732"/>
                </a:cubicBezTo>
                <a:cubicBezTo>
                  <a:pt x="3493970" y="63852"/>
                  <a:pt x="3500338" y="59114"/>
                  <a:pt x="3506706" y="54446"/>
                </a:cubicBezTo>
                <a:cubicBezTo>
                  <a:pt x="3514914" y="48364"/>
                  <a:pt x="3522981" y="42353"/>
                  <a:pt x="3529915" y="34856"/>
                </a:cubicBezTo>
                <a:cubicBezTo>
                  <a:pt x="3535647" y="28632"/>
                  <a:pt x="3540104" y="19509"/>
                  <a:pt x="3536567" y="11093"/>
                </a:cubicBezTo>
                <a:cubicBezTo>
                  <a:pt x="3534798" y="6920"/>
                  <a:pt x="3531684" y="3243"/>
                  <a:pt x="3527439" y="1475"/>
                </a:cubicBezTo>
                <a:cubicBezTo>
                  <a:pt x="3523264" y="-293"/>
                  <a:pt x="3518735" y="-152"/>
                  <a:pt x="3514278" y="272"/>
                </a:cubicBezTo>
                <a:cubicBezTo>
                  <a:pt x="3507272" y="909"/>
                  <a:pt x="3500197" y="1475"/>
                  <a:pt x="3493192" y="1970"/>
                </a:cubicBezTo>
                <a:cubicBezTo>
                  <a:pt x="3486753" y="2394"/>
                  <a:pt x="3480384" y="2819"/>
                  <a:pt x="3473945" y="2960"/>
                </a:cubicBezTo>
                <a:cubicBezTo>
                  <a:pt x="3457459" y="3384"/>
                  <a:pt x="3441043" y="3314"/>
                  <a:pt x="3424627" y="3455"/>
                </a:cubicBezTo>
                <a:cubicBezTo>
                  <a:pt x="3406796" y="3667"/>
                  <a:pt x="3388894" y="4021"/>
                  <a:pt x="3371062" y="4092"/>
                </a:cubicBezTo>
                <a:cubicBezTo>
                  <a:pt x="3335471" y="4233"/>
                  <a:pt x="3299879" y="3879"/>
                  <a:pt x="3264288" y="3243"/>
                </a:cubicBezTo>
                <a:cubicBezTo>
                  <a:pt x="3246598" y="2960"/>
                  <a:pt x="3228838" y="2536"/>
                  <a:pt x="3211148" y="2465"/>
                </a:cubicBezTo>
                <a:cubicBezTo>
                  <a:pt x="3192822" y="2394"/>
                  <a:pt x="3174566" y="2394"/>
                  <a:pt x="3156240" y="2394"/>
                </a:cubicBezTo>
                <a:cubicBezTo>
                  <a:pt x="3118313" y="2465"/>
                  <a:pt x="3080316" y="2677"/>
                  <a:pt x="3042390" y="3455"/>
                </a:cubicBezTo>
                <a:cubicBezTo>
                  <a:pt x="3005383" y="4162"/>
                  <a:pt x="2968376" y="5223"/>
                  <a:pt x="2931369" y="5718"/>
                </a:cubicBezTo>
                <a:cubicBezTo>
                  <a:pt x="2891249" y="6284"/>
                  <a:pt x="2851129" y="6496"/>
                  <a:pt x="2811080" y="6496"/>
                </a:cubicBezTo>
                <a:cubicBezTo>
                  <a:pt x="2737491" y="6567"/>
                  <a:pt x="2663902" y="6496"/>
                  <a:pt x="2590384" y="7769"/>
                </a:cubicBezTo>
                <a:cubicBezTo>
                  <a:pt x="2549840" y="8406"/>
                  <a:pt x="2509295" y="9396"/>
                  <a:pt x="2468751" y="10527"/>
                </a:cubicBezTo>
                <a:cubicBezTo>
                  <a:pt x="2432239" y="11517"/>
                  <a:pt x="2395728" y="12508"/>
                  <a:pt x="2359216" y="13286"/>
                </a:cubicBezTo>
                <a:cubicBezTo>
                  <a:pt x="2281736" y="14912"/>
                  <a:pt x="2204255" y="15902"/>
                  <a:pt x="2126775" y="17600"/>
                </a:cubicBezTo>
                <a:cubicBezTo>
                  <a:pt x="1976696" y="20853"/>
                  <a:pt x="1826830" y="31461"/>
                  <a:pt x="1676822" y="37614"/>
                </a:cubicBezTo>
                <a:cubicBezTo>
                  <a:pt x="1639674" y="39170"/>
                  <a:pt x="1602526" y="40585"/>
                  <a:pt x="1565448" y="42353"/>
                </a:cubicBezTo>
                <a:cubicBezTo>
                  <a:pt x="1524903" y="44262"/>
                  <a:pt x="1484430" y="46313"/>
                  <a:pt x="1443885" y="48435"/>
                </a:cubicBezTo>
                <a:cubicBezTo>
                  <a:pt x="1369376" y="52325"/>
                  <a:pt x="1294868" y="55719"/>
                  <a:pt x="1220359" y="59114"/>
                </a:cubicBezTo>
                <a:cubicBezTo>
                  <a:pt x="1183140" y="60811"/>
                  <a:pt x="1145921" y="62509"/>
                  <a:pt x="1108702" y="64277"/>
                </a:cubicBezTo>
                <a:cubicBezTo>
                  <a:pt x="1072474" y="65974"/>
                  <a:pt x="1036246" y="67954"/>
                  <a:pt x="1000017" y="69510"/>
                </a:cubicBezTo>
                <a:cubicBezTo>
                  <a:pt x="924447" y="72763"/>
                  <a:pt x="848736" y="75097"/>
                  <a:pt x="773095" y="78351"/>
                </a:cubicBezTo>
                <a:cubicBezTo>
                  <a:pt x="735027" y="79977"/>
                  <a:pt x="696959" y="81604"/>
                  <a:pt x="658961" y="83655"/>
                </a:cubicBezTo>
                <a:cubicBezTo>
                  <a:pt x="657758" y="83726"/>
                  <a:pt x="656556" y="83796"/>
                  <a:pt x="655423" y="83867"/>
                </a:cubicBezTo>
                <a:cubicBezTo>
                  <a:pt x="646083" y="84079"/>
                  <a:pt x="636672" y="84574"/>
                  <a:pt x="627403" y="85423"/>
                </a:cubicBezTo>
                <a:cubicBezTo>
                  <a:pt x="600090" y="86979"/>
                  <a:pt x="572848" y="88535"/>
                  <a:pt x="545536" y="89454"/>
                </a:cubicBezTo>
                <a:cubicBezTo>
                  <a:pt x="509873" y="90586"/>
                  <a:pt x="474140" y="89808"/>
                  <a:pt x="438407" y="89454"/>
                </a:cubicBezTo>
                <a:cubicBezTo>
                  <a:pt x="420859" y="89242"/>
                  <a:pt x="403240" y="89030"/>
                  <a:pt x="385692" y="88535"/>
                </a:cubicBezTo>
                <a:cubicBezTo>
                  <a:pt x="378970" y="88393"/>
                  <a:pt x="372248" y="88040"/>
                  <a:pt x="365526" y="87898"/>
                </a:cubicBezTo>
                <a:cubicBezTo>
                  <a:pt x="307646" y="78987"/>
                  <a:pt x="248350" y="76229"/>
                  <a:pt x="190116" y="82735"/>
                </a:cubicBezTo>
                <a:cubicBezTo>
                  <a:pt x="160256" y="85635"/>
                  <a:pt x="130749" y="90020"/>
                  <a:pt x="101031" y="93980"/>
                </a:cubicBezTo>
                <a:cubicBezTo>
                  <a:pt x="87941" y="96031"/>
                  <a:pt x="66076" y="93061"/>
                  <a:pt x="65227" y="111520"/>
                </a:cubicBezTo>
                <a:cubicBezTo>
                  <a:pt x="64803" y="118238"/>
                  <a:pt x="69402" y="124533"/>
                  <a:pt x="75204" y="127574"/>
                </a:cubicBezTo>
                <a:cubicBezTo>
                  <a:pt x="87658" y="133797"/>
                  <a:pt x="97634" y="138324"/>
                  <a:pt x="110654" y="145962"/>
                </a:cubicBezTo>
                <a:cubicBezTo>
                  <a:pt x="132023" y="159470"/>
                  <a:pt x="156293" y="166471"/>
                  <a:pt x="179644" y="175665"/>
                </a:cubicBezTo>
                <a:cubicBezTo>
                  <a:pt x="213325" y="190022"/>
                  <a:pt x="247289" y="204308"/>
                  <a:pt x="282951" y="212724"/>
                </a:cubicBezTo>
                <a:cubicBezTo>
                  <a:pt x="253869" y="226444"/>
                  <a:pt x="225141" y="240801"/>
                  <a:pt x="196484" y="255229"/>
                </a:cubicBezTo>
                <a:cubicBezTo>
                  <a:pt x="159973" y="274324"/>
                  <a:pt x="118933" y="285993"/>
                  <a:pt x="86596" y="312161"/>
                </a:cubicBezTo>
                <a:cubicBezTo>
                  <a:pt x="73930" y="321284"/>
                  <a:pt x="64803" y="339884"/>
                  <a:pt x="78247" y="352402"/>
                </a:cubicBezTo>
                <a:cubicBezTo>
                  <a:pt x="104144" y="379489"/>
                  <a:pt x="137330" y="397594"/>
                  <a:pt x="169667" y="415699"/>
                </a:cubicBezTo>
                <a:cubicBezTo>
                  <a:pt x="213961" y="442857"/>
                  <a:pt x="257619" y="471146"/>
                  <a:pt x="301136" y="499506"/>
                </a:cubicBezTo>
                <a:cubicBezTo>
                  <a:pt x="231509" y="534655"/>
                  <a:pt x="159053" y="564429"/>
                  <a:pt x="93530" y="607217"/>
                </a:cubicBezTo>
                <a:cubicBezTo>
                  <a:pt x="74355" y="620796"/>
                  <a:pt x="23763" y="642720"/>
                  <a:pt x="47184" y="671575"/>
                </a:cubicBezTo>
                <a:cubicBezTo>
                  <a:pt x="79803" y="692226"/>
                  <a:pt x="115253" y="709199"/>
                  <a:pt x="150703" y="724546"/>
                </a:cubicBezTo>
                <a:cubicBezTo>
                  <a:pt x="182332" y="736357"/>
                  <a:pt x="216155" y="740317"/>
                  <a:pt x="248987" y="747602"/>
                </a:cubicBezTo>
                <a:cubicBezTo>
                  <a:pt x="200376" y="770162"/>
                  <a:pt x="150633" y="790035"/>
                  <a:pt x="101951" y="812525"/>
                </a:cubicBezTo>
                <a:cubicBezTo>
                  <a:pt x="79167" y="824336"/>
                  <a:pt x="2464" y="853332"/>
                  <a:pt x="50368" y="881763"/>
                </a:cubicBezTo>
                <a:cubicBezTo>
                  <a:pt x="90063" y="902980"/>
                  <a:pt x="129051" y="922004"/>
                  <a:pt x="170233" y="941241"/>
                </a:cubicBezTo>
                <a:cubicBezTo>
                  <a:pt x="208655" y="957790"/>
                  <a:pt x="249907" y="966489"/>
                  <a:pt x="288399" y="982755"/>
                </a:cubicBezTo>
                <a:cubicBezTo>
                  <a:pt x="215377" y="1025048"/>
                  <a:pt x="141363" y="1065501"/>
                  <a:pt x="70322" y="1111047"/>
                </a:cubicBezTo>
                <a:cubicBezTo>
                  <a:pt x="47891" y="1124484"/>
                  <a:pt x="26947" y="1140114"/>
                  <a:pt x="6144" y="1155885"/>
                </a:cubicBezTo>
                <a:cubicBezTo>
                  <a:pt x="-791" y="1161048"/>
                  <a:pt x="-1993" y="1171444"/>
                  <a:pt x="3243" y="1178163"/>
                </a:cubicBezTo>
                <a:cubicBezTo>
                  <a:pt x="8267" y="1184669"/>
                  <a:pt x="17253" y="1185942"/>
                  <a:pt x="23975" y="1181841"/>
                </a:cubicBezTo>
                <a:cubicBezTo>
                  <a:pt x="25673" y="1182477"/>
                  <a:pt x="27442" y="1182831"/>
                  <a:pt x="29282" y="1182760"/>
                </a:cubicBezTo>
                <a:cubicBezTo>
                  <a:pt x="42514" y="1182265"/>
                  <a:pt x="55816" y="1181770"/>
                  <a:pt x="69048" y="1180921"/>
                </a:cubicBezTo>
                <a:cubicBezTo>
                  <a:pt x="82634" y="1180072"/>
                  <a:pt x="96219" y="1179082"/>
                  <a:pt x="109805" y="1178092"/>
                </a:cubicBezTo>
                <a:cubicBezTo>
                  <a:pt x="131386" y="1176607"/>
                  <a:pt x="153534" y="1175405"/>
                  <a:pt x="175610" y="1175122"/>
                </a:cubicBezTo>
                <a:cubicBezTo>
                  <a:pt x="196696" y="1174839"/>
                  <a:pt x="217712" y="1174697"/>
                  <a:pt x="238727" y="1174627"/>
                </a:cubicBezTo>
                <a:cubicBezTo>
                  <a:pt x="261582" y="1174556"/>
                  <a:pt x="284437" y="1174415"/>
                  <a:pt x="307292" y="1173849"/>
                </a:cubicBezTo>
                <a:cubicBezTo>
                  <a:pt x="330854" y="1173212"/>
                  <a:pt x="354417" y="1172434"/>
                  <a:pt x="377980" y="1171656"/>
                </a:cubicBezTo>
                <a:cubicBezTo>
                  <a:pt x="413854" y="1170383"/>
                  <a:pt x="449658" y="1169252"/>
                  <a:pt x="485462" y="1168969"/>
                </a:cubicBezTo>
                <a:cubicBezTo>
                  <a:pt x="522539" y="1168686"/>
                  <a:pt x="559687" y="1168969"/>
                  <a:pt x="596765" y="1168474"/>
                </a:cubicBezTo>
                <a:cubicBezTo>
                  <a:pt x="634054" y="1167979"/>
                  <a:pt x="671415" y="1166918"/>
                  <a:pt x="708775" y="1165574"/>
                </a:cubicBezTo>
                <a:cubicBezTo>
                  <a:pt x="729154" y="1164867"/>
                  <a:pt x="749461" y="1164301"/>
                  <a:pt x="769840" y="1163735"/>
                </a:cubicBezTo>
                <a:cubicBezTo>
                  <a:pt x="780171" y="1163453"/>
                  <a:pt x="790431" y="1163523"/>
                  <a:pt x="800691" y="1163453"/>
                </a:cubicBezTo>
                <a:cubicBezTo>
                  <a:pt x="808757" y="1163382"/>
                  <a:pt x="816823" y="1163453"/>
                  <a:pt x="824961" y="1163453"/>
                </a:cubicBezTo>
                <a:cubicBezTo>
                  <a:pt x="863878" y="1163594"/>
                  <a:pt x="902724" y="1164372"/>
                  <a:pt x="941571" y="1165504"/>
                </a:cubicBezTo>
                <a:cubicBezTo>
                  <a:pt x="979073" y="1166635"/>
                  <a:pt x="1016645" y="1168191"/>
                  <a:pt x="1054218" y="1169323"/>
                </a:cubicBezTo>
                <a:cubicBezTo>
                  <a:pt x="1072615" y="1169818"/>
                  <a:pt x="1090942" y="1170242"/>
                  <a:pt x="1109339" y="1170596"/>
                </a:cubicBezTo>
                <a:cubicBezTo>
                  <a:pt x="1128161" y="1171020"/>
                  <a:pt x="1147053" y="1171232"/>
                  <a:pt x="1165875" y="1171798"/>
                </a:cubicBezTo>
                <a:cubicBezTo>
                  <a:pt x="1184272" y="1172364"/>
                  <a:pt x="1202740" y="1172859"/>
                  <a:pt x="1221208" y="1173778"/>
                </a:cubicBezTo>
                <a:cubicBezTo>
                  <a:pt x="1239959" y="1174697"/>
                  <a:pt x="1258710" y="1175829"/>
                  <a:pt x="1277461" y="1177102"/>
                </a:cubicBezTo>
                <a:cubicBezTo>
                  <a:pt x="1292320" y="1178304"/>
                  <a:pt x="1307250" y="1179436"/>
                  <a:pt x="1322110" y="1180921"/>
                </a:cubicBezTo>
                <a:cubicBezTo>
                  <a:pt x="1339941" y="1182689"/>
                  <a:pt x="1357772" y="1184528"/>
                  <a:pt x="1375603" y="1186367"/>
                </a:cubicBezTo>
                <a:cubicBezTo>
                  <a:pt x="1405534" y="1189479"/>
                  <a:pt x="1435465" y="1192590"/>
                  <a:pt x="1465466" y="1195207"/>
                </a:cubicBezTo>
                <a:cubicBezTo>
                  <a:pt x="1530140" y="1200794"/>
                  <a:pt x="1594954" y="1205391"/>
                  <a:pt x="1659698" y="1210130"/>
                </a:cubicBezTo>
                <a:cubicBezTo>
                  <a:pt x="1695856" y="1212746"/>
                  <a:pt x="1732013" y="1215292"/>
                  <a:pt x="1768100" y="1218192"/>
                </a:cubicBezTo>
                <a:cubicBezTo>
                  <a:pt x="1808008" y="1221445"/>
                  <a:pt x="1847916" y="1224840"/>
                  <a:pt x="1887753" y="1228376"/>
                </a:cubicBezTo>
                <a:cubicBezTo>
                  <a:pt x="1907211" y="1230144"/>
                  <a:pt x="1926670" y="1231912"/>
                  <a:pt x="1946199" y="1233680"/>
                </a:cubicBezTo>
                <a:cubicBezTo>
                  <a:pt x="1962544" y="1235095"/>
                  <a:pt x="1978960" y="1236651"/>
                  <a:pt x="1995377" y="1237782"/>
                </a:cubicBezTo>
                <a:cubicBezTo>
                  <a:pt x="2014057" y="1239126"/>
                  <a:pt x="2032666" y="1240540"/>
                  <a:pt x="2051346" y="1241601"/>
                </a:cubicBezTo>
                <a:cubicBezTo>
                  <a:pt x="2062526" y="1242238"/>
                  <a:pt x="2073706" y="1243016"/>
                  <a:pt x="2084886" y="1243511"/>
                </a:cubicBezTo>
                <a:cubicBezTo>
                  <a:pt x="2094580" y="1243935"/>
                  <a:pt x="2104345" y="1244289"/>
                  <a:pt x="2114038" y="1244713"/>
                </a:cubicBezTo>
                <a:cubicBezTo>
                  <a:pt x="2149559" y="1246198"/>
                  <a:pt x="2185151" y="1246976"/>
                  <a:pt x="2220671" y="1247754"/>
                </a:cubicBezTo>
                <a:cubicBezTo>
                  <a:pt x="2261004" y="1248603"/>
                  <a:pt x="2301336" y="1249593"/>
                  <a:pt x="2341668" y="1250866"/>
                </a:cubicBezTo>
                <a:cubicBezTo>
                  <a:pt x="2417168" y="1253200"/>
                  <a:pt x="2492596" y="1258433"/>
                  <a:pt x="2568025" y="1263030"/>
                </a:cubicBezTo>
                <a:cubicBezTo>
                  <a:pt x="2640552" y="1267486"/>
                  <a:pt x="2713150" y="1270315"/>
                  <a:pt x="2785748" y="1273144"/>
                </a:cubicBezTo>
                <a:cubicBezTo>
                  <a:pt x="2823604" y="1274629"/>
                  <a:pt x="2861460" y="1276256"/>
                  <a:pt x="2899245" y="1277741"/>
                </a:cubicBezTo>
                <a:cubicBezTo>
                  <a:pt x="2937313" y="1279226"/>
                  <a:pt x="2975452" y="1280570"/>
                  <a:pt x="3013591" y="1280711"/>
                </a:cubicBezTo>
                <a:cubicBezTo>
                  <a:pt x="3024700" y="1280711"/>
                  <a:pt x="3035809" y="1280782"/>
                  <a:pt x="3046777" y="1280711"/>
                </a:cubicBezTo>
                <a:cubicBezTo>
                  <a:pt x="3075009" y="1280711"/>
                  <a:pt x="3103242" y="1280570"/>
                  <a:pt x="3131474" y="1280287"/>
                </a:cubicBezTo>
                <a:cubicBezTo>
                  <a:pt x="3167349" y="1279933"/>
                  <a:pt x="3203223" y="1278802"/>
                  <a:pt x="3239098" y="1277953"/>
                </a:cubicBezTo>
                <a:cubicBezTo>
                  <a:pt x="3258132" y="1277529"/>
                  <a:pt x="3277166" y="1277034"/>
                  <a:pt x="3296200" y="1276963"/>
                </a:cubicBezTo>
                <a:cubicBezTo>
                  <a:pt x="3316437" y="1276963"/>
                  <a:pt x="3336603" y="1276963"/>
                  <a:pt x="3356769" y="1276963"/>
                </a:cubicBezTo>
                <a:cubicBezTo>
                  <a:pt x="3374671" y="1277034"/>
                  <a:pt x="3392573" y="1277104"/>
                  <a:pt x="3410475" y="1277316"/>
                </a:cubicBezTo>
                <a:cubicBezTo>
                  <a:pt x="3418895" y="1277387"/>
                  <a:pt x="3427457" y="1277599"/>
                  <a:pt x="3435877" y="1277175"/>
                </a:cubicBezTo>
                <a:cubicBezTo>
                  <a:pt x="3441467" y="1276963"/>
                  <a:pt x="3446986" y="1276609"/>
                  <a:pt x="3452222" y="1274417"/>
                </a:cubicBezTo>
                <a:cubicBezTo>
                  <a:pt x="3455902" y="1272861"/>
                  <a:pt x="3458449" y="1270103"/>
                  <a:pt x="3460360" y="1266637"/>
                </a:cubicBezTo>
                <a:cubicBezTo>
                  <a:pt x="3462978" y="1261828"/>
                  <a:pt x="3463473" y="1255463"/>
                  <a:pt x="3460360" y="1250725"/>
                </a:cubicBezTo>
                <a:cubicBezTo>
                  <a:pt x="3459298" y="1249169"/>
                  <a:pt x="3458378" y="1247471"/>
                  <a:pt x="3457034" y="1246198"/>
                </a:cubicBezTo>
                <a:cubicBezTo>
                  <a:pt x="3455973" y="1245279"/>
                  <a:pt x="3454911" y="1244360"/>
                  <a:pt x="3453921" y="1243440"/>
                </a:cubicBezTo>
                <a:cubicBezTo>
                  <a:pt x="3451727" y="1241672"/>
                  <a:pt x="3449463" y="1239975"/>
                  <a:pt x="3447199" y="1238348"/>
                </a:cubicBezTo>
                <a:cubicBezTo>
                  <a:pt x="3442175" y="1234741"/>
                  <a:pt x="3437009" y="1231205"/>
                  <a:pt x="3431702" y="1228093"/>
                </a:cubicBezTo>
                <a:cubicBezTo>
                  <a:pt x="3419744" y="1221233"/>
                  <a:pt x="3407362" y="1214939"/>
                  <a:pt x="3394696" y="1209564"/>
                </a:cubicBezTo>
                <a:cubicBezTo>
                  <a:pt x="3380261" y="1203411"/>
                  <a:pt x="3365756" y="1197682"/>
                  <a:pt x="3351038" y="1192095"/>
                </a:cubicBezTo>
                <a:cubicBezTo>
                  <a:pt x="3338018" y="1187145"/>
                  <a:pt x="3324928" y="1182265"/>
                  <a:pt x="3311979" y="1177173"/>
                </a:cubicBezTo>
                <a:cubicBezTo>
                  <a:pt x="3283959" y="1166140"/>
                  <a:pt x="3256363" y="1153976"/>
                  <a:pt x="3228909" y="1141599"/>
                </a:cubicBezTo>
                <a:cubicBezTo>
                  <a:pt x="3222045" y="1138558"/>
                  <a:pt x="3215182" y="1135517"/>
                  <a:pt x="3208318" y="1132476"/>
                </a:cubicBezTo>
                <a:cubicBezTo>
                  <a:pt x="3202870" y="1130071"/>
                  <a:pt x="3197350" y="1127737"/>
                  <a:pt x="3191761" y="1125616"/>
                </a:cubicBezTo>
                <a:cubicBezTo>
                  <a:pt x="3184402" y="1122858"/>
                  <a:pt x="3177043" y="1120099"/>
                  <a:pt x="3169684" y="1117553"/>
                </a:cubicBezTo>
                <a:cubicBezTo>
                  <a:pt x="3167986" y="1116988"/>
                  <a:pt x="3166358" y="1116351"/>
                  <a:pt x="3164660" y="1115785"/>
                </a:cubicBezTo>
                <a:cubicBezTo>
                  <a:pt x="3183270" y="1110340"/>
                  <a:pt x="3202021" y="1105248"/>
                  <a:pt x="3220701" y="1099873"/>
                </a:cubicBezTo>
                <a:cubicBezTo>
                  <a:pt x="3249641" y="1091527"/>
                  <a:pt x="3278510" y="1082899"/>
                  <a:pt x="3307168" y="1073564"/>
                </a:cubicBezTo>
                <a:cubicBezTo>
                  <a:pt x="3324503" y="1067977"/>
                  <a:pt x="3341981" y="1062531"/>
                  <a:pt x="3358963" y="1056024"/>
                </a:cubicBezTo>
                <a:cubicBezTo>
                  <a:pt x="3363774" y="1054186"/>
                  <a:pt x="3368586" y="1052418"/>
                  <a:pt x="3373327" y="1050367"/>
                </a:cubicBezTo>
                <a:cubicBezTo>
                  <a:pt x="3376086" y="1049235"/>
                  <a:pt x="3378775" y="1048033"/>
                  <a:pt x="3381464" y="1046760"/>
                </a:cubicBezTo>
                <a:cubicBezTo>
                  <a:pt x="3384506" y="1045345"/>
                  <a:pt x="3387762" y="1043860"/>
                  <a:pt x="3390592" y="1042021"/>
                </a:cubicBezTo>
                <a:cubicBezTo>
                  <a:pt x="3395050" y="1039122"/>
                  <a:pt x="3399861" y="1035939"/>
                  <a:pt x="3402621" y="1031271"/>
                </a:cubicBezTo>
                <a:cubicBezTo>
                  <a:pt x="3404885" y="1027382"/>
                  <a:pt x="3406512" y="1023067"/>
                  <a:pt x="3405876" y="1018541"/>
                </a:cubicBezTo>
                <a:cubicBezTo>
                  <a:pt x="3404956" y="1011964"/>
                  <a:pt x="3400073" y="1007084"/>
                  <a:pt x="3395757" y="1002487"/>
                </a:cubicBezTo>
                <a:cubicBezTo>
                  <a:pt x="3391087" y="997537"/>
                  <a:pt x="3386205" y="992727"/>
                  <a:pt x="3381181" y="988060"/>
                </a:cubicBezTo>
                <a:cubicBezTo>
                  <a:pt x="3368374" y="976037"/>
                  <a:pt x="3354576" y="965145"/>
                  <a:pt x="3340000" y="955244"/>
                </a:cubicBezTo>
                <a:cubicBezTo>
                  <a:pt x="3325565" y="945414"/>
                  <a:pt x="3310564" y="936573"/>
                  <a:pt x="3295563" y="927662"/>
                </a:cubicBezTo>
                <a:cubicBezTo>
                  <a:pt x="3280350" y="918610"/>
                  <a:pt x="3265066" y="909769"/>
                  <a:pt x="3249712" y="900929"/>
                </a:cubicBezTo>
                <a:cubicBezTo>
                  <a:pt x="3233791" y="891806"/>
                  <a:pt x="3218083" y="882329"/>
                  <a:pt x="3202445" y="872711"/>
                </a:cubicBezTo>
                <a:cubicBezTo>
                  <a:pt x="3187515" y="863517"/>
                  <a:pt x="3172514" y="854535"/>
                  <a:pt x="3157797" y="844987"/>
                </a:cubicBezTo>
                <a:cubicBezTo>
                  <a:pt x="3155249" y="843219"/>
                  <a:pt x="3152702" y="841522"/>
                  <a:pt x="3150225" y="839754"/>
                </a:cubicBezTo>
                <a:cubicBezTo>
                  <a:pt x="3153126" y="838976"/>
                  <a:pt x="3156028" y="838198"/>
                  <a:pt x="3158929" y="837420"/>
                </a:cubicBezTo>
                <a:cubicBezTo>
                  <a:pt x="3169542" y="834520"/>
                  <a:pt x="3180227" y="831762"/>
                  <a:pt x="3190841" y="828721"/>
                </a:cubicBezTo>
                <a:cubicBezTo>
                  <a:pt x="3213554" y="822285"/>
                  <a:pt x="3236268" y="815637"/>
                  <a:pt x="3258910" y="808848"/>
                </a:cubicBezTo>
                <a:cubicBezTo>
                  <a:pt x="3282473" y="801846"/>
                  <a:pt x="3305753" y="794067"/>
                  <a:pt x="3329103" y="786429"/>
                </a:cubicBezTo>
                <a:cubicBezTo>
                  <a:pt x="3350967" y="779286"/>
                  <a:pt x="3373044" y="772779"/>
                  <a:pt x="3395050" y="765919"/>
                </a:cubicBezTo>
                <a:cubicBezTo>
                  <a:pt x="3403541" y="763302"/>
                  <a:pt x="3411961" y="760685"/>
                  <a:pt x="3420381" y="757998"/>
                </a:cubicBezTo>
                <a:cubicBezTo>
                  <a:pt x="3425830" y="756230"/>
                  <a:pt x="3431278" y="754462"/>
                  <a:pt x="3436726" y="752623"/>
                </a:cubicBezTo>
                <a:cubicBezTo>
                  <a:pt x="3440618" y="751279"/>
                  <a:pt x="3444510" y="749936"/>
                  <a:pt x="3448260" y="748380"/>
                </a:cubicBezTo>
                <a:cubicBezTo>
                  <a:pt x="3452505" y="746541"/>
                  <a:pt x="3455973" y="744843"/>
                  <a:pt x="3460077" y="742651"/>
                </a:cubicBezTo>
                <a:cubicBezTo>
                  <a:pt x="3462766" y="741237"/>
                  <a:pt x="3465171" y="739115"/>
                  <a:pt x="3467153" y="736852"/>
                </a:cubicBezTo>
                <a:cubicBezTo>
                  <a:pt x="3468780" y="735013"/>
                  <a:pt x="3470195" y="733386"/>
                  <a:pt x="3471186" y="731123"/>
                </a:cubicBezTo>
                <a:cubicBezTo>
                  <a:pt x="3472176" y="728860"/>
                  <a:pt x="3472318" y="726597"/>
                  <a:pt x="3472601" y="724122"/>
                </a:cubicBezTo>
                <a:cubicBezTo>
                  <a:pt x="3472813" y="722000"/>
                  <a:pt x="3472742" y="719878"/>
                  <a:pt x="3472176" y="717757"/>
                </a:cubicBezTo>
                <a:cubicBezTo>
                  <a:pt x="3470973" y="713443"/>
                  <a:pt x="3467931" y="709836"/>
                  <a:pt x="3464959" y="706653"/>
                </a:cubicBezTo>
                <a:cubicBezTo>
                  <a:pt x="3462624" y="704107"/>
                  <a:pt x="3460147" y="701561"/>
                  <a:pt x="3457600" y="699086"/>
                </a:cubicBezTo>
                <a:cubicBezTo>
                  <a:pt x="3451586" y="693216"/>
                  <a:pt x="3445147" y="687699"/>
                  <a:pt x="3438778" y="682254"/>
                </a:cubicBezTo>
                <a:cubicBezTo>
                  <a:pt x="3432410" y="676879"/>
                  <a:pt x="3426042" y="671433"/>
                  <a:pt x="3419673" y="666058"/>
                </a:cubicBezTo>
                <a:cubicBezTo>
                  <a:pt x="3406442" y="654884"/>
                  <a:pt x="3392927" y="643922"/>
                  <a:pt x="3378563" y="634233"/>
                </a:cubicBezTo>
                <a:cubicBezTo>
                  <a:pt x="3370496" y="628787"/>
                  <a:pt x="3362430" y="623342"/>
                  <a:pt x="3353939" y="618532"/>
                </a:cubicBezTo>
                <a:cubicBezTo>
                  <a:pt x="3345448" y="613723"/>
                  <a:pt x="3336957" y="608985"/>
                  <a:pt x="3328395" y="604388"/>
                </a:cubicBezTo>
                <a:cubicBezTo>
                  <a:pt x="3312828" y="595901"/>
                  <a:pt x="3297332" y="587414"/>
                  <a:pt x="3281907" y="578645"/>
                </a:cubicBezTo>
                <a:cubicBezTo>
                  <a:pt x="3265915" y="569521"/>
                  <a:pt x="3250136" y="560257"/>
                  <a:pt x="3234428" y="550638"/>
                </a:cubicBezTo>
                <a:cubicBezTo>
                  <a:pt x="3226715" y="545900"/>
                  <a:pt x="3219144" y="540949"/>
                  <a:pt x="3211502" y="536140"/>
                </a:cubicBezTo>
                <a:cubicBezTo>
                  <a:pt x="3209875" y="535150"/>
                  <a:pt x="3208318" y="534160"/>
                  <a:pt x="3206691" y="533170"/>
                </a:cubicBezTo>
                <a:cubicBezTo>
                  <a:pt x="3208389" y="532321"/>
                  <a:pt x="3210158" y="531402"/>
                  <a:pt x="3211856" y="530553"/>
                </a:cubicBezTo>
                <a:cubicBezTo>
                  <a:pt x="3237470" y="518247"/>
                  <a:pt x="3263722" y="507356"/>
                  <a:pt x="3289902" y="496394"/>
                </a:cubicBezTo>
                <a:cubicBezTo>
                  <a:pt x="3314243" y="486210"/>
                  <a:pt x="3338655" y="476379"/>
                  <a:pt x="3362996" y="466195"/>
                </a:cubicBezTo>
                <a:cubicBezTo>
                  <a:pt x="3379412" y="459335"/>
                  <a:pt x="3395757" y="452051"/>
                  <a:pt x="3412032" y="444695"/>
                </a:cubicBezTo>
                <a:cubicBezTo>
                  <a:pt x="3428801" y="437128"/>
                  <a:pt x="3445642" y="429773"/>
                  <a:pt x="3461846" y="421003"/>
                </a:cubicBezTo>
                <a:cubicBezTo>
                  <a:pt x="3470761" y="416194"/>
                  <a:pt x="3479535" y="411385"/>
                  <a:pt x="3488238" y="406293"/>
                </a:cubicBezTo>
                <a:cubicBezTo>
                  <a:pt x="3490786" y="404808"/>
                  <a:pt x="3493333" y="403393"/>
                  <a:pt x="3495810" y="401767"/>
                </a:cubicBezTo>
                <a:cubicBezTo>
                  <a:pt x="3498640" y="399928"/>
                  <a:pt x="3501966" y="398018"/>
                  <a:pt x="3504584" y="395826"/>
                </a:cubicBezTo>
                <a:cubicBezTo>
                  <a:pt x="3508688" y="392431"/>
                  <a:pt x="3513146" y="388683"/>
                  <a:pt x="3515268" y="383591"/>
                </a:cubicBezTo>
                <a:cubicBezTo>
                  <a:pt x="3516613" y="380408"/>
                  <a:pt x="3517957" y="377438"/>
                  <a:pt x="3517957" y="373902"/>
                </a:cubicBezTo>
                <a:cubicBezTo>
                  <a:pt x="3517957" y="371568"/>
                  <a:pt x="3517533" y="369093"/>
                  <a:pt x="3516966" y="366900"/>
                </a:cubicBezTo>
                <a:cubicBezTo>
                  <a:pt x="3515834" y="362940"/>
                  <a:pt x="3513146" y="359757"/>
                  <a:pt x="3509890" y="357211"/>
                </a:cubicBezTo>
                <a:cubicBezTo>
                  <a:pt x="3505150" y="353463"/>
                  <a:pt x="3500197" y="349997"/>
                  <a:pt x="3495173" y="346603"/>
                </a:cubicBezTo>
                <a:cubicBezTo>
                  <a:pt x="3481021" y="336984"/>
                  <a:pt x="3466516" y="328003"/>
                  <a:pt x="3451444" y="319940"/>
                </a:cubicBezTo>
                <a:cubicBezTo>
                  <a:pt x="3436231" y="311807"/>
                  <a:pt x="3420664" y="304593"/>
                  <a:pt x="3405027" y="297309"/>
                </a:cubicBezTo>
                <a:cubicBezTo>
                  <a:pt x="3372619" y="282245"/>
                  <a:pt x="3340707" y="266191"/>
                  <a:pt x="3308795" y="250207"/>
                </a:cubicBezTo>
                <a:cubicBezTo>
                  <a:pt x="3300658" y="246105"/>
                  <a:pt x="3290610" y="241013"/>
                  <a:pt x="3280421" y="236275"/>
                </a:cubicBezTo>
                <a:cubicBezTo>
                  <a:pt x="3276741" y="234578"/>
                  <a:pt x="3272991" y="232880"/>
                  <a:pt x="3269241" y="231254"/>
                </a:cubicBezTo>
                <a:cubicBezTo>
                  <a:pt x="3279430" y="224606"/>
                  <a:pt x="3289690" y="218028"/>
                  <a:pt x="3299667" y="211027"/>
                </a:cubicBezTo>
                <a:cubicBezTo>
                  <a:pt x="3313394" y="201196"/>
                  <a:pt x="3326838" y="191083"/>
                  <a:pt x="3340353" y="1809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5"/>
          <p:cNvSpPr/>
          <p:nvPr/>
        </p:nvSpPr>
        <p:spPr>
          <a:xfrm rot="-1138733">
            <a:off x="4181234" y="487265"/>
            <a:ext cx="1761078" cy="640952"/>
          </a:xfrm>
          <a:custGeom>
            <a:rect b="b" l="l" r="r" t="t"/>
            <a:pathLst>
              <a:path extrusionOk="0" h="1280671" w="3524535">
                <a:moveTo>
                  <a:pt x="3000230" y="1280640"/>
                </a:moveTo>
                <a:cubicBezTo>
                  <a:pt x="2962091" y="1280499"/>
                  <a:pt x="2923952" y="1279155"/>
                  <a:pt x="2885884" y="1277670"/>
                </a:cubicBezTo>
                <a:cubicBezTo>
                  <a:pt x="2848099" y="1276185"/>
                  <a:pt x="2810243" y="1274558"/>
                  <a:pt x="2772387" y="1273073"/>
                </a:cubicBezTo>
                <a:cubicBezTo>
                  <a:pt x="2699789" y="1270244"/>
                  <a:pt x="2627191" y="1267415"/>
                  <a:pt x="2554664" y="1262960"/>
                </a:cubicBezTo>
                <a:cubicBezTo>
                  <a:pt x="2479235" y="1258363"/>
                  <a:pt x="2403806" y="1253129"/>
                  <a:pt x="2328307" y="1250795"/>
                </a:cubicBezTo>
                <a:cubicBezTo>
                  <a:pt x="2287975" y="1249522"/>
                  <a:pt x="2247643" y="1248532"/>
                  <a:pt x="2207310" y="1247684"/>
                </a:cubicBezTo>
                <a:cubicBezTo>
                  <a:pt x="2171790" y="1246906"/>
                  <a:pt x="2136198" y="1246128"/>
                  <a:pt x="2100677" y="1244642"/>
                </a:cubicBezTo>
                <a:cubicBezTo>
                  <a:pt x="2090983" y="1244218"/>
                  <a:pt x="2081219" y="1243864"/>
                  <a:pt x="2071525" y="1243440"/>
                </a:cubicBezTo>
                <a:cubicBezTo>
                  <a:pt x="2060345" y="1242945"/>
                  <a:pt x="2049165" y="1242167"/>
                  <a:pt x="2037985" y="1241531"/>
                </a:cubicBezTo>
                <a:cubicBezTo>
                  <a:pt x="2019305" y="1240470"/>
                  <a:pt x="2000696" y="1239055"/>
                  <a:pt x="1982015" y="1237712"/>
                </a:cubicBezTo>
                <a:cubicBezTo>
                  <a:pt x="1965599" y="1236580"/>
                  <a:pt x="1949183" y="1235024"/>
                  <a:pt x="1932838" y="1233610"/>
                </a:cubicBezTo>
                <a:cubicBezTo>
                  <a:pt x="1913309" y="1231842"/>
                  <a:pt x="1893850" y="1230074"/>
                  <a:pt x="1874392" y="1228305"/>
                </a:cubicBezTo>
                <a:cubicBezTo>
                  <a:pt x="1834555" y="1224769"/>
                  <a:pt x="1794647" y="1221375"/>
                  <a:pt x="1754739" y="1218121"/>
                </a:cubicBezTo>
                <a:cubicBezTo>
                  <a:pt x="1718652" y="1215222"/>
                  <a:pt x="1682495" y="1212676"/>
                  <a:pt x="1646337" y="1210059"/>
                </a:cubicBezTo>
                <a:cubicBezTo>
                  <a:pt x="1581593" y="1205321"/>
                  <a:pt x="1516778" y="1200724"/>
                  <a:pt x="1452105" y="1195136"/>
                </a:cubicBezTo>
                <a:cubicBezTo>
                  <a:pt x="1422104" y="1192520"/>
                  <a:pt x="1392173" y="1189408"/>
                  <a:pt x="1362242" y="1186296"/>
                </a:cubicBezTo>
                <a:cubicBezTo>
                  <a:pt x="1344411" y="1184457"/>
                  <a:pt x="1326580" y="1182619"/>
                  <a:pt x="1308749" y="1180850"/>
                </a:cubicBezTo>
                <a:cubicBezTo>
                  <a:pt x="1293889" y="1179365"/>
                  <a:pt x="1278959" y="1178234"/>
                  <a:pt x="1264100" y="1177031"/>
                </a:cubicBezTo>
                <a:cubicBezTo>
                  <a:pt x="1245349" y="1175758"/>
                  <a:pt x="1226598" y="1174627"/>
                  <a:pt x="1207847" y="1173707"/>
                </a:cubicBezTo>
                <a:cubicBezTo>
                  <a:pt x="1189379" y="1172788"/>
                  <a:pt x="1170911" y="1172293"/>
                  <a:pt x="1152514" y="1171727"/>
                </a:cubicBezTo>
                <a:cubicBezTo>
                  <a:pt x="1133692" y="1171161"/>
                  <a:pt x="1114800" y="1170949"/>
                  <a:pt x="1095978" y="1170525"/>
                </a:cubicBezTo>
                <a:cubicBezTo>
                  <a:pt x="1077581" y="1170171"/>
                  <a:pt x="1059254" y="1169747"/>
                  <a:pt x="1040857" y="1169252"/>
                </a:cubicBezTo>
                <a:cubicBezTo>
                  <a:pt x="1003284" y="1168120"/>
                  <a:pt x="965711" y="1166564"/>
                  <a:pt x="928210" y="1165433"/>
                </a:cubicBezTo>
                <a:cubicBezTo>
                  <a:pt x="889363" y="1164301"/>
                  <a:pt x="850517" y="1163523"/>
                  <a:pt x="811600" y="1163382"/>
                </a:cubicBezTo>
                <a:cubicBezTo>
                  <a:pt x="803462" y="1163382"/>
                  <a:pt x="795396" y="1163311"/>
                  <a:pt x="787329" y="1163382"/>
                </a:cubicBezTo>
                <a:cubicBezTo>
                  <a:pt x="777069" y="1163453"/>
                  <a:pt x="766809" y="1163382"/>
                  <a:pt x="756479" y="1163665"/>
                </a:cubicBezTo>
                <a:cubicBezTo>
                  <a:pt x="736100" y="1164230"/>
                  <a:pt x="715793" y="1164796"/>
                  <a:pt x="695414" y="1165504"/>
                </a:cubicBezTo>
                <a:cubicBezTo>
                  <a:pt x="658054" y="1166847"/>
                  <a:pt x="620693" y="1167908"/>
                  <a:pt x="583404" y="1168403"/>
                </a:cubicBezTo>
                <a:cubicBezTo>
                  <a:pt x="546326" y="1168898"/>
                  <a:pt x="509178" y="1168615"/>
                  <a:pt x="472100" y="1168898"/>
                </a:cubicBezTo>
                <a:cubicBezTo>
                  <a:pt x="436297" y="1169181"/>
                  <a:pt x="400493" y="1170313"/>
                  <a:pt x="364618" y="1171586"/>
                </a:cubicBezTo>
                <a:cubicBezTo>
                  <a:pt x="341056" y="1172364"/>
                  <a:pt x="317493" y="1173142"/>
                  <a:pt x="293931" y="1173778"/>
                </a:cubicBezTo>
                <a:cubicBezTo>
                  <a:pt x="271076" y="1174344"/>
                  <a:pt x="248221" y="1174485"/>
                  <a:pt x="225366" y="1174556"/>
                </a:cubicBezTo>
                <a:cubicBezTo>
                  <a:pt x="204350" y="1174627"/>
                  <a:pt x="183335" y="1174768"/>
                  <a:pt x="162249" y="1175051"/>
                </a:cubicBezTo>
                <a:cubicBezTo>
                  <a:pt x="140173" y="1175334"/>
                  <a:pt x="118025" y="1176536"/>
                  <a:pt x="96444" y="1178021"/>
                </a:cubicBezTo>
                <a:cubicBezTo>
                  <a:pt x="82858" y="1179012"/>
                  <a:pt x="69273" y="1180002"/>
                  <a:pt x="55687" y="1180850"/>
                </a:cubicBezTo>
                <a:cubicBezTo>
                  <a:pt x="42455" y="1181699"/>
                  <a:pt x="29152" y="1182194"/>
                  <a:pt x="15921" y="1182689"/>
                </a:cubicBezTo>
                <a:cubicBezTo>
                  <a:pt x="7288" y="1182972"/>
                  <a:pt x="0" y="1175193"/>
                  <a:pt x="0" y="1166777"/>
                </a:cubicBezTo>
                <a:cubicBezTo>
                  <a:pt x="0" y="1162604"/>
                  <a:pt x="1698" y="1158502"/>
                  <a:pt x="4670" y="1155532"/>
                </a:cubicBezTo>
                <a:cubicBezTo>
                  <a:pt x="7713" y="1152490"/>
                  <a:pt x="11675" y="1151005"/>
                  <a:pt x="15921" y="1150864"/>
                </a:cubicBezTo>
                <a:cubicBezTo>
                  <a:pt x="30285" y="1150369"/>
                  <a:pt x="44578" y="1149732"/>
                  <a:pt x="58022" y="1148884"/>
                </a:cubicBezTo>
                <a:cubicBezTo>
                  <a:pt x="92977" y="1146338"/>
                  <a:pt x="127931" y="1143721"/>
                  <a:pt x="162957" y="1143226"/>
                </a:cubicBezTo>
                <a:cubicBezTo>
                  <a:pt x="199397" y="1142731"/>
                  <a:pt x="235767" y="1142943"/>
                  <a:pt x="272208" y="1142306"/>
                </a:cubicBezTo>
                <a:cubicBezTo>
                  <a:pt x="345584" y="1140963"/>
                  <a:pt x="418819" y="1137002"/>
                  <a:pt x="492196" y="1136861"/>
                </a:cubicBezTo>
                <a:cubicBezTo>
                  <a:pt x="531255" y="1136790"/>
                  <a:pt x="570313" y="1136719"/>
                  <a:pt x="609372" y="1136083"/>
                </a:cubicBezTo>
                <a:cubicBezTo>
                  <a:pt x="646379" y="1135517"/>
                  <a:pt x="683385" y="1133961"/>
                  <a:pt x="720392" y="1132617"/>
                </a:cubicBezTo>
                <a:cubicBezTo>
                  <a:pt x="757469" y="1131274"/>
                  <a:pt x="794618" y="1130920"/>
                  <a:pt x="831695" y="1131415"/>
                </a:cubicBezTo>
                <a:cubicBezTo>
                  <a:pt x="869268" y="1131839"/>
                  <a:pt x="906911" y="1132547"/>
                  <a:pt x="944484" y="1133890"/>
                </a:cubicBezTo>
                <a:cubicBezTo>
                  <a:pt x="983896" y="1135305"/>
                  <a:pt x="1023309" y="1136719"/>
                  <a:pt x="1062651" y="1137709"/>
                </a:cubicBezTo>
                <a:cubicBezTo>
                  <a:pt x="1100648" y="1138700"/>
                  <a:pt x="1138574" y="1139195"/>
                  <a:pt x="1176501" y="1140397"/>
                </a:cubicBezTo>
                <a:cubicBezTo>
                  <a:pt x="1214215" y="1141528"/>
                  <a:pt x="1251930" y="1143862"/>
                  <a:pt x="1289573" y="1146974"/>
                </a:cubicBezTo>
                <a:cubicBezTo>
                  <a:pt x="1328207" y="1150227"/>
                  <a:pt x="1366770" y="1154541"/>
                  <a:pt x="1405334" y="1158431"/>
                </a:cubicBezTo>
                <a:cubicBezTo>
                  <a:pt x="1478427" y="1165857"/>
                  <a:pt x="1551733" y="1171020"/>
                  <a:pt x="1624968" y="1176395"/>
                </a:cubicBezTo>
                <a:cubicBezTo>
                  <a:pt x="1700609" y="1181911"/>
                  <a:pt x="1776320" y="1187286"/>
                  <a:pt x="1851820" y="1194146"/>
                </a:cubicBezTo>
                <a:cubicBezTo>
                  <a:pt x="1881255" y="1196834"/>
                  <a:pt x="1910691" y="1199663"/>
                  <a:pt x="1940197" y="1202138"/>
                </a:cubicBezTo>
                <a:cubicBezTo>
                  <a:pt x="1955198" y="1203411"/>
                  <a:pt x="1970128" y="1204684"/>
                  <a:pt x="1985129" y="1205957"/>
                </a:cubicBezTo>
                <a:cubicBezTo>
                  <a:pt x="1999988" y="1207230"/>
                  <a:pt x="2014918" y="1208079"/>
                  <a:pt x="2029777" y="1209140"/>
                </a:cubicBezTo>
                <a:cubicBezTo>
                  <a:pt x="2046901" y="1210130"/>
                  <a:pt x="2064095" y="1211191"/>
                  <a:pt x="2081289" y="1211898"/>
                </a:cubicBezTo>
                <a:cubicBezTo>
                  <a:pt x="2101597" y="1212746"/>
                  <a:pt x="2121834" y="1213524"/>
                  <a:pt x="2142071" y="1214090"/>
                </a:cubicBezTo>
                <a:cubicBezTo>
                  <a:pt x="2178512" y="1215151"/>
                  <a:pt x="2214952" y="1215787"/>
                  <a:pt x="2251393" y="1216636"/>
                </a:cubicBezTo>
                <a:cubicBezTo>
                  <a:pt x="2291088" y="1217626"/>
                  <a:pt x="2330784" y="1218758"/>
                  <a:pt x="2370550" y="1220455"/>
                </a:cubicBezTo>
                <a:cubicBezTo>
                  <a:pt x="2406283" y="1221940"/>
                  <a:pt x="2442016" y="1223991"/>
                  <a:pt x="2477678" y="1226255"/>
                </a:cubicBezTo>
                <a:cubicBezTo>
                  <a:pt x="2517445" y="1228730"/>
                  <a:pt x="2557282" y="1231134"/>
                  <a:pt x="2597048" y="1233327"/>
                </a:cubicBezTo>
                <a:cubicBezTo>
                  <a:pt x="2634055" y="1235378"/>
                  <a:pt x="2671061" y="1236934"/>
                  <a:pt x="2708068" y="1238490"/>
                </a:cubicBezTo>
                <a:cubicBezTo>
                  <a:pt x="2744225" y="1239975"/>
                  <a:pt x="2780312" y="1241318"/>
                  <a:pt x="2816399" y="1242804"/>
                </a:cubicBezTo>
                <a:cubicBezTo>
                  <a:pt x="2854892" y="1244360"/>
                  <a:pt x="2893384" y="1246128"/>
                  <a:pt x="2931877" y="1247259"/>
                </a:cubicBezTo>
                <a:cubicBezTo>
                  <a:pt x="3007659" y="1249522"/>
                  <a:pt x="3083442" y="1248886"/>
                  <a:pt x="3159224" y="1247684"/>
                </a:cubicBezTo>
                <a:cubicBezTo>
                  <a:pt x="3178965" y="1247401"/>
                  <a:pt x="3198636" y="1246693"/>
                  <a:pt x="3218307" y="1246198"/>
                </a:cubicBezTo>
                <a:cubicBezTo>
                  <a:pt x="3236917" y="1245703"/>
                  <a:pt x="3255455" y="1245350"/>
                  <a:pt x="3274065" y="1245067"/>
                </a:cubicBezTo>
                <a:cubicBezTo>
                  <a:pt x="3291754" y="1244784"/>
                  <a:pt x="3309515" y="1244855"/>
                  <a:pt x="3327204" y="1244925"/>
                </a:cubicBezTo>
                <a:cubicBezTo>
                  <a:pt x="3346380" y="1244996"/>
                  <a:pt x="3365626" y="1245067"/>
                  <a:pt x="3384802" y="1245208"/>
                </a:cubicBezTo>
                <a:cubicBezTo>
                  <a:pt x="3384873" y="1245208"/>
                  <a:pt x="3384943" y="1245208"/>
                  <a:pt x="3385014" y="1245208"/>
                </a:cubicBezTo>
                <a:cubicBezTo>
                  <a:pt x="3380910" y="1243299"/>
                  <a:pt x="3376877" y="1241389"/>
                  <a:pt x="3372773" y="1239480"/>
                </a:cubicBezTo>
                <a:cubicBezTo>
                  <a:pt x="3368810" y="1237641"/>
                  <a:pt x="3364777" y="1236014"/>
                  <a:pt x="3360744" y="1234317"/>
                </a:cubicBezTo>
                <a:cubicBezTo>
                  <a:pt x="3352748" y="1230922"/>
                  <a:pt x="3344611" y="1227669"/>
                  <a:pt x="3336474" y="1224557"/>
                </a:cubicBezTo>
                <a:cubicBezTo>
                  <a:pt x="3317864" y="1217485"/>
                  <a:pt x="3299255" y="1210483"/>
                  <a:pt x="3280716" y="1203128"/>
                </a:cubicBezTo>
                <a:cubicBezTo>
                  <a:pt x="3264796" y="1196834"/>
                  <a:pt x="3249087" y="1190044"/>
                  <a:pt x="3233520" y="1183114"/>
                </a:cubicBezTo>
                <a:cubicBezTo>
                  <a:pt x="3224534" y="1179153"/>
                  <a:pt x="3215547" y="1175122"/>
                  <a:pt x="3206632" y="1171091"/>
                </a:cubicBezTo>
                <a:cubicBezTo>
                  <a:pt x="3198353" y="1167342"/>
                  <a:pt x="3190145" y="1163523"/>
                  <a:pt x="3181796" y="1160058"/>
                </a:cubicBezTo>
                <a:cubicBezTo>
                  <a:pt x="3173376" y="1156522"/>
                  <a:pt x="3164955" y="1153127"/>
                  <a:pt x="3156394" y="1149944"/>
                </a:cubicBezTo>
                <a:cubicBezTo>
                  <a:pt x="3147761" y="1146691"/>
                  <a:pt x="3139058" y="1143792"/>
                  <a:pt x="3130354" y="1140680"/>
                </a:cubicBezTo>
                <a:cubicBezTo>
                  <a:pt x="3126180" y="1139195"/>
                  <a:pt x="3122146" y="1137356"/>
                  <a:pt x="3118113" y="1135446"/>
                </a:cubicBezTo>
                <a:cubicBezTo>
                  <a:pt x="3115849" y="1134315"/>
                  <a:pt x="3113514" y="1133183"/>
                  <a:pt x="3111533" y="1131627"/>
                </a:cubicBezTo>
                <a:cubicBezTo>
                  <a:pt x="3109127" y="1129859"/>
                  <a:pt x="3106721" y="1128233"/>
                  <a:pt x="3104881" y="1125899"/>
                </a:cubicBezTo>
                <a:cubicBezTo>
                  <a:pt x="3103395" y="1123989"/>
                  <a:pt x="3101839" y="1122221"/>
                  <a:pt x="3100919" y="1120029"/>
                </a:cubicBezTo>
                <a:cubicBezTo>
                  <a:pt x="3099362" y="1116280"/>
                  <a:pt x="3098867" y="1111683"/>
                  <a:pt x="3099928" y="1107723"/>
                </a:cubicBezTo>
                <a:cubicBezTo>
                  <a:pt x="3101131" y="1103409"/>
                  <a:pt x="3104245" y="1099095"/>
                  <a:pt x="3108136" y="1096832"/>
                </a:cubicBezTo>
                <a:cubicBezTo>
                  <a:pt x="3110542" y="1095417"/>
                  <a:pt x="3112594" y="1094498"/>
                  <a:pt x="3115212" y="1093508"/>
                </a:cubicBezTo>
                <a:cubicBezTo>
                  <a:pt x="3117264" y="1092730"/>
                  <a:pt x="3119387" y="1092093"/>
                  <a:pt x="3121510" y="1091457"/>
                </a:cubicBezTo>
                <a:cubicBezTo>
                  <a:pt x="3125543" y="1090184"/>
                  <a:pt x="3129647" y="1088981"/>
                  <a:pt x="3133680" y="1087779"/>
                </a:cubicBezTo>
                <a:cubicBezTo>
                  <a:pt x="3142030" y="1085233"/>
                  <a:pt x="3150450" y="1082899"/>
                  <a:pt x="3158870" y="1080495"/>
                </a:cubicBezTo>
                <a:cubicBezTo>
                  <a:pt x="3177055" y="1075332"/>
                  <a:pt x="3195240" y="1070240"/>
                  <a:pt x="3213425" y="1065006"/>
                </a:cubicBezTo>
                <a:cubicBezTo>
                  <a:pt x="3249370" y="1054610"/>
                  <a:pt x="3285032" y="1043436"/>
                  <a:pt x="3320412" y="1031413"/>
                </a:cubicBezTo>
                <a:cubicBezTo>
                  <a:pt x="3326497" y="1029291"/>
                  <a:pt x="3332511" y="1027169"/>
                  <a:pt x="3338526" y="1024836"/>
                </a:cubicBezTo>
                <a:cubicBezTo>
                  <a:pt x="3344187" y="1022714"/>
                  <a:pt x="3349706" y="1020451"/>
                  <a:pt x="3355154" y="1017905"/>
                </a:cubicBezTo>
                <a:cubicBezTo>
                  <a:pt x="3349635" y="1012247"/>
                  <a:pt x="3343833" y="1006801"/>
                  <a:pt x="3338031" y="1001497"/>
                </a:cubicBezTo>
                <a:cubicBezTo>
                  <a:pt x="3333290" y="997537"/>
                  <a:pt x="3328549" y="993505"/>
                  <a:pt x="3323596" y="989828"/>
                </a:cubicBezTo>
                <a:cubicBezTo>
                  <a:pt x="3320341" y="987423"/>
                  <a:pt x="3317157" y="985019"/>
                  <a:pt x="3313973" y="982614"/>
                </a:cubicBezTo>
                <a:cubicBezTo>
                  <a:pt x="3310789" y="980209"/>
                  <a:pt x="3307392" y="978088"/>
                  <a:pt x="3304137" y="975825"/>
                </a:cubicBezTo>
                <a:cubicBezTo>
                  <a:pt x="3274348" y="956659"/>
                  <a:pt x="3243639" y="938978"/>
                  <a:pt x="3213071" y="921085"/>
                </a:cubicBezTo>
                <a:cubicBezTo>
                  <a:pt x="3197575" y="911962"/>
                  <a:pt x="3182291" y="902273"/>
                  <a:pt x="3167007" y="892796"/>
                </a:cubicBezTo>
                <a:cubicBezTo>
                  <a:pt x="3152219" y="883602"/>
                  <a:pt x="3137430" y="874479"/>
                  <a:pt x="3123137" y="864577"/>
                </a:cubicBezTo>
                <a:cubicBezTo>
                  <a:pt x="3119882" y="862314"/>
                  <a:pt x="3116698" y="860051"/>
                  <a:pt x="3113514" y="857788"/>
                </a:cubicBezTo>
                <a:cubicBezTo>
                  <a:pt x="3111745" y="856515"/>
                  <a:pt x="3109976" y="855242"/>
                  <a:pt x="3108207" y="854040"/>
                </a:cubicBezTo>
                <a:cubicBezTo>
                  <a:pt x="3106650" y="852837"/>
                  <a:pt x="3105023" y="851706"/>
                  <a:pt x="3103395" y="850504"/>
                </a:cubicBezTo>
                <a:cubicBezTo>
                  <a:pt x="3101909" y="849301"/>
                  <a:pt x="3100565" y="848170"/>
                  <a:pt x="3099150" y="846897"/>
                </a:cubicBezTo>
                <a:cubicBezTo>
                  <a:pt x="3097735" y="845341"/>
                  <a:pt x="3096249" y="843856"/>
                  <a:pt x="3095117" y="842017"/>
                </a:cubicBezTo>
                <a:cubicBezTo>
                  <a:pt x="3094126" y="840390"/>
                  <a:pt x="3093277" y="838481"/>
                  <a:pt x="3092782" y="836571"/>
                </a:cubicBezTo>
                <a:cubicBezTo>
                  <a:pt x="3091508" y="831903"/>
                  <a:pt x="3092711" y="827377"/>
                  <a:pt x="3095046" y="823275"/>
                </a:cubicBezTo>
                <a:cubicBezTo>
                  <a:pt x="3099362" y="815991"/>
                  <a:pt x="3108490" y="814364"/>
                  <a:pt x="3115990" y="812242"/>
                </a:cubicBezTo>
                <a:cubicBezTo>
                  <a:pt x="3124623" y="809838"/>
                  <a:pt x="3133256" y="807504"/>
                  <a:pt x="3141959" y="805170"/>
                </a:cubicBezTo>
                <a:cubicBezTo>
                  <a:pt x="3160144" y="800290"/>
                  <a:pt x="3178187" y="795269"/>
                  <a:pt x="3196231" y="789965"/>
                </a:cubicBezTo>
                <a:cubicBezTo>
                  <a:pt x="3213213" y="785014"/>
                  <a:pt x="3230195" y="780134"/>
                  <a:pt x="3247035" y="774830"/>
                </a:cubicBezTo>
                <a:cubicBezTo>
                  <a:pt x="3275197" y="765990"/>
                  <a:pt x="3303076" y="756654"/>
                  <a:pt x="3331238" y="747885"/>
                </a:cubicBezTo>
                <a:cubicBezTo>
                  <a:pt x="3345319" y="743500"/>
                  <a:pt x="3359470" y="739186"/>
                  <a:pt x="3373551" y="734730"/>
                </a:cubicBezTo>
                <a:cubicBezTo>
                  <a:pt x="3387137" y="730487"/>
                  <a:pt x="3400722" y="726314"/>
                  <a:pt x="3413247" y="722141"/>
                </a:cubicBezTo>
                <a:cubicBezTo>
                  <a:pt x="3413601" y="722000"/>
                  <a:pt x="3413883" y="721929"/>
                  <a:pt x="3414237" y="721788"/>
                </a:cubicBezTo>
                <a:lnTo>
                  <a:pt x="3414237" y="721788"/>
                </a:lnTo>
                <a:cubicBezTo>
                  <a:pt x="3416289" y="721010"/>
                  <a:pt x="3418341" y="720303"/>
                  <a:pt x="3420393" y="719454"/>
                </a:cubicBezTo>
                <a:cubicBezTo>
                  <a:pt x="3417775" y="716979"/>
                  <a:pt x="3415086" y="714503"/>
                  <a:pt x="3412327" y="712099"/>
                </a:cubicBezTo>
                <a:cubicBezTo>
                  <a:pt x="3402704" y="703824"/>
                  <a:pt x="3393010" y="695550"/>
                  <a:pt x="3383316" y="687346"/>
                </a:cubicBezTo>
                <a:cubicBezTo>
                  <a:pt x="3372631" y="678293"/>
                  <a:pt x="3361522" y="669877"/>
                  <a:pt x="3351899" y="662734"/>
                </a:cubicBezTo>
                <a:cubicBezTo>
                  <a:pt x="3347866" y="659976"/>
                  <a:pt x="3343833" y="657289"/>
                  <a:pt x="3339800" y="654601"/>
                </a:cubicBezTo>
                <a:cubicBezTo>
                  <a:pt x="3335979" y="652055"/>
                  <a:pt x="3332016" y="649792"/>
                  <a:pt x="3328124" y="647387"/>
                </a:cubicBezTo>
                <a:cubicBezTo>
                  <a:pt x="3320695" y="642861"/>
                  <a:pt x="3312982" y="638618"/>
                  <a:pt x="3305269" y="634445"/>
                </a:cubicBezTo>
                <a:cubicBezTo>
                  <a:pt x="3289490" y="625888"/>
                  <a:pt x="3273711" y="617472"/>
                  <a:pt x="3258144" y="608560"/>
                </a:cubicBezTo>
                <a:cubicBezTo>
                  <a:pt x="3242153" y="599437"/>
                  <a:pt x="3226232" y="590385"/>
                  <a:pt x="3210595" y="580766"/>
                </a:cubicBezTo>
                <a:cubicBezTo>
                  <a:pt x="3195452" y="571431"/>
                  <a:pt x="3180451" y="561742"/>
                  <a:pt x="3165238" y="552477"/>
                </a:cubicBezTo>
                <a:cubicBezTo>
                  <a:pt x="3157667" y="547880"/>
                  <a:pt x="3148752" y="541657"/>
                  <a:pt x="3148752" y="531685"/>
                </a:cubicBezTo>
                <a:cubicBezTo>
                  <a:pt x="3148752" y="527795"/>
                  <a:pt x="3149884" y="523764"/>
                  <a:pt x="3152290" y="520723"/>
                </a:cubicBezTo>
                <a:cubicBezTo>
                  <a:pt x="3154978" y="517257"/>
                  <a:pt x="3158941" y="515135"/>
                  <a:pt x="3162691" y="513014"/>
                </a:cubicBezTo>
                <a:cubicBezTo>
                  <a:pt x="3177904" y="504386"/>
                  <a:pt x="3193825" y="497030"/>
                  <a:pt x="3209675" y="489817"/>
                </a:cubicBezTo>
                <a:cubicBezTo>
                  <a:pt x="3227718" y="481613"/>
                  <a:pt x="3246115" y="474116"/>
                  <a:pt x="3264442" y="466478"/>
                </a:cubicBezTo>
                <a:cubicBezTo>
                  <a:pt x="3280433" y="459830"/>
                  <a:pt x="3296425" y="453182"/>
                  <a:pt x="3312416" y="446676"/>
                </a:cubicBezTo>
                <a:cubicBezTo>
                  <a:pt x="3330389" y="439320"/>
                  <a:pt x="3348149" y="431824"/>
                  <a:pt x="3365909" y="424115"/>
                </a:cubicBezTo>
                <a:cubicBezTo>
                  <a:pt x="3384094" y="416194"/>
                  <a:pt x="3402138" y="407849"/>
                  <a:pt x="3418837" y="399999"/>
                </a:cubicBezTo>
                <a:cubicBezTo>
                  <a:pt x="3426479" y="396109"/>
                  <a:pt x="3434050" y="392219"/>
                  <a:pt x="3441621" y="388117"/>
                </a:cubicBezTo>
                <a:cubicBezTo>
                  <a:pt x="3449970" y="383591"/>
                  <a:pt x="3458320" y="378923"/>
                  <a:pt x="3466386" y="373831"/>
                </a:cubicBezTo>
                <a:cubicBezTo>
                  <a:pt x="3464547" y="372558"/>
                  <a:pt x="3462778" y="371356"/>
                  <a:pt x="3460938" y="370083"/>
                </a:cubicBezTo>
                <a:cubicBezTo>
                  <a:pt x="3453155" y="364920"/>
                  <a:pt x="3445230" y="359899"/>
                  <a:pt x="3437163" y="355160"/>
                </a:cubicBezTo>
                <a:cubicBezTo>
                  <a:pt x="3428530" y="350068"/>
                  <a:pt x="3419615" y="345400"/>
                  <a:pt x="3410699" y="340733"/>
                </a:cubicBezTo>
                <a:cubicBezTo>
                  <a:pt x="3399590" y="335287"/>
                  <a:pt x="3388411" y="330124"/>
                  <a:pt x="3377231" y="324961"/>
                </a:cubicBezTo>
                <a:cubicBezTo>
                  <a:pt x="3365343" y="319374"/>
                  <a:pt x="3353456" y="313646"/>
                  <a:pt x="3341710" y="307917"/>
                </a:cubicBezTo>
                <a:cubicBezTo>
                  <a:pt x="3318360" y="296531"/>
                  <a:pt x="3295151" y="284862"/>
                  <a:pt x="3273782" y="274112"/>
                </a:cubicBezTo>
                <a:cubicBezTo>
                  <a:pt x="3262743" y="268595"/>
                  <a:pt x="3251564" y="263291"/>
                  <a:pt x="3240242" y="258411"/>
                </a:cubicBezTo>
                <a:cubicBezTo>
                  <a:pt x="3234228" y="255865"/>
                  <a:pt x="3228001" y="253531"/>
                  <a:pt x="3222199" y="250490"/>
                </a:cubicBezTo>
                <a:cubicBezTo>
                  <a:pt x="3218590" y="248581"/>
                  <a:pt x="3214982" y="246600"/>
                  <a:pt x="3212434" y="243276"/>
                </a:cubicBezTo>
                <a:cubicBezTo>
                  <a:pt x="3210524" y="240801"/>
                  <a:pt x="3209604" y="237972"/>
                  <a:pt x="3209109" y="234860"/>
                </a:cubicBezTo>
                <a:cubicBezTo>
                  <a:pt x="3208259" y="228920"/>
                  <a:pt x="3211160" y="223050"/>
                  <a:pt x="3215689" y="219372"/>
                </a:cubicBezTo>
                <a:cubicBezTo>
                  <a:pt x="3219227" y="216543"/>
                  <a:pt x="3223190" y="214139"/>
                  <a:pt x="3226940" y="211593"/>
                </a:cubicBezTo>
                <a:cubicBezTo>
                  <a:pt x="3237483" y="204591"/>
                  <a:pt x="3248167" y="197802"/>
                  <a:pt x="3258781" y="190871"/>
                </a:cubicBezTo>
                <a:cubicBezTo>
                  <a:pt x="3278452" y="177433"/>
                  <a:pt x="3297415" y="163006"/>
                  <a:pt x="3316449" y="148791"/>
                </a:cubicBezTo>
                <a:cubicBezTo>
                  <a:pt x="3325577" y="141931"/>
                  <a:pt x="3334776" y="135070"/>
                  <a:pt x="3344045" y="128281"/>
                </a:cubicBezTo>
                <a:cubicBezTo>
                  <a:pt x="3354517" y="120714"/>
                  <a:pt x="3365131" y="113288"/>
                  <a:pt x="3375816" y="105862"/>
                </a:cubicBezTo>
                <a:cubicBezTo>
                  <a:pt x="3385934" y="98790"/>
                  <a:pt x="3395982" y="91576"/>
                  <a:pt x="3405959" y="84221"/>
                </a:cubicBezTo>
                <a:cubicBezTo>
                  <a:pt x="3416077" y="76653"/>
                  <a:pt x="3425700" y="68308"/>
                  <a:pt x="3435253" y="59892"/>
                </a:cubicBezTo>
                <a:cubicBezTo>
                  <a:pt x="3443885" y="52325"/>
                  <a:pt x="3452659" y="44828"/>
                  <a:pt x="3461858" y="37897"/>
                </a:cubicBezTo>
                <a:cubicBezTo>
                  <a:pt x="3463627" y="36553"/>
                  <a:pt x="3465466" y="35210"/>
                  <a:pt x="3467235" y="33866"/>
                </a:cubicBezTo>
                <a:cubicBezTo>
                  <a:pt x="3464051" y="34007"/>
                  <a:pt x="3460796" y="34149"/>
                  <a:pt x="3457542" y="34219"/>
                </a:cubicBezTo>
                <a:cubicBezTo>
                  <a:pt x="3440843" y="34644"/>
                  <a:pt x="3424073" y="34502"/>
                  <a:pt x="3407303" y="34644"/>
                </a:cubicBezTo>
                <a:cubicBezTo>
                  <a:pt x="3389472" y="34856"/>
                  <a:pt x="3371570" y="35139"/>
                  <a:pt x="3353739" y="35210"/>
                </a:cubicBezTo>
                <a:cubicBezTo>
                  <a:pt x="3336262" y="35280"/>
                  <a:pt x="3318713" y="35210"/>
                  <a:pt x="3301165" y="35068"/>
                </a:cubicBezTo>
                <a:cubicBezTo>
                  <a:pt x="3265503" y="34785"/>
                  <a:pt x="3229841" y="33654"/>
                  <a:pt x="3194179" y="33512"/>
                </a:cubicBezTo>
                <a:cubicBezTo>
                  <a:pt x="3155120" y="33371"/>
                  <a:pt x="3116132" y="33512"/>
                  <a:pt x="3077073" y="33795"/>
                </a:cubicBezTo>
                <a:cubicBezTo>
                  <a:pt x="3038934" y="34078"/>
                  <a:pt x="3000796" y="35068"/>
                  <a:pt x="2962657" y="35917"/>
                </a:cubicBezTo>
                <a:cubicBezTo>
                  <a:pt x="2924943" y="36695"/>
                  <a:pt x="2887228" y="37261"/>
                  <a:pt x="2849443" y="37402"/>
                </a:cubicBezTo>
                <a:cubicBezTo>
                  <a:pt x="2820857" y="37543"/>
                  <a:pt x="2792341" y="37473"/>
                  <a:pt x="2763755" y="37473"/>
                </a:cubicBezTo>
                <a:cubicBezTo>
                  <a:pt x="2718611" y="37473"/>
                  <a:pt x="2673467" y="37473"/>
                  <a:pt x="2628323" y="37968"/>
                </a:cubicBezTo>
                <a:cubicBezTo>
                  <a:pt x="2588769" y="38463"/>
                  <a:pt x="2549215" y="39029"/>
                  <a:pt x="2509732" y="39948"/>
                </a:cubicBezTo>
                <a:cubicBezTo>
                  <a:pt x="2471452" y="40867"/>
                  <a:pt x="2433242" y="41999"/>
                  <a:pt x="2394962" y="42989"/>
                </a:cubicBezTo>
                <a:cubicBezTo>
                  <a:pt x="2318967" y="44969"/>
                  <a:pt x="2242973" y="46030"/>
                  <a:pt x="2166978" y="47233"/>
                </a:cubicBezTo>
                <a:cubicBezTo>
                  <a:pt x="2093672" y="48364"/>
                  <a:pt x="2020437" y="50769"/>
                  <a:pt x="1947202" y="54234"/>
                </a:cubicBezTo>
                <a:cubicBezTo>
                  <a:pt x="1869085" y="57912"/>
                  <a:pt x="1791038" y="62014"/>
                  <a:pt x="1712921" y="65691"/>
                </a:cubicBezTo>
                <a:cubicBezTo>
                  <a:pt x="1677188" y="67742"/>
                  <a:pt x="1641526" y="69157"/>
                  <a:pt x="1605863" y="70571"/>
                </a:cubicBezTo>
                <a:cubicBezTo>
                  <a:pt x="1565177" y="72198"/>
                  <a:pt x="1524420" y="74037"/>
                  <a:pt x="1483734" y="76017"/>
                </a:cubicBezTo>
                <a:cubicBezTo>
                  <a:pt x="1448497" y="77714"/>
                  <a:pt x="1413259" y="79624"/>
                  <a:pt x="1378021" y="81321"/>
                </a:cubicBezTo>
                <a:cubicBezTo>
                  <a:pt x="1337830" y="83230"/>
                  <a:pt x="1297639" y="84999"/>
                  <a:pt x="1257378" y="86696"/>
                </a:cubicBezTo>
                <a:cubicBezTo>
                  <a:pt x="1184072" y="89737"/>
                  <a:pt x="1110766" y="92920"/>
                  <a:pt x="1037461" y="96173"/>
                </a:cubicBezTo>
                <a:cubicBezTo>
                  <a:pt x="997977" y="97941"/>
                  <a:pt x="958494" y="99497"/>
                  <a:pt x="919011" y="100770"/>
                </a:cubicBezTo>
                <a:cubicBezTo>
                  <a:pt x="883349" y="101901"/>
                  <a:pt x="847686" y="102962"/>
                  <a:pt x="812024" y="104164"/>
                </a:cubicBezTo>
                <a:cubicBezTo>
                  <a:pt x="774310" y="105508"/>
                  <a:pt x="736596" y="106640"/>
                  <a:pt x="698881" y="108125"/>
                </a:cubicBezTo>
                <a:cubicBezTo>
                  <a:pt x="661521" y="109610"/>
                  <a:pt x="624231" y="111237"/>
                  <a:pt x="586871" y="112934"/>
                </a:cubicBezTo>
                <a:cubicBezTo>
                  <a:pt x="566775" y="113854"/>
                  <a:pt x="546609" y="114490"/>
                  <a:pt x="526514" y="114985"/>
                </a:cubicBezTo>
                <a:cubicBezTo>
                  <a:pt x="518730" y="115127"/>
                  <a:pt x="510947" y="114985"/>
                  <a:pt x="503163" y="114914"/>
                </a:cubicBezTo>
                <a:cubicBezTo>
                  <a:pt x="492833" y="114773"/>
                  <a:pt x="482502" y="114631"/>
                  <a:pt x="472242" y="114490"/>
                </a:cubicBezTo>
                <a:cubicBezTo>
                  <a:pt x="454765" y="114207"/>
                  <a:pt x="437217" y="113500"/>
                  <a:pt x="419739" y="112580"/>
                </a:cubicBezTo>
                <a:cubicBezTo>
                  <a:pt x="411673" y="112156"/>
                  <a:pt x="403606" y="111732"/>
                  <a:pt x="395540" y="111237"/>
                </a:cubicBezTo>
                <a:cubicBezTo>
                  <a:pt x="386907" y="110742"/>
                  <a:pt x="378204" y="110247"/>
                  <a:pt x="369642" y="109327"/>
                </a:cubicBezTo>
                <a:cubicBezTo>
                  <a:pt x="362142" y="108479"/>
                  <a:pt x="354641" y="107559"/>
                  <a:pt x="347212" y="106569"/>
                </a:cubicBezTo>
                <a:cubicBezTo>
                  <a:pt x="344523" y="106215"/>
                  <a:pt x="341834" y="105791"/>
                  <a:pt x="339145" y="105155"/>
                </a:cubicBezTo>
                <a:cubicBezTo>
                  <a:pt x="336315" y="104518"/>
                  <a:pt x="333768" y="103882"/>
                  <a:pt x="331433" y="102184"/>
                </a:cubicBezTo>
                <a:cubicBezTo>
                  <a:pt x="331362" y="102114"/>
                  <a:pt x="331220" y="102043"/>
                  <a:pt x="331150" y="101972"/>
                </a:cubicBezTo>
                <a:cubicBezTo>
                  <a:pt x="328249" y="99709"/>
                  <a:pt x="327541" y="95183"/>
                  <a:pt x="329876" y="92283"/>
                </a:cubicBezTo>
                <a:cubicBezTo>
                  <a:pt x="331362" y="90444"/>
                  <a:pt x="332777" y="89525"/>
                  <a:pt x="334900" y="88605"/>
                </a:cubicBezTo>
                <a:cubicBezTo>
                  <a:pt x="338155" y="87191"/>
                  <a:pt x="342259" y="87615"/>
                  <a:pt x="345726" y="87615"/>
                </a:cubicBezTo>
                <a:cubicBezTo>
                  <a:pt x="354571" y="87686"/>
                  <a:pt x="363486" y="88252"/>
                  <a:pt x="372331" y="88464"/>
                </a:cubicBezTo>
                <a:cubicBezTo>
                  <a:pt x="389879" y="88959"/>
                  <a:pt x="407498" y="89171"/>
                  <a:pt x="425046" y="89383"/>
                </a:cubicBezTo>
                <a:cubicBezTo>
                  <a:pt x="460779" y="89737"/>
                  <a:pt x="496512" y="90515"/>
                  <a:pt x="532174" y="89383"/>
                </a:cubicBezTo>
                <a:cubicBezTo>
                  <a:pt x="570030" y="88110"/>
                  <a:pt x="607886" y="85635"/>
                  <a:pt x="645671" y="83655"/>
                </a:cubicBezTo>
                <a:cubicBezTo>
                  <a:pt x="683668" y="81604"/>
                  <a:pt x="721736" y="79977"/>
                  <a:pt x="759804" y="78351"/>
                </a:cubicBezTo>
                <a:cubicBezTo>
                  <a:pt x="835445" y="75097"/>
                  <a:pt x="911157" y="72763"/>
                  <a:pt x="986727" y="69510"/>
                </a:cubicBezTo>
                <a:cubicBezTo>
                  <a:pt x="1022955" y="67954"/>
                  <a:pt x="1059183" y="65974"/>
                  <a:pt x="1095412" y="64277"/>
                </a:cubicBezTo>
                <a:cubicBezTo>
                  <a:pt x="1132631" y="62509"/>
                  <a:pt x="1169850" y="60811"/>
                  <a:pt x="1207069" y="59114"/>
                </a:cubicBezTo>
                <a:cubicBezTo>
                  <a:pt x="1281577" y="55719"/>
                  <a:pt x="1356086" y="52325"/>
                  <a:pt x="1430595" y="48435"/>
                </a:cubicBezTo>
                <a:cubicBezTo>
                  <a:pt x="1471139" y="46313"/>
                  <a:pt x="1511613" y="44262"/>
                  <a:pt x="1552158" y="42353"/>
                </a:cubicBezTo>
                <a:cubicBezTo>
                  <a:pt x="1589235" y="40585"/>
                  <a:pt x="1626383" y="39170"/>
                  <a:pt x="1663531" y="37614"/>
                </a:cubicBezTo>
                <a:cubicBezTo>
                  <a:pt x="1813539" y="31461"/>
                  <a:pt x="1963406" y="20853"/>
                  <a:pt x="2113484" y="17600"/>
                </a:cubicBezTo>
                <a:cubicBezTo>
                  <a:pt x="2190965" y="15902"/>
                  <a:pt x="2268446" y="14912"/>
                  <a:pt x="2345926" y="13286"/>
                </a:cubicBezTo>
                <a:cubicBezTo>
                  <a:pt x="2382437" y="12508"/>
                  <a:pt x="2418949" y="11517"/>
                  <a:pt x="2455460" y="10527"/>
                </a:cubicBezTo>
                <a:cubicBezTo>
                  <a:pt x="2496005" y="9396"/>
                  <a:pt x="2536549" y="8406"/>
                  <a:pt x="2577094" y="7769"/>
                </a:cubicBezTo>
                <a:cubicBezTo>
                  <a:pt x="2650612" y="6496"/>
                  <a:pt x="2724201" y="6567"/>
                  <a:pt x="2797790" y="6496"/>
                </a:cubicBezTo>
                <a:cubicBezTo>
                  <a:pt x="2837839" y="6496"/>
                  <a:pt x="2877959" y="6284"/>
                  <a:pt x="2918079" y="5718"/>
                </a:cubicBezTo>
                <a:cubicBezTo>
                  <a:pt x="2955086" y="5223"/>
                  <a:pt x="2992092" y="4162"/>
                  <a:pt x="3029099" y="3455"/>
                </a:cubicBezTo>
                <a:cubicBezTo>
                  <a:pt x="3067026" y="2677"/>
                  <a:pt x="3105023" y="2465"/>
                  <a:pt x="3142949" y="2394"/>
                </a:cubicBezTo>
                <a:cubicBezTo>
                  <a:pt x="3161276" y="2394"/>
                  <a:pt x="3179531" y="2394"/>
                  <a:pt x="3197858" y="2465"/>
                </a:cubicBezTo>
                <a:cubicBezTo>
                  <a:pt x="3215547" y="2536"/>
                  <a:pt x="3233308" y="2960"/>
                  <a:pt x="3250998" y="3243"/>
                </a:cubicBezTo>
                <a:cubicBezTo>
                  <a:pt x="3286589" y="3879"/>
                  <a:pt x="3322181" y="4233"/>
                  <a:pt x="3357772" y="4092"/>
                </a:cubicBezTo>
                <a:cubicBezTo>
                  <a:pt x="3375603" y="4021"/>
                  <a:pt x="3393505" y="3667"/>
                  <a:pt x="3411336" y="3455"/>
                </a:cubicBezTo>
                <a:cubicBezTo>
                  <a:pt x="3427752" y="3314"/>
                  <a:pt x="3444168" y="3384"/>
                  <a:pt x="3460655" y="2960"/>
                </a:cubicBezTo>
                <a:cubicBezTo>
                  <a:pt x="3467094" y="2819"/>
                  <a:pt x="3473462" y="2394"/>
                  <a:pt x="3479901" y="1970"/>
                </a:cubicBezTo>
                <a:cubicBezTo>
                  <a:pt x="3486906" y="1475"/>
                  <a:pt x="3493982" y="909"/>
                  <a:pt x="3500987" y="272"/>
                </a:cubicBezTo>
                <a:cubicBezTo>
                  <a:pt x="3505445" y="-152"/>
                  <a:pt x="3509974" y="-293"/>
                  <a:pt x="3514148" y="1475"/>
                </a:cubicBezTo>
                <a:cubicBezTo>
                  <a:pt x="3518394" y="3243"/>
                  <a:pt x="3521507" y="6920"/>
                  <a:pt x="3523276" y="11093"/>
                </a:cubicBezTo>
                <a:cubicBezTo>
                  <a:pt x="3526814" y="19509"/>
                  <a:pt x="3522356" y="28632"/>
                  <a:pt x="3516625" y="34856"/>
                </a:cubicBezTo>
                <a:cubicBezTo>
                  <a:pt x="3509690" y="42353"/>
                  <a:pt x="3501624" y="48364"/>
                  <a:pt x="3493416" y="54446"/>
                </a:cubicBezTo>
                <a:cubicBezTo>
                  <a:pt x="3487048" y="59114"/>
                  <a:pt x="3480679" y="63852"/>
                  <a:pt x="3474382" y="68732"/>
                </a:cubicBezTo>
                <a:cubicBezTo>
                  <a:pt x="3467872" y="73754"/>
                  <a:pt x="3461716" y="79270"/>
                  <a:pt x="3455631" y="84645"/>
                </a:cubicBezTo>
                <a:cubicBezTo>
                  <a:pt x="3449121" y="90374"/>
                  <a:pt x="3442541" y="96031"/>
                  <a:pt x="3435889" y="101548"/>
                </a:cubicBezTo>
                <a:cubicBezTo>
                  <a:pt x="3429380" y="106923"/>
                  <a:pt x="3422516" y="112015"/>
                  <a:pt x="3415723" y="116965"/>
                </a:cubicBezTo>
                <a:cubicBezTo>
                  <a:pt x="3401430" y="127291"/>
                  <a:pt x="3386783" y="137051"/>
                  <a:pt x="3372561" y="147376"/>
                </a:cubicBezTo>
                <a:cubicBezTo>
                  <a:pt x="3357277" y="158480"/>
                  <a:pt x="3342134" y="169654"/>
                  <a:pt x="3327063" y="180970"/>
                </a:cubicBezTo>
                <a:cubicBezTo>
                  <a:pt x="3313548" y="191083"/>
                  <a:pt x="3300104" y="201196"/>
                  <a:pt x="3286306" y="210956"/>
                </a:cubicBezTo>
                <a:cubicBezTo>
                  <a:pt x="3276329" y="217958"/>
                  <a:pt x="3266069" y="224535"/>
                  <a:pt x="3255880" y="231183"/>
                </a:cubicBezTo>
                <a:cubicBezTo>
                  <a:pt x="3259630" y="232809"/>
                  <a:pt x="3263380" y="234507"/>
                  <a:pt x="3267060" y="236204"/>
                </a:cubicBezTo>
                <a:cubicBezTo>
                  <a:pt x="3277249" y="240943"/>
                  <a:pt x="3287297" y="246035"/>
                  <a:pt x="3295434" y="250137"/>
                </a:cubicBezTo>
                <a:cubicBezTo>
                  <a:pt x="3327346" y="266120"/>
                  <a:pt x="3359258" y="282174"/>
                  <a:pt x="3391665" y="297238"/>
                </a:cubicBezTo>
                <a:cubicBezTo>
                  <a:pt x="3407303" y="304523"/>
                  <a:pt x="3422870" y="311736"/>
                  <a:pt x="3438083" y="319869"/>
                </a:cubicBezTo>
                <a:cubicBezTo>
                  <a:pt x="3453155" y="327932"/>
                  <a:pt x="3467660" y="336914"/>
                  <a:pt x="3481812" y="346532"/>
                </a:cubicBezTo>
                <a:cubicBezTo>
                  <a:pt x="3486836" y="349927"/>
                  <a:pt x="3491789" y="353392"/>
                  <a:pt x="3496529" y="357140"/>
                </a:cubicBezTo>
                <a:cubicBezTo>
                  <a:pt x="3499784" y="359686"/>
                  <a:pt x="3502473" y="362869"/>
                  <a:pt x="3503605" y="366829"/>
                </a:cubicBezTo>
                <a:cubicBezTo>
                  <a:pt x="3504171" y="369022"/>
                  <a:pt x="3504596" y="371497"/>
                  <a:pt x="3504596" y="373831"/>
                </a:cubicBezTo>
                <a:cubicBezTo>
                  <a:pt x="3504596" y="377367"/>
                  <a:pt x="3503251" y="380338"/>
                  <a:pt x="3501907" y="383520"/>
                </a:cubicBezTo>
                <a:cubicBezTo>
                  <a:pt x="3499784" y="388612"/>
                  <a:pt x="3495326" y="392360"/>
                  <a:pt x="3491223" y="395755"/>
                </a:cubicBezTo>
                <a:cubicBezTo>
                  <a:pt x="3488605" y="397948"/>
                  <a:pt x="3485279" y="399857"/>
                  <a:pt x="3482448" y="401696"/>
                </a:cubicBezTo>
                <a:cubicBezTo>
                  <a:pt x="3479972" y="403322"/>
                  <a:pt x="3477425" y="404737"/>
                  <a:pt x="3474877" y="406222"/>
                </a:cubicBezTo>
                <a:cubicBezTo>
                  <a:pt x="3466174" y="411314"/>
                  <a:pt x="3457400" y="416123"/>
                  <a:pt x="3448484" y="420932"/>
                </a:cubicBezTo>
                <a:cubicBezTo>
                  <a:pt x="3432281" y="429702"/>
                  <a:pt x="3415440" y="437057"/>
                  <a:pt x="3398670" y="444625"/>
                </a:cubicBezTo>
                <a:cubicBezTo>
                  <a:pt x="3382396" y="451980"/>
                  <a:pt x="3366051" y="459264"/>
                  <a:pt x="3349635" y="466124"/>
                </a:cubicBezTo>
                <a:cubicBezTo>
                  <a:pt x="3325294" y="476309"/>
                  <a:pt x="3300882" y="486139"/>
                  <a:pt x="3276541" y="496323"/>
                </a:cubicBezTo>
                <a:cubicBezTo>
                  <a:pt x="3250361" y="507285"/>
                  <a:pt x="3224109" y="518177"/>
                  <a:pt x="3198495" y="530482"/>
                </a:cubicBezTo>
                <a:cubicBezTo>
                  <a:pt x="3196797" y="531331"/>
                  <a:pt x="3195028" y="532250"/>
                  <a:pt x="3193329" y="533099"/>
                </a:cubicBezTo>
                <a:cubicBezTo>
                  <a:pt x="3194957" y="534089"/>
                  <a:pt x="3196514" y="535079"/>
                  <a:pt x="3198141" y="536069"/>
                </a:cubicBezTo>
                <a:cubicBezTo>
                  <a:pt x="3205783" y="540879"/>
                  <a:pt x="3213354" y="545829"/>
                  <a:pt x="3221067" y="550568"/>
                </a:cubicBezTo>
                <a:cubicBezTo>
                  <a:pt x="3236775" y="560186"/>
                  <a:pt x="3252554" y="569451"/>
                  <a:pt x="3268546" y="578574"/>
                </a:cubicBezTo>
                <a:cubicBezTo>
                  <a:pt x="3283971" y="587344"/>
                  <a:pt x="3299467" y="595830"/>
                  <a:pt x="3315034" y="604317"/>
                </a:cubicBezTo>
                <a:cubicBezTo>
                  <a:pt x="3323596" y="608914"/>
                  <a:pt x="3332087" y="613652"/>
                  <a:pt x="3340578" y="618462"/>
                </a:cubicBezTo>
                <a:cubicBezTo>
                  <a:pt x="3349069" y="623271"/>
                  <a:pt x="3357135" y="628716"/>
                  <a:pt x="3365202" y="634162"/>
                </a:cubicBezTo>
                <a:cubicBezTo>
                  <a:pt x="3379566" y="643851"/>
                  <a:pt x="3393081" y="654813"/>
                  <a:pt x="3406312" y="665987"/>
                </a:cubicBezTo>
                <a:cubicBezTo>
                  <a:pt x="3412681" y="671362"/>
                  <a:pt x="3419049" y="676808"/>
                  <a:pt x="3425417" y="682183"/>
                </a:cubicBezTo>
                <a:cubicBezTo>
                  <a:pt x="3431786" y="687629"/>
                  <a:pt x="3438224" y="693145"/>
                  <a:pt x="3444239" y="699015"/>
                </a:cubicBezTo>
                <a:cubicBezTo>
                  <a:pt x="3446786" y="701490"/>
                  <a:pt x="3449263" y="704036"/>
                  <a:pt x="3451598" y="706582"/>
                </a:cubicBezTo>
                <a:cubicBezTo>
                  <a:pt x="3454570" y="709765"/>
                  <a:pt x="3457612" y="713372"/>
                  <a:pt x="3458815" y="717686"/>
                </a:cubicBezTo>
                <a:cubicBezTo>
                  <a:pt x="3459381" y="719808"/>
                  <a:pt x="3459452" y="721929"/>
                  <a:pt x="3459240" y="724051"/>
                </a:cubicBezTo>
                <a:cubicBezTo>
                  <a:pt x="3458957" y="726526"/>
                  <a:pt x="3458815" y="728789"/>
                  <a:pt x="3457825" y="731053"/>
                </a:cubicBezTo>
                <a:cubicBezTo>
                  <a:pt x="3456834" y="733316"/>
                  <a:pt x="3455419" y="734942"/>
                  <a:pt x="3453791" y="736781"/>
                </a:cubicBezTo>
                <a:cubicBezTo>
                  <a:pt x="3451810" y="739044"/>
                  <a:pt x="3449404" y="741166"/>
                  <a:pt x="3446715" y="742580"/>
                </a:cubicBezTo>
                <a:cubicBezTo>
                  <a:pt x="3442612" y="744773"/>
                  <a:pt x="3439144" y="746470"/>
                  <a:pt x="3434899" y="748309"/>
                </a:cubicBezTo>
                <a:cubicBezTo>
                  <a:pt x="3431149" y="749865"/>
                  <a:pt x="3427257" y="751209"/>
                  <a:pt x="3423365" y="752552"/>
                </a:cubicBezTo>
                <a:cubicBezTo>
                  <a:pt x="3417917" y="754391"/>
                  <a:pt x="3412468" y="756159"/>
                  <a:pt x="3407020" y="757927"/>
                </a:cubicBezTo>
                <a:cubicBezTo>
                  <a:pt x="3398600" y="760615"/>
                  <a:pt x="3390180" y="763231"/>
                  <a:pt x="3381688" y="765848"/>
                </a:cubicBezTo>
                <a:cubicBezTo>
                  <a:pt x="3359683" y="772708"/>
                  <a:pt x="3337606" y="779215"/>
                  <a:pt x="3315741" y="786358"/>
                </a:cubicBezTo>
                <a:cubicBezTo>
                  <a:pt x="3292391" y="793996"/>
                  <a:pt x="3269112" y="801775"/>
                  <a:pt x="3245549" y="808777"/>
                </a:cubicBezTo>
                <a:cubicBezTo>
                  <a:pt x="3222906" y="815566"/>
                  <a:pt x="3200193" y="822214"/>
                  <a:pt x="3177480" y="828650"/>
                </a:cubicBezTo>
                <a:cubicBezTo>
                  <a:pt x="3166866" y="831691"/>
                  <a:pt x="3156181" y="834449"/>
                  <a:pt x="3145567" y="837349"/>
                </a:cubicBezTo>
                <a:cubicBezTo>
                  <a:pt x="3142666" y="838127"/>
                  <a:pt x="3139765" y="838905"/>
                  <a:pt x="3136864" y="839683"/>
                </a:cubicBezTo>
                <a:cubicBezTo>
                  <a:pt x="3139341" y="841451"/>
                  <a:pt x="3141888" y="843148"/>
                  <a:pt x="3144435" y="844916"/>
                </a:cubicBezTo>
                <a:cubicBezTo>
                  <a:pt x="3159153" y="854464"/>
                  <a:pt x="3174154" y="863446"/>
                  <a:pt x="3189084" y="872640"/>
                </a:cubicBezTo>
                <a:cubicBezTo>
                  <a:pt x="3204721" y="882258"/>
                  <a:pt x="3220430" y="891735"/>
                  <a:pt x="3236350" y="900858"/>
                </a:cubicBezTo>
                <a:cubicBezTo>
                  <a:pt x="3251705" y="909699"/>
                  <a:pt x="3266989" y="918539"/>
                  <a:pt x="3282202" y="927592"/>
                </a:cubicBezTo>
                <a:cubicBezTo>
                  <a:pt x="3297203" y="936503"/>
                  <a:pt x="3312204" y="945343"/>
                  <a:pt x="3326638" y="955174"/>
                </a:cubicBezTo>
                <a:cubicBezTo>
                  <a:pt x="3341215" y="965075"/>
                  <a:pt x="3355013" y="975966"/>
                  <a:pt x="3367820" y="987989"/>
                </a:cubicBezTo>
                <a:cubicBezTo>
                  <a:pt x="3372844" y="992657"/>
                  <a:pt x="3377726" y="997466"/>
                  <a:pt x="3382396" y="1002416"/>
                </a:cubicBezTo>
                <a:cubicBezTo>
                  <a:pt x="3386712" y="1007013"/>
                  <a:pt x="3391595" y="1011893"/>
                  <a:pt x="3392514" y="1018471"/>
                </a:cubicBezTo>
                <a:cubicBezTo>
                  <a:pt x="3393151" y="1022997"/>
                  <a:pt x="3391524" y="1027311"/>
                  <a:pt x="3389260" y="1031201"/>
                </a:cubicBezTo>
                <a:cubicBezTo>
                  <a:pt x="3386500" y="1035868"/>
                  <a:pt x="3381688" y="1039051"/>
                  <a:pt x="3377231" y="1041951"/>
                </a:cubicBezTo>
                <a:cubicBezTo>
                  <a:pt x="3374400" y="1043789"/>
                  <a:pt x="3371145" y="1045275"/>
                  <a:pt x="3368103" y="1046689"/>
                </a:cubicBezTo>
                <a:cubicBezTo>
                  <a:pt x="3365414" y="1047962"/>
                  <a:pt x="3362725" y="1049164"/>
                  <a:pt x="3359966" y="1050296"/>
                </a:cubicBezTo>
                <a:cubicBezTo>
                  <a:pt x="3355225" y="1052347"/>
                  <a:pt x="3350413" y="1054115"/>
                  <a:pt x="3345602" y="1055954"/>
                </a:cubicBezTo>
                <a:cubicBezTo>
                  <a:pt x="3328620" y="1062460"/>
                  <a:pt x="3311142" y="1067906"/>
                  <a:pt x="3293807" y="1073493"/>
                </a:cubicBezTo>
                <a:cubicBezTo>
                  <a:pt x="3265149" y="1082828"/>
                  <a:pt x="3236280" y="1091457"/>
                  <a:pt x="3207340" y="1099802"/>
                </a:cubicBezTo>
                <a:cubicBezTo>
                  <a:pt x="3188659" y="1105177"/>
                  <a:pt x="3169908" y="1110269"/>
                  <a:pt x="3151299" y="1115715"/>
                </a:cubicBezTo>
                <a:cubicBezTo>
                  <a:pt x="3152997" y="1116280"/>
                  <a:pt x="3154625" y="1116917"/>
                  <a:pt x="3156323" y="1117483"/>
                </a:cubicBezTo>
                <a:cubicBezTo>
                  <a:pt x="3163682" y="1120029"/>
                  <a:pt x="3171041" y="1122787"/>
                  <a:pt x="3178399" y="1125545"/>
                </a:cubicBezTo>
                <a:cubicBezTo>
                  <a:pt x="3183989" y="1127667"/>
                  <a:pt x="3189508" y="1130001"/>
                  <a:pt x="3194957" y="1132405"/>
                </a:cubicBezTo>
                <a:cubicBezTo>
                  <a:pt x="3201821" y="1135446"/>
                  <a:pt x="3208684" y="1138487"/>
                  <a:pt x="3215547" y="1141528"/>
                </a:cubicBezTo>
                <a:cubicBezTo>
                  <a:pt x="3243002" y="1153905"/>
                  <a:pt x="3270598" y="1166069"/>
                  <a:pt x="3298618" y="1177102"/>
                </a:cubicBezTo>
                <a:cubicBezTo>
                  <a:pt x="3311567" y="1182194"/>
                  <a:pt x="3324657" y="1187074"/>
                  <a:pt x="3337677" y="1192025"/>
                </a:cubicBezTo>
                <a:cubicBezTo>
                  <a:pt x="3352395" y="1197612"/>
                  <a:pt x="3366900" y="1203340"/>
                  <a:pt x="3381335" y="1209493"/>
                </a:cubicBezTo>
                <a:cubicBezTo>
                  <a:pt x="3394000" y="1214868"/>
                  <a:pt x="3406383" y="1221162"/>
                  <a:pt x="3418341" y="1228023"/>
                </a:cubicBezTo>
                <a:cubicBezTo>
                  <a:pt x="3423648" y="1231134"/>
                  <a:pt x="3428814" y="1234671"/>
                  <a:pt x="3433837" y="1238277"/>
                </a:cubicBezTo>
                <a:cubicBezTo>
                  <a:pt x="3436102" y="1239904"/>
                  <a:pt x="3438366" y="1241601"/>
                  <a:pt x="3440560" y="1243369"/>
                </a:cubicBezTo>
                <a:cubicBezTo>
                  <a:pt x="3441550" y="1244289"/>
                  <a:pt x="3442612" y="1245208"/>
                  <a:pt x="3443673" y="1246128"/>
                </a:cubicBezTo>
                <a:cubicBezTo>
                  <a:pt x="3445017" y="1247401"/>
                  <a:pt x="3445937" y="1249098"/>
                  <a:pt x="3446999" y="1250654"/>
                </a:cubicBezTo>
                <a:cubicBezTo>
                  <a:pt x="3450112" y="1255392"/>
                  <a:pt x="3449617" y="1261757"/>
                  <a:pt x="3446999" y="1266567"/>
                </a:cubicBezTo>
                <a:cubicBezTo>
                  <a:pt x="3445088" y="1270032"/>
                  <a:pt x="3442541" y="1272790"/>
                  <a:pt x="3438861" y="1274346"/>
                </a:cubicBezTo>
                <a:cubicBezTo>
                  <a:pt x="3433625" y="1276539"/>
                  <a:pt x="3428106" y="1276892"/>
                  <a:pt x="3422516" y="1277104"/>
                </a:cubicBezTo>
                <a:cubicBezTo>
                  <a:pt x="3414096" y="1277529"/>
                  <a:pt x="3405534" y="1277316"/>
                  <a:pt x="3397114" y="1277246"/>
                </a:cubicBezTo>
                <a:cubicBezTo>
                  <a:pt x="3379212" y="1277034"/>
                  <a:pt x="3361310" y="1276963"/>
                  <a:pt x="3343408" y="1276892"/>
                </a:cubicBezTo>
                <a:cubicBezTo>
                  <a:pt x="3323242" y="1276892"/>
                  <a:pt x="3303076" y="1276892"/>
                  <a:pt x="3282839" y="1276892"/>
                </a:cubicBezTo>
                <a:cubicBezTo>
                  <a:pt x="3263805" y="1276963"/>
                  <a:pt x="3244771" y="1277458"/>
                  <a:pt x="3225737" y="1277882"/>
                </a:cubicBezTo>
                <a:cubicBezTo>
                  <a:pt x="3189862" y="1278731"/>
                  <a:pt x="3153988" y="1279863"/>
                  <a:pt x="3118113" y="1280216"/>
                </a:cubicBezTo>
                <a:cubicBezTo>
                  <a:pt x="3089881" y="1280499"/>
                  <a:pt x="3061648" y="1280640"/>
                  <a:pt x="3033415" y="1280640"/>
                </a:cubicBezTo>
                <a:cubicBezTo>
                  <a:pt x="3022448" y="1280711"/>
                  <a:pt x="3011339" y="1280640"/>
                  <a:pt x="3000230" y="12806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5"/>
          <p:cNvSpPr/>
          <p:nvPr/>
        </p:nvSpPr>
        <p:spPr>
          <a:xfrm rot="-1138733">
            <a:off x="4210843" y="753467"/>
            <a:ext cx="382279" cy="553086"/>
          </a:xfrm>
          <a:custGeom>
            <a:rect b="b" l="l" r="r" t="t"/>
            <a:pathLst>
              <a:path extrusionOk="0" h="1105109" w="765074">
                <a:moveTo>
                  <a:pt x="3243" y="1099034"/>
                </a:moveTo>
                <a:cubicBezTo>
                  <a:pt x="-1993" y="1092316"/>
                  <a:pt x="-791" y="1081919"/>
                  <a:pt x="6144" y="1076757"/>
                </a:cubicBezTo>
                <a:cubicBezTo>
                  <a:pt x="26947" y="1060985"/>
                  <a:pt x="47891" y="1045356"/>
                  <a:pt x="70322" y="1031918"/>
                </a:cubicBezTo>
                <a:cubicBezTo>
                  <a:pt x="141363" y="986373"/>
                  <a:pt x="215377" y="945919"/>
                  <a:pt x="288399" y="903627"/>
                </a:cubicBezTo>
                <a:cubicBezTo>
                  <a:pt x="249907" y="887361"/>
                  <a:pt x="208655" y="878662"/>
                  <a:pt x="170233" y="862113"/>
                </a:cubicBezTo>
                <a:cubicBezTo>
                  <a:pt x="129051" y="842876"/>
                  <a:pt x="90063" y="823851"/>
                  <a:pt x="50368" y="802635"/>
                </a:cubicBezTo>
                <a:cubicBezTo>
                  <a:pt x="2464" y="774204"/>
                  <a:pt x="79167" y="745208"/>
                  <a:pt x="101951" y="733397"/>
                </a:cubicBezTo>
                <a:cubicBezTo>
                  <a:pt x="150633" y="710907"/>
                  <a:pt x="200376" y="691034"/>
                  <a:pt x="248987" y="668473"/>
                </a:cubicBezTo>
                <a:cubicBezTo>
                  <a:pt x="216155" y="661189"/>
                  <a:pt x="182332" y="657228"/>
                  <a:pt x="150703" y="645418"/>
                </a:cubicBezTo>
                <a:cubicBezTo>
                  <a:pt x="115253" y="630071"/>
                  <a:pt x="79803" y="613097"/>
                  <a:pt x="47184" y="592446"/>
                </a:cubicBezTo>
                <a:cubicBezTo>
                  <a:pt x="23763" y="563591"/>
                  <a:pt x="74355" y="541667"/>
                  <a:pt x="93530" y="528088"/>
                </a:cubicBezTo>
                <a:cubicBezTo>
                  <a:pt x="159053" y="485301"/>
                  <a:pt x="231510" y="455526"/>
                  <a:pt x="301136" y="420377"/>
                </a:cubicBezTo>
                <a:cubicBezTo>
                  <a:pt x="257619" y="392017"/>
                  <a:pt x="213961" y="363728"/>
                  <a:pt x="169667" y="336570"/>
                </a:cubicBezTo>
                <a:cubicBezTo>
                  <a:pt x="137330" y="318465"/>
                  <a:pt x="104144" y="300360"/>
                  <a:pt x="78247" y="273273"/>
                </a:cubicBezTo>
                <a:cubicBezTo>
                  <a:pt x="64803" y="260755"/>
                  <a:pt x="73930" y="242155"/>
                  <a:pt x="86596" y="233032"/>
                </a:cubicBezTo>
                <a:cubicBezTo>
                  <a:pt x="118933" y="206865"/>
                  <a:pt x="159973" y="195195"/>
                  <a:pt x="196484" y="176100"/>
                </a:cubicBezTo>
                <a:cubicBezTo>
                  <a:pt x="225141" y="161673"/>
                  <a:pt x="253869" y="147316"/>
                  <a:pt x="282951" y="133596"/>
                </a:cubicBezTo>
                <a:cubicBezTo>
                  <a:pt x="247289" y="125180"/>
                  <a:pt x="213325" y="110894"/>
                  <a:pt x="179644" y="96537"/>
                </a:cubicBezTo>
                <a:cubicBezTo>
                  <a:pt x="156293" y="87343"/>
                  <a:pt x="132023" y="80341"/>
                  <a:pt x="110654" y="66833"/>
                </a:cubicBezTo>
                <a:cubicBezTo>
                  <a:pt x="97634" y="59195"/>
                  <a:pt x="87658" y="54669"/>
                  <a:pt x="75204" y="48445"/>
                </a:cubicBezTo>
                <a:cubicBezTo>
                  <a:pt x="69402" y="45404"/>
                  <a:pt x="64803" y="39110"/>
                  <a:pt x="65227" y="32391"/>
                </a:cubicBezTo>
                <a:cubicBezTo>
                  <a:pt x="66076" y="13932"/>
                  <a:pt x="87941" y="16903"/>
                  <a:pt x="101031" y="14852"/>
                </a:cubicBezTo>
                <a:cubicBezTo>
                  <a:pt x="130749" y="10891"/>
                  <a:pt x="160256" y="6507"/>
                  <a:pt x="190116" y="3607"/>
                </a:cubicBezTo>
                <a:cubicBezTo>
                  <a:pt x="255638" y="-3748"/>
                  <a:pt x="322434" y="637"/>
                  <a:pt x="387107" y="12306"/>
                </a:cubicBezTo>
                <a:cubicBezTo>
                  <a:pt x="422982" y="13508"/>
                  <a:pt x="459281" y="15276"/>
                  <a:pt x="494873" y="16903"/>
                </a:cubicBezTo>
                <a:cubicBezTo>
                  <a:pt x="511430" y="16974"/>
                  <a:pt x="527917" y="19520"/>
                  <a:pt x="544474" y="18529"/>
                </a:cubicBezTo>
                <a:cubicBezTo>
                  <a:pt x="564004" y="17822"/>
                  <a:pt x="580207" y="12377"/>
                  <a:pt x="598958" y="9760"/>
                </a:cubicBezTo>
                <a:cubicBezTo>
                  <a:pt x="632356" y="4456"/>
                  <a:pt x="666250" y="3324"/>
                  <a:pt x="700001" y="5729"/>
                </a:cubicBezTo>
                <a:cubicBezTo>
                  <a:pt x="718894" y="6719"/>
                  <a:pt x="737928" y="8345"/>
                  <a:pt x="756820" y="5729"/>
                </a:cubicBezTo>
                <a:cubicBezTo>
                  <a:pt x="766090" y="4597"/>
                  <a:pt x="768637" y="18883"/>
                  <a:pt x="758802" y="20368"/>
                </a:cubicBezTo>
                <a:cubicBezTo>
                  <a:pt x="702761" y="26238"/>
                  <a:pt x="645517" y="19025"/>
                  <a:pt x="589972" y="31896"/>
                </a:cubicBezTo>
                <a:cubicBezTo>
                  <a:pt x="545819" y="44485"/>
                  <a:pt x="499684" y="38473"/>
                  <a:pt x="454469" y="37978"/>
                </a:cubicBezTo>
                <a:cubicBezTo>
                  <a:pt x="429421" y="37837"/>
                  <a:pt x="404443" y="38898"/>
                  <a:pt x="379465" y="35998"/>
                </a:cubicBezTo>
                <a:cubicBezTo>
                  <a:pt x="360714" y="32603"/>
                  <a:pt x="343874" y="29633"/>
                  <a:pt x="325052" y="28431"/>
                </a:cubicBezTo>
                <a:cubicBezTo>
                  <a:pt x="258539" y="23621"/>
                  <a:pt x="191956" y="30057"/>
                  <a:pt x="126079" y="39322"/>
                </a:cubicBezTo>
                <a:cubicBezTo>
                  <a:pt x="148934" y="53749"/>
                  <a:pt x="175257" y="60327"/>
                  <a:pt x="199810" y="71147"/>
                </a:cubicBezTo>
                <a:cubicBezTo>
                  <a:pt x="219056" y="79705"/>
                  <a:pt x="238656" y="87555"/>
                  <a:pt x="258044" y="94415"/>
                </a:cubicBezTo>
                <a:cubicBezTo>
                  <a:pt x="283375" y="105165"/>
                  <a:pt x="311820" y="105306"/>
                  <a:pt x="337081" y="115137"/>
                </a:cubicBezTo>
                <a:cubicBezTo>
                  <a:pt x="348261" y="121785"/>
                  <a:pt x="346280" y="138900"/>
                  <a:pt x="334109" y="143002"/>
                </a:cubicBezTo>
                <a:cubicBezTo>
                  <a:pt x="316986" y="151347"/>
                  <a:pt x="296607" y="161036"/>
                  <a:pt x="280545" y="169240"/>
                </a:cubicBezTo>
                <a:cubicBezTo>
                  <a:pt x="249907" y="184375"/>
                  <a:pt x="221886" y="199085"/>
                  <a:pt x="191602" y="213583"/>
                </a:cubicBezTo>
                <a:cubicBezTo>
                  <a:pt x="163157" y="227374"/>
                  <a:pt x="132235" y="237346"/>
                  <a:pt x="107116" y="257078"/>
                </a:cubicBezTo>
                <a:cubicBezTo>
                  <a:pt x="133297" y="281831"/>
                  <a:pt x="166129" y="297390"/>
                  <a:pt x="196767" y="315566"/>
                </a:cubicBezTo>
                <a:cubicBezTo>
                  <a:pt x="238656" y="343643"/>
                  <a:pt x="282668" y="368749"/>
                  <a:pt x="323779" y="397746"/>
                </a:cubicBezTo>
                <a:cubicBezTo>
                  <a:pt x="347483" y="415356"/>
                  <a:pt x="344794" y="434310"/>
                  <a:pt x="318259" y="446615"/>
                </a:cubicBezTo>
                <a:cubicBezTo>
                  <a:pt x="294485" y="460477"/>
                  <a:pt x="269011" y="470873"/>
                  <a:pt x="244104" y="482543"/>
                </a:cubicBezTo>
                <a:cubicBezTo>
                  <a:pt x="187215" y="509559"/>
                  <a:pt x="131032" y="539050"/>
                  <a:pt x="79308" y="575119"/>
                </a:cubicBezTo>
                <a:cubicBezTo>
                  <a:pt x="106975" y="589617"/>
                  <a:pt x="134075" y="604469"/>
                  <a:pt x="162945" y="616138"/>
                </a:cubicBezTo>
                <a:cubicBezTo>
                  <a:pt x="189479" y="625757"/>
                  <a:pt x="221320" y="630212"/>
                  <a:pt x="247784" y="635941"/>
                </a:cubicBezTo>
                <a:cubicBezTo>
                  <a:pt x="267455" y="641316"/>
                  <a:pt x="323212" y="645276"/>
                  <a:pt x="301419" y="677031"/>
                </a:cubicBezTo>
                <a:cubicBezTo>
                  <a:pt x="284791" y="688063"/>
                  <a:pt x="264837" y="694075"/>
                  <a:pt x="246864" y="703057"/>
                </a:cubicBezTo>
                <a:cubicBezTo>
                  <a:pt x="190753" y="730073"/>
                  <a:pt x="131245" y="750158"/>
                  <a:pt x="77044" y="781064"/>
                </a:cubicBezTo>
                <a:cubicBezTo>
                  <a:pt x="120489" y="801715"/>
                  <a:pt x="161812" y="825902"/>
                  <a:pt x="207169" y="842169"/>
                </a:cubicBezTo>
                <a:cubicBezTo>
                  <a:pt x="230943" y="853838"/>
                  <a:pt x="361422" y="876823"/>
                  <a:pt x="326680" y="916852"/>
                </a:cubicBezTo>
                <a:cubicBezTo>
                  <a:pt x="260733" y="959144"/>
                  <a:pt x="189408" y="993162"/>
                  <a:pt x="123744" y="1036162"/>
                </a:cubicBezTo>
                <a:cubicBezTo>
                  <a:pt x="105630" y="1047619"/>
                  <a:pt x="87091" y="1058369"/>
                  <a:pt x="69048" y="1069967"/>
                </a:cubicBezTo>
                <a:cubicBezTo>
                  <a:pt x="54189" y="1080151"/>
                  <a:pt x="39896" y="1091113"/>
                  <a:pt x="25390" y="1101793"/>
                </a:cubicBezTo>
                <a:cubicBezTo>
                  <a:pt x="18597" y="1107026"/>
                  <a:pt x="8620" y="1106036"/>
                  <a:pt x="3243" y="10990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5"/>
          <p:cNvSpPr/>
          <p:nvPr/>
        </p:nvSpPr>
        <p:spPr>
          <a:xfrm rot="-1138733">
            <a:off x="4209206" y="504194"/>
            <a:ext cx="1704622" cy="608242"/>
          </a:xfrm>
          <a:custGeom>
            <a:rect b="b" l="l" r="r" t="t"/>
            <a:pathLst>
              <a:path extrusionOk="0" h="1215315" w="3411548">
                <a:moveTo>
                  <a:pt x="3381406" y="321703"/>
                </a:moveTo>
                <a:cubicBezTo>
                  <a:pt x="3372773" y="316611"/>
                  <a:pt x="3363857" y="311944"/>
                  <a:pt x="3354942" y="307276"/>
                </a:cubicBezTo>
                <a:cubicBezTo>
                  <a:pt x="3343833" y="301830"/>
                  <a:pt x="3332653" y="296667"/>
                  <a:pt x="3321473" y="291505"/>
                </a:cubicBezTo>
                <a:cubicBezTo>
                  <a:pt x="3309586" y="285918"/>
                  <a:pt x="3297698" y="280189"/>
                  <a:pt x="3285952" y="274460"/>
                </a:cubicBezTo>
                <a:cubicBezTo>
                  <a:pt x="3262602" y="263074"/>
                  <a:pt x="3239393" y="251405"/>
                  <a:pt x="3218024" y="240655"/>
                </a:cubicBezTo>
                <a:cubicBezTo>
                  <a:pt x="3206986" y="235139"/>
                  <a:pt x="3195806" y="229834"/>
                  <a:pt x="3184485" y="224954"/>
                </a:cubicBezTo>
                <a:cubicBezTo>
                  <a:pt x="3178470" y="222408"/>
                  <a:pt x="3172243" y="220075"/>
                  <a:pt x="3166441" y="217033"/>
                </a:cubicBezTo>
                <a:cubicBezTo>
                  <a:pt x="3162833" y="215124"/>
                  <a:pt x="3159224" y="213144"/>
                  <a:pt x="3156677" y="209820"/>
                </a:cubicBezTo>
                <a:cubicBezTo>
                  <a:pt x="3154766" y="207344"/>
                  <a:pt x="3153846" y="204515"/>
                  <a:pt x="3153351" y="201404"/>
                </a:cubicBezTo>
                <a:cubicBezTo>
                  <a:pt x="3152502" y="195463"/>
                  <a:pt x="3155403" y="189593"/>
                  <a:pt x="3159931" y="185915"/>
                </a:cubicBezTo>
                <a:cubicBezTo>
                  <a:pt x="3163469" y="183086"/>
                  <a:pt x="3167432" y="180682"/>
                  <a:pt x="3171182" y="178136"/>
                </a:cubicBezTo>
                <a:cubicBezTo>
                  <a:pt x="3181725" y="171134"/>
                  <a:pt x="3192410" y="164345"/>
                  <a:pt x="3203023" y="157414"/>
                </a:cubicBezTo>
                <a:cubicBezTo>
                  <a:pt x="3222694" y="143977"/>
                  <a:pt x="3241658" y="129549"/>
                  <a:pt x="3260762" y="115334"/>
                </a:cubicBezTo>
                <a:cubicBezTo>
                  <a:pt x="3269890" y="108474"/>
                  <a:pt x="3279089" y="101614"/>
                  <a:pt x="3288358" y="94824"/>
                </a:cubicBezTo>
                <a:cubicBezTo>
                  <a:pt x="3298830" y="87257"/>
                  <a:pt x="3309444" y="79831"/>
                  <a:pt x="3320129" y="72405"/>
                </a:cubicBezTo>
                <a:cubicBezTo>
                  <a:pt x="3330247" y="65333"/>
                  <a:pt x="3340295" y="58119"/>
                  <a:pt x="3350272" y="50764"/>
                </a:cubicBezTo>
                <a:cubicBezTo>
                  <a:pt x="3360390" y="43196"/>
                  <a:pt x="3370013" y="34851"/>
                  <a:pt x="3379566" y="26435"/>
                </a:cubicBezTo>
                <a:cubicBezTo>
                  <a:pt x="3388198" y="18868"/>
                  <a:pt x="3396972" y="11371"/>
                  <a:pt x="3406171" y="4440"/>
                </a:cubicBezTo>
                <a:cubicBezTo>
                  <a:pt x="3407940" y="3097"/>
                  <a:pt x="3409709" y="1753"/>
                  <a:pt x="3411548" y="409"/>
                </a:cubicBezTo>
                <a:cubicBezTo>
                  <a:pt x="3408294" y="551"/>
                  <a:pt x="3405109" y="692"/>
                  <a:pt x="3401925" y="763"/>
                </a:cubicBezTo>
                <a:cubicBezTo>
                  <a:pt x="3385226" y="1187"/>
                  <a:pt x="3368457" y="1046"/>
                  <a:pt x="3351687" y="1187"/>
                </a:cubicBezTo>
                <a:cubicBezTo>
                  <a:pt x="3333856" y="1399"/>
                  <a:pt x="3315954" y="1682"/>
                  <a:pt x="3298123" y="1753"/>
                </a:cubicBezTo>
                <a:cubicBezTo>
                  <a:pt x="3280645" y="1824"/>
                  <a:pt x="3263097" y="1753"/>
                  <a:pt x="3245549" y="1611"/>
                </a:cubicBezTo>
                <a:cubicBezTo>
                  <a:pt x="3209887" y="1329"/>
                  <a:pt x="3174225" y="197"/>
                  <a:pt x="3138562" y="55"/>
                </a:cubicBezTo>
                <a:cubicBezTo>
                  <a:pt x="3099504" y="-86"/>
                  <a:pt x="3060516" y="55"/>
                  <a:pt x="3021457" y="338"/>
                </a:cubicBezTo>
                <a:cubicBezTo>
                  <a:pt x="2983318" y="621"/>
                  <a:pt x="2945179" y="1611"/>
                  <a:pt x="2907041" y="2460"/>
                </a:cubicBezTo>
                <a:cubicBezTo>
                  <a:pt x="2869326" y="3238"/>
                  <a:pt x="2831612" y="3804"/>
                  <a:pt x="2793827" y="3945"/>
                </a:cubicBezTo>
                <a:cubicBezTo>
                  <a:pt x="2765241" y="4087"/>
                  <a:pt x="2736725" y="4016"/>
                  <a:pt x="2708139" y="4016"/>
                </a:cubicBezTo>
                <a:cubicBezTo>
                  <a:pt x="2662995" y="4016"/>
                  <a:pt x="2617851" y="4016"/>
                  <a:pt x="2572707" y="4511"/>
                </a:cubicBezTo>
                <a:cubicBezTo>
                  <a:pt x="2533153" y="5006"/>
                  <a:pt x="2493599" y="5572"/>
                  <a:pt x="2454116" y="6491"/>
                </a:cubicBezTo>
                <a:cubicBezTo>
                  <a:pt x="2415835" y="7411"/>
                  <a:pt x="2377626" y="8542"/>
                  <a:pt x="2339346" y="9532"/>
                </a:cubicBezTo>
                <a:cubicBezTo>
                  <a:pt x="2263351" y="11513"/>
                  <a:pt x="2187357" y="12573"/>
                  <a:pt x="2111362" y="13776"/>
                </a:cubicBezTo>
                <a:cubicBezTo>
                  <a:pt x="2038056" y="14907"/>
                  <a:pt x="1964821" y="17312"/>
                  <a:pt x="1891586" y="20777"/>
                </a:cubicBezTo>
                <a:cubicBezTo>
                  <a:pt x="1813469" y="24455"/>
                  <a:pt x="1735422" y="28557"/>
                  <a:pt x="1657305" y="32234"/>
                </a:cubicBezTo>
                <a:cubicBezTo>
                  <a:pt x="1621572" y="34002"/>
                  <a:pt x="1585839" y="35417"/>
                  <a:pt x="1550176" y="36831"/>
                </a:cubicBezTo>
                <a:cubicBezTo>
                  <a:pt x="1509490" y="38458"/>
                  <a:pt x="1468733" y="40297"/>
                  <a:pt x="1428047" y="42277"/>
                </a:cubicBezTo>
                <a:cubicBezTo>
                  <a:pt x="1392810" y="43974"/>
                  <a:pt x="1357572" y="45884"/>
                  <a:pt x="1322334" y="47581"/>
                </a:cubicBezTo>
                <a:cubicBezTo>
                  <a:pt x="1282143" y="49491"/>
                  <a:pt x="1241953" y="51259"/>
                  <a:pt x="1201691" y="52956"/>
                </a:cubicBezTo>
                <a:cubicBezTo>
                  <a:pt x="1128385" y="55997"/>
                  <a:pt x="1055079" y="59180"/>
                  <a:pt x="981774" y="62433"/>
                </a:cubicBezTo>
                <a:cubicBezTo>
                  <a:pt x="942290" y="64201"/>
                  <a:pt x="902807" y="65757"/>
                  <a:pt x="863324" y="67030"/>
                </a:cubicBezTo>
                <a:cubicBezTo>
                  <a:pt x="827662" y="68162"/>
                  <a:pt x="791999" y="69223"/>
                  <a:pt x="756337" y="70425"/>
                </a:cubicBezTo>
                <a:cubicBezTo>
                  <a:pt x="718623" y="71769"/>
                  <a:pt x="680909" y="72900"/>
                  <a:pt x="643194" y="74385"/>
                </a:cubicBezTo>
                <a:cubicBezTo>
                  <a:pt x="605834" y="75870"/>
                  <a:pt x="568544" y="77497"/>
                  <a:pt x="531184" y="79194"/>
                </a:cubicBezTo>
                <a:cubicBezTo>
                  <a:pt x="524179" y="79477"/>
                  <a:pt x="517244" y="79760"/>
                  <a:pt x="510239" y="80043"/>
                </a:cubicBezTo>
                <a:cubicBezTo>
                  <a:pt x="469412" y="89025"/>
                  <a:pt x="426957" y="83933"/>
                  <a:pt x="385351" y="83438"/>
                </a:cubicBezTo>
                <a:cubicBezTo>
                  <a:pt x="360302" y="83296"/>
                  <a:pt x="335254" y="84357"/>
                  <a:pt x="310347" y="81458"/>
                </a:cubicBezTo>
                <a:cubicBezTo>
                  <a:pt x="291596" y="78063"/>
                  <a:pt x="274755" y="75093"/>
                  <a:pt x="255933" y="73890"/>
                </a:cubicBezTo>
                <a:cubicBezTo>
                  <a:pt x="189420" y="69081"/>
                  <a:pt x="122837" y="75517"/>
                  <a:pt x="56961" y="84782"/>
                </a:cubicBezTo>
                <a:cubicBezTo>
                  <a:pt x="79816" y="99209"/>
                  <a:pt x="106138" y="105786"/>
                  <a:pt x="130691" y="116607"/>
                </a:cubicBezTo>
                <a:cubicBezTo>
                  <a:pt x="149937" y="125235"/>
                  <a:pt x="169467" y="133015"/>
                  <a:pt x="188925" y="139945"/>
                </a:cubicBezTo>
                <a:cubicBezTo>
                  <a:pt x="214257" y="150695"/>
                  <a:pt x="242702" y="150837"/>
                  <a:pt x="267962" y="160667"/>
                </a:cubicBezTo>
                <a:cubicBezTo>
                  <a:pt x="279142" y="167315"/>
                  <a:pt x="277161" y="184501"/>
                  <a:pt x="264990" y="188532"/>
                </a:cubicBezTo>
                <a:cubicBezTo>
                  <a:pt x="247867" y="196877"/>
                  <a:pt x="227488" y="206566"/>
                  <a:pt x="211426" y="214770"/>
                </a:cubicBezTo>
                <a:cubicBezTo>
                  <a:pt x="180788" y="229905"/>
                  <a:pt x="152768" y="244686"/>
                  <a:pt x="122483" y="259114"/>
                </a:cubicBezTo>
                <a:cubicBezTo>
                  <a:pt x="94038" y="272905"/>
                  <a:pt x="63117" y="282877"/>
                  <a:pt x="37997" y="302608"/>
                </a:cubicBezTo>
                <a:cubicBezTo>
                  <a:pt x="64178" y="327432"/>
                  <a:pt x="97081" y="342920"/>
                  <a:pt x="127719" y="361167"/>
                </a:cubicBezTo>
                <a:cubicBezTo>
                  <a:pt x="169608" y="389244"/>
                  <a:pt x="213620" y="414350"/>
                  <a:pt x="254730" y="443347"/>
                </a:cubicBezTo>
                <a:cubicBezTo>
                  <a:pt x="278435" y="460957"/>
                  <a:pt x="275746" y="479911"/>
                  <a:pt x="249211" y="492216"/>
                </a:cubicBezTo>
                <a:cubicBezTo>
                  <a:pt x="225436" y="506078"/>
                  <a:pt x="199963" y="516545"/>
                  <a:pt x="175056" y="528144"/>
                </a:cubicBezTo>
                <a:cubicBezTo>
                  <a:pt x="118167" y="555231"/>
                  <a:pt x="61984" y="584651"/>
                  <a:pt x="10260" y="620720"/>
                </a:cubicBezTo>
                <a:cubicBezTo>
                  <a:pt x="37927" y="635218"/>
                  <a:pt x="65027" y="650070"/>
                  <a:pt x="93896" y="661739"/>
                </a:cubicBezTo>
                <a:cubicBezTo>
                  <a:pt x="120431" y="671358"/>
                  <a:pt x="152272" y="675813"/>
                  <a:pt x="178807" y="681542"/>
                </a:cubicBezTo>
                <a:cubicBezTo>
                  <a:pt x="198477" y="686917"/>
                  <a:pt x="254235" y="690948"/>
                  <a:pt x="232442" y="722632"/>
                </a:cubicBezTo>
                <a:cubicBezTo>
                  <a:pt x="215813" y="733664"/>
                  <a:pt x="195859" y="739676"/>
                  <a:pt x="177887" y="748658"/>
                </a:cubicBezTo>
                <a:cubicBezTo>
                  <a:pt x="121775" y="775745"/>
                  <a:pt x="62267" y="795759"/>
                  <a:pt x="8066" y="826665"/>
                </a:cubicBezTo>
                <a:cubicBezTo>
                  <a:pt x="51512" y="847316"/>
                  <a:pt x="92835" y="871503"/>
                  <a:pt x="138121" y="887699"/>
                </a:cubicBezTo>
                <a:cubicBezTo>
                  <a:pt x="161895" y="899368"/>
                  <a:pt x="292445" y="922424"/>
                  <a:pt x="257702" y="962382"/>
                </a:cubicBezTo>
                <a:cubicBezTo>
                  <a:pt x="191755" y="1004675"/>
                  <a:pt x="120431" y="1038692"/>
                  <a:pt x="54767" y="1081692"/>
                </a:cubicBezTo>
                <a:cubicBezTo>
                  <a:pt x="36653" y="1093149"/>
                  <a:pt x="18114" y="1103970"/>
                  <a:pt x="71" y="1115498"/>
                </a:cubicBezTo>
                <a:cubicBezTo>
                  <a:pt x="71" y="1115498"/>
                  <a:pt x="0" y="1115498"/>
                  <a:pt x="0" y="1115568"/>
                </a:cubicBezTo>
                <a:cubicBezTo>
                  <a:pt x="778" y="1115568"/>
                  <a:pt x="1486" y="1115498"/>
                  <a:pt x="2194" y="1115427"/>
                </a:cubicBezTo>
                <a:cubicBezTo>
                  <a:pt x="37148" y="1112881"/>
                  <a:pt x="72103" y="1110264"/>
                  <a:pt x="107128" y="1109769"/>
                </a:cubicBezTo>
                <a:cubicBezTo>
                  <a:pt x="143569" y="1109274"/>
                  <a:pt x="179939" y="1109486"/>
                  <a:pt x="216379" y="1108850"/>
                </a:cubicBezTo>
                <a:cubicBezTo>
                  <a:pt x="289756" y="1107506"/>
                  <a:pt x="362991" y="1103545"/>
                  <a:pt x="436367" y="1103404"/>
                </a:cubicBezTo>
                <a:cubicBezTo>
                  <a:pt x="475426" y="1103333"/>
                  <a:pt x="514485" y="1103262"/>
                  <a:pt x="553543" y="1102626"/>
                </a:cubicBezTo>
                <a:cubicBezTo>
                  <a:pt x="590550" y="1102060"/>
                  <a:pt x="627557" y="1100504"/>
                  <a:pt x="664563" y="1099161"/>
                </a:cubicBezTo>
                <a:cubicBezTo>
                  <a:pt x="701641" y="1097817"/>
                  <a:pt x="738789" y="1097463"/>
                  <a:pt x="775867" y="1097958"/>
                </a:cubicBezTo>
                <a:cubicBezTo>
                  <a:pt x="813439" y="1098383"/>
                  <a:pt x="851083" y="1099090"/>
                  <a:pt x="888656" y="1100434"/>
                </a:cubicBezTo>
                <a:cubicBezTo>
                  <a:pt x="928068" y="1101848"/>
                  <a:pt x="967480" y="1103262"/>
                  <a:pt x="1006822" y="1104253"/>
                </a:cubicBezTo>
                <a:cubicBezTo>
                  <a:pt x="1044819" y="1105243"/>
                  <a:pt x="1082746" y="1105738"/>
                  <a:pt x="1120673" y="1106940"/>
                </a:cubicBezTo>
                <a:cubicBezTo>
                  <a:pt x="1158387" y="1108072"/>
                  <a:pt x="1196101" y="1110406"/>
                  <a:pt x="1233745" y="1113517"/>
                </a:cubicBezTo>
                <a:cubicBezTo>
                  <a:pt x="1272379" y="1116771"/>
                  <a:pt x="1310942" y="1121085"/>
                  <a:pt x="1349505" y="1124974"/>
                </a:cubicBezTo>
                <a:cubicBezTo>
                  <a:pt x="1422599" y="1132400"/>
                  <a:pt x="1495905" y="1137563"/>
                  <a:pt x="1569140" y="1142938"/>
                </a:cubicBezTo>
                <a:cubicBezTo>
                  <a:pt x="1644781" y="1148454"/>
                  <a:pt x="1720492" y="1153829"/>
                  <a:pt x="1795991" y="1160690"/>
                </a:cubicBezTo>
                <a:cubicBezTo>
                  <a:pt x="1825427" y="1163377"/>
                  <a:pt x="1854862" y="1166206"/>
                  <a:pt x="1884369" y="1168681"/>
                </a:cubicBezTo>
                <a:cubicBezTo>
                  <a:pt x="1899369" y="1169954"/>
                  <a:pt x="1914299" y="1171227"/>
                  <a:pt x="1929300" y="1172500"/>
                </a:cubicBezTo>
                <a:cubicBezTo>
                  <a:pt x="1944159" y="1173773"/>
                  <a:pt x="1959090" y="1174622"/>
                  <a:pt x="1973878" y="1175683"/>
                </a:cubicBezTo>
                <a:cubicBezTo>
                  <a:pt x="1991072" y="1176673"/>
                  <a:pt x="2008196" y="1177734"/>
                  <a:pt x="2025390" y="1178441"/>
                </a:cubicBezTo>
                <a:cubicBezTo>
                  <a:pt x="2045698" y="1179290"/>
                  <a:pt x="2065935" y="1180068"/>
                  <a:pt x="2086172" y="1180633"/>
                </a:cubicBezTo>
                <a:cubicBezTo>
                  <a:pt x="2122612" y="1181694"/>
                  <a:pt x="2159053" y="1182331"/>
                  <a:pt x="2195494" y="1183179"/>
                </a:cubicBezTo>
                <a:cubicBezTo>
                  <a:pt x="2235189" y="1184170"/>
                  <a:pt x="2274885" y="1185301"/>
                  <a:pt x="2314651" y="1186998"/>
                </a:cubicBezTo>
                <a:cubicBezTo>
                  <a:pt x="2350384" y="1188484"/>
                  <a:pt x="2386117" y="1190535"/>
                  <a:pt x="2421779" y="1192798"/>
                </a:cubicBezTo>
                <a:cubicBezTo>
                  <a:pt x="2461546" y="1195273"/>
                  <a:pt x="2501382" y="1197678"/>
                  <a:pt x="2541149" y="1199870"/>
                </a:cubicBezTo>
                <a:cubicBezTo>
                  <a:pt x="2578155" y="1201921"/>
                  <a:pt x="2615162" y="1203477"/>
                  <a:pt x="2652169" y="1205033"/>
                </a:cubicBezTo>
                <a:cubicBezTo>
                  <a:pt x="2688326" y="1206518"/>
                  <a:pt x="2724413" y="1207862"/>
                  <a:pt x="2760500" y="1209347"/>
                </a:cubicBezTo>
                <a:cubicBezTo>
                  <a:pt x="2798992" y="1210903"/>
                  <a:pt x="2837485" y="1212671"/>
                  <a:pt x="2875978" y="1213802"/>
                </a:cubicBezTo>
                <a:cubicBezTo>
                  <a:pt x="2951760" y="1216066"/>
                  <a:pt x="3027542" y="1215429"/>
                  <a:pt x="3103325" y="1214227"/>
                </a:cubicBezTo>
                <a:cubicBezTo>
                  <a:pt x="3123066" y="1213944"/>
                  <a:pt x="3142737" y="1213237"/>
                  <a:pt x="3162408" y="1212742"/>
                </a:cubicBezTo>
                <a:cubicBezTo>
                  <a:pt x="3181018" y="1212247"/>
                  <a:pt x="3199556" y="1211893"/>
                  <a:pt x="3218166" y="1211610"/>
                </a:cubicBezTo>
                <a:cubicBezTo>
                  <a:pt x="3235855" y="1211327"/>
                  <a:pt x="3253616" y="1211398"/>
                  <a:pt x="3271305" y="1211469"/>
                </a:cubicBezTo>
                <a:cubicBezTo>
                  <a:pt x="3290481" y="1211539"/>
                  <a:pt x="3309727" y="1211610"/>
                  <a:pt x="3328903" y="1211752"/>
                </a:cubicBezTo>
                <a:cubicBezTo>
                  <a:pt x="3328973" y="1211752"/>
                  <a:pt x="3329044" y="1211752"/>
                  <a:pt x="3329115" y="1211752"/>
                </a:cubicBezTo>
                <a:cubicBezTo>
                  <a:pt x="3325011" y="1209842"/>
                  <a:pt x="3320978" y="1207932"/>
                  <a:pt x="3316874" y="1206023"/>
                </a:cubicBezTo>
                <a:cubicBezTo>
                  <a:pt x="3312911" y="1204184"/>
                  <a:pt x="3308878" y="1202558"/>
                  <a:pt x="3304845" y="1200860"/>
                </a:cubicBezTo>
                <a:cubicBezTo>
                  <a:pt x="3296849" y="1197465"/>
                  <a:pt x="3288712" y="1194212"/>
                  <a:pt x="3280575" y="1191100"/>
                </a:cubicBezTo>
                <a:cubicBezTo>
                  <a:pt x="3261965" y="1184028"/>
                  <a:pt x="3243356" y="1177027"/>
                  <a:pt x="3224817" y="1169671"/>
                </a:cubicBezTo>
                <a:cubicBezTo>
                  <a:pt x="3208896" y="1163377"/>
                  <a:pt x="3193188" y="1156588"/>
                  <a:pt x="3177621" y="1149657"/>
                </a:cubicBezTo>
                <a:cubicBezTo>
                  <a:pt x="3168635" y="1145696"/>
                  <a:pt x="3159648" y="1141665"/>
                  <a:pt x="3150733" y="1137634"/>
                </a:cubicBezTo>
                <a:cubicBezTo>
                  <a:pt x="3142454" y="1133886"/>
                  <a:pt x="3134246" y="1130067"/>
                  <a:pt x="3125897" y="1126601"/>
                </a:cubicBezTo>
                <a:cubicBezTo>
                  <a:pt x="3117476" y="1123065"/>
                  <a:pt x="3109056" y="1119670"/>
                  <a:pt x="3100494" y="1116488"/>
                </a:cubicBezTo>
                <a:cubicBezTo>
                  <a:pt x="3091862" y="1113234"/>
                  <a:pt x="3083158" y="1110335"/>
                  <a:pt x="3074455" y="1107223"/>
                </a:cubicBezTo>
                <a:cubicBezTo>
                  <a:pt x="3070281" y="1105738"/>
                  <a:pt x="3066247" y="1103899"/>
                  <a:pt x="3062214" y="1101989"/>
                </a:cubicBezTo>
                <a:cubicBezTo>
                  <a:pt x="3059950" y="1100858"/>
                  <a:pt x="3057615" y="1099726"/>
                  <a:pt x="3055634" y="1098171"/>
                </a:cubicBezTo>
                <a:cubicBezTo>
                  <a:pt x="3053228" y="1096402"/>
                  <a:pt x="3050822" y="1094776"/>
                  <a:pt x="3048982" y="1092442"/>
                </a:cubicBezTo>
                <a:cubicBezTo>
                  <a:pt x="3047496" y="1090532"/>
                  <a:pt x="3045940" y="1088764"/>
                  <a:pt x="3045020" y="1086572"/>
                </a:cubicBezTo>
                <a:cubicBezTo>
                  <a:pt x="3043463" y="1082824"/>
                  <a:pt x="3042968" y="1078227"/>
                  <a:pt x="3044029" y="1074266"/>
                </a:cubicBezTo>
                <a:cubicBezTo>
                  <a:pt x="3045232" y="1069952"/>
                  <a:pt x="3048345" y="1065638"/>
                  <a:pt x="3052237" y="1063375"/>
                </a:cubicBezTo>
                <a:cubicBezTo>
                  <a:pt x="3054643" y="1061960"/>
                  <a:pt x="3056695" y="1061041"/>
                  <a:pt x="3059313" y="1060051"/>
                </a:cubicBezTo>
                <a:cubicBezTo>
                  <a:pt x="3061365" y="1059273"/>
                  <a:pt x="3063488" y="1058636"/>
                  <a:pt x="3065610" y="1058000"/>
                </a:cubicBezTo>
                <a:cubicBezTo>
                  <a:pt x="3069644" y="1056727"/>
                  <a:pt x="3073748" y="1055524"/>
                  <a:pt x="3077781" y="1054322"/>
                </a:cubicBezTo>
                <a:cubicBezTo>
                  <a:pt x="3086130" y="1051776"/>
                  <a:pt x="3094551" y="1049442"/>
                  <a:pt x="3102971" y="1047038"/>
                </a:cubicBezTo>
                <a:cubicBezTo>
                  <a:pt x="3121156" y="1041875"/>
                  <a:pt x="3139341" y="1036783"/>
                  <a:pt x="3157526" y="1031549"/>
                </a:cubicBezTo>
                <a:cubicBezTo>
                  <a:pt x="3193400" y="1021153"/>
                  <a:pt x="3229062" y="1009979"/>
                  <a:pt x="3264512" y="997956"/>
                </a:cubicBezTo>
                <a:cubicBezTo>
                  <a:pt x="3270598" y="995834"/>
                  <a:pt x="3276612" y="993713"/>
                  <a:pt x="3282627" y="991379"/>
                </a:cubicBezTo>
                <a:cubicBezTo>
                  <a:pt x="3288217" y="989257"/>
                  <a:pt x="3293807" y="986994"/>
                  <a:pt x="3299255" y="984448"/>
                </a:cubicBezTo>
                <a:cubicBezTo>
                  <a:pt x="3293736" y="978790"/>
                  <a:pt x="3287933" y="973344"/>
                  <a:pt x="3282131" y="968040"/>
                </a:cubicBezTo>
                <a:cubicBezTo>
                  <a:pt x="3277390" y="964080"/>
                  <a:pt x="3272650" y="960048"/>
                  <a:pt x="3267697" y="956371"/>
                </a:cubicBezTo>
                <a:cubicBezTo>
                  <a:pt x="3264442" y="953966"/>
                  <a:pt x="3261258" y="951562"/>
                  <a:pt x="3258073" y="949157"/>
                </a:cubicBezTo>
                <a:cubicBezTo>
                  <a:pt x="3254889" y="946753"/>
                  <a:pt x="3251493" y="944631"/>
                  <a:pt x="3248167" y="942368"/>
                </a:cubicBezTo>
                <a:cubicBezTo>
                  <a:pt x="3218378" y="923202"/>
                  <a:pt x="3187669" y="905521"/>
                  <a:pt x="3157172" y="887628"/>
                </a:cubicBezTo>
                <a:cubicBezTo>
                  <a:pt x="3141676" y="878505"/>
                  <a:pt x="3126392" y="868816"/>
                  <a:pt x="3111108" y="859339"/>
                </a:cubicBezTo>
                <a:cubicBezTo>
                  <a:pt x="3096320" y="850145"/>
                  <a:pt x="3081531" y="841022"/>
                  <a:pt x="3067238" y="831121"/>
                </a:cubicBezTo>
                <a:cubicBezTo>
                  <a:pt x="3063983" y="828857"/>
                  <a:pt x="3060799" y="826594"/>
                  <a:pt x="3057615" y="824331"/>
                </a:cubicBezTo>
                <a:cubicBezTo>
                  <a:pt x="3055846" y="823058"/>
                  <a:pt x="3054077" y="821785"/>
                  <a:pt x="3052308" y="820583"/>
                </a:cubicBezTo>
                <a:cubicBezTo>
                  <a:pt x="3050751" y="819381"/>
                  <a:pt x="3049124" y="818249"/>
                  <a:pt x="3047496" y="817047"/>
                </a:cubicBezTo>
                <a:cubicBezTo>
                  <a:pt x="3046010" y="815845"/>
                  <a:pt x="3044666" y="814713"/>
                  <a:pt x="3043251" y="813440"/>
                </a:cubicBezTo>
                <a:cubicBezTo>
                  <a:pt x="3041836" y="811884"/>
                  <a:pt x="3040350" y="810399"/>
                  <a:pt x="3039217" y="808560"/>
                </a:cubicBezTo>
                <a:cubicBezTo>
                  <a:pt x="3038227" y="806933"/>
                  <a:pt x="3037378" y="805024"/>
                  <a:pt x="3036883" y="803114"/>
                </a:cubicBezTo>
                <a:cubicBezTo>
                  <a:pt x="3035609" y="798447"/>
                  <a:pt x="3036812" y="793920"/>
                  <a:pt x="3039147" y="789818"/>
                </a:cubicBezTo>
                <a:cubicBezTo>
                  <a:pt x="3043463" y="782534"/>
                  <a:pt x="3052591" y="780907"/>
                  <a:pt x="3060091" y="778786"/>
                </a:cubicBezTo>
                <a:cubicBezTo>
                  <a:pt x="3068724" y="776381"/>
                  <a:pt x="3077356" y="774047"/>
                  <a:pt x="3086060" y="771713"/>
                </a:cubicBezTo>
                <a:cubicBezTo>
                  <a:pt x="3104245" y="766834"/>
                  <a:pt x="3122288" y="761812"/>
                  <a:pt x="3140331" y="756508"/>
                </a:cubicBezTo>
                <a:cubicBezTo>
                  <a:pt x="3157313" y="751557"/>
                  <a:pt x="3174295" y="746677"/>
                  <a:pt x="3191136" y="741373"/>
                </a:cubicBezTo>
                <a:cubicBezTo>
                  <a:pt x="3219298" y="732533"/>
                  <a:pt x="3247177" y="723197"/>
                  <a:pt x="3275338" y="714428"/>
                </a:cubicBezTo>
                <a:cubicBezTo>
                  <a:pt x="3289420" y="710043"/>
                  <a:pt x="3303571" y="705729"/>
                  <a:pt x="3317652" y="701273"/>
                </a:cubicBezTo>
                <a:cubicBezTo>
                  <a:pt x="3331167" y="697030"/>
                  <a:pt x="3344823" y="692928"/>
                  <a:pt x="3357347" y="688685"/>
                </a:cubicBezTo>
                <a:cubicBezTo>
                  <a:pt x="3357631" y="688543"/>
                  <a:pt x="3357984" y="688472"/>
                  <a:pt x="3358267" y="688331"/>
                </a:cubicBezTo>
                <a:lnTo>
                  <a:pt x="3358267" y="688331"/>
                </a:lnTo>
                <a:cubicBezTo>
                  <a:pt x="3360319" y="687553"/>
                  <a:pt x="3362371" y="686846"/>
                  <a:pt x="3364423" y="685997"/>
                </a:cubicBezTo>
                <a:cubicBezTo>
                  <a:pt x="3361805" y="683451"/>
                  <a:pt x="3359116" y="681047"/>
                  <a:pt x="3356357" y="678642"/>
                </a:cubicBezTo>
                <a:cubicBezTo>
                  <a:pt x="3346734" y="670297"/>
                  <a:pt x="3337111" y="662093"/>
                  <a:pt x="3327346" y="653889"/>
                </a:cubicBezTo>
                <a:cubicBezTo>
                  <a:pt x="3316661" y="644836"/>
                  <a:pt x="3305552" y="636420"/>
                  <a:pt x="3295929" y="629277"/>
                </a:cubicBezTo>
                <a:cubicBezTo>
                  <a:pt x="3291896" y="626519"/>
                  <a:pt x="3287863" y="623832"/>
                  <a:pt x="3283830" y="621144"/>
                </a:cubicBezTo>
                <a:cubicBezTo>
                  <a:pt x="3280009" y="618598"/>
                  <a:pt x="3276046" y="616335"/>
                  <a:pt x="3272154" y="613931"/>
                </a:cubicBezTo>
                <a:cubicBezTo>
                  <a:pt x="3264725" y="609404"/>
                  <a:pt x="3257012" y="605161"/>
                  <a:pt x="3249299" y="600988"/>
                </a:cubicBezTo>
                <a:cubicBezTo>
                  <a:pt x="3233520" y="592431"/>
                  <a:pt x="3217741" y="584015"/>
                  <a:pt x="3202174" y="575104"/>
                </a:cubicBezTo>
                <a:cubicBezTo>
                  <a:pt x="3186183" y="565980"/>
                  <a:pt x="3170262" y="556928"/>
                  <a:pt x="3154625" y="547310"/>
                </a:cubicBezTo>
                <a:cubicBezTo>
                  <a:pt x="3139482" y="537974"/>
                  <a:pt x="3124481" y="528285"/>
                  <a:pt x="3109268" y="519020"/>
                </a:cubicBezTo>
                <a:cubicBezTo>
                  <a:pt x="3101697" y="514423"/>
                  <a:pt x="3092782" y="508200"/>
                  <a:pt x="3092782" y="498228"/>
                </a:cubicBezTo>
                <a:cubicBezTo>
                  <a:pt x="3092782" y="494338"/>
                  <a:pt x="3093914" y="490307"/>
                  <a:pt x="3096320" y="487266"/>
                </a:cubicBezTo>
                <a:cubicBezTo>
                  <a:pt x="3099008" y="483800"/>
                  <a:pt x="3102971" y="481679"/>
                  <a:pt x="3106721" y="479557"/>
                </a:cubicBezTo>
                <a:cubicBezTo>
                  <a:pt x="3121934" y="470929"/>
                  <a:pt x="3137855" y="463574"/>
                  <a:pt x="3153705" y="456360"/>
                </a:cubicBezTo>
                <a:cubicBezTo>
                  <a:pt x="3171748" y="448156"/>
                  <a:pt x="3190145" y="440659"/>
                  <a:pt x="3208472" y="433021"/>
                </a:cubicBezTo>
                <a:cubicBezTo>
                  <a:pt x="3224463" y="426373"/>
                  <a:pt x="3240455" y="419725"/>
                  <a:pt x="3256446" y="413219"/>
                </a:cubicBezTo>
                <a:cubicBezTo>
                  <a:pt x="3274419" y="405864"/>
                  <a:pt x="3292179" y="398367"/>
                  <a:pt x="3309939" y="390658"/>
                </a:cubicBezTo>
                <a:cubicBezTo>
                  <a:pt x="3328124" y="382737"/>
                  <a:pt x="3346168" y="374392"/>
                  <a:pt x="3362867" y="366542"/>
                </a:cubicBezTo>
                <a:cubicBezTo>
                  <a:pt x="3370509" y="362652"/>
                  <a:pt x="3378080" y="358762"/>
                  <a:pt x="3385651" y="354660"/>
                </a:cubicBezTo>
                <a:cubicBezTo>
                  <a:pt x="3394001" y="350134"/>
                  <a:pt x="3402350" y="345466"/>
                  <a:pt x="3410416" y="340374"/>
                </a:cubicBezTo>
                <a:cubicBezTo>
                  <a:pt x="3408647" y="339101"/>
                  <a:pt x="3406808" y="337828"/>
                  <a:pt x="3404968" y="336626"/>
                </a:cubicBezTo>
                <a:cubicBezTo>
                  <a:pt x="3397326" y="331463"/>
                  <a:pt x="3389401" y="326513"/>
                  <a:pt x="3381406" y="321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5"/>
          <p:cNvSpPr/>
          <p:nvPr/>
        </p:nvSpPr>
        <p:spPr>
          <a:xfrm rot="-1013502">
            <a:off x="7458050" y="4028634"/>
            <a:ext cx="1385239" cy="1352176"/>
          </a:xfrm>
          <a:custGeom>
            <a:rect b="b" l="l" r="r" t="t"/>
            <a:pathLst>
              <a:path extrusionOk="0" h="2705638" w="2775861">
                <a:moveTo>
                  <a:pt x="2739082" y="1115808"/>
                </a:moveTo>
                <a:cubicBezTo>
                  <a:pt x="2714822" y="1030823"/>
                  <a:pt x="2689008" y="945616"/>
                  <a:pt x="2652868" y="864852"/>
                </a:cubicBezTo>
                <a:cubicBezTo>
                  <a:pt x="2594855" y="737208"/>
                  <a:pt x="2521354" y="618007"/>
                  <a:pt x="2434751" y="507304"/>
                </a:cubicBezTo>
                <a:cubicBezTo>
                  <a:pt x="2339321" y="389325"/>
                  <a:pt x="2228680" y="277123"/>
                  <a:pt x="2096333" y="201136"/>
                </a:cubicBezTo>
                <a:cubicBezTo>
                  <a:pt x="2036322" y="163809"/>
                  <a:pt x="1972647" y="133537"/>
                  <a:pt x="1905752" y="110596"/>
                </a:cubicBezTo>
                <a:cubicBezTo>
                  <a:pt x="1866614" y="96988"/>
                  <a:pt x="1825533" y="90656"/>
                  <a:pt x="1785840" y="79047"/>
                </a:cubicBezTo>
                <a:cubicBezTo>
                  <a:pt x="1752753" y="69437"/>
                  <a:pt x="1721054" y="54940"/>
                  <a:pt x="1687024" y="48274"/>
                </a:cubicBezTo>
                <a:cubicBezTo>
                  <a:pt x="1643167" y="46608"/>
                  <a:pt x="1600421" y="30111"/>
                  <a:pt x="1558285" y="18391"/>
                </a:cubicBezTo>
                <a:cubicBezTo>
                  <a:pt x="1534969" y="12169"/>
                  <a:pt x="1510820" y="11170"/>
                  <a:pt x="1487227" y="6059"/>
                </a:cubicBezTo>
                <a:cubicBezTo>
                  <a:pt x="1486671" y="5948"/>
                  <a:pt x="1486116" y="5837"/>
                  <a:pt x="1485561" y="5726"/>
                </a:cubicBezTo>
                <a:lnTo>
                  <a:pt x="1483119" y="5171"/>
                </a:lnTo>
                <a:cubicBezTo>
                  <a:pt x="1480287" y="4337"/>
                  <a:pt x="1477345" y="4504"/>
                  <a:pt x="1474625" y="5282"/>
                </a:cubicBezTo>
                <a:cubicBezTo>
                  <a:pt x="1450476" y="-328"/>
                  <a:pt x="1424939" y="616"/>
                  <a:pt x="1400235" y="894"/>
                </a:cubicBezTo>
                <a:cubicBezTo>
                  <a:pt x="1378251" y="616"/>
                  <a:pt x="1356212" y="727"/>
                  <a:pt x="1334228" y="1394"/>
                </a:cubicBezTo>
                <a:cubicBezTo>
                  <a:pt x="1302085" y="-773"/>
                  <a:pt x="1269942" y="-662"/>
                  <a:pt x="1237855" y="3504"/>
                </a:cubicBezTo>
                <a:cubicBezTo>
                  <a:pt x="1192943" y="10614"/>
                  <a:pt x="1148809" y="21334"/>
                  <a:pt x="1104897" y="33221"/>
                </a:cubicBezTo>
                <a:cubicBezTo>
                  <a:pt x="1083857" y="37276"/>
                  <a:pt x="1062872" y="41831"/>
                  <a:pt x="1042221" y="47663"/>
                </a:cubicBezTo>
                <a:cubicBezTo>
                  <a:pt x="1017073" y="54495"/>
                  <a:pt x="992202" y="62827"/>
                  <a:pt x="967554" y="71770"/>
                </a:cubicBezTo>
                <a:cubicBezTo>
                  <a:pt x="598825" y="176751"/>
                  <a:pt x="285279" y="449481"/>
                  <a:pt x="119512" y="794087"/>
                </a:cubicBezTo>
                <a:cubicBezTo>
                  <a:pt x="71492" y="903457"/>
                  <a:pt x="37295" y="1019047"/>
                  <a:pt x="17920" y="1136971"/>
                </a:cubicBezTo>
                <a:cubicBezTo>
                  <a:pt x="2209" y="1240230"/>
                  <a:pt x="-1288" y="1345045"/>
                  <a:pt x="377" y="1449360"/>
                </a:cubicBezTo>
                <a:cubicBezTo>
                  <a:pt x="5429" y="1683819"/>
                  <a:pt x="83150" y="1915056"/>
                  <a:pt x="209057" y="2111966"/>
                </a:cubicBezTo>
                <a:cubicBezTo>
                  <a:pt x="295049" y="2239943"/>
                  <a:pt x="406634" y="2349812"/>
                  <a:pt x="527434" y="2444851"/>
                </a:cubicBezTo>
                <a:cubicBezTo>
                  <a:pt x="634910" y="2529392"/>
                  <a:pt x="758874" y="2589326"/>
                  <a:pt x="887890" y="2633207"/>
                </a:cubicBezTo>
                <a:cubicBezTo>
                  <a:pt x="968220" y="2661424"/>
                  <a:pt x="1050770" y="2683587"/>
                  <a:pt x="1135264" y="2694640"/>
                </a:cubicBezTo>
                <a:cubicBezTo>
                  <a:pt x="1233580" y="2706583"/>
                  <a:pt x="1332896" y="2704972"/>
                  <a:pt x="1431712" y="2705416"/>
                </a:cubicBezTo>
                <a:cubicBezTo>
                  <a:pt x="1439095" y="2705527"/>
                  <a:pt x="1446479" y="2705639"/>
                  <a:pt x="1453862" y="2705639"/>
                </a:cubicBezTo>
                <a:cubicBezTo>
                  <a:pt x="1592316" y="2705639"/>
                  <a:pt x="1729881" y="2682476"/>
                  <a:pt x="1862006" y="2641205"/>
                </a:cubicBezTo>
                <a:cubicBezTo>
                  <a:pt x="2132918" y="2566274"/>
                  <a:pt x="2391283" y="2413024"/>
                  <a:pt x="2546835" y="2173788"/>
                </a:cubicBezTo>
                <a:cubicBezTo>
                  <a:pt x="2631661" y="2034535"/>
                  <a:pt x="2692672" y="1881784"/>
                  <a:pt x="2732087" y="1723701"/>
                </a:cubicBezTo>
                <a:cubicBezTo>
                  <a:pt x="2784105" y="1525902"/>
                  <a:pt x="2793820" y="1314106"/>
                  <a:pt x="2739082" y="11158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6" name="Google Shape;546;p15"/>
          <p:cNvGrpSpPr/>
          <p:nvPr/>
        </p:nvGrpSpPr>
        <p:grpSpPr>
          <a:xfrm rot="-1024344">
            <a:off x="7456878" y="4027036"/>
            <a:ext cx="1388026" cy="1352912"/>
            <a:chOff x="14912752" y="8052806"/>
            <a:chExt cx="2775861" cy="2705638"/>
          </a:xfrm>
        </p:grpSpPr>
        <p:sp>
          <p:nvSpPr>
            <p:cNvPr id="547" name="Google Shape;547;p15"/>
            <p:cNvSpPr/>
            <p:nvPr/>
          </p:nvSpPr>
          <p:spPr>
            <a:xfrm>
              <a:off x="14912752" y="8052806"/>
              <a:ext cx="2775861" cy="2705638"/>
            </a:xfrm>
            <a:custGeom>
              <a:rect b="b" l="l" r="r" t="t"/>
              <a:pathLst>
                <a:path extrusionOk="0" h="2705638" w="2775861">
                  <a:moveTo>
                    <a:pt x="2739082" y="1115808"/>
                  </a:moveTo>
                  <a:cubicBezTo>
                    <a:pt x="2714822" y="1030823"/>
                    <a:pt x="2689008" y="945616"/>
                    <a:pt x="2652868" y="864852"/>
                  </a:cubicBezTo>
                  <a:cubicBezTo>
                    <a:pt x="2594855" y="737208"/>
                    <a:pt x="2521354" y="618007"/>
                    <a:pt x="2434751" y="507304"/>
                  </a:cubicBezTo>
                  <a:cubicBezTo>
                    <a:pt x="2339321" y="389325"/>
                    <a:pt x="2228680" y="277123"/>
                    <a:pt x="2096333" y="201136"/>
                  </a:cubicBezTo>
                  <a:cubicBezTo>
                    <a:pt x="2036322" y="163809"/>
                    <a:pt x="1972647" y="133537"/>
                    <a:pt x="1905752" y="110596"/>
                  </a:cubicBezTo>
                  <a:cubicBezTo>
                    <a:pt x="1866614" y="96988"/>
                    <a:pt x="1825533" y="90656"/>
                    <a:pt x="1785840" y="79047"/>
                  </a:cubicBezTo>
                  <a:cubicBezTo>
                    <a:pt x="1752753" y="69437"/>
                    <a:pt x="1721054" y="54940"/>
                    <a:pt x="1687024" y="48274"/>
                  </a:cubicBezTo>
                  <a:cubicBezTo>
                    <a:pt x="1643167" y="46608"/>
                    <a:pt x="1600421" y="30111"/>
                    <a:pt x="1558285" y="18391"/>
                  </a:cubicBezTo>
                  <a:cubicBezTo>
                    <a:pt x="1534969" y="12169"/>
                    <a:pt x="1510820" y="11170"/>
                    <a:pt x="1487227" y="6059"/>
                  </a:cubicBezTo>
                  <a:cubicBezTo>
                    <a:pt x="1486671" y="5948"/>
                    <a:pt x="1486116" y="5837"/>
                    <a:pt x="1485561" y="5726"/>
                  </a:cubicBezTo>
                  <a:lnTo>
                    <a:pt x="1483119" y="5171"/>
                  </a:lnTo>
                  <a:cubicBezTo>
                    <a:pt x="1480287" y="4337"/>
                    <a:pt x="1477345" y="4504"/>
                    <a:pt x="1474625" y="5282"/>
                  </a:cubicBezTo>
                  <a:cubicBezTo>
                    <a:pt x="1450476" y="-328"/>
                    <a:pt x="1424939" y="616"/>
                    <a:pt x="1400235" y="894"/>
                  </a:cubicBezTo>
                  <a:cubicBezTo>
                    <a:pt x="1378251" y="616"/>
                    <a:pt x="1356212" y="727"/>
                    <a:pt x="1334228" y="1394"/>
                  </a:cubicBezTo>
                  <a:cubicBezTo>
                    <a:pt x="1302085" y="-773"/>
                    <a:pt x="1269942" y="-662"/>
                    <a:pt x="1237855" y="3504"/>
                  </a:cubicBezTo>
                  <a:cubicBezTo>
                    <a:pt x="1192943" y="10614"/>
                    <a:pt x="1148809" y="21334"/>
                    <a:pt x="1104897" y="33221"/>
                  </a:cubicBezTo>
                  <a:cubicBezTo>
                    <a:pt x="1083857" y="37276"/>
                    <a:pt x="1062872" y="41831"/>
                    <a:pt x="1042221" y="47663"/>
                  </a:cubicBezTo>
                  <a:cubicBezTo>
                    <a:pt x="1017073" y="54495"/>
                    <a:pt x="992202" y="62827"/>
                    <a:pt x="967554" y="71770"/>
                  </a:cubicBezTo>
                  <a:cubicBezTo>
                    <a:pt x="598825" y="176751"/>
                    <a:pt x="285279" y="449481"/>
                    <a:pt x="119512" y="794087"/>
                  </a:cubicBezTo>
                  <a:cubicBezTo>
                    <a:pt x="71492" y="903457"/>
                    <a:pt x="37295" y="1019047"/>
                    <a:pt x="17920" y="1136971"/>
                  </a:cubicBezTo>
                  <a:cubicBezTo>
                    <a:pt x="2209" y="1240230"/>
                    <a:pt x="-1288" y="1345045"/>
                    <a:pt x="377" y="1449360"/>
                  </a:cubicBezTo>
                  <a:cubicBezTo>
                    <a:pt x="5429" y="1683819"/>
                    <a:pt x="83150" y="1915056"/>
                    <a:pt x="209057" y="2111966"/>
                  </a:cubicBezTo>
                  <a:cubicBezTo>
                    <a:pt x="295049" y="2239943"/>
                    <a:pt x="406634" y="2349812"/>
                    <a:pt x="527434" y="2444851"/>
                  </a:cubicBezTo>
                  <a:cubicBezTo>
                    <a:pt x="634910" y="2529392"/>
                    <a:pt x="758874" y="2589326"/>
                    <a:pt x="887890" y="2633207"/>
                  </a:cubicBezTo>
                  <a:cubicBezTo>
                    <a:pt x="968220" y="2661424"/>
                    <a:pt x="1050770" y="2683587"/>
                    <a:pt x="1135264" y="2694640"/>
                  </a:cubicBezTo>
                  <a:cubicBezTo>
                    <a:pt x="1233580" y="2706583"/>
                    <a:pt x="1332896" y="2704972"/>
                    <a:pt x="1431712" y="2705416"/>
                  </a:cubicBezTo>
                  <a:cubicBezTo>
                    <a:pt x="1439095" y="2705527"/>
                    <a:pt x="1446479" y="2705639"/>
                    <a:pt x="1453862" y="2705639"/>
                  </a:cubicBezTo>
                  <a:cubicBezTo>
                    <a:pt x="1592316" y="2705639"/>
                    <a:pt x="1729881" y="2682476"/>
                    <a:pt x="1862006" y="2641205"/>
                  </a:cubicBezTo>
                  <a:cubicBezTo>
                    <a:pt x="2132918" y="2566274"/>
                    <a:pt x="2391283" y="2413024"/>
                    <a:pt x="2546835" y="2173788"/>
                  </a:cubicBezTo>
                  <a:cubicBezTo>
                    <a:pt x="2631661" y="2034535"/>
                    <a:pt x="2692672" y="1881784"/>
                    <a:pt x="2732087" y="1723701"/>
                  </a:cubicBezTo>
                  <a:cubicBezTo>
                    <a:pt x="2784105" y="1525902"/>
                    <a:pt x="2793820" y="1314106"/>
                    <a:pt x="2739082" y="1115808"/>
                  </a:cubicBezTo>
                  <a:close/>
                  <a:moveTo>
                    <a:pt x="2684400" y="1771026"/>
                  </a:moveTo>
                  <a:cubicBezTo>
                    <a:pt x="2647927" y="1905724"/>
                    <a:pt x="2591136" y="2034368"/>
                    <a:pt x="2519799" y="2154125"/>
                  </a:cubicBezTo>
                  <a:cubicBezTo>
                    <a:pt x="2412600" y="2319762"/>
                    <a:pt x="2252108" y="2443685"/>
                    <a:pt x="2075349" y="2528059"/>
                  </a:cubicBezTo>
                  <a:cubicBezTo>
                    <a:pt x="1940115" y="2587604"/>
                    <a:pt x="1797220" y="2631429"/>
                    <a:pt x="1651550" y="2656647"/>
                  </a:cubicBezTo>
                  <a:cubicBezTo>
                    <a:pt x="1513263" y="2678699"/>
                    <a:pt x="1372367" y="2672366"/>
                    <a:pt x="1232858" y="2669201"/>
                  </a:cubicBezTo>
                  <a:cubicBezTo>
                    <a:pt x="1113169" y="2665257"/>
                    <a:pt x="995866" y="2637095"/>
                    <a:pt x="883560" y="2596436"/>
                  </a:cubicBezTo>
                  <a:cubicBezTo>
                    <a:pt x="789130" y="2562219"/>
                    <a:pt x="696143" y="2521893"/>
                    <a:pt x="612871" y="2465125"/>
                  </a:cubicBezTo>
                  <a:cubicBezTo>
                    <a:pt x="403636" y="2320984"/>
                    <a:pt x="222825" y="2125463"/>
                    <a:pt x="128283" y="1886950"/>
                  </a:cubicBezTo>
                  <a:cubicBezTo>
                    <a:pt x="64108" y="1728866"/>
                    <a:pt x="27302" y="1559619"/>
                    <a:pt x="32354" y="1388538"/>
                  </a:cubicBezTo>
                  <a:cubicBezTo>
                    <a:pt x="31188" y="1148580"/>
                    <a:pt x="80763" y="902846"/>
                    <a:pt x="206892" y="696382"/>
                  </a:cubicBezTo>
                  <a:cubicBezTo>
                    <a:pt x="347788" y="459146"/>
                    <a:pt x="562019" y="266902"/>
                    <a:pt x="812390" y="151923"/>
                  </a:cubicBezTo>
                  <a:cubicBezTo>
                    <a:pt x="817831" y="150478"/>
                    <a:pt x="823271" y="149090"/>
                    <a:pt x="828656" y="147534"/>
                  </a:cubicBezTo>
                  <a:cubicBezTo>
                    <a:pt x="871624" y="133981"/>
                    <a:pt x="914315" y="119595"/>
                    <a:pt x="957728" y="107486"/>
                  </a:cubicBezTo>
                  <a:cubicBezTo>
                    <a:pt x="1020681" y="88378"/>
                    <a:pt x="1082247" y="68548"/>
                    <a:pt x="1147865" y="59439"/>
                  </a:cubicBezTo>
                  <a:cubicBezTo>
                    <a:pt x="1190390" y="52662"/>
                    <a:pt x="1231859" y="40053"/>
                    <a:pt x="1274883" y="36498"/>
                  </a:cubicBezTo>
                  <a:cubicBezTo>
                    <a:pt x="1285375" y="35054"/>
                    <a:pt x="1295979" y="33999"/>
                    <a:pt x="1306582" y="33221"/>
                  </a:cubicBezTo>
                  <a:cubicBezTo>
                    <a:pt x="1306637" y="33221"/>
                    <a:pt x="1306693" y="33221"/>
                    <a:pt x="1306748" y="33221"/>
                  </a:cubicBezTo>
                  <a:cubicBezTo>
                    <a:pt x="1309358" y="33055"/>
                    <a:pt x="1312022" y="32888"/>
                    <a:pt x="1314631" y="32777"/>
                  </a:cubicBezTo>
                  <a:cubicBezTo>
                    <a:pt x="1317574" y="32610"/>
                    <a:pt x="1320516" y="32444"/>
                    <a:pt x="1323403" y="32277"/>
                  </a:cubicBezTo>
                  <a:cubicBezTo>
                    <a:pt x="1346719" y="31166"/>
                    <a:pt x="1370202" y="31111"/>
                    <a:pt x="1393629" y="30722"/>
                  </a:cubicBezTo>
                  <a:cubicBezTo>
                    <a:pt x="1419610" y="30999"/>
                    <a:pt x="1445535" y="32388"/>
                    <a:pt x="1471405" y="35221"/>
                  </a:cubicBezTo>
                  <a:cubicBezTo>
                    <a:pt x="1472404" y="35721"/>
                    <a:pt x="1473403" y="36221"/>
                    <a:pt x="1474514" y="36498"/>
                  </a:cubicBezTo>
                  <a:cubicBezTo>
                    <a:pt x="1494610" y="42720"/>
                    <a:pt x="1515595" y="44608"/>
                    <a:pt x="1536301" y="47885"/>
                  </a:cubicBezTo>
                  <a:cubicBezTo>
                    <a:pt x="1586265" y="60050"/>
                    <a:pt x="1634618" y="79991"/>
                    <a:pt x="1686524" y="82324"/>
                  </a:cubicBezTo>
                  <a:cubicBezTo>
                    <a:pt x="1743704" y="100098"/>
                    <a:pt x="1800218" y="120039"/>
                    <a:pt x="1859119" y="131926"/>
                  </a:cubicBezTo>
                  <a:cubicBezTo>
                    <a:pt x="1910970" y="145590"/>
                    <a:pt x="1960489" y="167420"/>
                    <a:pt x="2009120" y="189749"/>
                  </a:cubicBezTo>
                  <a:cubicBezTo>
                    <a:pt x="2049368" y="213078"/>
                    <a:pt x="2090227" y="235463"/>
                    <a:pt x="2129476" y="260459"/>
                  </a:cubicBezTo>
                  <a:cubicBezTo>
                    <a:pt x="2208362" y="317116"/>
                    <a:pt x="2281364" y="382382"/>
                    <a:pt x="2346372" y="454536"/>
                  </a:cubicBezTo>
                  <a:cubicBezTo>
                    <a:pt x="2462009" y="585291"/>
                    <a:pt x="2558216" y="733709"/>
                    <a:pt x="2628719" y="893625"/>
                  </a:cubicBezTo>
                  <a:cubicBezTo>
                    <a:pt x="2687509" y="1041099"/>
                    <a:pt x="2737084" y="1196183"/>
                    <a:pt x="2741636" y="1356043"/>
                  </a:cubicBezTo>
                  <a:cubicBezTo>
                    <a:pt x="2746299" y="1496574"/>
                    <a:pt x="2724815" y="1636383"/>
                    <a:pt x="2684400" y="17710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15792148" y="8856374"/>
              <a:ext cx="310606" cy="689284"/>
            </a:xfrm>
            <a:custGeom>
              <a:rect b="b" l="l" r="r" t="t"/>
              <a:pathLst>
                <a:path extrusionOk="0" h="689284" w="310606">
                  <a:moveTo>
                    <a:pt x="132069" y="682397"/>
                  </a:moveTo>
                  <a:cubicBezTo>
                    <a:pt x="146059" y="687063"/>
                    <a:pt x="158994" y="689285"/>
                    <a:pt x="170930" y="689285"/>
                  </a:cubicBezTo>
                  <a:cubicBezTo>
                    <a:pt x="307052" y="689285"/>
                    <a:pt x="314268" y="405224"/>
                    <a:pt x="309661" y="306074"/>
                  </a:cubicBezTo>
                  <a:cubicBezTo>
                    <a:pt x="304831" y="222756"/>
                    <a:pt x="293395" y="134494"/>
                    <a:pt x="248928" y="62118"/>
                  </a:cubicBezTo>
                  <a:cubicBezTo>
                    <a:pt x="246929" y="58729"/>
                    <a:pt x="243765" y="54452"/>
                    <a:pt x="239934" y="50175"/>
                  </a:cubicBezTo>
                  <a:cubicBezTo>
                    <a:pt x="232495" y="35511"/>
                    <a:pt x="220227" y="22458"/>
                    <a:pt x="208180" y="15070"/>
                  </a:cubicBezTo>
                  <a:cubicBezTo>
                    <a:pt x="188250" y="2239"/>
                    <a:pt x="160993" y="-4704"/>
                    <a:pt x="138676" y="3628"/>
                  </a:cubicBezTo>
                  <a:cubicBezTo>
                    <a:pt x="89101" y="7072"/>
                    <a:pt x="43135" y="75671"/>
                    <a:pt x="26703" y="123940"/>
                  </a:cubicBezTo>
                  <a:cubicBezTo>
                    <a:pt x="-28479" y="246863"/>
                    <a:pt x="-389" y="619075"/>
                    <a:pt x="132069" y="6823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16495992" y="8858770"/>
              <a:ext cx="303229" cy="685554"/>
            </a:xfrm>
            <a:custGeom>
              <a:rect b="b" l="l" r="r" t="t"/>
              <a:pathLst>
                <a:path extrusionOk="0" h="685554" w="303229">
                  <a:moveTo>
                    <a:pt x="124601" y="680278"/>
                  </a:moveTo>
                  <a:cubicBezTo>
                    <a:pt x="134705" y="683888"/>
                    <a:pt x="144531" y="685555"/>
                    <a:pt x="154024" y="685555"/>
                  </a:cubicBezTo>
                  <a:cubicBezTo>
                    <a:pt x="211093" y="685555"/>
                    <a:pt x="255449" y="625343"/>
                    <a:pt x="274102" y="574186"/>
                  </a:cubicBezTo>
                  <a:cubicBezTo>
                    <a:pt x="312741" y="478369"/>
                    <a:pt x="303359" y="371832"/>
                    <a:pt x="298917" y="270795"/>
                  </a:cubicBezTo>
                  <a:cubicBezTo>
                    <a:pt x="286982" y="191309"/>
                    <a:pt x="292811" y="51444"/>
                    <a:pt x="209816" y="11674"/>
                  </a:cubicBezTo>
                  <a:cubicBezTo>
                    <a:pt x="196992" y="4453"/>
                    <a:pt x="155246" y="-4990"/>
                    <a:pt x="134483" y="3120"/>
                  </a:cubicBezTo>
                  <a:cubicBezTo>
                    <a:pt x="120993" y="2009"/>
                    <a:pt x="102840" y="8952"/>
                    <a:pt x="95290" y="14784"/>
                  </a:cubicBezTo>
                  <a:cubicBezTo>
                    <a:pt x="89794" y="18228"/>
                    <a:pt x="82466" y="27282"/>
                    <a:pt x="76859" y="37614"/>
                  </a:cubicBezTo>
                  <a:cubicBezTo>
                    <a:pt x="54708" y="58554"/>
                    <a:pt x="40275" y="90271"/>
                    <a:pt x="29061" y="117044"/>
                  </a:cubicBezTo>
                  <a:cubicBezTo>
                    <a:pt x="-2472" y="196030"/>
                    <a:pt x="-3027" y="283126"/>
                    <a:pt x="2969" y="366889"/>
                  </a:cubicBezTo>
                  <a:cubicBezTo>
                    <a:pt x="13294" y="465316"/>
                    <a:pt x="20900" y="635064"/>
                    <a:pt x="124601" y="680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15647280" y="9599987"/>
              <a:ext cx="1354884" cy="507072"/>
            </a:xfrm>
            <a:custGeom>
              <a:rect b="b" l="l" r="r" t="t"/>
              <a:pathLst>
                <a:path extrusionOk="0" h="507072" w="1354884">
                  <a:moveTo>
                    <a:pt x="1321556" y="12715"/>
                  </a:moveTo>
                  <a:cubicBezTo>
                    <a:pt x="1298684" y="74149"/>
                    <a:pt x="1267374" y="131139"/>
                    <a:pt x="1234676" y="188795"/>
                  </a:cubicBezTo>
                  <a:cubicBezTo>
                    <a:pt x="1198702" y="250951"/>
                    <a:pt x="1149128" y="302997"/>
                    <a:pt x="1091670" y="345656"/>
                  </a:cubicBezTo>
                  <a:cubicBezTo>
                    <a:pt x="1034712" y="395481"/>
                    <a:pt x="969371" y="427531"/>
                    <a:pt x="897757" y="453249"/>
                  </a:cubicBezTo>
                  <a:cubicBezTo>
                    <a:pt x="805991" y="477911"/>
                    <a:pt x="708452" y="477189"/>
                    <a:pt x="614632" y="466080"/>
                  </a:cubicBezTo>
                  <a:cubicBezTo>
                    <a:pt x="454972" y="441195"/>
                    <a:pt x="290649" y="381817"/>
                    <a:pt x="179897" y="259116"/>
                  </a:cubicBezTo>
                  <a:cubicBezTo>
                    <a:pt x="150918" y="230344"/>
                    <a:pt x="121496" y="201626"/>
                    <a:pt x="98624" y="167577"/>
                  </a:cubicBezTo>
                  <a:cubicBezTo>
                    <a:pt x="65370" y="119696"/>
                    <a:pt x="42221" y="65984"/>
                    <a:pt x="17572" y="13382"/>
                  </a:cubicBezTo>
                  <a:lnTo>
                    <a:pt x="17628" y="13382"/>
                  </a:lnTo>
                  <a:cubicBezTo>
                    <a:pt x="19682" y="10160"/>
                    <a:pt x="17628" y="6605"/>
                    <a:pt x="14408" y="5272"/>
                  </a:cubicBezTo>
                  <a:cubicBezTo>
                    <a:pt x="12132" y="2106"/>
                    <a:pt x="7580" y="1162"/>
                    <a:pt x="4360" y="3550"/>
                  </a:cubicBezTo>
                  <a:cubicBezTo>
                    <a:pt x="-5688" y="13604"/>
                    <a:pt x="4415" y="29434"/>
                    <a:pt x="7080" y="40988"/>
                  </a:cubicBezTo>
                  <a:cubicBezTo>
                    <a:pt x="25455" y="94256"/>
                    <a:pt x="50215" y="145525"/>
                    <a:pt x="82025" y="192072"/>
                  </a:cubicBezTo>
                  <a:cubicBezTo>
                    <a:pt x="101788" y="221900"/>
                    <a:pt x="126770" y="247674"/>
                    <a:pt x="151807" y="273114"/>
                  </a:cubicBezTo>
                  <a:cubicBezTo>
                    <a:pt x="182562" y="305552"/>
                    <a:pt x="213150" y="338602"/>
                    <a:pt x="250512" y="363542"/>
                  </a:cubicBezTo>
                  <a:cubicBezTo>
                    <a:pt x="383025" y="453526"/>
                    <a:pt x="543352" y="500740"/>
                    <a:pt x="702845" y="506295"/>
                  </a:cubicBezTo>
                  <a:cubicBezTo>
                    <a:pt x="712116" y="506850"/>
                    <a:pt x="721332" y="507072"/>
                    <a:pt x="730603" y="507072"/>
                  </a:cubicBezTo>
                  <a:cubicBezTo>
                    <a:pt x="765077" y="507072"/>
                    <a:pt x="799441" y="503629"/>
                    <a:pt x="833693" y="499518"/>
                  </a:cubicBezTo>
                  <a:cubicBezTo>
                    <a:pt x="862228" y="496685"/>
                    <a:pt x="890762" y="492131"/>
                    <a:pt x="917631" y="481632"/>
                  </a:cubicBezTo>
                  <a:cubicBezTo>
                    <a:pt x="958268" y="466246"/>
                    <a:pt x="998350" y="448805"/>
                    <a:pt x="1036155" y="427364"/>
                  </a:cubicBezTo>
                  <a:cubicBezTo>
                    <a:pt x="1074016" y="405035"/>
                    <a:pt x="1107269" y="376040"/>
                    <a:pt x="1141356" y="348434"/>
                  </a:cubicBezTo>
                  <a:cubicBezTo>
                    <a:pt x="1198591" y="304497"/>
                    <a:pt x="1242059" y="245396"/>
                    <a:pt x="1276922" y="182796"/>
                  </a:cubicBezTo>
                  <a:cubicBezTo>
                    <a:pt x="1305179" y="130139"/>
                    <a:pt x="1334158" y="77759"/>
                    <a:pt x="1354199" y="21103"/>
                  </a:cubicBezTo>
                  <a:cubicBezTo>
                    <a:pt x="1360028" y="-949"/>
                    <a:pt x="1326941" y="-8836"/>
                    <a:pt x="1321556" y="127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1" name="Google Shape;551;p15"/>
          <p:cNvSpPr/>
          <p:nvPr/>
        </p:nvSpPr>
        <p:spPr>
          <a:xfrm rot="-1013502">
            <a:off x="7473785" y="4044007"/>
            <a:ext cx="1352592" cy="1320333"/>
          </a:xfrm>
          <a:custGeom>
            <a:rect b="b" l="l" r="r" t="t"/>
            <a:pathLst>
              <a:path extrusionOk="0" h="2641922" w="2710441">
                <a:moveTo>
                  <a:pt x="1018377" y="1462242"/>
                </a:moveTo>
                <a:cubicBezTo>
                  <a:pt x="1154499" y="1462242"/>
                  <a:pt x="1161716" y="1178181"/>
                  <a:pt x="1157164" y="1079032"/>
                </a:cubicBezTo>
                <a:cubicBezTo>
                  <a:pt x="1152334" y="995713"/>
                  <a:pt x="1140898" y="907451"/>
                  <a:pt x="1096431" y="835075"/>
                </a:cubicBezTo>
                <a:cubicBezTo>
                  <a:pt x="1094488" y="831687"/>
                  <a:pt x="1091379" y="827465"/>
                  <a:pt x="1087493" y="823244"/>
                </a:cubicBezTo>
                <a:cubicBezTo>
                  <a:pt x="1080110" y="808468"/>
                  <a:pt x="1067730" y="795415"/>
                  <a:pt x="1055628" y="788083"/>
                </a:cubicBezTo>
                <a:cubicBezTo>
                  <a:pt x="1035587" y="775196"/>
                  <a:pt x="1008274" y="768198"/>
                  <a:pt x="985846" y="776696"/>
                </a:cubicBezTo>
                <a:cubicBezTo>
                  <a:pt x="936382" y="780362"/>
                  <a:pt x="890527" y="848850"/>
                  <a:pt x="874150" y="897008"/>
                </a:cubicBezTo>
                <a:cubicBezTo>
                  <a:pt x="819024" y="1019987"/>
                  <a:pt x="847059" y="1392199"/>
                  <a:pt x="979517" y="1455521"/>
                </a:cubicBezTo>
                <a:cubicBezTo>
                  <a:pt x="993562" y="1460076"/>
                  <a:pt x="1006497" y="1462242"/>
                  <a:pt x="1018377" y="1462242"/>
                </a:cubicBezTo>
                <a:close/>
                <a:moveTo>
                  <a:pt x="1825450" y="1349651"/>
                </a:moveTo>
                <a:cubicBezTo>
                  <a:pt x="1864088" y="1253834"/>
                  <a:pt x="1854706" y="1147298"/>
                  <a:pt x="1850265" y="1046260"/>
                </a:cubicBezTo>
                <a:cubicBezTo>
                  <a:pt x="1838329" y="966774"/>
                  <a:pt x="1844158" y="826910"/>
                  <a:pt x="1761163" y="787139"/>
                </a:cubicBezTo>
                <a:cubicBezTo>
                  <a:pt x="1748340" y="779918"/>
                  <a:pt x="1706593" y="770475"/>
                  <a:pt x="1685775" y="778529"/>
                </a:cubicBezTo>
                <a:cubicBezTo>
                  <a:pt x="1672285" y="777363"/>
                  <a:pt x="1654131" y="784362"/>
                  <a:pt x="1646637" y="790194"/>
                </a:cubicBezTo>
                <a:cubicBezTo>
                  <a:pt x="1641141" y="793582"/>
                  <a:pt x="1633868" y="802581"/>
                  <a:pt x="1628261" y="812857"/>
                </a:cubicBezTo>
                <a:cubicBezTo>
                  <a:pt x="1606056" y="833797"/>
                  <a:pt x="1591622" y="865625"/>
                  <a:pt x="1580408" y="892454"/>
                </a:cubicBezTo>
                <a:cubicBezTo>
                  <a:pt x="1548875" y="971440"/>
                  <a:pt x="1548320" y="1058535"/>
                  <a:pt x="1554316" y="1142298"/>
                </a:cubicBezTo>
                <a:cubicBezTo>
                  <a:pt x="1564697" y="1240670"/>
                  <a:pt x="1572247" y="1410418"/>
                  <a:pt x="1676004" y="1455632"/>
                </a:cubicBezTo>
                <a:cubicBezTo>
                  <a:pt x="1686108" y="1459298"/>
                  <a:pt x="1695934" y="1460909"/>
                  <a:pt x="1705427" y="1460909"/>
                </a:cubicBezTo>
                <a:cubicBezTo>
                  <a:pt x="1762496" y="1461020"/>
                  <a:pt x="1806852" y="1400808"/>
                  <a:pt x="1825450" y="1349651"/>
                </a:cubicBezTo>
                <a:close/>
                <a:moveTo>
                  <a:pt x="2056779" y="1537729"/>
                </a:moveTo>
                <a:cubicBezTo>
                  <a:pt x="2062664" y="1515677"/>
                  <a:pt x="2029577" y="1507790"/>
                  <a:pt x="2024192" y="1529341"/>
                </a:cubicBezTo>
                <a:cubicBezTo>
                  <a:pt x="2001320" y="1590775"/>
                  <a:pt x="1970010" y="1647765"/>
                  <a:pt x="1937312" y="1705421"/>
                </a:cubicBezTo>
                <a:cubicBezTo>
                  <a:pt x="1901338" y="1767577"/>
                  <a:pt x="1851763" y="1819623"/>
                  <a:pt x="1794306" y="1862282"/>
                </a:cubicBezTo>
                <a:cubicBezTo>
                  <a:pt x="1737348" y="1912107"/>
                  <a:pt x="1672007" y="1944157"/>
                  <a:pt x="1600393" y="1969875"/>
                </a:cubicBezTo>
                <a:cubicBezTo>
                  <a:pt x="1508627" y="1994537"/>
                  <a:pt x="1411088" y="1993815"/>
                  <a:pt x="1317268" y="1982706"/>
                </a:cubicBezTo>
                <a:cubicBezTo>
                  <a:pt x="1157608" y="1957821"/>
                  <a:pt x="993285" y="1898443"/>
                  <a:pt x="882533" y="1775742"/>
                </a:cubicBezTo>
                <a:cubicBezTo>
                  <a:pt x="853554" y="1746969"/>
                  <a:pt x="824132" y="1718252"/>
                  <a:pt x="801260" y="1684203"/>
                </a:cubicBezTo>
                <a:cubicBezTo>
                  <a:pt x="768006" y="1636322"/>
                  <a:pt x="744857" y="1582610"/>
                  <a:pt x="720208" y="1530008"/>
                </a:cubicBezTo>
                <a:lnTo>
                  <a:pt x="720264" y="1530008"/>
                </a:lnTo>
                <a:cubicBezTo>
                  <a:pt x="722318" y="1526786"/>
                  <a:pt x="720264" y="1523231"/>
                  <a:pt x="717044" y="1521898"/>
                </a:cubicBezTo>
                <a:cubicBezTo>
                  <a:pt x="714768" y="1518732"/>
                  <a:pt x="710215" y="1517788"/>
                  <a:pt x="706996" y="1520176"/>
                </a:cubicBezTo>
                <a:cubicBezTo>
                  <a:pt x="696947" y="1530230"/>
                  <a:pt x="707051" y="1546060"/>
                  <a:pt x="709716" y="1557614"/>
                </a:cubicBezTo>
                <a:cubicBezTo>
                  <a:pt x="728091" y="1610882"/>
                  <a:pt x="752851" y="1662151"/>
                  <a:pt x="784661" y="1708698"/>
                </a:cubicBezTo>
                <a:cubicBezTo>
                  <a:pt x="804424" y="1738526"/>
                  <a:pt x="829405" y="1764300"/>
                  <a:pt x="854443" y="1789740"/>
                </a:cubicBezTo>
                <a:cubicBezTo>
                  <a:pt x="885198" y="1822178"/>
                  <a:pt x="915786" y="1855228"/>
                  <a:pt x="953148" y="1880168"/>
                </a:cubicBezTo>
                <a:cubicBezTo>
                  <a:pt x="1085661" y="1970152"/>
                  <a:pt x="1245988" y="2017366"/>
                  <a:pt x="1405481" y="2022921"/>
                </a:cubicBezTo>
                <a:cubicBezTo>
                  <a:pt x="1414696" y="2023476"/>
                  <a:pt x="1423967" y="2023698"/>
                  <a:pt x="1433183" y="2023698"/>
                </a:cubicBezTo>
                <a:cubicBezTo>
                  <a:pt x="1467658" y="2023698"/>
                  <a:pt x="1502021" y="2020254"/>
                  <a:pt x="1536274" y="2016144"/>
                </a:cubicBezTo>
                <a:cubicBezTo>
                  <a:pt x="1564753" y="2013311"/>
                  <a:pt x="1593343" y="2008757"/>
                  <a:pt x="1620212" y="1998258"/>
                </a:cubicBezTo>
                <a:cubicBezTo>
                  <a:pt x="1660849" y="1982872"/>
                  <a:pt x="1700930" y="1965431"/>
                  <a:pt x="1738736" y="1943990"/>
                </a:cubicBezTo>
                <a:cubicBezTo>
                  <a:pt x="1776597" y="1921661"/>
                  <a:pt x="1809850" y="1892666"/>
                  <a:pt x="1843936" y="1865060"/>
                </a:cubicBezTo>
                <a:cubicBezTo>
                  <a:pt x="1901171" y="1821123"/>
                  <a:pt x="1944640" y="1762022"/>
                  <a:pt x="1979503" y="1699422"/>
                </a:cubicBezTo>
                <a:cubicBezTo>
                  <a:pt x="2007760" y="1646765"/>
                  <a:pt x="2036738" y="1594385"/>
                  <a:pt x="2056779" y="1537729"/>
                </a:cubicBezTo>
                <a:close/>
                <a:moveTo>
                  <a:pt x="2709854" y="1325377"/>
                </a:moveTo>
                <a:cubicBezTo>
                  <a:pt x="2714350" y="1466019"/>
                  <a:pt x="2692866" y="1605828"/>
                  <a:pt x="2652507" y="1740415"/>
                </a:cubicBezTo>
                <a:cubicBezTo>
                  <a:pt x="2616034" y="1875113"/>
                  <a:pt x="2559242" y="2003757"/>
                  <a:pt x="2487906" y="2123514"/>
                </a:cubicBezTo>
                <a:cubicBezTo>
                  <a:pt x="2380707" y="2289152"/>
                  <a:pt x="2220214" y="2413074"/>
                  <a:pt x="2043456" y="2497448"/>
                </a:cubicBezTo>
                <a:cubicBezTo>
                  <a:pt x="1908222" y="2556993"/>
                  <a:pt x="1765327" y="2600819"/>
                  <a:pt x="1619657" y="2626036"/>
                </a:cubicBezTo>
                <a:cubicBezTo>
                  <a:pt x="1481370" y="2648088"/>
                  <a:pt x="1340473" y="2641756"/>
                  <a:pt x="1200965" y="2638590"/>
                </a:cubicBezTo>
                <a:cubicBezTo>
                  <a:pt x="1081276" y="2634646"/>
                  <a:pt x="963973" y="2606484"/>
                  <a:pt x="851667" y="2565825"/>
                </a:cubicBezTo>
                <a:cubicBezTo>
                  <a:pt x="757236" y="2531609"/>
                  <a:pt x="664249" y="2491283"/>
                  <a:pt x="580977" y="2434515"/>
                </a:cubicBezTo>
                <a:cubicBezTo>
                  <a:pt x="371743" y="2290374"/>
                  <a:pt x="190931" y="2094853"/>
                  <a:pt x="96390" y="1856339"/>
                </a:cubicBezTo>
                <a:cubicBezTo>
                  <a:pt x="32215" y="1698311"/>
                  <a:pt x="-4591" y="1529063"/>
                  <a:pt x="461" y="1357927"/>
                </a:cubicBezTo>
                <a:cubicBezTo>
                  <a:pt x="-705" y="1117969"/>
                  <a:pt x="48869" y="872235"/>
                  <a:pt x="174999" y="665771"/>
                </a:cubicBezTo>
                <a:cubicBezTo>
                  <a:pt x="315839" y="428647"/>
                  <a:pt x="529904" y="236347"/>
                  <a:pt x="780108" y="121423"/>
                </a:cubicBezTo>
                <a:cubicBezTo>
                  <a:pt x="785660" y="119923"/>
                  <a:pt x="791267" y="118479"/>
                  <a:pt x="796763" y="116924"/>
                </a:cubicBezTo>
                <a:cubicBezTo>
                  <a:pt x="839731" y="103371"/>
                  <a:pt x="882422" y="88984"/>
                  <a:pt x="925834" y="76875"/>
                </a:cubicBezTo>
                <a:cubicBezTo>
                  <a:pt x="988788" y="57768"/>
                  <a:pt x="1050354" y="37938"/>
                  <a:pt x="1115972" y="28828"/>
                </a:cubicBezTo>
                <a:cubicBezTo>
                  <a:pt x="1158496" y="22052"/>
                  <a:pt x="1199966" y="9443"/>
                  <a:pt x="1242990" y="5888"/>
                </a:cubicBezTo>
                <a:cubicBezTo>
                  <a:pt x="1256036" y="4110"/>
                  <a:pt x="1269137" y="2888"/>
                  <a:pt x="1282294" y="2111"/>
                </a:cubicBezTo>
                <a:cubicBezTo>
                  <a:pt x="1282516" y="2055"/>
                  <a:pt x="1282738" y="2055"/>
                  <a:pt x="1282960" y="2055"/>
                </a:cubicBezTo>
                <a:cubicBezTo>
                  <a:pt x="1309885" y="444"/>
                  <a:pt x="1337032" y="444"/>
                  <a:pt x="1364178" y="0"/>
                </a:cubicBezTo>
                <a:cubicBezTo>
                  <a:pt x="1389271" y="333"/>
                  <a:pt x="1414363" y="1722"/>
                  <a:pt x="1439290" y="4444"/>
                </a:cubicBezTo>
                <a:cubicBezTo>
                  <a:pt x="1440344" y="5055"/>
                  <a:pt x="1441510" y="5499"/>
                  <a:pt x="1442676" y="5832"/>
                </a:cubicBezTo>
                <a:cubicBezTo>
                  <a:pt x="1462772" y="12053"/>
                  <a:pt x="1483757" y="13942"/>
                  <a:pt x="1504464" y="17219"/>
                </a:cubicBezTo>
                <a:cubicBezTo>
                  <a:pt x="1554427" y="29384"/>
                  <a:pt x="1602780" y="49325"/>
                  <a:pt x="1654686" y="51658"/>
                </a:cubicBezTo>
                <a:cubicBezTo>
                  <a:pt x="1711866" y="69432"/>
                  <a:pt x="1768380" y="89373"/>
                  <a:pt x="1827281" y="101260"/>
                </a:cubicBezTo>
                <a:cubicBezTo>
                  <a:pt x="1879132" y="114924"/>
                  <a:pt x="1928651" y="136754"/>
                  <a:pt x="1977282" y="159083"/>
                </a:cubicBezTo>
                <a:cubicBezTo>
                  <a:pt x="2017530" y="182412"/>
                  <a:pt x="2058389" y="204797"/>
                  <a:pt x="2097638" y="229793"/>
                </a:cubicBezTo>
                <a:cubicBezTo>
                  <a:pt x="2176524" y="286449"/>
                  <a:pt x="2249526" y="351716"/>
                  <a:pt x="2314534" y="423870"/>
                </a:cubicBezTo>
                <a:cubicBezTo>
                  <a:pt x="2430171" y="554624"/>
                  <a:pt x="2526378" y="703043"/>
                  <a:pt x="2596881" y="862959"/>
                </a:cubicBezTo>
                <a:cubicBezTo>
                  <a:pt x="2655782" y="1010433"/>
                  <a:pt x="2705357" y="1165517"/>
                  <a:pt x="2709854" y="13253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p15"/>
          <p:cNvGrpSpPr/>
          <p:nvPr/>
        </p:nvGrpSpPr>
        <p:grpSpPr>
          <a:xfrm rot="-725253">
            <a:off x="618844" y="3197791"/>
            <a:ext cx="1302213" cy="1309582"/>
            <a:chOff x="1236981" y="6395325"/>
            <a:chExt cx="2604502" cy="2619131"/>
          </a:xfrm>
        </p:grpSpPr>
        <p:sp>
          <p:nvSpPr>
            <p:cNvPr id="553" name="Google Shape;553;p15"/>
            <p:cNvSpPr/>
            <p:nvPr/>
          </p:nvSpPr>
          <p:spPr>
            <a:xfrm>
              <a:off x="1236981" y="6467196"/>
              <a:ext cx="545424" cy="837032"/>
            </a:xfrm>
            <a:custGeom>
              <a:rect b="b" l="l" r="r" t="t"/>
              <a:pathLst>
                <a:path extrusionOk="0" h="837032" w="545424">
                  <a:moveTo>
                    <a:pt x="304985" y="608170"/>
                  </a:moveTo>
                  <a:cubicBezTo>
                    <a:pt x="321233" y="656048"/>
                    <a:pt x="332135" y="727918"/>
                    <a:pt x="375060" y="758876"/>
                  </a:cubicBezTo>
                  <a:cubicBezTo>
                    <a:pt x="407818" y="776896"/>
                    <a:pt x="454255" y="790411"/>
                    <a:pt x="478679" y="752747"/>
                  </a:cubicBezTo>
                  <a:cubicBezTo>
                    <a:pt x="499277" y="721946"/>
                    <a:pt x="498019" y="682921"/>
                    <a:pt x="503941" y="647562"/>
                  </a:cubicBezTo>
                  <a:cubicBezTo>
                    <a:pt x="512589" y="595598"/>
                    <a:pt x="517621" y="543162"/>
                    <a:pt x="522967" y="490779"/>
                  </a:cubicBezTo>
                  <a:cubicBezTo>
                    <a:pt x="528261" y="438605"/>
                    <a:pt x="531929" y="386222"/>
                    <a:pt x="537485" y="334100"/>
                  </a:cubicBezTo>
                  <a:cubicBezTo>
                    <a:pt x="543565" y="281351"/>
                    <a:pt x="547915" y="227920"/>
                    <a:pt x="543827" y="174803"/>
                  </a:cubicBezTo>
                  <a:cubicBezTo>
                    <a:pt x="538900" y="128549"/>
                    <a:pt x="548492" y="78837"/>
                    <a:pt x="538428" y="32897"/>
                  </a:cubicBezTo>
                  <a:cubicBezTo>
                    <a:pt x="532558" y="12362"/>
                    <a:pt x="509916" y="629"/>
                    <a:pt x="489633" y="0"/>
                  </a:cubicBezTo>
                  <a:cubicBezTo>
                    <a:pt x="471918" y="1152"/>
                    <a:pt x="457662" y="14982"/>
                    <a:pt x="448961" y="29544"/>
                  </a:cubicBezTo>
                  <a:cubicBezTo>
                    <a:pt x="428520" y="73284"/>
                    <a:pt x="424380" y="122786"/>
                    <a:pt x="416151" y="169931"/>
                  </a:cubicBezTo>
                  <a:cubicBezTo>
                    <a:pt x="409233" y="204819"/>
                    <a:pt x="407608" y="240282"/>
                    <a:pt x="406455" y="275693"/>
                  </a:cubicBezTo>
                  <a:cubicBezTo>
                    <a:pt x="401371" y="340282"/>
                    <a:pt x="401790" y="404975"/>
                    <a:pt x="398593" y="469616"/>
                  </a:cubicBezTo>
                  <a:cubicBezTo>
                    <a:pt x="363582" y="385436"/>
                    <a:pt x="333235" y="299266"/>
                    <a:pt x="294870" y="216500"/>
                  </a:cubicBezTo>
                  <a:cubicBezTo>
                    <a:pt x="283654" y="193399"/>
                    <a:pt x="274377" y="169355"/>
                    <a:pt x="262322" y="146621"/>
                  </a:cubicBezTo>
                  <a:cubicBezTo>
                    <a:pt x="248276" y="122210"/>
                    <a:pt x="232395" y="100314"/>
                    <a:pt x="215518" y="77370"/>
                  </a:cubicBezTo>
                  <a:cubicBezTo>
                    <a:pt x="203463" y="60503"/>
                    <a:pt x="187897" y="46359"/>
                    <a:pt x="168242" y="38973"/>
                  </a:cubicBezTo>
                  <a:cubicBezTo>
                    <a:pt x="142665" y="29649"/>
                    <a:pt x="110694" y="14982"/>
                    <a:pt x="85694" y="32635"/>
                  </a:cubicBezTo>
                  <a:cubicBezTo>
                    <a:pt x="48062" y="59036"/>
                    <a:pt x="64414" y="109691"/>
                    <a:pt x="52569" y="147878"/>
                  </a:cubicBezTo>
                  <a:cubicBezTo>
                    <a:pt x="29089" y="252644"/>
                    <a:pt x="18711" y="359768"/>
                    <a:pt x="10011" y="466578"/>
                  </a:cubicBezTo>
                  <a:cubicBezTo>
                    <a:pt x="3826" y="537976"/>
                    <a:pt x="1153" y="609794"/>
                    <a:pt x="0" y="681454"/>
                  </a:cubicBezTo>
                  <a:cubicBezTo>
                    <a:pt x="891" y="738447"/>
                    <a:pt x="-7547" y="828337"/>
                    <a:pt x="68555" y="836875"/>
                  </a:cubicBezTo>
                  <a:cubicBezTo>
                    <a:pt x="70232" y="836980"/>
                    <a:pt x="71857" y="837032"/>
                    <a:pt x="73324" y="837032"/>
                  </a:cubicBezTo>
                  <a:cubicBezTo>
                    <a:pt x="126575" y="837032"/>
                    <a:pt x="141774" y="773491"/>
                    <a:pt x="142561" y="729385"/>
                  </a:cubicBezTo>
                  <a:cubicBezTo>
                    <a:pt x="144814" y="694340"/>
                    <a:pt x="146387" y="659348"/>
                    <a:pt x="147907" y="624251"/>
                  </a:cubicBezTo>
                  <a:cubicBezTo>
                    <a:pt x="154511" y="505132"/>
                    <a:pt x="160748" y="385855"/>
                    <a:pt x="179459" y="267731"/>
                  </a:cubicBezTo>
                  <a:cubicBezTo>
                    <a:pt x="192457" y="294865"/>
                    <a:pt x="200476" y="324200"/>
                    <a:pt x="209700" y="352801"/>
                  </a:cubicBezTo>
                  <a:cubicBezTo>
                    <a:pt x="231713" y="413671"/>
                    <a:pt x="256609" y="473597"/>
                    <a:pt x="277574" y="534833"/>
                  </a:cubicBezTo>
                  <a:cubicBezTo>
                    <a:pt x="285803" y="559610"/>
                    <a:pt x="295971" y="583707"/>
                    <a:pt x="304985" y="608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1846632" y="6395325"/>
              <a:ext cx="163922" cy="721790"/>
            </a:xfrm>
            <a:custGeom>
              <a:rect b="b" l="l" r="r" t="t"/>
              <a:pathLst>
                <a:path extrusionOk="0" h="721790" w="163922">
                  <a:moveTo>
                    <a:pt x="45655" y="719695"/>
                  </a:moveTo>
                  <a:cubicBezTo>
                    <a:pt x="51945" y="721057"/>
                    <a:pt x="57762" y="721686"/>
                    <a:pt x="63318" y="721791"/>
                  </a:cubicBezTo>
                  <a:cubicBezTo>
                    <a:pt x="107554" y="721791"/>
                    <a:pt x="125531" y="679413"/>
                    <a:pt x="132712" y="637035"/>
                  </a:cubicBezTo>
                  <a:cubicBezTo>
                    <a:pt x="139420" y="605552"/>
                    <a:pt x="142513" y="573441"/>
                    <a:pt x="144819" y="541383"/>
                  </a:cubicBezTo>
                  <a:cubicBezTo>
                    <a:pt x="149483" y="484180"/>
                    <a:pt x="153467" y="426873"/>
                    <a:pt x="155668" y="369513"/>
                  </a:cubicBezTo>
                  <a:cubicBezTo>
                    <a:pt x="155668" y="291148"/>
                    <a:pt x="160123" y="212940"/>
                    <a:pt x="161853" y="134627"/>
                  </a:cubicBezTo>
                  <a:cubicBezTo>
                    <a:pt x="160700" y="98273"/>
                    <a:pt x="173016" y="38765"/>
                    <a:pt x="148330" y="10217"/>
                  </a:cubicBezTo>
                  <a:cubicBezTo>
                    <a:pt x="141360" y="3826"/>
                    <a:pt x="130615" y="-4608"/>
                    <a:pt x="121758" y="3040"/>
                  </a:cubicBezTo>
                  <a:cubicBezTo>
                    <a:pt x="51788" y="-15347"/>
                    <a:pt x="41095" y="56523"/>
                    <a:pt x="31032" y="107597"/>
                  </a:cubicBezTo>
                  <a:cubicBezTo>
                    <a:pt x="10906" y="201520"/>
                    <a:pt x="7342" y="298010"/>
                    <a:pt x="3464" y="393662"/>
                  </a:cubicBezTo>
                  <a:cubicBezTo>
                    <a:pt x="1210" y="440650"/>
                    <a:pt x="371" y="487638"/>
                    <a:pt x="476" y="534678"/>
                  </a:cubicBezTo>
                  <a:cubicBezTo>
                    <a:pt x="424" y="566579"/>
                    <a:pt x="57" y="598533"/>
                    <a:pt x="4" y="630434"/>
                  </a:cubicBezTo>
                  <a:cubicBezTo>
                    <a:pt x="-153" y="664483"/>
                    <a:pt x="3621" y="714038"/>
                    <a:pt x="45655" y="7196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2054287" y="6526606"/>
              <a:ext cx="375896" cy="671076"/>
            </a:xfrm>
            <a:custGeom>
              <a:rect b="b" l="l" r="r" t="t"/>
              <a:pathLst>
                <a:path extrusionOk="0" h="671076" w="375896">
                  <a:moveTo>
                    <a:pt x="54567" y="559813"/>
                  </a:moveTo>
                  <a:cubicBezTo>
                    <a:pt x="92303" y="614815"/>
                    <a:pt x="146864" y="664265"/>
                    <a:pt x="216310" y="669242"/>
                  </a:cubicBezTo>
                  <a:cubicBezTo>
                    <a:pt x="230723" y="669975"/>
                    <a:pt x="246394" y="671127"/>
                    <a:pt x="262170" y="671075"/>
                  </a:cubicBezTo>
                  <a:cubicBezTo>
                    <a:pt x="297758" y="671075"/>
                    <a:pt x="333503" y="665156"/>
                    <a:pt x="354992" y="634983"/>
                  </a:cubicBezTo>
                  <a:cubicBezTo>
                    <a:pt x="372812" y="608058"/>
                    <a:pt x="382142" y="570447"/>
                    <a:pt x="369248" y="539750"/>
                  </a:cubicBezTo>
                  <a:cubicBezTo>
                    <a:pt x="358975" y="514501"/>
                    <a:pt x="331407" y="506434"/>
                    <a:pt x="307612" y="499205"/>
                  </a:cubicBezTo>
                  <a:cubicBezTo>
                    <a:pt x="276741" y="489043"/>
                    <a:pt x="246080" y="477990"/>
                    <a:pt x="216572" y="464318"/>
                  </a:cubicBezTo>
                  <a:cubicBezTo>
                    <a:pt x="153730" y="433779"/>
                    <a:pt x="133551" y="324507"/>
                    <a:pt x="138216" y="260809"/>
                  </a:cubicBezTo>
                  <a:cubicBezTo>
                    <a:pt x="145344" y="186215"/>
                    <a:pt x="177158" y="159186"/>
                    <a:pt x="246709" y="140223"/>
                  </a:cubicBezTo>
                  <a:cubicBezTo>
                    <a:pt x="278733" y="132680"/>
                    <a:pt x="313587" y="137185"/>
                    <a:pt x="344143" y="124456"/>
                  </a:cubicBezTo>
                  <a:cubicBezTo>
                    <a:pt x="380464" y="106174"/>
                    <a:pt x="388221" y="39961"/>
                    <a:pt x="353787" y="16232"/>
                  </a:cubicBezTo>
                  <a:cubicBezTo>
                    <a:pt x="349699" y="12617"/>
                    <a:pt x="343304" y="9003"/>
                    <a:pt x="337015" y="7536"/>
                  </a:cubicBezTo>
                  <a:cubicBezTo>
                    <a:pt x="328314" y="3031"/>
                    <a:pt x="318146" y="1407"/>
                    <a:pt x="307926" y="1407"/>
                  </a:cubicBezTo>
                  <a:cubicBezTo>
                    <a:pt x="287538" y="-1683"/>
                    <a:pt x="266783" y="936"/>
                    <a:pt x="246185" y="3345"/>
                  </a:cubicBezTo>
                  <a:cubicBezTo>
                    <a:pt x="156455" y="517"/>
                    <a:pt x="78047" y="50909"/>
                    <a:pt x="33916" y="138285"/>
                  </a:cubicBezTo>
                  <a:cubicBezTo>
                    <a:pt x="7291" y="191035"/>
                    <a:pt x="163" y="250909"/>
                    <a:pt x="58" y="309368"/>
                  </a:cubicBezTo>
                  <a:cubicBezTo>
                    <a:pt x="-518" y="361699"/>
                    <a:pt x="3046" y="415130"/>
                    <a:pt x="17668" y="466309"/>
                  </a:cubicBezTo>
                  <a:cubicBezTo>
                    <a:pt x="27208" y="498367"/>
                    <a:pt x="35017" y="531997"/>
                    <a:pt x="54567" y="5598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2477191" y="6468114"/>
              <a:ext cx="340038" cy="732029"/>
            </a:xfrm>
            <a:custGeom>
              <a:rect b="b" l="l" r="r" t="t"/>
              <a:pathLst>
                <a:path extrusionOk="0" h="732029" w="340038">
                  <a:moveTo>
                    <a:pt x="58244" y="659845"/>
                  </a:moveTo>
                  <a:cubicBezTo>
                    <a:pt x="71505" y="676451"/>
                    <a:pt x="89587" y="687870"/>
                    <a:pt x="107407" y="698923"/>
                  </a:cubicBezTo>
                  <a:cubicBezTo>
                    <a:pt x="140479" y="720976"/>
                    <a:pt x="179054" y="732082"/>
                    <a:pt x="218678" y="732029"/>
                  </a:cubicBezTo>
                  <a:cubicBezTo>
                    <a:pt x="220250" y="732029"/>
                    <a:pt x="221822" y="732029"/>
                    <a:pt x="223395" y="731977"/>
                  </a:cubicBezTo>
                  <a:cubicBezTo>
                    <a:pt x="254213" y="732396"/>
                    <a:pt x="289119" y="721710"/>
                    <a:pt x="305996" y="694156"/>
                  </a:cubicBezTo>
                  <a:cubicBezTo>
                    <a:pt x="334351" y="654240"/>
                    <a:pt x="305682" y="624434"/>
                    <a:pt x="267578" y="609400"/>
                  </a:cubicBezTo>
                  <a:cubicBezTo>
                    <a:pt x="226225" y="592166"/>
                    <a:pt x="182618" y="575037"/>
                    <a:pt x="153005" y="539835"/>
                  </a:cubicBezTo>
                  <a:cubicBezTo>
                    <a:pt x="115950" y="498452"/>
                    <a:pt x="109713" y="435907"/>
                    <a:pt x="156517" y="399238"/>
                  </a:cubicBezTo>
                  <a:cubicBezTo>
                    <a:pt x="176538" y="381428"/>
                    <a:pt x="201906" y="379490"/>
                    <a:pt x="227692" y="374409"/>
                  </a:cubicBezTo>
                  <a:cubicBezTo>
                    <a:pt x="235345" y="373256"/>
                    <a:pt x="243049" y="371632"/>
                    <a:pt x="248867" y="366184"/>
                  </a:cubicBezTo>
                  <a:cubicBezTo>
                    <a:pt x="270880" y="341564"/>
                    <a:pt x="269570" y="304739"/>
                    <a:pt x="270356" y="273623"/>
                  </a:cubicBezTo>
                  <a:cubicBezTo>
                    <a:pt x="263123" y="230459"/>
                    <a:pt x="202377" y="230355"/>
                    <a:pt x="175071" y="204949"/>
                  </a:cubicBezTo>
                  <a:cubicBezTo>
                    <a:pt x="161549" y="187086"/>
                    <a:pt x="158980" y="160999"/>
                    <a:pt x="169096" y="140936"/>
                  </a:cubicBezTo>
                  <a:cubicBezTo>
                    <a:pt x="181989" y="113121"/>
                    <a:pt x="215271" y="103325"/>
                    <a:pt x="243888" y="105106"/>
                  </a:cubicBezTo>
                  <a:cubicBezTo>
                    <a:pt x="265010" y="107202"/>
                    <a:pt x="287075" y="114378"/>
                    <a:pt x="307935" y="107359"/>
                  </a:cubicBezTo>
                  <a:cubicBezTo>
                    <a:pt x="351437" y="88815"/>
                    <a:pt x="349708" y="37584"/>
                    <a:pt x="308931" y="16002"/>
                  </a:cubicBezTo>
                  <a:cubicBezTo>
                    <a:pt x="302013" y="12021"/>
                    <a:pt x="293260" y="4688"/>
                    <a:pt x="284822" y="3692"/>
                  </a:cubicBezTo>
                  <a:cubicBezTo>
                    <a:pt x="275440" y="287"/>
                    <a:pt x="255733" y="1911"/>
                    <a:pt x="250806" y="2226"/>
                  </a:cubicBezTo>
                  <a:cubicBezTo>
                    <a:pt x="250649" y="2278"/>
                    <a:pt x="250596" y="2383"/>
                    <a:pt x="250439" y="2383"/>
                  </a:cubicBezTo>
                  <a:cubicBezTo>
                    <a:pt x="238070" y="1178"/>
                    <a:pt x="225491" y="1126"/>
                    <a:pt x="213122" y="497"/>
                  </a:cubicBezTo>
                  <a:cubicBezTo>
                    <a:pt x="193572" y="-656"/>
                    <a:pt x="173970" y="78"/>
                    <a:pt x="154735" y="3954"/>
                  </a:cubicBezTo>
                  <a:cubicBezTo>
                    <a:pt x="115793" y="13069"/>
                    <a:pt x="74597" y="32503"/>
                    <a:pt x="57982" y="71214"/>
                  </a:cubicBezTo>
                  <a:cubicBezTo>
                    <a:pt x="39481" y="106940"/>
                    <a:pt x="33296" y="147537"/>
                    <a:pt x="32248" y="187400"/>
                  </a:cubicBezTo>
                  <a:cubicBezTo>
                    <a:pt x="27846" y="239941"/>
                    <a:pt x="41525" y="277971"/>
                    <a:pt x="89168" y="304582"/>
                  </a:cubicBezTo>
                  <a:cubicBezTo>
                    <a:pt x="27007" y="330250"/>
                    <a:pt x="-352" y="392428"/>
                    <a:pt x="749" y="456755"/>
                  </a:cubicBezTo>
                  <a:cubicBezTo>
                    <a:pt x="-3287" y="508143"/>
                    <a:pt x="9449" y="559164"/>
                    <a:pt x="28055" y="606781"/>
                  </a:cubicBezTo>
                  <a:cubicBezTo>
                    <a:pt x="36022" y="625482"/>
                    <a:pt x="45613" y="643816"/>
                    <a:pt x="58244" y="659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3243993" y="6889982"/>
              <a:ext cx="52" cy="838"/>
            </a:xfrm>
            <a:custGeom>
              <a:rect b="b" l="l" r="r" t="t"/>
              <a:pathLst>
                <a:path extrusionOk="0" h="838" w="52">
                  <a:moveTo>
                    <a:pt x="52" y="105"/>
                  </a:moveTo>
                  <a:cubicBezTo>
                    <a:pt x="52" y="52"/>
                    <a:pt x="52" y="52"/>
                    <a:pt x="52" y="0"/>
                  </a:cubicBezTo>
                  <a:cubicBezTo>
                    <a:pt x="52" y="262"/>
                    <a:pt x="0" y="576"/>
                    <a:pt x="0" y="838"/>
                  </a:cubicBezTo>
                  <a:cubicBezTo>
                    <a:pt x="0" y="576"/>
                    <a:pt x="0" y="367"/>
                    <a:pt x="52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2955673" y="6596476"/>
              <a:ext cx="436853" cy="684022"/>
            </a:xfrm>
            <a:custGeom>
              <a:rect b="b" l="l" r="r" t="t"/>
              <a:pathLst>
                <a:path extrusionOk="0" h="684022" w="436853">
                  <a:moveTo>
                    <a:pt x="56606" y="105816"/>
                  </a:moveTo>
                  <a:cubicBezTo>
                    <a:pt x="80244" y="113621"/>
                    <a:pt x="104616" y="119383"/>
                    <a:pt x="129354" y="122841"/>
                  </a:cubicBezTo>
                  <a:cubicBezTo>
                    <a:pt x="138579" y="125879"/>
                    <a:pt x="184649" y="126246"/>
                    <a:pt x="184282" y="135779"/>
                  </a:cubicBezTo>
                  <a:cubicBezTo>
                    <a:pt x="180875" y="190834"/>
                    <a:pt x="175005" y="245732"/>
                    <a:pt x="168925" y="300577"/>
                  </a:cubicBezTo>
                  <a:cubicBezTo>
                    <a:pt x="161221" y="366894"/>
                    <a:pt x="156399" y="433473"/>
                    <a:pt x="149795" y="499895"/>
                  </a:cubicBezTo>
                  <a:cubicBezTo>
                    <a:pt x="144921" y="541697"/>
                    <a:pt x="141042" y="583552"/>
                    <a:pt x="140675" y="625615"/>
                  </a:cubicBezTo>
                  <a:cubicBezTo>
                    <a:pt x="139208" y="651388"/>
                    <a:pt x="146178" y="684913"/>
                    <a:pt x="178412" y="683604"/>
                  </a:cubicBezTo>
                  <a:cubicBezTo>
                    <a:pt x="180403" y="683813"/>
                    <a:pt x="182343" y="683918"/>
                    <a:pt x="184387" y="684023"/>
                  </a:cubicBezTo>
                  <a:cubicBezTo>
                    <a:pt x="222648" y="684023"/>
                    <a:pt x="240363" y="644002"/>
                    <a:pt x="251946" y="612205"/>
                  </a:cubicBezTo>
                  <a:cubicBezTo>
                    <a:pt x="263319" y="575537"/>
                    <a:pt x="258393" y="538711"/>
                    <a:pt x="265468" y="500629"/>
                  </a:cubicBezTo>
                  <a:cubicBezTo>
                    <a:pt x="275322" y="431588"/>
                    <a:pt x="284389" y="362337"/>
                    <a:pt x="288425" y="292615"/>
                  </a:cubicBezTo>
                  <a:cubicBezTo>
                    <a:pt x="288372" y="292877"/>
                    <a:pt x="288372" y="293191"/>
                    <a:pt x="288372" y="293505"/>
                  </a:cubicBezTo>
                  <a:cubicBezTo>
                    <a:pt x="290469" y="258932"/>
                    <a:pt x="293928" y="224255"/>
                    <a:pt x="296968" y="189682"/>
                  </a:cubicBezTo>
                  <a:cubicBezTo>
                    <a:pt x="299012" y="168938"/>
                    <a:pt x="299379" y="147513"/>
                    <a:pt x="306559" y="127712"/>
                  </a:cubicBezTo>
                  <a:cubicBezTo>
                    <a:pt x="342461" y="125774"/>
                    <a:pt x="384129" y="130960"/>
                    <a:pt x="413847" y="107073"/>
                  </a:cubicBezTo>
                  <a:cubicBezTo>
                    <a:pt x="446080" y="84444"/>
                    <a:pt x="445032" y="35465"/>
                    <a:pt x="406981" y="20536"/>
                  </a:cubicBezTo>
                  <a:cubicBezTo>
                    <a:pt x="386749" y="14407"/>
                    <a:pt x="365680" y="14460"/>
                    <a:pt x="344663" y="14512"/>
                  </a:cubicBezTo>
                  <a:cubicBezTo>
                    <a:pt x="332189" y="14565"/>
                    <a:pt x="319767" y="14617"/>
                    <a:pt x="307450" y="13360"/>
                  </a:cubicBezTo>
                  <a:cubicBezTo>
                    <a:pt x="277051" y="12574"/>
                    <a:pt x="246652" y="12679"/>
                    <a:pt x="216253" y="12784"/>
                  </a:cubicBezTo>
                  <a:cubicBezTo>
                    <a:pt x="188947" y="12888"/>
                    <a:pt x="161640" y="12941"/>
                    <a:pt x="134333" y="12417"/>
                  </a:cubicBezTo>
                  <a:cubicBezTo>
                    <a:pt x="130245" y="11474"/>
                    <a:pt x="126052" y="10741"/>
                    <a:pt x="122121" y="9798"/>
                  </a:cubicBezTo>
                  <a:cubicBezTo>
                    <a:pt x="102834" y="6498"/>
                    <a:pt x="83494" y="2831"/>
                    <a:pt x="64101" y="1102"/>
                  </a:cubicBezTo>
                  <a:cubicBezTo>
                    <a:pt x="59384" y="-469"/>
                    <a:pt x="53252" y="-50"/>
                    <a:pt x="47644" y="473"/>
                  </a:cubicBezTo>
                  <a:cubicBezTo>
                    <a:pt x="44814" y="735"/>
                    <a:pt x="42088" y="997"/>
                    <a:pt x="39782" y="997"/>
                  </a:cubicBezTo>
                  <a:cubicBezTo>
                    <a:pt x="21019" y="1835"/>
                    <a:pt x="6658" y="16136"/>
                    <a:pt x="1102" y="33318"/>
                  </a:cubicBezTo>
                  <a:cubicBezTo>
                    <a:pt x="-2619" y="49242"/>
                    <a:pt x="3565" y="66476"/>
                    <a:pt x="12423" y="79677"/>
                  </a:cubicBezTo>
                  <a:cubicBezTo>
                    <a:pt x="22486" y="94659"/>
                    <a:pt x="40149" y="100630"/>
                    <a:pt x="56606" y="1058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3347349" y="6634856"/>
              <a:ext cx="494134" cy="667434"/>
            </a:xfrm>
            <a:custGeom>
              <a:rect b="b" l="l" r="r" t="t"/>
              <a:pathLst>
                <a:path extrusionOk="0" h="667434" w="494134">
                  <a:moveTo>
                    <a:pt x="467253" y="154917"/>
                  </a:moveTo>
                  <a:cubicBezTo>
                    <a:pt x="441886" y="93419"/>
                    <a:pt x="421759" y="32549"/>
                    <a:pt x="351685" y="9710"/>
                  </a:cubicBezTo>
                  <a:cubicBezTo>
                    <a:pt x="339839" y="7982"/>
                    <a:pt x="318979" y="-5848"/>
                    <a:pt x="308707" y="2848"/>
                  </a:cubicBezTo>
                  <a:cubicBezTo>
                    <a:pt x="308235" y="2796"/>
                    <a:pt x="307763" y="2743"/>
                    <a:pt x="307292" y="2691"/>
                  </a:cubicBezTo>
                  <a:cubicBezTo>
                    <a:pt x="303675" y="2062"/>
                    <a:pt x="285855" y="2272"/>
                    <a:pt x="272490" y="4472"/>
                  </a:cubicBezTo>
                  <a:cubicBezTo>
                    <a:pt x="213002" y="4315"/>
                    <a:pt x="156083" y="36426"/>
                    <a:pt x="115883" y="79747"/>
                  </a:cubicBezTo>
                  <a:cubicBezTo>
                    <a:pt x="87738" y="109553"/>
                    <a:pt x="70285" y="146954"/>
                    <a:pt x="50944" y="182575"/>
                  </a:cubicBezTo>
                  <a:cubicBezTo>
                    <a:pt x="36688" y="209133"/>
                    <a:pt x="22118" y="236058"/>
                    <a:pt x="13260" y="265079"/>
                  </a:cubicBezTo>
                  <a:cubicBezTo>
                    <a:pt x="524" y="310023"/>
                    <a:pt x="524" y="357692"/>
                    <a:pt x="0" y="404051"/>
                  </a:cubicBezTo>
                  <a:cubicBezTo>
                    <a:pt x="5556" y="544805"/>
                    <a:pt x="79195" y="664449"/>
                    <a:pt x="231609" y="667120"/>
                  </a:cubicBezTo>
                  <a:cubicBezTo>
                    <a:pt x="234596" y="667277"/>
                    <a:pt x="237531" y="667382"/>
                    <a:pt x="240519" y="667434"/>
                  </a:cubicBezTo>
                  <a:cubicBezTo>
                    <a:pt x="291306" y="667382"/>
                    <a:pt x="340730" y="644491"/>
                    <a:pt x="379306" y="612223"/>
                  </a:cubicBezTo>
                  <a:cubicBezTo>
                    <a:pt x="404463" y="590274"/>
                    <a:pt x="423017" y="561987"/>
                    <a:pt x="440051" y="533595"/>
                  </a:cubicBezTo>
                  <a:cubicBezTo>
                    <a:pt x="500168" y="426524"/>
                    <a:pt x="511541" y="269426"/>
                    <a:pt x="467253" y="154917"/>
                  </a:cubicBezTo>
                  <a:close/>
                  <a:moveTo>
                    <a:pt x="129562" y="380427"/>
                  </a:moveTo>
                  <a:cubicBezTo>
                    <a:pt x="130191" y="348630"/>
                    <a:pt x="132655" y="318352"/>
                    <a:pt x="139416" y="286189"/>
                  </a:cubicBezTo>
                  <a:cubicBezTo>
                    <a:pt x="153253" y="214110"/>
                    <a:pt x="203830" y="123539"/>
                    <a:pt x="287375" y="129982"/>
                  </a:cubicBezTo>
                  <a:cubicBezTo>
                    <a:pt x="289419" y="130454"/>
                    <a:pt x="291411" y="131030"/>
                    <a:pt x="293402" y="131554"/>
                  </a:cubicBezTo>
                  <a:cubicBezTo>
                    <a:pt x="294346" y="132758"/>
                    <a:pt x="295446" y="133806"/>
                    <a:pt x="296914" y="134540"/>
                  </a:cubicBezTo>
                  <a:cubicBezTo>
                    <a:pt x="311065" y="141349"/>
                    <a:pt x="323434" y="151983"/>
                    <a:pt x="332711" y="164608"/>
                  </a:cubicBezTo>
                  <a:cubicBezTo>
                    <a:pt x="365783" y="215472"/>
                    <a:pt x="370710" y="277389"/>
                    <a:pt x="366045" y="336425"/>
                  </a:cubicBezTo>
                  <a:cubicBezTo>
                    <a:pt x="356978" y="413533"/>
                    <a:pt x="336433" y="536424"/>
                    <a:pt x="241672" y="546167"/>
                  </a:cubicBezTo>
                  <a:cubicBezTo>
                    <a:pt x="192090" y="547162"/>
                    <a:pt x="152938" y="502165"/>
                    <a:pt x="138158" y="458320"/>
                  </a:cubicBezTo>
                  <a:cubicBezTo>
                    <a:pt x="129300" y="433281"/>
                    <a:pt x="128619" y="406723"/>
                    <a:pt x="129562" y="380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1507399" y="7282999"/>
              <a:ext cx="700848" cy="794091"/>
            </a:xfrm>
            <a:custGeom>
              <a:rect b="b" l="l" r="r" t="t"/>
              <a:pathLst>
                <a:path extrusionOk="0" h="794091" w="700848">
                  <a:moveTo>
                    <a:pt x="248984" y="385764"/>
                  </a:moveTo>
                  <a:cubicBezTo>
                    <a:pt x="259047" y="433590"/>
                    <a:pt x="265179" y="487126"/>
                    <a:pt x="299090" y="524894"/>
                  </a:cubicBezTo>
                  <a:cubicBezTo>
                    <a:pt x="321050" y="546581"/>
                    <a:pt x="353284" y="552867"/>
                    <a:pt x="382110" y="560881"/>
                  </a:cubicBezTo>
                  <a:cubicBezTo>
                    <a:pt x="419795" y="571148"/>
                    <a:pt x="447520" y="538514"/>
                    <a:pt x="465341" y="509912"/>
                  </a:cubicBezTo>
                  <a:cubicBezTo>
                    <a:pt x="484471" y="482149"/>
                    <a:pt x="498308" y="451296"/>
                    <a:pt x="515604" y="422380"/>
                  </a:cubicBezTo>
                  <a:cubicBezTo>
                    <a:pt x="536935" y="386812"/>
                    <a:pt x="557586" y="350877"/>
                    <a:pt x="577764" y="314628"/>
                  </a:cubicBezTo>
                  <a:cubicBezTo>
                    <a:pt x="565710" y="415151"/>
                    <a:pt x="542491" y="514313"/>
                    <a:pt x="534053" y="615412"/>
                  </a:cubicBezTo>
                  <a:cubicBezTo>
                    <a:pt x="527082" y="692101"/>
                    <a:pt x="495058" y="770729"/>
                    <a:pt x="598257" y="792887"/>
                  </a:cubicBezTo>
                  <a:cubicBezTo>
                    <a:pt x="601874" y="793620"/>
                    <a:pt x="605228" y="793987"/>
                    <a:pt x="608583" y="794092"/>
                  </a:cubicBezTo>
                  <a:cubicBezTo>
                    <a:pt x="657955" y="794092"/>
                    <a:pt x="661676" y="710593"/>
                    <a:pt x="667179" y="672981"/>
                  </a:cubicBezTo>
                  <a:cubicBezTo>
                    <a:pt x="670114" y="639247"/>
                    <a:pt x="673678" y="605564"/>
                    <a:pt x="676194" y="571829"/>
                  </a:cubicBezTo>
                  <a:cubicBezTo>
                    <a:pt x="680125" y="520284"/>
                    <a:pt x="685838" y="468896"/>
                    <a:pt x="688039" y="417246"/>
                  </a:cubicBezTo>
                  <a:cubicBezTo>
                    <a:pt x="691760" y="372406"/>
                    <a:pt x="697788" y="327723"/>
                    <a:pt x="699046" y="282674"/>
                  </a:cubicBezTo>
                  <a:cubicBezTo>
                    <a:pt x="701299" y="232386"/>
                    <a:pt x="702400" y="181888"/>
                    <a:pt x="696425" y="131810"/>
                  </a:cubicBezTo>
                  <a:cubicBezTo>
                    <a:pt x="692599" y="103261"/>
                    <a:pt x="694014" y="71622"/>
                    <a:pt x="677871" y="46687"/>
                  </a:cubicBezTo>
                  <a:cubicBezTo>
                    <a:pt x="661152" y="30553"/>
                    <a:pt x="629180" y="28301"/>
                    <a:pt x="606958" y="30501"/>
                  </a:cubicBezTo>
                  <a:cubicBezTo>
                    <a:pt x="586570" y="34953"/>
                    <a:pt x="570741" y="50249"/>
                    <a:pt x="556852" y="64917"/>
                  </a:cubicBezTo>
                  <a:cubicBezTo>
                    <a:pt x="475666" y="157111"/>
                    <a:pt x="433107" y="273454"/>
                    <a:pt x="377446" y="381312"/>
                  </a:cubicBezTo>
                  <a:cubicBezTo>
                    <a:pt x="369374" y="293517"/>
                    <a:pt x="347099" y="208132"/>
                    <a:pt x="316595" y="125262"/>
                  </a:cubicBezTo>
                  <a:cubicBezTo>
                    <a:pt x="303388" y="75970"/>
                    <a:pt x="276972" y="24686"/>
                    <a:pt x="224927" y="8343"/>
                  </a:cubicBezTo>
                  <a:cubicBezTo>
                    <a:pt x="192746" y="747"/>
                    <a:pt x="154957" y="-6639"/>
                    <a:pt x="124610" y="10229"/>
                  </a:cubicBezTo>
                  <a:cubicBezTo>
                    <a:pt x="100239" y="21700"/>
                    <a:pt x="89180" y="44801"/>
                    <a:pt x="86192" y="69683"/>
                  </a:cubicBezTo>
                  <a:cubicBezTo>
                    <a:pt x="85563" y="72303"/>
                    <a:pt x="85354" y="75184"/>
                    <a:pt x="84987" y="77436"/>
                  </a:cubicBezTo>
                  <a:cubicBezTo>
                    <a:pt x="83939" y="90165"/>
                    <a:pt x="80899" y="102633"/>
                    <a:pt x="78540" y="115152"/>
                  </a:cubicBezTo>
                  <a:cubicBezTo>
                    <a:pt x="74242" y="134272"/>
                    <a:pt x="69945" y="153392"/>
                    <a:pt x="66590" y="172669"/>
                  </a:cubicBezTo>
                  <a:cubicBezTo>
                    <a:pt x="66538" y="176860"/>
                    <a:pt x="63183" y="186446"/>
                    <a:pt x="63655" y="192627"/>
                  </a:cubicBezTo>
                  <a:cubicBezTo>
                    <a:pt x="50290" y="250249"/>
                    <a:pt x="44472" y="309232"/>
                    <a:pt x="34776" y="367587"/>
                  </a:cubicBezTo>
                  <a:cubicBezTo>
                    <a:pt x="21306" y="444800"/>
                    <a:pt x="11400" y="521594"/>
                    <a:pt x="6369" y="599959"/>
                  </a:cubicBezTo>
                  <a:cubicBezTo>
                    <a:pt x="3958" y="635737"/>
                    <a:pt x="-5319" y="673139"/>
                    <a:pt x="4220" y="708393"/>
                  </a:cubicBezTo>
                  <a:cubicBezTo>
                    <a:pt x="30007" y="764128"/>
                    <a:pt x="105427" y="796920"/>
                    <a:pt x="126235" y="718660"/>
                  </a:cubicBezTo>
                  <a:cubicBezTo>
                    <a:pt x="148563" y="630656"/>
                    <a:pt x="155376" y="539404"/>
                    <a:pt x="167850" y="449672"/>
                  </a:cubicBezTo>
                  <a:cubicBezTo>
                    <a:pt x="175502" y="369892"/>
                    <a:pt x="189968" y="291055"/>
                    <a:pt x="198511" y="211433"/>
                  </a:cubicBezTo>
                  <a:cubicBezTo>
                    <a:pt x="220472" y="267745"/>
                    <a:pt x="233994" y="327252"/>
                    <a:pt x="248984" y="3857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2241000" y="7361395"/>
              <a:ext cx="384910" cy="772702"/>
            </a:xfrm>
            <a:custGeom>
              <a:rect b="b" l="l" r="r" t="t"/>
              <a:pathLst>
                <a:path extrusionOk="0" h="772702" w="384910">
                  <a:moveTo>
                    <a:pt x="318597" y="140790"/>
                  </a:moveTo>
                  <a:cubicBezTo>
                    <a:pt x="338985" y="141890"/>
                    <a:pt x="358325" y="131518"/>
                    <a:pt x="370328" y="115279"/>
                  </a:cubicBezTo>
                  <a:cubicBezTo>
                    <a:pt x="385108" y="94745"/>
                    <a:pt x="388515" y="65306"/>
                    <a:pt x="381177" y="41367"/>
                  </a:cubicBezTo>
                  <a:cubicBezTo>
                    <a:pt x="374730" y="24499"/>
                    <a:pt x="357068" y="15908"/>
                    <a:pt x="340767" y="11141"/>
                  </a:cubicBezTo>
                  <a:cubicBezTo>
                    <a:pt x="329342" y="8575"/>
                    <a:pt x="302507" y="-2478"/>
                    <a:pt x="287622" y="508"/>
                  </a:cubicBezTo>
                  <a:cubicBezTo>
                    <a:pt x="275672" y="717"/>
                    <a:pt x="263774" y="1974"/>
                    <a:pt x="252086" y="4436"/>
                  </a:cubicBezTo>
                  <a:cubicBezTo>
                    <a:pt x="181697" y="6427"/>
                    <a:pt x="107744" y="37176"/>
                    <a:pt x="69326" y="96998"/>
                  </a:cubicBezTo>
                  <a:cubicBezTo>
                    <a:pt x="20111" y="184687"/>
                    <a:pt x="35468" y="312345"/>
                    <a:pt x="134107" y="357447"/>
                  </a:cubicBezTo>
                  <a:cubicBezTo>
                    <a:pt x="71317" y="384005"/>
                    <a:pt x="29440" y="445818"/>
                    <a:pt x="9943" y="509306"/>
                  </a:cubicBezTo>
                  <a:cubicBezTo>
                    <a:pt x="-13800" y="577090"/>
                    <a:pt x="6798" y="653832"/>
                    <a:pt x="52397" y="707734"/>
                  </a:cubicBezTo>
                  <a:cubicBezTo>
                    <a:pt x="91863" y="751736"/>
                    <a:pt x="152608" y="771746"/>
                    <a:pt x="210681" y="772480"/>
                  </a:cubicBezTo>
                  <a:cubicBezTo>
                    <a:pt x="214507" y="772637"/>
                    <a:pt x="218333" y="772742"/>
                    <a:pt x="222054" y="772689"/>
                  </a:cubicBezTo>
                  <a:cubicBezTo>
                    <a:pt x="251615" y="772689"/>
                    <a:pt x="282433" y="767032"/>
                    <a:pt x="303869" y="745345"/>
                  </a:cubicBezTo>
                  <a:cubicBezTo>
                    <a:pt x="323576" y="723868"/>
                    <a:pt x="328870" y="687095"/>
                    <a:pt x="308587" y="664256"/>
                  </a:cubicBezTo>
                  <a:cubicBezTo>
                    <a:pt x="280913" y="632302"/>
                    <a:pt x="236572" y="628269"/>
                    <a:pt x="198679" y="615906"/>
                  </a:cubicBezTo>
                  <a:cubicBezTo>
                    <a:pt x="165082" y="605272"/>
                    <a:pt x="128918" y="577876"/>
                    <a:pt x="136885" y="538484"/>
                  </a:cubicBezTo>
                  <a:cubicBezTo>
                    <a:pt x="144694" y="497468"/>
                    <a:pt x="188668" y="480967"/>
                    <a:pt x="226143" y="480024"/>
                  </a:cubicBezTo>
                  <a:cubicBezTo>
                    <a:pt x="251457" y="479605"/>
                    <a:pt x="273366" y="479186"/>
                    <a:pt x="286993" y="454251"/>
                  </a:cubicBezTo>
                  <a:cubicBezTo>
                    <a:pt x="299100" y="434555"/>
                    <a:pt x="306438" y="412240"/>
                    <a:pt x="312622" y="390082"/>
                  </a:cubicBezTo>
                  <a:cubicBezTo>
                    <a:pt x="321427" y="362581"/>
                    <a:pt x="320327" y="333403"/>
                    <a:pt x="299624" y="311507"/>
                  </a:cubicBezTo>
                  <a:cubicBezTo>
                    <a:pt x="267129" y="270491"/>
                    <a:pt x="191393" y="260905"/>
                    <a:pt x="207169" y="194221"/>
                  </a:cubicBezTo>
                  <a:cubicBezTo>
                    <a:pt x="222212" y="137804"/>
                    <a:pt x="269068" y="134713"/>
                    <a:pt x="318597" y="1407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2594431" y="7339153"/>
              <a:ext cx="354792" cy="680002"/>
            </a:xfrm>
            <a:custGeom>
              <a:rect b="b" l="l" r="r" t="t"/>
              <a:pathLst>
                <a:path extrusionOk="0" h="680002" w="354792">
                  <a:moveTo>
                    <a:pt x="188703" y="679688"/>
                  </a:moveTo>
                  <a:cubicBezTo>
                    <a:pt x="190433" y="679740"/>
                    <a:pt x="192215" y="679740"/>
                    <a:pt x="194102" y="680002"/>
                  </a:cubicBezTo>
                  <a:cubicBezTo>
                    <a:pt x="220832" y="680002"/>
                    <a:pt x="248715" y="674973"/>
                    <a:pt x="270728" y="659154"/>
                  </a:cubicBezTo>
                  <a:cubicBezTo>
                    <a:pt x="293056" y="643386"/>
                    <a:pt x="308779" y="612847"/>
                    <a:pt x="298244" y="585974"/>
                  </a:cubicBezTo>
                  <a:cubicBezTo>
                    <a:pt x="281944" y="543963"/>
                    <a:pt x="237132" y="529138"/>
                    <a:pt x="197613" y="517143"/>
                  </a:cubicBezTo>
                  <a:cubicBezTo>
                    <a:pt x="181523" y="511066"/>
                    <a:pt x="160401" y="506352"/>
                    <a:pt x="152015" y="489327"/>
                  </a:cubicBezTo>
                  <a:cubicBezTo>
                    <a:pt x="140799" y="462035"/>
                    <a:pt x="152434" y="426310"/>
                    <a:pt x="177802" y="411014"/>
                  </a:cubicBezTo>
                  <a:cubicBezTo>
                    <a:pt x="201963" y="394618"/>
                    <a:pt x="231209" y="389432"/>
                    <a:pt x="259879" y="388280"/>
                  </a:cubicBezTo>
                  <a:cubicBezTo>
                    <a:pt x="291064" y="383984"/>
                    <a:pt x="298035" y="344749"/>
                    <a:pt x="301704" y="318820"/>
                  </a:cubicBezTo>
                  <a:cubicBezTo>
                    <a:pt x="310142" y="269946"/>
                    <a:pt x="266640" y="255174"/>
                    <a:pt x="236817" y="228720"/>
                  </a:cubicBezTo>
                  <a:cubicBezTo>
                    <a:pt x="222090" y="216044"/>
                    <a:pt x="214700" y="198181"/>
                    <a:pt x="214175" y="178904"/>
                  </a:cubicBezTo>
                  <a:cubicBezTo>
                    <a:pt x="213389" y="168113"/>
                    <a:pt x="214333" y="157008"/>
                    <a:pt x="221094" y="148102"/>
                  </a:cubicBezTo>
                  <a:cubicBezTo>
                    <a:pt x="234197" y="124478"/>
                    <a:pt x="257049" y="125106"/>
                    <a:pt x="280215" y="125735"/>
                  </a:cubicBezTo>
                  <a:cubicBezTo>
                    <a:pt x="298297" y="126206"/>
                    <a:pt x="316536" y="126678"/>
                    <a:pt x="330425" y="115677"/>
                  </a:cubicBezTo>
                  <a:cubicBezTo>
                    <a:pt x="341641" y="106510"/>
                    <a:pt x="346725" y="92367"/>
                    <a:pt x="350814" y="78957"/>
                  </a:cubicBezTo>
                  <a:cubicBezTo>
                    <a:pt x="358046" y="59051"/>
                    <a:pt x="356369" y="34955"/>
                    <a:pt x="337815" y="21964"/>
                  </a:cubicBezTo>
                  <a:cubicBezTo>
                    <a:pt x="321882" y="10492"/>
                    <a:pt x="302228" y="6406"/>
                    <a:pt x="283202" y="3577"/>
                  </a:cubicBezTo>
                  <a:cubicBezTo>
                    <a:pt x="282363" y="3420"/>
                    <a:pt x="281473" y="3420"/>
                    <a:pt x="280634" y="3472"/>
                  </a:cubicBezTo>
                  <a:cubicBezTo>
                    <a:pt x="269837" y="696"/>
                    <a:pt x="258726" y="1063"/>
                    <a:pt x="247772" y="2739"/>
                  </a:cubicBezTo>
                  <a:cubicBezTo>
                    <a:pt x="242426" y="2215"/>
                    <a:pt x="237027" y="1901"/>
                    <a:pt x="231629" y="1796"/>
                  </a:cubicBezTo>
                  <a:cubicBezTo>
                    <a:pt x="225496" y="644"/>
                    <a:pt x="219312" y="-352"/>
                    <a:pt x="213023" y="120"/>
                  </a:cubicBezTo>
                  <a:cubicBezTo>
                    <a:pt x="206890" y="329"/>
                    <a:pt x="200443" y="-90"/>
                    <a:pt x="194626" y="2163"/>
                  </a:cubicBezTo>
                  <a:cubicBezTo>
                    <a:pt x="192320" y="2949"/>
                    <a:pt x="190642" y="4310"/>
                    <a:pt x="189385" y="5987"/>
                  </a:cubicBezTo>
                  <a:cubicBezTo>
                    <a:pt x="168787" y="10701"/>
                    <a:pt x="149342" y="19554"/>
                    <a:pt x="133199" y="33383"/>
                  </a:cubicBezTo>
                  <a:cubicBezTo>
                    <a:pt x="54529" y="103315"/>
                    <a:pt x="26331" y="227673"/>
                    <a:pt x="125390" y="293676"/>
                  </a:cubicBezTo>
                  <a:cubicBezTo>
                    <a:pt x="85085" y="303419"/>
                    <a:pt x="48973" y="328720"/>
                    <a:pt x="29528" y="365860"/>
                  </a:cubicBezTo>
                  <a:cubicBezTo>
                    <a:pt x="3112" y="417248"/>
                    <a:pt x="-7160" y="478484"/>
                    <a:pt x="5209" y="535215"/>
                  </a:cubicBezTo>
                  <a:cubicBezTo>
                    <a:pt x="13700" y="571097"/>
                    <a:pt x="29266" y="607609"/>
                    <a:pt x="59560" y="630238"/>
                  </a:cubicBezTo>
                  <a:cubicBezTo>
                    <a:pt x="81626" y="647786"/>
                    <a:pt x="105368" y="664392"/>
                    <a:pt x="132727" y="672145"/>
                  </a:cubicBezTo>
                  <a:cubicBezTo>
                    <a:pt x="150914" y="677226"/>
                    <a:pt x="169887" y="678955"/>
                    <a:pt x="188703" y="679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2989079" y="7361912"/>
              <a:ext cx="448170" cy="746032"/>
            </a:xfrm>
            <a:custGeom>
              <a:rect b="b" l="l" r="r" t="t"/>
              <a:pathLst>
                <a:path extrusionOk="0" h="746032" w="448170">
                  <a:moveTo>
                    <a:pt x="299621" y="42945"/>
                  </a:moveTo>
                  <a:cubicBezTo>
                    <a:pt x="249829" y="29954"/>
                    <a:pt x="198833" y="23563"/>
                    <a:pt x="148832" y="11672"/>
                  </a:cubicBezTo>
                  <a:cubicBezTo>
                    <a:pt x="110361" y="4757"/>
                    <a:pt x="68851" y="-7605"/>
                    <a:pt x="30852" y="6381"/>
                  </a:cubicBezTo>
                  <a:cubicBezTo>
                    <a:pt x="12508" y="18586"/>
                    <a:pt x="4279" y="41687"/>
                    <a:pt x="1239" y="62641"/>
                  </a:cubicBezTo>
                  <a:cubicBezTo>
                    <a:pt x="-13069" y="143730"/>
                    <a:pt x="100246" y="125396"/>
                    <a:pt x="148884" y="144463"/>
                  </a:cubicBezTo>
                  <a:cubicBezTo>
                    <a:pt x="151400" y="150592"/>
                    <a:pt x="150456" y="157350"/>
                    <a:pt x="150456" y="163845"/>
                  </a:cubicBezTo>
                  <a:cubicBezTo>
                    <a:pt x="147993" y="198418"/>
                    <a:pt x="142647" y="232677"/>
                    <a:pt x="136934" y="266831"/>
                  </a:cubicBezTo>
                  <a:cubicBezTo>
                    <a:pt x="123674" y="357192"/>
                    <a:pt x="105382" y="446610"/>
                    <a:pt x="94795" y="537338"/>
                  </a:cubicBezTo>
                  <a:cubicBezTo>
                    <a:pt x="87090" y="586735"/>
                    <a:pt x="79753" y="636185"/>
                    <a:pt x="80434" y="686316"/>
                  </a:cubicBezTo>
                  <a:cubicBezTo>
                    <a:pt x="76398" y="724451"/>
                    <a:pt x="127185" y="743623"/>
                    <a:pt x="158266" y="746033"/>
                  </a:cubicBezTo>
                  <a:cubicBezTo>
                    <a:pt x="207114" y="742680"/>
                    <a:pt x="219273" y="684482"/>
                    <a:pt x="228603" y="645405"/>
                  </a:cubicBezTo>
                  <a:cubicBezTo>
                    <a:pt x="236779" y="600774"/>
                    <a:pt x="245794" y="556144"/>
                    <a:pt x="251035" y="510989"/>
                  </a:cubicBezTo>
                  <a:cubicBezTo>
                    <a:pt x="265343" y="399779"/>
                    <a:pt x="275197" y="287889"/>
                    <a:pt x="291654" y="176993"/>
                  </a:cubicBezTo>
                  <a:cubicBezTo>
                    <a:pt x="320061" y="168298"/>
                    <a:pt x="348783" y="170026"/>
                    <a:pt x="379340" y="171127"/>
                  </a:cubicBezTo>
                  <a:cubicBezTo>
                    <a:pt x="392076" y="171808"/>
                    <a:pt x="410263" y="175108"/>
                    <a:pt x="421321" y="165469"/>
                  </a:cubicBezTo>
                  <a:cubicBezTo>
                    <a:pt x="441815" y="146192"/>
                    <a:pt x="460788" y="107376"/>
                    <a:pt x="437360" y="83699"/>
                  </a:cubicBezTo>
                  <a:cubicBezTo>
                    <a:pt x="398051" y="54417"/>
                    <a:pt x="346530" y="50540"/>
                    <a:pt x="299621" y="42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1679381" y="8133873"/>
              <a:ext cx="571136" cy="880583"/>
            </a:xfrm>
            <a:custGeom>
              <a:rect b="b" l="l" r="r" t="t"/>
              <a:pathLst>
                <a:path extrusionOk="0" h="880583" w="571136">
                  <a:moveTo>
                    <a:pt x="569465" y="45627"/>
                  </a:moveTo>
                  <a:cubicBezTo>
                    <a:pt x="565639" y="19331"/>
                    <a:pt x="511550" y="-16185"/>
                    <a:pt x="490061" y="8121"/>
                  </a:cubicBezTo>
                  <a:cubicBezTo>
                    <a:pt x="462387" y="46518"/>
                    <a:pt x="440217" y="88581"/>
                    <a:pt x="420510" y="131483"/>
                  </a:cubicBezTo>
                  <a:cubicBezTo>
                    <a:pt x="399441" y="175171"/>
                    <a:pt x="368413" y="213096"/>
                    <a:pt x="339848" y="251965"/>
                  </a:cubicBezTo>
                  <a:cubicBezTo>
                    <a:pt x="312227" y="291043"/>
                    <a:pt x="293988" y="335673"/>
                    <a:pt x="258295" y="368989"/>
                  </a:cubicBezTo>
                  <a:cubicBezTo>
                    <a:pt x="233766" y="302672"/>
                    <a:pt x="203682" y="238869"/>
                    <a:pt x="172182" y="175695"/>
                  </a:cubicBezTo>
                  <a:cubicBezTo>
                    <a:pt x="159236" y="149084"/>
                    <a:pt x="146920" y="122107"/>
                    <a:pt x="136018" y="94553"/>
                  </a:cubicBezTo>
                  <a:cubicBezTo>
                    <a:pt x="132139" y="87638"/>
                    <a:pt x="127003" y="64590"/>
                    <a:pt x="117307" y="66580"/>
                  </a:cubicBezTo>
                  <a:cubicBezTo>
                    <a:pt x="96761" y="54166"/>
                    <a:pt x="70922" y="60923"/>
                    <a:pt x="49748" y="68361"/>
                  </a:cubicBezTo>
                  <a:cubicBezTo>
                    <a:pt x="22074" y="78891"/>
                    <a:pt x="3363" y="107335"/>
                    <a:pt x="271" y="136198"/>
                  </a:cubicBezTo>
                  <a:cubicBezTo>
                    <a:pt x="-2612" y="166947"/>
                    <a:pt x="18196" y="193243"/>
                    <a:pt x="30408" y="219959"/>
                  </a:cubicBezTo>
                  <a:cubicBezTo>
                    <a:pt x="44349" y="252384"/>
                    <a:pt x="64895" y="280618"/>
                    <a:pt x="86279" y="308382"/>
                  </a:cubicBezTo>
                  <a:cubicBezTo>
                    <a:pt x="104099" y="336564"/>
                    <a:pt x="122181" y="365008"/>
                    <a:pt x="145662" y="388895"/>
                  </a:cubicBezTo>
                  <a:cubicBezTo>
                    <a:pt x="157192" y="400209"/>
                    <a:pt x="170557" y="409586"/>
                    <a:pt x="181407" y="421582"/>
                  </a:cubicBezTo>
                  <a:cubicBezTo>
                    <a:pt x="189688" y="433158"/>
                    <a:pt x="188011" y="449083"/>
                    <a:pt x="189845" y="462546"/>
                  </a:cubicBezTo>
                  <a:cubicBezTo>
                    <a:pt x="190736" y="476427"/>
                    <a:pt x="190369" y="492142"/>
                    <a:pt x="190264" y="507805"/>
                  </a:cubicBezTo>
                  <a:cubicBezTo>
                    <a:pt x="190264" y="553168"/>
                    <a:pt x="185862" y="596280"/>
                    <a:pt x="184342" y="642639"/>
                  </a:cubicBezTo>
                  <a:cubicBezTo>
                    <a:pt x="188640" y="682241"/>
                    <a:pt x="151113" y="875430"/>
                    <a:pt x="195453" y="880407"/>
                  </a:cubicBezTo>
                  <a:cubicBezTo>
                    <a:pt x="197602" y="880564"/>
                    <a:pt x="199803" y="880616"/>
                    <a:pt x="201900" y="880564"/>
                  </a:cubicBezTo>
                  <a:cubicBezTo>
                    <a:pt x="225433" y="880564"/>
                    <a:pt x="251691" y="873073"/>
                    <a:pt x="266576" y="854529"/>
                  </a:cubicBezTo>
                  <a:cubicBezTo>
                    <a:pt x="285235" y="817495"/>
                    <a:pt x="286073" y="774121"/>
                    <a:pt x="294093" y="733996"/>
                  </a:cubicBezTo>
                  <a:cubicBezTo>
                    <a:pt x="304051" y="678993"/>
                    <a:pt x="313433" y="623729"/>
                    <a:pt x="318831" y="568045"/>
                  </a:cubicBezTo>
                  <a:cubicBezTo>
                    <a:pt x="322343" y="530434"/>
                    <a:pt x="324229" y="492666"/>
                    <a:pt x="329942" y="455264"/>
                  </a:cubicBezTo>
                  <a:cubicBezTo>
                    <a:pt x="333978" y="442849"/>
                    <a:pt x="344513" y="433578"/>
                    <a:pt x="351274" y="421896"/>
                  </a:cubicBezTo>
                  <a:cubicBezTo>
                    <a:pt x="368622" y="393871"/>
                    <a:pt x="388644" y="367836"/>
                    <a:pt x="408875" y="341854"/>
                  </a:cubicBezTo>
                  <a:cubicBezTo>
                    <a:pt x="433875" y="307281"/>
                    <a:pt x="455417" y="271451"/>
                    <a:pt x="480050" y="236355"/>
                  </a:cubicBezTo>
                  <a:cubicBezTo>
                    <a:pt x="510921" y="186643"/>
                    <a:pt x="582987" y="105396"/>
                    <a:pt x="569465" y="456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2118135" y="8301311"/>
              <a:ext cx="523868" cy="684472"/>
            </a:xfrm>
            <a:custGeom>
              <a:rect b="b" l="l" r="r" t="t"/>
              <a:pathLst>
                <a:path extrusionOk="0" h="684472" w="523868">
                  <a:moveTo>
                    <a:pt x="380402" y="18577"/>
                  </a:moveTo>
                  <a:cubicBezTo>
                    <a:pt x="357184" y="6372"/>
                    <a:pt x="331502" y="-1329"/>
                    <a:pt x="305034" y="190"/>
                  </a:cubicBezTo>
                  <a:cubicBezTo>
                    <a:pt x="301994" y="243"/>
                    <a:pt x="299164" y="1343"/>
                    <a:pt x="296962" y="3124"/>
                  </a:cubicBezTo>
                  <a:cubicBezTo>
                    <a:pt x="291878" y="3543"/>
                    <a:pt x="286847" y="4643"/>
                    <a:pt x="281868" y="5848"/>
                  </a:cubicBezTo>
                  <a:cubicBezTo>
                    <a:pt x="216510" y="10772"/>
                    <a:pt x="151309" y="40683"/>
                    <a:pt x="105816" y="87723"/>
                  </a:cubicBezTo>
                  <a:cubicBezTo>
                    <a:pt x="61370" y="138587"/>
                    <a:pt x="32334" y="201552"/>
                    <a:pt x="13204" y="265878"/>
                  </a:cubicBezTo>
                  <a:cubicBezTo>
                    <a:pt x="101" y="315328"/>
                    <a:pt x="-2520" y="368235"/>
                    <a:pt x="2145" y="419152"/>
                  </a:cubicBezTo>
                  <a:cubicBezTo>
                    <a:pt x="20332" y="540524"/>
                    <a:pt x="107441" y="680178"/>
                    <a:pt x="242192" y="683949"/>
                  </a:cubicBezTo>
                  <a:cubicBezTo>
                    <a:pt x="247014" y="684316"/>
                    <a:pt x="251836" y="684473"/>
                    <a:pt x="256605" y="684473"/>
                  </a:cubicBezTo>
                  <a:cubicBezTo>
                    <a:pt x="305558" y="684473"/>
                    <a:pt x="354668" y="667082"/>
                    <a:pt x="392352" y="635704"/>
                  </a:cubicBezTo>
                  <a:cubicBezTo>
                    <a:pt x="428254" y="604222"/>
                    <a:pt x="449586" y="560168"/>
                    <a:pt x="469817" y="517737"/>
                  </a:cubicBezTo>
                  <a:cubicBezTo>
                    <a:pt x="506610" y="433243"/>
                    <a:pt x="530615" y="340158"/>
                    <a:pt x="522177" y="247492"/>
                  </a:cubicBezTo>
                  <a:cubicBezTo>
                    <a:pt x="513738" y="174155"/>
                    <a:pt x="448066" y="51788"/>
                    <a:pt x="380402" y="18577"/>
                  </a:cubicBezTo>
                  <a:close/>
                  <a:moveTo>
                    <a:pt x="347173" y="483583"/>
                  </a:moveTo>
                  <a:cubicBezTo>
                    <a:pt x="326942" y="504327"/>
                    <a:pt x="306397" y="530990"/>
                    <a:pt x="275211" y="533295"/>
                  </a:cubicBezTo>
                  <a:cubicBezTo>
                    <a:pt x="250787" y="533662"/>
                    <a:pt x="224477" y="529261"/>
                    <a:pt x="206027" y="511975"/>
                  </a:cubicBezTo>
                  <a:cubicBezTo>
                    <a:pt x="181708" y="488298"/>
                    <a:pt x="157966" y="462158"/>
                    <a:pt x="146750" y="429524"/>
                  </a:cubicBezTo>
                  <a:cubicBezTo>
                    <a:pt x="134485" y="395265"/>
                    <a:pt x="138940" y="358125"/>
                    <a:pt x="139674" y="322452"/>
                  </a:cubicBezTo>
                  <a:cubicBezTo>
                    <a:pt x="140198" y="288194"/>
                    <a:pt x="148794" y="255087"/>
                    <a:pt x="164203" y="225072"/>
                  </a:cubicBezTo>
                  <a:cubicBezTo>
                    <a:pt x="165775" y="222924"/>
                    <a:pt x="167243" y="220672"/>
                    <a:pt x="168815" y="218524"/>
                  </a:cubicBezTo>
                  <a:cubicBezTo>
                    <a:pt x="174476" y="210614"/>
                    <a:pt x="180084" y="202652"/>
                    <a:pt x="185692" y="194637"/>
                  </a:cubicBezTo>
                  <a:cubicBezTo>
                    <a:pt x="194654" y="194166"/>
                    <a:pt x="198113" y="182275"/>
                    <a:pt x="204088" y="176617"/>
                  </a:cubicBezTo>
                  <a:cubicBezTo>
                    <a:pt x="212212" y="167817"/>
                    <a:pt x="220546" y="161531"/>
                    <a:pt x="231185" y="155507"/>
                  </a:cubicBezTo>
                  <a:cubicBezTo>
                    <a:pt x="341932" y="107576"/>
                    <a:pt x="385696" y="172426"/>
                    <a:pt x="407290" y="273945"/>
                  </a:cubicBezTo>
                  <a:cubicBezTo>
                    <a:pt x="414784" y="343301"/>
                    <a:pt x="391514" y="429104"/>
                    <a:pt x="347173" y="4835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2721791" y="8179686"/>
              <a:ext cx="425262" cy="665867"/>
            </a:xfrm>
            <a:custGeom>
              <a:rect b="b" l="l" r="r" t="t"/>
              <a:pathLst>
                <a:path extrusionOk="0" h="665867" w="425262">
                  <a:moveTo>
                    <a:pt x="424821" y="74566"/>
                  </a:moveTo>
                  <a:cubicBezTo>
                    <a:pt x="425135" y="53979"/>
                    <a:pt x="413657" y="34911"/>
                    <a:pt x="395837" y="24697"/>
                  </a:cubicBezTo>
                  <a:cubicBezTo>
                    <a:pt x="376969" y="14168"/>
                    <a:pt x="350029" y="2067"/>
                    <a:pt x="330269" y="16420"/>
                  </a:cubicBezTo>
                  <a:cubicBezTo>
                    <a:pt x="265960" y="78232"/>
                    <a:pt x="255006" y="231244"/>
                    <a:pt x="230687" y="316786"/>
                  </a:cubicBezTo>
                  <a:cubicBezTo>
                    <a:pt x="219313" y="358902"/>
                    <a:pt x="194051" y="494051"/>
                    <a:pt x="154427" y="510080"/>
                  </a:cubicBezTo>
                  <a:cubicBezTo>
                    <a:pt x="131261" y="483469"/>
                    <a:pt x="136712" y="446382"/>
                    <a:pt x="134720" y="412542"/>
                  </a:cubicBezTo>
                  <a:cubicBezTo>
                    <a:pt x="133043" y="348006"/>
                    <a:pt x="132152" y="284937"/>
                    <a:pt x="140800" y="220505"/>
                  </a:cubicBezTo>
                  <a:cubicBezTo>
                    <a:pt x="145517" y="184570"/>
                    <a:pt x="147456" y="148269"/>
                    <a:pt x="151282" y="112177"/>
                  </a:cubicBezTo>
                  <a:cubicBezTo>
                    <a:pt x="150916" y="85042"/>
                    <a:pt x="163494" y="36850"/>
                    <a:pt x="140800" y="17835"/>
                  </a:cubicBezTo>
                  <a:cubicBezTo>
                    <a:pt x="124762" y="5053"/>
                    <a:pt x="103535" y="1124"/>
                    <a:pt x="83461" y="496"/>
                  </a:cubicBezTo>
                  <a:cubicBezTo>
                    <a:pt x="69048" y="-1338"/>
                    <a:pt x="53901" y="1596"/>
                    <a:pt x="45725" y="14692"/>
                  </a:cubicBezTo>
                  <a:cubicBezTo>
                    <a:pt x="42999" y="18568"/>
                    <a:pt x="39855" y="23492"/>
                    <a:pt x="37915" y="28678"/>
                  </a:cubicBezTo>
                  <a:cubicBezTo>
                    <a:pt x="34299" y="35278"/>
                    <a:pt x="34142" y="53193"/>
                    <a:pt x="33198" y="57017"/>
                  </a:cubicBezTo>
                  <a:cubicBezTo>
                    <a:pt x="29844" y="75351"/>
                    <a:pt x="24131" y="94419"/>
                    <a:pt x="24917" y="113015"/>
                  </a:cubicBezTo>
                  <a:cubicBezTo>
                    <a:pt x="23030" y="122863"/>
                    <a:pt x="22034" y="132763"/>
                    <a:pt x="21353" y="142611"/>
                  </a:cubicBezTo>
                  <a:cubicBezTo>
                    <a:pt x="11395" y="212595"/>
                    <a:pt x="7045" y="283365"/>
                    <a:pt x="2223" y="353926"/>
                  </a:cubicBezTo>
                  <a:cubicBezTo>
                    <a:pt x="-3805" y="422181"/>
                    <a:pt x="2328" y="490436"/>
                    <a:pt x="21825" y="556177"/>
                  </a:cubicBezTo>
                  <a:cubicBezTo>
                    <a:pt x="27433" y="578388"/>
                    <a:pt x="34037" y="600703"/>
                    <a:pt x="50494" y="618199"/>
                  </a:cubicBezTo>
                  <a:cubicBezTo>
                    <a:pt x="75809" y="645334"/>
                    <a:pt x="112288" y="665449"/>
                    <a:pt x="149920" y="665868"/>
                  </a:cubicBezTo>
                  <a:cubicBezTo>
                    <a:pt x="226598" y="664820"/>
                    <a:pt x="262868" y="608561"/>
                    <a:pt x="305269" y="554606"/>
                  </a:cubicBezTo>
                  <a:cubicBezTo>
                    <a:pt x="356423" y="486036"/>
                    <a:pt x="366434" y="399289"/>
                    <a:pt x="390858" y="319667"/>
                  </a:cubicBezTo>
                  <a:cubicBezTo>
                    <a:pt x="397671" y="292375"/>
                    <a:pt x="403699" y="264822"/>
                    <a:pt x="407420" y="236901"/>
                  </a:cubicBezTo>
                  <a:cubicBezTo>
                    <a:pt x="417169" y="183837"/>
                    <a:pt x="427546" y="129097"/>
                    <a:pt x="424821" y="745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3181853" y="8136051"/>
              <a:ext cx="229159" cy="555967"/>
            </a:xfrm>
            <a:custGeom>
              <a:rect b="b" l="l" r="r" t="t"/>
              <a:pathLst>
                <a:path extrusionOk="0" h="555967" w="229159">
                  <a:moveTo>
                    <a:pt x="205382" y="21815"/>
                  </a:moveTo>
                  <a:cubicBezTo>
                    <a:pt x="181011" y="5472"/>
                    <a:pt x="144270" y="-7100"/>
                    <a:pt x="115863" y="4529"/>
                  </a:cubicBezTo>
                  <a:cubicBezTo>
                    <a:pt x="83629" y="28573"/>
                    <a:pt x="86879" y="72837"/>
                    <a:pt x="76816" y="108510"/>
                  </a:cubicBezTo>
                  <a:cubicBezTo>
                    <a:pt x="70107" y="145649"/>
                    <a:pt x="56899" y="181375"/>
                    <a:pt x="49457" y="218410"/>
                  </a:cubicBezTo>
                  <a:cubicBezTo>
                    <a:pt x="38188" y="271474"/>
                    <a:pt x="28492" y="324643"/>
                    <a:pt x="16699" y="377655"/>
                  </a:cubicBezTo>
                  <a:cubicBezTo>
                    <a:pt x="10462" y="408404"/>
                    <a:pt x="3858" y="439153"/>
                    <a:pt x="1290" y="470426"/>
                  </a:cubicBezTo>
                  <a:cubicBezTo>
                    <a:pt x="-3899" y="508194"/>
                    <a:pt x="5745" y="541300"/>
                    <a:pt x="45264" y="553663"/>
                  </a:cubicBezTo>
                  <a:cubicBezTo>
                    <a:pt x="50243" y="555234"/>
                    <a:pt x="54960" y="555968"/>
                    <a:pt x="59362" y="555968"/>
                  </a:cubicBezTo>
                  <a:cubicBezTo>
                    <a:pt x="114448" y="555968"/>
                    <a:pt x="128861" y="444182"/>
                    <a:pt x="143903" y="403637"/>
                  </a:cubicBezTo>
                  <a:cubicBezTo>
                    <a:pt x="162771" y="345072"/>
                    <a:pt x="180015" y="286037"/>
                    <a:pt x="199722" y="227734"/>
                  </a:cubicBezTo>
                  <a:cubicBezTo>
                    <a:pt x="211514" y="182056"/>
                    <a:pt x="256222" y="49107"/>
                    <a:pt x="205382" y="21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3123629" y="8746006"/>
              <a:ext cx="139811" cy="149207"/>
            </a:xfrm>
            <a:custGeom>
              <a:rect b="b" l="l" r="r" t="t"/>
              <a:pathLst>
                <a:path extrusionOk="0" h="149207" w="139811">
                  <a:moveTo>
                    <a:pt x="67323" y="20"/>
                  </a:moveTo>
                  <a:cubicBezTo>
                    <a:pt x="65279" y="124"/>
                    <a:pt x="62973" y="72"/>
                    <a:pt x="60614" y="72"/>
                  </a:cubicBezTo>
                  <a:cubicBezTo>
                    <a:pt x="51180" y="20"/>
                    <a:pt x="40488" y="-85"/>
                    <a:pt x="37867" y="10339"/>
                  </a:cubicBezTo>
                  <a:cubicBezTo>
                    <a:pt x="9303" y="23697"/>
                    <a:pt x="-5792" y="58532"/>
                    <a:pt x="2070" y="88705"/>
                  </a:cubicBezTo>
                  <a:cubicBezTo>
                    <a:pt x="10927" y="112801"/>
                    <a:pt x="28747" y="137788"/>
                    <a:pt x="53538" y="147007"/>
                  </a:cubicBezTo>
                  <a:cubicBezTo>
                    <a:pt x="58832" y="148474"/>
                    <a:pt x="64021" y="149155"/>
                    <a:pt x="69052" y="149207"/>
                  </a:cubicBezTo>
                  <a:cubicBezTo>
                    <a:pt x="124819" y="149207"/>
                    <a:pt x="162817" y="64608"/>
                    <a:pt x="123928" y="22440"/>
                  </a:cubicBezTo>
                  <a:cubicBezTo>
                    <a:pt x="109200" y="7563"/>
                    <a:pt x="88183" y="-452"/>
                    <a:pt x="67323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15"/>
          <p:cNvGrpSpPr/>
          <p:nvPr/>
        </p:nvGrpSpPr>
        <p:grpSpPr>
          <a:xfrm rot="-725253">
            <a:off x="618844" y="3197791"/>
            <a:ext cx="1302213" cy="1309582"/>
            <a:chOff x="1236981" y="6395325"/>
            <a:chExt cx="2604502" cy="2619131"/>
          </a:xfrm>
        </p:grpSpPr>
        <p:sp>
          <p:nvSpPr>
            <p:cNvPr id="570" name="Google Shape;570;p15"/>
            <p:cNvSpPr/>
            <p:nvPr/>
          </p:nvSpPr>
          <p:spPr>
            <a:xfrm>
              <a:off x="1236981" y="6467196"/>
              <a:ext cx="545424" cy="837032"/>
            </a:xfrm>
            <a:custGeom>
              <a:rect b="b" l="l" r="r" t="t"/>
              <a:pathLst>
                <a:path extrusionOk="0" h="837032" w="545424">
                  <a:moveTo>
                    <a:pt x="68555" y="836875"/>
                  </a:moveTo>
                  <a:cubicBezTo>
                    <a:pt x="-7547" y="828337"/>
                    <a:pt x="891" y="738447"/>
                    <a:pt x="0" y="681454"/>
                  </a:cubicBezTo>
                  <a:cubicBezTo>
                    <a:pt x="1153" y="609794"/>
                    <a:pt x="3826" y="537976"/>
                    <a:pt x="10011" y="466578"/>
                  </a:cubicBezTo>
                  <a:cubicBezTo>
                    <a:pt x="18711" y="359768"/>
                    <a:pt x="29089" y="252644"/>
                    <a:pt x="52569" y="147878"/>
                  </a:cubicBezTo>
                  <a:cubicBezTo>
                    <a:pt x="64414" y="109691"/>
                    <a:pt x="48062" y="59036"/>
                    <a:pt x="85694" y="32635"/>
                  </a:cubicBezTo>
                  <a:cubicBezTo>
                    <a:pt x="110694" y="14982"/>
                    <a:pt x="142665" y="29649"/>
                    <a:pt x="168242" y="38973"/>
                  </a:cubicBezTo>
                  <a:cubicBezTo>
                    <a:pt x="187897" y="46359"/>
                    <a:pt x="203463" y="60503"/>
                    <a:pt x="215518" y="77370"/>
                  </a:cubicBezTo>
                  <a:cubicBezTo>
                    <a:pt x="232395" y="100314"/>
                    <a:pt x="248276" y="122210"/>
                    <a:pt x="262322" y="146621"/>
                  </a:cubicBezTo>
                  <a:cubicBezTo>
                    <a:pt x="274377" y="169355"/>
                    <a:pt x="283654" y="193399"/>
                    <a:pt x="294870" y="216500"/>
                  </a:cubicBezTo>
                  <a:cubicBezTo>
                    <a:pt x="333235" y="299266"/>
                    <a:pt x="363582" y="385436"/>
                    <a:pt x="398593" y="469616"/>
                  </a:cubicBezTo>
                  <a:cubicBezTo>
                    <a:pt x="401790" y="404975"/>
                    <a:pt x="401371" y="340282"/>
                    <a:pt x="406455" y="275693"/>
                  </a:cubicBezTo>
                  <a:cubicBezTo>
                    <a:pt x="407608" y="240282"/>
                    <a:pt x="409233" y="204819"/>
                    <a:pt x="416151" y="169931"/>
                  </a:cubicBezTo>
                  <a:cubicBezTo>
                    <a:pt x="424380" y="122786"/>
                    <a:pt x="428520" y="73284"/>
                    <a:pt x="448961" y="29544"/>
                  </a:cubicBezTo>
                  <a:cubicBezTo>
                    <a:pt x="457662" y="14982"/>
                    <a:pt x="471918" y="1152"/>
                    <a:pt x="489633" y="0"/>
                  </a:cubicBezTo>
                  <a:cubicBezTo>
                    <a:pt x="509916" y="629"/>
                    <a:pt x="532558" y="12362"/>
                    <a:pt x="538428" y="32897"/>
                  </a:cubicBezTo>
                  <a:cubicBezTo>
                    <a:pt x="548492" y="78837"/>
                    <a:pt x="538900" y="128549"/>
                    <a:pt x="543827" y="174803"/>
                  </a:cubicBezTo>
                  <a:cubicBezTo>
                    <a:pt x="547915" y="227920"/>
                    <a:pt x="543565" y="281351"/>
                    <a:pt x="537485" y="334100"/>
                  </a:cubicBezTo>
                  <a:cubicBezTo>
                    <a:pt x="531929" y="386222"/>
                    <a:pt x="528261" y="438605"/>
                    <a:pt x="522967" y="490779"/>
                  </a:cubicBezTo>
                  <a:cubicBezTo>
                    <a:pt x="517621" y="543162"/>
                    <a:pt x="512589" y="595598"/>
                    <a:pt x="503941" y="647562"/>
                  </a:cubicBezTo>
                  <a:cubicBezTo>
                    <a:pt x="498019" y="682921"/>
                    <a:pt x="499277" y="721946"/>
                    <a:pt x="478679" y="752747"/>
                  </a:cubicBezTo>
                  <a:cubicBezTo>
                    <a:pt x="454255" y="790411"/>
                    <a:pt x="407818" y="776896"/>
                    <a:pt x="375060" y="758876"/>
                  </a:cubicBezTo>
                  <a:cubicBezTo>
                    <a:pt x="332135" y="727918"/>
                    <a:pt x="321233" y="656048"/>
                    <a:pt x="304985" y="608170"/>
                  </a:cubicBezTo>
                  <a:cubicBezTo>
                    <a:pt x="295971" y="583707"/>
                    <a:pt x="285803" y="559610"/>
                    <a:pt x="277574" y="534833"/>
                  </a:cubicBezTo>
                  <a:cubicBezTo>
                    <a:pt x="256609" y="473597"/>
                    <a:pt x="231713" y="413671"/>
                    <a:pt x="209700" y="352801"/>
                  </a:cubicBezTo>
                  <a:cubicBezTo>
                    <a:pt x="200476" y="324200"/>
                    <a:pt x="192457" y="294865"/>
                    <a:pt x="179459" y="267731"/>
                  </a:cubicBezTo>
                  <a:cubicBezTo>
                    <a:pt x="160748" y="385855"/>
                    <a:pt x="154511" y="505132"/>
                    <a:pt x="147907" y="624251"/>
                  </a:cubicBezTo>
                  <a:cubicBezTo>
                    <a:pt x="146387" y="659348"/>
                    <a:pt x="144814" y="694340"/>
                    <a:pt x="142561" y="729385"/>
                  </a:cubicBezTo>
                  <a:cubicBezTo>
                    <a:pt x="141774" y="773491"/>
                    <a:pt x="126575" y="837032"/>
                    <a:pt x="73324" y="837032"/>
                  </a:cubicBezTo>
                  <a:cubicBezTo>
                    <a:pt x="71857" y="837032"/>
                    <a:pt x="70232" y="836980"/>
                    <a:pt x="68555" y="836875"/>
                  </a:cubicBezTo>
                  <a:close/>
                  <a:moveTo>
                    <a:pt x="92926" y="58826"/>
                  </a:moveTo>
                  <a:cubicBezTo>
                    <a:pt x="76207" y="73075"/>
                    <a:pt x="77308" y="94395"/>
                    <a:pt x="74373" y="114091"/>
                  </a:cubicBezTo>
                  <a:cubicBezTo>
                    <a:pt x="71647" y="131587"/>
                    <a:pt x="68660" y="148978"/>
                    <a:pt x="65620" y="166422"/>
                  </a:cubicBezTo>
                  <a:cubicBezTo>
                    <a:pt x="46699" y="272393"/>
                    <a:pt x="39047" y="379936"/>
                    <a:pt x="31604" y="487217"/>
                  </a:cubicBezTo>
                  <a:cubicBezTo>
                    <a:pt x="27569" y="543110"/>
                    <a:pt x="26887" y="599160"/>
                    <a:pt x="25263" y="655157"/>
                  </a:cubicBezTo>
                  <a:cubicBezTo>
                    <a:pt x="24738" y="684492"/>
                    <a:pt x="25315" y="713827"/>
                    <a:pt x="26783" y="743109"/>
                  </a:cubicBezTo>
                  <a:cubicBezTo>
                    <a:pt x="28093" y="773858"/>
                    <a:pt x="37632" y="811783"/>
                    <a:pt x="75368" y="811260"/>
                  </a:cubicBezTo>
                  <a:cubicBezTo>
                    <a:pt x="112791" y="805550"/>
                    <a:pt x="113786" y="758143"/>
                    <a:pt x="116826" y="728442"/>
                  </a:cubicBezTo>
                  <a:cubicBezTo>
                    <a:pt x="118870" y="693973"/>
                    <a:pt x="120600" y="659505"/>
                    <a:pt x="122015" y="624985"/>
                  </a:cubicBezTo>
                  <a:cubicBezTo>
                    <a:pt x="128147" y="521633"/>
                    <a:pt x="132393" y="417966"/>
                    <a:pt x="146701" y="315347"/>
                  </a:cubicBezTo>
                  <a:cubicBezTo>
                    <a:pt x="151471" y="289365"/>
                    <a:pt x="150318" y="260816"/>
                    <a:pt x="161848" y="236772"/>
                  </a:cubicBezTo>
                  <a:cubicBezTo>
                    <a:pt x="175685" y="221529"/>
                    <a:pt x="194973" y="239863"/>
                    <a:pt x="201472" y="253587"/>
                  </a:cubicBezTo>
                  <a:cubicBezTo>
                    <a:pt x="217877" y="286065"/>
                    <a:pt x="226472" y="321686"/>
                    <a:pt x="238213" y="355944"/>
                  </a:cubicBezTo>
                  <a:cubicBezTo>
                    <a:pt x="266620" y="426924"/>
                    <a:pt x="292040" y="499003"/>
                    <a:pt x="318455" y="570716"/>
                  </a:cubicBezTo>
                  <a:cubicBezTo>
                    <a:pt x="343456" y="624199"/>
                    <a:pt x="344661" y="691826"/>
                    <a:pt x="387063" y="735671"/>
                  </a:cubicBezTo>
                  <a:cubicBezTo>
                    <a:pt x="416046" y="750705"/>
                    <a:pt x="451058" y="764953"/>
                    <a:pt x="464790" y="723675"/>
                  </a:cubicBezTo>
                  <a:cubicBezTo>
                    <a:pt x="487746" y="615346"/>
                    <a:pt x="495084" y="503770"/>
                    <a:pt x="505933" y="393608"/>
                  </a:cubicBezTo>
                  <a:cubicBezTo>
                    <a:pt x="510650" y="331115"/>
                    <a:pt x="520608" y="268936"/>
                    <a:pt x="519665" y="206181"/>
                  </a:cubicBezTo>
                  <a:cubicBezTo>
                    <a:pt x="515682" y="157569"/>
                    <a:pt x="517254" y="109533"/>
                    <a:pt x="516573" y="61341"/>
                  </a:cubicBezTo>
                  <a:cubicBezTo>
                    <a:pt x="515262" y="51912"/>
                    <a:pt x="516520" y="40492"/>
                    <a:pt x="509235" y="33421"/>
                  </a:cubicBezTo>
                  <a:cubicBezTo>
                    <a:pt x="493931" y="22263"/>
                    <a:pt x="483553" y="24358"/>
                    <a:pt x="472913" y="40021"/>
                  </a:cubicBezTo>
                  <a:cubicBezTo>
                    <a:pt x="460911" y="61446"/>
                    <a:pt x="458028" y="86747"/>
                    <a:pt x="452158" y="110319"/>
                  </a:cubicBezTo>
                  <a:cubicBezTo>
                    <a:pt x="445659" y="150602"/>
                    <a:pt x="437693" y="190780"/>
                    <a:pt x="434286" y="231534"/>
                  </a:cubicBezTo>
                  <a:cubicBezTo>
                    <a:pt x="432609" y="283865"/>
                    <a:pt x="427996" y="336091"/>
                    <a:pt x="427001" y="388474"/>
                  </a:cubicBezTo>
                  <a:cubicBezTo>
                    <a:pt x="426529" y="437662"/>
                    <a:pt x="425323" y="487217"/>
                    <a:pt x="418510" y="535986"/>
                  </a:cubicBezTo>
                  <a:cubicBezTo>
                    <a:pt x="416099" y="546672"/>
                    <a:pt x="401790" y="550810"/>
                    <a:pt x="394924" y="541800"/>
                  </a:cubicBezTo>
                  <a:cubicBezTo>
                    <a:pt x="391046" y="536981"/>
                    <a:pt x="390260" y="530433"/>
                    <a:pt x="388897" y="524514"/>
                  </a:cubicBezTo>
                  <a:cubicBezTo>
                    <a:pt x="382188" y="496803"/>
                    <a:pt x="371339" y="470297"/>
                    <a:pt x="360595" y="443948"/>
                  </a:cubicBezTo>
                  <a:cubicBezTo>
                    <a:pt x="327313" y="365635"/>
                    <a:pt x="300006" y="284913"/>
                    <a:pt x="262532" y="208381"/>
                  </a:cubicBezTo>
                  <a:cubicBezTo>
                    <a:pt x="248538" y="173965"/>
                    <a:pt x="230613" y="141330"/>
                    <a:pt x="208652" y="111891"/>
                  </a:cubicBezTo>
                  <a:cubicBezTo>
                    <a:pt x="192614" y="87585"/>
                    <a:pt x="174689" y="65427"/>
                    <a:pt x="145234" y="57884"/>
                  </a:cubicBezTo>
                  <a:cubicBezTo>
                    <a:pt x="135275" y="54793"/>
                    <a:pt x="124059" y="50550"/>
                    <a:pt x="113524" y="50550"/>
                  </a:cubicBezTo>
                  <a:cubicBezTo>
                    <a:pt x="106082" y="50497"/>
                    <a:pt x="99006" y="52645"/>
                    <a:pt x="92926" y="58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1846632" y="6395325"/>
              <a:ext cx="163922" cy="721790"/>
            </a:xfrm>
            <a:custGeom>
              <a:rect b="b" l="l" r="r" t="t"/>
              <a:pathLst>
                <a:path extrusionOk="0" h="721790" w="163922">
                  <a:moveTo>
                    <a:pt x="45655" y="719695"/>
                  </a:moveTo>
                  <a:cubicBezTo>
                    <a:pt x="3621" y="714038"/>
                    <a:pt x="-153" y="664483"/>
                    <a:pt x="4" y="630434"/>
                  </a:cubicBezTo>
                  <a:cubicBezTo>
                    <a:pt x="57" y="598533"/>
                    <a:pt x="424" y="566579"/>
                    <a:pt x="476" y="534678"/>
                  </a:cubicBezTo>
                  <a:cubicBezTo>
                    <a:pt x="371" y="487638"/>
                    <a:pt x="1210" y="440650"/>
                    <a:pt x="3464" y="393662"/>
                  </a:cubicBezTo>
                  <a:cubicBezTo>
                    <a:pt x="7342" y="298010"/>
                    <a:pt x="10906" y="201520"/>
                    <a:pt x="31032" y="107597"/>
                  </a:cubicBezTo>
                  <a:cubicBezTo>
                    <a:pt x="41095" y="56523"/>
                    <a:pt x="51788" y="-15347"/>
                    <a:pt x="121758" y="3040"/>
                  </a:cubicBezTo>
                  <a:cubicBezTo>
                    <a:pt x="130615" y="-4608"/>
                    <a:pt x="141360" y="3826"/>
                    <a:pt x="148330" y="10217"/>
                  </a:cubicBezTo>
                  <a:cubicBezTo>
                    <a:pt x="173016" y="38765"/>
                    <a:pt x="160700" y="98273"/>
                    <a:pt x="161853" y="134627"/>
                  </a:cubicBezTo>
                  <a:cubicBezTo>
                    <a:pt x="160123" y="212940"/>
                    <a:pt x="155668" y="291148"/>
                    <a:pt x="155668" y="369513"/>
                  </a:cubicBezTo>
                  <a:cubicBezTo>
                    <a:pt x="153467" y="426873"/>
                    <a:pt x="149483" y="484180"/>
                    <a:pt x="144819" y="541383"/>
                  </a:cubicBezTo>
                  <a:cubicBezTo>
                    <a:pt x="142513" y="573441"/>
                    <a:pt x="139420" y="605552"/>
                    <a:pt x="132712" y="637035"/>
                  </a:cubicBezTo>
                  <a:cubicBezTo>
                    <a:pt x="125531" y="679413"/>
                    <a:pt x="107554" y="721791"/>
                    <a:pt x="63318" y="721791"/>
                  </a:cubicBezTo>
                  <a:cubicBezTo>
                    <a:pt x="57762" y="721686"/>
                    <a:pt x="51945" y="721057"/>
                    <a:pt x="45655" y="719695"/>
                  </a:cubicBezTo>
                  <a:close/>
                  <a:moveTo>
                    <a:pt x="67721" y="49190"/>
                  </a:moveTo>
                  <a:cubicBezTo>
                    <a:pt x="59230" y="74910"/>
                    <a:pt x="55823" y="101940"/>
                    <a:pt x="50634" y="128393"/>
                  </a:cubicBezTo>
                  <a:cubicBezTo>
                    <a:pt x="32605" y="228393"/>
                    <a:pt x="31556" y="330488"/>
                    <a:pt x="27416" y="431640"/>
                  </a:cubicBezTo>
                  <a:cubicBezTo>
                    <a:pt x="25739" y="479571"/>
                    <a:pt x="26420" y="527501"/>
                    <a:pt x="26158" y="575484"/>
                  </a:cubicBezTo>
                  <a:cubicBezTo>
                    <a:pt x="26735" y="605343"/>
                    <a:pt x="23485" y="635620"/>
                    <a:pt x="28464" y="665164"/>
                  </a:cubicBezTo>
                  <a:cubicBezTo>
                    <a:pt x="32133" y="688004"/>
                    <a:pt x="40571" y="696071"/>
                    <a:pt x="64471" y="695494"/>
                  </a:cubicBezTo>
                  <a:cubicBezTo>
                    <a:pt x="96705" y="694080"/>
                    <a:pt x="101264" y="655316"/>
                    <a:pt x="107397" y="630906"/>
                  </a:cubicBezTo>
                  <a:cubicBezTo>
                    <a:pt x="113634" y="599790"/>
                    <a:pt x="117040" y="568151"/>
                    <a:pt x="119084" y="536459"/>
                  </a:cubicBezTo>
                  <a:cubicBezTo>
                    <a:pt x="124535" y="465375"/>
                    <a:pt x="130353" y="394343"/>
                    <a:pt x="130091" y="322997"/>
                  </a:cubicBezTo>
                  <a:cubicBezTo>
                    <a:pt x="130720" y="260294"/>
                    <a:pt x="134756" y="197644"/>
                    <a:pt x="135804" y="134941"/>
                  </a:cubicBezTo>
                  <a:cubicBezTo>
                    <a:pt x="136747" y="113883"/>
                    <a:pt x="137062" y="92773"/>
                    <a:pt x="137271" y="71662"/>
                  </a:cubicBezTo>
                  <a:cubicBezTo>
                    <a:pt x="137481" y="57728"/>
                    <a:pt x="137743" y="43218"/>
                    <a:pt x="131454" y="30436"/>
                  </a:cubicBezTo>
                  <a:cubicBezTo>
                    <a:pt x="127208" y="24412"/>
                    <a:pt x="117512" y="22684"/>
                    <a:pt x="117198" y="13988"/>
                  </a:cubicBezTo>
                  <a:cubicBezTo>
                    <a:pt x="116988" y="13988"/>
                    <a:pt x="116726" y="13988"/>
                    <a:pt x="116464" y="13988"/>
                  </a:cubicBezTo>
                  <a:cubicBezTo>
                    <a:pt x="91359" y="14093"/>
                    <a:pt x="75268" y="24570"/>
                    <a:pt x="67721" y="49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2054287" y="6529753"/>
              <a:ext cx="375896" cy="667929"/>
            </a:xfrm>
            <a:custGeom>
              <a:rect b="b" l="l" r="r" t="t"/>
              <a:pathLst>
                <a:path extrusionOk="0" h="667929" w="375896">
                  <a:moveTo>
                    <a:pt x="216310" y="666094"/>
                  </a:moveTo>
                  <a:cubicBezTo>
                    <a:pt x="146864" y="661118"/>
                    <a:pt x="92303" y="611668"/>
                    <a:pt x="54567" y="556665"/>
                  </a:cubicBezTo>
                  <a:cubicBezTo>
                    <a:pt x="35017" y="528850"/>
                    <a:pt x="27208" y="495220"/>
                    <a:pt x="17668" y="463109"/>
                  </a:cubicBezTo>
                  <a:cubicBezTo>
                    <a:pt x="3046" y="411930"/>
                    <a:pt x="-518" y="358500"/>
                    <a:pt x="58" y="306169"/>
                  </a:cubicBezTo>
                  <a:cubicBezTo>
                    <a:pt x="163" y="247709"/>
                    <a:pt x="7291" y="187835"/>
                    <a:pt x="33916" y="135085"/>
                  </a:cubicBezTo>
                  <a:cubicBezTo>
                    <a:pt x="89630" y="24818"/>
                    <a:pt x="200010" y="-26675"/>
                    <a:pt x="318828" y="13661"/>
                  </a:cubicBezTo>
                  <a:cubicBezTo>
                    <a:pt x="323126" y="-3416"/>
                    <a:pt x="344457" y="4860"/>
                    <a:pt x="353787" y="13084"/>
                  </a:cubicBezTo>
                  <a:cubicBezTo>
                    <a:pt x="388221" y="36814"/>
                    <a:pt x="380464" y="103026"/>
                    <a:pt x="344143" y="121308"/>
                  </a:cubicBezTo>
                  <a:cubicBezTo>
                    <a:pt x="313587" y="134037"/>
                    <a:pt x="278733" y="129532"/>
                    <a:pt x="246709" y="137076"/>
                  </a:cubicBezTo>
                  <a:cubicBezTo>
                    <a:pt x="177158" y="156038"/>
                    <a:pt x="145344" y="183068"/>
                    <a:pt x="138216" y="257662"/>
                  </a:cubicBezTo>
                  <a:cubicBezTo>
                    <a:pt x="133551" y="321360"/>
                    <a:pt x="153730" y="430631"/>
                    <a:pt x="216572" y="461171"/>
                  </a:cubicBezTo>
                  <a:cubicBezTo>
                    <a:pt x="246080" y="474843"/>
                    <a:pt x="276741" y="485896"/>
                    <a:pt x="307612" y="496058"/>
                  </a:cubicBezTo>
                  <a:cubicBezTo>
                    <a:pt x="331407" y="503287"/>
                    <a:pt x="358975" y="511354"/>
                    <a:pt x="369248" y="536603"/>
                  </a:cubicBezTo>
                  <a:cubicBezTo>
                    <a:pt x="382142" y="567299"/>
                    <a:pt x="372812" y="604910"/>
                    <a:pt x="354992" y="631835"/>
                  </a:cubicBezTo>
                  <a:cubicBezTo>
                    <a:pt x="333503" y="662008"/>
                    <a:pt x="297758" y="667927"/>
                    <a:pt x="262170" y="667927"/>
                  </a:cubicBezTo>
                  <a:cubicBezTo>
                    <a:pt x="246394" y="667980"/>
                    <a:pt x="230723" y="666827"/>
                    <a:pt x="216310" y="666094"/>
                  </a:cubicBezTo>
                  <a:close/>
                  <a:moveTo>
                    <a:pt x="179831" y="29690"/>
                  </a:moveTo>
                  <a:cubicBezTo>
                    <a:pt x="65154" y="74320"/>
                    <a:pt x="22019" y="193283"/>
                    <a:pt x="25530" y="308421"/>
                  </a:cubicBezTo>
                  <a:cubicBezTo>
                    <a:pt x="25006" y="362114"/>
                    <a:pt x="29461" y="415231"/>
                    <a:pt x="45394" y="466514"/>
                  </a:cubicBezTo>
                  <a:cubicBezTo>
                    <a:pt x="53099" y="492444"/>
                    <a:pt x="60070" y="519211"/>
                    <a:pt x="75584" y="541789"/>
                  </a:cubicBezTo>
                  <a:cubicBezTo>
                    <a:pt x="119453" y="604806"/>
                    <a:pt x="171340" y="645350"/>
                    <a:pt x="251426" y="641841"/>
                  </a:cubicBezTo>
                  <a:cubicBezTo>
                    <a:pt x="278680" y="641788"/>
                    <a:pt x="311071" y="643045"/>
                    <a:pt x="330306" y="621149"/>
                  </a:cubicBezTo>
                  <a:cubicBezTo>
                    <a:pt x="346449" y="600667"/>
                    <a:pt x="356722" y="565780"/>
                    <a:pt x="342623" y="541998"/>
                  </a:cubicBezTo>
                  <a:cubicBezTo>
                    <a:pt x="337329" y="534664"/>
                    <a:pt x="328891" y="530526"/>
                    <a:pt x="320610" y="527645"/>
                  </a:cubicBezTo>
                  <a:cubicBezTo>
                    <a:pt x="290630" y="517849"/>
                    <a:pt x="260650" y="508001"/>
                    <a:pt x="231509" y="495953"/>
                  </a:cubicBezTo>
                  <a:cubicBezTo>
                    <a:pt x="180513" y="479610"/>
                    <a:pt x="146183" y="440270"/>
                    <a:pt x="131298" y="389510"/>
                  </a:cubicBezTo>
                  <a:cubicBezTo>
                    <a:pt x="112115" y="334560"/>
                    <a:pt x="103886" y="273324"/>
                    <a:pt x="119190" y="216436"/>
                  </a:cubicBezTo>
                  <a:cubicBezTo>
                    <a:pt x="130092" y="174949"/>
                    <a:pt x="159653" y="138437"/>
                    <a:pt x="201477" y="125708"/>
                  </a:cubicBezTo>
                  <a:cubicBezTo>
                    <a:pt x="238742" y="107479"/>
                    <a:pt x="280357" y="106903"/>
                    <a:pt x="320610" y="101979"/>
                  </a:cubicBezTo>
                  <a:cubicBezTo>
                    <a:pt x="347654" y="99360"/>
                    <a:pt x="354520" y="64787"/>
                    <a:pt x="346711" y="43257"/>
                  </a:cubicBezTo>
                  <a:cubicBezTo>
                    <a:pt x="341103" y="32414"/>
                    <a:pt x="330306" y="31052"/>
                    <a:pt x="322025" y="24713"/>
                  </a:cubicBezTo>
                  <a:cubicBezTo>
                    <a:pt x="297287" y="21623"/>
                    <a:pt x="272234" y="18218"/>
                    <a:pt x="247443" y="18218"/>
                  </a:cubicBezTo>
                  <a:cubicBezTo>
                    <a:pt x="224486" y="18218"/>
                    <a:pt x="201792" y="21099"/>
                    <a:pt x="179831" y="296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2245109" y="6526540"/>
              <a:ext cx="162226" cy="31436"/>
            </a:xfrm>
            <a:custGeom>
              <a:rect b="b" l="l" r="r" t="t"/>
              <a:pathLst>
                <a:path extrusionOk="0" h="31436" w="162226">
                  <a:moveTo>
                    <a:pt x="158300" y="29184"/>
                  </a:moveTo>
                  <a:cubicBezTo>
                    <a:pt x="158458" y="28817"/>
                    <a:pt x="158667" y="28398"/>
                    <a:pt x="158772" y="28241"/>
                  </a:cubicBezTo>
                  <a:cubicBezTo>
                    <a:pt x="158825" y="28084"/>
                    <a:pt x="158929" y="27927"/>
                    <a:pt x="158982" y="27770"/>
                  </a:cubicBezTo>
                  <a:cubicBezTo>
                    <a:pt x="144568" y="21903"/>
                    <a:pt x="128740" y="15722"/>
                    <a:pt x="113331" y="14360"/>
                  </a:cubicBezTo>
                  <a:cubicBezTo>
                    <a:pt x="86863" y="13679"/>
                    <a:pt x="61862" y="18288"/>
                    <a:pt x="35709" y="20122"/>
                  </a:cubicBezTo>
                  <a:cubicBezTo>
                    <a:pt x="26327" y="21274"/>
                    <a:pt x="16998" y="23055"/>
                    <a:pt x="7668" y="24627"/>
                  </a:cubicBezTo>
                  <a:cubicBezTo>
                    <a:pt x="4366" y="25255"/>
                    <a:pt x="1064" y="22846"/>
                    <a:pt x="226" y="19755"/>
                  </a:cubicBezTo>
                  <a:cubicBezTo>
                    <a:pt x="-718" y="16298"/>
                    <a:pt x="1379" y="12212"/>
                    <a:pt x="4943" y="11426"/>
                  </a:cubicBezTo>
                  <a:cubicBezTo>
                    <a:pt x="15792" y="9017"/>
                    <a:pt x="26065" y="6764"/>
                    <a:pt x="36967" y="5297"/>
                  </a:cubicBezTo>
                  <a:cubicBezTo>
                    <a:pt x="66213" y="2888"/>
                    <a:pt x="96297" y="-3870"/>
                    <a:pt x="125333" y="2993"/>
                  </a:cubicBezTo>
                  <a:cubicBezTo>
                    <a:pt x="132776" y="3726"/>
                    <a:pt x="172032" y="23003"/>
                    <a:pt x="159925" y="31437"/>
                  </a:cubicBezTo>
                  <a:cubicBezTo>
                    <a:pt x="158825" y="31384"/>
                    <a:pt x="157724" y="30441"/>
                    <a:pt x="158300" y="29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2477191" y="6468114"/>
              <a:ext cx="340038" cy="732029"/>
            </a:xfrm>
            <a:custGeom>
              <a:rect b="b" l="l" r="r" t="t"/>
              <a:pathLst>
                <a:path extrusionOk="0" h="732029" w="340038">
                  <a:moveTo>
                    <a:pt x="107407" y="698923"/>
                  </a:moveTo>
                  <a:cubicBezTo>
                    <a:pt x="89587" y="687870"/>
                    <a:pt x="71505" y="676451"/>
                    <a:pt x="58244" y="659845"/>
                  </a:cubicBezTo>
                  <a:cubicBezTo>
                    <a:pt x="45613" y="643816"/>
                    <a:pt x="36022" y="625482"/>
                    <a:pt x="28055" y="606781"/>
                  </a:cubicBezTo>
                  <a:cubicBezTo>
                    <a:pt x="9449" y="559164"/>
                    <a:pt x="-3287" y="508143"/>
                    <a:pt x="749" y="456755"/>
                  </a:cubicBezTo>
                  <a:cubicBezTo>
                    <a:pt x="-352" y="392428"/>
                    <a:pt x="27007" y="330250"/>
                    <a:pt x="89168" y="304582"/>
                  </a:cubicBezTo>
                  <a:cubicBezTo>
                    <a:pt x="41525" y="277971"/>
                    <a:pt x="27846" y="239941"/>
                    <a:pt x="32248" y="187400"/>
                  </a:cubicBezTo>
                  <a:cubicBezTo>
                    <a:pt x="33296" y="147537"/>
                    <a:pt x="39481" y="106940"/>
                    <a:pt x="57982" y="71214"/>
                  </a:cubicBezTo>
                  <a:cubicBezTo>
                    <a:pt x="74597" y="32503"/>
                    <a:pt x="115793" y="13069"/>
                    <a:pt x="154735" y="3954"/>
                  </a:cubicBezTo>
                  <a:cubicBezTo>
                    <a:pt x="173970" y="78"/>
                    <a:pt x="193572" y="-656"/>
                    <a:pt x="213122" y="497"/>
                  </a:cubicBezTo>
                  <a:cubicBezTo>
                    <a:pt x="233563" y="1597"/>
                    <a:pt x="254475" y="968"/>
                    <a:pt x="274287" y="6678"/>
                  </a:cubicBezTo>
                  <a:cubicBezTo>
                    <a:pt x="285398" y="-2332"/>
                    <a:pt x="299025" y="10345"/>
                    <a:pt x="308931" y="16002"/>
                  </a:cubicBezTo>
                  <a:cubicBezTo>
                    <a:pt x="349708" y="37584"/>
                    <a:pt x="351437" y="88815"/>
                    <a:pt x="307935" y="107359"/>
                  </a:cubicBezTo>
                  <a:cubicBezTo>
                    <a:pt x="287075" y="114378"/>
                    <a:pt x="265010" y="107202"/>
                    <a:pt x="243888" y="105106"/>
                  </a:cubicBezTo>
                  <a:cubicBezTo>
                    <a:pt x="215271" y="103325"/>
                    <a:pt x="181989" y="113121"/>
                    <a:pt x="169096" y="140936"/>
                  </a:cubicBezTo>
                  <a:cubicBezTo>
                    <a:pt x="158980" y="160999"/>
                    <a:pt x="161549" y="187086"/>
                    <a:pt x="175071" y="204949"/>
                  </a:cubicBezTo>
                  <a:cubicBezTo>
                    <a:pt x="202377" y="230355"/>
                    <a:pt x="263123" y="230459"/>
                    <a:pt x="270356" y="273623"/>
                  </a:cubicBezTo>
                  <a:cubicBezTo>
                    <a:pt x="269570" y="304739"/>
                    <a:pt x="270880" y="341564"/>
                    <a:pt x="248867" y="366184"/>
                  </a:cubicBezTo>
                  <a:cubicBezTo>
                    <a:pt x="243049" y="371632"/>
                    <a:pt x="235345" y="373256"/>
                    <a:pt x="227692" y="374409"/>
                  </a:cubicBezTo>
                  <a:cubicBezTo>
                    <a:pt x="201906" y="379490"/>
                    <a:pt x="176538" y="381428"/>
                    <a:pt x="156517" y="399238"/>
                  </a:cubicBezTo>
                  <a:cubicBezTo>
                    <a:pt x="109713" y="435907"/>
                    <a:pt x="115950" y="498452"/>
                    <a:pt x="153005" y="539835"/>
                  </a:cubicBezTo>
                  <a:cubicBezTo>
                    <a:pt x="182618" y="575037"/>
                    <a:pt x="226225" y="592166"/>
                    <a:pt x="267578" y="609400"/>
                  </a:cubicBezTo>
                  <a:cubicBezTo>
                    <a:pt x="305682" y="624434"/>
                    <a:pt x="334351" y="654240"/>
                    <a:pt x="305996" y="694156"/>
                  </a:cubicBezTo>
                  <a:cubicBezTo>
                    <a:pt x="289119" y="721710"/>
                    <a:pt x="254213" y="732396"/>
                    <a:pt x="223395" y="731977"/>
                  </a:cubicBezTo>
                  <a:cubicBezTo>
                    <a:pt x="221822" y="732029"/>
                    <a:pt x="220250" y="732029"/>
                    <a:pt x="218678" y="732029"/>
                  </a:cubicBezTo>
                  <a:cubicBezTo>
                    <a:pt x="179054" y="732082"/>
                    <a:pt x="140479" y="720976"/>
                    <a:pt x="107407" y="698923"/>
                  </a:cubicBezTo>
                  <a:close/>
                  <a:moveTo>
                    <a:pt x="149441" y="30513"/>
                  </a:moveTo>
                  <a:cubicBezTo>
                    <a:pt x="123078" y="40308"/>
                    <a:pt x="93832" y="53037"/>
                    <a:pt x="82144" y="80486"/>
                  </a:cubicBezTo>
                  <a:cubicBezTo>
                    <a:pt x="60341" y="122602"/>
                    <a:pt x="56934" y="171162"/>
                    <a:pt x="58140" y="217783"/>
                  </a:cubicBezTo>
                  <a:cubicBezTo>
                    <a:pt x="57982" y="249055"/>
                    <a:pt x="81777" y="271318"/>
                    <a:pt x="107354" y="285409"/>
                  </a:cubicBezTo>
                  <a:cubicBezTo>
                    <a:pt x="111862" y="288238"/>
                    <a:pt x="116631" y="290543"/>
                    <a:pt x="120510" y="294157"/>
                  </a:cubicBezTo>
                  <a:cubicBezTo>
                    <a:pt x="128739" y="301701"/>
                    <a:pt x="125594" y="315425"/>
                    <a:pt x="115845" y="320087"/>
                  </a:cubicBezTo>
                  <a:cubicBezTo>
                    <a:pt x="80153" y="335802"/>
                    <a:pt x="46190" y="358798"/>
                    <a:pt x="34974" y="398400"/>
                  </a:cubicBezTo>
                  <a:cubicBezTo>
                    <a:pt x="21923" y="447693"/>
                    <a:pt x="22709" y="501386"/>
                    <a:pt x="36965" y="550312"/>
                  </a:cubicBezTo>
                  <a:cubicBezTo>
                    <a:pt x="46661" y="587504"/>
                    <a:pt x="60289" y="626424"/>
                    <a:pt x="88277" y="653926"/>
                  </a:cubicBezTo>
                  <a:cubicBezTo>
                    <a:pt x="130888" y="688761"/>
                    <a:pt x="177377" y="709504"/>
                    <a:pt x="233196" y="705942"/>
                  </a:cubicBezTo>
                  <a:cubicBezTo>
                    <a:pt x="259140" y="703899"/>
                    <a:pt x="291163" y="688132"/>
                    <a:pt x="291216" y="658745"/>
                  </a:cubicBezTo>
                  <a:cubicBezTo>
                    <a:pt x="286866" y="648006"/>
                    <a:pt x="275125" y="642506"/>
                    <a:pt x="265639" y="637058"/>
                  </a:cubicBezTo>
                  <a:cubicBezTo>
                    <a:pt x="248657" y="629148"/>
                    <a:pt x="231099" y="622496"/>
                    <a:pt x="214118" y="614638"/>
                  </a:cubicBezTo>
                  <a:cubicBezTo>
                    <a:pt x="168519" y="594261"/>
                    <a:pt x="125541" y="560893"/>
                    <a:pt x="106621" y="513381"/>
                  </a:cubicBezTo>
                  <a:cubicBezTo>
                    <a:pt x="81306" y="455341"/>
                    <a:pt x="107407" y="391695"/>
                    <a:pt x="163435" y="364142"/>
                  </a:cubicBezTo>
                  <a:cubicBezTo>
                    <a:pt x="177691" y="357175"/>
                    <a:pt x="193467" y="354503"/>
                    <a:pt x="208929" y="351622"/>
                  </a:cubicBezTo>
                  <a:cubicBezTo>
                    <a:pt x="217000" y="348636"/>
                    <a:pt x="230628" y="351622"/>
                    <a:pt x="234454" y="342612"/>
                  </a:cubicBezTo>
                  <a:cubicBezTo>
                    <a:pt x="242368" y="325692"/>
                    <a:pt x="243678" y="306834"/>
                    <a:pt x="244255" y="288448"/>
                  </a:cubicBezTo>
                  <a:cubicBezTo>
                    <a:pt x="244150" y="281481"/>
                    <a:pt x="246561" y="273309"/>
                    <a:pt x="239747" y="268752"/>
                  </a:cubicBezTo>
                  <a:cubicBezTo>
                    <a:pt x="215480" y="250051"/>
                    <a:pt x="182671" y="245965"/>
                    <a:pt x="159242" y="225954"/>
                  </a:cubicBezTo>
                  <a:cubicBezTo>
                    <a:pt x="139902" y="206887"/>
                    <a:pt x="133980" y="176767"/>
                    <a:pt x="138487" y="150627"/>
                  </a:cubicBezTo>
                  <a:cubicBezTo>
                    <a:pt x="155312" y="80643"/>
                    <a:pt x="222451" y="72052"/>
                    <a:pt x="283302" y="84310"/>
                  </a:cubicBezTo>
                  <a:cubicBezTo>
                    <a:pt x="301908" y="88710"/>
                    <a:pt x="321667" y="69800"/>
                    <a:pt x="311185" y="51780"/>
                  </a:cubicBezTo>
                  <a:cubicBezTo>
                    <a:pt x="304004" y="42665"/>
                    <a:pt x="293365" y="36903"/>
                    <a:pt x="283564" y="30879"/>
                  </a:cubicBezTo>
                  <a:cubicBezTo>
                    <a:pt x="279633" y="28836"/>
                    <a:pt x="274601" y="27736"/>
                    <a:pt x="272138" y="23703"/>
                  </a:cubicBezTo>
                  <a:cubicBezTo>
                    <a:pt x="255733" y="22969"/>
                    <a:pt x="238961" y="22131"/>
                    <a:pt x="222242" y="22131"/>
                  </a:cubicBezTo>
                  <a:cubicBezTo>
                    <a:pt x="197660" y="22079"/>
                    <a:pt x="173027" y="23912"/>
                    <a:pt x="149441" y="30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2955673" y="6596455"/>
              <a:ext cx="436853" cy="684044"/>
            </a:xfrm>
            <a:custGeom>
              <a:rect b="b" l="l" r="r" t="t"/>
              <a:pathLst>
                <a:path extrusionOk="0" h="684044" w="436853">
                  <a:moveTo>
                    <a:pt x="178412" y="683625"/>
                  </a:moveTo>
                  <a:cubicBezTo>
                    <a:pt x="146178" y="684935"/>
                    <a:pt x="139208" y="651409"/>
                    <a:pt x="140675" y="625637"/>
                  </a:cubicBezTo>
                  <a:cubicBezTo>
                    <a:pt x="141042" y="583573"/>
                    <a:pt x="144921" y="541719"/>
                    <a:pt x="149795" y="499917"/>
                  </a:cubicBezTo>
                  <a:cubicBezTo>
                    <a:pt x="156399" y="433495"/>
                    <a:pt x="161221" y="366916"/>
                    <a:pt x="168925" y="300599"/>
                  </a:cubicBezTo>
                  <a:cubicBezTo>
                    <a:pt x="175005" y="245753"/>
                    <a:pt x="180875" y="190856"/>
                    <a:pt x="184282" y="135801"/>
                  </a:cubicBezTo>
                  <a:cubicBezTo>
                    <a:pt x="184649" y="126267"/>
                    <a:pt x="138579" y="125900"/>
                    <a:pt x="129354" y="122862"/>
                  </a:cubicBezTo>
                  <a:cubicBezTo>
                    <a:pt x="104616" y="119405"/>
                    <a:pt x="80244" y="113643"/>
                    <a:pt x="56606" y="105838"/>
                  </a:cubicBezTo>
                  <a:cubicBezTo>
                    <a:pt x="40149" y="100652"/>
                    <a:pt x="22486" y="94680"/>
                    <a:pt x="12423" y="79698"/>
                  </a:cubicBezTo>
                  <a:cubicBezTo>
                    <a:pt x="3565" y="66498"/>
                    <a:pt x="-2619" y="49264"/>
                    <a:pt x="1102" y="33339"/>
                  </a:cubicBezTo>
                  <a:cubicBezTo>
                    <a:pt x="6658" y="16158"/>
                    <a:pt x="21019" y="1857"/>
                    <a:pt x="39782" y="1019"/>
                  </a:cubicBezTo>
                  <a:cubicBezTo>
                    <a:pt x="42088" y="1019"/>
                    <a:pt x="44814" y="757"/>
                    <a:pt x="47644" y="495"/>
                  </a:cubicBezTo>
                  <a:cubicBezTo>
                    <a:pt x="57707" y="-396"/>
                    <a:pt x="69500" y="-1339"/>
                    <a:pt x="71753" y="9767"/>
                  </a:cubicBezTo>
                  <a:cubicBezTo>
                    <a:pt x="119815" y="13172"/>
                    <a:pt x="168034" y="12962"/>
                    <a:pt x="216253" y="12805"/>
                  </a:cubicBezTo>
                  <a:cubicBezTo>
                    <a:pt x="246652" y="12700"/>
                    <a:pt x="277051" y="12595"/>
                    <a:pt x="307450" y="13381"/>
                  </a:cubicBezTo>
                  <a:cubicBezTo>
                    <a:pt x="319767" y="14638"/>
                    <a:pt x="332189" y="14586"/>
                    <a:pt x="344663" y="14534"/>
                  </a:cubicBezTo>
                  <a:cubicBezTo>
                    <a:pt x="365680" y="14481"/>
                    <a:pt x="386749" y="14429"/>
                    <a:pt x="406981" y="20558"/>
                  </a:cubicBezTo>
                  <a:cubicBezTo>
                    <a:pt x="445032" y="35487"/>
                    <a:pt x="446080" y="84465"/>
                    <a:pt x="413847" y="107095"/>
                  </a:cubicBezTo>
                  <a:cubicBezTo>
                    <a:pt x="384129" y="130982"/>
                    <a:pt x="342461" y="125796"/>
                    <a:pt x="306559" y="127734"/>
                  </a:cubicBezTo>
                  <a:cubicBezTo>
                    <a:pt x="299379" y="147535"/>
                    <a:pt x="299012" y="168959"/>
                    <a:pt x="296968" y="189703"/>
                  </a:cubicBezTo>
                  <a:cubicBezTo>
                    <a:pt x="293928" y="224538"/>
                    <a:pt x="290416" y="259530"/>
                    <a:pt x="288320" y="294365"/>
                  </a:cubicBezTo>
                  <a:cubicBezTo>
                    <a:pt x="288320" y="294103"/>
                    <a:pt x="288320" y="293894"/>
                    <a:pt x="288372" y="293632"/>
                  </a:cubicBezTo>
                  <a:cubicBezTo>
                    <a:pt x="288372" y="293317"/>
                    <a:pt x="288372" y="292951"/>
                    <a:pt x="288425" y="292636"/>
                  </a:cubicBezTo>
                  <a:cubicBezTo>
                    <a:pt x="284389" y="362358"/>
                    <a:pt x="275322" y="431609"/>
                    <a:pt x="265468" y="500650"/>
                  </a:cubicBezTo>
                  <a:cubicBezTo>
                    <a:pt x="258393" y="538733"/>
                    <a:pt x="263319" y="575558"/>
                    <a:pt x="251946" y="612227"/>
                  </a:cubicBezTo>
                  <a:cubicBezTo>
                    <a:pt x="240363" y="644023"/>
                    <a:pt x="222648" y="684044"/>
                    <a:pt x="184387" y="684044"/>
                  </a:cubicBezTo>
                  <a:cubicBezTo>
                    <a:pt x="182343" y="683939"/>
                    <a:pt x="180403" y="683835"/>
                    <a:pt x="178412" y="683625"/>
                  </a:cubicBezTo>
                  <a:close/>
                  <a:moveTo>
                    <a:pt x="34017" y="28520"/>
                  </a:moveTo>
                  <a:cubicBezTo>
                    <a:pt x="24059" y="36692"/>
                    <a:pt x="24740" y="48373"/>
                    <a:pt x="30138" y="59059"/>
                  </a:cubicBezTo>
                  <a:cubicBezTo>
                    <a:pt x="34960" y="70584"/>
                    <a:pt x="46648" y="75193"/>
                    <a:pt x="57707" y="78860"/>
                  </a:cubicBezTo>
                  <a:cubicBezTo>
                    <a:pt x="73536" y="84256"/>
                    <a:pt x="89626" y="88865"/>
                    <a:pt x="105926" y="92428"/>
                  </a:cubicBezTo>
                  <a:cubicBezTo>
                    <a:pt x="121702" y="95571"/>
                    <a:pt x="137688" y="97823"/>
                    <a:pt x="153673" y="100075"/>
                  </a:cubicBezTo>
                  <a:cubicBezTo>
                    <a:pt x="169135" y="102957"/>
                    <a:pt x="186588" y="102538"/>
                    <a:pt x="199639" y="112386"/>
                  </a:cubicBezTo>
                  <a:cubicBezTo>
                    <a:pt x="209073" y="119719"/>
                    <a:pt x="211484" y="131872"/>
                    <a:pt x="209702" y="143135"/>
                  </a:cubicBezTo>
                  <a:cubicBezTo>
                    <a:pt x="208706" y="155864"/>
                    <a:pt x="208287" y="166078"/>
                    <a:pt x="207343" y="178441"/>
                  </a:cubicBezTo>
                  <a:cubicBezTo>
                    <a:pt x="202417" y="236324"/>
                    <a:pt x="195551" y="293998"/>
                    <a:pt x="189471" y="351725"/>
                  </a:cubicBezTo>
                  <a:cubicBezTo>
                    <a:pt x="183391" y="418251"/>
                    <a:pt x="177730" y="484831"/>
                    <a:pt x="170445" y="551200"/>
                  </a:cubicBezTo>
                  <a:cubicBezTo>
                    <a:pt x="167667" y="579697"/>
                    <a:pt x="166776" y="608141"/>
                    <a:pt x="166776" y="636690"/>
                  </a:cubicBezTo>
                  <a:cubicBezTo>
                    <a:pt x="168296" y="649209"/>
                    <a:pt x="167196" y="660105"/>
                    <a:pt x="184911" y="657800"/>
                  </a:cubicBezTo>
                  <a:cubicBezTo>
                    <a:pt x="201159" y="657224"/>
                    <a:pt x="209335" y="643238"/>
                    <a:pt x="215886" y="630247"/>
                  </a:cubicBezTo>
                  <a:cubicBezTo>
                    <a:pt x="235436" y="597402"/>
                    <a:pt x="233078" y="559058"/>
                    <a:pt x="236484" y="522389"/>
                  </a:cubicBezTo>
                  <a:cubicBezTo>
                    <a:pt x="245918" y="448634"/>
                    <a:pt x="257449" y="374983"/>
                    <a:pt x="261852" y="300651"/>
                  </a:cubicBezTo>
                  <a:cubicBezTo>
                    <a:pt x="261852" y="300651"/>
                    <a:pt x="261852" y="300651"/>
                    <a:pt x="261852" y="300703"/>
                  </a:cubicBezTo>
                  <a:cubicBezTo>
                    <a:pt x="264210" y="260578"/>
                    <a:pt x="268141" y="220819"/>
                    <a:pt x="271600" y="180798"/>
                  </a:cubicBezTo>
                  <a:cubicBezTo>
                    <a:pt x="273487" y="159583"/>
                    <a:pt x="274798" y="137949"/>
                    <a:pt x="282450" y="117886"/>
                  </a:cubicBezTo>
                  <a:cubicBezTo>
                    <a:pt x="284389" y="112281"/>
                    <a:pt x="288267" y="107462"/>
                    <a:pt x="293351" y="104266"/>
                  </a:cubicBezTo>
                  <a:cubicBezTo>
                    <a:pt x="297387" y="101647"/>
                    <a:pt x="302261" y="101699"/>
                    <a:pt x="307031" y="101752"/>
                  </a:cubicBezTo>
                  <a:cubicBezTo>
                    <a:pt x="308603" y="101752"/>
                    <a:pt x="310176" y="101752"/>
                    <a:pt x="311696" y="101699"/>
                  </a:cubicBezTo>
                  <a:cubicBezTo>
                    <a:pt x="338740" y="99918"/>
                    <a:pt x="368982" y="103690"/>
                    <a:pt x="393301" y="89966"/>
                  </a:cubicBezTo>
                  <a:cubicBezTo>
                    <a:pt x="408710" y="80432"/>
                    <a:pt x="418668" y="62255"/>
                    <a:pt x="403364" y="47430"/>
                  </a:cubicBezTo>
                  <a:cubicBezTo>
                    <a:pt x="386487" y="38316"/>
                    <a:pt x="365837" y="40987"/>
                    <a:pt x="347283" y="39992"/>
                  </a:cubicBezTo>
                  <a:cubicBezTo>
                    <a:pt x="269242" y="35120"/>
                    <a:pt x="192458" y="36587"/>
                    <a:pt x="114679" y="31977"/>
                  </a:cubicBezTo>
                  <a:cubicBezTo>
                    <a:pt x="94710" y="31872"/>
                    <a:pt x="74374" y="26006"/>
                    <a:pt x="54457" y="26006"/>
                  </a:cubicBezTo>
                  <a:cubicBezTo>
                    <a:pt x="47487" y="25953"/>
                    <a:pt x="40726" y="26634"/>
                    <a:pt x="34017" y="28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3217472" y="6897158"/>
              <a:ext cx="5241" cy="104"/>
            </a:xfrm>
            <a:custGeom>
              <a:rect b="b" l="l" r="r" t="t"/>
              <a:pathLst>
                <a:path extrusionOk="0" h="104" w="5241">
                  <a:moveTo>
                    <a:pt x="0" y="0"/>
                  </a:moveTo>
                  <a:cubicBezTo>
                    <a:pt x="0" y="52"/>
                    <a:pt x="0" y="52"/>
                    <a:pt x="0" y="105"/>
                  </a:cubicBezTo>
                  <a:cubicBezTo>
                    <a:pt x="0" y="52"/>
                    <a:pt x="0" y="5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3217472" y="6895482"/>
              <a:ext cx="52" cy="1571"/>
            </a:xfrm>
            <a:custGeom>
              <a:rect b="b" l="l" r="r" t="t"/>
              <a:pathLst>
                <a:path extrusionOk="0" h="1571" w="52">
                  <a:moveTo>
                    <a:pt x="52" y="314"/>
                  </a:moveTo>
                  <a:cubicBezTo>
                    <a:pt x="52" y="209"/>
                    <a:pt x="52" y="105"/>
                    <a:pt x="52" y="0"/>
                  </a:cubicBezTo>
                  <a:cubicBezTo>
                    <a:pt x="52" y="524"/>
                    <a:pt x="0" y="1048"/>
                    <a:pt x="0" y="1571"/>
                  </a:cubicBezTo>
                  <a:cubicBezTo>
                    <a:pt x="52" y="524"/>
                    <a:pt x="52" y="419"/>
                    <a:pt x="52" y="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3347349" y="6634829"/>
              <a:ext cx="494134" cy="667461"/>
            </a:xfrm>
            <a:custGeom>
              <a:rect b="b" l="l" r="r" t="t"/>
              <a:pathLst>
                <a:path extrusionOk="0" h="667461" w="494134">
                  <a:moveTo>
                    <a:pt x="231609" y="667147"/>
                  </a:moveTo>
                  <a:cubicBezTo>
                    <a:pt x="79195" y="664476"/>
                    <a:pt x="5556" y="544832"/>
                    <a:pt x="0" y="404079"/>
                  </a:cubicBezTo>
                  <a:cubicBezTo>
                    <a:pt x="524" y="357719"/>
                    <a:pt x="524" y="310051"/>
                    <a:pt x="13260" y="265106"/>
                  </a:cubicBezTo>
                  <a:cubicBezTo>
                    <a:pt x="22118" y="236085"/>
                    <a:pt x="36688" y="209160"/>
                    <a:pt x="50944" y="182602"/>
                  </a:cubicBezTo>
                  <a:cubicBezTo>
                    <a:pt x="70285" y="146982"/>
                    <a:pt x="87738" y="109580"/>
                    <a:pt x="115883" y="79774"/>
                  </a:cubicBezTo>
                  <a:cubicBezTo>
                    <a:pt x="163421" y="28595"/>
                    <a:pt x="234229" y="-7130"/>
                    <a:pt x="305090" y="7799"/>
                  </a:cubicBezTo>
                  <a:cubicBezTo>
                    <a:pt x="313057" y="-9906"/>
                    <a:pt x="338215" y="7799"/>
                    <a:pt x="351685" y="9737"/>
                  </a:cubicBezTo>
                  <a:cubicBezTo>
                    <a:pt x="421759" y="32577"/>
                    <a:pt x="441886" y="93446"/>
                    <a:pt x="467253" y="154944"/>
                  </a:cubicBezTo>
                  <a:cubicBezTo>
                    <a:pt x="511541" y="269454"/>
                    <a:pt x="500168" y="426551"/>
                    <a:pt x="440051" y="533622"/>
                  </a:cubicBezTo>
                  <a:cubicBezTo>
                    <a:pt x="423017" y="562014"/>
                    <a:pt x="404463" y="590301"/>
                    <a:pt x="379306" y="612250"/>
                  </a:cubicBezTo>
                  <a:cubicBezTo>
                    <a:pt x="340730" y="644518"/>
                    <a:pt x="291306" y="667409"/>
                    <a:pt x="240519" y="667462"/>
                  </a:cubicBezTo>
                  <a:cubicBezTo>
                    <a:pt x="237531" y="667409"/>
                    <a:pt x="234596" y="667305"/>
                    <a:pt x="231609" y="667147"/>
                  </a:cubicBezTo>
                  <a:close/>
                  <a:moveTo>
                    <a:pt x="130925" y="96641"/>
                  </a:moveTo>
                  <a:cubicBezTo>
                    <a:pt x="96229" y="138757"/>
                    <a:pt x="74792" y="189936"/>
                    <a:pt x="50106" y="238128"/>
                  </a:cubicBezTo>
                  <a:cubicBezTo>
                    <a:pt x="28932" y="280402"/>
                    <a:pt x="26887" y="328280"/>
                    <a:pt x="25577" y="374639"/>
                  </a:cubicBezTo>
                  <a:cubicBezTo>
                    <a:pt x="23638" y="424613"/>
                    <a:pt x="31342" y="476053"/>
                    <a:pt x="50892" y="522203"/>
                  </a:cubicBezTo>
                  <a:cubicBezTo>
                    <a:pt x="65987" y="550961"/>
                    <a:pt x="83649" y="579615"/>
                    <a:pt x="108807" y="600621"/>
                  </a:cubicBezTo>
                  <a:cubicBezTo>
                    <a:pt x="143976" y="627284"/>
                    <a:pt x="188736" y="641113"/>
                    <a:pt x="232604" y="641375"/>
                  </a:cubicBezTo>
                  <a:cubicBezTo>
                    <a:pt x="277417" y="643942"/>
                    <a:pt x="321128" y="624612"/>
                    <a:pt x="356140" y="597897"/>
                  </a:cubicBezTo>
                  <a:cubicBezTo>
                    <a:pt x="380301" y="578986"/>
                    <a:pt x="398017" y="552533"/>
                    <a:pt x="413898" y="526917"/>
                  </a:cubicBezTo>
                  <a:cubicBezTo>
                    <a:pt x="473804" y="426499"/>
                    <a:pt x="485702" y="269925"/>
                    <a:pt x="441886" y="161806"/>
                  </a:cubicBezTo>
                  <a:cubicBezTo>
                    <a:pt x="421759" y="112932"/>
                    <a:pt x="403992" y="57563"/>
                    <a:pt x="350165" y="36453"/>
                  </a:cubicBezTo>
                  <a:cubicBezTo>
                    <a:pt x="336433" y="31215"/>
                    <a:pt x="320919" y="29486"/>
                    <a:pt x="308340" y="21838"/>
                  </a:cubicBezTo>
                  <a:cubicBezTo>
                    <a:pt x="300164" y="20581"/>
                    <a:pt x="292092" y="20005"/>
                    <a:pt x="284021" y="20005"/>
                  </a:cubicBezTo>
                  <a:cubicBezTo>
                    <a:pt x="224743" y="19900"/>
                    <a:pt x="169867" y="52587"/>
                    <a:pt x="130925" y="96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3450799" y="6743180"/>
              <a:ext cx="290066" cy="463407"/>
            </a:xfrm>
            <a:custGeom>
              <a:rect b="b" l="l" r="r" t="t"/>
              <a:pathLst>
                <a:path extrusionOk="0" h="463407" w="290066">
                  <a:moveTo>
                    <a:pt x="106723" y="459844"/>
                  </a:moveTo>
                  <a:cubicBezTo>
                    <a:pt x="38011" y="437372"/>
                    <a:pt x="-1823" y="362516"/>
                    <a:pt x="64" y="292794"/>
                  </a:cubicBezTo>
                  <a:cubicBezTo>
                    <a:pt x="326" y="210500"/>
                    <a:pt x="10075" y="120767"/>
                    <a:pt x="64374" y="55131"/>
                  </a:cubicBezTo>
                  <a:cubicBezTo>
                    <a:pt x="94773" y="17101"/>
                    <a:pt x="144879" y="-10243"/>
                    <a:pt x="194093" y="3691"/>
                  </a:cubicBezTo>
                  <a:cubicBezTo>
                    <a:pt x="210341" y="-3434"/>
                    <a:pt x="240583" y="27996"/>
                    <a:pt x="249755" y="40307"/>
                  </a:cubicBezTo>
                  <a:cubicBezTo>
                    <a:pt x="287911" y="97352"/>
                    <a:pt x="294095" y="167703"/>
                    <a:pt x="288068" y="234387"/>
                  </a:cubicBezTo>
                  <a:cubicBezTo>
                    <a:pt x="280730" y="323962"/>
                    <a:pt x="241002" y="463406"/>
                    <a:pt x="136807" y="463406"/>
                  </a:cubicBezTo>
                  <a:cubicBezTo>
                    <a:pt x="127320" y="463459"/>
                    <a:pt x="117310" y="462306"/>
                    <a:pt x="106723" y="459844"/>
                  </a:cubicBezTo>
                  <a:close/>
                  <a:moveTo>
                    <a:pt x="26113" y="272102"/>
                  </a:moveTo>
                  <a:cubicBezTo>
                    <a:pt x="25170" y="298399"/>
                    <a:pt x="25851" y="324957"/>
                    <a:pt x="34656" y="350049"/>
                  </a:cubicBezTo>
                  <a:cubicBezTo>
                    <a:pt x="49436" y="393894"/>
                    <a:pt x="88588" y="438891"/>
                    <a:pt x="138170" y="437895"/>
                  </a:cubicBezTo>
                  <a:cubicBezTo>
                    <a:pt x="232931" y="428152"/>
                    <a:pt x="253476" y="305261"/>
                    <a:pt x="262544" y="228153"/>
                  </a:cubicBezTo>
                  <a:cubicBezTo>
                    <a:pt x="267208" y="169117"/>
                    <a:pt x="262281" y="107200"/>
                    <a:pt x="229209" y="56336"/>
                  </a:cubicBezTo>
                  <a:cubicBezTo>
                    <a:pt x="219933" y="43711"/>
                    <a:pt x="207563" y="33078"/>
                    <a:pt x="193412" y="26268"/>
                  </a:cubicBezTo>
                  <a:cubicBezTo>
                    <a:pt x="191525" y="25325"/>
                    <a:pt x="190058" y="23858"/>
                    <a:pt x="189009" y="22130"/>
                  </a:cubicBezTo>
                  <a:cubicBezTo>
                    <a:pt x="102215" y="11443"/>
                    <a:pt x="49856" y="104738"/>
                    <a:pt x="35862" y="178336"/>
                  </a:cubicBezTo>
                  <a:cubicBezTo>
                    <a:pt x="35914" y="178022"/>
                    <a:pt x="35966" y="177655"/>
                    <a:pt x="36019" y="177446"/>
                  </a:cubicBezTo>
                  <a:cubicBezTo>
                    <a:pt x="36019" y="177393"/>
                    <a:pt x="36019" y="177341"/>
                    <a:pt x="36071" y="177289"/>
                  </a:cubicBezTo>
                  <a:cubicBezTo>
                    <a:pt x="29205" y="209662"/>
                    <a:pt x="26742" y="240096"/>
                    <a:pt x="26113" y="272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507399" y="7282999"/>
              <a:ext cx="700848" cy="794091"/>
            </a:xfrm>
            <a:custGeom>
              <a:rect b="b" l="l" r="r" t="t"/>
              <a:pathLst>
                <a:path extrusionOk="0" h="794091" w="700848">
                  <a:moveTo>
                    <a:pt x="598257" y="792887"/>
                  </a:moveTo>
                  <a:cubicBezTo>
                    <a:pt x="495058" y="770729"/>
                    <a:pt x="527082" y="692101"/>
                    <a:pt x="534053" y="615412"/>
                  </a:cubicBezTo>
                  <a:cubicBezTo>
                    <a:pt x="542491" y="514313"/>
                    <a:pt x="565710" y="415151"/>
                    <a:pt x="577764" y="314628"/>
                  </a:cubicBezTo>
                  <a:cubicBezTo>
                    <a:pt x="557586" y="350877"/>
                    <a:pt x="536935" y="386812"/>
                    <a:pt x="515604" y="422380"/>
                  </a:cubicBezTo>
                  <a:cubicBezTo>
                    <a:pt x="498308" y="451296"/>
                    <a:pt x="484471" y="482149"/>
                    <a:pt x="465341" y="509912"/>
                  </a:cubicBezTo>
                  <a:cubicBezTo>
                    <a:pt x="447520" y="538514"/>
                    <a:pt x="419795" y="571148"/>
                    <a:pt x="382110" y="560881"/>
                  </a:cubicBezTo>
                  <a:cubicBezTo>
                    <a:pt x="353284" y="552867"/>
                    <a:pt x="321050" y="546581"/>
                    <a:pt x="299090" y="524894"/>
                  </a:cubicBezTo>
                  <a:cubicBezTo>
                    <a:pt x="265179" y="487126"/>
                    <a:pt x="259047" y="433590"/>
                    <a:pt x="248984" y="385764"/>
                  </a:cubicBezTo>
                  <a:cubicBezTo>
                    <a:pt x="233994" y="327252"/>
                    <a:pt x="220472" y="267745"/>
                    <a:pt x="198511" y="211433"/>
                  </a:cubicBezTo>
                  <a:cubicBezTo>
                    <a:pt x="189968" y="291055"/>
                    <a:pt x="175502" y="369892"/>
                    <a:pt x="167850" y="449672"/>
                  </a:cubicBezTo>
                  <a:cubicBezTo>
                    <a:pt x="155376" y="539404"/>
                    <a:pt x="148563" y="630656"/>
                    <a:pt x="126235" y="718660"/>
                  </a:cubicBezTo>
                  <a:cubicBezTo>
                    <a:pt x="105427" y="796920"/>
                    <a:pt x="30007" y="764128"/>
                    <a:pt x="4220" y="708393"/>
                  </a:cubicBezTo>
                  <a:cubicBezTo>
                    <a:pt x="-5319" y="673139"/>
                    <a:pt x="3958" y="635737"/>
                    <a:pt x="6369" y="599959"/>
                  </a:cubicBezTo>
                  <a:cubicBezTo>
                    <a:pt x="11400" y="521594"/>
                    <a:pt x="21306" y="444800"/>
                    <a:pt x="34776" y="367587"/>
                  </a:cubicBezTo>
                  <a:cubicBezTo>
                    <a:pt x="44577" y="308446"/>
                    <a:pt x="50395" y="248625"/>
                    <a:pt x="64179" y="190217"/>
                  </a:cubicBezTo>
                  <a:cubicBezTo>
                    <a:pt x="71307" y="159835"/>
                    <a:pt x="79117" y="129610"/>
                    <a:pt x="85983" y="99123"/>
                  </a:cubicBezTo>
                  <a:cubicBezTo>
                    <a:pt x="82523" y="64602"/>
                    <a:pt x="90700" y="26153"/>
                    <a:pt x="124610" y="10229"/>
                  </a:cubicBezTo>
                  <a:cubicBezTo>
                    <a:pt x="154957" y="-6639"/>
                    <a:pt x="192746" y="747"/>
                    <a:pt x="224927" y="8343"/>
                  </a:cubicBezTo>
                  <a:cubicBezTo>
                    <a:pt x="276972" y="24686"/>
                    <a:pt x="303388" y="75970"/>
                    <a:pt x="316595" y="125262"/>
                  </a:cubicBezTo>
                  <a:cubicBezTo>
                    <a:pt x="347099" y="208132"/>
                    <a:pt x="369374" y="293517"/>
                    <a:pt x="377446" y="381312"/>
                  </a:cubicBezTo>
                  <a:cubicBezTo>
                    <a:pt x="433107" y="273454"/>
                    <a:pt x="475666" y="157111"/>
                    <a:pt x="556852" y="64917"/>
                  </a:cubicBezTo>
                  <a:cubicBezTo>
                    <a:pt x="570741" y="50249"/>
                    <a:pt x="586570" y="34953"/>
                    <a:pt x="606958" y="30501"/>
                  </a:cubicBezTo>
                  <a:cubicBezTo>
                    <a:pt x="629180" y="28301"/>
                    <a:pt x="661152" y="30553"/>
                    <a:pt x="677871" y="46687"/>
                  </a:cubicBezTo>
                  <a:cubicBezTo>
                    <a:pt x="694014" y="71622"/>
                    <a:pt x="692599" y="103261"/>
                    <a:pt x="696425" y="131810"/>
                  </a:cubicBezTo>
                  <a:cubicBezTo>
                    <a:pt x="702400" y="181888"/>
                    <a:pt x="701299" y="232386"/>
                    <a:pt x="699046" y="282674"/>
                  </a:cubicBezTo>
                  <a:cubicBezTo>
                    <a:pt x="697788" y="327723"/>
                    <a:pt x="691760" y="372406"/>
                    <a:pt x="688039" y="417246"/>
                  </a:cubicBezTo>
                  <a:cubicBezTo>
                    <a:pt x="685838" y="468896"/>
                    <a:pt x="680125" y="520284"/>
                    <a:pt x="676194" y="571829"/>
                  </a:cubicBezTo>
                  <a:cubicBezTo>
                    <a:pt x="673678" y="605564"/>
                    <a:pt x="670114" y="639247"/>
                    <a:pt x="667179" y="672981"/>
                  </a:cubicBezTo>
                  <a:cubicBezTo>
                    <a:pt x="661676" y="710593"/>
                    <a:pt x="657955" y="794092"/>
                    <a:pt x="608583" y="794092"/>
                  </a:cubicBezTo>
                  <a:cubicBezTo>
                    <a:pt x="605228" y="793987"/>
                    <a:pt x="601874" y="793620"/>
                    <a:pt x="598257" y="792887"/>
                  </a:cubicBezTo>
                  <a:close/>
                  <a:moveTo>
                    <a:pt x="611622" y="240662"/>
                  </a:moveTo>
                  <a:cubicBezTo>
                    <a:pt x="607534" y="275445"/>
                    <a:pt x="604756" y="310856"/>
                    <a:pt x="600197" y="345796"/>
                  </a:cubicBezTo>
                  <a:cubicBezTo>
                    <a:pt x="584578" y="446214"/>
                    <a:pt x="565290" y="546109"/>
                    <a:pt x="556800" y="647471"/>
                  </a:cubicBezTo>
                  <a:cubicBezTo>
                    <a:pt x="548152" y="705564"/>
                    <a:pt x="533109" y="758052"/>
                    <a:pt x="610155" y="768424"/>
                  </a:cubicBezTo>
                  <a:cubicBezTo>
                    <a:pt x="641392" y="754647"/>
                    <a:pt x="641392" y="644747"/>
                    <a:pt x="646581" y="611850"/>
                  </a:cubicBezTo>
                  <a:cubicBezTo>
                    <a:pt x="655701" y="511274"/>
                    <a:pt x="662200" y="410489"/>
                    <a:pt x="671687" y="309966"/>
                  </a:cubicBezTo>
                  <a:cubicBezTo>
                    <a:pt x="675775" y="240820"/>
                    <a:pt x="676718" y="171359"/>
                    <a:pt x="667022" y="102633"/>
                  </a:cubicBezTo>
                  <a:cubicBezTo>
                    <a:pt x="664034" y="89380"/>
                    <a:pt x="666445" y="66383"/>
                    <a:pt x="651980" y="60726"/>
                  </a:cubicBezTo>
                  <a:cubicBezTo>
                    <a:pt x="628237" y="53235"/>
                    <a:pt x="605281" y="51506"/>
                    <a:pt x="586989" y="71203"/>
                  </a:cubicBezTo>
                  <a:cubicBezTo>
                    <a:pt x="528183" y="131705"/>
                    <a:pt x="489817" y="207923"/>
                    <a:pt x="454020" y="283198"/>
                  </a:cubicBezTo>
                  <a:cubicBezTo>
                    <a:pt x="432321" y="331390"/>
                    <a:pt x="407006" y="377854"/>
                    <a:pt x="384836" y="425785"/>
                  </a:cubicBezTo>
                  <a:cubicBezTo>
                    <a:pt x="380957" y="436262"/>
                    <a:pt x="366387" y="439824"/>
                    <a:pt x="359468" y="430237"/>
                  </a:cubicBezTo>
                  <a:cubicBezTo>
                    <a:pt x="353022" y="420075"/>
                    <a:pt x="354437" y="407032"/>
                    <a:pt x="352707" y="395560"/>
                  </a:cubicBezTo>
                  <a:cubicBezTo>
                    <a:pt x="349458" y="360096"/>
                    <a:pt x="345579" y="324528"/>
                    <a:pt x="336879" y="289955"/>
                  </a:cubicBezTo>
                  <a:cubicBezTo>
                    <a:pt x="323619" y="219290"/>
                    <a:pt x="299719" y="150825"/>
                    <a:pt x="273670" y="83932"/>
                  </a:cubicBezTo>
                  <a:lnTo>
                    <a:pt x="273670" y="83932"/>
                  </a:lnTo>
                  <a:cubicBezTo>
                    <a:pt x="260043" y="58369"/>
                    <a:pt x="236772" y="36420"/>
                    <a:pt x="207683" y="30606"/>
                  </a:cubicBezTo>
                  <a:cubicBezTo>
                    <a:pt x="173615" y="24058"/>
                    <a:pt x="135302" y="20600"/>
                    <a:pt x="114180" y="53288"/>
                  </a:cubicBezTo>
                  <a:cubicBezTo>
                    <a:pt x="100291" y="73246"/>
                    <a:pt x="101444" y="97709"/>
                    <a:pt x="98195" y="120757"/>
                  </a:cubicBezTo>
                  <a:cubicBezTo>
                    <a:pt x="95417" y="144487"/>
                    <a:pt x="90438" y="167902"/>
                    <a:pt x="88498" y="191684"/>
                  </a:cubicBezTo>
                  <a:cubicBezTo>
                    <a:pt x="88236" y="194618"/>
                    <a:pt x="84882" y="196608"/>
                    <a:pt x="82156" y="195665"/>
                  </a:cubicBezTo>
                  <a:cubicBezTo>
                    <a:pt x="72670" y="242339"/>
                    <a:pt x="67796" y="289746"/>
                    <a:pt x="61716" y="336943"/>
                  </a:cubicBezTo>
                  <a:cubicBezTo>
                    <a:pt x="54797" y="388017"/>
                    <a:pt x="46254" y="438881"/>
                    <a:pt x="40594" y="490111"/>
                  </a:cubicBezTo>
                  <a:cubicBezTo>
                    <a:pt x="35510" y="527932"/>
                    <a:pt x="34147" y="565963"/>
                    <a:pt x="31055" y="603993"/>
                  </a:cubicBezTo>
                  <a:cubicBezTo>
                    <a:pt x="29587" y="636261"/>
                    <a:pt x="20206" y="670467"/>
                    <a:pt x="29482" y="702002"/>
                  </a:cubicBezTo>
                  <a:cubicBezTo>
                    <a:pt x="40803" y="722484"/>
                    <a:pt x="81161" y="760462"/>
                    <a:pt x="96046" y="724474"/>
                  </a:cubicBezTo>
                  <a:cubicBezTo>
                    <a:pt x="113604" y="679739"/>
                    <a:pt x="116486" y="630499"/>
                    <a:pt x="124401" y="583354"/>
                  </a:cubicBezTo>
                  <a:cubicBezTo>
                    <a:pt x="138866" y="481783"/>
                    <a:pt x="147619" y="379426"/>
                    <a:pt x="164443" y="278221"/>
                  </a:cubicBezTo>
                  <a:cubicBezTo>
                    <a:pt x="167903" y="253496"/>
                    <a:pt x="169475" y="228510"/>
                    <a:pt x="173301" y="203889"/>
                  </a:cubicBezTo>
                  <a:cubicBezTo>
                    <a:pt x="176026" y="192837"/>
                    <a:pt x="175607" y="178693"/>
                    <a:pt x="186142" y="171831"/>
                  </a:cubicBezTo>
                  <a:cubicBezTo>
                    <a:pt x="203595" y="162873"/>
                    <a:pt x="215231" y="183669"/>
                    <a:pt x="220629" y="197342"/>
                  </a:cubicBezTo>
                  <a:cubicBezTo>
                    <a:pt x="244214" y="254492"/>
                    <a:pt x="257317" y="315675"/>
                    <a:pt x="273198" y="375340"/>
                  </a:cubicBezTo>
                  <a:cubicBezTo>
                    <a:pt x="280641" y="412741"/>
                    <a:pt x="286825" y="451086"/>
                    <a:pt x="303021" y="485921"/>
                  </a:cubicBezTo>
                  <a:cubicBezTo>
                    <a:pt x="311511" y="503207"/>
                    <a:pt x="325925" y="516984"/>
                    <a:pt x="344583" y="522589"/>
                  </a:cubicBezTo>
                  <a:cubicBezTo>
                    <a:pt x="361198" y="527775"/>
                    <a:pt x="377550" y="534533"/>
                    <a:pt x="394846" y="536576"/>
                  </a:cubicBezTo>
                  <a:cubicBezTo>
                    <a:pt x="426451" y="537361"/>
                    <a:pt x="452814" y="479425"/>
                    <a:pt x="467542" y="455277"/>
                  </a:cubicBezTo>
                  <a:cubicBezTo>
                    <a:pt x="504702" y="383354"/>
                    <a:pt x="553078" y="316147"/>
                    <a:pt x="585259" y="242182"/>
                  </a:cubicBezTo>
                  <a:cubicBezTo>
                    <a:pt x="585836" y="234010"/>
                    <a:pt x="592335" y="229557"/>
                    <a:pt x="598782" y="229557"/>
                  </a:cubicBezTo>
                  <a:cubicBezTo>
                    <a:pt x="604704" y="229610"/>
                    <a:pt x="610365" y="233119"/>
                    <a:pt x="611622" y="2406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2241000" y="7361387"/>
              <a:ext cx="384910" cy="772658"/>
            </a:xfrm>
            <a:custGeom>
              <a:rect b="b" l="l" r="r" t="t"/>
              <a:pathLst>
                <a:path extrusionOk="0" h="772658" w="384910">
                  <a:moveTo>
                    <a:pt x="210681" y="772435"/>
                  </a:moveTo>
                  <a:cubicBezTo>
                    <a:pt x="152608" y="771702"/>
                    <a:pt x="91863" y="751691"/>
                    <a:pt x="52397" y="707689"/>
                  </a:cubicBezTo>
                  <a:cubicBezTo>
                    <a:pt x="6798" y="653787"/>
                    <a:pt x="-13800" y="577046"/>
                    <a:pt x="9943" y="509262"/>
                  </a:cubicBezTo>
                  <a:cubicBezTo>
                    <a:pt x="29440" y="445773"/>
                    <a:pt x="71317" y="383961"/>
                    <a:pt x="134107" y="357403"/>
                  </a:cubicBezTo>
                  <a:cubicBezTo>
                    <a:pt x="35468" y="312301"/>
                    <a:pt x="20111" y="184643"/>
                    <a:pt x="69326" y="96953"/>
                  </a:cubicBezTo>
                  <a:cubicBezTo>
                    <a:pt x="112775" y="29274"/>
                    <a:pt x="201719" y="-1266"/>
                    <a:pt x="279550" y="5073"/>
                  </a:cubicBezTo>
                  <a:cubicBezTo>
                    <a:pt x="289351" y="-8023"/>
                    <a:pt x="326721" y="8006"/>
                    <a:pt x="340767" y="11149"/>
                  </a:cubicBezTo>
                  <a:cubicBezTo>
                    <a:pt x="357068" y="15916"/>
                    <a:pt x="374730" y="24507"/>
                    <a:pt x="381177" y="41374"/>
                  </a:cubicBezTo>
                  <a:cubicBezTo>
                    <a:pt x="388515" y="65314"/>
                    <a:pt x="385108" y="94753"/>
                    <a:pt x="370328" y="115287"/>
                  </a:cubicBezTo>
                  <a:cubicBezTo>
                    <a:pt x="358325" y="131526"/>
                    <a:pt x="338985" y="141898"/>
                    <a:pt x="318597" y="140798"/>
                  </a:cubicBezTo>
                  <a:cubicBezTo>
                    <a:pt x="269068" y="134721"/>
                    <a:pt x="222212" y="137812"/>
                    <a:pt x="207169" y="194176"/>
                  </a:cubicBezTo>
                  <a:cubicBezTo>
                    <a:pt x="191393" y="260860"/>
                    <a:pt x="267129" y="270446"/>
                    <a:pt x="299624" y="311463"/>
                  </a:cubicBezTo>
                  <a:cubicBezTo>
                    <a:pt x="320327" y="333359"/>
                    <a:pt x="321427" y="362536"/>
                    <a:pt x="312622" y="390037"/>
                  </a:cubicBezTo>
                  <a:cubicBezTo>
                    <a:pt x="306438" y="412195"/>
                    <a:pt x="299100" y="434511"/>
                    <a:pt x="286993" y="454207"/>
                  </a:cubicBezTo>
                  <a:cubicBezTo>
                    <a:pt x="273366" y="479141"/>
                    <a:pt x="251457" y="479560"/>
                    <a:pt x="226143" y="479979"/>
                  </a:cubicBezTo>
                  <a:cubicBezTo>
                    <a:pt x="188668" y="480922"/>
                    <a:pt x="144694" y="497423"/>
                    <a:pt x="136885" y="538439"/>
                  </a:cubicBezTo>
                  <a:cubicBezTo>
                    <a:pt x="128918" y="577831"/>
                    <a:pt x="165082" y="605228"/>
                    <a:pt x="198679" y="615862"/>
                  </a:cubicBezTo>
                  <a:cubicBezTo>
                    <a:pt x="236572" y="628224"/>
                    <a:pt x="280913" y="632258"/>
                    <a:pt x="308587" y="664211"/>
                  </a:cubicBezTo>
                  <a:cubicBezTo>
                    <a:pt x="328870" y="687050"/>
                    <a:pt x="323576" y="723824"/>
                    <a:pt x="303869" y="745301"/>
                  </a:cubicBezTo>
                  <a:cubicBezTo>
                    <a:pt x="282433" y="766987"/>
                    <a:pt x="251615" y="772645"/>
                    <a:pt x="222054" y="772645"/>
                  </a:cubicBezTo>
                  <a:cubicBezTo>
                    <a:pt x="218333" y="772697"/>
                    <a:pt x="214507" y="772592"/>
                    <a:pt x="210681" y="772435"/>
                  </a:cubicBezTo>
                  <a:close/>
                  <a:moveTo>
                    <a:pt x="94326" y="102872"/>
                  </a:moveTo>
                  <a:cubicBezTo>
                    <a:pt x="43434" y="191033"/>
                    <a:pt x="62145" y="309315"/>
                    <a:pt x="167493" y="343731"/>
                  </a:cubicBezTo>
                  <a:cubicBezTo>
                    <a:pt x="179181" y="346612"/>
                    <a:pt x="184789" y="362117"/>
                    <a:pt x="174464" y="370027"/>
                  </a:cubicBezTo>
                  <a:cubicBezTo>
                    <a:pt x="167703" y="374951"/>
                    <a:pt x="159003" y="375999"/>
                    <a:pt x="151246" y="378565"/>
                  </a:cubicBezTo>
                  <a:cubicBezTo>
                    <a:pt x="95584" y="398471"/>
                    <a:pt x="58634" y="450645"/>
                    <a:pt x="38874" y="504233"/>
                  </a:cubicBezTo>
                  <a:cubicBezTo>
                    <a:pt x="12144" y="568298"/>
                    <a:pt x="29545" y="643729"/>
                    <a:pt x="75353" y="694489"/>
                  </a:cubicBezTo>
                  <a:cubicBezTo>
                    <a:pt x="116130" y="735453"/>
                    <a:pt x="176299" y="749177"/>
                    <a:pt x="232379" y="746453"/>
                  </a:cubicBezTo>
                  <a:cubicBezTo>
                    <a:pt x="252768" y="745301"/>
                    <a:pt x="274886" y="740429"/>
                    <a:pt x="288303" y="723771"/>
                  </a:cubicBezTo>
                  <a:cubicBezTo>
                    <a:pt x="304970" y="696375"/>
                    <a:pt x="291553" y="676574"/>
                    <a:pt x="265714" y="663635"/>
                  </a:cubicBezTo>
                  <a:cubicBezTo>
                    <a:pt x="240189" y="652058"/>
                    <a:pt x="211886" y="648444"/>
                    <a:pt x="185680" y="638701"/>
                  </a:cubicBezTo>
                  <a:cubicBezTo>
                    <a:pt x="155019" y="626862"/>
                    <a:pt x="122367" y="606328"/>
                    <a:pt x="113824" y="572645"/>
                  </a:cubicBezTo>
                  <a:cubicBezTo>
                    <a:pt x="94641" y="513924"/>
                    <a:pt x="148887" y="459602"/>
                    <a:pt x="205754" y="456093"/>
                  </a:cubicBezTo>
                  <a:cubicBezTo>
                    <a:pt x="261992" y="450121"/>
                    <a:pt x="259372" y="462169"/>
                    <a:pt x="281437" y="403971"/>
                  </a:cubicBezTo>
                  <a:cubicBezTo>
                    <a:pt x="311050" y="327177"/>
                    <a:pt x="271846" y="320996"/>
                    <a:pt x="217599" y="281552"/>
                  </a:cubicBezTo>
                  <a:cubicBezTo>
                    <a:pt x="174779" y="255203"/>
                    <a:pt x="168856" y="194229"/>
                    <a:pt x="196739" y="154837"/>
                  </a:cubicBezTo>
                  <a:cubicBezTo>
                    <a:pt x="214612" y="125345"/>
                    <a:pt x="249728" y="111673"/>
                    <a:pt x="283272" y="112458"/>
                  </a:cubicBezTo>
                  <a:cubicBezTo>
                    <a:pt x="289247" y="112354"/>
                    <a:pt x="295326" y="112982"/>
                    <a:pt x="301354" y="113611"/>
                  </a:cubicBezTo>
                  <a:cubicBezTo>
                    <a:pt x="311889" y="114711"/>
                    <a:pt x="322371" y="115863"/>
                    <a:pt x="332539" y="112930"/>
                  </a:cubicBezTo>
                  <a:cubicBezTo>
                    <a:pt x="356229" y="103920"/>
                    <a:pt x="362414" y="73433"/>
                    <a:pt x="357277" y="51484"/>
                  </a:cubicBezTo>
                  <a:cubicBezTo>
                    <a:pt x="351093" y="38389"/>
                    <a:pt x="333954" y="36817"/>
                    <a:pt x="321690" y="32417"/>
                  </a:cubicBezTo>
                  <a:cubicBezTo>
                    <a:pt x="310526" y="28540"/>
                    <a:pt x="297632" y="27074"/>
                    <a:pt x="286783" y="25031"/>
                  </a:cubicBezTo>
                  <a:cubicBezTo>
                    <a:pt x="283953" y="24245"/>
                    <a:pt x="281490" y="22569"/>
                    <a:pt x="279812" y="20316"/>
                  </a:cubicBezTo>
                  <a:cubicBezTo>
                    <a:pt x="212253" y="20893"/>
                    <a:pt x="135470" y="47084"/>
                    <a:pt x="94326" y="102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2594483" y="7340847"/>
              <a:ext cx="354739" cy="678307"/>
            </a:xfrm>
            <a:custGeom>
              <a:rect b="b" l="l" r="r" t="t"/>
              <a:pathLst>
                <a:path extrusionOk="0" h="678307" w="354739">
                  <a:moveTo>
                    <a:pt x="188651" y="677994"/>
                  </a:moveTo>
                  <a:cubicBezTo>
                    <a:pt x="169835" y="677260"/>
                    <a:pt x="150862" y="675532"/>
                    <a:pt x="132727" y="670450"/>
                  </a:cubicBezTo>
                  <a:cubicBezTo>
                    <a:pt x="105368" y="662698"/>
                    <a:pt x="81625" y="646092"/>
                    <a:pt x="59560" y="628544"/>
                  </a:cubicBezTo>
                  <a:cubicBezTo>
                    <a:pt x="29266" y="605914"/>
                    <a:pt x="13700" y="569403"/>
                    <a:pt x="5209" y="533521"/>
                  </a:cubicBezTo>
                  <a:cubicBezTo>
                    <a:pt x="-7160" y="476789"/>
                    <a:pt x="3112" y="415553"/>
                    <a:pt x="29528" y="364166"/>
                  </a:cubicBezTo>
                  <a:cubicBezTo>
                    <a:pt x="48973" y="327026"/>
                    <a:pt x="85085" y="301725"/>
                    <a:pt x="125389" y="291981"/>
                  </a:cubicBezTo>
                  <a:cubicBezTo>
                    <a:pt x="26331" y="225978"/>
                    <a:pt x="54529" y="101621"/>
                    <a:pt x="133199" y="31689"/>
                  </a:cubicBezTo>
                  <a:cubicBezTo>
                    <a:pt x="170726" y="-527"/>
                    <a:pt x="225968" y="-5660"/>
                    <a:pt x="272772" y="5078"/>
                  </a:cubicBezTo>
                  <a:cubicBezTo>
                    <a:pt x="275550" y="2616"/>
                    <a:pt x="279271" y="1202"/>
                    <a:pt x="283150" y="1883"/>
                  </a:cubicBezTo>
                  <a:cubicBezTo>
                    <a:pt x="302175" y="4712"/>
                    <a:pt x="321830" y="8797"/>
                    <a:pt x="337763" y="20269"/>
                  </a:cubicBezTo>
                  <a:cubicBezTo>
                    <a:pt x="356317" y="33260"/>
                    <a:pt x="357994" y="57357"/>
                    <a:pt x="350761" y="77262"/>
                  </a:cubicBezTo>
                  <a:cubicBezTo>
                    <a:pt x="346673" y="90672"/>
                    <a:pt x="341589" y="104816"/>
                    <a:pt x="330373" y="113983"/>
                  </a:cubicBezTo>
                  <a:cubicBezTo>
                    <a:pt x="316484" y="124984"/>
                    <a:pt x="298244" y="124512"/>
                    <a:pt x="280162" y="124041"/>
                  </a:cubicBezTo>
                  <a:cubicBezTo>
                    <a:pt x="256996" y="123412"/>
                    <a:pt x="234144" y="122783"/>
                    <a:pt x="221041" y="146408"/>
                  </a:cubicBezTo>
                  <a:cubicBezTo>
                    <a:pt x="214280" y="155313"/>
                    <a:pt x="213337" y="166419"/>
                    <a:pt x="214123" y="177210"/>
                  </a:cubicBezTo>
                  <a:cubicBezTo>
                    <a:pt x="214647" y="196487"/>
                    <a:pt x="222037" y="214349"/>
                    <a:pt x="236765" y="227026"/>
                  </a:cubicBezTo>
                  <a:cubicBezTo>
                    <a:pt x="266587" y="253480"/>
                    <a:pt x="310089" y="268252"/>
                    <a:pt x="301651" y="317125"/>
                  </a:cubicBezTo>
                  <a:cubicBezTo>
                    <a:pt x="297982" y="343055"/>
                    <a:pt x="291011" y="382290"/>
                    <a:pt x="259826" y="386586"/>
                  </a:cubicBezTo>
                  <a:cubicBezTo>
                    <a:pt x="231157" y="387738"/>
                    <a:pt x="201911" y="392924"/>
                    <a:pt x="177749" y="409320"/>
                  </a:cubicBezTo>
                  <a:cubicBezTo>
                    <a:pt x="152382" y="424616"/>
                    <a:pt x="140746" y="460341"/>
                    <a:pt x="151962" y="487633"/>
                  </a:cubicBezTo>
                  <a:cubicBezTo>
                    <a:pt x="160348" y="504657"/>
                    <a:pt x="181470" y="509372"/>
                    <a:pt x="197561" y="515448"/>
                  </a:cubicBezTo>
                  <a:cubicBezTo>
                    <a:pt x="237079" y="527444"/>
                    <a:pt x="281892" y="542269"/>
                    <a:pt x="298192" y="584280"/>
                  </a:cubicBezTo>
                  <a:cubicBezTo>
                    <a:pt x="308727" y="611153"/>
                    <a:pt x="293003" y="641692"/>
                    <a:pt x="270676" y="657459"/>
                  </a:cubicBezTo>
                  <a:cubicBezTo>
                    <a:pt x="248663" y="673279"/>
                    <a:pt x="220779" y="678308"/>
                    <a:pt x="194049" y="678308"/>
                  </a:cubicBezTo>
                  <a:cubicBezTo>
                    <a:pt x="192162" y="678046"/>
                    <a:pt x="190380" y="678046"/>
                    <a:pt x="188651" y="677994"/>
                  </a:cubicBezTo>
                  <a:close/>
                  <a:moveTo>
                    <a:pt x="145358" y="50861"/>
                  </a:moveTo>
                  <a:cubicBezTo>
                    <a:pt x="77485" y="120426"/>
                    <a:pt x="55524" y="220635"/>
                    <a:pt x="149709" y="278152"/>
                  </a:cubicBezTo>
                  <a:cubicBezTo>
                    <a:pt x="175338" y="293710"/>
                    <a:pt x="161816" y="312044"/>
                    <a:pt x="137235" y="315606"/>
                  </a:cubicBezTo>
                  <a:cubicBezTo>
                    <a:pt x="52799" y="330850"/>
                    <a:pt x="23763" y="420687"/>
                    <a:pt x="26069" y="496538"/>
                  </a:cubicBezTo>
                  <a:cubicBezTo>
                    <a:pt x="29318" y="534202"/>
                    <a:pt x="40272" y="574903"/>
                    <a:pt x="68208" y="601881"/>
                  </a:cubicBezTo>
                  <a:cubicBezTo>
                    <a:pt x="108303" y="638235"/>
                    <a:pt x="149866" y="655207"/>
                    <a:pt x="204427" y="651959"/>
                  </a:cubicBezTo>
                  <a:cubicBezTo>
                    <a:pt x="259983" y="650335"/>
                    <a:pt x="306997" y="603190"/>
                    <a:pt x="247352" y="562750"/>
                  </a:cubicBezTo>
                  <a:cubicBezTo>
                    <a:pt x="212289" y="539911"/>
                    <a:pt x="161868" y="542269"/>
                    <a:pt x="134247" y="508167"/>
                  </a:cubicBezTo>
                  <a:cubicBezTo>
                    <a:pt x="112968" y="478361"/>
                    <a:pt x="120463" y="435354"/>
                    <a:pt x="141113" y="407172"/>
                  </a:cubicBezTo>
                  <a:cubicBezTo>
                    <a:pt x="158724" y="386009"/>
                    <a:pt x="184982" y="373437"/>
                    <a:pt x="211188" y="366575"/>
                  </a:cubicBezTo>
                  <a:cubicBezTo>
                    <a:pt x="223086" y="363589"/>
                    <a:pt x="235193" y="361965"/>
                    <a:pt x="247352" y="361284"/>
                  </a:cubicBezTo>
                  <a:cubicBezTo>
                    <a:pt x="252541" y="360603"/>
                    <a:pt x="258935" y="362123"/>
                    <a:pt x="262290" y="357199"/>
                  </a:cubicBezTo>
                  <a:cubicBezTo>
                    <a:pt x="273244" y="339441"/>
                    <a:pt x="284670" y="300625"/>
                    <a:pt x="267688" y="284019"/>
                  </a:cubicBezTo>
                  <a:cubicBezTo>
                    <a:pt x="257153" y="272076"/>
                    <a:pt x="242268" y="265475"/>
                    <a:pt x="230109" y="255470"/>
                  </a:cubicBezTo>
                  <a:cubicBezTo>
                    <a:pt x="198085" y="232631"/>
                    <a:pt x="183252" y="195806"/>
                    <a:pt x="188808" y="157042"/>
                  </a:cubicBezTo>
                  <a:cubicBezTo>
                    <a:pt x="194626" y="127655"/>
                    <a:pt x="219993" y="102040"/>
                    <a:pt x="250235" y="98897"/>
                  </a:cubicBezTo>
                  <a:cubicBezTo>
                    <a:pt x="259355" y="96697"/>
                    <a:pt x="269208" y="97220"/>
                    <a:pt x="278957" y="97797"/>
                  </a:cubicBezTo>
                  <a:cubicBezTo>
                    <a:pt x="290487" y="98425"/>
                    <a:pt x="301913" y="99054"/>
                    <a:pt x="312029" y="95177"/>
                  </a:cubicBezTo>
                  <a:cubicBezTo>
                    <a:pt x="322249" y="87425"/>
                    <a:pt x="324503" y="73334"/>
                    <a:pt x="327857" y="61652"/>
                  </a:cubicBezTo>
                  <a:cubicBezTo>
                    <a:pt x="334828" y="40542"/>
                    <a:pt x="309251" y="33313"/>
                    <a:pt x="293475" y="29856"/>
                  </a:cubicBezTo>
                  <a:cubicBezTo>
                    <a:pt x="284774" y="27708"/>
                    <a:pt x="271986" y="29070"/>
                    <a:pt x="268946" y="18384"/>
                  </a:cubicBezTo>
                  <a:cubicBezTo>
                    <a:pt x="260875" y="17441"/>
                    <a:pt x="252593" y="16917"/>
                    <a:pt x="244260" y="16917"/>
                  </a:cubicBezTo>
                  <a:cubicBezTo>
                    <a:pt x="208463" y="16917"/>
                    <a:pt x="171512" y="26293"/>
                    <a:pt x="145358" y="508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2989079" y="7361912"/>
              <a:ext cx="448170" cy="746032"/>
            </a:xfrm>
            <a:custGeom>
              <a:rect b="b" l="l" r="r" t="t"/>
              <a:pathLst>
                <a:path extrusionOk="0" h="746032" w="448170">
                  <a:moveTo>
                    <a:pt x="80434" y="686316"/>
                  </a:moveTo>
                  <a:cubicBezTo>
                    <a:pt x="79753" y="636185"/>
                    <a:pt x="87090" y="586735"/>
                    <a:pt x="94795" y="537338"/>
                  </a:cubicBezTo>
                  <a:cubicBezTo>
                    <a:pt x="105382" y="446610"/>
                    <a:pt x="123674" y="357192"/>
                    <a:pt x="136934" y="266831"/>
                  </a:cubicBezTo>
                  <a:cubicBezTo>
                    <a:pt x="142647" y="232677"/>
                    <a:pt x="147993" y="198418"/>
                    <a:pt x="150456" y="163845"/>
                  </a:cubicBezTo>
                  <a:cubicBezTo>
                    <a:pt x="150456" y="157350"/>
                    <a:pt x="151400" y="150592"/>
                    <a:pt x="148884" y="144463"/>
                  </a:cubicBezTo>
                  <a:cubicBezTo>
                    <a:pt x="100246" y="125396"/>
                    <a:pt x="-13069" y="143730"/>
                    <a:pt x="1239" y="62641"/>
                  </a:cubicBezTo>
                  <a:cubicBezTo>
                    <a:pt x="4279" y="41687"/>
                    <a:pt x="12508" y="18586"/>
                    <a:pt x="30852" y="6381"/>
                  </a:cubicBezTo>
                  <a:cubicBezTo>
                    <a:pt x="68851" y="-7605"/>
                    <a:pt x="110361" y="4757"/>
                    <a:pt x="148832" y="11672"/>
                  </a:cubicBezTo>
                  <a:cubicBezTo>
                    <a:pt x="198833" y="23563"/>
                    <a:pt x="249829" y="29954"/>
                    <a:pt x="299621" y="42945"/>
                  </a:cubicBezTo>
                  <a:cubicBezTo>
                    <a:pt x="346530" y="50540"/>
                    <a:pt x="398051" y="54417"/>
                    <a:pt x="437360" y="83699"/>
                  </a:cubicBezTo>
                  <a:cubicBezTo>
                    <a:pt x="460788" y="107376"/>
                    <a:pt x="441815" y="146192"/>
                    <a:pt x="421321" y="165469"/>
                  </a:cubicBezTo>
                  <a:cubicBezTo>
                    <a:pt x="410263" y="175108"/>
                    <a:pt x="392076" y="171808"/>
                    <a:pt x="379340" y="171127"/>
                  </a:cubicBezTo>
                  <a:cubicBezTo>
                    <a:pt x="348783" y="170026"/>
                    <a:pt x="320061" y="168298"/>
                    <a:pt x="291654" y="176993"/>
                  </a:cubicBezTo>
                  <a:cubicBezTo>
                    <a:pt x="275197" y="287889"/>
                    <a:pt x="265343" y="399779"/>
                    <a:pt x="251035" y="510989"/>
                  </a:cubicBezTo>
                  <a:cubicBezTo>
                    <a:pt x="245794" y="556144"/>
                    <a:pt x="236779" y="600774"/>
                    <a:pt x="228603" y="645405"/>
                  </a:cubicBezTo>
                  <a:cubicBezTo>
                    <a:pt x="219273" y="684482"/>
                    <a:pt x="207114" y="742680"/>
                    <a:pt x="158266" y="746033"/>
                  </a:cubicBezTo>
                  <a:cubicBezTo>
                    <a:pt x="127185" y="743623"/>
                    <a:pt x="76398" y="724451"/>
                    <a:pt x="80434" y="686316"/>
                  </a:cubicBezTo>
                  <a:close/>
                  <a:moveTo>
                    <a:pt x="23829" y="77099"/>
                  </a:moveTo>
                  <a:cubicBezTo>
                    <a:pt x="28074" y="114186"/>
                    <a:pt x="128810" y="104809"/>
                    <a:pt x="158475" y="120472"/>
                  </a:cubicBezTo>
                  <a:cubicBezTo>
                    <a:pt x="188560" y="134092"/>
                    <a:pt x="173046" y="182651"/>
                    <a:pt x="171945" y="208633"/>
                  </a:cubicBezTo>
                  <a:cubicBezTo>
                    <a:pt x="167647" y="243206"/>
                    <a:pt x="161043" y="277465"/>
                    <a:pt x="155907" y="311880"/>
                  </a:cubicBezTo>
                  <a:cubicBezTo>
                    <a:pt x="150666" y="356930"/>
                    <a:pt x="140603" y="401141"/>
                    <a:pt x="133318" y="445824"/>
                  </a:cubicBezTo>
                  <a:cubicBezTo>
                    <a:pt x="126766" y="490507"/>
                    <a:pt x="121944" y="535452"/>
                    <a:pt x="114659" y="579978"/>
                  </a:cubicBezTo>
                  <a:cubicBezTo>
                    <a:pt x="108370" y="617537"/>
                    <a:pt x="106116" y="655357"/>
                    <a:pt x="106483" y="693073"/>
                  </a:cubicBezTo>
                  <a:cubicBezTo>
                    <a:pt x="110047" y="708160"/>
                    <a:pt x="146159" y="720103"/>
                    <a:pt x="159890" y="720051"/>
                  </a:cubicBezTo>
                  <a:cubicBezTo>
                    <a:pt x="201610" y="708998"/>
                    <a:pt x="206432" y="608527"/>
                    <a:pt x="215552" y="571492"/>
                  </a:cubicBezTo>
                  <a:cubicBezTo>
                    <a:pt x="219902" y="549124"/>
                    <a:pt x="223466" y="526652"/>
                    <a:pt x="225668" y="503970"/>
                  </a:cubicBezTo>
                  <a:cubicBezTo>
                    <a:pt x="238299" y="404022"/>
                    <a:pt x="248310" y="303709"/>
                    <a:pt x="261413" y="203866"/>
                  </a:cubicBezTo>
                  <a:cubicBezTo>
                    <a:pt x="263352" y="191661"/>
                    <a:pt x="263981" y="178932"/>
                    <a:pt x="267597" y="167093"/>
                  </a:cubicBezTo>
                  <a:cubicBezTo>
                    <a:pt x="280071" y="141687"/>
                    <a:pt x="322263" y="146611"/>
                    <a:pt x="346425" y="144306"/>
                  </a:cubicBezTo>
                  <a:cubicBezTo>
                    <a:pt x="356698" y="143887"/>
                    <a:pt x="366237" y="144516"/>
                    <a:pt x="375618" y="145092"/>
                  </a:cubicBezTo>
                  <a:cubicBezTo>
                    <a:pt x="384843" y="145668"/>
                    <a:pt x="393858" y="146297"/>
                    <a:pt x="403292" y="145930"/>
                  </a:cubicBezTo>
                  <a:cubicBezTo>
                    <a:pt x="412097" y="141058"/>
                    <a:pt x="416028" y="129639"/>
                    <a:pt x="420116" y="120786"/>
                  </a:cubicBezTo>
                  <a:cubicBezTo>
                    <a:pt x="430965" y="98261"/>
                    <a:pt x="401981" y="93704"/>
                    <a:pt x="386992" y="86894"/>
                  </a:cubicBezTo>
                  <a:cubicBezTo>
                    <a:pt x="364926" y="80032"/>
                    <a:pt x="342494" y="74060"/>
                    <a:pt x="319380" y="72279"/>
                  </a:cubicBezTo>
                  <a:cubicBezTo>
                    <a:pt x="292807" y="69293"/>
                    <a:pt x="267073" y="61593"/>
                    <a:pt x="241077" y="55831"/>
                  </a:cubicBezTo>
                  <a:cubicBezTo>
                    <a:pt x="196893" y="49388"/>
                    <a:pt x="153077" y="38544"/>
                    <a:pt x="109523" y="30425"/>
                  </a:cubicBezTo>
                  <a:cubicBezTo>
                    <a:pt x="94900" y="27754"/>
                    <a:pt x="80119" y="25815"/>
                    <a:pt x="65287" y="25815"/>
                  </a:cubicBezTo>
                  <a:cubicBezTo>
                    <a:pt x="60308" y="25711"/>
                    <a:pt x="55905" y="22830"/>
                    <a:pt x="53704" y="18639"/>
                  </a:cubicBezTo>
                  <a:cubicBezTo>
                    <a:pt x="28441" y="24139"/>
                    <a:pt x="25454" y="55674"/>
                    <a:pt x="23829" y="770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679381" y="8133873"/>
              <a:ext cx="571136" cy="880583"/>
            </a:xfrm>
            <a:custGeom>
              <a:rect b="b" l="l" r="r" t="t"/>
              <a:pathLst>
                <a:path extrusionOk="0" h="880583" w="571136">
                  <a:moveTo>
                    <a:pt x="195453" y="880407"/>
                  </a:moveTo>
                  <a:cubicBezTo>
                    <a:pt x="151113" y="875430"/>
                    <a:pt x="188640" y="682241"/>
                    <a:pt x="184342" y="642639"/>
                  </a:cubicBezTo>
                  <a:cubicBezTo>
                    <a:pt x="185862" y="596280"/>
                    <a:pt x="190264" y="553168"/>
                    <a:pt x="190264" y="507805"/>
                  </a:cubicBezTo>
                  <a:cubicBezTo>
                    <a:pt x="190369" y="492142"/>
                    <a:pt x="190736" y="476427"/>
                    <a:pt x="189845" y="462546"/>
                  </a:cubicBezTo>
                  <a:cubicBezTo>
                    <a:pt x="188011" y="449083"/>
                    <a:pt x="189688" y="433158"/>
                    <a:pt x="181407" y="421582"/>
                  </a:cubicBezTo>
                  <a:cubicBezTo>
                    <a:pt x="170557" y="409586"/>
                    <a:pt x="157192" y="400209"/>
                    <a:pt x="145662" y="388895"/>
                  </a:cubicBezTo>
                  <a:cubicBezTo>
                    <a:pt x="122181" y="365008"/>
                    <a:pt x="104099" y="336564"/>
                    <a:pt x="86279" y="308382"/>
                  </a:cubicBezTo>
                  <a:cubicBezTo>
                    <a:pt x="64895" y="280618"/>
                    <a:pt x="44349" y="252384"/>
                    <a:pt x="30408" y="219959"/>
                  </a:cubicBezTo>
                  <a:cubicBezTo>
                    <a:pt x="18196" y="193243"/>
                    <a:pt x="-2612" y="166947"/>
                    <a:pt x="271" y="136198"/>
                  </a:cubicBezTo>
                  <a:cubicBezTo>
                    <a:pt x="3363" y="107335"/>
                    <a:pt x="22074" y="78891"/>
                    <a:pt x="49748" y="68361"/>
                  </a:cubicBezTo>
                  <a:cubicBezTo>
                    <a:pt x="70922" y="60923"/>
                    <a:pt x="96761" y="54166"/>
                    <a:pt x="117307" y="66580"/>
                  </a:cubicBezTo>
                  <a:cubicBezTo>
                    <a:pt x="127003" y="64590"/>
                    <a:pt x="132139" y="87638"/>
                    <a:pt x="136018" y="94553"/>
                  </a:cubicBezTo>
                  <a:cubicBezTo>
                    <a:pt x="146920" y="122107"/>
                    <a:pt x="159236" y="149084"/>
                    <a:pt x="172182" y="175695"/>
                  </a:cubicBezTo>
                  <a:cubicBezTo>
                    <a:pt x="203682" y="238869"/>
                    <a:pt x="233766" y="302672"/>
                    <a:pt x="258295" y="368989"/>
                  </a:cubicBezTo>
                  <a:cubicBezTo>
                    <a:pt x="293988" y="335673"/>
                    <a:pt x="312227" y="291043"/>
                    <a:pt x="339848" y="251965"/>
                  </a:cubicBezTo>
                  <a:cubicBezTo>
                    <a:pt x="368413" y="213096"/>
                    <a:pt x="399441" y="175171"/>
                    <a:pt x="420510" y="131483"/>
                  </a:cubicBezTo>
                  <a:cubicBezTo>
                    <a:pt x="440217" y="88581"/>
                    <a:pt x="462387" y="46518"/>
                    <a:pt x="490061" y="8121"/>
                  </a:cubicBezTo>
                  <a:cubicBezTo>
                    <a:pt x="511550" y="-16185"/>
                    <a:pt x="565639" y="19331"/>
                    <a:pt x="569465" y="45627"/>
                  </a:cubicBezTo>
                  <a:cubicBezTo>
                    <a:pt x="582987" y="105396"/>
                    <a:pt x="510921" y="186643"/>
                    <a:pt x="480050" y="236355"/>
                  </a:cubicBezTo>
                  <a:cubicBezTo>
                    <a:pt x="455417" y="271451"/>
                    <a:pt x="433875" y="307281"/>
                    <a:pt x="408875" y="341854"/>
                  </a:cubicBezTo>
                  <a:cubicBezTo>
                    <a:pt x="388644" y="367836"/>
                    <a:pt x="368622" y="393871"/>
                    <a:pt x="351274" y="421896"/>
                  </a:cubicBezTo>
                  <a:cubicBezTo>
                    <a:pt x="344513" y="433578"/>
                    <a:pt x="333978" y="442849"/>
                    <a:pt x="329942" y="455264"/>
                  </a:cubicBezTo>
                  <a:cubicBezTo>
                    <a:pt x="324229" y="492666"/>
                    <a:pt x="322343" y="530434"/>
                    <a:pt x="318831" y="568045"/>
                  </a:cubicBezTo>
                  <a:cubicBezTo>
                    <a:pt x="313433" y="623729"/>
                    <a:pt x="304051" y="678993"/>
                    <a:pt x="294093" y="733996"/>
                  </a:cubicBezTo>
                  <a:cubicBezTo>
                    <a:pt x="286073" y="774121"/>
                    <a:pt x="285235" y="817495"/>
                    <a:pt x="266576" y="854529"/>
                  </a:cubicBezTo>
                  <a:cubicBezTo>
                    <a:pt x="251691" y="873073"/>
                    <a:pt x="225433" y="880564"/>
                    <a:pt x="201900" y="880564"/>
                  </a:cubicBezTo>
                  <a:cubicBezTo>
                    <a:pt x="199803" y="880616"/>
                    <a:pt x="197602" y="880564"/>
                    <a:pt x="195453" y="880407"/>
                  </a:cubicBezTo>
                  <a:close/>
                  <a:moveTo>
                    <a:pt x="82977" y="83657"/>
                  </a:moveTo>
                  <a:cubicBezTo>
                    <a:pt x="68459" y="88634"/>
                    <a:pt x="52054" y="91462"/>
                    <a:pt x="41991" y="104244"/>
                  </a:cubicBezTo>
                  <a:cubicBezTo>
                    <a:pt x="9338" y="140231"/>
                    <a:pt x="35649" y="171609"/>
                    <a:pt x="52788" y="206653"/>
                  </a:cubicBezTo>
                  <a:cubicBezTo>
                    <a:pt x="65891" y="235935"/>
                    <a:pt x="82034" y="260975"/>
                    <a:pt x="102003" y="285542"/>
                  </a:cubicBezTo>
                  <a:cubicBezTo>
                    <a:pt x="120189" y="311944"/>
                    <a:pt x="136018" y="340073"/>
                    <a:pt x="157716" y="363908"/>
                  </a:cubicBezTo>
                  <a:cubicBezTo>
                    <a:pt x="202109" y="407019"/>
                    <a:pt x="215212" y="402881"/>
                    <a:pt x="216208" y="471398"/>
                  </a:cubicBezTo>
                  <a:cubicBezTo>
                    <a:pt x="217361" y="518858"/>
                    <a:pt x="214531" y="566893"/>
                    <a:pt x="211596" y="613828"/>
                  </a:cubicBezTo>
                  <a:cubicBezTo>
                    <a:pt x="209657" y="641749"/>
                    <a:pt x="210757" y="669774"/>
                    <a:pt x="207508" y="697589"/>
                  </a:cubicBezTo>
                  <a:cubicBezTo>
                    <a:pt x="204520" y="749711"/>
                    <a:pt x="194248" y="802984"/>
                    <a:pt x="203367" y="854844"/>
                  </a:cubicBezTo>
                  <a:cubicBezTo>
                    <a:pt x="219563" y="853429"/>
                    <a:pt x="243620" y="850024"/>
                    <a:pt x="248809" y="831900"/>
                  </a:cubicBezTo>
                  <a:cubicBezTo>
                    <a:pt x="259134" y="799370"/>
                    <a:pt x="262488" y="765111"/>
                    <a:pt x="268306" y="731534"/>
                  </a:cubicBezTo>
                  <a:cubicBezTo>
                    <a:pt x="284658" y="648663"/>
                    <a:pt x="293830" y="564693"/>
                    <a:pt x="300696" y="480565"/>
                  </a:cubicBezTo>
                  <a:cubicBezTo>
                    <a:pt x="302583" y="467260"/>
                    <a:pt x="302583" y="453274"/>
                    <a:pt x="307510" y="440544"/>
                  </a:cubicBezTo>
                  <a:cubicBezTo>
                    <a:pt x="313642" y="429282"/>
                    <a:pt x="322185" y="419382"/>
                    <a:pt x="329156" y="408643"/>
                  </a:cubicBezTo>
                  <a:cubicBezTo>
                    <a:pt x="348549" y="376742"/>
                    <a:pt x="372029" y="347774"/>
                    <a:pt x="394409" y="317915"/>
                  </a:cubicBezTo>
                  <a:cubicBezTo>
                    <a:pt x="423812" y="274542"/>
                    <a:pt x="452534" y="230173"/>
                    <a:pt x="482618" y="187272"/>
                  </a:cubicBezTo>
                  <a:cubicBezTo>
                    <a:pt x="506204" y="147041"/>
                    <a:pt x="594413" y="44265"/>
                    <a:pt x="509296" y="25826"/>
                  </a:cubicBezTo>
                  <a:cubicBezTo>
                    <a:pt x="481151" y="65533"/>
                    <a:pt x="461077" y="106496"/>
                    <a:pt x="440532" y="149346"/>
                  </a:cubicBezTo>
                  <a:cubicBezTo>
                    <a:pt x="420405" y="188372"/>
                    <a:pt x="393990" y="223311"/>
                    <a:pt x="367364" y="257989"/>
                  </a:cubicBezTo>
                  <a:cubicBezTo>
                    <a:pt x="331619" y="303929"/>
                    <a:pt x="311493" y="366055"/>
                    <a:pt x="260549" y="398062"/>
                  </a:cubicBezTo>
                  <a:cubicBezTo>
                    <a:pt x="243829" y="403248"/>
                    <a:pt x="238116" y="383971"/>
                    <a:pt x="233871" y="371818"/>
                  </a:cubicBezTo>
                  <a:cubicBezTo>
                    <a:pt x="227215" y="353850"/>
                    <a:pt x="220663" y="335830"/>
                    <a:pt x="213745" y="317915"/>
                  </a:cubicBezTo>
                  <a:cubicBezTo>
                    <a:pt x="187801" y="249608"/>
                    <a:pt x="151899" y="185438"/>
                    <a:pt x="127160" y="116606"/>
                  </a:cubicBezTo>
                  <a:cubicBezTo>
                    <a:pt x="119141" y="107963"/>
                    <a:pt x="117726" y="90520"/>
                    <a:pt x="107296" y="84234"/>
                  </a:cubicBezTo>
                  <a:cubicBezTo>
                    <a:pt x="103365" y="82557"/>
                    <a:pt x="98805" y="81719"/>
                    <a:pt x="94246" y="81719"/>
                  </a:cubicBezTo>
                  <a:cubicBezTo>
                    <a:pt x="90262" y="81772"/>
                    <a:pt x="86384" y="82400"/>
                    <a:pt x="82977" y="836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2118135" y="8301311"/>
              <a:ext cx="523868" cy="684472"/>
            </a:xfrm>
            <a:custGeom>
              <a:rect b="b" l="l" r="r" t="t"/>
              <a:pathLst>
                <a:path extrusionOk="0" h="684472" w="523868">
                  <a:moveTo>
                    <a:pt x="242192" y="683949"/>
                  </a:moveTo>
                  <a:cubicBezTo>
                    <a:pt x="107441" y="680178"/>
                    <a:pt x="20332" y="540524"/>
                    <a:pt x="2145" y="419152"/>
                  </a:cubicBezTo>
                  <a:cubicBezTo>
                    <a:pt x="-2520" y="368235"/>
                    <a:pt x="101" y="315328"/>
                    <a:pt x="13204" y="265878"/>
                  </a:cubicBezTo>
                  <a:cubicBezTo>
                    <a:pt x="32334" y="201552"/>
                    <a:pt x="61370" y="138587"/>
                    <a:pt x="105816" y="87723"/>
                  </a:cubicBezTo>
                  <a:cubicBezTo>
                    <a:pt x="154297" y="37592"/>
                    <a:pt x="225210" y="6896"/>
                    <a:pt x="294866" y="5219"/>
                  </a:cubicBezTo>
                  <a:cubicBezTo>
                    <a:pt x="297224" y="2181"/>
                    <a:pt x="300946" y="243"/>
                    <a:pt x="305034" y="190"/>
                  </a:cubicBezTo>
                  <a:cubicBezTo>
                    <a:pt x="331502" y="-1329"/>
                    <a:pt x="357184" y="6372"/>
                    <a:pt x="380402" y="18577"/>
                  </a:cubicBezTo>
                  <a:cubicBezTo>
                    <a:pt x="448066" y="51788"/>
                    <a:pt x="513738" y="174155"/>
                    <a:pt x="522177" y="247492"/>
                  </a:cubicBezTo>
                  <a:cubicBezTo>
                    <a:pt x="530615" y="340158"/>
                    <a:pt x="506610" y="433243"/>
                    <a:pt x="469817" y="517737"/>
                  </a:cubicBezTo>
                  <a:cubicBezTo>
                    <a:pt x="449586" y="560168"/>
                    <a:pt x="428254" y="604222"/>
                    <a:pt x="392352" y="635704"/>
                  </a:cubicBezTo>
                  <a:cubicBezTo>
                    <a:pt x="354668" y="667082"/>
                    <a:pt x="305558" y="684473"/>
                    <a:pt x="256605" y="684473"/>
                  </a:cubicBezTo>
                  <a:cubicBezTo>
                    <a:pt x="251836" y="684473"/>
                    <a:pt x="247014" y="684316"/>
                    <a:pt x="242192" y="683949"/>
                  </a:cubicBezTo>
                  <a:close/>
                  <a:moveTo>
                    <a:pt x="123950" y="101604"/>
                  </a:moveTo>
                  <a:cubicBezTo>
                    <a:pt x="48634" y="193223"/>
                    <a:pt x="9797" y="317947"/>
                    <a:pt x="30552" y="435652"/>
                  </a:cubicBezTo>
                  <a:cubicBezTo>
                    <a:pt x="55029" y="542095"/>
                    <a:pt x="132336" y="661058"/>
                    <a:pt x="253408" y="658491"/>
                  </a:cubicBezTo>
                  <a:cubicBezTo>
                    <a:pt x="303042" y="659381"/>
                    <a:pt x="354878" y="639895"/>
                    <a:pt x="388788" y="603069"/>
                  </a:cubicBezTo>
                  <a:cubicBezTo>
                    <a:pt x="442406" y="537328"/>
                    <a:pt x="470761" y="454091"/>
                    <a:pt x="489472" y="372478"/>
                  </a:cubicBezTo>
                  <a:cubicBezTo>
                    <a:pt x="508654" y="264726"/>
                    <a:pt x="498172" y="204014"/>
                    <a:pt x="439051" y="112081"/>
                  </a:cubicBezTo>
                  <a:cubicBezTo>
                    <a:pt x="409438" y="65931"/>
                    <a:pt x="363473" y="23134"/>
                    <a:pt x="305086" y="25963"/>
                  </a:cubicBezTo>
                  <a:cubicBezTo>
                    <a:pt x="300631" y="25858"/>
                    <a:pt x="296333" y="23658"/>
                    <a:pt x="294027" y="19729"/>
                  </a:cubicBezTo>
                  <a:cubicBezTo>
                    <a:pt x="231133" y="28006"/>
                    <a:pt x="167872" y="55193"/>
                    <a:pt x="123950" y="1016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2231361" y="8414699"/>
              <a:ext cx="321503" cy="446254"/>
            </a:xfrm>
            <a:custGeom>
              <a:rect b="b" l="l" r="r" t="t"/>
              <a:pathLst>
                <a:path extrusionOk="0" h="446254" w="321503">
                  <a:moveTo>
                    <a:pt x="156063" y="446255"/>
                  </a:moveTo>
                  <a:cubicBezTo>
                    <a:pt x="151346" y="446255"/>
                    <a:pt x="146471" y="445783"/>
                    <a:pt x="141492" y="444840"/>
                  </a:cubicBezTo>
                  <a:cubicBezTo>
                    <a:pt x="110569" y="442588"/>
                    <a:pt x="81900" y="428182"/>
                    <a:pt x="62141" y="404296"/>
                  </a:cubicBezTo>
                  <a:cubicBezTo>
                    <a:pt x="44111" y="385176"/>
                    <a:pt x="26867" y="364694"/>
                    <a:pt x="16070" y="340598"/>
                  </a:cubicBezTo>
                  <a:cubicBezTo>
                    <a:pt x="-1016" y="306182"/>
                    <a:pt x="-911" y="267314"/>
                    <a:pt x="661" y="229859"/>
                  </a:cubicBezTo>
                  <a:cubicBezTo>
                    <a:pt x="1814" y="198168"/>
                    <a:pt x="3701" y="165847"/>
                    <a:pt x="14236" y="135727"/>
                  </a:cubicBezTo>
                  <a:cubicBezTo>
                    <a:pt x="34991" y="84496"/>
                    <a:pt x="67434" y="26193"/>
                    <a:pt x="124878" y="11683"/>
                  </a:cubicBezTo>
                  <a:cubicBezTo>
                    <a:pt x="223150" y="-25090"/>
                    <a:pt x="288089" y="28394"/>
                    <a:pt x="311150" y="123783"/>
                  </a:cubicBezTo>
                  <a:cubicBezTo>
                    <a:pt x="339610" y="201992"/>
                    <a:pt x="305909" y="326192"/>
                    <a:pt x="252553" y="388162"/>
                  </a:cubicBezTo>
                  <a:cubicBezTo>
                    <a:pt x="227658" y="416973"/>
                    <a:pt x="195686" y="446255"/>
                    <a:pt x="156482" y="446255"/>
                  </a:cubicBezTo>
                  <a:cubicBezTo>
                    <a:pt x="156325" y="446255"/>
                    <a:pt x="156220" y="446255"/>
                    <a:pt x="156063" y="446255"/>
                  </a:cubicBezTo>
                  <a:close/>
                  <a:moveTo>
                    <a:pt x="26448" y="209063"/>
                  </a:moveTo>
                  <a:cubicBezTo>
                    <a:pt x="25714" y="244736"/>
                    <a:pt x="21259" y="281876"/>
                    <a:pt x="33524" y="316135"/>
                  </a:cubicBezTo>
                  <a:cubicBezTo>
                    <a:pt x="44740" y="348769"/>
                    <a:pt x="68482" y="374909"/>
                    <a:pt x="92802" y="398586"/>
                  </a:cubicBezTo>
                  <a:cubicBezTo>
                    <a:pt x="111251" y="415873"/>
                    <a:pt x="137561" y="420273"/>
                    <a:pt x="161985" y="419906"/>
                  </a:cubicBezTo>
                  <a:cubicBezTo>
                    <a:pt x="193171" y="417601"/>
                    <a:pt x="213716" y="390938"/>
                    <a:pt x="233947" y="370194"/>
                  </a:cubicBezTo>
                  <a:cubicBezTo>
                    <a:pt x="278288" y="315716"/>
                    <a:pt x="301559" y="229912"/>
                    <a:pt x="294064" y="160556"/>
                  </a:cubicBezTo>
                  <a:cubicBezTo>
                    <a:pt x="272470" y="59038"/>
                    <a:pt x="228706" y="-5813"/>
                    <a:pt x="117959" y="42118"/>
                  </a:cubicBezTo>
                  <a:cubicBezTo>
                    <a:pt x="107320" y="48142"/>
                    <a:pt x="98986" y="54428"/>
                    <a:pt x="90862" y="63228"/>
                  </a:cubicBezTo>
                  <a:cubicBezTo>
                    <a:pt x="84258" y="69410"/>
                    <a:pt x="80799" y="83186"/>
                    <a:pt x="69688" y="81091"/>
                  </a:cubicBezTo>
                  <a:cubicBezTo>
                    <a:pt x="42643" y="118493"/>
                    <a:pt x="27129" y="162757"/>
                    <a:pt x="26448" y="2090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2380677" y="8306923"/>
              <a:ext cx="61779" cy="16736"/>
            </a:xfrm>
            <a:custGeom>
              <a:rect b="b" l="l" r="r" t="t"/>
              <a:pathLst>
                <a:path extrusionOk="0" h="16736" w="61779">
                  <a:moveTo>
                    <a:pt x="143" y="11970"/>
                  </a:moveTo>
                  <a:cubicBezTo>
                    <a:pt x="-3369" y="-5369"/>
                    <a:pt x="59001" y="-2436"/>
                    <a:pt x="61779" y="11603"/>
                  </a:cubicBezTo>
                  <a:cubicBezTo>
                    <a:pt x="61779" y="13384"/>
                    <a:pt x="59368" y="13646"/>
                    <a:pt x="58687" y="12389"/>
                  </a:cubicBezTo>
                  <a:cubicBezTo>
                    <a:pt x="46685" y="9717"/>
                    <a:pt x="34368" y="10974"/>
                    <a:pt x="22418" y="12965"/>
                  </a:cubicBezTo>
                  <a:cubicBezTo>
                    <a:pt x="17911" y="13279"/>
                    <a:pt x="11621" y="16736"/>
                    <a:pt x="6747" y="16736"/>
                  </a:cubicBezTo>
                  <a:cubicBezTo>
                    <a:pt x="3917" y="16684"/>
                    <a:pt x="1506" y="15532"/>
                    <a:pt x="143" y="119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2721791" y="8179686"/>
              <a:ext cx="425262" cy="665867"/>
            </a:xfrm>
            <a:custGeom>
              <a:rect b="b" l="l" r="r" t="t"/>
              <a:pathLst>
                <a:path extrusionOk="0" h="665867" w="425262">
                  <a:moveTo>
                    <a:pt x="50494" y="618199"/>
                  </a:moveTo>
                  <a:cubicBezTo>
                    <a:pt x="34037" y="600703"/>
                    <a:pt x="27433" y="578388"/>
                    <a:pt x="21825" y="556177"/>
                  </a:cubicBezTo>
                  <a:cubicBezTo>
                    <a:pt x="2328" y="490436"/>
                    <a:pt x="-3805" y="422181"/>
                    <a:pt x="2223" y="353926"/>
                  </a:cubicBezTo>
                  <a:cubicBezTo>
                    <a:pt x="9298" y="250940"/>
                    <a:pt x="15273" y="147483"/>
                    <a:pt x="39278" y="46698"/>
                  </a:cubicBezTo>
                  <a:cubicBezTo>
                    <a:pt x="31521" y="37059"/>
                    <a:pt x="39697" y="23230"/>
                    <a:pt x="45725" y="14692"/>
                  </a:cubicBezTo>
                  <a:cubicBezTo>
                    <a:pt x="53901" y="1596"/>
                    <a:pt x="69048" y="-1338"/>
                    <a:pt x="83461" y="496"/>
                  </a:cubicBezTo>
                  <a:cubicBezTo>
                    <a:pt x="103535" y="1124"/>
                    <a:pt x="124762" y="5053"/>
                    <a:pt x="140800" y="17835"/>
                  </a:cubicBezTo>
                  <a:cubicBezTo>
                    <a:pt x="163494" y="36850"/>
                    <a:pt x="150916" y="85042"/>
                    <a:pt x="151282" y="112177"/>
                  </a:cubicBezTo>
                  <a:cubicBezTo>
                    <a:pt x="147456" y="148269"/>
                    <a:pt x="145517" y="184570"/>
                    <a:pt x="140800" y="220505"/>
                  </a:cubicBezTo>
                  <a:cubicBezTo>
                    <a:pt x="132152" y="284937"/>
                    <a:pt x="133043" y="348006"/>
                    <a:pt x="134720" y="412542"/>
                  </a:cubicBezTo>
                  <a:cubicBezTo>
                    <a:pt x="136712" y="446382"/>
                    <a:pt x="131261" y="483469"/>
                    <a:pt x="154427" y="510080"/>
                  </a:cubicBezTo>
                  <a:cubicBezTo>
                    <a:pt x="194051" y="494051"/>
                    <a:pt x="219313" y="358902"/>
                    <a:pt x="230687" y="316786"/>
                  </a:cubicBezTo>
                  <a:cubicBezTo>
                    <a:pt x="255006" y="231244"/>
                    <a:pt x="265960" y="78232"/>
                    <a:pt x="330269" y="16420"/>
                  </a:cubicBezTo>
                  <a:cubicBezTo>
                    <a:pt x="350029" y="2067"/>
                    <a:pt x="376969" y="14168"/>
                    <a:pt x="395837" y="24697"/>
                  </a:cubicBezTo>
                  <a:cubicBezTo>
                    <a:pt x="413657" y="34911"/>
                    <a:pt x="425135" y="53979"/>
                    <a:pt x="424821" y="74566"/>
                  </a:cubicBezTo>
                  <a:cubicBezTo>
                    <a:pt x="427546" y="129097"/>
                    <a:pt x="417169" y="183837"/>
                    <a:pt x="407420" y="236901"/>
                  </a:cubicBezTo>
                  <a:cubicBezTo>
                    <a:pt x="403699" y="264822"/>
                    <a:pt x="397671" y="292375"/>
                    <a:pt x="390858" y="319667"/>
                  </a:cubicBezTo>
                  <a:cubicBezTo>
                    <a:pt x="366434" y="399289"/>
                    <a:pt x="356423" y="486036"/>
                    <a:pt x="305269" y="554606"/>
                  </a:cubicBezTo>
                  <a:cubicBezTo>
                    <a:pt x="262868" y="608561"/>
                    <a:pt x="226598" y="664820"/>
                    <a:pt x="149920" y="665868"/>
                  </a:cubicBezTo>
                  <a:cubicBezTo>
                    <a:pt x="112288" y="665449"/>
                    <a:pt x="75809" y="645334"/>
                    <a:pt x="50494" y="618199"/>
                  </a:cubicBezTo>
                  <a:close/>
                  <a:moveTo>
                    <a:pt x="69729" y="26582"/>
                  </a:moveTo>
                  <a:cubicBezTo>
                    <a:pt x="61081" y="32659"/>
                    <a:pt x="59614" y="41197"/>
                    <a:pt x="53744" y="47850"/>
                  </a:cubicBezTo>
                  <a:cubicBezTo>
                    <a:pt x="48765" y="91904"/>
                    <a:pt x="39697" y="135330"/>
                    <a:pt x="35766" y="179489"/>
                  </a:cubicBezTo>
                  <a:cubicBezTo>
                    <a:pt x="31626" y="229358"/>
                    <a:pt x="29582" y="278441"/>
                    <a:pt x="26280" y="328153"/>
                  </a:cubicBezTo>
                  <a:cubicBezTo>
                    <a:pt x="21301" y="396827"/>
                    <a:pt x="21301" y="466497"/>
                    <a:pt x="41322" y="532972"/>
                  </a:cubicBezTo>
                  <a:cubicBezTo>
                    <a:pt x="47035" y="552772"/>
                    <a:pt x="50547" y="573830"/>
                    <a:pt x="61605" y="591536"/>
                  </a:cubicBezTo>
                  <a:cubicBezTo>
                    <a:pt x="82780" y="620504"/>
                    <a:pt x="118997" y="641300"/>
                    <a:pt x="155371" y="640148"/>
                  </a:cubicBezTo>
                  <a:cubicBezTo>
                    <a:pt x="203642" y="637267"/>
                    <a:pt x="238444" y="601227"/>
                    <a:pt x="264650" y="563982"/>
                  </a:cubicBezTo>
                  <a:cubicBezTo>
                    <a:pt x="280950" y="544758"/>
                    <a:pt x="295992" y="524643"/>
                    <a:pt x="307051" y="501856"/>
                  </a:cubicBezTo>
                  <a:cubicBezTo>
                    <a:pt x="331947" y="455235"/>
                    <a:pt x="341066" y="402852"/>
                    <a:pt x="354431" y="352249"/>
                  </a:cubicBezTo>
                  <a:cubicBezTo>
                    <a:pt x="368792" y="307461"/>
                    <a:pt x="378174" y="261731"/>
                    <a:pt x="384568" y="215529"/>
                  </a:cubicBezTo>
                  <a:cubicBezTo>
                    <a:pt x="391749" y="183837"/>
                    <a:pt x="395575" y="153455"/>
                    <a:pt x="398405" y="121606"/>
                  </a:cubicBezTo>
                  <a:cubicBezTo>
                    <a:pt x="398300" y="101281"/>
                    <a:pt x="402336" y="79594"/>
                    <a:pt x="395680" y="60055"/>
                  </a:cubicBezTo>
                  <a:cubicBezTo>
                    <a:pt x="386193" y="45126"/>
                    <a:pt x="367482" y="37950"/>
                    <a:pt x="350501" y="35907"/>
                  </a:cubicBezTo>
                  <a:cubicBezTo>
                    <a:pt x="345941" y="35383"/>
                    <a:pt x="343163" y="39940"/>
                    <a:pt x="340228" y="42717"/>
                  </a:cubicBezTo>
                  <a:cubicBezTo>
                    <a:pt x="332890" y="51936"/>
                    <a:pt x="327125" y="62203"/>
                    <a:pt x="321674" y="72575"/>
                  </a:cubicBezTo>
                  <a:cubicBezTo>
                    <a:pt x="293057" y="136902"/>
                    <a:pt x="280792" y="207095"/>
                    <a:pt x="267218" y="275717"/>
                  </a:cubicBezTo>
                  <a:cubicBezTo>
                    <a:pt x="250236" y="346592"/>
                    <a:pt x="235980" y="418514"/>
                    <a:pt x="207206" y="485774"/>
                  </a:cubicBezTo>
                  <a:cubicBezTo>
                    <a:pt x="171356" y="562620"/>
                    <a:pt x="120097" y="547377"/>
                    <a:pt x="110925" y="466392"/>
                  </a:cubicBezTo>
                  <a:cubicBezTo>
                    <a:pt x="107099" y="401961"/>
                    <a:pt x="106470" y="337215"/>
                    <a:pt x="109772" y="272679"/>
                  </a:cubicBezTo>
                  <a:cubicBezTo>
                    <a:pt x="113860" y="216996"/>
                    <a:pt x="121879" y="161312"/>
                    <a:pt x="125810" y="105681"/>
                  </a:cubicBezTo>
                  <a:cubicBezTo>
                    <a:pt x="126963" y="86876"/>
                    <a:pt x="128483" y="67860"/>
                    <a:pt x="127854" y="49002"/>
                  </a:cubicBezTo>
                  <a:cubicBezTo>
                    <a:pt x="127540" y="44445"/>
                    <a:pt x="127068" y="39207"/>
                    <a:pt x="122770" y="36640"/>
                  </a:cubicBezTo>
                  <a:cubicBezTo>
                    <a:pt x="109929" y="28783"/>
                    <a:pt x="94573" y="26216"/>
                    <a:pt x="79583" y="26216"/>
                  </a:cubicBezTo>
                  <a:cubicBezTo>
                    <a:pt x="76228" y="26216"/>
                    <a:pt x="72926" y="26321"/>
                    <a:pt x="69729" y="265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3181853" y="8136051"/>
              <a:ext cx="229159" cy="555967"/>
            </a:xfrm>
            <a:custGeom>
              <a:rect b="b" l="l" r="r" t="t"/>
              <a:pathLst>
                <a:path extrusionOk="0" h="555967" w="229159">
                  <a:moveTo>
                    <a:pt x="45264" y="553663"/>
                  </a:moveTo>
                  <a:cubicBezTo>
                    <a:pt x="5745" y="541300"/>
                    <a:pt x="-3899" y="508194"/>
                    <a:pt x="1290" y="470426"/>
                  </a:cubicBezTo>
                  <a:cubicBezTo>
                    <a:pt x="3858" y="439153"/>
                    <a:pt x="10462" y="408404"/>
                    <a:pt x="16699" y="377655"/>
                  </a:cubicBezTo>
                  <a:cubicBezTo>
                    <a:pt x="28492" y="324643"/>
                    <a:pt x="38188" y="271474"/>
                    <a:pt x="49457" y="218410"/>
                  </a:cubicBezTo>
                  <a:cubicBezTo>
                    <a:pt x="56899" y="181375"/>
                    <a:pt x="70107" y="145649"/>
                    <a:pt x="76816" y="108510"/>
                  </a:cubicBezTo>
                  <a:cubicBezTo>
                    <a:pt x="86879" y="72837"/>
                    <a:pt x="83629" y="28573"/>
                    <a:pt x="115863" y="4529"/>
                  </a:cubicBezTo>
                  <a:cubicBezTo>
                    <a:pt x="144270" y="-7100"/>
                    <a:pt x="181011" y="5472"/>
                    <a:pt x="205382" y="21815"/>
                  </a:cubicBezTo>
                  <a:cubicBezTo>
                    <a:pt x="256222" y="49107"/>
                    <a:pt x="211514" y="182056"/>
                    <a:pt x="199722" y="227734"/>
                  </a:cubicBezTo>
                  <a:cubicBezTo>
                    <a:pt x="180015" y="286037"/>
                    <a:pt x="162771" y="345072"/>
                    <a:pt x="143903" y="403637"/>
                  </a:cubicBezTo>
                  <a:cubicBezTo>
                    <a:pt x="128861" y="444182"/>
                    <a:pt x="114448" y="555968"/>
                    <a:pt x="59362" y="555968"/>
                  </a:cubicBezTo>
                  <a:cubicBezTo>
                    <a:pt x="54960" y="555968"/>
                    <a:pt x="50243" y="555234"/>
                    <a:pt x="45264" y="553663"/>
                  </a:cubicBezTo>
                  <a:close/>
                  <a:moveTo>
                    <a:pt x="124144" y="32082"/>
                  </a:moveTo>
                  <a:cubicBezTo>
                    <a:pt x="115758" y="44445"/>
                    <a:pt x="113137" y="59322"/>
                    <a:pt x="110202" y="73675"/>
                  </a:cubicBezTo>
                  <a:cubicBezTo>
                    <a:pt x="106062" y="92428"/>
                    <a:pt x="99615" y="110553"/>
                    <a:pt x="93430" y="128677"/>
                  </a:cubicBezTo>
                  <a:cubicBezTo>
                    <a:pt x="68744" y="199342"/>
                    <a:pt x="61144" y="274512"/>
                    <a:pt x="45893" y="347482"/>
                  </a:cubicBezTo>
                  <a:cubicBezTo>
                    <a:pt x="37978" y="387555"/>
                    <a:pt x="29226" y="427576"/>
                    <a:pt x="25504" y="468278"/>
                  </a:cubicBezTo>
                  <a:cubicBezTo>
                    <a:pt x="22831" y="498765"/>
                    <a:pt x="24037" y="526423"/>
                    <a:pt x="61249" y="530719"/>
                  </a:cubicBezTo>
                  <a:cubicBezTo>
                    <a:pt x="91805" y="516471"/>
                    <a:pt x="102550" y="448844"/>
                    <a:pt x="112770" y="418252"/>
                  </a:cubicBezTo>
                  <a:cubicBezTo>
                    <a:pt x="124406" y="378493"/>
                    <a:pt x="137561" y="339206"/>
                    <a:pt x="149459" y="299447"/>
                  </a:cubicBezTo>
                  <a:cubicBezTo>
                    <a:pt x="166964" y="239520"/>
                    <a:pt x="218066" y="107934"/>
                    <a:pt x="198674" y="50469"/>
                  </a:cubicBezTo>
                  <a:cubicBezTo>
                    <a:pt x="191388" y="39888"/>
                    <a:pt x="160413" y="25744"/>
                    <a:pt x="140182" y="25744"/>
                  </a:cubicBezTo>
                  <a:cubicBezTo>
                    <a:pt x="132896" y="25744"/>
                    <a:pt x="127026" y="27578"/>
                    <a:pt x="124144" y="320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3123629" y="8746006"/>
              <a:ext cx="139811" cy="149207"/>
            </a:xfrm>
            <a:custGeom>
              <a:rect b="b" l="l" r="r" t="t"/>
              <a:pathLst>
                <a:path extrusionOk="0" h="149207" w="139811">
                  <a:moveTo>
                    <a:pt x="53538" y="147007"/>
                  </a:moveTo>
                  <a:cubicBezTo>
                    <a:pt x="28747" y="137788"/>
                    <a:pt x="10927" y="112801"/>
                    <a:pt x="2070" y="88705"/>
                  </a:cubicBezTo>
                  <a:cubicBezTo>
                    <a:pt x="-5792" y="58532"/>
                    <a:pt x="9303" y="23697"/>
                    <a:pt x="37867" y="10339"/>
                  </a:cubicBezTo>
                  <a:cubicBezTo>
                    <a:pt x="40488" y="-85"/>
                    <a:pt x="51180" y="20"/>
                    <a:pt x="60614" y="72"/>
                  </a:cubicBezTo>
                  <a:cubicBezTo>
                    <a:pt x="62973" y="72"/>
                    <a:pt x="65279" y="124"/>
                    <a:pt x="67323" y="20"/>
                  </a:cubicBezTo>
                  <a:cubicBezTo>
                    <a:pt x="88183" y="-452"/>
                    <a:pt x="109200" y="7563"/>
                    <a:pt x="123928" y="22440"/>
                  </a:cubicBezTo>
                  <a:cubicBezTo>
                    <a:pt x="162817" y="64608"/>
                    <a:pt x="124819" y="149207"/>
                    <a:pt x="69052" y="149207"/>
                  </a:cubicBezTo>
                  <a:cubicBezTo>
                    <a:pt x="64021" y="149155"/>
                    <a:pt x="58832" y="148474"/>
                    <a:pt x="53538" y="147007"/>
                  </a:cubicBezTo>
                  <a:close/>
                  <a:moveTo>
                    <a:pt x="47616" y="26002"/>
                  </a:moveTo>
                  <a:cubicBezTo>
                    <a:pt x="23768" y="38836"/>
                    <a:pt x="14439" y="73513"/>
                    <a:pt x="31158" y="95462"/>
                  </a:cubicBezTo>
                  <a:cubicBezTo>
                    <a:pt x="41064" y="108558"/>
                    <a:pt x="52962" y="126211"/>
                    <a:pt x="71568" y="123854"/>
                  </a:cubicBezTo>
                  <a:cubicBezTo>
                    <a:pt x="98875" y="119925"/>
                    <a:pt x="111978" y="90014"/>
                    <a:pt x="114127" y="65289"/>
                  </a:cubicBezTo>
                  <a:cubicBezTo>
                    <a:pt x="114493" y="33597"/>
                    <a:pt x="85090" y="25583"/>
                    <a:pt x="58779" y="25583"/>
                  </a:cubicBezTo>
                  <a:cubicBezTo>
                    <a:pt x="54953" y="25583"/>
                    <a:pt x="51180" y="25687"/>
                    <a:pt x="47616" y="260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1262029" y="6493647"/>
              <a:ext cx="494626" cy="784866"/>
            </a:xfrm>
            <a:custGeom>
              <a:rect b="b" l="l" r="r" t="t"/>
              <a:pathLst>
                <a:path extrusionOk="0" h="784866" w="494626">
                  <a:moveTo>
                    <a:pt x="494564" y="179782"/>
                  </a:moveTo>
                  <a:cubicBezTo>
                    <a:pt x="495507" y="242485"/>
                    <a:pt x="485549" y="304716"/>
                    <a:pt x="480832" y="367209"/>
                  </a:cubicBezTo>
                  <a:cubicBezTo>
                    <a:pt x="469983" y="477371"/>
                    <a:pt x="462593" y="588948"/>
                    <a:pt x="439689" y="697276"/>
                  </a:cubicBezTo>
                  <a:cubicBezTo>
                    <a:pt x="425957" y="738554"/>
                    <a:pt x="390946" y="724306"/>
                    <a:pt x="361962" y="709272"/>
                  </a:cubicBezTo>
                  <a:cubicBezTo>
                    <a:pt x="319560" y="665375"/>
                    <a:pt x="318407" y="597800"/>
                    <a:pt x="293354" y="544317"/>
                  </a:cubicBezTo>
                  <a:cubicBezTo>
                    <a:pt x="266939" y="472604"/>
                    <a:pt x="241519" y="400525"/>
                    <a:pt x="213112" y="329546"/>
                  </a:cubicBezTo>
                  <a:cubicBezTo>
                    <a:pt x="201424" y="295287"/>
                    <a:pt x="192828" y="259614"/>
                    <a:pt x="176371" y="227189"/>
                  </a:cubicBezTo>
                  <a:cubicBezTo>
                    <a:pt x="169872" y="213464"/>
                    <a:pt x="150584" y="195130"/>
                    <a:pt x="136747" y="210374"/>
                  </a:cubicBezTo>
                  <a:cubicBezTo>
                    <a:pt x="125217" y="234418"/>
                    <a:pt x="126370" y="262967"/>
                    <a:pt x="121600" y="288949"/>
                  </a:cubicBezTo>
                  <a:cubicBezTo>
                    <a:pt x="107344" y="391567"/>
                    <a:pt x="103046" y="495234"/>
                    <a:pt x="96914" y="598586"/>
                  </a:cubicBezTo>
                  <a:cubicBezTo>
                    <a:pt x="95447" y="633054"/>
                    <a:pt x="93769" y="667575"/>
                    <a:pt x="91725" y="702043"/>
                  </a:cubicBezTo>
                  <a:cubicBezTo>
                    <a:pt x="88686" y="731744"/>
                    <a:pt x="87742" y="779151"/>
                    <a:pt x="50268" y="784861"/>
                  </a:cubicBezTo>
                  <a:cubicBezTo>
                    <a:pt x="12531" y="785385"/>
                    <a:pt x="2992" y="747459"/>
                    <a:pt x="1682" y="716710"/>
                  </a:cubicBezTo>
                  <a:cubicBezTo>
                    <a:pt x="266" y="687428"/>
                    <a:pt x="-310" y="658093"/>
                    <a:pt x="162" y="628759"/>
                  </a:cubicBezTo>
                  <a:cubicBezTo>
                    <a:pt x="1786" y="572761"/>
                    <a:pt x="2468" y="516711"/>
                    <a:pt x="6504" y="460818"/>
                  </a:cubicBezTo>
                  <a:cubicBezTo>
                    <a:pt x="13946" y="353537"/>
                    <a:pt x="21598" y="245994"/>
                    <a:pt x="40519" y="140023"/>
                  </a:cubicBezTo>
                  <a:cubicBezTo>
                    <a:pt x="43559" y="122579"/>
                    <a:pt x="46546" y="105188"/>
                    <a:pt x="49272" y="87692"/>
                  </a:cubicBezTo>
                  <a:cubicBezTo>
                    <a:pt x="52207" y="67944"/>
                    <a:pt x="51054" y="46676"/>
                    <a:pt x="67826" y="32428"/>
                  </a:cubicBezTo>
                  <a:cubicBezTo>
                    <a:pt x="73905" y="26247"/>
                    <a:pt x="80981" y="24099"/>
                    <a:pt x="88423" y="24099"/>
                  </a:cubicBezTo>
                  <a:cubicBezTo>
                    <a:pt x="98958" y="24099"/>
                    <a:pt x="110174" y="28342"/>
                    <a:pt x="120133" y="31433"/>
                  </a:cubicBezTo>
                  <a:cubicBezTo>
                    <a:pt x="149641" y="38976"/>
                    <a:pt x="167566" y="61134"/>
                    <a:pt x="183551" y="85440"/>
                  </a:cubicBezTo>
                  <a:cubicBezTo>
                    <a:pt x="205564" y="114879"/>
                    <a:pt x="223489" y="147514"/>
                    <a:pt x="237431" y="181982"/>
                  </a:cubicBezTo>
                  <a:cubicBezTo>
                    <a:pt x="274905" y="258514"/>
                    <a:pt x="302264" y="339184"/>
                    <a:pt x="335494" y="417550"/>
                  </a:cubicBezTo>
                  <a:cubicBezTo>
                    <a:pt x="346238" y="443846"/>
                    <a:pt x="357140" y="470404"/>
                    <a:pt x="363796" y="498115"/>
                  </a:cubicBezTo>
                  <a:cubicBezTo>
                    <a:pt x="365159" y="504034"/>
                    <a:pt x="365997" y="510530"/>
                    <a:pt x="369823" y="515401"/>
                  </a:cubicBezTo>
                  <a:cubicBezTo>
                    <a:pt x="376742" y="524411"/>
                    <a:pt x="390998" y="520221"/>
                    <a:pt x="393409" y="509587"/>
                  </a:cubicBezTo>
                  <a:cubicBezTo>
                    <a:pt x="400222" y="460818"/>
                    <a:pt x="401428" y="411316"/>
                    <a:pt x="401900" y="362076"/>
                  </a:cubicBezTo>
                  <a:cubicBezTo>
                    <a:pt x="402843" y="309692"/>
                    <a:pt x="407508" y="257466"/>
                    <a:pt x="409185" y="205135"/>
                  </a:cubicBezTo>
                  <a:cubicBezTo>
                    <a:pt x="412592" y="164434"/>
                    <a:pt x="420558" y="124256"/>
                    <a:pt x="427057" y="83921"/>
                  </a:cubicBezTo>
                  <a:cubicBezTo>
                    <a:pt x="432927" y="60348"/>
                    <a:pt x="435758" y="35047"/>
                    <a:pt x="447813" y="13622"/>
                  </a:cubicBezTo>
                  <a:cubicBezTo>
                    <a:pt x="458452" y="-2040"/>
                    <a:pt x="468830" y="-4136"/>
                    <a:pt x="484134" y="7022"/>
                  </a:cubicBezTo>
                  <a:cubicBezTo>
                    <a:pt x="491367" y="14146"/>
                    <a:pt x="490161" y="25566"/>
                    <a:pt x="491472" y="34942"/>
                  </a:cubicBezTo>
                  <a:cubicBezTo>
                    <a:pt x="492153" y="83187"/>
                    <a:pt x="490581" y="131170"/>
                    <a:pt x="494564" y="1797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1872310" y="6409522"/>
              <a:ext cx="111726" cy="681429"/>
            </a:xfrm>
            <a:custGeom>
              <a:rect b="b" l="l" r="r" t="t"/>
              <a:pathLst>
                <a:path extrusionOk="0" h="681429" w="111726">
                  <a:moveTo>
                    <a:pt x="105829" y="16344"/>
                  </a:moveTo>
                  <a:cubicBezTo>
                    <a:pt x="112118" y="29125"/>
                    <a:pt x="111856" y="43688"/>
                    <a:pt x="111646" y="57569"/>
                  </a:cubicBezTo>
                  <a:cubicBezTo>
                    <a:pt x="111437" y="78680"/>
                    <a:pt x="111122" y="99790"/>
                    <a:pt x="110179" y="120848"/>
                  </a:cubicBezTo>
                  <a:cubicBezTo>
                    <a:pt x="109131" y="183551"/>
                    <a:pt x="105095" y="246149"/>
                    <a:pt x="104466" y="308904"/>
                  </a:cubicBezTo>
                  <a:cubicBezTo>
                    <a:pt x="104728" y="380250"/>
                    <a:pt x="98910" y="451282"/>
                    <a:pt x="93460" y="522366"/>
                  </a:cubicBezTo>
                  <a:cubicBezTo>
                    <a:pt x="91415" y="554058"/>
                    <a:pt x="88009" y="585697"/>
                    <a:pt x="81772" y="616813"/>
                  </a:cubicBezTo>
                  <a:cubicBezTo>
                    <a:pt x="75639" y="641224"/>
                    <a:pt x="71080" y="679987"/>
                    <a:pt x="38846" y="681401"/>
                  </a:cubicBezTo>
                  <a:cubicBezTo>
                    <a:pt x="14894" y="681978"/>
                    <a:pt x="6456" y="673911"/>
                    <a:pt x="2839" y="651072"/>
                  </a:cubicBezTo>
                  <a:cubicBezTo>
                    <a:pt x="-2140" y="621475"/>
                    <a:pt x="1057" y="591250"/>
                    <a:pt x="533" y="561391"/>
                  </a:cubicBezTo>
                  <a:cubicBezTo>
                    <a:pt x="795" y="513408"/>
                    <a:pt x="61" y="465530"/>
                    <a:pt x="1791" y="417547"/>
                  </a:cubicBezTo>
                  <a:cubicBezTo>
                    <a:pt x="5984" y="316343"/>
                    <a:pt x="6980" y="214300"/>
                    <a:pt x="25009" y="114300"/>
                  </a:cubicBezTo>
                  <a:cubicBezTo>
                    <a:pt x="30198" y="87847"/>
                    <a:pt x="33553" y="60817"/>
                    <a:pt x="42096" y="35097"/>
                  </a:cubicBezTo>
                  <a:cubicBezTo>
                    <a:pt x="49643" y="10477"/>
                    <a:pt x="65734" y="0"/>
                    <a:pt x="90944" y="0"/>
                  </a:cubicBezTo>
                  <a:cubicBezTo>
                    <a:pt x="91153" y="0"/>
                    <a:pt x="91415" y="0"/>
                    <a:pt x="91678" y="0"/>
                  </a:cubicBezTo>
                  <a:cubicBezTo>
                    <a:pt x="91887" y="8538"/>
                    <a:pt x="101583" y="10320"/>
                    <a:pt x="105829" y="163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2079568" y="6547919"/>
              <a:ext cx="324397" cy="623833"/>
            </a:xfrm>
            <a:custGeom>
              <a:rect b="b" l="l" r="r" t="t"/>
              <a:pathLst>
                <a:path extrusionOk="0" h="623833" w="324397">
                  <a:moveTo>
                    <a:pt x="321378" y="25039"/>
                  </a:moveTo>
                  <a:cubicBezTo>
                    <a:pt x="329187" y="46569"/>
                    <a:pt x="322321" y="81142"/>
                    <a:pt x="295277" y="83761"/>
                  </a:cubicBezTo>
                  <a:cubicBezTo>
                    <a:pt x="254972" y="88685"/>
                    <a:pt x="213357" y="89261"/>
                    <a:pt x="176144" y="107490"/>
                  </a:cubicBezTo>
                  <a:cubicBezTo>
                    <a:pt x="134319" y="120220"/>
                    <a:pt x="104811" y="156731"/>
                    <a:pt x="93857" y="198218"/>
                  </a:cubicBezTo>
                  <a:cubicBezTo>
                    <a:pt x="78553" y="255106"/>
                    <a:pt x="86782" y="316343"/>
                    <a:pt x="105964" y="371293"/>
                  </a:cubicBezTo>
                  <a:cubicBezTo>
                    <a:pt x="120849" y="422052"/>
                    <a:pt x="155179" y="461392"/>
                    <a:pt x="206176" y="477735"/>
                  </a:cubicBezTo>
                  <a:cubicBezTo>
                    <a:pt x="235317" y="489836"/>
                    <a:pt x="265349" y="499632"/>
                    <a:pt x="295277" y="509427"/>
                  </a:cubicBezTo>
                  <a:cubicBezTo>
                    <a:pt x="303610" y="512308"/>
                    <a:pt x="312048" y="516447"/>
                    <a:pt x="317290" y="523780"/>
                  </a:cubicBezTo>
                  <a:cubicBezTo>
                    <a:pt x="331388" y="547562"/>
                    <a:pt x="321168" y="582450"/>
                    <a:pt x="304973" y="602931"/>
                  </a:cubicBezTo>
                  <a:cubicBezTo>
                    <a:pt x="285737" y="624775"/>
                    <a:pt x="253347" y="623518"/>
                    <a:pt x="226093" y="623623"/>
                  </a:cubicBezTo>
                  <a:cubicBezTo>
                    <a:pt x="146007" y="627132"/>
                    <a:pt x="94067" y="586588"/>
                    <a:pt x="50250" y="523571"/>
                  </a:cubicBezTo>
                  <a:cubicBezTo>
                    <a:pt x="34736" y="501046"/>
                    <a:pt x="27766" y="474226"/>
                    <a:pt x="20061" y="448296"/>
                  </a:cubicBezTo>
                  <a:cubicBezTo>
                    <a:pt x="4128" y="397065"/>
                    <a:pt x="-327" y="343896"/>
                    <a:pt x="197" y="290203"/>
                  </a:cubicBezTo>
                  <a:cubicBezTo>
                    <a:pt x="-3315" y="175065"/>
                    <a:pt x="39820" y="56102"/>
                    <a:pt x="154498" y="11472"/>
                  </a:cubicBezTo>
                  <a:cubicBezTo>
                    <a:pt x="176458" y="2881"/>
                    <a:pt x="199153" y="0"/>
                    <a:pt x="222109" y="0"/>
                  </a:cubicBezTo>
                  <a:cubicBezTo>
                    <a:pt x="246848" y="0"/>
                    <a:pt x="271953" y="3353"/>
                    <a:pt x="296692" y="6496"/>
                  </a:cubicBezTo>
                  <a:cubicBezTo>
                    <a:pt x="304973" y="12834"/>
                    <a:pt x="315822" y="14196"/>
                    <a:pt x="321378" y="250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2502946" y="6490088"/>
              <a:ext cx="288397" cy="684311"/>
            </a:xfrm>
            <a:custGeom>
              <a:rect b="b" l="l" r="r" t="t"/>
              <a:pathLst>
                <a:path extrusionOk="0" h="684311" w="288397">
                  <a:moveTo>
                    <a:pt x="285482" y="29754"/>
                  </a:moveTo>
                  <a:cubicBezTo>
                    <a:pt x="295964" y="47774"/>
                    <a:pt x="276205" y="66736"/>
                    <a:pt x="257599" y="62284"/>
                  </a:cubicBezTo>
                  <a:cubicBezTo>
                    <a:pt x="196696" y="50026"/>
                    <a:pt x="129609" y="58564"/>
                    <a:pt x="112784" y="128601"/>
                  </a:cubicBezTo>
                  <a:cubicBezTo>
                    <a:pt x="108277" y="154740"/>
                    <a:pt x="114199" y="184913"/>
                    <a:pt x="133539" y="203928"/>
                  </a:cubicBezTo>
                  <a:cubicBezTo>
                    <a:pt x="156968" y="223938"/>
                    <a:pt x="189778" y="228024"/>
                    <a:pt x="214044" y="246725"/>
                  </a:cubicBezTo>
                  <a:cubicBezTo>
                    <a:pt x="220858" y="251282"/>
                    <a:pt x="218447" y="259454"/>
                    <a:pt x="218552" y="266421"/>
                  </a:cubicBezTo>
                  <a:cubicBezTo>
                    <a:pt x="217975" y="284808"/>
                    <a:pt x="216717" y="303718"/>
                    <a:pt x="208751" y="320586"/>
                  </a:cubicBezTo>
                  <a:cubicBezTo>
                    <a:pt x="204872" y="329648"/>
                    <a:pt x="191298" y="326610"/>
                    <a:pt x="183226" y="329595"/>
                  </a:cubicBezTo>
                  <a:cubicBezTo>
                    <a:pt x="167764" y="332477"/>
                    <a:pt x="151989" y="335201"/>
                    <a:pt x="137732" y="342115"/>
                  </a:cubicBezTo>
                  <a:cubicBezTo>
                    <a:pt x="81704" y="369721"/>
                    <a:pt x="55603" y="433314"/>
                    <a:pt x="80918" y="491355"/>
                  </a:cubicBezTo>
                  <a:cubicBezTo>
                    <a:pt x="99839" y="538867"/>
                    <a:pt x="142816" y="572235"/>
                    <a:pt x="188415" y="592612"/>
                  </a:cubicBezTo>
                  <a:cubicBezTo>
                    <a:pt x="205449" y="600469"/>
                    <a:pt x="222954" y="607122"/>
                    <a:pt x="239936" y="615032"/>
                  </a:cubicBezTo>
                  <a:cubicBezTo>
                    <a:pt x="249475" y="620532"/>
                    <a:pt x="261215" y="625980"/>
                    <a:pt x="265513" y="636719"/>
                  </a:cubicBezTo>
                  <a:cubicBezTo>
                    <a:pt x="265460" y="666158"/>
                    <a:pt x="233489" y="681925"/>
                    <a:pt x="207493" y="683916"/>
                  </a:cubicBezTo>
                  <a:cubicBezTo>
                    <a:pt x="151674" y="687478"/>
                    <a:pt x="105237" y="666734"/>
                    <a:pt x="62574" y="631899"/>
                  </a:cubicBezTo>
                  <a:cubicBezTo>
                    <a:pt x="34638" y="604398"/>
                    <a:pt x="20958" y="565477"/>
                    <a:pt x="11262" y="528285"/>
                  </a:cubicBezTo>
                  <a:cubicBezTo>
                    <a:pt x="-2994" y="479359"/>
                    <a:pt x="-3780" y="425666"/>
                    <a:pt x="9271" y="376374"/>
                  </a:cubicBezTo>
                  <a:cubicBezTo>
                    <a:pt x="20434" y="336772"/>
                    <a:pt x="54397" y="313723"/>
                    <a:pt x="90142" y="298061"/>
                  </a:cubicBezTo>
                  <a:cubicBezTo>
                    <a:pt x="99839" y="293399"/>
                    <a:pt x="103036" y="279674"/>
                    <a:pt x="94807" y="272131"/>
                  </a:cubicBezTo>
                  <a:cubicBezTo>
                    <a:pt x="90876" y="268517"/>
                    <a:pt x="86107" y="266212"/>
                    <a:pt x="81652" y="263383"/>
                  </a:cubicBezTo>
                  <a:cubicBezTo>
                    <a:pt x="56075" y="249292"/>
                    <a:pt x="32227" y="227029"/>
                    <a:pt x="32437" y="195756"/>
                  </a:cubicBezTo>
                  <a:cubicBezTo>
                    <a:pt x="31231" y="149135"/>
                    <a:pt x="34586" y="100576"/>
                    <a:pt x="56441" y="58460"/>
                  </a:cubicBezTo>
                  <a:cubicBezTo>
                    <a:pt x="68182" y="31011"/>
                    <a:pt x="97375" y="18282"/>
                    <a:pt x="123738" y="8486"/>
                  </a:cubicBezTo>
                  <a:cubicBezTo>
                    <a:pt x="147324" y="1833"/>
                    <a:pt x="171957" y="0"/>
                    <a:pt x="196644" y="0"/>
                  </a:cubicBezTo>
                  <a:cubicBezTo>
                    <a:pt x="213363" y="0"/>
                    <a:pt x="230082" y="838"/>
                    <a:pt x="246540" y="1571"/>
                  </a:cubicBezTo>
                  <a:cubicBezTo>
                    <a:pt x="249003" y="5605"/>
                    <a:pt x="254035" y="6705"/>
                    <a:pt x="257966" y="8748"/>
                  </a:cubicBezTo>
                  <a:cubicBezTo>
                    <a:pt x="267662" y="14824"/>
                    <a:pt x="278301" y="20587"/>
                    <a:pt x="285482" y="297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2981876" y="6622460"/>
              <a:ext cx="384691" cy="632156"/>
            </a:xfrm>
            <a:custGeom>
              <a:rect b="b" l="l" r="r" t="t"/>
              <a:pathLst>
                <a:path extrusionOk="0" h="632156" w="384691">
                  <a:moveTo>
                    <a:pt x="377056" y="21372"/>
                  </a:moveTo>
                  <a:cubicBezTo>
                    <a:pt x="392360" y="36197"/>
                    <a:pt x="382402" y="54374"/>
                    <a:pt x="366993" y="63908"/>
                  </a:cubicBezTo>
                  <a:cubicBezTo>
                    <a:pt x="342674" y="77684"/>
                    <a:pt x="312380" y="73860"/>
                    <a:pt x="285388" y="75641"/>
                  </a:cubicBezTo>
                  <a:cubicBezTo>
                    <a:pt x="283868" y="75694"/>
                    <a:pt x="282295" y="75694"/>
                    <a:pt x="280723" y="75694"/>
                  </a:cubicBezTo>
                  <a:cubicBezTo>
                    <a:pt x="275953" y="75641"/>
                    <a:pt x="271132" y="75589"/>
                    <a:pt x="267043" y="78208"/>
                  </a:cubicBezTo>
                  <a:cubicBezTo>
                    <a:pt x="261959" y="81404"/>
                    <a:pt x="258081" y="86223"/>
                    <a:pt x="256142" y="91828"/>
                  </a:cubicBezTo>
                  <a:cubicBezTo>
                    <a:pt x="248489" y="111891"/>
                    <a:pt x="247179" y="133577"/>
                    <a:pt x="245292" y="154740"/>
                  </a:cubicBezTo>
                  <a:cubicBezTo>
                    <a:pt x="241886" y="194342"/>
                    <a:pt x="238007" y="233682"/>
                    <a:pt x="235649" y="273336"/>
                  </a:cubicBezTo>
                  <a:cubicBezTo>
                    <a:pt x="235649" y="273388"/>
                    <a:pt x="235649" y="273493"/>
                    <a:pt x="235649" y="274069"/>
                  </a:cubicBezTo>
                  <a:cubicBezTo>
                    <a:pt x="235649" y="274279"/>
                    <a:pt x="235596" y="274488"/>
                    <a:pt x="235596" y="274698"/>
                  </a:cubicBezTo>
                  <a:lnTo>
                    <a:pt x="235596" y="274698"/>
                  </a:lnTo>
                  <a:cubicBezTo>
                    <a:pt x="231194" y="348977"/>
                    <a:pt x="219663" y="422628"/>
                    <a:pt x="210229" y="496436"/>
                  </a:cubicBezTo>
                  <a:cubicBezTo>
                    <a:pt x="206822" y="533104"/>
                    <a:pt x="209180" y="571449"/>
                    <a:pt x="189631" y="604293"/>
                  </a:cubicBezTo>
                  <a:cubicBezTo>
                    <a:pt x="183079" y="617284"/>
                    <a:pt x="174903" y="631271"/>
                    <a:pt x="158655" y="631847"/>
                  </a:cubicBezTo>
                  <a:cubicBezTo>
                    <a:pt x="140940" y="634152"/>
                    <a:pt x="142041" y="623256"/>
                    <a:pt x="140521" y="610736"/>
                  </a:cubicBezTo>
                  <a:cubicBezTo>
                    <a:pt x="140521" y="582135"/>
                    <a:pt x="141412" y="553691"/>
                    <a:pt x="144190" y="525247"/>
                  </a:cubicBezTo>
                  <a:cubicBezTo>
                    <a:pt x="151475" y="458825"/>
                    <a:pt x="157188" y="392246"/>
                    <a:pt x="163215" y="325772"/>
                  </a:cubicBezTo>
                  <a:cubicBezTo>
                    <a:pt x="169347" y="268045"/>
                    <a:pt x="176161" y="210371"/>
                    <a:pt x="181088" y="152488"/>
                  </a:cubicBezTo>
                  <a:cubicBezTo>
                    <a:pt x="182031" y="140125"/>
                    <a:pt x="182450" y="129963"/>
                    <a:pt x="183446" y="117181"/>
                  </a:cubicBezTo>
                  <a:cubicBezTo>
                    <a:pt x="185176" y="105919"/>
                    <a:pt x="182765" y="93766"/>
                    <a:pt x="173383" y="86432"/>
                  </a:cubicBezTo>
                  <a:cubicBezTo>
                    <a:pt x="160333" y="76584"/>
                    <a:pt x="142879" y="77003"/>
                    <a:pt x="127418" y="74122"/>
                  </a:cubicBezTo>
                  <a:cubicBezTo>
                    <a:pt x="111432" y="71870"/>
                    <a:pt x="95499" y="69617"/>
                    <a:pt x="79670" y="66474"/>
                  </a:cubicBezTo>
                  <a:cubicBezTo>
                    <a:pt x="63370" y="62860"/>
                    <a:pt x="47227" y="58303"/>
                    <a:pt x="31452" y="52907"/>
                  </a:cubicBezTo>
                  <a:cubicBezTo>
                    <a:pt x="20393" y="49188"/>
                    <a:pt x="8705" y="44631"/>
                    <a:pt x="3883" y="33106"/>
                  </a:cubicBezTo>
                  <a:cubicBezTo>
                    <a:pt x="-1516" y="22368"/>
                    <a:pt x="-2197" y="10686"/>
                    <a:pt x="7761" y="2567"/>
                  </a:cubicBezTo>
                  <a:cubicBezTo>
                    <a:pt x="14470" y="681"/>
                    <a:pt x="21284" y="0"/>
                    <a:pt x="28150" y="0"/>
                  </a:cubicBezTo>
                  <a:cubicBezTo>
                    <a:pt x="48066" y="0"/>
                    <a:pt x="68402" y="5867"/>
                    <a:pt x="88371" y="5972"/>
                  </a:cubicBezTo>
                  <a:cubicBezTo>
                    <a:pt x="166150" y="10581"/>
                    <a:pt x="242986" y="9062"/>
                    <a:pt x="320975" y="13986"/>
                  </a:cubicBezTo>
                  <a:cubicBezTo>
                    <a:pt x="339582" y="14929"/>
                    <a:pt x="360180" y="12258"/>
                    <a:pt x="377056" y="213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3372596" y="6654728"/>
              <a:ext cx="442881" cy="621651"/>
            </a:xfrm>
            <a:custGeom>
              <a:rect b="b" l="l" r="r" t="t"/>
              <a:pathLst>
                <a:path extrusionOk="0" h="621651" w="442881">
                  <a:moveTo>
                    <a:pt x="366271" y="322890"/>
                  </a:moveTo>
                  <a:cubicBezTo>
                    <a:pt x="372351" y="256154"/>
                    <a:pt x="366166" y="185856"/>
                    <a:pt x="327958" y="128810"/>
                  </a:cubicBezTo>
                  <a:cubicBezTo>
                    <a:pt x="318785" y="116500"/>
                    <a:pt x="288544" y="85070"/>
                    <a:pt x="272296" y="92195"/>
                  </a:cubicBezTo>
                  <a:cubicBezTo>
                    <a:pt x="223081" y="78261"/>
                    <a:pt x="172975" y="105605"/>
                    <a:pt x="142576" y="143635"/>
                  </a:cubicBezTo>
                  <a:cubicBezTo>
                    <a:pt x="88277" y="209271"/>
                    <a:pt x="78529" y="299004"/>
                    <a:pt x="78267" y="381298"/>
                  </a:cubicBezTo>
                  <a:cubicBezTo>
                    <a:pt x="76328" y="451020"/>
                    <a:pt x="116213" y="525876"/>
                    <a:pt x="184925" y="548348"/>
                  </a:cubicBezTo>
                  <a:cubicBezTo>
                    <a:pt x="195512" y="550810"/>
                    <a:pt x="205523" y="551962"/>
                    <a:pt x="215062" y="551962"/>
                  </a:cubicBezTo>
                  <a:cubicBezTo>
                    <a:pt x="319205" y="551910"/>
                    <a:pt x="358881" y="412466"/>
                    <a:pt x="366271" y="322890"/>
                  </a:cubicBezTo>
                  <a:close/>
                  <a:moveTo>
                    <a:pt x="416586" y="141854"/>
                  </a:moveTo>
                  <a:cubicBezTo>
                    <a:pt x="460350" y="249973"/>
                    <a:pt x="448453" y="406546"/>
                    <a:pt x="388598" y="506965"/>
                  </a:cubicBezTo>
                  <a:cubicBezTo>
                    <a:pt x="372717" y="532528"/>
                    <a:pt x="355002" y="558982"/>
                    <a:pt x="330840" y="577945"/>
                  </a:cubicBezTo>
                  <a:cubicBezTo>
                    <a:pt x="295881" y="604660"/>
                    <a:pt x="252117" y="623989"/>
                    <a:pt x="207305" y="621423"/>
                  </a:cubicBezTo>
                  <a:cubicBezTo>
                    <a:pt x="163436" y="621161"/>
                    <a:pt x="118676" y="607384"/>
                    <a:pt x="83508" y="580668"/>
                  </a:cubicBezTo>
                  <a:cubicBezTo>
                    <a:pt x="58403" y="559715"/>
                    <a:pt x="40687" y="531009"/>
                    <a:pt x="25593" y="502251"/>
                  </a:cubicBezTo>
                  <a:cubicBezTo>
                    <a:pt x="6043" y="456153"/>
                    <a:pt x="-1609" y="404661"/>
                    <a:pt x="278" y="354687"/>
                  </a:cubicBezTo>
                  <a:cubicBezTo>
                    <a:pt x="1640" y="308328"/>
                    <a:pt x="3632" y="260450"/>
                    <a:pt x="24807" y="218176"/>
                  </a:cubicBezTo>
                  <a:cubicBezTo>
                    <a:pt x="49493" y="169984"/>
                    <a:pt x="70982" y="118805"/>
                    <a:pt x="105626" y="76689"/>
                  </a:cubicBezTo>
                  <a:cubicBezTo>
                    <a:pt x="144568" y="32635"/>
                    <a:pt x="199443" y="0"/>
                    <a:pt x="258669" y="0"/>
                  </a:cubicBezTo>
                  <a:cubicBezTo>
                    <a:pt x="266688" y="0"/>
                    <a:pt x="274812" y="576"/>
                    <a:pt x="282988" y="1833"/>
                  </a:cubicBezTo>
                  <a:cubicBezTo>
                    <a:pt x="295567" y="9481"/>
                    <a:pt x="311081" y="11210"/>
                    <a:pt x="324813" y="16448"/>
                  </a:cubicBezTo>
                  <a:cubicBezTo>
                    <a:pt x="378692" y="37611"/>
                    <a:pt x="396460" y="92980"/>
                    <a:pt x="416586" y="1418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3012908" y="7380760"/>
              <a:ext cx="398662" cy="701307"/>
            </a:xfrm>
            <a:custGeom>
              <a:rect b="b" l="l" r="r" t="t"/>
              <a:pathLst>
                <a:path extrusionOk="0" h="701307" w="398662">
                  <a:moveTo>
                    <a:pt x="363163" y="68151"/>
                  </a:moveTo>
                  <a:cubicBezTo>
                    <a:pt x="378153" y="75013"/>
                    <a:pt x="407136" y="79518"/>
                    <a:pt x="396287" y="102043"/>
                  </a:cubicBezTo>
                  <a:cubicBezTo>
                    <a:pt x="392199" y="110843"/>
                    <a:pt x="388268" y="122263"/>
                    <a:pt x="379463" y="127187"/>
                  </a:cubicBezTo>
                  <a:cubicBezTo>
                    <a:pt x="370029" y="127553"/>
                    <a:pt x="360961" y="126925"/>
                    <a:pt x="351789" y="126348"/>
                  </a:cubicBezTo>
                  <a:cubicBezTo>
                    <a:pt x="342408" y="125720"/>
                    <a:pt x="332869" y="125091"/>
                    <a:pt x="322596" y="125563"/>
                  </a:cubicBezTo>
                  <a:cubicBezTo>
                    <a:pt x="298434" y="127868"/>
                    <a:pt x="256242" y="122996"/>
                    <a:pt x="243768" y="148349"/>
                  </a:cubicBezTo>
                  <a:cubicBezTo>
                    <a:pt x="240152" y="160188"/>
                    <a:pt x="239523" y="172917"/>
                    <a:pt x="237584" y="185123"/>
                  </a:cubicBezTo>
                  <a:cubicBezTo>
                    <a:pt x="224481" y="285017"/>
                    <a:pt x="214470" y="385279"/>
                    <a:pt x="201839" y="485226"/>
                  </a:cubicBezTo>
                  <a:cubicBezTo>
                    <a:pt x="199637" y="507908"/>
                    <a:pt x="196073" y="530381"/>
                    <a:pt x="191723" y="552748"/>
                  </a:cubicBezTo>
                  <a:cubicBezTo>
                    <a:pt x="182656" y="589783"/>
                    <a:pt x="177782" y="690254"/>
                    <a:pt x="136061" y="701307"/>
                  </a:cubicBezTo>
                  <a:cubicBezTo>
                    <a:pt x="122330" y="701307"/>
                    <a:pt x="86218" y="689416"/>
                    <a:pt x="82654" y="674330"/>
                  </a:cubicBezTo>
                  <a:cubicBezTo>
                    <a:pt x="82234" y="636614"/>
                    <a:pt x="84488" y="598793"/>
                    <a:pt x="90830" y="561234"/>
                  </a:cubicBezTo>
                  <a:cubicBezTo>
                    <a:pt x="98115" y="516709"/>
                    <a:pt x="102937" y="471764"/>
                    <a:pt x="109489" y="427081"/>
                  </a:cubicBezTo>
                  <a:cubicBezTo>
                    <a:pt x="116774" y="382345"/>
                    <a:pt x="126837" y="338186"/>
                    <a:pt x="132078" y="293137"/>
                  </a:cubicBezTo>
                  <a:cubicBezTo>
                    <a:pt x="137215" y="258721"/>
                    <a:pt x="143819" y="224462"/>
                    <a:pt x="148116" y="189889"/>
                  </a:cubicBezTo>
                  <a:cubicBezTo>
                    <a:pt x="149217" y="163907"/>
                    <a:pt x="164731" y="115348"/>
                    <a:pt x="134646" y="101728"/>
                  </a:cubicBezTo>
                  <a:cubicBezTo>
                    <a:pt x="104981" y="86013"/>
                    <a:pt x="4245" y="95442"/>
                    <a:pt x="0" y="58355"/>
                  </a:cubicBezTo>
                  <a:cubicBezTo>
                    <a:pt x="1625" y="36930"/>
                    <a:pt x="4612" y="5395"/>
                    <a:pt x="29875" y="0"/>
                  </a:cubicBezTo>
                  <a:cubicBezTo>
                    <a:pt x="32024" y="4191"/>
                    <a:pt x="36426" y="7019"/>
                    <a:pt x="41458" y="7177"/>
                  </a:cubicBezTo>
                  <a:cubicBezTo>
                    <a:pt x="56290" y="7177"/>
                    <a:pt x="71123" y="9115"/>
                    <a:pt x="85694" y="11786"/>
                  </a:cubicBezTo>
                  <a:cubicBezTo>
                    <a:pt x="129248" y="19906"/>
                    <a:pt x="173064" y="30749"/>
                    <a:pt x="217248" y="37192"/>
                  </a:cubicBezTo>
                  <a:cubicBezTo>
                    <a:pt x="243297" y="42954"/>
                    <a:pt x="268978" y="50707"/>
                    <a:pt x="295551" y="53640"/>
                  </a:cubicBezTo>
                  <a:cubicBezTo>
                    <a:pt x="318613" y="55317"/>
                    <a:pt x="341097" y="61288"/>
                    <a:pt x="363163" y="681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2620479" y="7357764"/>
              <a:ext cx="303106" cy="635423"/>
            </a:xfrm>
            <a:custGeom>
              <a:rect b="b" l="l" r="r" t="t"/>
              <a:pathLst>
                <a:path extrusionOk="0" h="635423" w="303106">
                  <a:moveTo>
                    <a:pt x="267532" y="12939"/>
                  </a:moveTo>
                  <a:cubicBezTo>
                    <a:pt x="283308" y="16396"/>
                    <a:pt x="308938" y="23625"/>
                    <a:pt x="301914" y="44735"/>
                  </a:cubicBezTo>
                  <a:cubicBezTo>
                    <a:pt x="298560" y="56364"/>
                    <a:pt x="296306" y="70508"/>
                    <a:pt x="286086" y="78261"/>
                  </a:cubicBezTo>
                  <a:cubicBezTo>
                    <a:pt x="276023" y="82137"/>
                    <a:pt x="264545" y="81508"/>
                    <a:pt x="253014" y="80880"/>
                  </a:cubicBezTo>
                  <a:cubicBezTo>
                    <a:pt x="243265" y="80304"/>
                    <a:pt x="233412" y="79780"/>
                    <a:pt x="224292" y="81980"/>
                  </a:cubicBezTo>
                  <a:cubicBezTo>
                    <a:pt x="194050" y="85123"/>
                    <a:pt x="168631" y="110738"/>
                    <a:pt x="162865" y="140125"/>
                  </a:cubicBezTo>
                  <a:cubicBezTo>
                    <a:pt x="157310" y="178836"/>
                    <a:pt x="172142" y="215714"/>
                    <a:pt x="204166" y="238553"/>
                  </a:cubicBezTo>
                  <a:cubicBezTo>
                    <a:pt x="216326" y="248559"/>
                    <a:pt x="231211" y="255159"/>
                    <a:pt x="241745" y="267102"/>
                  </a:cubicBezTo>
                  <a:cubicBezTo>
                    <a:pt x="258727" y="283708"/>
                    <a:pt x="247301" y="322524"/>
                    <a:pt x="236347" y="340282"/>
                  </a:cubicBezTo>
                  <a:cubicBezTo>
                    <a:pt x="232993" y="345206"/>
                    <a:pt x="226598" y="343687"/>
                    <a:pt x="221410" y="344368"/>
                  </a:cubicBezTo>
                  <a:cubicBezTo>
                    <a:pt x="209198" y="345049"/>
                    <a:pt x="197143" y="346672"/>
                    <a:pt x="185245" y="349658"/>
                  </a:cubicBezTo>
                  <a:cubicBezTo>
                    <a:pt x="159039" y="356520"/>
                    <a:pt x="132729" y="369093"/>
                    <a:pt x="115170" y="390255"/>
                  </a:cubicBezTo>
                  <a:cubicBezTo>
                    <a:pt x="94520" y="418437"/>
                    <a:pt x="87025" y="461444"/>
                    <a:pt x="108305" y="491250"/>
                  </a:cubicBezTo>
                  <a:cubicBezTo>
                    <a:pt x="135926" y="525352"/>
                    <a:pt x="186346" y="522995"/>
                    <a:pt x="221410" y="545834"/>
                  </a:cubicBezTo>
                  <a:cubicBezTo>
                    <a:pt x="281002" y="586273"/>
                    <a:pt x="233988" y="633366"/>
                    <a:pt x="178484" y="635042"/>
                  </a:cubicBezTo>
                  <a:cubicBezTo>
                    <a:pt x="123923" y="638238"/>
                    <a:pt x="82308" y="621318"/>
                    <a:pt x="42265" y="584964"/>
                  </a:cubicBezTo>
                  <a:cubicBezTo>
                    <a:pt x="14330" y="557987"/>
                    <a:pt x="3376" y="517285"/>
                    <a:pt x="126" y="479621"/>
                  </a:cubicBezTo>
                  <a:cubicBezTo>
                    <a:pt x="-2180" y="403770"/>
                    <a:pt x="26856" y="313933"/>
                    <a:pt x="111292" y="298689"/>
                  </a:cubicBezTo>
                  <a:cubicBezTo>
                    <a:pt x="135873" y="295127"/>
                    <a:pt x="149396" y="276793"/>
                    <a:pt x="123766" y="261235"/>
                  </a:cubicBezTo>
                  <a:cubicBezTo>
                    <a:pt x="29529" y="203719"/>
                    <a:pt x="51542" y="103509"/>
                    <a:pt x="119416" y="33944"/>
                  </a:cubicBezTo>
                  <a:cubicBezTo>
                    <a:pt x="145569" y="9377"/>
                    <a:pt x="182520" y="0"/>
                    <a:pt x="218370" y="0"/>
                  </a:cubicBezTo>
                  <a:cubicBezTo>
                    <a:pt x="226703" y="0"/>
                    <a:pt x="234984" y="524"/>
                    <a:pt x="243056" y="1467"/>
                  </a:cubicBezTo>
                  <a:cubicBezTo>
                    <a:pt x="246043" y="12153"/>
                    <a:pt x="258832" y="10791"/>
                    <a:pt x="267532" y="129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2267255" y="7381703"/>
              <a:ext cx="332703" cy="726469"/>
            </a:xfrm>
            <a:custGeom>
              <a:rect b="b" l="l" r="r" t="t"/>
              <a:pathLst>
                <a:path extrusionOk="0" h="726469" w="332703">
                  <a:moveTo>
                    <a:pt x="331022" y="31168"/>
                  </a:moveTo>
                  <a:cubicBezTo>
                    <a:pt x="336159" y="53117"/>
                    <a:pt x="329974" y="83656"/>
                    <a:pt x="306284" y="92614"/>
                  </a:cubicBezTo>
                  <a:cubicBezTo>
                    <a:pt x="296116" y="95547"/>
                    <a:pt x="285581" y="94395"/>
                    <a:pt x="275099" y="93295"/>
                  </a:cubicBezTo>
                  <a:cubicBezTo>
                    <a:pt x="269019" y="92614"/>
                    <a:pt x="262991" y="91985"/>
                    <a:pt x="257016" y="92142"/>
                  </a:cubicBezTo>
                  <a:cubicBezTo>
                    <a:pt x="223525" y="91356"/>
                    <a:pt x="188357" y="105028"/>
                    <a:pt x="170484" y="134520"/>
                  </a:cubicBezTo>
                  <a:cubicBezTo>
                    <a:pt x="142601" y="173965"/>
                    <a:pt x="148524" y="234887"/>
                    <a:pt x="191344" y="261235"/>
                  </a:cubicBezTo>
                  <a:cubicBezTo>
                    <a:pt x="245591" y="300680"/>
                    <a:pt x="284795" y="306861"/>
                    <a:pt x="255182" y="383655"/>
                  </a:cubicBezTo>
                  <a:cubicBezTo>
                    <a:pt x="233169" y="441853"/>
                    <a:pt x="235737" y="429805"/>
                    <a:pt x="179499" y="435776"/>
                  </a:cubicBezTo>
                  <a:cubicBezTo>
                    <a:pt x="122632" y="439286"/>
                    <a:pt x="68386" y="493607"/>
                    <a:pt x="87568" y="552329"/>
                  </a:cubicBezTo>
                  <a:cubicBezTo>
                    <a:pt x="96059" y="586064"/>
                    <a:pt x="128764" y="606546"/>
                    <a:pt x="159425" y="618384"/>
                  </a:cubicBezTo>
                  <a:cubicBezTo>
                    <a:pt x="185631" y="628180"/>
                    <a:pt x="213881" y="631742"/>
                    <a:pt x="239458" y="643319"/>
                  </a:cubicBezTo>
                  <a:cubicBezTo>
                    <a:pt x="265350" y="656257"/>
                    <a:pt x="278767" y="676058"/>
                    <a:pt x="262048" y="703455"/>
                  </a:cubicBezTo>
                  <a:cubicBezTo>
                    <a:pt x="248630" y="720113"/>
                    <a:pt x="226513" y="724984"/>
                    <a:pt x="206124" y="726137"/>
                  </a:cubicBezTo>
                  <a:cubicBezTo>
                    <a:pt x="150044" y="728861"/>
                    <a:pt x="89875" y="715136"/>
                    <a:pt x="49098" y="674173"/>
                  </a:cubicBezTo>
                  <a:cubicBezTo>
                    <a:pt x="3290" y="623413"/>
                    <a:pt x="-14111" y="547981"/>
                    <a:pt x="12619" y="483917"/>
                  </a:cubicBezTo>
                  <a:cubicBezTo>
                    <a:pt x="32379" y="430329"/>
                    <a:pt x="69381" y="378155"/>
                    <a:pt x="124991" y="358249"/>
                  </a:cubicBezTo>
                  <a:cubicBezTo>
                    <a:pt x="132800" y="355682"/>
                    <a:pt x="141448" y="354635"/>
                    <a:pt x="148209" y="349711"/>
                  </a:cubicBezTo>
                  <a:cubicBezTo>
                    <a:pt x="158534" y="341801"/>
                    <a:pt x="152926" y="326295"/>
                    <a:pt x="141238" y="323414"/>
                  </a:cubicBezTo>
                  <a:cubicBezTo>
                    <a:pt x="35890" y="289051"/>
                    <a:pt x="17179" y="170717"/>
                    <a:pt x="68071" y="82556"/>
                  </a:cubicBezTo>
                  <a:cubicBezTo>
                    <a:pt x="109162" y="26768"/>
                    <a:pt x="185998" y="576"/>
                    <a:pt x="253505" y="0"/>
                  </a:cubicBezTo>
                  <a:cubicBezTo>
                    <a:pt x="255182" y="2252"/>
                    <a:pt x="257645" y="3929"/>
                    <a:pt x="260476" y="4714"/>
                  </a:cubicBezTo>
                  <a:cubicBezTo>
                    <a:pt x="271325" y="6810"/>
                    <a:pt x="284218" y="8277"/>
                    <a:pt x="295382" y="12101"/>
                  </a:cubicBezTo>
                  <a:cubicBezTo>
                    <a:pt x="307699" y="16501"/>
                    <a:pt x="324890" y="18125"/>
                    <a:pt x="331022" y="311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1533047" y="7309290"/>
              <a:ext cx="648972" cy="742080"/>
            </a:xfrm>
            <a:custGeom>
              <a:rect b="b" l="l" r="r" t="t"/>
              <a:pathLst>
                <a:path extrusionOk="0" h="742080" w="648972">
                  <a:moveTo>
                    <a:pt x="641375" y="76290"/>
                  </a:moveTo>
                  <a:cubicBezTo>
                    <a:pt x="651071" y="145069"/>
                    <a:pt x="650128" y="214477"/>
                    <a:pt x="646039" y="283622"/>
                  </a:cubicBezTo>
                  <a:cubicBezTo>
                    <a:pt x="636605" y="384146"/>
                    <a:pt x="630054" y="484931"/>
                    <a:pt x="620934" y="585507"/>
                  </a:cubicBezTo>
                  <a:cubicBezTo>
                    <a:pt x="615745" y="618404"/>
                    <a:pt x="615745" y="728304"/>
                    <a:pt x="584508" y="742081"/>
                  </a:cubicBezTo>
                  <a:cubicBezTo>
                    <a:pt x="507462" y="731761"/>
                    <a:pt x="522504" y="679221"/>
                    <a:pt x="531152" y="621128"/>
                  </a:cubicBezTo>
                  <a:cubicBezTo>
                    <a:pt x="539643" y="519766"/>
                    <a:pt x="558931" y="419819"/>
                    <a:pt x="574549" y="319453"/>
                  </a:cubicBezTo>
                  <a:cubicBezTo>
                    <a:pt x="579109" y="284513"/>
                    <a:pt x="581887" y="249154"/>
                    <a:pt x="585975" y="214319"/>
                  </a:cubicBezTo>
                  <a:cubicBezTo>
                    <a:pt x="584717" y="206776"/>
                    <a:pt x="579057" y="203267"/>
                    <a:pt x="573344" y="203267"/>
                  </a:cubicBezTo>
                  <a:cubicBezTo>
                    <a:pt x="566897" y="203267"/>
                    <a:pt x="560346" y="207719"/>
                    <a:pt x="559822" y="215891"/>
                  </a:cubicBezTo>
                  <a:cubicBezTo>
                    <a:pt x="527588" y="289856"/>
                    <a:pt x="479264" y="357064"/>
                    <a:pt x="442104" y="428986"/>
                  </a:cubicBezTo>
                  <a:cubicBezTo>
                    <a:pt x="427324" y="453135"/>
                    <a:pt x="400961" y="511018"/>
                    <a:pt x="369409" y="510285"/>
                  </a:cubicBezTo>
                  <a:cubicBezTo>
                    <a:pt x="352061" y="508189"/>
                    <a:pt x="335708" y="501432"/>
                    <a:pt x="319146" y="496299"/>
                  </a:cubicBezTo>
                  <a:cubicBezTo>
                    <a:pt x="300487" y="490746"/>
                    <a:pt x="286074" y="476969"/>
                    <a:pt x="277583" y="459630"/>
                  </a:cubicBezTo>
                  <a:cubicBezTo>
                    <a:pt x="261335" y="424795"/>
                    <a:pt x="255151" y="386398"/>
                    <a:pt x="247761" y="349049"/>
                  </a:cubicBezTo>
                  <a:cubicBezTo>
                    <a:pt x="231880" y="289385"/>
                    <a:pt x="218777" y="228201"/>
                    <a:pt x="195191" y="171051"/>
                  </a:cubicBezTo>
                  <a:cubicBezTo>
                    <a:pt x="189793" y="157379"/>
                    <a:pt x="178158" y="136635"/>
                    <a:pt x="160704" y="145540"/>
                  </a:cubicBezTo>
                  <a:cubicBezTo>
                    <a:pt x="150170" y="152402"/>
                    <a:pt x="150589" y="166546"/>
                    <a:pt x="147863" y="177599"/>
                  </a:cubicBezTo>
                  <a:cubicBezTo>
                    <a:pt x="144037" y="202271"/>
                    <a:pt x="142465" y="227206"/>
                    <a:pt x="139006" y="251931"/>
                  </a:cubicBezTo>
                  <a:cubicBezTo>
                    <a:pt x="122182" y="353135"/>
                    <a:pt x="113429" y="455492"/>
                    <a:pt x="98963" y="557063"/>
                  </a:cubicBezTo>
                  <a:cubicBezTo>
                    <a:pt x="91049" y="604208"/>
                    <a:pt x="88166" y="653448"/>
                    <a:pt x="70608" y="698184"/>
                  </a:cubicBezTo>
                  <a:cubicBezTo>
                    <a:pt x="55671" y="734171"/>
                    <a:pt x="15366" y="696193"/>
                    <a:pt x="4045" y="675711"/>
                  </a:cubicBezTo>
                  <a:cubicBezTo>
                    <a:pt x="-5232" y="644177"/>
                    <a:pt x="4150" y="609970"/>
                    <a:pt x="5617" y="577702"/>
                  </a:cubicBezTo>
                  <a:cubicBezTo>
                    <a:pt x="8710" y="539724"/>
                    <a:pt x="10072" y="501642"/>
                    <a:pt x="15156" y="463821"/>
                  </a:cubicBezTo>
                  <a:cubicBezTo>
                    <a:pt x="20817" y="412590"/>
                    <a:pt x="29360" y="361726"/>
                    <a:pt x="36278" y="310652"/>
                  </a:cubicBezTo>
                  <a:cubicBezTo>
                    <a:pt x="42358" y="263455"/>
                    <a:pt x="47232" y="216048"/>
                    <a:pt x="56719" y="169375"/>
                  </a:cubicBezTo>
                  <a:cubicBezTo>
                    <a:pt x="59444" y="170265"/>
                    <a:pt x="62799" y="168275"/>
                    <a:pt x="63061" y="165393"/>
                  </a:cubicBezTo>
                  <a:cubicBezTo>
                    <a:pt x="65000" y="141559"/>
                    <a:pt x="70032" y="118196"/>
                    <a:pt x="72757" y="94466"/>
                  </a:cubicBezTo>
                  <a:cubicBezTo>
                    <a:pt x="76007" y="71418"/>
                    <a:pt x="74853" y="46902"/>
                    <a:pt x="88743" y="26997"/>
                  </a:cubicBezTo>
                  <a:cubicBezTo>
                    <a:pt x="109865" y="-5638"/>
                    <a:pt x="148178" y="-2233"/>
                    <a:pt x="182246" y="4315"/>
                  </a:cubicBezTo>
                  <a:cubicBezTo>
                    <a:pt x="211334" y="10129"/>
                    <a:pt x="234605" y="32130"/>
                    <a:pt x="248232" y="57641"/>
                  </a:cubicBezTo>
                  <a:lnTo>
                    <a:pt x="248232" y="57641"/>
                  </a:lnTo>
                  <a:cubicBezTo>
                    <a:pt x="274229" y="124535"/>
                    <a:pt x="298129" y="192947"/>
                    <a:pt x="311441" y="263664"/>
                  </a:cubicBezTo>
                  <a:cubicBezTo>
                    <a:pt x="320142" y="298237"/>
                    <a:pt x="324020" y="333806"/>
                    <a:pt x="327270" y="369269"/>
                  </a:cubicBezTo>
                  <a:cubicBezTo>
                    <a:pt x="328947" y="380793"/>
                    <a:pt x="327532" y="393784"/>
                    <a:pt x="334031" y="403947"/>
                  </a:cubicBezTo>
                  <a:cubicBezTo>
                    <a:pt x="340949" y="413533"/>
                    <a:pt x="355520" y="409971"/>
                    <a:pt x="359398" y="399494"/>
                  </a:cubicBezTo>
                  <a:cubicBezTo>
                    <a:pt x="381621" y="351564"/>
                    <a:pt x="406883" y="305100"/>
                    <a:pt x="428582" y="256907"/>
                  </a:cubicBezTo>
                  <a:cubicBezTo>
                    <a:pt x="464379" y="181632"/>
                    <a:pt x="502745" y="105415"/>
                    <a:pt x="561551" y="44912"/>
                  </a:cubicBezTo>
                  <a:cubicBezTo>
                    <a:pt x="579843" y="25216"/>
                    <a:pt x="602800" y="26997"/>
                    <a:pt x="626542" y="34435"/>
                  </a:cubicBezTo>
                  <a:cubicBezTo>
                    <a:pt x="640798" y="40040"/>
                    <a:pt x="638387" y="63037"/>
                    <a:pt x="641375" y="76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1705764" y="8159752"/>
              <a:ext cx="519088" cy="829017"/>
            </a:xfrm>
            <a:custGeom>
              <a:rect b="b" l="l" r="r" t="t"/>
              <a:pathLst>
                <a:path extrusionOk="0" h="829017" w="519088">
                  <a:moveTo>
                    <a:pt x="482809" y="0"/>
                  </a:moveTo>
                  <a:cubicBezTo>
                    <a:pt x="567926" y="18491"/>
                    <a:pt x="479717" y="121215"/>
                    <a:pt x="456131" y="161445"/>
                  </a:cubicBezTo>
                  <a:cubicBezTo>
                    <a:pt x="426047" y="204347"/>
                    <a:pt x="397325" y="248716"/>
                    <a:pt x="367922" y="292089"/>
                  </a:cubicBezTo>
                  <a:cubicBezTo>
                    <a:pt x="345542" y="321948"/>
                    <a:pt x="322114" y="350863"/>
                    <a:pt x="302669" y="382817"/>
                  </a:cubicBezTo>
                  <a:cubicBezTo>
                    <a:pt x="295698" y="393608"/>
                    <a:pt x="287155" y="403508"/>
                    <a:pt x="281023" y="414718"/>
                  </a:cubicBezTo>
                  <a:cubicBezTo>
                    <a:pt x="276148" y="427395"/>
                    <a:pt x="276096" y="441381"/>
                    <a:pt x="274209" y="454739"/>
                  </a:cubicBezTo>
                  <a:cubicBezTo>
                    <a:pt x="267343" y="538867"/>
                    <a:pt x="258171" y="622785"/>
                    <a:pt x="241819" y="705707"/>
                  </a:cubicBezTo>
                  <a:cubicBezTo>
                    <a:pt x="236001" y="739285"/>
                    <a:pt x="232594" y="773544"/>
                    <a:pt x="222321" y="806074"/>
                  </a:cubicBezTo>
                  <a:cubicBezTo>
                    <a:pt x="217185" y="824198"/>
                    <a:pt x="193075" y="827603"/>
                    <a:pt x="176880" y="829018"/>
                  </a:cubicBezTo>
                  <a:cubicBezTo>
                    <a:pt x="167760" y="777158"/>
                    <a:pt x="178086" y="723884"/>
                    <a:pt x="181021" y="671763"/>
                  </a:cubicBezTo>
                  <a:cubicBezTo>
                    <a:pt x="184270" y="643948"/>
                    <a:pt x="183170" y="615922"/>
                    <a:pt x="185109" y="588002"/>
                  </a:cubicBezTo>
                  <a:cubicBezTo>
                    <a:pt x="187991" y="541014"/>
                    <a:pt x="190822" y="493031"/>
                    <a:pt x="189721" y="445572"/>
                  </a:cubicBezTo>
                  <a:cubicBezTo>
                    <a:pt x="188725" y="377002"/>
                    <a:pt x="175622" y="381193"/>
                    <a:pt x="131229" y="338082"/>
                  </a:cubicBezTo>
                  <a:cubicBezTo>
                    <a:pt x="109531" y="314247"/>
                    <a:pt x="93702" y="286118"/>
                    <a:pt x="75515" y="259716"/>
                  </a:cubicBezTo>
                  <a:cubicBezTo>
                    <a:pt x="55494" y="235096"/>
                    <a:pt x="39351" y="210057"/>
                    <a:pt x="26300" y="180827"/>
                  </a:cubicBezTo>
                  <a:cubicBezTo>
                    <a:pt x="9214" y="145783"/>
                    <a:pt x="-17097" y="114405"/>
                    <a:pt x="15504" y="78418"/>
                  </a:cubicBezTo>
                  <a:cubicBezTo>
                    <a:pt x="25567" y="65689"/>
                    <a:pt x="41972" y="62808"/>
                    <a:pt x="56490" y="57831"/>
                  </a:cubicBezTo>
                  <a:cubicBezTo>
                    <a:pt x="59897" y="56574"/>
                    <a:pt x="63827" y="55945"/>
                    <a:pt x="67758" y="55945"/>
                  </a:cubicBezTo>
                  <a:cubicBezTo>
                    <a:pt x="72266" y="55945"/>
                    <a:pt x="76826" y="56784"/>
                    <a:pt x="80809" y="58460"/>
                  </a:cubicBezTo>
                  <a:cubicBezTo>
                    <a:pt x="91239" y="64746"/>
                    <a:pt x="92654" y="82189"/>
                    <a:pt x="100673" y="90833"/>
                  </a:cubicBezTo>
                  <a:cubicBezTo>
                    <a:pt x="125412" y="159664"/>
                    <a:pt x="161261" y="223834"/>
                    <a:pt x="187258" y="292142"/>
                  </a:cubicBezTo>
                  <a:cubicBezTo>
                    <a:pt x="194176" y="310057"/>
                    <a:pt x="200728" y="328024"/>
                    <a:pt x="207384" y="346044"/>
                  </a:cubicBezTo>
                  <a:cubicBezTo>
                    <a:pt x="211682" y="358197"/>
                    <a:pt x="217342" y="377474"/>
                    <a:pt x="234062" y="372288"/>
                  </a:cubicBezTo>
                  <a:cubicBezTo>
                    <a:pt x="285006" y="340282"/>
                    <a:pt x="305132" y="278155"/>
                    <a:pt x="340877" y="232215"/>
                  </a:cubicBezTo>
                  <a:cubicBezTo>
                    <a:pt x="367503" y="197537"/>
                    <a:pt x="393918" y="162598"/>
                    <a:pt x="414044" y="123572"/>
                  </a:cubicBezTo>
                  <a:cubicBezTo>
                    <a:pt x="434537" y="80670"/>
                    <a:pt x="454664" y="39654"/>
                    <a:pt x="48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2143137" y="8321040"/>
              <a:ext cx="473224" cy="638802"/>
            </a:xfrm>
            <a:custGeom>
              <a:rect b="b" l="l" r="r" t="t"/>
              <a:pathLst>
                <a:path extrusionOk="0" h="638802" w="473224">
                  <a:moveTo>
                    <a:pt x="340777" y="481821"/>
                  </a:moveTo>
                  <a:cubicBezTo>
                    <a:pt x="394133" y="419852"/>
                    <a:pt x="427834" y="295651"/>
                    <a:pt x="399374" y="217443"/>
                  </a:cubicBezTo>
                  <a:cubicBezTo>
                    <a:pt x="376313" y="122053"/>
                    <a:pt x="311374" y="68517"/>
                    <a:pt x="213102" y="105343"/>
                  </a:cubicBezTo>
                  <a:cubicBezTo>
                    <a:pt x="155658" y="119905"/>
                    <a:pt x="123215" y="178156"/>
                    <a:pt x="102460" y="229386"/>
                  </a:cubicBezTo>
                  <a:cubicBezTo>
                    <a:pt x="91925" y="259559"/>
                    <a:pt x="90038" y="291880"/>
                    <a:pt x="88885" y="323519"/>
                  </a:cubicBezTo>
                  <a:cubicBezTo>
                    <a:pt x="87313" y="360973"/>
                    <a:pt x="87156" y="399894"/>
                    <a:pt x="104294" y="434257"/>
                  </a:cubicBezTo>
                  <a:cubicBezTo>
                    <a:pt x="115091" y="458354"/>
                    <a:pt x="132335" y="478888"/>
                    <a:pt x="150365" y="497955"/>
                  </a:cubicBezTo>
                  <a:cubicBezTo>
                    <a:pt x="170176" y="521842"/>
                    <a:pt x="198846" y="536247"/>
                    <a:pt x="229716" y="538500"/>
                  </a:cubicBezTo>
                  <a:cubicBezTo>
                    <a:pt x="234695" y="539443"/>
                    <a:pt x="239570" y="539914"/>
                    <a:pt x="244287" y="539914"/>
                  </a:cubicBezTo>
                  <a:cubicBezTo>
                    <a:pt x="244392" y="539914"/>
                    <a:pt x="244549" y="539914"/>
                    <a:pt x="244654" y="539914"/>
                  </a:cubicBezTo>
                  <a:cubicBezTo>
                    <a:pt x="283910" y="539914"/>
                    <a:pt x="315829" y="510632"/>
                    <a:pt x="340777" y="481821"/>
                  </a:cubicBezTo>
                  <a:close/>
                  <a:moveTo>
                    <a:pt x="414049" y="92352"/>
                  </a:moveTo>
                  <a:cubicBezTo>
                    <a:pt x="473222" y="184284"/>
                    <a:pt x="483653" y="244944"/>
                    <a:pt x="464470" y="352749"/>
                  </a:cubicBezTo>
                  <a:cubicBezTo>
                    <a:pt x="445706" y="434362"/>
                    <a:pt x="417404" y="517599"/>
                    <a:pt x="363786" y="583340"/>
                  </a:cubicBezTo>
                  <a:cubicBezTo>
                    <a:pt x="329876" y="620113"/>
                    <a:pt x="278040" y="639652"/>
                    <a:pt x="228406" y="638762"/>
                  </a:cubicBezTo>
                  <a:cubicBezTo>
                    <a:pt x="107282" y="641328"/>
                    <a:pt x="29974" y="522366"/>
                    <a:pt x="5550" y="415923"/>
                  </a:cubicBezTo>
                  <a:cubicBezTo>
                    <a:pt x="-15205" y="298218"/>
                    <a:pt x="23632" y="173493"/>
                    <a:pt x="98948" y="81875"/>
                  </a:cubicBezTo>
                  <a:cubicBezTo>
                    <a:pt x="142870" y="35464"/>
                    <a:pt x="206183" y="8329"/>
                    <a:pt x="269025" y="0"/>
                  </a:cubicBezTo>
                  <a:cubicBezTo>
                    <a:pt x="271331" y="3876"/>
                    <a:pt x="275629" y="6129"/>
                    <a:pt x="280084" y="6234"/>
                  </a:cubicBezTo>
                  <a:cubicBezTo>
                    <a:pt x="338471" y="3405"/>
                    <a:pt x="384437" y="46150"/>
                    <a:pt x="414049" y="923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2745256" y="8205902"/>
              <a:ext cx="375986" cy="613977"/>
            </a:xfrm>
            <a:custGeom>
              <a:rect b="b" l="l" r="r" t="t"/>
              <a:pathLst>
                <a:path extrusionOk="0" h="613977" w="375986">
                  <a:moveTo>
                    <a:pt x="372162" y="33840"/>
                  </a:moveTo>
                  <a:cubicBezTo>
                    <a:pt x="378818" y="53378"/>
                    <a:pt x="374730" y="75065"/>
                    <a:pt x="374887" y="95390"/>
                  </a:cubicBezTo>
                  <a:cubicBezTo>
                    <a:pt x="372110" y="127239"/>
                    <a:pt x="368231" y="157569"/>
                    <a:pt x="361051" y="189313"/>
                  </a:cubicBezTo>
                  <a:cubicBezTo>
                    <a:pt x="354656" y="235515"/>
                    <a:pt x="345327" y="281246"/>
                    <a:pt x="330914" y="326033"/>
                  </a:cubicBezTo>
                  <a:cubicBezTo>
                    <a:pt x="317496" y="376583"/>
                    <a:pt x="308429" y="428966"/>
                    <a:pt x="283533" y="475640"/>
                  </a:cubicBezTo>
                  <a:cubicBezTo>
                    <a:pt x="272474" y="498427"/>
                    <a:pt x="257432" y="518542"/>
                    <a:pt x="241132" y="537766"/>
                  </a:cubicBezTo>
                  <a:cubicBezTo>
                    <a:pt x="214926" y="575011"/>
                    <a:pt x="180125" y="611103"/>
                    <a:pt x="131853" y="613932"/>
                  </a:cubicBezTo>
                  <a:cubicBezTo>
                    <a:pt x="95479" y="615084"/>
                    <a:pt x="59262" y="594340"/>
                    <a:pt x="38088" y="565320"/>
                  </a:cubicBezTo>
                  <a:cubicBezTo>
                    <a:pt x="27029" y="547615"/>
                    <a:pt x="23518" y="526557"/>
                    <a:pt x="17805" y="506756"/>
                  </a:cubicBezTo>
                  <a:cubicBezTo>
                    <a:pt x="-2217" y="440281"/>
                    <a:pt x="-2217" y="370612"/>
                    <a:pt x="2762" y="301937"/>
                  </a:cubicBezTo>
                  <a:cubicBezTo>
                    <a:pt x="6012" y="252173"/>
                    <a:pt x="8108" y="203142"/>
                    <a:pt x="12249" y="153273"/>
                  </a:cubicBezTo>
                  <a:cubicBezTo>
                    <a:pt x="16127" y="109114"/>
                    <a:pt x="25247" y="65636"/>
                    <a:pt x="30226" y="21634"/>
                  </a:cubicBezTo>
                  <a:cubicBezTo>
                    <a:pt x="36044" y="14982"/>
                    <a:pt x="37564" y="6443"/>
                    <a:pt x="46212" y="367"/>
                  </a:cubicBezTo>
                  <a:cubicBezTo>
                    <a:pt x="49461" y="157"/>
                    <a:pt x="52763" y="0"/>
                    <a:pt x="56065" y="0"/>
                  </a:cubicBezTo>
                  <a:cubicBezTo>
                    <a:pt x="71055" y="0"/>
                    <a:pt x="86412" y="2567"/>
                    <a:pt x="99253" y="10424"/>
                  </a:cubicBezTo>
                  <a:cubicBezTo>
                    <a:pt x="103603" y="12991"/>
                    <a:pt x="104022" y="18229"/>
                    <a:pt x="104337" y="22787"/>
                  </a:cubicBezTo>
                  <a:cubicBezTo>
                    <a:pt x="104966" y="41645"/>
                    <a:pt x="103446" y="60660"/>
                    <a:pt x="102293" y="79465"/>
                  </a:cubicBezTo>
                  <a:cubicBezTo>
                    <a:pt x="98362" y="135096"/>
                    <a:pt x="90343" y="190780"/>
                    <a:pt x="86255" y="246463"/>
                  </a:cubicBezTo>
                  <a:cubicBezTo>
                    <a:pt x="83005" y="310999"/>
                    <a:pt x="83634" y="375745"/>
                    <a:pt x="87408" y="440177"/>
                  </a:cubicBezTo>
                  <a:cubicBezTo>
                    <a:pt x="96580" y="521161"/>
                    <a:pt x="147786" y="536405"/>
                    <a:pt x="183689" y="459558"/>
                  </a:cubicBezTo>
                  <a:cubicBezTo>
                    <a:pt x="212463" y="392298"/>
                    <a:pt x="226719" y="320376"/>
                    <a:pt x="243700" y="249501"/>
                  </a:cubicBezTo>
                  <a:cubicBezTo>
                    <a:pt x="257275" y="180827"/>
                    <a:pt x="269487" y="110686"/>
                    <a:pt x="298156" y="46359"/>
                  </a:cubicBezTo>
                  <a:cubicBezTo>
                    <a:pt x="303607" y="35987"/>
                    <a:pt x="309372" y="25668"/>
                    <a:pt x="316710" y="16501"/>
                  </a:cubicBezTo>
                  <a:cubicBezTo>
                    <a:pt x="319645" y="13777"/>
                    <a:pt x="322475" y="9219"/>
                    <a:pt x="326983" y="9691"/>
                  </a:cubicBezTo>
                  <a:cubicBezTo>
                    <a:pt x="343964" y="11734"/>
                    <a:pt x="362675" y="18910"/>
                    <a:pt x="372162" y="338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3206474" y="8161847"/>
              <a:ext cx="178359" cy="504922"/>
            </a:xfrm>
            <a:custGeom>
              <a:rect b="b" l="l" r="r" t="t"/>
              <a:pathLst>
                <a:path extrusionOk="0" h="504922" w="178359">
                  <a:moveTo>
                    <a:pt x="174053" y="24673"/>
                  </a:moveTo>
                  <a:cubicBezTo>
                    <a:pt x="193393" y="82137"/>
                    <a:pt x="142343" y="213776"/>
                    <a:pt x="124838" y="273650"/>
                  </a:cubicBezTo>
                  <a:cubicBezTo>
                    <a:pt x="112940" y="313357"/>
                    <a:pt x="99785" y="352644"/>
                    <a:pt x="88149" y="392455"/>
                  </a:cubicBezTo>
                  <a:cubicBezTo>
                    <a:pt x="77981" y="423047"/>
                    <a:pt x="67184" y="490674"/>
                    <a:pt x="36628" y="504922"/>
                  </a:cubicBezTo>
                  <a:cubicBezTo>
                    <a:pt x="-584" y="500627"/>
                    <a:pt x="-1790" y="472969"/>
                    <a:pt x="883" y="442482"/>
                  </a:cubicBezTo>
                  <a:cubicBezTo>
                    <a:pt x="4605" y="401780"/>
                    <a:pt x="13357" y="361759"/>
                    <a:pt x="21272" y="321686"/>
                  </a:cubicBezTo>
                  <a:cubicBezTo>
                    <a:pt x="36576" y="248716"/>
                    <a:pt x="44176" y="173546"/>
                    <a:pt x="68809" y="102881"/>
                  </a:cubicBezTo>
                  <a:cubicBezTo>
                    <a:pt x="74994" y="84756"/>
                    <a:pt x="81441" y="66579"/>
                    <a:pt x="85581" y="47878"/>
                  </a:cubicBezTo>
                  <a:cubicBezTo>
                    <a:pt x="88516" y="33525"/>
                    <a:pt x="91137" y="18649"/>
                    <a:pt x="99523" y="6286"/>
                  </a:cubicBezTo>
                  <a:cubicBezTo>
                    <a:pt x="102405" y="1781"/>
                    <a:pt x="108275" y="0"/>
                    <a:pt x="115561" y="0"/>
                  </a:cubicBezTo>
                  <a:cubicBezTo>
                    <a:pt x="135792" y="-52"/>
                    <a:pt x="166767" y="14091"/>
                    <a:pt x="174053" y="246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3146310" y="8771536"/>
              <a:ext cx="91448" cy="98484"/>
            </a:xfrm>
            <a:custGeom>
              <a:rect b="b" l="l" r="r" t="t"/>
              <a:pathLst>
                <a:path extrusionOk="0" h="98484" w="91448">
                  <a:moveTo>
                    <a:pt x="36098" y="0"/>
                  </a:moveTo>
                  <a:cubicBezTo>
                    <a:pt x="62409" y="0"/>
                    <a:pt x="91812" y="8067"/>
                    <a:pt x="91445" y="39707"/>
                  </a:cubicBezTo>
                  <a:cubicBezTo>
                    <a:pt x="89296" y="64432"/>
                    <a:pt x="76193" y="94342"/>
                    <a:pt x="48887" y="98271"/>
                  </a:cubicBezTo>
                  <a:cubicBezTo>
                    <a:pt x="30281" y="100628"/>
                    <a:pt x="18331" y="82975"/>
                    <a:pt x="8477" y="69879"/>
                  </a:cubicBezTo>
                  <a:cubicBezTo>
                    <a:pt x="-8242" y="47931"/>
                    <a:pt x="1087" y="13253"/>
                    <a:pt x="24935" y="419"/>
                  </a:cubicBezTo>
                  <a:cubicBezTo>
                    <a:pt x="28499" y="157"/>
                    <a:pt x="32272" y="0"/>
                    <a:pt x="36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1570991" y="7336250"/>
              <a:ext cx="34442" cy="145082"/>
            </a:xfrm>
            <a:custGeom>
              <a:rect b="b" l="l" r="r" t="t"/>
              <a:pathLst>
                <a:path extrusionOk="0" h="145082" w="34442">
                  <a:moveTo>
                    <a:pt x="3994" y="145034"/>
                  </a:moveTo>
                  <a:cubicBezTo>
                    <a:pt x="-4339" y="143306"/>
                    <a:pt x="2946" y="125548"/>
                    <a:pt x="2998" y="119419"/>
                  </a:cubicBezTo>
                  <a:cubicBezTo>
                    <a:pt x="6353" y="100142"/>
                    <a:pt x="10650" y="81022"/>
                    <a:pt x="14948" y="61902"/>
                  </a:cubicBezTo>
                  <a:cubicBezTo>
                    <a:pt x="17307" y="49382"/>
                    <a:pt x="20347" y="36915"/>
                    <a:pt x="21395" y="24186"/>
                  </a:cubicBezTo>
                  <a:cubicBezTo>
                    <a:pt x="22181" y="19262"/>
                    <a:pt x="22024" y="11038"/>
                    <a:pt x="28208" y="10043"/>
                  </a:cubicBezTo>
                  <a:cubicBezTo>
                    <a:pt x="28680" y="7685"/>
                    <a:pt x="30672" y="-4415"/>
                    <a:pt x="33869" y="1714"/>
                  </a:cubicBezTo>
                  <a:cubicBezTo>
                    <a:pt x="32821" y="4700"/>
                    <a:pt x="32611" y="7947"/>
                    <a:pt x="32087" y="11090"/>
                  </a:cubicBezTo>
                  <a:cubicBezTo>
                    <a:pt x="36437" y="14862"/>
                    <a:pt x="33502" y="21829"/>
                    <a:pt x="33135" y="26753"/>
                  </a:cubicBezTo>
                  <a:cubicBezTo>
                    <a:pt x="29414" y="48597"/>
                    <a:pt x="25378" y="70441"/>
                    <a:pt x="20242" y="91970"/>
                  </a:cubicBezTo>
                  <a:cubicBezTo>
                    <a:pt x="17516" y="107161"/>
                    <a:pt x="15210" y="122457"/>
                    <a:pt x="12694" y="137701"/>
                  </a:cubicBezTo>
                  <a:cubicBezTo>
                    <a:pt x="12485" y="139482"/>
                    <a:pt x="10965" y="140896"/>
                    <a:pt x="9235" y="141158"/>
                  </a:cubicBezTo>
                  <a:cubicBezTo>
                    <a:pt x="8711" y="143620"/>
                    <a:pt x="6457" y="145401"/>
                    <a:pt x="3994" y="1450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2337400" y="6527976"/>
              <a:ext cx="60663" cy="16210"/>
            </a:xfrm>
            <a:custGeom>
              <a:rect b="b" l="l" r="r" t="t"/>
              <a:pathLst>
                <a:path extrusionOk="0" h="16210" w="60663">
                  <a:moveTo>
                    <a:pt x="55527" y="15019"/>
                  </a:moveTo>
                  <a:cubicBezTo>
                    <a:pt x="48347" y="13709"/>
                    <a:pt x="40432" y="11614"/>
                    <a:pt x="32885" y="11037"/>
                  </a:cubicBezTo>
                  <a:cubicBezTo>
                    <a:pt x="28902" y="11090"/>
                    <a:pt x="24237" y="11718"/>
                    <a:pt x="20726" y="9675"/>
                  </a:cubicBezTo>
                  <a:cubicBezTo>
                    <a:pt x="14384" y="8680"/>
                    <a:pt x="3377" y="15595"/>
                    <a:pt x="180" y="7842"/>
                  </a:cubicBezTo>
                  <a:cubicBezTo>
                    <a:pt x="-554" y="5223"/>
                    <a:pt x="1019" y="2185"/>
                    <a:pt x="3744" y="1556"/>
                  </a:cubicBezTo>
                  <a:cubicBezTo>
                    <a:pt x="21512" y="-801"/>
                    <a:pt x="43158" y="-1849"/>
                    <a:pt x="58410" y="8733"/>
                  </a:cubicBezTo>
                  <a:cubicBezTo>
                    <a:pt x="60926" y="10147"/>
                    <a:pt x="61764" y="13971"/>
                    <a:pt x="58672" y="15123"/>
                  </a:cubicBezTo>
                  <a:cubicBezTo>
                    <a:pt x="58253" y="16590"/>
                    <a:pt x="55894" y="16590"/>
                    <a:pt x="55527" y="150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2723653" y="6469645"/>
              <a:ext cx="44098" cy="15017"/>
            </a:xfrm>
            <a:custGeom>
              <a:rect b="b" l="l" r="r" t="t"/>
              <a:pathLst>
                <a:path extrusionOk="0" h="15017" w="44098">
                  <a:moveTo>
                    <a:pt x="40036" y="14785"/>
                  </a:moveTo>
                  <a:cubicBezTo>
                    <a:pt x="39145" y="14418"/>
                    <a:pt x="38464" y="13528"/>
                    <a:pt x="38254" y="12585"/>
                  </a:cubicBezTo>
                  <a:cubicBezTo>
                    <a:pt x="28820" y="11223"/>
                    <a:pt x="18704" y="12795"/>
                    <a:pt x="9165" y="12166"/>
                  </a:cubicBezTo>
                  <a:cubicBezTo>
                    <a:pt x="5549" y="12690"/>
                    <a:pt x="1304" y="11956"/>
                    <a:pt x="203" y="7923"/>
                  </a:cubicBezTo>
                  <a:cubicBezTo>
                    <a:pt x="-636" y="4832"/>
                    <a:pt x="1199" y="1480"/>
                    <a:pt x="4344" y="694"/>
                  </a:cubicBezTo>
                  <a:cubicBezTo>
                    <a:pt x="11209" y="223"/>
                    <a:pt x="47164" y="-2816"/>
                    <a:pt x="43128" y="9023"/>
                  </a:cubicBezTo>
                  <a:cubicBezTo>
                    <a:pt x="45382" y="11171"/>
                    <a:pt x="43443" y="16147"/>
                    <a:pt x="40036" y="147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2721551" y="6480406"/>
              <a:ext cx="43454" cy="17062"/>
            </a:xfrm>
            <a:custGeom>
              <a:rect b="b" l="l" r="r" t="t"/>
              <a:pathLst>
                <a:path extrusionOk="0" h="17062" w="43454">
                  <a:moveTo>
                    <a:pt x="40357" y="16334"/>
                  </a:moveTo>
                  <a:cubicBezTo>
                    <a:pt x="39780" y="16072"/>
                    <a:pt x="39151" y="15863"/>
                    <a:pt x="38784" y="15705"/>
                  </a:cubicBezTo>
                  <a:cubicBezTo>
                    <a:pt x="37894" y="15444"/>
                    <a:pt x="36950" y="15182"/>
                    <a:pt x="36059" y="14920"/>
                  </a:cubicBezTo>
                  <a:cubicBezTo>
                    <a:pt x="26730" y="14763"/>
                    <a:pt x="17872" y="7953"/>
                    <a:pt x="8543" y="6486"/>
                  </a:cubicBezTo>
                  <a:cubicBezTo>
                    <a:pt x="7180" y="6276"/>
                    <a:pt x="4979" y="6434"/>
                    <a:pt x="4874" y="4600"/>
                  </a:cubicBezTo>
                  <a:cubicBezTo>
                    <a:pt x="3092" y="3919"/>
                    <a:pt x="-472" y="4076"/>
                    <a:pt x="52" y="1405"/>
                  </a:cubicBezTo>
                  <a:cubicBezTo>
                    <a:pt x="314" y="410"/>
                    <a:pt x="1362" y="-167"/>
                    <a:pt x="2358" y="43"/>
                  </a:cubicBezTo>
                  <a:cubicBezTo>
                    <a:pt x="8071" y="1457"/>
                    <a:pt x="13836" y="2976"/>
                    <a:pt x="19340" y="5176"/>
                  </a:cubicBezTo>
                  <a:cubicBezTo>
                    <a:pt x="26887" y="9315"/>
                    <a:pt x="36007" y="10415"/>
                    <a:pt x="43239" y="14553"/>
                  </a:cubicBezTo>
                  <a:cubicBezTo>
                    <a:pt x="44235" y="16282"/>
                    <a:pt x="41510" y="18115"/>
                    <a:pt x="40357" y="16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2998899" y="6596740"/>
              <a:ext cx="104191" cy="21036"/>
            </a:xfrm>
            <a:custGeom>
              <a:rect b="b" l="l" r="r" t="t"/>
              <a:pathLst>
                <a:path extrusionOk="0" h="21036" w="104191">
                  <a:moveTo>
                    <a:pt x="101014" y="21006"/>
                  </a:moveTo>
                  <a:cubicBezTo>
                    <a:pt x="90584" y="19487"/>
                    <a:pt x="80154" y="18334"/>
                    <a:pt x="69619" y="18282"/>
                  </a:cubicBezTo>
                  <a:cubicBezTo>
                    <a:pt x="69514" y="18439"/>
                    <a:pt x="69409" y="18596"/>
                    <a:pt x="69252" y="18753"/>
                  </a:cubicBezTo>
                  <a:cubicBezTo>
                    <a:pt x="69095" y="18963"/>
                    <a:pt x="68885" y="19068"/>
                    <a:pt x="68676" y="19225"/>
                  </a:cubicBezTo>
                  <a:cubicBezTo>
                    <a:pt x="68047" y="20901"/>
                    <a:pt x="65478" y="21058"/>
                    <a:pt x="64640" y="19434"/>
                  </a:cubicBezTo>
                  <a:cubicBezTo>
                    <a:pt x="51537" y="18072"/>
                    <a:pt x="38748" y="13148"/>
                    <a:pt x="25593" y="12415"/>
                  </a:cubicBezTo>
                  <a:cubicBezTo>
                    <a:pt x="22867" y="11943"/>
                    <a:pt x="19146" y="13358"/>
                    <a:pt x="17364" y="10581"/>
                  </a:cubicBezTo>
                  <a:cubicBezTo>
                    <a:pt x="16526" y="10477"/>
                    <a:pt x="15687" y="10319"/>
                    <a:pt x="14848" y="10162"/>
                  </a:cubicBezTo>
                  <a:cubicBezTo>
                    <a:pt x="13695" y="9900"/>
                    <a:pt x="12752" y="9167"/>
                    <a:pt x="12175" y="8172"/>
                  </a:cubicBezTo>
                  <a:cubicBezTo>
                    <a:pt x="11494" y="7962"/>
                    <a:pt x="10813" y="7700"/>
                    <a:pt x="10184" y="7491"/>
                  </a:cubicBezTo>
                  <a:cubicBezTo>
                    <a:pt x="-299" y="14196"/>
                    <a:pt x="-5068" y="1886"/>
                    <a:pt x="7616" y="0"/>
                  </a:cubicBezTo>
                  <a:cubicBezTo>
                    <a:pt x="31515" y="786"/>
                    <a:pt x="55258" y="5500"/>
                    <a:pt x="78896" y="9534"/>
                  </a:cubicBezTo>
                  <a:cubicBezTo>
                    <a:pt x="87072" y="11472"/>
                    <a:pt x="96297" y="12467"/>
                    <a:pt x="103582" y="16605"/>
                  </a:cubicBezTo>
                  <a:cubicBezTo>
                    <a:pt x="105207" y="18387"/>
                    <a:pt x="103320" y="21372"/>
                    <a:pt x="101014" y="210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3604635" y="6637229"/>
              <a:ext cx="73901" cy="12467"/>
            </a:xfrm>
            <a:custGeom>
              <a:rect b="b" l="l" r="r" t="t"/>
              <a:pathLst>
                <a:path extrusionOk="0" h="12467" w="73901">
                  <a:moveTo>
                    <a:pt x="424" y="10742"/>
                  </a:moveTo>
                  <a:cubicBezTo>
                    <a:pt x="-5026" y="580"/>
                    <a:pt x="43717" y="-782"/>
                    <a:pt x="50006" y="318"/>
                  </a:cubicBezTo>
                  <a:cubicBezTo>
                    <a:pt x="56296" y="1156"/>
                    <a:pt x="62742" y="1208"/>
                    <a:pt x="69032" y="2308"/>
                  </a:cubicBezTo>
                  <a:cubicBezTo>
                    <a:pt x="70132" y="2570"/>
                    <a:pt x="70866" y="3775"/>
                    <a:pt x="70656" y="4875"/>
                  </a:cubicBezTo>
                  <a:cubicBezTo>
                    <a:pt x="77208" y="7337"/>
                    <a:pt x="72491" y="15509"/>
                    <a:pt x="68298" y="10218"/>
                  </a:cubicBezTo>
                  <a:cubicBezTo>
                    <a:pt x="49272" y="5085"/>
                    <a:pt x="29461" y="10271"/>
                    <a:pt x="10540" y="11528"/>
                  </a:cubicBezTo>
                  <a:cubicBezTo>
                    <a:pt x="7343" y="11685"/>
                    <a:pt x="2626" y="13990"/>
                    <a:pt x="424" y="107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3611172" y="6744275"/>
              <a:ext cx="49862" cy="14334"/>
            </a:xfrm>
            <a:custGeom>
              <a:rect b="b" l="l" r="r" t="t"/>
              <a:pathLst>
                <a:path extrusionOk="0" h="14334" w="49862">
                  <a:moveTo>
                    <a:pt x="44622" y="13072"/>
                  </a:moveTo>
                  <a:cubicBezTo>
                    <a:pt x="44569" y="12810"/>
                    <a:pt x="44569" y="12600"/>
                    <a:pt x="44569" y="12391"/>
                  </a:cubicBezTo>
                  <a:cubicBezTo>
                    <a:pt x="32724" y="5790"/>
                    <a:pt x="18154" y="9248"/>
                    <a:pt x="5155" y="8933"/>
                  </a:cubicBezTo>
                  <a:cubicBezTo>
                    <a:pt x="2849" y="9038"/>
                    <a:pt x="386" y="8200"/>
                    <a:pt x="19" y="5686"/>
                  </a:cubicBezTo>
                  <a:cubicBezTo>
                    <a:pt x="-295" y="2490"/>
                    <a:pt x="3373" y="2386"/>
                    <a:pt x="5680" y="2071"/>
                  </a:cubicBezTo>
                  <a:cubicBezTo>
                    <a:pt x="13751" y="-810"/>
                    <a:pt x="22818" y="-286"/>
                    <a:pt x="31099" y="1233"/>
                  </a:cubicBezTo>
                  <a:cubicBezTo>
                    <a:pt x="36707" y="2700"/>
                    <a:pt x="42315" y="4324"/>
                    <a:pt x="48081" y="5267"/>
                  </a:cubicBezTo>
                  <a:cubicBezTo>
                    <a:pt x="49129" y="5529"/>
                    <a:pt x="49863" y="6524"/>
                    <a:pt x="49863" y="7571"/>
                  </a:cubicBezTo>
                  <a:cubicBezTo>
                    <a:pt x="49863" y="9195"/>
                    <a:pt x="48291" y="10295"/>
                    <a:pt x="46718" y="9929"/>
                  </a:cubicBezTo>
                  <a:cubicBezTo>
                    <a:pt x="49548" y="11867"/>
                    <a:pt x="46613" y="16581"/>
                    <a:pt x="44622" y="130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3599321" y="6756474"/>
              <a:ext cx="59212" cy="14518"/>
            </a:xfrm>
            <a:custGeom>
              <a:rect b="b" l="l" r="r" t="t"/>
              <a:pathLst>
                <a:path extrusionOk="0" h="14518" w="59212">
                  <a:moveTo>
                    <a:pt x="54638" y="13917"/>
                  </a:moveTo>
                  <a:cubicBezTo>
                    <a:pt x="41850" y="9988"/>
                    <a:pt x="28851" y="5955"/>
                    <a:pt x="15434" y="5169"/>
                  </a:cubicBezTo>
                  <a:cubicBezTo>
                    <a:pt x="10979" y="4855"/>
                    <a:pt x="6576" y="5221"/>
                    <a:pt x="2121" y="5326"/>
                  </a:cubicBezTo>
                  <a:cubicBezTo>
                    <a:pt x="1178" y="5326"/>
                    <a:pt x="339" y="4698"/>
                    <a:pt x="77" y="3755"/>
                  </a:cubicBezTo>
                  <a:cubicBezTo>
                    <a:pt x="-342" y="2236"/>
                    <a:pt x="1021" y="1135"/>
                    <a:pt x="2383" y="926"/>
                  </a:cubicBezTo>
                  <a:cubicBezTo>
                    <a:pt x="4323" y="-3631"/>
                    <a:pt x="73244" y="9883"/>
                    <a:pt x="56630" y="14336"/>
                  </a:cubicBezTo>
                  <a:cubicBezTo>
                    <a:pt x="55948" y="14703"/>
                    <a:pt x="55110" y="14493"/>
                    <a:pt x="54638" y="139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3017630" y="7377670"/>
              <a:ext cx="39566" cy="12052"/>
            </a:xfrm>
            <a:custGeom>
              <a:rect b="b" l="l" r="r" t="t"/>
              <a:pathLst>
                <a:path extrusionOk="0" h="12052" w="39566">
                  <a:moveTo>
                    <a:pt x="4398" y="12048"/>
                  </a:moveTo>
                  <a:cubicBezTo>
                    <a:pt x="2092" y="12153"/>
                    <a:pt x="-686" y="10267"/>
                    <a:pt x="153" y="7700"/>
                  </a:cubicBezTo>
                  <a:cubicBezTo>
                    <a:pt x="467" y="6496"/>
                    <a:pt x="1516" y="5553"/>
                    <a:pt x="2669" y="5134"/>
                  </a:cubicBezTo>
                  <a:cubicBezTo>
                    <a:pt x="13780" y="1414"/>
                    <a:pt x="25520" y="367"/>
                    <a:pt x="37156" y="0"/>
                  </a:cubicBezTo>
                  <a:cubicBezTo>
                    <a:pt x="38414" y="0"/>
                    <a:pt x="39462" y="1152"/>
                    <a:pt x="39567" y="2357"/>
                  </a:cubicBezTo>
                  <a:cubicBezTo>
                    <a:pt x="39095" y="7124"/>
                    <a:pt x="31286" y="4872"/>
                    <a:pt x="27931" y="6338"/>
                  </a:cubicBezTo>
                  <a:cubicBezTo>
                    <a:pt x="20070" y="7910"/>
                    <a:pt x="12575" y="11839"/>
                    <a:pt x="4398" y="12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2781565" y="7339143"/>
              <a:ext cx="111615" cy="30069"/>
            </a:xfrm>
            <a:custGeom>
              <a:rect b="b" l="l" r="r" t="t"/>
              <a:pathLst>
                <a:path extrusionOk="0" h="30069" w="111615">
                  <a:moveTo>
                    <a:pt x="96330" y="29988"/>
                  </a:moveTo>
                  <a:cubicBezTo>
                    <a:pt x="85061" y="26112"/>
                    <a:pt x="73531" y="29045"/>
                    <a:pt x="61895" y="28521"/>
                  </a:cubicBezTo>
                  <a:cubicBezTo>
                    <a:pt x="44337" y="26688"/>
                    <a:pt x="26832" y="24488"/>
                    <a:pt x="9274" y="24593"/>
                  </a:cubicBezTo>
                  <a:cubicBezTo>
                    <a:pt x="-2152" y="22812"/>
                    <a:pt x="-3358" y="5840"/>
                    <a:pt x="7544" y="2173"/>
                  </a:cubicBezTo>
                  <a:cubicBezTo>
                    <a:pt x="13362" y="-80"/>
                    <a:pt x="19809" y="339"/>
                    <a:pt x="25941" y="130"/>
                  </a:cubicBezTo>
                  <a:cubicBezTo>
                    <a:pt x="35899" y="-656"/>
                    <a:pt x="45543" y="2330"/>
                    <a:pt x="55187" y="3639"/>
                  </a:cubicBezTo>
                  <a:cubicBezTo>
                    <a:pt x="68080" y="1230"/>
                    <a:pt x="81445" y="182"/>
                    <a:pt x="94286" y="3639"/>
                  </a:cubicBezTo>
                  <a:cubicBezTo>
                    <a:pt x="98007" y="4478"/>
                    <a:pt x="107389" y="4844"/>
                    <a:pt x="103877" y="10764"/>
                  </a:cubicBezTo>
                  <a:lnTo>
                    <a:pt x="103877" y="10764"/>
                  </a:lnTo>
                  <a:cubicBezTo>
                    <a:pt x="105817" y="11392"/>
                    <a:pt x="110638" y="13959"/>
                    <a:pt x="107179" y="15897"/>
                  </a:cubicBezTo>
                  <a:cubicBezTo>
                    <a:pt x="107546" y="16054"/>
                    <a:pt x="107861" y="16159"/>
                    <a:pt x="108228" y="16316"/>
                  </a:cubicBezTo>
                  <a:cubicBezTo>
                    <a:pt x="108228" y="16316"/>
                    <a:pt x="108175" y="16316"/>
                    <a:pt x="108175" y="16369"/>
                  </a:cubicBezTo>
                  <a:cubicBezTo>
                    <a:pt x="113154" y="18569"/>
                    <a:pt x="112525" y="25745"/>
                    <a:pt x="107599" y="27579"/>
                  </a:cubicBezTo>
                  <a:cubicBezTo>
                    <a:pt x="104192" y="29464"/>
                    <a:pt x="100156" y="30355"/>
                    <a:pt x="96330" y="299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2773300" y="7342719"/>
              <a:ext cx="87740" cy="19887"/>
            </a:xfrm>
            <a:custGeom>
              <a:rect b="b" l="l" r="r" t="t"/>
              <a:pathLst>
                <a:path extrusionOk="0" h="19887" w="87740">
                  <a:moveTo>
                    <a:pt x="138" y="17141"/>
                  </a:moveTo>
                  <a:cubicBezTo>
                    <a:pt x="-1330" y="10174"/>
                    <a:pt x="9310" y="10069"/>
                    <a:pt x="13712" y="7502"/>
                  </a:cubicBezTo>
                  <a:cubicBezTo>
                    <a:pt x="22780" y="4045"/>
                    <a:pt x="32319" y="2211"/>
                    <a:pt x="42015" y="2054"/>
                  </a:cubicBezTo>
                  <a:cubicBezTo>
                    <a:pt x="55013" y="1007"/>
                    <a:pt x="68378" y="-1874"/>
                    <a:pt x="81219" y="1845"/>
                  </a:cubicBezTo>
                  <a:cubicBezTo>
                    <a:pt x="83158" y="2526"/>
                    <a:pt x="84888" y="2578"/>
                    <a:pt x="86723" y="3312"/>
                  </a:cubicBezTo>
                  <a:cubicBezTo>
                    <a:pt x="88505" y="3940"/>
                    <a:pt x="87771" y="6821"/>
                    <a:pt x="85884" y="6402"/>
                  </a:cubicBezTo>
                  <a:cubicBezTo>
                    <a:pt x="72047" y="2945"/>
                    <a:pt x="58315" y="7607"/>
                    <a:pt x="44688" y="9493"/>
                  </a:cubicBezTo>
                  <a:cubicBezTo>
                    <a:pt x="31166" y="11012"/>
                    <a:pt x="18325" y="15307"/>
                    <a:pt x="5484" y="19655"/>
                  </a:cubicBezTo>
                  <a:cubicBezTo>
                    <a:pt x="3387" y="20388"/>
                    <a:pt x="924" y="19341"/>
                    <a:pt x="138" y="17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2467592" y="7361770"/>
              <a:ext cx="92224" cy="26265"/>
            </a:xfrm>
            <a:custGeom>
              <a:rect b="b" l="l" r="r" t="t"/>
              <a:pathLst>
                <a:path extrusionOk="0" h="26265" w="92224">
                  <a:moveTo>
                    <a:pt x="79689" y="24700"/>
                  </a:moveTo>
                  <a:cubicBezTo>
                    <a:pt x="55999" y="20981"/>
                    <a:pt x="31575" y="18414"/>
                    <a:pt x="7570" y="20038"/>
                  </a:cubicBezTo>
                  <a:cubicBezTo>
                    <a:pt x="5054" y="20248"/>
                    <a:pt x="2119" y="19881"/>
                    <a:pt x="704" y="17576"/>
                  </a:cubicBezTo>
                  <a:cubicBezTo>
                    <a:pt x="-3699" y="7676"/>
                    <a:pt x="13754" y="7466"/>
                    <a:pt x="19729" y="5214"/>
                  </a:cubicBezTo>
                  <a:cubicBezTo>
                    <a:pt x="35715" y="1337"/>
                    <a:pt x="52172" y="-234"/>
                    <a:pt x="68577" y="28"/>
                  </a:cubicBezTo>
                  <a:cubicBezTo>
                    <a:pt x="69835" y="28"/>
                    <a:pt x="71513" y="80"/>
                    <a:pt x="72404" y="1180"/>
                  </a:cubicBezTo>
                  <a:cubicBezTo>
                    <a:pt x="74238" y="3380"/>
                    <a:pt x="69835" y="6262"/>
                    <a:pt x="68997" y="3276"/>
                  </a:cubicBezTo>
                  <a:cubicBezTo>
                    <a:pt x="56837" y="4847"/>
                    <a:pt x="44835" y="7728"/>
                    <a:pt x="32937" y="10662"/>
                  </a:cubicBezTo>
                  <a:cubicBezTo>
                    <a:pt x="48870" y="12914"/>
                    <a:pt x="65013" y="12862"/>
                    <a:pt x="80947" y="14957"/>
                  </a:cubicBezTo>
                  <a:cubicBezTo>
                    <a:pt x="85297" y="14433"/>
                    <a:pt x="91691" y="14590"/>
                    <a:pt x="92215" y="20248"/>
                  </a:cubicBezTo>
                  <a:cubicBezTo>
                    <a:pt x="92530" y="27162"/>
                    <a:pt x="84353" y="27320"/>
                    <a:pt x="79689" y="247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1547758" y="7453604"/>
              <a:ext cx="47820" cy="168616"/>
            </a:xfrm>
            <a:custGeom>
              <a:rect b="b" l="l" r="r" t="t"/>
              <a:pathLst>
                <a:path extrusionOk="0" h="168616" w="47820">
                  <a:moveTo>
                    <a:pt x="3799" y="168538"/>
                  </a:moveTo>
                  <a:cubicBezTo>
                    <a:pt x="1336" y="168067"/>
                    <a:pt x="-394" y="165552"/>
                    <a:pt x="78" y="163090"/>
                  </a:cubicBezTo>
                  <a:cubicBezTo>
                    <a:pt x="4428" y="137894"/>
                    <a:pt x="9722" y="112855"/>
                    <a:pt x="16011" y="88078"/>
                  </a:cubicBezTo>
                  <a:cubicBezTo>
                    <a:pt x="22091" y="64453"/>
                    <a:pt x="28118" y="40828"/>
                    <a:pt x="33359" y="16994"/>
                  </a:cubicBezTo>
                  <a:cubicBezTo>
                    <a:pt x="34565" y="12803"/>
                    <a:pt x="35351" y="6883"/>
                    <a:pt x="40592" y="6045"/>
                  </a:cubicBezTo>
                  <a:cubicBezTo>
                    <a:pt x="40645" y="5574"/>
                    <a:pt x="40697" y="5050"/>
                    <a:pt x="40697" y="4579"/>
                  </a:cubicBezTo>
                  <a:cubicBezTo>
                    <a:pt x="34041" y="3845"/>
                    <a:pt x="46253" y="-6474"/>
                    <a:pt x="43789" y="6517"/>
                  </a:cubicBezTo>
                  <a:cubicBezTo>
                    <a:pt x="54586" y="14322"/>
                    <a:pt x="40540" y="40671"/>
                    <a:pt x="38181" y="51514"/>
                  </a:cubicBezTo>
                  <a:cubicBezTo>
                    <a:pt x="31315" y="77968"/>
                    <a:pt x="23139" y="103897"/>
                    <a:pt x="19732" y="131084"/>
                  </a:cubicBezTo>
                  <a:cubicBezTo>
                    <a:pt x="19575" y="133599"/>
                    <a:pt x="17793" y="136008"/>
                    <a:pt x="15330" y="136637"/>
                  </a:cubicBezTo>
                  <a:cubicBezTo>
                    <a:pt x="13181" y="146223"/>
                    <a:pt x="11556" y="155914"/>
                    <a:pt x="9040" y="165448"/>
                  </a:cubicBezTo>
                  <a:cubicBezTo>
                    <a:pt x="8464" y="167648"/>
                    <a:pt x="6000" y="168957"/>
                    <a:pt x="3799" y="168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2259557" y="8474249"/>
              <a:ext cx="49468" cy="78718"/>
            </a:xfrm>
            <a:custGeom>
              <a:rect b="b" l="l" r="r" t="t"/>
              <a:pathLst>
                <a:path extrusionOk="0" h="78718" w="49468">
                  <a:moveTo>
                    <a:pt x="2025" y="78587"/>
                  </a:moveTo>
                  <a:cubicBezTo>
                    <a:pt x="243" y="77906"/>
                    <a:pt x="610" y="75549"/>
                    <a:pt x="1449" y="74187"/>
                  </a:cubicBezTo>
                  <a:cubicBezTo>
                    <a:pt x="34" y="73558"/>
                    <a:pt x="-438" y="71672"/>
                    <a:pt x="453" y="70468"/>
                  </a:cubicBezTo>
                  <a:cubicBezTo>
                    <a:pt x="11145" y="57319"/>
                    <a:pt x="18640" y="42076"/>
                    <a:pt x="27707" y="27880"/>
                  </a:cubicBezTo>
                  <a:cubicBezTo>
                    <a:pt x="33682" y="18975"/>
                    <a:pt x="39133" y="9284"/>
                    <a:pt x="45684" y="1060"/>
                  </a:cubicBezTo>
                  <a:cubicBezTo>
                    <a:pt x="46366" y="379"/>
                    <a:pt x="47257" y="-197"/>
                    <a:pt x="48253" y="65"/>
                  </a:cubicBezTo>
                  <a:cubicBezTo>
                    <a:pt x="51869" y="1898"/>
                    <a:pt x="46366" y="8027"/>
                    <a:pt x="45317" y="10541"/>
                  </a:cubicBezTo>
                  <a:cubicBezTo>
                    <a:pt x="49144" y="7608"/>
                    <a:pt x="49353" y="12375"/>
                    <a:pt x="47309" y="14680"/>
                  </a:cubicBezTo>
                  <a:cubicBezTo>
                    <a:pt x="47990" y="15256"/>
                    <a:pt x="48043" y="16199"/>
                    <a:pt x="47571" y="16932"/>
                  </a:cubicBezTo>
                  <a:cubicBezTo>
                    <a:pt x="40967" y="26570"/>
                    <a:pt x="34154" y="36104"/>
                    <a:pt x="27393" y="45586"/>
                  </a:cubicBezTo>
                  <a:cubicBezTo>
                    <a:pt x="20002" y="55748"/>
                    <a:pt x="12770" y="66067"/>
                    <a:pt x="5589" y="76387"/>
                  </a:cubicBezTo>
                  <a:cubicBezTo>
                    <a:pt x="4698" y="77435"/>
                    <a:pt x="3702" y="79216"/>
                    <a:pt x="2025" y="785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2361211" y="8304213"/>
              <a:ext cx="71128" cy="23808"/>
            </a:xfrm>
            <a:custGeom>
              <a:rect b="b" l="l" r="r" t="t"/>
              <a:pathLst>
                <a:path extrusionOk="0" h="23808" w="71128">
                  <a:moveTo>
                    <a:pt x="2575" y="22693"/>
                  </a:moveTo>
                  <a:cubicBezTo>
                    <a:pt x="-150" y="20860"/>
                    <a:pt x="-832" y="16774"/>
                    <a:pt x="1107" y="14155"/>
                  </a:cubicBezTo>
                  <a:cubicBezTo>
                    <a:pt x="3361" y="10803"/>
                    <a:pt x="7921" y="11536"/>
                    <a:pt x="11433" y="10960"/>
                  </a:cubicBezTo>
                  <a:cubicBezTo>
                    <a:pt x="15678" y="7555"/>
                    <a:pt x="22701" y="7555"/>
                    <a:pt x="27575" y="5826"/>
                  </a:cubicBezTo>
                  <a:cubicBezTo>
                    <a:pt x="38634" y="3155"/>
                    <a:pt x="49955" y="-722"/>
                    <a:pt x="61434" y="116"/>
                  </a:cubicBezTo>
                  <a:cubicBezTo>
                    <a:pt x="69400" y="4778"/>
                    <a:pt x="44609" y="6769"/>
                    <a:pt x="41674" y="8812"/>
                  </a:cubicBezTo>
                  <a:cubicBezTo>
                    <a:pt x="50742" y="8917"/>
                    <a:pt x="63530" y="8602"/>
                    <a:pt x="70396" y="14731"/>
                  </a:cubicBezTo>
                  <a:cubicBezTo>
                    <a:pt x="72335" y="17612"/>
                    <a:pt x="70186" y="21855"/>
                    <a:pt x="66727" y="21855"/>
                  </a:cubicBezTo>
                  <a:cubicBezTo>
                    <a:pt x="66727" y="21855"/>
                    <a:pt x="66727" y="21855"/>
                    <a:pt x="66727" y="21908"/>
                  </a:cubicBezTo>
                  <a:cubicBezTo>
                    <a:pt x="57660" y="21489"/>
                    <a:pt x="48016" y="20284"/>
                    <a:pt x="39001" y="20598"/>
                  </a:cubicBezTo>
                  <a:cubicBezTo>
                    <a:pt x="28519" y="22274"/>
                    <a:pt x="17565" y="22379"/>
                    <a:pt x="7292" y="23741"/>
                  </a:cubicBezTo>
                  <a:cubicBezTo>
                    <a:pt x="5615" y="23951"/>
                    <a:pt x="3990" y="23689"/>
                    <a:pt x="2575" y="226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2740983" y="8205863"/>
              <a:ext cx="27371" cy="167107"/>
            </a:xfrm>
            <a:custGeom>
              <a:rect b="b" l="l" r="r" t="t"/>
              <a:pathLst>
                <a:path extrusionOk="0" h="167107" w="27371">
                  <a:moveTo>
                    <a:pt x="3366" y="167088"/>
                  </a:moveTo>
                  <a:cubicBezTo>
                    <a:pt x="1322" y="166931"/>
                    <a:pt x="-146" y="165098"/>
                    <a:pt x="12" y="163107"/>
                  </a:cubicBezTo>
                  <a:cubicBezTo>
                    <a:pt x="1689" y="137544"/>
                    <a:pt x="903" y="112138"/>
                    <a:pt x="5724" y="86837"/>
                  </a:cubicBezTo>
                  <a:cubicBezTo>
                    <a:pt x="4938" y="68241"/>
                    <a:pt x="10651" y="49174"/>
                    <a:pt x="14006" y="30840"/>
                  </a:cubicBezTo>
                  <a:cubicBezTo>
                    <a:pt x="15368" y="25287"/>
                    <a:pt x="15054" y="-9600"/>
                    <a:pt x="25956" y="2553"/>
                  </a:cubicBezTo>
                  <a:cubicBezTo>
                    <a:pt x="27633" y="2762"/>
                    <a:pt x="27790" y="4857"/>
                    <a:pt x="26584" y="5800"/>
                  </a:cubicBezTo>
                  <a:cubicBezTo>
                    <a:pt x="21605" y="22930"/>
                    <a:pt x="22706" y="42050"/>
                    <a:pt x="19142" y="59546"/>
                  </a:cubicBezTo>
                  <a:cubicBezTo>
                    <a:pt x="16364" y="77723"/>
                    <a:pt x="13062" y="95585"/>
                    <a:pt x="11385" y="113867"/>
                  </a:cubicBezTo>
                  <a:cubicBezTo>
                    <a:pt x="10546" y="122720"/>
                    <a:pt x="9446" y="132096"/>
                    <a:pt x="9079" y="140844"/>
                  </a:cubicBezTo>
                  <a:cubicBezTo>
                    <a:pt x="9079" y="148545"/>
                    <a:pt x="8397" y="156193"/>
                    <a:pt x="7297" y="163788"/>
                  </a:cubicBezTo>
                  <a:cubicBezTo>
                    <a:pt x="7087" y="165726"/>
                    <a:pt x="5358" y="167298"/>
                    <a:pt x="3366" y="167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6"/>
          <p:cNvSpPr/>
          <p:nvPr/>
        </p:nvSpPr>
        <p:spPr>
          <a:xfrm>
            <a:off x="0" y="0"/>
            <a:ext cx="9144000" cy="17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6"/>
          <p:cNvSpPr txBox="1"/>
          <p:nvPr/>
        </p:nvSpPr>
        <p:spPr>
          <a:xfrm>
            <a:off x="2333476" y="609788"/>
            <a:ext cx="447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rPr>
              <a:t>Get to Know Me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628" name="Google Shape;628;p16"/>
          <p:cNvGrpSpPr/>
          <p:nvPr/>
        </p:nvGrpSpPr>
        <p:grpSpPr>
          <a:xfrm>
            <a:off x="1452903" y="2571750"/>
            <a:ext cx="2356650" cy="1720142"/>
            <a:chOff x="0" y="0"/>
            <a:chExt cx="6284400" cy="4587046"/>
          </a:xfrm>
        </p:grpSpPr>
        <p:sp>
          <p:nvSpPr>
            <p:cNvPr id="629" name="Google Shape;629;p16"/>
            <p:cNvSpPr txBox="1"/>
            <p:nvPr/>
          </p:nvSpPr>
          <p:spPr>
            <a:xfrm>
              <a:off x="0" y="2189919"/>
              <a:ext cx="6284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30" name="Google Shape;630;p16"/>
            <p:cNvSpPr txBox="1"/>
            <p:nvPr/>
          </p:nvSpPr>
          <p:spPr>
            <a:xfrm>
              <a:off x="0" y="3263446"/>
              <a:ext cx="6284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a personal detail you want to share.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565569" y="0"/>
              <a:ext cx="1152012" cy="1405265"/>
            </a:xfrm>
            <a:custGeom>
              <a:rect b="b" l="l" r="r" t="t"/>
              <a:pathLst>
                <a:path extrusionOk="0" h="1405265" w="1152012">
                  <a:moveTo>
                    <a:pt x="1152013" y="1117361"/>
                  </a:moveTo>
                  <a:lnTo>
                    <a:pt x="1152013" y="1180477"/>
                  </a:lnTo>
                  <a:cubicBezTo>
                    <a:pt x="1152013" y="1206269"/>
                    <a:pt x="1134152" y="1227223"/>
                    <a:pt x="1112185" y="1227223"/>
                  </a:cubicBezTo>
                  <a:lnTo>
                    <a:pt x="807208" y="1227223"/>
                  </a:lnTo>
                  <a:cubicBezTo>
                    <a:pt x="799135" y="1246012"/>
                    <a:pt x="790585" y="1264829"/>
                    <a:pt x="781528" y="1283674"/>
                  </a:cubicBezTo>
                  <a:cubicBezTo>
                    <a:pt x="778575" y="1289805"/>
                    <a:pt x="774356" y="1295262"/>
                    <a:pt x="769012" y="1299903"/>
                  </a:cubicBezTo>
                  <a:cubicBezTo>
                    <a:pt x="759364" y="1308284"/>
                    <a:pt x="746876" y="1313122"/>
                    <a:pt x="733572" y="1313854"/>
                  </a:cubicBezTo>
                  <a:lnTo>
                    <a:pt x="733572" y="1376464"/>
                  </a:lnTo>
                  <a:cubicBezTo>
                    <a:pt x="733572" y="1392355"/>
                    <a:pt x="720634" y="1405265"/>
                    <a:pt x="704770" y="1405265"/>
                  </a:cubicBezTo>
                  <a:lnTo>
                    <a:pt x="447242" y="1405265"/>
                  </a:lnTo>
                  <a:cubicBezTo>
                    <a:pt x="431379" y="1405265"/>
                    <a:pt x="418441" y="1392355"/>
                    <a:pt x="418441" y="1376464"/>
                  </a:cubicBezTo>
                  <a:lnTo>
                    <a:pt x="418441" y="1313882"/>
                  </a:lnTo>
                  <a:cubicBezTo>
                    <a:pt x="397486" y="1312728"/>
                    <a:pt x="378895" y="1301140"/>
                    <a:pt x="370457" y="1283674"/>
                  </a:cubicBezTo>
                  <a:cubicBezTo>
                    <a:pt x="361400" y="1264829"/>
                    <a:pt x="352877" y="1246012"/>
                    <a:pt x="344777" y="1227223"/>
                  </a:cubicBezTo>
                  <a:lnTo>
                    <a:pt x="39827" y="1227223"/>
                  </a:lnTo>
                  <a:cubicBezTo>
                    <a:pt x="17860" y="1227223"/>
                    <a:pt x="0" y="1206269"/>
                    <a:pt x="0" y="1180477"/>
                  </a:cubicBezTo>
                  <a:lnTo>
                    <a:pt x="0" y="1117361"/>
                  </a:lnTo>
                  <a:cubicBezTo>
                    <a:pt x="0" y="1101891"/>
                    <a:pt x="4332" y="1086731"/>
                    <a:pt x="12179" y="1074664"/>
                  </a:cubicBezTo>
                  <a:lnTo>
                    <a:pt x="249737" y="708033"/>
                  </a:lnTo>
                  <a:cubicBezTo>
                    <a:pt x="255362" y="634679"/>
                    <a:pt x="269313" y="559665"/>
                    <a:pt x="291392" y="484173"/>
                  </a:cubicBezTo>
                  <a:cubicBezTo>
                    <a:pt x="314878" y="403927"/>
                    <a:pt x="347590" y="322894"/>
                    <a:pt x="388626" y="243324"/>
                  </a:cubicBezTo>
                  <a:cubicBezTo>
                    <a:pt x="458324" y="108260"/>
                    <a:pt x="528247" y="23655"/>
                    <a:pt x="531172" y="20139"/>
                  </a:cubicBezTo>
                  <a:cubicBezTo>
                    <a:pt x="541720" y="7510"/>
                    <a:pt x="558455" y="0"/>
                    <a:pt x="576006" y="0"/>
                  </a:cubicBezTo>
                  <a:cubicBezTo>
                    <a:pt x="593557" y="0"/>
                    <a:pt x="610321" y="7510"/>
                    <a:pt x="620812" y="20139"/>
                  </a:cubicBezTo>
                  <a:cubicBezTo>
                    <a:pt x="623681" y="23570"/>
                    <a:pt x="692901" y="106741"/>
                    <a:pt x="763386" y="243324"/>
                  </a:cubicBezTo>
                  <a:cubicBezTo>
                    <a:pt x="804423" y="322922"/>
                    <a:pt x="837135" y="403955"/>
                    <a:pt x="860620" y="484201"/>
                  </a:cubicBezTo>
                  <a:cubicBezTo>
                    <a:pt x="882700" y="559665"/>
                    <a:pt x="896651" y="634679"/>
                    <a:pt x="902276" y="708033"/>
                  </a:cubicBezTo>
                  <a:lnTo>
                    <a:pt x="1139862" y="1074664"/>
                  </a:lnTo>
                  <a:cubicBezTo>
                    <a:pt x="1147681" y="1086731"/>
                    <a:pt x="1152013" y="1101891"/>
                    <a:pt x="1152013" y="11173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565569" y="0"/>
              <a:ext cx="1152012" cy="1405265"/>
            </a:xfrm>
            <a:custGeom>
              <a:rect b="b" l="l" r="r" t="t"/>
              <a:pathLst>
                <a:path extrusionOk="0" h="1405265" w="1152012">
                  <a:moveTo>
                    <a:pt x="1139862" y="1074664"/>
                  </a:moveTo>
                  <a:lnTo>
                    <a:pt x="902276" y="708033"/>
                  </a:lnTo>
                  <a:cubicBezTo>
                    <a:pt x="896651" y="634679"/>
                    <a:pt x="882700" y="559665"/>
                    <a:pt x="860620" y="484201"/>
                  </a:cubicBezTo>
                  <a:cubicBezTo>
                    <a:pt x="837135" y="403955"/>
                    <a:pt x="804423" y="322922"/>
                    <a:pt x="763386" y="243324"/>
                  </a:cubicBezTo>
                  <a:cubicBezTo>
                    <a:pt x="692901" y="106741"/>
                    <a:pt x="623681" y="23570"/>
                    <a:pt x="620812" y="20139"/>
                  </a:cubicBezTo>
                  <a:cubicBezTo>
                    <a:pt x="610321" y="7510"/>
                    <a:pt x="593557" y="0"/>
                    <a:pt x="576006" y="0"/>
                  </a:cubicBezTo>
                  <a:cubicBezTo>
                    <a:pt x="558455" y="0"/>
                    <a:pt x="541720" y="7510"/>
                    <a:pt x="531172" y="20139"/>
                  </a:cubicBezTo>
                  <a:cubicBezTo>
                    <a:pt x="528247" y="23655"/>
                    <a:pt x="458324" y="108260"/>
                    <a:pt x="388626" y="243324"/>
                  </a:cubicBezTo>
                  <a:cubicBezTo>
                    <a:pt x="347590" y="322894"/>
                    <a:pt x="314878" y="403927"/>
                    <a:pt x="291392" y="484173"/>
                  </a:cubicBezTo>
                  <a:cubicBezTo>
                    <a:pt x="269313" y="559665"/>
                    <a:pt x="255362" y="634679"/>
                    <a:pt x="249737" y="708033"/>
                  </a:cubicBezTo>
                  <a:lnTo>
                    <a:pt x="12179" y="1074664"/>
                  </a:lnTo>
                  <a:cubicBezTo>
                    <a:pt x="4332" y="1086731"/>
                    <a:pt x="0" y="1101891"/>
                    <a:pt x="0" y="1117361"/>
                  </a:cubicBezTo>
                  <a:lnTo>
                    <a:pt x="0" y="1180477"/>
                  </a:lnTo>
                  <a:cubicBezTo>
                    <a:pt x="0" y="1206269"/>
                    <a:pt x="17860" y="1227223"/>
                    <a:pt x="39827" y="1227223"/>
                  </a:cubicBezTo>
                  <a:lnTo>
                    <a:pt x="344777" y="1227223"/>
                  </a:lnTo>
                  <a:cubicBezTo>
                    <a:pt x="352877" y="1246012"/>
                    <a:pt x="361400" y="1264829"/>
                    <a:pt x="370457" y="1283674"/>
                  </a:cubicBezTo>
                  <a:cubicBezTo>
                    <a:pt x="378895" y="1301140"/>
                    <a:pt x="397486" y="1312728"/>
                    <a:pt x="418441" y="1313882"/>
                  </a:cubicBezTo>
                  <a:lnTo>
                    <a:pt x="418441" y="1376464"/>
                  </a:lnTo>
                  <a:cubicBezTo>
                    <a:pt x="418441" y="1392355"/>
                    <a:pt x="431379" y="1405265"/>
                    <a:pt x="447242" y="1405265"/>
                  </a:cubicBezTo>
                  <a:lnTo>
                    <a:pt x="704770" y="1405265"/>
                  </a:lnTo>
                  <a:cubicBezTo>
                    <a:pt x="720634" y="1405265"/>
                    <a:pt x="733572" y="1392355"/>
                    <a:pt x="733572" y="1376464"/>
                  </a:cubicBezTo>
                  <a:lnTo>
                    <a:pt x="733572" y="1313854"/>
                  </a:lnTo>
                  <a:cubicBezTo>
                    <a:pt x="746876" y="1313122"/>
                    <a:pt x="759364" y="1308284"/>
                    <a:pt x="769012" y="1299903"/>
                  </a:cubicBezTo>
                  <a:cubicBezTo>
                    <a:pt x="774356" y="1295262"/>
                    <a:pt x="778575" y="1289805"/>
                    <a:pt x="781528" y="1283674"/>
                  </a:cubicBezTo>
                  <a:cubicBezTo>
                    <a:pt x="790585" y="1264829"/>
                    <a:pt x="799135" y="1246012"/>
                    <a:pt x="807208" y="1227223"/>
                  </a:cubicBezTo>
                  <a:lnTo>
                    <a:pt x="1112185" y="1227223"/>
                  </a:lnTo>
                  <a:cubicBezTo>
                    <a:pt x="1134152" y="1227223"/>
                    <a:pt x="1152013" y="1206269"/>
                    <a:pt x="1152013" y="1180477"/>
                  </a:cubicBezTo>
                  <a:lnTo>
                    <a:pt x="1152013" y="1117361"/>
                  </a:lnTo>
                  <a:cubicBezTo>
                    <a:pt x="1152013" y="1101891"/>
                    <a:pt x="1147681" y="1086731"/>
                    <a:pt x="1139862" y="1074664"/>
                  </a:cubicBezTo>
                  <a:close/>
                  <a:moveTo>
                    <a:pt x="904976" y="763893"/>
                  </a:moveTo>
                  <a:lnTo>
                    <a:pt x="1116264" y="1089965"/>
                  </a:lnTo>
                  <a:cubicBezTo>
                    <a:pt x="1118823" y="1093903"/>
                    <a:pt x="1120764" y="1098459"/>
                    <a:pt x="1122058" y="1103297"/>
                  </a:cubicBezTo>
                  <a:lnTo>
                    <a:pt x="853420" y="1103297"/>
                  </a:lnTo>
                  <a:cubicBezTo>
                    <a:pt x="887763" y="994363"/>
                    <a:pt x="905145" y="886750"/>
                    <a:pt x="905145" y="781725"/>
                  </a:cubicBezTo>
                  <a:cubicBezTo>
                    <a:pt x="905145" y="775790"/>
                    <a:pt x="905089" y="769855"/>
                    <a:pt x="904976" y="763893"/>
                  </a:cubicBezTo>
                  <a:close/>
                  <a:moveTo>
                    <a:pt x="35777" y="1089965"/>
                  </a:moveTo>
                  <a:lnTo>
                    <a:pt x="247037" y="763893"/>
                  </a:lnTo>
                  <a:cubicBezTo>
                    <a:pt x="246924" y="769855"/>
                    <a:pt x="246868" y="775790"/>
                    <a:pt x="246868" y="781725"/>
                  </a:cubicBezTo>
                  <a:cubicBezTo>
                    <a:pt x="246868" y="886750"/>
                    <a:pt x="264222" y="994363"/>
                    <a:pt x="298593" y="1103297"/>
                  </a:cubicBezTo>
                  <a:lnTo>
                    <a:pt x="29955" y="1103297"/>
                  </a:lnTo>
                  <a:cubicBezTo>
                    <a:pt x="31249" y="1098459"/>
                    <a:pt x="33218" y="1093903"/>
                    <a:pt x="35777" y="1089965"/>
                  </a:cubicBezTo>
                  <a:close/>
                  <a:moveTo>
                    <a:pt x="39827" y="1199097"/>
                  </a:moveTo>
                  <a:cubicBezTo>
                    <a:pt x="34286" y="1199097"/>
                    <a:pt x="28127" y="1191446"/>
                    <a:pt x="28127" y="1180477"/>
                  </a:cubicBezTo>
                  <a:lnTo>
                    <a:pt x="28127" y="1131424"/>
                  </a:lnTo>
                  <a:lnTo>
                    <a:pt x="307847" y="1131424"/>
                  </a:lnTo>
                  <a:cubicBezTo>
                    <a:pt x="315525" y="1153953"/>
                    <a:pt x="323935" y="1176511"/>
                    <a:pt x="333048" y="1199097"/>
                  </a:cubicBezTo>
                  <a:lnTo>
                    <a:pt x="39827" y="1199097"/>
                  </a:lnTo>
                  <a:close/>
                  <a:moveTo>
                    <a:pt x="705445" y="1376464"/>
                  </a:moveTo>
                  <a:cubicBezTo>
                    <a:pt x="705445" y="1376829"/>
                    <a:pt x="705136" y="1377139"/>
                    <a:pt x="704770" y="1377139"/>
                  </a:cubicBezTo>
                  <a:lnTo>
                    <a:pt x="447242" y="1377139"/>
                  </a:lnTo>
                  <a:cubicBezTo>
                    <a:pt x="446877" y="1377139"/>
                    <a:pt x="446567" y="1376829"/>
                    <a:pt x="446567" y="1376464"/>
                  </a:cubicBezTo>
                  <a:lnTo>
                    <a:pt x="446567" y="1313994"/>
                  </a:lnTo>
                  <a:lnTo>
                    <a:pt x="705445" y="1313994"/>
                  </a:lnTo>
                  <a:lnTo>
                    <a:pt x="705445" y="1376464"/>
                  </a:lnTo>
                  <a:close/>
                  <a:moveTo>
                    <a:pt x="756186" y="1271467"/>
                  </a:moveTo>
                  <a:cubicBezTo>
                    <a:pt x="754892" y="1274139"/>
                    <a:pt x="753036" y="1276558"/>
                    <a:pt x="750589" y="1278639"/>
                  </a:cubicBezTo>
                  <a:cubicBezTo>
                    <a:pt x="745301" y="1283224"/>
                    <a:pt x="737847" y="1285868"/>
                    <a:pt x="730141" y="1285868"/>
                  </a:cubicBezTo>
                  <a:lnTo>
                    <a:pt x="719509" y="1285868"/>
                  </a:lnTo>
                  <a:lnTo>
                    <a:pt x="432504" y="1285868"/>
                  </a:lnTo>
                  <a:lnTo>
                    <a:pt x="421872" y="1285868"/>
                  </a:lnTo>
                  <a:cubicBezTo>
                    <a:pt x="410425" y="1285868"/>
                    <a:pt x="399961" y="1280073"/>
                    <a:pt x="395799" y="1271467"/>
                  </a:cubicBezTo>
                  <a:cubicBezTo>
                    <a:pt x="385561" y="1250203"/>
                    <a:pt x="375997" y="1228939"/>
                    <a:pt x="367053" y="1207732"/>
                  </a:cubicBezTo>
                  <a:cubicBezTo>
                    <a:pt x="367025" y="1207703"/>
                    <a:pt x="367025" y="1207675"/>
                    <a:pt x="366997" y="1207647"/>
                  </a:cubicBezTo>
                  <a:cubicBezTo>
                    <a:pt x="305934" y="1062851"/>
                    <a:pt x="274995" y="919855"/>
                    <a:pt x="274995" y="781725"/>
                  </a:cubicBezTo>
                  <a:cubicBezTo>
                    <a:pt x="274995" y="687922"/>
                    <a:pt x="289592" y="590492"/>
                    <a:pt x="318394" y="492076"/>
                  </a:cubicBezTo>
                  <a:cubicBezTo>
                    <a:pt x="341374" y="413547"/>
                    <a:pt x="373410" y="334201"/>
                    <a:pt x="413631" y="256206"/>
                  </a:cubicBezTo>
                  <a:cubicBezTo>
                    <a:pt x="481923" y="123842"/>
                    <a:pt x="549933" y="41571"/>
                    <a:pt x="552774" y="38140"/>
                  </a:cubicBezTo>
                  <a:cubicBezTo>
                    <a:pt x="558033" y="31868"/>
                    <a:pt x="566696" y="28127"/>
                    <a:pt x="576006" y="28127"/>
                  </a:cubicBezTo>
                  <a:cubicBezTo>
                    <a:pt x="585316" y="28127"/>
                    <a:pt x="593979" y="31868"/>
                    <a:pt x="599211" y="38168"/>
                  </a:cubicBezTo>
                  <a:cubicBezTo>
                    <a:pt x="599914" y="38984"/>
                    <a:pt x="669331" y="122379"/>
                    <a:pt x="738382" y="256206"/>
                  </a:cubicBezTo>
                  <a:cubicBezTo>
                    <a:pt x="778603" y="334201"/>
                    <a:pt x="810639" y="413575"/>
                    <a:pt x="833619" y="492076"/>
                  </a:cubicBezTo>
                  <a:cubicBezTo>
                    <a:pt x="862420" y="590492"/>
                    <a:pt x="877018" y="687922"/>
                    <a:pt x="877018" y="781725"/>
                  </a:cubicBezTo>
                  <a:cubicBezTo>
                    <a:pt x="877018" y="940134"/>
                    <a:pt x="836347" y="1104900"/>
                    <a:pt x="756186" y="1271467"/>
                  </a:cubicBezTo>
                  <a:close/>
                  <a:moveTo>
                    <a:pt x="1123886" y="1180477"/>
                  </a:moveTo>
                  <a:cubicBezTo>
                    <a:pt x="1123886" y="1191446"/>
                    <a:pt x="1117726" y="1199097"/>
                    <a:pt x="1112185" y="1199097"/>
                  </a:cubicBezTo>
                  <a:lnTo>
                    <a:pt x="818937" y="1199097"/>
                  </a:lnTo>
                  <a:cubicBezTo>
                    <a:pt x="828078" y="1176511"/>
                    <a:pt x="836488" y="1153953"/>
                    <a:pt x="844166" y="1131424"/>
                  </a:cubicBezTo>
                  <a:lnTo>
                    <a:pt x="1123886" y="1131424"/>
                  </a:lnTo>
                  <a:lnTo>
                    <a:pt x="1123886" y="1180477"/>
                  </a:lnTo>
                  <a:close/>
                  <a:moveTo>
                    <a:pt x="576006" y="402437"/>
                  </a:moveTo>
                  <a:cubicBezTo>
                    <a:pt x="469181" y="402437"/>
                    <a:pt x="382242" y="489348"/>
                    <a:pt x="382242" y="596173"/>
                  </a:cubicBezTo>
                  <a:cubicBezTo>
                    <a:pt x="382242" y="703026"/>
                    <a:pt x="469181" y="789938"/>
                    <a:pt x="576006" y="789938"/>
                  </a:cubicBezTo>
                  <a:cubicBezTo>
                    <a:pt x="682832" y="789938"/>
                    <a:pt x="769771" y="703026"/>
                    <a:pt x="769771" y="596173"/>
                  </a:cubicBezTo>
                  <a:cubicBezTo>
                    <a:pt x="769771" y="489348"/>
                    <a:pt x="682832" y="402437"/>
                    <a:pt x="576006" y="402437"/>
                  </a:cubicBezTo>
                  <a:close/>
                  <a:moveTo>
                    <a:pt x="576006" y="761811"/>
                  </a:moveTo>
                  <a:cubicBezTo>
                    <a:pt x="484679" y="761811"/>
                    <a:pt x="410368" y="687500"/>
                    <a:pt x="410368" y="596173"/>
                  </a:cubicBezTo>
                  <a:cubicBezTo>
                    <a:pt x="410368" y="504846"/>
                    <a:pt x="484679" y="430563"/>
                    <a:pt x="576006" y="430563"/>
                  </a:cubicBezTo>
                  <a:cubicBezTo>
                    <a:pt x="667334" y="430563"/>
                    <a:pt x="741644" y="504846"/>
                    <a:pt x="741644" y="596173"/>
                  </a:cubicBezTo>
                  <a:cubicBezTo>
                    <a:pt x="741644" y="687500"/>
                    <a:pt x="667334" y="761811"/>
                    <a:pt x="576006" y="761811"/>
                  </a:cubicBezTo>
                  <a:close/>
                  <a:moveTo>
                    <a:pt x="576006" y="847119"/>
                  </a:moveTo>
                  <a:cubicBezTo>
                    <a:pt x="506421" y="847119"/>
                    <a:pt x="449802" y="903710"/>
                    <a:pt x="449802" y="973296"/>
                  </a:cubicBezTo>
                  <a:cubicBezTo>
                    <a:pt x="449802" y="1042881"/>
                    <a:pt x="506421" y="1099500"/>
                    <a:pt x="576006" y="1099500"/>
                  </a:cubicBezTo>
                  <a:cubicBezTo>
                    <a:pt x="645592" y="1099500"/>
                    <a:pt x="702211" y="1042881"/>
                    <a:pt x="702211" y="973296"/>
                  </a:cubicBezTo>
                  <a:cubicBezTo>
                    <a:pt x="702211" y="903710"/>
                    <a:pt x="645592" y="847119"/>
                    <a:pt x="576006" y="847119"/>
                  </a:cubicBezTo>
                  <a:close/>
                  <a:moveTo>
                    <a:pt x="576006" y="1071373"/>
                  </a:moveTo>
                  <a:cubicBezTo>
                    <a:pt x="521919" y="1071373"/>
                    <a:pt x="477929" y="1027383"/>
                    <a:pt x="477929" y="973296"/>
                  </a:cubicBezTo>
                  <a:cubicBezTo>
                    <a:pt x="477929" y="919236"/>
                    <a:pt x="521919" y="875246"/>
                    <a:pt x="576006" y="875246"/>
                  </a:cubicBezTo>
                  <a:cubicBezTo>
                    <a:pt x="630094" y="875246"/>
                    <a:pt x="674084" y="919236"/>
                    <a:pt x="674084" y="973296"/>
                  </a:cubicBezTo>
                  <a:cubicBezTo>
                    <a:pt x="674084" y="1027383"/>
                    <a:pt x="630094" y="1071373"/>
                    <a:pt x="576006" y="1071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593696" y="28127"/>
              <a:ext cx="1095759" cy="1349011"/>
            </a:xfrm>
            <a:custGeom>
              <a:rect b="b" l="l" r="r" t="t"/>
              <a:pathLst>
                <a:path extrusionOk="0" h="1349011" w="1095759">
                  <a:moveTo>
                    <a:pt x="1095759" y="1103297"/>
                  </a:moveTo>
                  <a:lnTo>
                    <a:pt x="1095759" y="1152350"/>
                  </a:lnTo>
                  <a:cubicBezTo>
                    <a:pt x="1095759" y="1163320"/>
                    <a:pt x="1089600" y="1170970"/>
                    <a:pt x="1084059" y="1170970"/>
                  </a:cubicBezTo>
                  <a:lnTo>
                    <a:pt x="790810" y="1170970"/>
                  </a:lnTo>
                  <a:cubicBezTo>
                    <a:pt x="799951" y="1148384"/>
                    <a:pt x="808361" y="1125827"/>
                    <a:pt x="816039" y="1103297"/>
                  </a:cubicBezTo>
                  <a:lnTo>
                    <a:pt x="1095759" y="1103297"/>
                  </a:lnTo>
                  <a:close/>
                  <a:moveTo>
                    <a:pt x="825293" y="1075171"/>
                  </a:moveTo>
                  <a:lnTo>
                    <a:pt x="1093931" y="1075171"/>
                  </a:lnTo>
                  <a:cubicBezTo>
                    <a:pt x="1092637" y="1070333"/>
                    <a:pt x="1090697" y="1065776"/>
                    <a:pt x="1088137" y="1061838"/>
                  </a:cubicBezTo>
                  <a:lnTo>
                    <a:pt x="876849" y="735766"/>
                  </a:lnTo>
                  <a:cubicBezTo>
                    <a:pt x="876962" y="741729"/>
                    <a:pt x="877018" y="747663"/>
                    <a:pt x="877018" y="753598"/>
                  </a:cubicBezTo>
                  <a:cubicBezTo>
                    <a:pt x="877018" y="858623"/>
                    <a:pt x="859636" y="966236"/>
                    <a:pt x="825293" y="1075171"/>
                  </a:cubicBezTo>
                  <a:close/>
                  <a:moveTo>
                    <a:pt x="848891" y="753598"/>
                  </a:moveTo>
                  <a:cubicBezTo>
                    <a:pt x="848891" y="912008"/>
                    <a:pt x="808220" y="1076774"/>
                    <a:pt x="728059" y="1243340"/>
                  </a:cubicBezTo>
                  <a:cubicBezTo>
                    <a:pt x="726765" y="1246012"/>
                    <a:pt x="724909" y="1248431"/>
                    <a:pt x="722462" y="1250512"/>
                  </a:cubicBezTo>
                  <a:cubicBezTo>
                    <a:pt x="717174" y="1255097"/>
                    <a:pt x="709721" y="1257741"/>
                    <a:pt x="702014" y="1257741"/>
                  </a:cubicBezTo>
                  <a:lnTo>
                    <a:pt x="691382" y="1257741"/>
                  </a:lnTo>
                  <a:lnTo>
                    <a:pt x="404377" y="1257741"/>
                  </a:lnTo>
                  <a:lnTo>
                    <a:pt x="393745" y="1257741"/>
                  </a:lnTo>
                  <a:cubicBezTo>
                    <a:pt x="382298" y="1257741"/>
                    <a:pt x="371835" y="1251947"/>
                    <a:pt x="367672" y="1243340"/>
                  </a:cubicBezTo>
                  <a:cubicBezTo>
                    <a:pt x="357434" y="1222076"/>
                    <a:pt x="347871" y="1200812"/>
                    <a:pt x="338927" y="1179605"/>
                  </a:cubicBezTo>
                  <a:cubicBezTo>
                    <a:pt x="338898" y="1179577"/>
                    <a:pt x="338898" y="1179549"/>
                    <a:pt x="338870" y="1179520"/>
                  </a:cubicBezTo>
                  <a:cubicBezTo>
                    <a:pt x="277807" y="1034724"/>
                    <a:pt x="246868" y="891728"/>
                    <a:pt x="246868" y="753598"/>
                  </a:cubicBezTo>
                  <a:cubicBezTo>
                    <a:pt x="246868" y="659796"/>
                    <a:pt x="261466" y="562365"/>
                    <a:pt x="290267" y="463950"/>
                  </a:cubicBezTo>
                  <a:cubicBezTo>
                    <a:pt x="313247" y="385420"/>
                    <a:pt x="345283" y="306075"/>
                    <a:pt x="385504" y="228079"/>
                  </a:cubicBezTo>
                  <a:cubicBezTo>
                    <a:pt x="453796" y="95715"/>
                    <a:pt x="521806" y="13445"/>
                    <a:pt x="524647" y="10013"/>
                  </a:cubicBezTo>
                  <a:cubicBezTo>
                    <a:pt x="529907" y="3741"/>
                    <a:pt x="538570" y="0"/>
                    <a:pt x="547880" y="0"/>
                  </a:cubicBezTo>
                  <a:cubicBezTo>
                    <a:pt x="557190" y="0"/>
                    <a:pt x="565853" y="3741"/>
                    <a:pt x="571084" y="10041"/>
                  </a:cubicBezTo>
                  <a:cubicBezTo>
                    <a:pt x="571787" y="10857"/>
                    <a:pt x="641204" y="94253"/>
                    <a:pt x="710255" y="228079"/>
                  </a:cubicBezTo>
                  <a:cubicBezTo>
                    <a:pt x="750476" y="306075"/>
                    <a:pt x="782512" y="385448"/>
                    <a:pt x="805492" y="463950"/>
                  </a:cubicBezTo>
                  <a:cubicBezTo>
                    <a:pt x="834294" y="562365"/>
                    <a:pt x="848891" y="659796"/>
                    <a:pt x="848891" y="753598"/>
                  </a:cubicBezTo>
                  <a:close/>
                  <a:moveTo>
                    <a:pt x="674084" y="945169"/>
                  </a:moveTo>
                  <a:cubicBezTo>
                    <a:pt x="674084" y="875584"/>
                    <a:pt x="617465" y="818993"/>
                    <a:pt x="547880" y="818993"/>
                  </a:cubicBezTo>
                  <a:cubicBezTo>
                    <a:pt x="478294" y="818993"/>
                    <a:pt x="421675" y="875584"/>
                    <a:pt x="421675" y="945169"/>
                  </a:cubicBezTo>
                  <a:cubicBezTo>
                    <a:pt x="421675" y="1014754"/>
                    <a:pt x="478294" y="1071373"/>
                    <a:pt x="547880" y="1071373"/>
                  </a:cubicBezTo>
                  <a:cubicBezTo>
                    <a:pt x="617465" y="1071373"/>
                    <a:pt x="674084" y="1014754"/>
                    <a:pt x="674084" y="945169"/>
                  </a:cubicBezTo>
                  <a:close/>
                  <a:moveTo>
                    <a:pt x="741644" y="568046"/>
                  </a:moveTo>
                  <a:cubicBezTo>
                    <a:pt x="741644" y="461221"/>
                    <a:pt x="654705" y="374310"/>
                    <a:pt x="547880" y="374310"/>
                  </a:cubicBezTo>
                  <a:cubicBezTo>
                    <a:pt x="441055" y="374310"/>
                    <a:pt x="354115" y="461221"/>
                    <a:pt x="354115" y="568046"/>
                  </a:cubicBezTo>
                  <a:cubicBezTo>
                    <a:pt x="354115" y="674900"/>
                    <a:pt x="441055" y="761811"/>
                    <a:pt x="547880" y="761811"/>
                  </a:cubicBezTo>
                  <a:cubicBezTo>
                    <a:pt x="654705" y="761811"/>
                    <a:pt x="741644" y="674900"/>
                    <a:pt x="741644" y="568046"/>
                  </a:cubicBezTo>
                  <a:close/>
                  <a:moveTo>
                    <a:pt x="418441" y="1348337"/>
                  </a:moveTo>
                  <a:cubicBezTo>
                    <a:pt x="418441" y="1348703"/>
                    <a:pt x="418750" y="1349012"/>
                    <a:pt x="419116" y="1349012"/>
                  </a:cubicBezTo>
                  <a:lnTo>
                    <a:pt x="676644" y="1349012"/>
                  </a:lnTo>
                  <a:cubicBezTo>
                    <a:pt x="677009" y="1349012"/>
                    <a:pt x="677319" y="1348703"/>
                    <a:pt x="677319" y="1348337"/>
                  </a:cubicBezTo>
                  <a:lnTo>
                    <a:pt x="677319" y="1285868"/>
                  </a:lnTo>
                  <a:lnTo>
                    <a:pt x="418441" y="1285868"/>
                  </a:lnTo>
                  <a:lnTo>
                    <a:pt x="418441" y="1348337"/>
                  </a:lnTo>
                  <a:close/>
                  <a:moveTo>
                    <a:pt x="547880" y="402437"/>
                  </a:moveTo>
                  <a:cubicBezTo>
                    <a:pt x="456552" y="402437"/>
                    <a:pt x="382242" y="476719"/>
                    <a:pt x="382242" y="568046"/>
                  </a:cubicBezTo>
                  <a:cubicBezTo>
                    <a:pt x="382242" y="659374"/>
                    <a:pt x="456552" y="733684"/>
                    <a:pt x="547880" y="733684"/>
                  </a:cubicBezTo>
                  <a:cubicBezTo>
                    <a:pt x="639207" y="733684"/>
                    <a:pt x="713518" y="659374"/>
                    <a:pt x="713518" y="568046"/>
                  </a:cubicBezTo>
                  <a:cubicBezTo>
                    <a:pt x="713518" y="476719"/>
                    <a:pt x="639207" y="402437"/>
                    <a:pt x="547880" y="402437"/>
                  </a:cubicBezTo>
                  <a:close/>
                  <a:moveTo>
                    <a:pt x="547880" y="847119"/>
                  </a:moveTo>
                  <a:cubicBezTo>
                    <a:pt x="493792" y="847119"/>
                    <a:pt x="449802" y="891110"/>
                    <a:pt x="449802" y="945169"/>
                  </a:cubicBezTo>
                  <a:cubicBezTo>
                    <a:pt x="449802" y="999257"/>
                    <a:pt x="493792" y="1043247"/>
                    <a:pt x="547880" y="1043247"/>
                  </a:cubicBezTo>
                  <a:cubicBezTo>
                    <a:pt x="601967" y="1043247"/>
                    <a:pt x="645957" y="999257"/>
                    <a:pt x="645957" y="945169"/>
                  </a:cubicBezTo>
                  <a:cubicBezTo>
                    <a:pt x="645957" y="891110"/>
                    <a:pt x="601967" y="847119"/>
                    <a:pt x="547880" y="847119"/>
                  </a:cubicBezTo>
                  <a:close/>
                  <a:moveTo>
                    <a:pt x="0" y="1103297"/>
                  </a:moveTo>
                  <a:lnTo>
                    <a:pt x="0" y="1152350"/>
                  </a:lnTo>
                  <a:cubicBezTo>
                    <a:pt x="0" y="1163320"/>
                    <a:pt x="6160" y="1170970"/>
                    <a:pt x="11701" y="1170970"/>
                  </a:cubicBezTo>
                  <a:lnTo>
                    <a:pt x="304921" y="1170970"/>
                  </a:lnTo>
                  <a:cubicBezTo>
                    <a:pt x="295808" y="1148384"/>
                    <a:pt x="287398" y="1125827"/>
                    <a:pt x="279720" y="1103297"/>
                  </a:cubicBezTo>
                  <a:lnTo>
                    <a:pt x="0" y="1103297"/>
                  </a:lnTo>
                  <a:close/>
                  <a:moveTo>
                    <a:pt x="218741" y="753598"/>
                  </a:moveTo>
                  <a:cubicBezTo>
                    <a:pt x="218741" y="747663"/>
                    <a:pt x="218797" y="741729"/>
                    <a:pt x="218910" y="735766"/>
                  </a:cubicBezTo>
                  <a:lnTo>
                    <a:pt x="7650" y="1061838"/>
                  </a:lnTo>
                  <a:cubicBezTo>
                    <a:pt x="5091" y="1065776"/>
                    <a:pt x="3122" y="1070333"/>
                    <a:pt x="1828" y="1075171"/>
                  </a:cubicBezTo>
                  <a:lnTo>
                    <a:pt x="270466" y="1075171"/>
                  </a:lnTo>
                  <a:cubicBezTo>
                    <a:pt x="236095" y="966236"/>
                    <a:pt x="218741" y="858623"/>
                    <a:pt x="218741" y="7535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16"/>
          <p:cNvGrpSpPr/>
          <p:nvPr/>
        </p:nvGrpSpPr>
        <p:grpSpPr>
          <a:xfrm>
            <a:off x="5334473" y="2571750"/>
            <a:ext cx="2356650" cy="1720142"/>
            <a:chOff x="0" y="0"/>
            <a:chExt cx="6284400" cy="4587046"/>
          </a:xfrm>
        </p:grpSpPr>
        <p:sp>
          <p:nvSpPr>
            <p:cNvPr id="635" name="Google Shape;635;p16"/>
            <p:cNvSpPr/>
            <p:nvPr/>
          </p:nvSpPr>
          <p:spPr>
            <a:xfrm>
              <a:off x="2420327" y="14796"/>
              <a:ext cx="1444563" cy="1377375"/>
            </a:xfrm>
            <a:custGeom>
              <a:rect b="b" l="l" r="r" t="t"/>
              <a:pathLst>
                <a:path extrusionOk="0" h="1377375" w="1444563">
                  <a:moveTo>
                    <a:pt x="744618" y="13923"/>
                  </a:moveTo>
                  <a:lnTo>
                    <a:pt x="954312" y="439109"/>
                  </a:lnTo>
                  <a:lnTo>
                    <a:pt x="1423195" y="507294"/>
                  </a:lnTo>
                  <a:cubicBezTo>
                    <a:pt x="1443638" y="510255"/>
                    <a:pt x="1451803" y="535421"/>
                    <a:pt x="1437011" y="549869"/>
                  </a:cubicBezTo>
                  <a:lnTo>
                    <a:pt x="1097737" y="880817"/>
                  </a:lnTo>
                  <a:lnTo>
                    <a:pt x="1177822" y="1348164"/>
                  </a:lnTo>
                  <a:cubicBezTo>
                    <a:pt x="1181313" y="1368533"/>
                    <a:pt x="1159924" y="1384077"/>
                    <a:pt x="1141640" y="1374455"/>
                  </a:cubicBezTo>
                  <a:lnTo>
                    <a:pt x="722282" y="1153823"/>
                  </a:lnTo>
                  <a:lnTo>
                    <a:pt x="302923" y="1374455"/>
                  </a:lnTo>
                  <a:cubicBezTo>
                    <a:pt x="284640" y="1384077"/>
                    <a:pt x="263251" y="1368533"/>
                    <a:pt x="266742" y="1348164"/>
                  </a:cubicBezTo>
                  <a:lnTo>
                    <a:pt x="346827" y="880817"/>
                  </a:lnTo>
                  <a:lnTo>
                    <a:pt x="7553" y="549869"/>
                  </a:lnTo>
                  <a:cubicBezTo>
                    <a:pt x="-7239" y="535421"/>
                    <a:pt x="926" y="510285"/>
                    <a:pt x="21369" y="507294"/>
                  </a:cubicBezTo>
                  <a:lnTo>
                    <a:pt x="490252" y="439109"/>
                  </a:lnTo>
                  <a:lnTo>
                    <a:pt x="699916" y="13923"/>
                  </a:lnTo>
                  <a:cubicBezTo>
                    <a:pt x="709058" y="-4641"/>
                    <a:pt x="735477" y="-4641"/>
                    <a:pt x="744618" y="139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405524" y="0"/>
              <a:ext cx="1474171" cy="1406955"/>
            </a:xfrm>
            <a:custGeom>
              <a:rect b="b" l="l" r="r" t="t"/>
              <a:pathLst>
                <a:path extrusionOk="0" h="1406955" w="1474171">
                  <a:moveTo>
                    <a:pt x="1472198" y="534496"/>
                  </a:moveTo>
                  <a:cubicBezTo>
                    <a:pt x="1467494" y="519988"/>
                    <a:pt x="1455187" y="509626"/>
                    <a:pt x="1440129" y="507435"/>
                  </a:cubicBezTo>
                  <a:lnTo>
                    <a:pt x="978938" y="440375"/>
                  </a:lnTo>
                  <a:lnTo>
                    <a:pt x="772705" y="22146"/>
                  </a:lnTo>
                  <a:cubicBezTo>
                    <a:pt x="765960" y="8497"/>
                    <a:pt x="752322" y="0"/>
                    <a:pt x="737086" y="0"/>
                  </a:cubicBezTo>
                  <a:cubicBezTo>
                    <a:pt x="721850" y="0"/>
                    <a:pt x="708211" y="8497"/>
                    <a:pt x="701466" y="22146"/>
                  </a:cubicBezTo>
                  <a:lnTo>
                    <a:pt x="495233" y="440375"/>
                  </a:lnTo>
                  <a:lnTo>
                    <a:pt x="34042" y="507435"/>
                  </a:lnTo>
                  <a:cubicBezTo>
                    <a:pt x="18954" y="509626"/>
                    <a:pt x="6677" y="519988"/>
                    <a:pt x="1973" y="534496"/>
                  </a:cubicBezTo>
                  <a:cubicBezTo>
                    <a:pt x="-2731" y="549003"/>
                    <a:pt x="1115" y="564606"/>
                    <a:pt x="12032" y="575265"/>
                  </a:cubicBezTo>
                  <a:lnTo>
                    <a:pt x="345743" y="900794"/>
                  </a:lnTo>
                  <a:lnTo>
                    <a:pt x="266960" y="1360443"/>
                  </a:lnTo>
                  <a:cubicBezTo>
                    <a:pt x="264386" y="1375483"/>
                    <a:pt x="270451" y="1390376"/>
                    <a:pt x="282758" y="1399317"/>
                  </a:cubicBezTo>
                  <a:cubicBezTo>
                    <a:pt x="289711" y="1404380"/>
                    <a:pt x="297876" y="1406956"/>
                    <a:pt x="306071" y="1406956"/>
                  </a:cubicBezTo>
                  <a:cubicBezTo>
                    <a:pt x="312372" y="1406956"/>
                    <a:pt x="318733" y="1405446"/>
                    <a:pt x="324591" y="1402337"/>
                  </a:cubicBezTo>
                  <a:lnTo>
                    <a:pt x="737086" y="1185318"/>
                  </a:lnTo>
                  <a:lnTo>
                    <a:pt x="1149581" y="1402337"/>
                  </a:lnTo>
                  <a:cubicBezTo>
                    <a:pt x="1163071" y="1409413"/>
                    <a:pt x="1179106" y="1408288"/>
                    <a:pt x="1191413" y="1399317"/>
                  </a:cubicBezTo>
                  <a:cubicBezTo>
                    <a:pt x="1203750" y="1390346"/>
                    <a:pt x="1209785" y="1375454"/>
                    <a:pt x="1207211" y="1360443"/>
                  </a:cubicBezTo>
                  <a:lnTo>
                    <a:pt x="1128428" y="900764"/>
                  </a:lnTo>
                  <a:lnTo>
                    <a:pt x="1462140" y="575235"/>
                  </a:lnTo>
                  <a:cubicBezTo>
                    <a:pt x="1473056" y="564606"/>
                    <a:pt x="1476902" y="549003"/>
                    <a:pt x="1472198" y="534496"/>
                  </a:cubicBezTo>
                  <a:close/>
                  <a:moveTo>
                    <a:pt x="1441490" y="554036"/>
                  </a:moveTo>
                  <a:lnTo>
                    <a:pt x="1102216" y="885013"/>
                  </a:lnTo>
                  <a:cubicBezTo>
                    <a:pt x="1098725" y="888418"/>
                    <a:pt x="1097127" y="893303"/>
                    <a:pt x="1097956" y="898100"/>
                  </a:cubicBezTo>
                  <a:lnTo>
                    <a:pt x="1178041" y="1365447"/>
                  </a:lnTo>
                  <a:cubicBezTo>
                    <a:pt x="1179017" y="1371072"/>
                    <a:pt x="1175526" y="1374270"/>
                    <a:pt x="1174017" y="1375365"/>
                  </a:cubicBezTo>
                  <a:cubicBezTo>
                    <a:pt x="1172479" y="1376490"/>
                    <a:pt x="1168367" y="1378800"/>
                    <a:pt x="1163337" y="1376135"/>
                  </a:cubicBezTo>
                  <a:lnTo>
                    <a:pt x="743979" y="1155503"/>
                  </a:lnTo>
                  <a:cubicBezTo>
                    <a:pt x="739659" y="1153224"/>
                    <a:pt x="734512" y="1153224"/>
                    <a:pt x="730222" y="1155503"/>
                  </a:cubicBezTo>
                  <a:lnTo>
                    <a:pt x="310863" y="1376135"/>
                  </a:lnTo>
                  <a:cubicBezTo>
                    <a:pt x="305834" y="1378800"/>
                    <a:pt x="301722" y="1376490"/>
                    <a:pt x="300183" y="1375365"/>
                  </a:cubicBezTo>
                  <a:cubicBezTo>
                    <a:pt x="298645" y="1374240"/>
                    <a:pt x="295184" y="1371042"/>
                    <a:pt x="296160" y="1365447"/>
                  </a:cubicBezTo>
                  <a:lnTo>
                    <a:pt x="376245" y="898100"/>
                  </a:lnTo>
                  <a:cubicBezTo>
                    <a:pt x="377073" y="893303"/>
                    <a:pt x="375476" y="888389"/>
                    <a:pt x="371985" y="885013"/>
                  </a:cubicBezTo>
                  <a:lnTo>
                    <a:pt x="32682" y="554036"/>
                  </a:lnTo>
                  <a:cubicBezTo>
                    <a:pt x="28599" y="550069"/>
                    <a:pt x="29516" y="545450"/>
                    <a:pt x="30108" y="543644"/>
                  </a:cubicBezTo>
                  <a:cubicBezTo>
                    <a:pt x="30699" y="541838"/>
                    <a:pt x="32652" y="537545"/>
                    <a:pt x="38303" y="536746"/>
                  </a:cubicBezTo>
                  <a:lnTo>
                    <a:pt x="507185" y="468561"/>
                  </a:lnTo>
                  <a:cubicBezTo>
                    <a:pt x="512008" y="467850"/>
                    <a:pt x="516179" y="464830"/>
                    <a:pt x="518339" y="460449"/>
                  </a:cubicBezTo>
                  <a:lnTo>
                    <a:pt x="728033" y="35262"/>
                  </a:lnTo>
                  <a:cubicBezTo>
                    <a:pt x="730547" y="30170"/>
                    <a:pt x="735222" y="29607"/>
                    <a:pt x="737115" y="29607"/>
                  </a:cubicBezTo>
                  <a:cubicBezTo>
                    <a:pt x="739009" y="29607"/>
                    <a:pt x="743683" y="30170"/>
                    <a:pt x="746198" y="35262"/>
                  </a:cubicBezTo>
                  <a:lnTo>
                    <a:pt x="955892" y="460449"/>
                  </a:lnTo>
                  <a:cubicBezTo>
                    <a:pt x="958051" y="464830"/>
                    <a:pt x="962223" y="467850"/>
                    <a:pt x="967015" y="468561"/>
                  </a:cubicBezTo>
                  <a:lnTo>
                    <a:pt x="1435898" y="536746"/>
                  </a:lnTo>
                  <a:cubicBezTo>
                    <a:pt x="1441519" y="537575"/>
                    <a:pt x="1443501" y="541838"/>
                    <a:pt x="1444093" y="543644"/>
                  </a:cubicBezTo>
                  <a:cubicBezTo>
                    <a:pt x="1444685" y="545450"/>
                    <a:pt x="1445572" y="550069"/>
                    <a:pt x="1441490" y="5540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6"/>
            <p:cNvSpPr txBox="1"/>
            <p:nvPr/>
          </p:nvSpPr>
          <p:spPr>
            <a:xfrm>
              <a:off x="0" y="2189919"/>
              <a:ext cx="6284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38" name="Google Shape;638;p16"/>
            <p:cNvSpPr txBox="1"/>
            <p:nvPr/>
          </p:nvSpPr>
          <p:spPr>
            <a:xfrm>
              <a:off x="0" y="3263446"/>
              <a:ext cx="6284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a personal detail you want to share.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639" name="Google Shape;639;p16"/>
          <p:cNvGrpSpPr/>
          <p:nvPr/>
        </p:nvGrpSpPr>
        <p:grpSpPr>
          <a:xfrm rot="1401033">
            <a:off x="660066" y="370999"/>
            <a:ext cx="1195936" cy="983577"/>
            <a:chOff x="1320267" y="741674"/>
            <a:chExt cx="2391604" cy="1967090"/>
          </a:xfrm>
        </p:grpSpPr>
        <p:sp>
          <p:nvSpPr>
            <p:cNvPr id="640" name="Google Shape;640;p16"/>
            <p:cNvSpPr/>
            <p:nvPr/>
          </p:nvSpPr>
          <p:spPr>
            <a:xfrm>
              <a:off x="1675881" y="741674"/>
              <a:ext cx="1602619" cy="1967090"/>
            </a:xfrm>
            <a:custGeom>
              <a:rect b="b" l="l" r="r" t="t"/>
              <a:pathLst>
                <a:path extrusionOk="0" h="1967090" w="1602619">
                  <a:moveTo>
                    <a:pt x="1551830" y="559835"/>
                  </a:moveTo>
                  <a:cubicBezTo>
                    <a:pt x="1524613" y="548980"/>
                    <a:pt x="1491752" y="552136"/>
                    <a:pt x="1467979" y="569639"/>
                  </a:cubicBezTo>
                  <a:cubicBezTo>
                    <a:pt x="1456260" y="578103"/>
                    <a:pt x="1449181" y="591159"/>
                    <a:pt x="1442484" y="603593"/>
                  </a:cubicBezTo>
                  <a:cubicBezTo>
                    <a:pt x="1428087" y="630373"/>
                    <a:pt x="1413928" y="657201"/>
                    <a:pt x="1399483" y="683981"/>
                  </a:cubicBezTo>
                  <a:cubicBezTo>
                    <a:pt x="1357534" y="754280"/>
                    <a:pt x="1329504" y="831417"/>
                    <a:pt x="1288846" y="902385"/>
                  </a:cubicBezTo>
                  <a:cubicBezTo>
                    <a:pt x="1275548" y="925818"/>
                    <a:pt x="1251249" y="986169"/>
                    <a:pt x="1224463" y="992242"/>
                  </a:cubicBezTo>
                  <a:cubicBezTo>
                    <a:pt x="1228577" y="956232"/>
                    <a:pt x="1239483" y="921561"/>
                    <a:pt x="1248092" y="886508"/>
                  </a:cubicBezTo>
                  <a:cubicBezTo>
                    <a:pt x="1268660" y="801815"/>
                    <a:pt x="1290472" y="717409"/>
                    <a:pt x="1308744" y="632190"/>
                  </a:cubicBezTo>
                  <a:cubicBezTo>
                    <a:pt x="1312475" y="602684"/>
                    <a:pt x="1321516" y="573704"/>
                    <a:pt x="1326060" y="544198"/>
                  </a:cubicBezTo>
                  <a:cubicBezTo>
                    <a:pt x="1346532" y="464000"/>
                    <a:pt x="1361265" y="382368"/>
                    <a:pt x="1379584" y="301644"/>
                  </a:cubicBezTo>
                  <a:cubicBezTo>
                    <a:pt x="1390729" y="255974"/>
                    <a:pt x="1403453" y="204326"/>
                    <a:pt x="1379967" y="160378"/>
                  </a:cubicBezTo>
                  <a:cubicBezTo>
                    <a:pt x="1361695" y="128528"/>
                    <a:pt x="1320081" y="111312"/>
                    <a:pt x="1288750" y="135750"/>
                  </a:cubicBezTo>
                  <a:cubicBezTo>
                    <a:pt x="1272344" y="146079"/>
                    <a:pt x="1260242" y="158417"/>
                    <a:pt x="1248475" y="174438"/>
                  </a:cubicBezTo>
                  <a:cubicBezTo>
                    <a:pt x="1204326" y="231872"/>
                    <a:pt x="1172852" y="297340"/>
                    <a:pt x="1147548" y="364913"/>
                  </a:cubicBezTo>
                  <a:cubicBezTo>
                    <a:pt x="1114161" y="454388"/>
                    <a:pt x="1086992" y="547306"/>
                    <a:pt x="1048487" y="635155"/>
                  </a:cubicBezTo>
                  <a:cubicBezTo>
                    <a:pt x="1031076" y="678769"/>
                    <a:pt x="1014621" y="722813"/>
                    <a:pt x="993910" y="765040"/>
                  </a:cubicBezTo>
                  <a:cubicBezTo>
                    <a:pt x="986783" y="778717"/>
                    <a:pt x="980278" y="793446"/>
                    <a:pt x="968128" y="803393"/>
                  </a:cubicBezTo>
                  <a:cubicBezTo>
                    <a:pt x="981760" y="741081"/>
                    <a:pt x="1006346" y="681734"/>
                    <a:pt x="1018639" y="619087"/>
                  </a:cubicBezTo>
                  <a:cubicBezTo>
                    <a:pt x="1042077" y="525547"/>
                    <a:pt x="1056714" y="429999"/>
                    <a:pt x="1082926" y="337080"/>
                  </a:cubicBezTo>
                  <a:cubicBezTo>
                    <a:pt x="1100625" y="262526"/>
                    <a:pt x="1122675" y="188258"/>
                    <a:pt x="1132768" y="112269"/>
                  </a:cubicBezTo>
                  <a:cubicBezTo>
                    <a:pt x="1135877" y="70042"/>
                    <a:pt x="1117605" y="22698"/>
                    <a:pt x="1074747" y="8256"/>
                  </a:cubicBezTo>
                  <a:cubicBezTo>
                    <a:pt x="1052840" y="604"/>
                    <a:pt x="1027536" y="-3269"/>
                    <a:pt x="1004959" y="3474"/>
                  </a:cubicBezTo>
                  <a:cubicBezTo>
                    <a:pt x="946125" y="45509"/>
                    <a:pt x="920343" y="118438"/>
                    <a:pt x="892792" y="182615"/>
                  </a:cubicBezTo>
                  <a:cubicBezTo>
                    <a:pt x="880786" y="215325"/>
                    <a:pt x="864666" y="246218"/>
                    <a:pt x="850412" y="277972"/>
                  </a:cubicBezTo>
                  <a:cubicBezTo>
                    <a:pt x="836014" y="311352"/>
                    <a:pt x="825395" y="346262"/>
                    <a:pt x="812433" y="380168"/>
                  </a:cubicBezTo>
                  <a:cubicBezTo>
                    <a:pt x="788277" y="446641"/>
                    <a:pt x="763022" y="512683"/>
                    <a:pt x="736666" y="578343"/>
                  </a:cubicBezTo>
                  <a:cubicBezTo>
                    <a:pt x="721933" y="617748"/>
                    <a:pt x="710501" y="655719"/>
                    <a:pt x="694190" y="695220"/>
                  </a:cubicBezTo>
                  <a:cubicBezTo>
                    <a:pt x="679841" y="727786"/>
                    <a:pt x="667787" y="763796"/>
                    <a:pt x="640761" y="788186"/>
                  </a:cubicBezTo>
                  <a:cubicBezTo>
                    <a:pt x="647889" y="722335"/>
                    <a:pt x="666065" y="658253"/>
                    <a:pt x="676445" y="592689"/>
                  </a:cubicBezTo>
                  <a:cubicBezTo>
                    <a:pt x="702657" y="477725"/>
                    <a:pt x="735470" y="364100"/>
                    <a:pt x="753264" y="247318"/>
                  </a:cubicBezTo>
                  <a:cubicBezTo>
                    <a:pt x="760487" y="181228"/>
                    <a:pt x="787703" y="71524"/>
                    <a:pt x="704140" y="44601"/>
                  </a:cubicBezTo>
                  <a:cubicBezTo>
                    <a:pt x="649276" y="28867"/>
                    <a:pt x="629664" y="53400"/>
                    <a:pt x="597760" y="93092"/>
                  </a:cubicBezTo>
                  <a:cubicBezTo>
                    <a:pt x="539165" y="168938"/>
                    <a:pt x="503721" y="259848"/>
                    <a:pt x="477317" y="351188"/>
                  </a:cubicBezTo>
                  <a:cubicBezTo>
                    <a:pt x="455888" y="418234"/>
                    <a:pt x="445317" y="488055"/>
                    <a:pt x="424367" y="555149"/>
                  </a:cubicBezTo>
                  <a:cubicBezTo>
                    <a:pt x="413604" y="588863"/>
                    <a:pt x="401311" y="622243"/>
                    <a:pt x="394184" y="657010"/>
                  </a:cubicBezTo>
                  <a:cubicBezTo>
                    <a:pt x="381987" y="715161"/>
                    <a:pt x="377012" y="774461"/>
                    <a:pt x="367972" y="833091"/>
                  </a:cubicBezTo>
                  <a:cubicBezTo>
                    <a:pt x="363476" y="868288"/>
                    <a:pt x="357783" y="903580"/>
                    <a:pt x="355870" y="939064"/>
                  </a:cubicBezTo>
                  <a:cubicBezTo>
                    <a:pt x="348887" y="928926"/>
                    <a:pt x="343147" y="917879"/>
                    <a:pt x="339033" y="905828"/>
                  </a:cubicBezTo>
                  <a:cubicBezTo>
                    <a:pt x="305455" y="824004"/>
                    <a:pt x="294070" y="730082"/>
                    <a:pt x="233658" y="661744"/>
                  </a:cubicBezTo>
                  <a:cubicBezTo>
                    <a:pt x="196348" y="621287"/>
                    <a:pt x="152342" y="582168"/>
                    <a:pt x="97000" y="570452"/>
                  </a:cubicBezTo>
                  <a:cubicBezTo>
                    <a:pt x="66244" y="562657"/>
                    <a:pt x="25203" y="566531"/>
                    <a:pt x="10232" y="598667"/>
                  </a:cubicBezTo>
                  <a:cubicBezTo>
                    <a:pt x="-17607" y="655958"/>
                    <a:pt x="18794" y="744333"/>
                    <a:pt x="31661" y="804254"/>
                  </a:cubicBezTo>
                  <a:cubicBezTo>
                    <a:pt x="47876" y="871683"/>
                    <a:pt x="67344" y="938347"/>
                    <a:pt x="82315" y="1006111"/>
                  </a:cubicBezTo>
                  <a:cubicBezTo>
                    <a:pt x="102214" y="1079709"/>
                    <a:pt x="104558" y="1156128"/>
                    <a:pt x="110728" y="1231687"/>
                  </a:cubicBezTo>
                  <a:cubicBezTo>
                    <a:pt x="115559" y="1300886"/>
                    <a:pt x="121825" y="1370180"/>
                    <a:pt x="135649" y="1438231"/>
                  </a:cubicBezTo>
                  <a:cubicBezTo>
                    <a:pt x="145311" y="1486770"/>
                    <a:pt x="152725" y="1536218"/>
                    <a:pt x="170567" y="1582606"/>
                  </a:cubicBezTo>
                  <a:cubicBezTo>
                    <a:pt x="194722" y="1642144"/>
                    <a:pt x="226435" y="1699865"/>
                    <a:pt x="266375" y="1750222"/>
                  </a:cubicBezTo>
                  <a:cubicBezTo>
                    <a:pt x="317174" y="1809043"/>
                    <a:pt x="382274" y="1857534"/>
                    <a:pt x="455171" y="1884889"/>
                  </a:cubicBezTo>
                  <a:cubicBezTo>
                    <a:pt x="474495" y="1895266"/>
                    <a:pt x="491811" y="1909326"/>
                    <a:pt x="512235" y="1917695"/>
                  </a:cubicBezTo>
                  <a:cubicBezTo>
                    <a:pt x="548014" y="1933284"/>
                    <a:pt x="585658" y="1941701"/>
                    <a:pt x="624068" y="1947966"/>
                  </a:cubicBezTo>
                  <a:cubicBezTo>
                    <a:pt x="693377" y="1963891"/>
                    <a:pt x="764696" y="1963221"/>
                    <a:pt x="835345" y="1965708"/>
                  </a:cubicBezTo>
                  <a:cubicBezTo>
                    <a:pt x="981234" y="1973455"/>
                    <a:pt x="1043991" y="1950214"/>
                    <a:pt x="1154149" y="1855956"/>
                  </a:cubicBezTo>
                  <a:cubicBezTo>
                    <a:pt x="1174191" y="1835489"/>
                    <a:pt x="1195190" y="1815929"/>
                    <a:pt x="1215471" y="1795748"/>
                  </a:cubicBezTo>
                  <a:cubicBezTo>
                    <a:pt x="1246323" y="1763134"/>
                    <a:pt x="1269522" y="1724780"/>
                    <a:pt x="1291429" y="1685853"/>
                  </a:cubicBezTo>
                  <a:cubicBezTo>
                    <a:pt x="1323333" y="1633823"/>
                    <a:pt x="1346102" y="1577202"/>
                    <a:pt x="1367626" y="1520341"/>
                  </a:cubicBezTo>
                  <a:cubicBezTo>
                    <a:pt x="1395560" y="1449086"/>
                    <a:pt x="1417037" y="1375584"/>
                    <a:pt x="1434831" y="1301173"/>
                  </a:cubicBezTo>
                  <a:cubicBezTo>
                    <a:pt x="1453821" y="1228292"/>
                    <a:pt x="1472380" y="1155316"/>
                    <a:pt x="1485199" y="1081048"/>
                  </a:cubicBezTo>
                  <a:cubicBezTo>
                    <a:pt x="1497157" y="1019501"/>
                    <a:pt x="1520595" y="958050"/>
                    <a:pt x="1540398" y="898320"/>
                  </a:cubicBezTo>
                  <a:cubicBezTo>
                    <a:pt x="1565510" y="840503"/>
                    <a:pt x="1583351" y="779865"/>
                    <a:pt x="1595262" y="717935"/>
                  </a:cubicBezTo>
                  <a:cubicBezTo>
                    <a:pt x="1602341" y="682116"/>
                    <a:pt x="1608224" y="644289"/>
                    <a:pt x="1593444" y="609523"/>
                  </a:cubicBezTo>
                  <a:cubicBezTo>
                    <a:pt x="1585169" y="589437"/>
                    <a:pt x="1572828" y="568300"/>
                    <a:pt x="1551830" y="5598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3374028" y="1028488"/>
              <a:ext cx="179379" cy="372360"/>
            </a:xfrm>
            <a:custGeom>
              <a:rect b="b" l="l" r="r" t="t"/>
              <a:pathLst>
                <a:path extrusionOk="0" h="372360" w="179379">
                  <a:moveTo>
                    <a:pt x="146419" y="119703"/>
                  </a:moveTo>
                  <a:cubicBezTo>
                    <a:pt x="113749" y="68486"/>
                    <a:pt x="65773" y="23868"/>
                    <a:pt x="9091" y="818"/>
                  </a:cubicBezTo>
                  <a:cubicBezTo>
                    <a:pt x="4977" y="-1430"/>
                    <a:pt x="-1671" y="1105"/>
                    <a:pt x="386" y="6604"/>
                  </a:cubicBezTo>
                  <a:cubicBezTo>
                    <a:pt x="3160" y="12630"/>
                    <a:pt x="10478" y="14877"/>
                    <a:pt x="15501" y="18847"/>
                  </a:cubicBezTo>
                  <a:cubicBezTo>
                    <a:pt x="74765" y="58013"/>
                    <a:pt x="132930" y="112626"/>
                    <a:pt x="148762" y="184646"/>
                  </a:cubicBezTo>
                  <a:cubicBezTo>
                    <a:pt x="157659" y="234715"/>
                    <a:pt x="158472" y="286698"/>
                    <a:pt x="147901" y="336576"/>
                  </a:cubicBezTo>
                  <a:cubicBezTo>
                    <a:pt x="146132" y="348484"/>
                    <a:pt x="135991" y="368569"/>
                    <a:pt x="153833" y="372299"/>
                  </a:cubicBezTo>
                  <a:cubicBezTo>
                    <a:pt x="170287" y="373638"/>
                    <a:pt x="169187" y="352644"/>
                    <a:pt x="172152" y="341311"/>
                  </a:cubicBezTo>
                  <a:cubicBezTo>
                    <a:pt x="177558" y="313669"/>
                    <a:pt x="180141" y="285407"/>
                    <a:pt x="179184" y="257239"/>
                  </a:cubicBezTo>
                  <a:cubicBezTo>
                    <a:pt x="177892" y="209752"/>
                    <a:pt x="172248" y="160639"/>
                    <a:pt x="146419" y="1197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3522147" y="976212"/>
              <a:ext cx="189724" cy="350186"/>
            </a:xfrm>
            <a:custGeom>
              <a:rect b="b" l="l" r="r" t="t"/>
              <a:pathLst>
                <a:path extrusionOk="0" h="350186" w="189724">
                  <a:moveTo>
                    <a:pt x="189582" y="314155"/>
                  </a:moveTo>
                  <a:cubicBezTo>
                    <a:pt x="189773" y="291296"/>
                    <a:pt x="188960" y="268485"/>
                    <a:pt x="186616" y="245769"/>
                  </a:cubicBezTo>
                  <a:cubicBezTo>
                    <a:pt x="182646" y="206555"/>
                    <a:pt x="174658" y="166911"/>
                    <a:pt x="155573" y="132049"/>
                  </a:cubicBezTo>
                  <a:cubicBezTo>
                    <a:pt x="135435" y="96708"/>
                    <a:pt x="104727" y="68732"/>
                    <a:pt x="74449" y="42143"/>
                  </a:cubicBezTo>
                  <a:cubicBezTo>
                    <a:pt x="58568" y="28801"/>
                    <a:pt x="41875" y="16176"/>
                    <a:pt x="23602" y="6372"/>
                  </a:cubicBezTo>
                  <a:cubicBezTo>
                    <a:pt x="21354" y="1160"/>
                    <a:pt x="15806" y="634"/>
                    <a:pt x="10640" y="155"/>
                  </a:cubicBezTo>
                  <a:cubicBezTo>
                    <a:pt x="643" y="-1662"/>
                    <a:pt x="-4188" y="12972"/>
                    <a:pt x="4565" y="17754"/>
                  </a:cubicBezTo>
                  <a:cubicBezTo>
                    <a:pt x="32643" y="33822"/>
                    <a:pt x="57611" y="54625"/>
                    <a:pt x="80667" y="77244"/>
                  </a:cubicBezTo>
                  <a:cubicBezTo>
                    <a:pt x="101761" y="98286"/>
                    <a:pt x="122903" y="120045"/>
                    <a:pt x="136631" y="146778"/>
                  </a:cubicBezTo>
                  <a:cubicBezTo>
                    <a:pt x="163561" y="203829"/>
                    <a:pt x="165426" y="266715"/>
                    <a:pt x="163704" y="329458"/>
                  </a:cubicBezTo>
                  <a:cubicBezTo>
                    <a:pt x="160021" y="336583"/>
                    <a:pt x="161217" y="345957"/>
                    <a:pt x="169396" y="349304"/>
                  </a:cubicBezTo>
                  <a:cubicBezTo>
                    <a:pt x="189964" y="355473"/>
                    <a:pt x="190156" y="327736"/>
                    <a:pt x="189582" y="3141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1320267" y="2287224"/>
              <a:ext cx="188211" cy="405623"/>
            </a:xfrm>
            <a:custGeom>
              <a:rect b="b" l="l" r="r" t="t"/>
              <a:pathLst>
                <a:path extrusionOk="0" h="405623" w="188211">
                  <a:moveTo>
                    <a:pt x="170257" y="375301"/>
                  </a:moveTo>
                  <a:cubicBezTo>
                    <a:pt x="131082" y="349095"/>
                    <a:pt x="93486" y="316815"/>
                    <a:pt x="73492" y="273010"/>
                  </a:cubicBezTo>
                  <a:cubicBezTo>
                    <a:pt x="49193" y="217201"/>
                    <a:pt x="22454" y="160819"/>
                    <a:pt x="15710" y="99607"/>
                  </a:cubicBezTo>
                  <a:cubicBezTo>
                    <a:pt x="13031" y="69049"/>
                    <a:pt x="18915" y="38777"/>
                    <a:pt x="21115" y="8362"/>
                  </a:cubicBezTo>
                  <a:cubicBezTo>
                    <a:pt x="20924" y="5254"/>
                    <a:pt x="20685" y="1572"/>
                    <a:pt x="17432" y="185"/>
                  </a:cubicBezTo>
                  <a:cubicBezTo>
                    <a:pt x="15279" y="-676"/>
                    <a:pt x="12027" y="1620"/>
                    <a:pt x="13079" y="3963"/>
                  </a:cubicBezTo>
                  <a:cubicBezTo>
                    <a:pt x="-13277" y="90377"/>
                    <a:pt x="3273" y="152833"/>
                    <a:pt x="35417" y="234035"/>
                  </a:cubicBezTo>
                  <a:cubicBezTo>
                    <a:pt x="62969" y="314615"/>
                    <a:pt x="99082" y="355455"/>
                    <a:pt x="168679" y="403086"/>
                  </a:cubicBezTo>
                  <a:cubicBezTo>
                    <a:pt x="177480" y="410259"/>
                    <a:pt x="190969" y="401029"/>
                    <a:pt x="187716" y="390317"/>
                  </a:cubicBezTo>
                  <a:cubicBezTo>
                    <a:pt x="185229" y="382522"/>
                    <a:pt x="176093" y="380179"/>
                    <a:pt x="170257" y="3753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1516833" y="2259209"/>
              <a:ext cx="193362" cy="382335"/>
            </a:xfrm>
            <a:custGeom>
              <a:rect b="b" l="l" r="r" t="t"/>
              <a:pathLst>
                <a:path extrusionOk="0" h="382335" w="193362">
                  <a:moveTo>
                    <a:pt x="187456" y="359797"/>
                  </a:moveTo>
                  <a:cubicBezTo>
                    <a:pt x="169232" y="349324"/>
                    <a:pt x="150194" y="339186"/>
                    <a:pt x="136371" y="322974"/>
                  </a:cubicBezTo>
                  <a:cubicBezTo>
                    <a:pt x="121973" y="306045"/>
                    <a:pt x="111450" y="286295"/>
                    <a:pt x="99492" y="267644"/>
                  </a:cubicBezTo>
                  <a:cubicBezTo>
                    <a:pt x="80789" y="237038"/>
                    <a:pt x="59217" y="208154"/>
                    <a:pt x="42810" y="176208"/>
                  </a:cubicBezTo>
                  <a:cubicBezTo>
                    <a:pt x="16311" y="123891"/>
                    <a:pt x="11719" y="62249"/>
                    <a:pt x="13441" y="4049"/>
                  </a:cubicBezTo>
                  <a:cubicBezTo>
                    <a:pt x="15593" y="2901"/>
                    <a:pt x="14589" y="845"/>
                    <a:pt x="12436" y="271"/>
                  </a:cubicBezTo>
                  <a:cubicBezTo>
                    <a:pt x="8897" y="-1163"/>
                    <a:pt x="6792" y="3427"/>
                    <a:pt x="5692" y="6201"/>
                  </a:cubicBezTo>
                  <a:cubicBezTo>
                    <a:pt x="-4592" y="50484"/>
                    <a:pt x="239" y="97972"/>
                    <a:pt x="10810" y="141968"/>
                  </a:cubicBezTo>
                  <a:cubicBezTo>
                    <a:pt x="21190" y="182473"/>
                    <a:pt x="44341" y="217575"/>
                    <a:pt x="66248" y="252628"/>
                  </a:cubicBezTo>
                  <a:cubicBezTo>
                    <a:pt x="100161" y="307193"/>
                    <a:pt x="114942" y="348703"/>
                    <a:pt x="175402" y="380600"/>
                  </a:cubicBezTo>
                  <a:cubicBezTo>
                    <a:pt x="189034" y="388395"/>
                    <a:pt x="200897" y="367879"/>
                    <a:pt x="187456" y="3597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16"/>
          <p:cNvGrpSpPr/>
          <p:nvPr/>
        </p:nvGrpSpPr>
        <p:grpSpPr>
          <a:xfrm rot="1401033">
            <a:off x="660066" y="370999"/>
            <a:ext cx="1195936" cy="983577"/>
            <a:chOff x="1320267" y="741674"/>
            <a:chExt cx="2391604" cy="1967090"/>
          </a:xfrm>
        </p:grpSpPr>
        <p:sp>
          <p:nvSpPr>
            <p:cNvPr id="646" name="Google Shape;646;p16"/>
            <p:cNvSpPr/>
            <p:nvPr/>
          </p:nvSpPr>
          <p:spPr>
            <a:xfrm>
              <a:off x="1675881" y="741674"/>
              <a:ext cx="1602619" cy="1967090"/>
            </a:xfrm>
            <a:custGeom>
              <a:rect b="b" l="l" r="r" t="t"/>
              <a:pathLst>
                <a:path extrusionOk="0" h="1967090" w="1602619">
                  <a:moveTo>
                    <a:pt x="1551830" y="559835"/>
                  </a:moveTo>
                  <a:cubicBezTo>
                    <a:pt x="1524613" y="548980"/>
                    <a:pt x="1491752" y="552136"/>
                    <a:pt x="1467979" y="569639"/>
                  </a:cubicBezTo>
                  <a:cubicBezTo>
                    <a:pt x="1456260" y="578103"/>
                    <a:pt x="1449181" y="591159"/>
                    <a:pt x="1442484" y="603593"/>
                  </a:cubicBezTo>
                  <a:cubicBezTo>
                    <a:pt x="1428087" y="630373"/>
                    <a:pt x="1413928" y="657201"/>
                    <a:pt x="1399483" y="683981"/>
                  </a:cubicBezTo>
                  <a:cubicBezTo>
                    <a:pt x="1357534" y="754280"/>
                    <a:pt x="1329504" y="831417"/>
                    <a:pt x="1288846" y="902385"/>
                  </a:cubicBezTo>
                  <a:cubicBezTo>
                    <a:pt x="1275548" y="925818"/>
                    <a:pt x="1251249" y="986169"/>
                    <a:pt x="1224463" y="992242"/>
                  </a:cubicBezTo>
                  <a:cubicBezTo>
                    <a:pt x="1228577" y="956232"/>
                    <a:pt x="1239483" y="921561"/>
                    <a:pt x="1248092" y="886508"/>
                  </a:cubicBezTo>
                  <a:cubicBezTo>
                    <a:pt x="1268660" y="801815"/>
                    <a:pt x="1290472" y="717409"/>
                    <a:pt x="1308744" y="632190"/>
                  </a:cubicBezTo>
                  <a:cubicBezTo>
                    <a:pt x="1312475" y="602684"/>
                    <a:pt x="1321516" y="573704"/>
                    <a:pt x="1326060" y="544198"/>
                  </a:cubicBezTo>
                  <a:cubicBezTo>
                    <a:pt x="1346532" y="464000"/>
                    <a:pt x="1361265" y="382368"/>
                    <a:pt x="1379584" y="301644"/>
                  </a:cubicBezTo>
                  <a:cubicBezTo>
                    <a:pt x="1390729" y="255974"/>
                    <a:pt x="1403453" y="204326"/>
                    <a:pt x="1379967" y="160378"/>
                  </a:cubicBezTo>
                  <a:cubicBezTo>
                    <a:pt x="1361695" y="128528"/>
                    <a:pt x="1320081" y="111312"/>
                    <a:pt x="1288750" y="135750"/>
                  </a:cubicBezTo>
                  <a:cubicBezTo>
                    <a:pt x="1272344" y="146079"/>
                    <a:pt x="1260242" y="158417"/>
                    <a:pt x="1248475" y="174438"/>
                  </a:cubicBezTo>
                  <a:cubicBezTo>
                    <a:pt x="1204326" y="231872"/>
                    <a:pt x="1172852" y="297340"/>
                    <a:pt x="1147548" y="364913"/>
                  </a:cubicBezTo>
                  <a:cubicBezTo>
                    <a:pt x="1114161" y="454388"/>
                    <a:pt x="1086992" y="547306"/>
                    <a:pt x="1048487" y="635155"/>
                  </a:cubicBezTo>
                  <a:cubicBezTo>
                    <a:pt x="1031076" y="678769"/>
                    <a:pt x="1014621" y="722813"/>
                    <a:pt x="993910" y="765040"/>
                  </a:cubicBezTo>
                  <a:cubicBezTo>
                    <a:pt x="986783" y="778717"/>
                    <a:pt x="980278" y="793446"/>
                    <a:pt x="968128" y="803393"/>
                  </a:cubicBezTo>
                  <a:cubicBezTo>
                    <a:pt x="981760" y="741081"/>
                    <a:pt x="1006346" y="681734"/>
                    <a:pt x="1018639" y="619087"/>
                  </a:cubicBezTo>
                  <a:cubicBezTo>
                    <a:pt x="1042077" y="525547"/>
                    <a:pt x="1056714" y="429999"/>
                    <a:pt x="1082926" y="337080"/>
                  </a:cubicBezTo>
                  <a:cubicBezTo>
                    <a:pt x="1100625" y="262526"/>
                    <a:pt x="1122675" y="188258"/>
                    <a:pt x="1132768" y="112269"/>
                  </a:cubicBezTo>
                  <a:cubicBezTo>
                    <a:pt x="1135877" y="70042"/>
                    <a:pt x="1117605" y="22698"/>
                    <a:pt x="1074747" y="8256"/>
                  </a:cubicBezTo>
                  <a:cubicBezTo>
                    <a:pt x="1052840" y="604"/>
                    <a:pt x="1027536" y="-3269"/>
                    <a:pt x="1004959" y="3474"/>
                  </a:cubicBezTo>
                  <a:cubicBezTo>
                    <a:pt x="946125" y="45509"/>
                    <a:pt x="920343" y="118438"/>
                    <a:pt x="892792" y="182615"/>
                  </a:cubicBezTo>
                  <a:cubicBezTo>
                    <a:pt x="880786" y="215325"/>
                    <a:pt x="864666" y="246218"/>
                    <a:pt x="850412" y="277972"/>
                  </a:cubicBezTo>
                  <a:cubicBezTo>
                    <a:pt x="836014" y="311352"/>
                    <a:pt x="825395" y="346262"/>
                    <a:pt x="812433" y="380168"/>
                  </a:cubicBezTo>
                  <a:cubicBezTo>
                    <a:pt x="788277" y="446641"/>
                    <a:pt x="763022" y="512683"/>
                    <a:pt x="736666" y="578343"/>
                  </a:cubicBezTo>
                  <a:cubicBezTo>
                    <a:pt x="721933" y="617748"/>
                    <a:pt x="710501" y="655719"/>
                    <a:pt x="694190" y="695220"/>
                  </a:cubicBezTo>
                  <a:cubicBezTo>
                    <a:pt x="679841" y="727786"/>
                    <a:pt x="667787" y="763796"/>
                    <a:pt x="640761" y="788186"/>
                  </a:cubicBezTo>
                  <a:cubicBezTo>
                    <a:pt x="647889" y="722335"/>
                    <a:pt x="666065" y="658253"/>
                    <a:pt x="676445" y="592689"/>
                  </a:cubicBezTo>
                  <a:cubicBezTo>
                    <a:pt x="702657" y="477725"/>
                    <a:pt x="735470" y="364100"/>
                    <a:pt x="753264" y="247318"/>
                  </a:cubicBezTo>
                  <a:cubicBezTo>
                    <a:pt x="760487" y="181228"/>
                    <a:pt x="787703" y="71524"/>
                    <a:pt x="704140" y="44601"/>
                  </a:cubicBezTo>
                  <a:cubicBezTo>
                    <a:pt x="649276" y="28867"/>
                    <a:pt x="629664" y="53400"/>
                    <a:pt x="597760" y="93092"/>
                  </a:cubicBezTo>
                  <a:cubicBezTo>
                    <a:pt x="539165" y="168938"/>
                    <a:pt x="503721" y="259848"/>
                    <a:pt x="477317" y="351188"/>
                  </a:cubicBezTo>
                  <a:cubicBezTo>
                    <a:pt x="455888" y="418234"/>
                    <a:pt x="445317" y="488055"/>
                    <a:pt x="424367" y="555149"/>
                  </a:cubicBezTo>
                  <a:cubicBezTo>
                    <a:pt x="413604" y="588863"/>
                    <a:pt x="401311" y="622243"/>
                    <a:pt x="394184" y="657010"/>
                  </a:cubicBezTo>
                  <a:cubicBezTo>
                    <a:pt x="381987" y="715161"/>
                    <a:pt x="377012" y="774461"/>
                    <a:pt x="367972" y="833091"/>
                  </a:cubicBezTo>
                  <a:cubicBezTo>
                    <a:pt x="363476" y="868288"/>
                    <a:pt x="357783" y="903580"/>
                    <a:pt x="355870" y="939064"/>
                  </a:cubicBezTo>
                  <a:cubicBezTo>
                    <a:pt x="348887" y="928926"/>
                    <a:pt x="343147" y="917879"/>
                    <a:pt x="339033" y="905828"/>
                  </a:cubicBezTo>
                  <a:cubicBezTo>
                    <a:pt x="305455" y="824004"/>
                    <a:pt x="294070" y="730082"/>
                    <a:pt x="233658" y="661744"/>
                  </a:cubicBezTo>
                  <a:cubicBezTo>
                    <a:pt x="196348" y="621287"/>
                    <a:pt x="152342" y="582168"/>
                    <a:pt x="97000" y="570452"/>
                  </a:cubicBezTo>
                  <a:cubicBezTo>
                    <a:pt x="66244" y="562657"/>
                    <a:pt x="25203" y="566531"/>
                    <a:pt x="10232" y="598667"/>
                  </a:cubicBezTo>
                  <a:cubicBezTo>
                    <a:pt x="-17607" y="655958"/>
                    <a:pt x="18794" y="744333"/>
                    <a:pt x="31661" y="804254"/>
                  </a:cubicBezTo>
                  <a:cubicBezTo>
                    <a:pt x="47876" y="871683"/>
                    <a:pt x="67344" y="938347"/>
                    <a:pt x="82315" y="1006111"/>
                  </a:cubicBezTo>
                  <a:cubicBezTo>
                    <a:pt x="102214" y="1079709"/>
                    <a:pt x="104558" y="1156128"/>
                    <a:pt x="110728" y="1231687"/>
                  </a:cubicBezTo>
                  <a:cubicBezTo>
                    <a:pt x="115559" y="1300886"/>
                    <a:pt x="121825" y="1370180"/>
                    <a:pt x="135649" y="1438231"/>
                  </a:cubicBezTo>
                  <a:cubicBezTo>
                    <a:pt x="145311" y="1486770"/>
                    <a:pt x="152725" y="1536218"/>
                    <a:pt x="170567" y="1582606"/>
                  </a:cubicBezTo>
                  <a:cubicBezTo>
                    <a:pt x="194722" y="1642144"/>
                    <a:pt x="226435" y="1699865"/>
                    <a:pt x="266375" y="1750222"/>
                  </a:cubicBezTo>
                  <a:cubicBezTo>
                    <a:pt x="317174" y="1809043"/>
                    <a:pt x="382274" y="1857534"/>
                    <a:pt x="455171" y="1884889"/>
                  </a:cubicBezTo>
                  <a:cubicBezTo>
                    <a:pt x="474495" y="1895266"/>
                    <a:pt x="491811" y="1909326"/>
                    <a:pt x="512235" y="1917695"/>
                  </a:cubicBezTo>
                  <a:cubicBezTo>
                    <a:pt x="548014" y="1933284"/>
                    <a:pt x="585658" y="1941701"/>
                    <a:pt x="624068" y="1947966"/>
                  </a:cubicBezTo>
                  <a:cubicBezTo>
                    <a:pt x="693377" y="1963891"/>
                    <a:pt x="764696" y="1963221"/>
                    <a:pt x="835345" y="1965708"/>
                  </a:cubicBezTo>
                  <a:cubicBezTo>
                    <a:pt x="981234" y="1973455"/>
                    <a:pt x="1043991" y="1950214"/>
                    <a:pt x="1154149" y="1855956"/>
                  </a:cubicBezTo>
                  <a:cubicBezTo>
                    <a:pt x="1174191" y="1835489"/>
                    <a:pt x="1195190" y="1815929"/>
                    <a:pt x="1215471" y="1795748"/>
                  </a:cubicBezTo>
                  <a:cubicBezTo>
                    <a:pt x="1246323" y="1763134"/>
                    <a:pt x="1269522" y="1724780"/>
                    <a:pt x="1291429" y="1685853"/>
                  </a:cubicBezTo>
                  <a:cubicBezTo>
                    <a:pt x="1323333" y="1633823"/>
                    <a:pt x="1346102" y="1577202"/>
                    <a:pt x="1367626" y="1520341"/>
                  </a:cubicBezTo>
                  <a:cubicBezTo>
                    <a:pt x="1395560" y="1449086"/>
                    <a:pt x="1417037" y="1375584"/>
                    <a:pt x="1434831" y="1301173"/>
                  </a:cubicBezTo>
                  <a:cubicBezTo>
                    <a:pt x="1453821" y="1228292"/>
                    <a:pt x="1472380" y="1155316"/>
                    <a:pt x="1485199" y="1081048"/>
                  </a:cubicBezTo>
                  <a:cubicBezTo>
                    <a:pt x="1497157" y="1019501"/>
                    <a:pt x="1520595" y="958050"/>
                    <a:pt x="1540398" y="898320"/>
                  </a:cubicBezTo>
                  <a:cubicBezTo>
                    <a:pt x="1565510" y="840503"/>
                    <a:pt x="1583351" y="779865"/>
                    <a:pt x="1595262" y="717935"/>
                  </a:cubicBezTo>
                  <a:cubicBezTo>
                    <a:pt x="1602341" y="682116"/>
                    <a:pt x="1608224" y="644289"/>
                    <a:pt x="1593444" y="609523"/>
                  </a:cubicBezTo>
                  <a:cubicBezTo>
                    <a:pt x="1585169" y="589437"/>
                    <a:pt x="1572828" y="568300"/>
                    <a:pt x="1551830" y="559835"/>
                  </a:cubicBezTo>
                  <a:close/>
                  <a:moveTo>
                    <a:pt x="1553695" y="779960"/>
                  </a:moveTo>
                  <a:cubicBezTo>
                    <a:pt x="1544511" y="815683"/>
                    <a:pt x="1532362" y="850211"/>
                    <a:pt x="1517438" y="883878"/>
                  </a:cubicBezTo>
                  <a:cubicBezTo>
                    <a:pt x="1503615" y="925148"/>
                    <a:pt x="1488547" y="965988"/>
                    <a:pt x="1476302" y="1007785"/>
                  </a:cubicBezTo>
                  <a:cubicBezTo>
                    <a:pt x="1462957" y="1050633"/>
                    <a:pt x="1455686" y="1094916"/>
                    <a:pt x="1447268" y="1138913"/>
                  </a:cubicBezTo>
                  <a:cubicBezTo>
                    <a:pt x="1415124" y="1274775"/>
                    <a:pt x="1384655" y="1411737"/>
                    <a:pt x="1330939" y="1541096"/>
                  </a:cubicBezTo>
                  <a:cubicBezTo>
                    <a:pt x="1314054" y="1588344"/>
                    <a:pt x="1291907" y="1633488"/>
                    <a:pt x="1266221" y="1676528"/>
                  </a:cubicBezTo>
                  <a:cubicBezTo>
                    <a:pt x="1243022" y="1718324"/>
                    <a:pt x="1217336" y="1759069"/>
                    <a:pt x="1181892" y="1791731"/>
                  </a:cubicBezTo>
                  <a:cubicBezTo>
                    <a:pt x="1152427" y="1819181"/>
                    <a:pt x="1126024" y="1850170"/>
                    <a:pt x="1091297" y="1871451"/>
                  </a:cubicBezTo>
                  <a:cubicBezTo>
                    <a:pt x="1064032" y="1891966"/>
                    <a:pt x="1037246" y="1911478"/>
                    <a:pt x="1004529" y="1922955"/>
                  </a:cubicBezTo>
                  <a:cubicBezTo>
                    <a:pt x="941198" y="1945527"/>
                    <a:pt x="873228" y="1940458"/>
                    <a:pt x="807219" y="1938736"/>
                  </a:cubicBezTo>
                  <a:cubicBezTo>
                    <a:pt x="749820" y="1936058"/>
                    <a:pt x="692182" y="1936297"/>
                    <a:pt x="635787" y="1923624"/>
                  </a:cubicBezTo>
                  <a:cubicBezTo>
                    <a:pt x="593885" y="1916021"/>
                    <a:pt x="552032" y="1908178"/>
                    <a:pt x="513383" y="1889384"/>
                  </a:cubicBezTo>
                  <a:cubicBezTo>
                    <a:pt x="478035" y="1867434"/>
                    <a:pt x="442639" y="1846583"/>
                    <a:pt x="402985" y="1832284"/>
                  </a:cubicBezTo>
                  <a:cubicBezTo>
                    <a:pt x="400833" y="1831328"/>
                    <a:pt x="398633" y="1831137"/>
                    <a:pt x="396576" y="1831471"/>
                  </a:cubicBezTo>
                  <a:cubicBezTo>
                    <a:pt x="385383" y="1824298"/>
                    <a:pt x="374477" y="1816599"/>
                    <a:pt x="363954" y="1808373"/>
                  </a:cubicBezTo>
                  <a:cubicBezTo>
                    <a:pt x="320665" y="1775376"/>
                    <a:pt x="281299" y="1736210"/>
                    <a:pt x="253748" y="1688962"/>
                  </a:cubicBezTo>
                  <a:cubicBezTo>
                    <a:pt x="230453" y="1649317"/>
                    <a:pt x="206967" y="1609338"/>
                    <a:pt x="191852" y="1565724"/>
                  </a:cubicBezTo>
                  <a:cubicBezTo>
                    <a:pt x="175780" y="1519576"/>
                    <a:pt x="169371" y="1473619"/>
                    <a:pt x="159613" y="1425032"/>
                  </a:cubicBezTo>
                  <a:cubicBezTo>
                    <a:pt x="139141" y="1319393"/>
                    <a:pt x="137132" y="1211411"/>
                    <a:pt x="126848" y="1104576"/>
                  </a:cubicBezTo>
                  <a:cubicBezTo>
                    <a:pt x="113215" y="993486"/>
                    <a:pt x="77580" y="886556"/>
                    <a:pt x="52037" y="777856"/>
                  </a:cubicBezTo>
                  <a:cubicBezTo>
                    <a:pt x="40270" y="728504"/>
                    <a:pt x="21951" y="678243"/>
                    <a:pt x="27738" y="626882"/>
                  </a:cubicBezTo>
                  <a:cubicBezTo>
                    <a:pt x="32952" y="594267"/>
                    <a:pt x="60169" y="589485"/>
                    <a:pt x="88055" y="595367"/>
                  </a:cubicBezTo>
                  <a:cubicBezTo>
                    <a:pt x="139619" y="605410"/>
                    <a:pt x="179894" y="642568"/>
                    <a:pt x="214573" y="679869"/>
                  </a:cubicBezTo>
                  <a:cubicBezTo>
                    <a:pt x="268145" y="742181"/>
                    <a:pt x="280055" y="826491"/>
                    <a:pt x="308899" y="901046"/>
                  </a:cubicBezTo>
                  <a:cubicBezTo>
                    <a:pt x="327553" y="959006"/>
                    <a:pt x="362567" y="996068"/>
                    <a:pt x="417957" y="1020840"/>
                  </a:cubicBezTo>
                  <a:cubicBezTo>
                    <a:pt x="514244" y="1057567"/>
                    <a:pt x="595512" y="1100942"/>
                    <a:pt x="653581" y="1190034"/>
                  </a:cubicBezTo>
                  <a:cubicBezTo>
                    <a:pt x="676349" y="1222266"/>
                    <a:pt x="691225" y="1259759"/>
                    <a:pt x="697395" y="1298973"/>
                  </a:cubicBezTo>
                  <a:cubicBezTo>
                    <a:pt x="699022" y="1305907"/>
                    <a:pt x="706770" y="1309924"/>
                    <a:pt x="713467" y="1308059"/>
                  </a:cubicBezTo>
                  <a:cubicBezTo>
                    <a:pt x="731500" y="1301508"/>
                    <a:pt x="718585" y="1278266"/>
                    <a:pt x="717007" y="1264732"/>
                  </a:cubicBezTo>
                  <a:cubicBezTo>
                    <a:pt x="707201" y="1223366"/>
                    <a:pt x="684815" y="1186448"/>
                    <a:pt x="659416" y="1152829"/>
                  </a:cubicBezTo>
                  <a:cubicBezTo>
                    <a:pt x="594077" y="1066414"/>
                    <a:pt x="517975" y="1032843"/>
                    <a:pt x="421640" y="993294"/>
                  </a:cubicBezTo>
                  <a:cubicBezTo>
                    <a:pt x="402985" y="984495"/>
                    <a:pt x="386005" y="972779"/>
                    <a:pt x="371894" y="958384"/>
                  </a:cubicBezTo>
                  <a:cubicBezTo>
                    <a:pt x="371990" y="955993"/>
                    <a:pt x="372085" y="953554"/>
                    <a:pt x="372325" y="951163"/>
                  </a:cubicBezTo>
                  <a:cubicBezTo>
                    <a:pt x="384570" y="859201"/>
                    <a:pt x="399302" y="767431"/>
                    <a:pt x="414561" y="675947"/>
                  </a:cubicBezTo>
                  <a:cubicBezTo>
                    <a:pt x="426519" y="617031"/>
                    <a:pt x="451440" y="561796"/>
                    <a:pt x="464785" y="503262"/>
                  </a:cubicBezTo>
                  <a:cubicBezTo>
                    <a:pt x="496594" y="369121"/>
                    <a:pt x="530029" y="229576"/>
                    <a:pt x="612875" y="116573"/>
                  </a:cubicBezTo>
                  <a:cubicBezTo>
                    <a:pt x="627033" y="98687"/>
                    <a:pt x="641288" y="78363"/>
                    <a:pt x="661234" y="66790"/>
                  </a:cubicBezTo>
                  <a:cubicBezTo>
                    <a:pt x="694956" y="59426"/>
                    <a:pt x="729826" y="76020"/>
                    <a:pt x="734705" y="112365"/>
                  </a:cubicBezTo>
                  <a:cubicBezTo>
                    <a:pt x="742597" y="156361"/>
                    <a:pt x="733557" y="201696"/>
                    <a:pt x="727434" y="246075"/>
                  </a:cubicBezTo>
                  <a:cubicBezTo>
                    <a:pt x="717437" y="300831"/>
                    <a:pt x="708062" y="355061"/>
                    <a:pt x="694525" y="409292"/>
                  </a:cubicBezTo>
                  <a:cubicBezTo>
                    <a:pt x="673192" y="489154"/>
                    <a:pt x="653389" y="569448"/>
                    <a:pt x="638896" y="650793"/>
                  </a:cubicBezTo>
                  <a:cubicBezTo>
                    <a:pt x="632056" y="684077"/>
                    <a:pt x="624594" y="719083"/>
                    <a:pt x="618376" y="754328"/>
                  </a:cubicBezTo>
                  <a:cubicBezTo>
                    <a:pt x="616510" y="764896"/>
                    <a:pt x="615315" y="775656"/>
                    <a:pt x="614453" y="786321"/>
                  </a:cubicBezTo>
                  <a:cubicBezTo>
                    <a:pt x="613784" y="794594"/>
                    <a:pt x="612158" y="803680"/>
                    <a:pt x="616845" y="811092"/>
                  </a:cubicBezTo>
                  <a:cubicBezTo>
                    <a:pt x="625455" y="824722"/>
                    <a:pt x="643344" y="818457"/>
                    <a:pt x="653485" y="809993"/>
                  </a:cubicBezTo>
                  <a:cubicBezTo>
                    <a:pt x="674244" y="793876"/>
                    <a:pt x="687685" y="770731"/>
                    <a:pt x="698926" y="747441"/>
                  </a:cubicBezTo>
                  <a:cubicBezTo>
                    <a:pt x="719877" y="704497"/>
                    <a:pt x="735757" y="659401"/>
                    <a:pt x="751016" y="614209"/>
                  </a:cubicBezTo>
                  <a:cubicBezTo>
                    <a:pt x="793395" y="507757"/>
                    <a:pt x="833527" y="396762"/>
                    <a:pt x="874233" y="289019"/>
                  </a:cubicBezTo>
                  <a:cubicBezTo>
                    <a:pt x="905420" y="226420"/>
                    <a:pt x="928140" y="160043"/>
                    <a:pt x="959566" y="97492"/>
                  </a:cubicBezTo>
                  <a:cubicBezTo>
                    <a:pt x="969276" y="78363"/>
                    <a:pt x="981808" y="60860"/>
                    <a:pt x="995967" y="44744"/>
                  </a:cubicBezTo>
                  <a:cubicBezTo>
                    <a:pt x="1003142" y="38193"/>
                    <a:pt x="1008307" y="27337"/>
                    <a:pt x="1017635" y="24037"/>
                  </a:cubicBezTo>
                  <a:cubicBezTo>
                    <a:pt x="1059106" y="17151"/>
                    <a:pt x="1104403" y="38288"/>
                    <a:pt x="1108230" y="83815"/>
                  </a:cubicBezTo>
                  <a:cubicBezTo>
                    <a:pt x="1113779" y="123842"/>
                    <a:pt x="1098042" y="162817"/>
                    <a:pt x="1090293" y="201553"/>
                  </a:cubicBezTo>
                  <a:cubicBezTo>
                    <a:pt x="1069438" y="293562"/>
                    <a:pt x="1041838" y="383946"/>
                    <a:pt x="1023327" y="476434"/>
                  </a:cubicBezTo>
                  <a:cubicBezTo>
                    <a:pt x="1010269" y="542046"/>
                    <a:pt x="995058" y="610527"/>
                    <a:pt x="977455" y="675708"/>
                  </a:cubicBezTo>
                  <a:cubicBezTo>
                    <a:pt x="964732" y="719609"/>
                    <a:pt x="948134" y="762888"/>
                    <a:pt x="940911" y="808127"/>
                  </a:cubicBezTo>
                  <a:cubicBezTo>
                    <a:pt x="935650" y="844711"/>
                    <a:pt x="973820" y="835290"/>
                    <a:pt x="989748" y="816783"/>
                  </a:cubicBezTo>
                  <a:cubicBezTo>
                    <a:pt x="1016822" y="786034"/>
                    <a:pt x="1029641" y="745481"/>
                    <a:pt x="1046621" y="708753"/>
                  </a:cubicBezTo>
                  <a:cubicBezTo>
                    <a:pt x="1063219" y="665044"/>
                    <a:pt x="1082352" y="622387"/>
                    <a:pt x="1099620" y="578916"/>
                  </a:cubicBezTo>
                  <a:cubicBezTo>
                    <a:pt x="1128654" y="498480"/>
                    <a:pt x="1154627" y="416847"/>
                    <a:pt x="1186628" y="337511"/>
                  </a:cubicBezTo>
                  <a:cubicBezTo>
                    <a:pt x="1204278" y="291984"/>
                    <a:pt x="1226616" y="248323"/>
                    <a:pt x="1254646" y="208296"/>
                  </a:cubicBezTo>
                  <a:cubicBezTo>
                    <a:pt x="1265886" y="192132"/>
                    <a:pt x="1278562" y="171951"/>
                    <a:pt x="1295925" y="159947"/>
                  </a:cubicBezTo>
                  <a:cubicBezTo>
                    <a:pt x="1304104" y="154687"/>
                    <a:pt x="1312523" y="148422"/>
                    <a:pt x="1322424" y="147179"/>
                  </a:cubicBezTo>
                  <a:cubicBezTo>
                    <a:pt x="1341988" y="147801"/>
                    <a:pt x="1359303" y="163534"/>
                    <a:pt x="1365426" y="181659"/>
                  </a:cubicBezTo>
                  <a:cubicBezTo>
                    <a:pt x="1374658" y="211452"/>
                    <a:pt x="1370066" y="241484"/>
                    <a:pt x="1362412" y="271373"/>
                  </a:cubicBezTo>
                  <a:cubicBezTo>
                    <a:pt x="1342179" y="347984"/>
                    <a:pt x="1329169" y="426173"/>
                    <a:pt x="1309844" y="503023"/>
                  </a:cubicBezTo>
                  <a:cubicBezTo>
                    <a:pt x="1287267" y="595319"/>
                    <a:pt x="1256368" y="685225"/>
                    <a:pt x="1234891" y="777808"/>
                  </a:cubicBezTo>
                  <a:cubicBezTo>
                    <a:pt x="1223459" y="830939"/>
                    <a:pt x="1212505" y="884165"/>
                    <a:pt x="1199303" y="936912"/>
                  </a:cubicBezTo>
                  <a:cubicBezTo>
                    <a:pt x="1196194" y="949155"/>
                    <a:pt x="1191937" y="961015"/>
                    <a:pt x="1187632" y="972827"/>
                  </a:cubicBezTo>
                  <a:cubicBezTo>
                    <a:pt x="1185001" y="982439"/>
                    <a:pt x="1192463" y="988895"/>
                    <a:pt x="1200068" y="989182"/>
                  </a:cubicBezTo>
                  <a:cubicBezTo>
                    <a:pt x="1199734" y="1006063"/>
                    <a:pt x="1213462" y="1019166"/>
                    <a:pt x="1231638" y="1015101"/>
                  </a:cubicBezTo>
                  <a:cubicBezTo>
                    <a:pt x="1258281" y="1010176"/>
                    <a:pt x="1272200" y="981769"/>
                    <a:pt x="1286598" y="961541"/>
                  </a:cubicBezTo>
                  <a:cubicBezTo>
                    <a:pt x="1307979" y="921753"/>
                    <a:pt x="1329791" y="882060"/>
                    <a:pt x="1350119" y="841699"/>
                  </a:cubicBezTo>
                  <a:cubicBezTo>
                    <a:pt x="1364039" y="812814"/>
                    <a:pt x="1375853" y="782877"/>
                    <a:pt x="1390729" y="754471"/>
                  </a:cubicBezTo>
                  <a:cubicBezTo>
                    <a:pt x="1412541" y="714875"/>
                    <a:pt x="1434305" y="675230"/>
                    <a:pt x="1455399" y="635251"/>
                  </a:cubicBezTo>
                  <a:cubicBezTo>
                    <a:pt x="1464535" y="620043"/>
                    <a:pt x="1470371" y="602014"/>
                    <a:pt x="1483286" y="589533"/>
                  </a:cubicBezTo>
                  <a:cubicBezTo>
                    <a:pt x="1500123" y="575091"/>
                    <a:pt x="1525091" y="572317"/>
                    <a:pt x="1545037" y="581642"/>
                  </a:cubicBezTo>
                  <a:cubicBezTo>
                    <a:pt x="1566658" y="596467"/>
                    <a:pt x="1574311" y="625591"/>
                    <a:pt x="1576846" y="650506"/>
                  </a:cubicBezTo>
                  <a:cubicBezTo>
                    <a:pt x="1576990" y="694502"/>
                    <a:pt x="1564266" y="737686"/>
                    <a:pt x="1553695" y="7799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3374028" y="1028488"/>
              <a:ext cx="179379" cy="372360"/>
            </a:xfrm>
            <a:custGeom>
              <a:rect b="b" l="l" r="r" t="t"/>
              <a:pathLst>
                <a:path extrusionOk="0" h="372360" w="179379">
                  <a:moveTo>
                    <a:pt x="146419" y="119703"/>
                  </a:moveTo>
                  <a:cubicBezTo>
                    <a:pt x="113749" y="68486"/>
                    <a:pt x="65773" y="23868"/>
                    <a:pt x="9091" y="818"/>
                  </a:cubicBezTo>
                  <a:cubicBezTo>
                    <a:pt x="4977" y="-1430"/>
                    <a:pt x="-1671" y="1105"/>
                    <a:pt x="386" y="6604"/>
                  </a:cubicBezTo>
                  <a:cubicBezTo>
                    <a:pt x="3160" y="12630"/>
                    <a:pt x="10478" y="14877"/>
                    <a:pt x="15501" y="18847"/>
                  </a:cubicBezTo>
                  <a:cubicBezTo>
                    <a:pt x="74765" y="58013"/>
                    <a:pt x="132930" y="112626"/>
                    <a:pt x="148762" y="184646"/>
                  </a:cubicBezTo>
                  <a:cubicBezTo>
                    <a:pt x="157659" y="234715"/>
                    <a:pt x="158472" y="286698"/>
                    <a:pt x="147901" y="336576"/>
                  </a:cubicBezTo>
                  <a:cubicBezTo>
                    <a:pt x="146132" y="348484"/>
                    <a:pt x="135991" y="368569"/>
                    <a:pt x="153833" y="372299"/>
                  </a:cubicBezTo>
                  <a:cubicBezTo>
                    <a:pt x="170287" y="373638"/>
                    <a:pt x="169187" y="352644"/>
                    <a:pt x="172152" y="341311"/>
                  </a:cubicBezTo>
                  <a:cubicBezTo>
                    <a:pt x="177558" y="313669"/>
                    <a:pt x="180141" y="285407"/>
                    <a:pt x="179184" y="257239"/>
                  </a:cubicBezTo>
                  <a:cubicBezTo>
                    <a:pt x="177892" y="209752"/>
                    <a:pt x="172248" y="160639"/>
                    <a:pt x="146419" y="1197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3522147" y="976212"/>
              <a:ext cx="189724" cy="350186"/>
            </a:xfrm>
            <a:custGeom>
              <a:rect b="b" l="l" r="r" t="t"/>
              <a:pathLst>
                <a:path extrusionOk="0" h="350186" w="189724">
                  <a:moveTo>
                    <a:pt x="189582" y="314155"/>
                  </a:moveTo>
                  <a:cubicBezTo>
                    <a:pt x="189773" y="291296"/>
                    <a:pt x="188960" y="268485"/>
                    <a:pt x="186616" y="245769"/>
                  </a:cubicBezTo>
                  <a:cubicBezTo>
                    <a:pt x="182646" y="206555"/>
                    <a:pt x="174658" y="166911"/>
                    <a:pt x="155573" y="132049"/>
                  </a:cubicBezTo>
                  <a:cubicBezTo>
                    <a:pt x="135435" y="96708"/>
                    <a:pt x="104727" y="68732"/>
                    <a:pt x="74449" y="42143"/>
                  </a:cubicBezTo>
                  <a:cubicBezTo>
                    <a:pt x="58568" y="28801"/>
                    <a:pt x="41875" y="16176"/>
                    <a:pt x="23602" y="6372"/>
                  </a:cubicBezTo>
                  <a:cubicBezTo>
                    <a:pt x="21354" y="1160"/>
                    <a:pt x="15806" y="634"/>
                    <a:pt x="10640" y="155"/>
                  </a:cubicBezTo>
                  <a:cubicBezTo>
                    <a:pt x="643" y="-1662"/>
                    <a:pt x="-4188" y="12972"/>
                    <a:pt x="4565" y="17754"/>
                  </a:cubicBezTo>
                  <a:cubicBezTo>
                    <a:pt x="32643" y="33822"/>
                    <a:pt x="57611" y="54625"/>
                    <a:pt x="80667" y="77244"/>
                  </a:cubicBezTo>
                  <a:cubicBezTo>
                    <a:pt x="101761" y="98286"/>
                    <a:pt x="122903" y="120045"/>
                    <a:pt x="136631" y="146778"/>
                  </a:cubicBezTo>
                  <a:cubicBezTo>
                    <a:pt x="163561" y="203829"/>
                    <a:pt x="165426" y="266715"/>
                    <a:pt x="163704" y="329458"/>
                  </a:cubicBezTo>
                  <a:cubicBezTo>
                    <a:pt x="160021" y="336583"/>
                    <a:pt x="161217" y="345957"/>
                    <a:pt x="169396" y="349304"/>
                  </a:cubicBezTo>
                  <a:cubicBezTo>
                    <a:pt x="189964" y="355473"/>
                    <a:pt x="190156" y="327736"/>
                    <a:pt x="189582" y="3141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1320267" y="2287224"/>
              <a:ext cx="188211" cy="405623"/>
            </a:xfrm>
            <a:custGeom>
              <a:rect b="b" l="l" r="r" t="t"/>
              <a:pathLst>
                <a:path extrusionOk="0" h="405623" w="188211">
                  <a:moveTo>
                    <a:pt x="170257" y="375301"/>
                  </a:moveTo>
                  <a:cubicBezTo>
                    <a:pt x="131082" y="349095"/>
                    <a:pt x="93486" y="316815"/>
                    <a:pt x="73492" y="273010"/>
                  </a:cubicBezTo>
                  <a:cubicBezTo>
                    <a:pt x="49193" y="217201"/>
                    <a:pt x="22454" y="160819"/>
                    <a:pt x="15710" y="99607"/>
                  </a:cubicBezTo>
                  <a:cubicBezTo>
                    <a:pt x="13031" y="69049"/>
                    <a:pt x="18915" y="38777"/>
                    <a:pt x="21115" y="8362"/>
                  </a:cubicBezTo>
                  <a:cubicBezTo>
                    <a:pt x="20924" y="5254"/>
                    <a:pt x="20685" y="1572"/>
                    <a:pt x="17432" y="185"/>
                  </a:cubicBezTo>
                  <a:cubicBezTo>
                    <a:pt x="15279" y="-676"/>
                    <a:pt x="12027" y="1620"/>
                    <a:pt x="13079" y="3963"/>
                  </a:cubicBezTo>
                  <a:cubicBezTo>
                    <a:pt x="-13277" y="90377"/>
                    <a:pt x="3273" y="152833"/>
                    <a:pt x="35417" y="234035"/>
                  </a:cubicBezTo>
                  <a:cubicBezTo>
                    <a:pt x="62969" y="314615"/>
                    <a:pt x="99082" y="355455"/>
                    <a:pt x="168679" y="403086"/>
                  </a:cubicBezTo>
                  <a:cubicBezTo>
                    <a:pt x="177480" y="410259"/>
                    <a:pt x="190969" y="401029"/>
                    <a:pt x="187716" y="390317"/>
                  </a:cubicBezTo>
                  <a:cubicBezTo>
                    <a:pt x="185229" y="382522"/>
                    <a:pt x="176093" y="380179"/>
                    <a:pt x="170257" y="3753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1516833" y="2259209"/>
              <a:ext cx="193362" cy="382335"/>
            </a:xfrm>
            <a:custGeom>
              <a:rect b="b" l="l" r="r" t="t"/>
              <a:pathLst>
                <a:path extrusionOk="0" h="382335" w="193362">
                  <a:moveTo>
                    <a:pt x="187456" y="359797"/>
                  </a:moveTo>
                  <a:cubicBezTo>
                    <a:pt x="169232" y="349324"/>
                    <a:pt x="150194" y="339186"/>
                    <a:pt x="136371" y="322974"/>
                  </a:cubicBezTo>
                  <a:cubicBezTo>
                    <a:pt x="121973" y="306045"/>
                    <a:pt x="111450" y="286295"/>
                    <a:pt x="99492" y="267644"/>
                  </a:cubicBezTo>
                  <a:cubicBezTo>
                    <a:pt x="80789" y="237038"/>
                    <a:pt x="59217" y="208154"/>
                    <a:pt x="42810" y="176208"/>
                  </a:cubicBezTo>
                  <a:cubicBezTo>
                    <a:pt x="16311" y="123891"/>
                    <a:pt x="11719" y="62249"/>
                    <a:pt x="13441" y="4049"/>
                  </a:cubicBezTo>
                  <a:cubicBezTo>
                    <a:pt x="15593" y="2901"/>
                    <a:pt x="14589" y="845"/>
                    <a:pt x="12436" y="271"/>
                  </a:cubicBezTo>
                  <a:cubicBezTo>
                    <a:pt x="8897" y="-1163"/>
                    <a:pt x="6792" y="3427"/>
                    <a:pt x="5692" y="6201"/>
                  </a:cubicBezTo>
                  <a:cubicBezTo>
                    <a:pt x="-4592" y="50484"/>
                    <a:pt x="239" y="97972"/>
                    <a:pt x="10810" y="141968"/>
                  </a:cubicBezTo>
                  <a:cubicBezTo>
                    <a:pt x="21190" y="182473"/>
                    <a:pt x="44341" y="217575"/>
                    <a:pt x="66248" y="252628"/>
                  </a:cubicBezTo>
                  <a:cubicBezTo>
                    <a:pt x="100161" y="307193"/>
                    <a:pt x="114942" y="348703"/>
                    <a:pt x="175402" y="380600"/>
                  </a:cubicBezTo>
                  <a:cubicBezTo>
                    <a:pt x="189034" y="388395"/>
                    <a:pt x="200897" y="367879"/>
                    <a:pt x="187456" y="3597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1" name="Google Shape;651;p16"/>
          <p:cNvSpPr/>
          <p:nvPr/>
        </p:nvSpPr>
        <p:spPr>
          <a:xfrm rot="1409914">
            <a:off x="853116" y="376458"/>
            <a:ext cx="777558" cy="959959"/>
          </a:xfrm>
          <a:custGeom>
            <a:rect b="b" l="l" r="r" t="t"/>
            <a:pathLst>
              <a:path extrusionOk="0" h="1917595" w="1550164">
                <a:moveTo>
                  <a:pt x="1550162" y="627745"/>
                </a:moveTo>
                <a:cubicBezTo>
                  <a:pt x="1550354" y="671645"/>
                  <a:pt x="1537678" y="714781"/>
                  <a:pt x="1527059" y="757103"/>
                </a:cubicBezTo>
                <a:cubicBezTo>
                  <a:pt x="1517875" y="792826"/>
                  <a:pt x="1505726" y="827354"/>
                  <a:pt x="1490802" y="861021"/>
                </a:cubicBezTo>
                <a:cubicBezTo>
                  <a:pt x="1477026" y="902291"/>
                  <a:pt x="1461911" y="943179"/>
                  <a:pt x="1449666" y="984928"/>
                </a:cubicBezTo>
                <a:cubicBezTo>
                  <a:pt x="1436321" y="1027776"/>
                  <a:pt x="1429050" y="1072107"/>
                  <a:pt x="1420632" y="1116056"/>
                </a:cubicBezTo>
                <a:cubicBezTo>
                  <a:pt x="1388488" y="1251918"/>
                  <a:pt x="1358019" y="1388880"/>
                  <a:pt x="1304303" y="1518239"/>
                </a:cubicBezTo>
                <a:cubicBezTo>
                  <a:pt x="1287466" y="1565487"/>
                  <a:pt x="1265271" y="1610631"/>
                  <a:pt x="1239585" y="1653671"/>
                </a:cubicBezTo>
                <a:cubicBezTo>
                  <a:pt x="1216386" y="1695468"/>
                  <a:pt x="1190748" y="1736212"/>
                  <a:pt x="1155256" y="1768874"/>
                </a:cubicBezTo>
                <a:cubicBezTo>
                  <a:pt x="1125791" y="1796372"/>
                  <a:pt x="1099388" y="1827313"/>
                  <a:pt x="1064661" y="1848594"/>
                </a:cubicBezTo>
                <a:cubicBezTo>
                  <a:pt x="1037444" y="1869110"/>
                  <a:pt x="1010610" y="1888621"/>
                  <a:pt x="977893" y="1900098"/>
                </a:cubicBezTo>
                <a:cubicBezTo>
                  <a:pt x="914562" y="1922670"/>
                  <a:pt x="846544" y="1917601"/>
                  <a:pt x="780583" y="1915879"/>
                </a:cubicBezTo>
                <a:cubicBezTo>
                  <a:pt x="723184" y="1913201"/>
                  <a:pt x="665546" y="1913440"/>
                  <a:pt x="609199" y="1900768"/>
                </a:cubicBezTo>
                <a:cubicBezTo>
                  <a:pt x="567297" y="1893164"/>
                  <a:pt x="525444" y="1885321"/>
                  <a:pt x="486795" y="1866527"/>
                </a:cubicBezTo>
                <a:cubicBezTo>
                  <a:pt x="451447" y="1844577"/>
                  <a:pt x="416051" y="1823726"/>
                  <a:pt x="376349" y="1809428"/>
                </a:cubicBezTo>
                <a:cubicBezTo>
                  <a:pt x="374197" y="1808519"/>
                  <a:pt x="371997" y="1808280"/>
                  <a:pt x="369892" y="1808615"/>
                </a:cubicBezTo>
                <a:cubicBezTo>
                  <a:pt x="358699" y="1801393"/>
                  <a:pt x="347841" y="1793742"/>
                  <a:pt x="337318" y="1785517"/>
                </a:cubicBezTo>
                <a:cubicBezTo>
                  <a:pt x="294030" y="1752519"/>
                  <a:pt x="254663" y="1713353"/>
                  <a:pt x="227112" y="1666105"/>
                </a:cubicBezTo>
                <a:cubicBezTo>
                  <a:pt x="203817" y="1626460"/>
                  <a:pt x="180331" y="1586433"/>
                  <a:pt x="165216" y="1542868"/>
                </a:cubicBezTo>
                <a:cubicBezTo>
                  <a:pt x="149144" y="1496719"/>
                  <a:pt x="142735" y="1450810"/>
                  <a:pt x="132977" y="1402175"/>
                </a:cubicBezTo>
                <a:cubicBezTo>
                  <a:pt x="112505" y="1296536"/>
                  <a:pt x="110448" y="1188602"/>
                  <a:pt x="100212" y="1081720"/>
                </a:cubicBezTo>
                <a:cubicBezTo>
                  <a:pt x="86579" y="970581"/>
                  <a:pt x="50944" y="863699"/>
                  <a:pt x="25401" y="754999"/>
                </a:cubicBezTo>
                <a:cubicBezTo>
                  <a:pt x="13635" y="705647"/>
                  <a:pt x="-4685" y="655386"/>
                  <a:pt x="1102" y="604025"/>
                </a:cubicBezTo>
                <a:cubicBezTo>
                  <a:pt x="6364" y="571410"/>
                  <a:pt x="33581" y="566628"/>
                  <a:pt x="61467" y="572558"/>
                </a:cubicBezTo>
                <a:cubicBezTo>
                  <a:pt x="113031" y="582553"/>
                  <a:pt x="153306" y="619759"/>
                  <a:pt x="187985" y="657060"/>
                </a:cubicBezTo>
                <a:cubicBezTo>
                  <a:pt x="241509" y="719372"/>
                  <a:pt x="253420" y="803634"/>
                  <a:pt x="282310" y="878237"/>
                </a:cubicBezTo>
                <a:cubicBezTo>
                  <a:pt x="300965" y="936197"/>
                  <a:pt x="335979" y="973259"/>
                  <a:pt x="391369" y="998031"/>
                </a:cubicBezTo>
                <a:cubicBezTo>
                  <a:pt x="487656" y="1034710"/>
                  <a:pt x="568972" y="1078133"/>
                  <a:pt x="627040" y="1167225"/>
                </a:cubicBezTo>
                <a:cubicBezTo>
                  <a:pt x="649809" y="1199457"/>
                  <a:pt x="664637" y="1236950"/>
                  <a:pt x="670855" y="1276164"/>
                </a:cubicBezTo>
                <a:cubicBezTo>
                  <a:pt x="672481" y="1283098"/>
                  <a:pt x="680230" y="1287115"/>
                  <a:pt x="686927" y="1285250"/>
                </a:cubicBezTo>
                <a:cubicBezTo>
                  <a:pt x="704960" y="1278698"/>
                  <a:pt x="692045" y="1255457"/>
                  <a:pt x="690466" y="1241923"/>
                </a:cubicBezTo>
                <a:cubicBezTo>
                  <a:pt x="680661" y="1200557"/>
                  <a:pt x="658275" y="1163639"/>
                  <a:pt x="632876" y="1130020"/>
                </a:cubicBezTo>
                <a:cubicBezTo>
                  <a:pt x="567537" y="1043605"/>
                  <a:pt x="491483" y="1010034"/>
                  <a:pt x="395100" y="970485"/>
                </a:cubicBezTo>
                <a:cubicBezTo>
                  <a:pt x="376445" y="961686"/>
                  <a:pt x="359465" y="950018"/>
                  <a:pt x="345354" y="935623"/>
                </a:cubicBezTo>
                <a:cubicBezTo>
                  <a:pt x="345402" y="933184"/>
                  <a:pt x="345497" y="930793"/>
                  <a:pt x="345784" y="928402"/>
                </a:cubicBezTo>
                <a:cubicBezTo>
                  <a:pt x="358030" y="836440"/>
                  <a:pt x="372762" y="744670"/>
                  <a:pt x="388021" y="653186"/>
                </a:cubicBezTo>
                <a:cubicBezTo>
                  <a:pt x="399979" y="594269"/>
                  <a:pt x="424900" y="539035"/>
                  <a:pt x="438245" y="480501"/>
                </a:cubicBezTo>
                <a:cubicBezTo>
                  <a:pt x="470054" y="346360"/>
                  <a:pt x="503489" y="206815"/>
                  <a:pt x="586335" y="93812"/>
                </a:cubicBezTo>
                <a:cubicBezTo>
                  <a:pt x="600493" y="75926"/>
                  <a:pt x="614747" y="55602"/>
                  <a:pt x="634694" y="44029"/>
                </a:cubicBezTo>
                <a:cubicBezTo>
                  <a:pt x="668416" y="36664"/>
                  <a:pt x="703286" y="53259"/>
                  <a:pt x="708165" y="89603"/>
                </a:cubicBezTo>
                <a:cubicBezTo>
                  <a:pt x="716057" y="133600"/>
                  <a:pt x="707017" y="178935"/>
                  <a:pt x="700894" y="223314"/>
                </a:cubicBezTo>
                <a:cubicBezTo>
                  <a:pt x="690897" y="278070"/>
                  <a:pt x="681522" y="332300"/>
                  <a:pt x="667985" y="386530"/>
                </a:cubicBezTo>
                <a:cubicBezTo>
                  <a:pt x="646652" y="466393"/>
                  <a:pt x="626849" y="546686"/>
                  <a:pt x="612356" y="628032"/>
                </a:cubicBezTo>
                <a:cubicBezTo>
                  <a:pt x="605516" y="661316"/>
                  <a:pt x="598054" y="696322"/>
                  <a:pt x="591836" y="731566"/>
                </a:cubicBezTo>
                <a:cubicBezTo>
                  <a:pt x="589970" y="742135"/>
                  <a:pt x="588822" y="752895"/>
                  <a:pt x="587913" y="763559"/>
                </a:cubicBezTo>
                <a:cubicBezTo>
                  <a:pt x="587244" y="771833"/>
                  <a:pt x="585617" y="780919"/>
                  <a:pt x="590305" y="788331"/>
                </a:cubicBezTo>
                <a:cubicBezTo>
                  <a:pt x="598915" y="801961"/>
                  <a:pt x="616804" y="795696"/>
                  <a:pt x="626945" y="787231"/>
                </a:cubicBezTo>
                <a:cubicBezTo>
                  <a:pt x="647704" y="771115"/>
                  <a:pt x="661145" y="747969"/>
                  <a:pt x="672386" y="724680"/>
                </a:cubicBezTo>
                <a:cubicBezTo>
                  <a:pt x="693289" y="681736"/>
                  <a:pt x="709217" y="636640"/>
                  <a:pt x="724475" y="591448"/>
                </a:cubicBezTo>
                <a:cubicBezTo>
                  <a:pt x="766855" y="484996"/>
                  <a:pt x="806987" y="374001"/>
                  <a:pt x="847692" y="266258"/>
                </a:cubicBezTo>
                <a:cubicBezTo>
                  <a:pt x="878879" y="203659"/>
                  <a:pt x="901600" y="137282"/>
                  <a:pt x="933026" y="74731"/>
                </a:cubicBezTo>
                <a:cubicBezTo>
                  <a:pt x="942736" y="55602"/>
                  <a:pt x="955268" y="38099"/>
                  <a:pt x="969426" y="21983"/>
                </a:cubicBezTo>
                <a:cubicBezTo>
                  <a:pt x="976601" y="15431"/>
                  <a:pt x="981767" y="4576"/>
                  <a:pt x="991094" y="1276"/>
                </a:cubicBezTo>
                <a:cubicBezTo>
                  <a:pt x="1032565" y="-5610"/>
                  <a:pt x="1077863" y="15527"/>
                  <a:pt x="1081690" y="61054"/>
                </a:cubicBezTo>
                <a:cubicBezTo>
                  <a:pt x="1087238" y="101081"/>
                  <a:pt x="1071501" y="140056"/>
                  <a:pt x="1063752" y="178791"/>
                </a:cubicBezTo>
                <a:cubicBezTo>
                  <a:pt x="1042897" y="270801"/>
                  <a:pt x="1015298" y="361185"/>
                  <a:pt x="996787" y="453673"/>
                </a:cubicBezTo>
                <a:cubicBezTo>
                  <a:pt x="983728" y="519284"/>
                  <a:pt x="968518" y="587766"/>
                  <a:pt x="950915" y="652947"/>
                </a:cubicBezTo>
                <a:cubicBezTo>
                  <a:pt x="938192" y="696848"/>
                  <a:pt x="921594" y="740127"/>
                  <a:pt x="914371" y="785366"/>
                </a:cubicBezTo>
                <a:cubicBezTo>
                  <a:pt x="909109" y="821950"/>
                  <a:pt x="947280" y="812529"/>
                  <a:pt x="963208" y="794022"/>
                </a:cubicBezTo>
                <a:cubicBezTo>
                  <a:pt x="990281" y="763272"/>
                  <a:pt x="1003101" y="722719"/>
                  <a:pt x="1020081" y="685992"/>
                </a:cubicBezTo>
                <a:cubicBezTo>
                  <a:pt x="1036679" y="642283"/>
                  <a:pt x="1055812" y="599625"/>
                  <a:pt x="1073080" y="556155"/>
                </a:cubicBezTo>
                <a:cubicBezTo>
                  <a:pt x="1102114" y="475718"/>
                  <a:pt x="1128087" y="394086"/>
                  <a:pt x="1160087" y="314750"/>
                </a:cubicBezTo>
                <a:cubicBezTo>
                  <a:pt x="1177738" y="269223"/>
                  <a:pt x="1200075" y="225561"/>
                  <a:pt x="1228105" y="185534"/>
                </a:cubicBezTo>
                <a:cubicBezTo>
                  <a:pt x="1239346" y="169370"/>
                  <a:pt x="1252022" y="149190"/>
                  <a:pt x="1269385" y="137186"/>
                </a:cubicBezTo>
                <a:cubicBezTo>
                  <a:pt x="1277564" y="131926"/>
                  <a:pt x="1285983" y="125661"/>
                  <a:pt x="1295884" y="124418"/>
                </a:cubicBezTo>
                <a:cubicBezTo>
                  <a:pt x="1315448" y="125039"/>
                  <a:pt x="1332763" y="140773"/>
                  <a:pt x="1338886" y="158897"/>
                </a:cubicBezTo>
                <a:cubicBezTo>
                  <a:pt x="1348117" y="188691"/>
                  <a:pt x="1343526" y="218723"/>
                  <a:pt x="1335872" y="248612"/>
                </a:cubicBezTo>
                <a:cubicBezTo>
                  <a:pt x="1315639" y="325223"/>
                  <a:pt x="1302629" y="403412"/>
                  <a:pt x="1283304" y="480262"/>
                </a:cubicBezTo>
                <a:cubicBezTo>
                  <a:pt x="1260727" y="572558"/>
                  <a:pt x="1229827" y="662464"/>
                  <a:pt x="1208350" y="755047"/>
                </a:cubicBezTo>
                <a:cubicBezTo>
                  <a:pt x="1196919" y="808177"/>
                  <a:pt x="1185965" y="861403"/>
                  <a:pt x="1172763" y="914151"/>
                </a:cubicBezTo>
                <a:cubicBezTo>
                  <a:pt x="1169654" y="926393"/>
                  <a:pt x="1165397" y="938253"/>
                  <a:pt x="1161092" y="950065"/>
                </a:cubicBezTo>
                <a:cubicBezTo>
                  <a:pt x="1158461" y="959678"/>
                  <a:pt x="1165875" y="966134"/>
                  <a:pt x="1173480" y="966468"/>
                </a:cubicBezTo>
                <a:cubicBezTo>
                  <a:pt x="1173146" y="983349"/>
                  <a:pt x="1186921" y="996405"/>
                  <a:pt x="1205050" y="992340"/>
                </a:cubicBezTo>
                <a:cubicBezTo>
                  <a:pt x="1231693" y="987414"/>
                  <a:pt x="1245612" y="959056"/>
                  <a:pt x="1260010" y="938779"/>
                </a:cubicBezTo>
                <a:cubicBezTo>
                  <a:pt x="1281391" y="898991"/>
                  <a:pt x="1303250" y="859299"/>
                  <a:pt x="1323531" y="818937"/>
                </a:cubicBezTo>
                <a:cubicBezTo>
                  <a:pt x="1337451" y="790053"/>
                  <a:pt x="1349313" y="760116"/>
                  <a:pt x="1364141" y="731710"/>
                </a:cubicBezTo>
                <a:cubicBezTo>
                  <a:pt x="1385953" y="692113"/>
                  <a:pt x="1407717" y="652469"/>
                  <a:pt x="1428811" y="612490"/>
                </a:cubicBezTo>
                <a:cubicBezTo>
                  <a:pt x="1437947" y="597282"/>
                  <a:pt x="1443783" y="579253"/>
                  <a:pt x="1456698" y="566772"/>
                </a:cubicBezTo>
                <a:cubicBezTo>
                  <a:pt x="1473535" y="552329"/>
                  <a:pt x="1498503" y="549556"/>
                  <a:pt x="1518497" y="558881"/>
                </a:cubicBezTo>
                <a:cubicBezTo>
                  <a:pt x="1539974" y="573706"/>
                  <a:pt x="1547580" y="602782"/>
                  <a:pt x="1550162" y="6277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6"/>
          <p:cNvSpPr/>
          <p:nvPr/>
        </p:nvSpPr>
        <p:spPr>
          <a:xfrm rot="-800355">
            <a:off x="7255611" y="-200039"/>
            <a:ext cx="1254779" cy="1153055"/>
          </a:xfrm>
          <a:custGeom>
            <a:rect b="b" l="l" r="r" t="t"/>
            <a:pathLst>
              <a:path extrusionOk="0" h="2313292" w="2517374">
                <a:moveTo>
                  <a:pt x="2517100" y="1042058"/>
                </a:moveTo>
                <a:cubicBezTo>
                  <a:pt x="2516294" y="1016979"/>
                  <a:pt x="2510152" y="992606"/>
                  <a:pt x="2504211" y="968384"/>
                </a:cubicBezTo>
                <a:cubicBezTo>
                  <a:pt x="2502045" y="952118"/>
                  <a:pt x="2499981" y="935853"/>
                  <a:pt x="2495853" y="919940"/>
                </a:cubicBezTo>
                <a:cubicBezTo>
                  <a:pt x="2493184" y="907904"/>
                  <a:pt x="2493436" y="895365"/>
                  <a:pt x="2490264" y="883481"/>
                </a:cubicBezTo>
                <a:cubicBezTo>
                  <a:pt x="2489207" y="880006"/>
                  <a:pt x="2486891" y="877186"/>
                  <a:pt x="2483870" y="875524"/>
                </a:cubicBezTo>
                <a:cubicBezTo>
                  <a:pt x="2464889" y="784427"/>
                  <a:pt x="2423100" y="700732"/>
                  <a:pt x="2377988" y="620059"/>
                </a:cubicBezTo>
                <a:cubicBezTo>
                  <a:pt x="2352815" y="574485"/>
                  <a:pt x="2330259" y="526948"/>
                  <a:pt x="2296425" y="486963"/>
                </a:cubicBezTo>
                <a:cubicBezTo>
                  <a:pt x="2228506" y="405686"/>
                  <a:pt x="2154041" y="328437"/>
                  <a:pt x="2070313" y="263324"/>
                </a:cubicBezTo>
                <a:cubicBezTo>
                  <a:pt x="1999826" y="212665"/>
                  <a:pt x="1921484" y="171824"/>
                  <a:pt x="1843546" y="133855"/>
                </a:cubicBezTo>
                <a:cubicBezTo>
                  <a:pt x="1776533" y="102885"/>
                  <a:pt x="1705442" y="81885"/>
                  <a:pt x="1633847" y="64361"/>
                </a:cubicBezTo>
                <a:cubicBezTo>
                  <a:pt x="1531742" y="38175"/>
                  <a:pt x="1428277" y="16219"/>
                  <a:pt x="1322949" y="8766"/>
                </a:cubicBezTo>
                <a:cubicBezTo>
                  <a:pt x="1241990" y="2773"/>
                  <a:pt x="1160779" y="-1155"/>
                  <a:pt x="1079618" y="306"/>
                </a:cubicBezTo>
                <a:cubicBezTo>
                  <a:pt x="998105" y="3680"/>
                  <a:pt x="917297" y="16370"/>
                  <a:pt x="837445" y="32635"/>
                </a:cubicBezTo>
                <a:cubicBezTo>
                  <a:pt x="561539" y="85108"/>
                  <a:pt x="304966" y="247109"/>
                  <a:pt x="154376" y="486258"/>
                </a:cubicBezTo>
                <a:cubicBezTo>
                  <a:pt x="69338" y="621973"/>
                  <a:pt x="12848" y="740565"/>
                  <a:pt x="2628" y="903120"/>
                </a:cubicBezTo>
                <a:cubicBezTo>
                  <a:pt x="-4723" y="986362"/>
                  <a:pt x="3635" y="1070711"/>
                  <a:pt x="24126" y="1151586"/>
                </a:cubicBezTo>
                <a:cubicBezTo>
                  <a:pt x="34045" y="1186685"/>
                  <a:pt x="50760" y="1219116"/>
                  <a:pt x="65462" y="1252301"/>
                </a:cubicBezTo>
                <a:cubicBezTo>
                  <a:pt x="80868" y="1288358"/>
                  <a:pt x="92650" y="1326025"/>
                  <a:pt x="111379" y="1360621"/>
                </a:cubicBezTo>
                <a:cubicBezTo>
                  <a:pt x="142846" y="1418331"/>
                  <a:pt x="180658" y="1472516"/>
                  <a:pt x="221188" y="1524234"/>
                </a:cubicBezTo>
                <a:cubicBezTo>
                  <a:pt x="316043" y="1632704"/>
                  <a:pt x="437432" y="1715341"/>
                  <a:pt x="563351" y="1783828"/>
                </a:cubicBezTo>
                <a:cubicBezTo>
                  <a:pt x="683280" y="1849847"/>
                  <a:pt x="812019" y="1899953"/>
                  <a:pt x="946549" y="1925686"/>
                </a:cubicBezTo>
                <a:cubicBezTo>
                  <a:pt x="941011" y="1965670"/>
                  <a:pt x="917901" y="2001122"/>
                  <a:pt x="896805" y="2034811"/>
                </a:cubicBezTo>
                <a:cubicBezTo>
                  <a:pt x="862820" y="2095190"/>
                  <a:pt x="818112" y="2148418"/>
                  <a:pt x="773352" y="2201042"/>
                </a:cubicBezTo>
                <a:cubicBezTo>
                  <a:pt x="744402" y="2227430"/>
                  <a:pt x="715201" y="2253817"/>
                  <a:pt x="683028" y="2276327"/>
                </a:cubicBezTo>
                <a:cubicBezTo>
                  <a:pt x="673966" y="2281564"/>
                  <a:pt x="671750" y="2294557"/>
                  <a:pt x="679353" y="2302010"/>
                </a:cubicBezTo>
                <a:cubicBezTo>
                  <a:pt x="693853" y="2314196"/>
                  <a:pt x="714848" y="2312534"/>
                  <a:pt x="732671" y="2313089"/>
                </a:cubicBezTo>
                <a:cubicBezTo>
                  <a:pt x="765800" y="2314650"/>
                  <a:pt x="798224" y="2306995"/>
                  <a:pt x="830346" y="2299542"/>
                </a:cubicBezTo>
                <a:cubicBezTo>
                  <a:pt x="878982" y="2288463"/>
                  <a:pt x="927215" y="2273860"/>
                  <a:pt x="972327" y="2252458"/>
                </a:cubicBezTo>
                <a:cubicBezTo>
                  <a:pt x="1030428" y="2226574"/>
                  <a:pt x="1080474" y="2186993"/>
                  <a:pt x="1131376" y="2149426"/>
                </a:cubicBezTo>
                <a:cubicBezTo>
                  <a:pt x="1190535" y="2107780"/>
                  <a:pt x="1250046" y="2064472"/>
                  <a:pt x="1290223" y="2002985"/>
                </a:cubicBezTo>
                <a:cubicBezTo>
                  <a:pt x="1343693" y="1997295"/>
                  <a:pt x="1402499" y="2003237"/>
                  <a:pt x="1457680" y="1994172"/>
                </a:cubicBezTo>
                <a:cubicBezTo>
                  <a:pt x="1583147" y="1975137"/>
                  <a:pt x="1705392" y="1938477"/>
                  <a:pt x="1821141" y="1886558"/>
                </a:cubicBezTo>
                <a:cubicBezTo>
                  <a:pt x="1915493" y="1846725"/>
                  <a:pt x="2005716" y="1797374"/>
                  <a:pt x="2086172" y="1733672"/>
                </a:cubicBezTo>
                <a:cubicBezTo>
                  <a:pt x="2179266" y="1659847"/>
                  <a:pt x="2258765" y="1570311"/>
                  <a:pt x="2327288" y="1473523"/>
                </a:cubicBezTo>
                <a:cubicBezTo>
                  <a:pt x="2348434" y="1441496"/>
                  <a:pt x="2370638" y="1410123"/>
                  <a:pt x="2392338" y="1378448"/>
                </a:cubicBezTo>
                <a:cubicBezTo>
                  <a:pt x="2415498" y="1338312"/>
                  <a:pt x="2438859" y="1298026"/>
                  <a:pt x="2457790" y="1255675"/>
                </a:cubicBezTo>
                <a:cubicBezTo>
                  <a:pt x="2479339" y="1211663"/>
                  <a:pt x="2495601" y="1165233"/>
                  <a:pt x="2505973" y="1117242"/>
                </a:cubicBezTo>
                <a:cubicBezTo>
                  <a:pt x="2512216" y="1092667"/>
                  <a:pt x="2518811" y="1067690"/>
                  <a:pt x="2517100" y="10420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6"/>
          <p:cNvSpPr/>
          <p:nvPr/>
        </p:nvSpPr>
        <p:spPr>
          <a:xfrm rot="-800355">
            <a:off x="7255611" y="-200039"/>
            <a:ext cx="1254779" cy="1153055"/>
          </a:xfrm>
          <a:custGeom>
            <a:rect b="b" l="l" r="r" t="t"/>
            <a:pathLst>
              <a:path extrusionOk="0" h="2313292" w="2517374">
                <a:moveTo>
                  <a:pt x="732671" y="2313089"/>
                </a:moveTo>
                <a:cubicBezTo>
                  <a:pt x="714848" y="2312534"/>
                  <a:pt x="693853" y="2314196"/>
                  <a:pt x="679353" y="2302010"/>
                </a:cubicBezTo>
                <a:cubicBezTo>
                  <a:pt x="671750" y="2294557"/>
                  <a:pt x="673966" y="2281564"/>
                  <a:pt x="683028" y="2276327"/>
                </a:cubicBezTo>
                <a:cubicBezTo>
                  <a:pt x="715201" y="2253817"/>
                  <a:pt x="744402" y="2227430"/>
                  <a:pt x="773352" y="2201042"/>
                </a:cubicBezTo>
                <a:cubicBezTo>
                  <a:pt x="818112" y="2148418"/>
                  <a:pt x="862820" y="2095190"/>
                  <a:pt x="896805" y="2034811"/>
                </a:cubicBezTo>
                <a:cubicBezTo>
                  <a:pt x="917901" y="2001122"/>
                  <a:pt x="941011" y="1965670"/>
                  <a:pt x="946549" y="1925686"/>
                </a:cubicBezTo>
                <a:cubicBezTo>
                  <a:pt x="812019" y="1899953"/>
                  <a:pt x="683280" y="1849847"/>
                  <a:pt x="563351" y="1783828"/>
                </a:cubicBezTo>
                <a:cubicBezTo>
                  <a:pt x="437432" y="1715341"/>
                  <a:pt x="316043" y="1632704"/>
                  <a:pt x="221188" y="1524234"/>
                </a:cubicBezTo>
                <a:cubicBezTo>
                  <a:pt x="180658" y="1472516"/>
                  <a:pt x="142846" y="1418331"/>
                  <a:pt x="111379" y="1360621"/>
                </a:cubicBezTo>
                <a:cubicBezTo>
                  <a:pt x="92650" y="1326025"/>
                  <a:pt x="80868" y="1288358"/>
                  <a:pt x="65462" y="1252301"/>
                </a:cubicBezTo>
                <a:cubicBezTo>
                  <a:pt x="50760" y="1219116"/>
                  <a:pt x="34045" y="1186685"/>
                  <a:pt x="24126" y="1151586"/>
                </a:cubicBezTo>
                <a:cubicBezTo>
                  <a:pt x="3635" y="1070711"/>
                  <a:pt x="-4723" y="986362"/>
                  <a:pt x="2628" y="903120"/>
                </a:cubicBezTo>
                <a:cubicBezTo>
                  <a:pt x="12848" y="740565"/>
                  <a:pt x="69338" y="621973"/>
                  <a:pt x="154376" y="486258"/>
                </a:cubicBezTo>
                <a:cubicBezTo>
                  <a:pt x="304966" y="247109"/>
                  <a:pt x="561539" y="85108"/>
                  <a:pt x="837445" y="32635"/>
                </a:cubicBezTo>
                <a:cubicBezTo>
                  <a:pt x="917297" y="16370"/>
                  <a:pt x="998105" y="3680"/>
                  <a:pt x="1079618" y="306"/>
                </a:cubicBezTo>
                <a:cubicBezTo>
                  <a:pt x="1160779" y="-1155"/>
                  <a:pt x="1241990" y="2773"/>
                  <a:pt x="1322949" y="8766"/>
                </a:cubicBezTo>
                <a:cubicBezTo>
                  <a:pt x="1428277" y="16219"/>
                  <a:pt x="1531742" y="38175"/>
                  <a:pt x="1633847" y="64361"/>
                </a:cubicBezTo>
                <a:cubicBezTo>
                  <a:pt x="1705442" y="81885"/>
                  <a:pt x="1776533" y="102885"/>
                  <a:pt x="1843546" y="133855"/>
                </a:cubicBezTo>
                <a:cubicBezTo>
                  <a:pt x="1921484" y="171824"/>
                  <a:pt x="1999826" y="212665"/>
                  <a:pt x="2070313" y="263324"/>
                </a:cubicBezTo>
                <a:cubicBezTo>
                  <a:pt x="2154041" y="328437"/>
                  <a:pt x="2228506" y="405686"/>
                  <a:pt x="2296425" y="486963"/>
                </a:cubicBezTo>
                <a:cubicBezTo>
                  <a:pt x="2330259" y="526948"/>
                  <a:pt x="2352815" y="574485"/>
                  <a:pt x="2377988" y="620059"/>
                </a:cubicBezTo>
                <a:cubicBezTo>
                  <a:pt x="2423100" y="700732"/>
                  <a:pt x="2464889" y="784427"/>
                  <a:pt x="2483870" y="875524"/>
                </a:cubicBezTo>
                <a:cubicBezTo>
                  <a:pt x="2486891" y="877186"/>
                  <a:pt x="2489207" y="880006"/>
                  <a:pt x="2490264" y="883481"/>
                </a:cubicBezTo>
                <a:cubicBezTo>
                  <a:pt x="2493436" y="895365"/>
                  <a:pt x="2493184" y="907904"/>
                  <a:pt x="2495853" y="919940"/>
                </a:cubicBezTo>
                <a:cubicBezTo>
                  <a:pt x="2499981" y="935853"/>
                  <a:pt x="2502045" y="952118"/>
                  <a:pt x="2504211" y="968384"/>
                </a:cubicBezTo>
                <a:cubicBezTo>
                  <a:pt x="2510152" y="992606"/>
                  <a:pt x="2516294" y="1016979"/>
                  <a:pt x="2517100" y="1042058"/>
                </a:cubicBezTo>
                <a:cubicBezTo>
                  <a:pt x="2518811" y="1067690"/>
                  <a:pt x="2512216" y="1092667"/>
                  <a:pt x="2505973" y="1117242"/>
                </a:cubicBezTo>
                <a:cubicBezTo>
                  <a:pt x="2495601" y="1165233"/>
                  <a:pt x="2479339" y="1211663"/>
                  <a:pt x="2457790" y="1255675"/>
                </a:cubicBezTo>
                <a:cubicBezTo>
                  <a:pt x="2438859" y="1298026"/>
                  <a:pt x="2415498" y="1338312"/>
                  <a:pt x="2392338" y="1378448"/>
                </a:cubicBezTo>
                <a:cubicBezTo>
                  <a:pt x="2370638" y="1410123"/>
                  <a:pt x="2348434" y="1441496"/>
                  <a:pt x="2327288" y="1473523"/>
                </a:cubicBezTo>
                <a:cubicBezTo>
                  <a:pt x="2258765" y="1570311"/>
                  <a:pt x="2179266" y="1659847"/>
                  <a:pt x="2086172" y="1733672"/>
                </a:cubicBezTo>
                <a:cubicBezTo>
                  <a:pt x="2005716" y="1797374"/>
                  <a:pt x="1915493" y="1846725"/>
                  <a:pt x="1821141" y="1886558"/>
                </a:cubicBezTo>
                <a:cubicBezTo>
                  <a:pt x="1705392" y="1938477"/>
                  <a:pt x="1583147" y="1975137"/>
                  <a:pt x="1457680" y="1994172"/>
                </a:cubicBezTo>
                <a:cubicBezTo>
                  <a:pt x="1402499" y="2003237"/>
                  <a:pt x="1343693" y="1997295"/>
                  <a:pt x="1290223" y="2002985"/>
                </a:cubicBezTo>
                <a:cubicBezTo>
                  <a:pt x="1250046" y="2064472"/>
                  <a:pt x="1190535" y="2107780"/>
                  <a:pt x="1131376" y="2149426"/>
                </a:cubicBezTo>
                <a:cubicBezTo>
                  <a:pt x="1080474" y="2186993"/>
                  <a:pt x="1030428" y="2226574"/>
                  <a:pt x="972327" y="2252458"/>
                </a:cubicBezTo>
                <a:cubicBezTo>
                  <a:pt x="927215" y="2273860"/>
                  <a:pt x="878982" y="2288463"/>
                  <a:pt x="830346" y="2299542"/>
                </a:cubicBezTo>
                <a:cubicBezTo>
                  <a:pt x="798224" y="2306995"/>
                  <a:pt x="765800" y="2314650"/>
                  <a:pt x="732671" y="2313089"/>
                </a:cubicBezTo>
                <a:close/>
                <a:moveTo>
                  <a:pt x="735692" y="2285492"/>
                </a:moveTo>
                <a:cubicBezTo>
                  <a:pt x="777028" y="2286399"/>
                  <a:pt x="817155" y="2274162"/>
                  <a:pt x="856980" y="2264795"/>
                </a:cubicBezTo>
                <a:cubicBezTo>
                  <a:pt x="902041" y="2252407"/>
                  <a:pt x="945844" y="2236343"/>
                  <a:pt x="987129" y="2214438"/>
                </a:cubicBezTo>
                <a:cubicBezTo>
                  <a:pt x="1023984" y="2195201"/>
                  <a:pt x="1057113" y="2169518"/>
                  <a:pt x="1090544" y="2145498"/>
                </a:cubicBezTo>
                <a:cubicBezTo>
                  <a:pt x="1129714" y="2115988"/>
                  <a:pt x="1170295" y="2088190"/>
                  <a:pt x="1207905" y="2056666"/>
                </a:cubicBezTo>
                <a:cubicBezTo>
                  <a:pt x="1230964" y="2035718"/>
                  <a:pt x="1250499" y="2011244"/>
                  <a:pt x="1268523" y="1985914"/>
                </a:cubicBezTo>
                <a:cubicBezTo>
                  <a:pt x="1284484" y="1967382"/>
                  <a:pt x="1321086" y="1974734"/>
                  <a:pt x="1343642" y="1972972"/>
                </a:cubicBezTo>
                <a:cubicBezTo>
                  <a:pt x="1368917" y="1973324"/>
                  <a:pt x="1396256" y="1972065"/>
                  <a:pt x="1419970" y="1970404"/>
                </a:cubicBezTo>
                <a:cubicBezTo>
                  <a:pt x="1560491" y="1955901"/>
                  <a:pt x="1696983" y="1912542"/>
                  <a:pt x="1825320" y="1854379"/>
                </a:cubicBezTo>
                <a:cubicBezTo>
                  <a:pt x="1920880" y="1813791"/>
                  <a:pt x="2011204" y="1760865"/>
                  <a:pt x="2091056" y="1694241"/>
                </a:cubicBezTo>
                <a:cubicBezTo>
                  <a:pt x="2186667" y="1613468"/>
                  <a:pt x="2267676" y="1515773"/>
                  <a:pt x="2335898" y="1411533"/>
                </a:cubicBezTo>
                <a:cubicBezTo>
                  <a:pt x="2362582" y="1376030"/>
                  <a:pt x="2384383" y="1337708"/>
                  <a:pt x="2405529" y="1298731"/>
                </a:cubicBezTo>
                <a:cubicBezTo>
                  <a:pt x="2435486" y="1243338"/>
                  <a:pt x="2461616" y="1185275"/>
                  <a:pt x="2476016" y="1124242"/>
                </a:cubicBezTo>
                <a:cubicBezTo>
                  <a:pt x="2487294" y="1082042"/>
                  <a:pt x="2480497" y="1037525"/>
                  <a:pt x="2479339" y="994419"/>
                </a:cubicBezTo>
                <a:cubicBezTo>
                  <a:pt x="2477425" y="968938"/>
                  <a:pt x="2472944" y="943809"/>
                  <a:pt x="2467658" y="918832"/>
                </a:cubicBezTo>
                <a:cubicBezTo>
                  <a:pt x="2450288" y="811721"/>
                  <a:pt x="2400947" y="713473"/>
                  <a:pt x="2347830" y="620361"/>
                </a:cubicBezTo>
                <a:cubicBezTo>
                  <a:pt x="2332222" y="592463"/>
                  <a:pt x="2317823" y="563910"/>
                  <a:pt x="2300453" y="537019"/>
                </a:cubicBezTo>
                <a:cubicBezTo>
                  <a:pt x="2273919" y="499603"/>
                  <a:pt x="2243912" y="464756"/>
                  <a:pt x="2211690" y="432174"/>
                </a:cubicBezTo>
                <a:cubicBezTo>
                  <a:pt x="2156055" y="373407"/>
                  <a:pt x="2098659" y="315445"/>
                  <a:pt x="2031847" y="269267"/>
                </a:cubicBezTo>
                <a:cubicBezTo>
                  <a:pt x="1949830" y="218002"/>
                  <a:pt x="1864843" y="169558"/>
                  <a:pt x="1774318" y="134912"/>
                </a:cubicBezTo>
                <a:cubicBezTo>
                  <a:pt x="1689431" y="103187"/>
                  <a:pt x="1597345" y="83597"/>
                  <a:pt x="1509941" y="63404"/>
                </a:cubicBezTo>
                <a:cubicBezTo>
                  <a:pt x="1368967" y="33592"/>
                  <a:pt x="1224117" y="27096"/>
                  <a:pt x="1080525" y="27851"/>
                </a:cubicBezTo>
                <a:cubicBezTo>
                  <a:pt x="890814" y="39283"/>
                  <a:pt x="699291" y="80123"/>
                  <a:pt x="531028" y="171019"/>
                </a:cubicBezTo>
                <a:cubicBezTo>
                  <a:pt x="373993" y="259648"/>
                  <a:pt x="238004" y="388363"/>
                  <a:pt x="150348" y="546587"/>
                </a:cubicBezTo>
                <a:cubicBezTo>
                  <a:pt x="111329" y="611700"/>
                  <a:pt x="77344" y="680640"/>
                  <a:pt x="55291" y="753407"/>
                </a:cubicBezTo>
                <a:cubicBezTo>
                  <a:pt x="43460" y="796211"/>
                  <a:pt x="37267" y="840123"/>
                  <a:pt x="32131" y="884135"/>
                </a:cubicBezTo>
                <a:cubicBezTo>
                  <a:pt x="22163" y="971909"/>
                  <a:pt x="29010" y="1061697"/>
                  <a:pt x="51566" y="1147054"/>
                </a:cubicBezTo>
                <a:cubicBezTo>
                  <a:pt x="62592" y="1184923"/>
                  <a:pt x="82076" y="1219468"/>
                  <a:pt x="96828" y="1255877"/>
                </a:cubicBezTo>
                <a:cubicBezTo>
                  <a:pt x="117572" y="1313788"/>
                  <a:pt x="144055" y="1368829"/>
                  <a:pt x="179046" y="1419288"/>
                </a:cubicBezTo>
                <a:cubicBezTo>
                  <a:pt x="207141" y="1459473"/>
                  <a:pt x="234379" y="1500867"/>
                  <a:pt x="268716" y="1536118"/>
                </a:cubicBezTo>
                <a:cubicBezTo>
                  <a:pt x="359694" y="1626963"/>
                  <a:pt x="466130" y="1700889"/>
                  <a:pt x="579211" y="1761016"/>
                </a:cubicBezTo>
                <a:cubicBezTo>
                  <a:pt x="694910" y="1824165"/>
                  <a:pt x="818967" y="1873566"/>
                  <a:pt x="948764" y="1897536"/>
                </a:cubicBezTo>
                <a:cubicBezTo>
                  <a:pt x="1009031" y="1906852"/>
                  <a:pt x="943880" y="2011445"/>
                  <a:pt x="926359" y="2039595"/>
                </a:cubicBezTo>
                <a:cubicBezTo>
                  <a:pt x="904458" y="2076155"/>
                  <a:pt x="882607" y="2112815"/>
                  <a:pt x="854563" y="2145145"/>
                </a:cubicBezTo>
                <a:cubicBezTo>
                  <a:pt x="833971" y="2170727"/>
                  <a:pt x="814638" y="2197417"/>
                  <a:pt x="792082" y="2221387"/>
                </a:cubicBezTo>
                <a:cubicBezTo>
                  <a:pt x="767965" y="2243343"/>
                  <a:pt x="743647" y="2265299"/>
                  <a:pt x="717668" y="2285140"/>
                </a:cubicBezTo>
                <a:cubicBezTo>
                  <a:pt x="723709" y="2285392"/>
                  <a:pt x="729701" y="2285442"/>
                  <a:pt x="735692" y="22854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6"/>
          <p:cNvSpPr/>
          <p:nvPr/>
        </p:nvSpPr>
        <p:spPr>
          <a:xfrm rot="-800355">
            <a:off x="7269508" y="-185688"/>
            <a:ext cx="1223542" cy="1125369"/>
          </a:xfrm>
          <a:custGeom>
            <a:rect b="b" l="l" r="r" t="t"/>
            <a:pathLst>
              <a:path extrusionOk="0" h="2257747" w="2454706">
                <a:moveTo>
                  <a:pt x="2451595" y="966631"/>
                </a:moveTo>
                <a:cubicBezTo>
                  <a:pt x="2452803" y="1009737"/>
                  <a:pt x="2459550" y="1054304"/>
                  <a:pt x="2448322" y="1096454"/>
                </a:cubicBezTo>
                <a:cubicBezTo>
                  <a:pt x="2433923" y="1157487"/>
                  <a:pt x="2407792" y="1215550"/>
                  <a:pt x="2377835" y="1270943"/>
                </a:cubicBezTo>
                <a:cubicBezTo>
                  <a:pt x="2356689" y="1309920"/>
                  <a:pt x="2334838" y="1348192"/>
                  <a:pt x="2308204" y="1383745"/>
                </a:cubicBezTo>
                <a:cubicBezTo>
                  <a:pt x="2239983" y="1487985"/>
                  <a:pt x="2158973" y="1585679"/>
                  <a:pt x="2063363" y="1666453"/>
                </a:cubicBezTo>
                <a:cubicBezTo>
                  <a:pt x="1983561" y="1733077"/>
                  <a:pt x="1893237" y="1786003"/>
                  <a:pt x="1797627" y="1826591"/>
                </a:cubicBezTo>
                <a:cubicBezTo>
                  <a:pt x="1669340" y="1884704"/>
                  <a:pt x="1532797" y="1928113"/>
                  <a:pt x="1392276" y="1942616"/>
                </a:cubicBezTo>
                <a:cubicBezTo>
                  <a:pt x="1368562" y="1944277"/>
                  <a:pt x="1341173" y="1945536"/>
                  <a:pt x="1315949" y="1945184"/>
                </a:cubicBezTo>
                <a:cubicBezTo>
                  <a:pt x="1293393" y="1946946"/>
                  <a:pt x="1256790" y="1939645"/>
                  <a:pt x="1240830" y="1958126"/>
                </a:cubicBezTo>
                <a:cubicBezTo>
                  <a:pt x="1222856" y="1983506"/>
                  <a:pt x="1203270" y="2007980"/>
                  <a:pt x="1180211" y="2028929"/>
                </a:cubicBezTo>
                <a:cubicBezTo>
                  <a:pt x="1142601" y="2060453"/>
                  <a:pt x="1102021" y="2088250"/>
                  <a:pt x="1062850" y="2117710"/>
                </a:cubicBezTo>
                <a:cubicBezTo>
                  <a:pt x="1029419" y="2141730"/>
                  <a:pt x="996290" y="2167363"/>
                  <a:pt x="959436" y="2186650"/>
                </a:cubicBezTo>
                <a:cubicBezTo>
                  <a:pt x="918151" y="2208555"/>
                  <a:pt x="874348" y="2224619"/>
                  <a:pt x="829287" y="2237007"/>
                </a:cubicBezTo>
                <a:cubicBezTo>
                  <a:pt x="789462" y="2246374"/>
                  <a:pt x="749334" y="2258560"/>
                  <a:pt x="707999" y="2257704"/>
                </a:cubicBezTo>
                <a:cubicBezTo>
                  <a:pt x="702007" y="2257654"/>
                  <a:pt x="696016" y="2257604"/>
                  <a:pt x="690075" y="2257352"/>
                </a:cubicBezTo>
                <a:cubicBezTo>
                  <a:pt x="716004" y="2237511"/>
                  <a:pt x="740322" y="2215555"/>
                  <a:pt x="764489" y="2193599"/>
                </a:cubicBezTo>
                <a:cubicBezTo>
                  <a:pt x="787045" y="2169679"/>
                  <a:pt x="806378" y="2142989"/>
                  <a:pt x="826971" y="2117357"/>
                </a:cubicBezTo>
                <a:cubicBezTo>
                  <a:pt x="855014" y="2085027"/>
                  <a:pt x="876865" y="2048417"/>
                  <a:pt x="898767" y="2011807"/>
                </a:cubicBezTo>
                <a:cubicBezTo>
                  <a:pt x="916288" y="1983657"/>
                  <a:pt x="981438" y="1879064"/>
                  <a:pt x="921172" y="1869748"/>
                </a:cubicBezTo>
                <a:cubicBezTo>
                  <a:pt x="791375" y="1845778"/>
                  <a:pt x="667267" y="1796326"/>
                  <a:pt x="551618" y="1733228"/>
                </a:cubicBezTo>
                <a:cubicBezTo>
                  <a:pt x="438537" y="1673151"/>
                  <a:pt x="332051" y="1599175"/>
                  <a:pt x="241123" y="1508330"/>
                </a:cubicBezTo>
                <a:cubicBezTo>
                  <a:pt x="206786" y="1473130"/>
                  <a:pt x="179497" y="1431685"/>
                  <a:pt x="151403" y="1391500"/>
                </a:cubicBezTo>
                <a:cubicBezTo>
                  <a:pt x="116412" y="1341041"/>
                  <a:pt x="89929" y="1286000"/>
                  <a:pt x="69185" y="1228089"/>
                </a:cubicBezTo>
                <a:cubicBezTo>
                  <a:pt x="54433" y="1191630"/>
                  <a:pt x="34949" y="1157135"/>
                  <a:pt x="23923" y="1119266"/>
                </a:cubicBezTo>
                <a:cubicBezTo>
                  <a:pt x="1316" y="1033909"/>
                  <a:pt x="-5481" y="944121"/>
                  <a:pt x="4438" y="856348"/>
                </a:cubicBezTo>
                <a:cubicBezTo>
                  <a:pt x="9573" y="812385"/>
                  <a:pt x="15766" y="768423"/>
                  <a:pt x="27598" y="725619"/>
                </a:cubicBezTo>
                <a:cubicBezTo>
                  <a:pt x="49650" y="652902"/>
                  <a:pt x="83635" y="583912"/>
                  <a:pt x="122655" y="518799"/>
                </a:cubicBezTo>
                <a:cubicBezTo>
                  <a:pt x="210361" y="360575"/>
                  <a:pt x="346350" y="231860"/>
                  <a:pt x="503335" y="143231"/>
                </a:cubicBezTo>
                <a:cubicBezTo>
                  <a:pt x="671597" y="52335"/>
                  <a:pt x="863120" y="11545"/>
                  <a:pt x="1052831" y="63"/>
                </a:cubicBezTo>
                <a:cubicBezTo>
                  <a:pt x="1196423" y="-742"/>
                  <a:pt x="1341274" y="5855"/>
                  <a:pt x="1482248" y="35616"/>
                </a:cubicBezTo>
                <a:cubicBezTo>
                  <a:pt x="1569652" y="55810"/>
                  <a:pt x="1661738" y="75399"/>
                  <a:pt x="1746624" y="107124"/>
                </a:cubicBezTo>
                <a:cubicBezTo>
                  <a:pt x="1837150" y="141821"/>
                  <a:pt x="1922087" y="190214"/>
                  <a:pt x="2004154" y="241529"/>
                </a:cubicBezTo>
                <a:cubicBezTo>
                  <a:pt x="2070965" y="287707"/>
                  <a:pt x="2128362" y="345669"/>
                  <a:pt x="2183996" y="404437"/>
                </a:cubicBezTo>
                <a:cubicBezTo>
                  <a:pt x="2216219" y="437018"/>
                  <a:pt x="2246226" y="471866"/>
                  <a:pt x="2272759" y="509282"/>
                </a:cubicBezTo>
                <a:cubicBezTo>
                  <a:pt x="2290129" y="536173"/>
                  <a:pt x="2304529" y="564675"/>
                  <a:pt x="2320137" y="592573"/>
                </a:cubicBezTo>
                <a:cubicBezTo>
                  <a:pt x="2373254" y="685685"/>
                  <a:pt x="2422594" y="783933"/>
                  <a:pt x="2439965" y="891044"/>
                </a:cubicBezTo>
                <a:cubicBezTo>
                  <a:pt x="2445251" y="916021"/>
                  <a:pt x="2449682" y="941150"/>
                  <a:pt x="2451595" y="966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7"/>
          <p:cNvSpPr/>
          <p:nvPr/>
        </p:nvSpPr>
        <p:spPr>
          <a:xfrm>
            <a:off x="0" y="0"/>
            <a:ext cx="326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7"/>
          <p:cNvSpPr txBox="1"/>
          <p:nvPr/>
        </p:nvSpPr>
        <p:spPr>
          <a:xfrm>
            <a:off x="514350" y="547688"/>
            <a:ext cx="22386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Fun Facts About Me</a:t>
            </a:r>
            <a:endParaRPr sz="700"/>
          </a:p>
        </p:txBody>
      </p:sp>
      <p:pic>
        <p:nvPicPr>
          <p:cNvPr id="661" name="Google Shape;661;p17"/>
          <p:cNvPicPr preferRelativeResize="0"/>
          <p:nvPr/>
        </p:nvPicPr>
        <p:blipFill rotWithShape="1">
          <a:blip r:embed="rId3">
            <a:alphaModFix/>
          </a:blip>
          <a:srcRect b="22603" l="0" r="0" t="37225"/>
          <a:stretch/>
        </p:blipFill>
        <p:spPr>
          <a:xfrm>
            <a:off x="3797612" y="514350"/>
            <a:ext cx="2067504" cy="1245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2" name="Google Shape;662;p17"/>
          <p:cNvGrpSpPr/>
          <p:nvPr/>
        </p:nvGrpSpPr>
        <p:grpSpPr>
          <a:xfrm>
            <a:off x="6271677" y="771649"/>
            <a:ext cx="2358000" cy="730641"/>
            <a:chOff x="0" y="0"/>
            <a:chExt cx="6288000" cy="1948377"/>
          </a:xfrm>
        </p:grpSpPr>
        <p:sp>
          <p:nvSpPr>
            <p:cNvPr id="663" name="Google Shape;663;p17"/>
            <p:cNvSpPr txBox="1"/>
            <p:nvPr/>
          </p:nvSpPr>
          <p:spPr>
            <a:xfrm>
              <a:off x="0" y="0"/>
              <a:ext cx="6288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64" name="Google Shape;664;p17"/>
            <p:cNvSpPr txBox="1"/>
            <p:nvPr/>
          </p:nvSpPr>
          <p:spPr>
            <a:xfrm>
              <a:off x="0" y="889377"/>
              <a:ext cx="62880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665" name="Google Shape;665;p17"/>
          <p:cNvPicPr preferRelativeResize="0"/>
          <p:nvPr/>
        </p:nvPicPr>
        <p:blipFill rotWithShape="1">
          <a:blip r:embed="rId4">
            <a:alphaModFix/>
          </a:blip>
          <a:srcRect b="29914" l="0" r="0" t="29914"/>
          <a:stretch/>
        </p:blipFill>
        <p:spPr>
          <a:xfrm>
            <a:off x="3797612" y="1948879"/>
            <a:ext cx="2067501" cy="124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7"/>
          <p:cNvPicPr preferRelativeResize="0"/>
          <p:nvPr/>
        </p:nvPicPr>
        <p:blipFill rotWithShape="1">
          <a:blip r:embed="rId5">
            <a:alphaModFix/>
          </a:blip>
          <a:srcRect b="31907" l="0" r="0" t="27922"/>
          <a:stretch/>
        </p:blipFill>
        <p:spPr>
          <a:xfrm>
            <a:off x="3797612" y="3383407"/>
            <a:ext cx="2067501" cy="124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7" name="Google Shape;667;p17"/>
          <p:cNvGrpSpPr/>
          <p:nvPr/>
        </p:nvGrpSpPr>
        <p:grpSpPr>
          <a:xfrm>
            <a:off x="6271677" y="2206178"/>
            <a:ext cx="2358000" cy="730641"/>
            <a:chOff x="0" y="0"/>
            <a:chExt cx="6288000" cy="1948377"/>
          </a:xfrm>
        </p:grpSpPr>
        <p:sp>
          <p:nvSpPr>
            <p:cNvPr id="668" name="Google Shape;668;p17"/>
            <p:cNvSpPr txBox="1"/>
            <p:nvPr/>
          </p:nvSpPr>
          <p:spPr>
            <a:xfrm>
              <a:off x="0" y="0"/>
              <a:ext cx="6288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69" name="Google Shape;669;p17"/>
            <p:cNvSpPr txBox="1"/>
            <p:nvPr/>
          </p:nvSpPr>
          <p:spPr>
            <a:xfrm>
              <a:off x="0" y="889377"/>
              <a:ext cx="62880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670" name="Google Shape;670;p17"/>
          <p:cNvGrpSpPr/>
          <p:nvPr/>
        </p:nvGrpSpPr>
        <p:grpSpPr>
          <a:xfrm>
            <a:off x="6271677" y="3640706"/>
            <a:ext cx="2358000" cy="730641"/>
            <a:chOff x="0" y="0"/>
            <a:chExt cx="6288000" cy="1948377"/>
          </a:xfrm>
        </p:grpSpPr>
        <p:sp>
          <p:nvSpPr>
            <p:cNvPr id="671" name="Google Shape;671;p17"/>
            <p:cNvSpPr txBox="1"/>
            <p:nvPr/>
          </p:nvSpPr>
          <p:spPr>
            <a:xfrm>
              <a:off x="0" y="0"/>
              <a:ext cx="6288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72" name="Google Shape;672;p17"/>
            <p:cNvSpPr txBox="1"/>
            <p:nvPr/>
          </p:nvSpPr>
          <p:spPr>
            <a:xfrm>
              <a:off x="0" y="889377"/>
              <a:ext cx="62880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673" name="Google Shape;673;p17"/>
          <p:cNvSpPr/>
          <p:nvPr/>
        </p:nvSpPr>
        <p:spPr>
          <a:xfrm rot="975612">
            <a:off x="2238839" y="1823798"/>
            <a:ext cx="1032395" cy="1706779"/>
          </a:xfrm>
          <a:custGeom>
            <a:rect b="b" l="l" r="r" t="t"/>
            <a:pathLst>
              <a:path extrusionOk="0" h="3418305" w="2064789">
                <a:moveTo>
                  <a:pt x="2025570" y="0"/>
                </a:moveTo>
                <a:cubicBezTo>
                  <a:pt x="1985394" y="2666"/>
                  <a:pt x="1948771" y="26185"/>
                  <a:pt x="1913788" y="44849"/>
                </a:cubicBezTo>
                <a:cubicBezTo>
                  <a:pt x="1770986" y="130103"/>
                  <a:pt x="1651005" y="247491"/>
                  <a:pt x="1541409" y="371441"/>
                </a:cubicBezTo>
                <a:cubicBezTo>
                  <a:pt x="1396694" y="532310"/>
                  <a:pt x="1270154" y="708903"/>
                  <a:pt x="1154204" y="891445"/>
                </a:cubicBezTo>
                <a:cubicBezTo>
                  <a:pt x="1061485" y="1032077"/>
                  <a:pt x="971021" y="1174897"/>
                  <a:pt x="897433" y="1326673"/>
                </a:cubicBezTo>
                <a:cubicBezTo>
                  <a:pt x="862723" y="1397706"/>
                  <a:pt x="817218" y="1467441"/>
                  <a:pt x="785241" y="1540390"/>
                </a:cubicBezTo>
                <a:cubicBezTo>
                  <a:pt x="750190" y="1628105"/>
                  <a:pt x="704889" y="1711240"/>
                  <a:pt x="667925" y="1798067"/>
                </a:cubicBezTo>
                <a:cubicBezTo>
                  <a:pt x="662800" y="1815569"/>
                  <a:pt x="635333" y="1873886"/>
                  <a:pt x="635196" y="1901849"/>
                </a:cubicBezTo>
                <a:cubicBezTo>
                  <a:pt x="623034" y="1905882"/>
                  <a:pt x="607456" y="1921334"/>
                  <a:pt x="602741" y="1927897"/>
                </a:cubicBezTo>
                <a:cubicBezTo>
                  <a:pt x="589144" y="1944989"/>
                  <a:pt x="584566" y="1966525"/>
                  <a:pt x="580262" y="1987445"/>
                </a:cubicBezTo>
                <a:cubicBezTo>
                  <a:pt x="576299" y="1998931"/>
                  <a:pt x="565640" y="2006041"/>
                  <a:pt x="557373" y="2014245"/>
                </a:cubicBezTo>
                <a:cubicBezTo>
                  <a:pt x="529222" y="2037012"/>
                  <a:pt x="515762" y="2071127"/>
                  <a:pt x="498202" y="2101687"/>
                </a:cubicBezTo>
                <a:cubicBezTo>
                  <a:pt x="481462" y="2127394"/>
                  <a:pt x="464927" y="2153100"/>
                  <a:pt x="449690" y="2179763"/>
                </a:cubicBezTo>
                <a:cubicBezTo>
                  <a:pt x="438211" y="2196923"/>
                  <a:pt x="438280" y="2215314"/>
                  <a:pt x="445727" y="2233090"/>
                </a:cubicBezTo>
                <a:cubicBezTo>
                  <a:pt x="372071" y="2228783"/>
                  <a:pt x="303335" y="2278759"/>
                  <a:pt x="250860" y="2326001"/>
                </a:cubicBezTo>
                <a:cubicBezTo>
                  <a:pt x="202554" y="2377892"/>
                  <a:pt x="149464" y="2426775"/>
                  <a:pt x="113798" y="2488853"/>
                </a:cubicBezTo>
                <a:cubicBezTo>
                  <a:pt x="54832" y="2592566"/>
                  <a:pt x="8233" y="2706672"/>
                  <a:pt x="3860" y="2827272"/>
                </a:cubicBezTo>
                <a:cubicBezTo>
                  <a:pt x="-4544" y="2978228"/>
                  <a:pt x="-10420" y="3165213"/>
                  <a:pt x="113114" y="3271183"/>
                </a:cubicBezTo>
                <a:cubicBezTo>
                  <a:pt x="115847" y="3279455"/>
                  <a:pt x="124525" y="3286907"/>
                  <a:pt x="131494" y="3292035"/>
                </a:cubicBezTo>
                <a:cubicBezTo>
                  <a:pt x="146799" y="3303452"/>
                  <a:pt x="162309" y="3314596"/>
                  <a:pt x="177888" y="3325603"/>
                </a:cubicBezTo>
                <a:cubicBezTo>
                  <a:pt x="215877" y="3351515"/>
                  <a:pt x="247034" y="3385904"/>
                  <a:pt x="282632" y="3415028"/>
                </a:cubicBezTo>
                <a:cubicBezTo>
                  <a:pt x="293906" y="3423437"/>
                  <a:pt x="311534" y="3414618"/>
                  <a:pt x="311193" y="3400466"/>
                </a:cubicBezTo>
                <a:cubicBezTo>
                  <a:pt x="308664" y="3384194"/>
                  <a:pt x="296707" y="3370384"/>
                  <a:pt x="290763" y="3355001"/>
                </a:cubicBezTo>
                <a:cubicBezTo>
                  <a:pt x="269923" y="3319109"/>
                  <a:pt x="274023" y="3276584"/>
                  <a:pt x="275936" y="3236794"/>
                </a:cubicBezTo>
                <a:cubicBezTo>
                  <a:pt x="278464" y="3205345"/>
                  <a:pt x="283589" y="3174716"/>
                  <a:pt x="295341" y="3145181"/>
                </a:cubicBezTo>
                <a:cubicBezTo>
                  <a:pt x="310031" y="3111750"/>
                  <a:pt x="331144" y="3081805"/>
                  <a:pt x="351710" y="3051860"/>
                </a:cubicBezTo>
                <a:cubicBezTo>
                  <a:pt x="387513" y="2998670"/>
                  <a:pt x="417372" y="2945001"/>
                  <a:pt x="455566" y="2892768"/>
                </a:cubicBezTo>
                <a:cubicBezTo>
                  <a:pt x="518700" y="2801224"/>
                  <a:pt x="573224" y="2702501"/>
                  <a:pt x="608891" y="2596942"/>
                </a:cubicBezTo>
                <a:cubicBezTo>
                  <a:pt x="623444" y="2552024"/>
                  <a:pt x="639228" y="2506628"/>
                  <a:pt x="642097" y="2459181"/>
                </a:cubicBezTo>
                <a:cubicBezTo>
                  <a:pt x="642166" y="2415768"/>
                  <a:pt x="642507" y="2369962"/>
                  <a:pt x="629594" y="2328189"/>
                </a:cubicBezTo>
                <a:cubicBezTo>
                  <a:pt x="645719" y="2323540"/>
                  <a:pt x="659930" y="2313627"/>
                  <a:pt x="668745" y="2298176"/>
                </a:cubicBezTo>
                <a:cubicBezTo>
                  <a:pt x="673937" y="2287920"/>
                  <a:pt x="691702" y="2270692"/>
                  <a:pt x="696895" y="2255856"/>
                </a:cubicBezTo>
                <a:cubicBezTo>
                  <a:pt x="720058" y="2244507"/>
                  <a:pt x="743357" y="2190155"/>
                  <a:pt x="755382" y="2176892"/>
                </a:cubicBezTo>
                <a:cubicBezTo>
                  <a:pt x="793714" y="2144280"/>
                  <a:pt x="803006" y="2136076"/>
                  <a:pt x="810044" y="2084800"/>
                </a:cubicBezTo>
                <a:cubicBezTo>
                  <a:pt x="819746" y="2065931"/>
                  <a:pt x="841610" y="2056223"/>
                  <a:pt x="850903" y="2036533"/>
                </a:cubicBezTo>
                <a:cubicBezTo>
                  <a:pt x="859580" y="2022176"/>
                  <a:pt x="867916" y="2001119"/>
                  <a:pt x="859102" y="1985873"/>
                </a:cubicBezTo>
                <a:cubicBezTo>
                  <a:pt x="871401" y="1976233"/>
                  <a:pt x="882470" y="1956816"/>
                  <a:pt x="891967" y="1947313"/>
                </a:cubicBezTo>
                <a:cubicBezTo>
                  <a:pt x="917179" y="1916206"/>
                  <a:pt x="942187" y="1884825"/>
                  <a:pt x="967263" y="1853650"/>
                </a:cubicBezTo>
                <a:cubicBezTo>
                  <a:pt x="1072690" y="1732981"/>
                  <a:pt x="1171217" y="1606774"/>
                  <a:pt x="1271383" y="1481730"/>
                </a:cubicBezTo>
                <a:cubicBezTo>
                  <a:pt x="1327274" y="1418285"/>
                  <a:pt x="1374283" y="1347935"/>
                  <a:pt x="1426621" y="1281687"/>
                </a:cubicBezTo>
                <a:cubicBezTo>
                  <a:pt x="1468368" y="1232052"/>
                  <a:pt x="1503625" y="1177631"/>
                  <a:pt x="1541409" y="1124988"/>
                </a:cubicBezTo>
                <a:cubicBezTo>
                  <a:pt x="1566690" y="1090531"/>
                  <a:pt x="1591971" y="1055937"/>
                  <a:pt x="1615338" y="1020112"/>
                </a:cubicBezTo>
                <a:cubicBezTo>
                  <a:pt x="1669999" y="928226"/>
                  <a:pt x="1736413" y="843998"/>
                  <a:pt x="1787999" y="750334"/>
                </a:cubicBezTo>
                <a:cubicBezTo>
                  <a:pt x="1851406" y="642245"/>
                  <a:pt x="1919391" y="536685"/>
                  <a:pt x="1970499" y="421896"/>
                </a:cubicBezTo>
                <a:cubicBezTo>
                  <a:pt x="2017439" y="315858"/>
                  <a:pt x="2061236" y="203872"/>
                  <a:pt x="2064789" y="86690"/>
                </a:cubicBezTo>
                <a:cubicBezTo>
                  <a:pt x="2064379" y="55651"/>
                  <a:pt x="2061236" y="9640"/>
                  <a:pt x="202557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4" name="Google Shape;674;p17"/>
          <p:cNvGrpSpPr/>
          <p:nvPr/>
        </p:nvGrpSpPr>
        <p:grpSpPr>
          <a:xfrm rot="966923">
            <a:off x="2237269" y="1822117"/>
            <a:ext cx="1032497" cy="1709322"/>
            <a:chOff x="4473916" y="3643790"/>
            <a:chExt cx="2064789" cy="3418305"/>
          </a:xfrm>
        </p:grpSpPr>
        <p:sp>
          <p:nvSpPr>
            <p:cNvPr id="675" name="Google Shape;675;p17"/>
            <p:cNvSpPr/>
            <p:nvPr/>
          </p:nvSpPr>
          <p:spPr>
            <a:xfrm>
              <a:off x="4473916" y="3643790"/>
              <a:ext cx="2064789" cy="3418305"/>
            </a:xfrm>
            <a:custGeom>
              <a:rect b="b" l="l" r="r" t="t"/>
              <a:pathLst>
                <a:path extrusionOk="0" h="3418305" w="2064789">
                  <a:moveTo>
                    <a:pt x="2025570" y="0"/>
                  </a:moveTo>
                  <a:cubicBezTo>
                    <a:pt x="1985394" y="2666"/>
                    <a:pt x="1948771" y="26185"/>
                    <a:pt x="1913788" y="44849"/>
                  </a:cubicBezTo>
                  <a:cubicBezTo>
                    <a:pt x="1770986" y="130103"/>
                    <a:pt x="1651005" y="247491"/>
                    <a:pt x="1541409" y="371441"/>
                  </a:cubicBezTo>
                  <a:cubicBezTo>
                    <a:pt x="1396694" y="532310"/>
                    <a:pt x="1270154" y="708903"/>
                    <a:pt x="1154204" y="891445"/>
                  </a:cubicBezTo>
                  <a:cubicBezTo>
                    <a:pt x="1061485" y="1032077"/>
                    <a:pt x="971021" y="1174897"/>
                    <a:pt x="897433" y="1326673"/>
                  </a:cubicBezTo>
                  <a:cubicBezTo>
                    <a:pt x="862723" y="1397706"/>
                    <a:pt x="817218" y="1467441"/>
                    <a:pt x="785241" y="1540390"/>
                  </a:cubicBezTo>
                  <a:cubicBezTo>
                    <a:pt x="750190" y="1628105"/>
                    <a:pt x="704889" y="1711240"/>
                    <a:pt x="667925" y="1798067"/>
                  </a:cubicBezTo>
                  <a:cubicBezTo>
                    <a:pt x="662800" y="1815569"/>
                    <a:pt x="635333" y="1873886"/>
                    <a:pt x="635196" y="1901849"/>
                  </a:cubicBezTo>
                  <a:cubicBezTo>
                    <a:pt x="623034" y="1905882"/>
                    <a:pt x="607456" y="1921334"/>
                    <a:pt x="602741" y="1927897"/>
                  </a:cubicBezTo>
                  <a:cubicBezTo>
                    <a:pt x="589144" y="1944989"/>
                    <a:pt x="584566" y="1966525"/>
                    <a:pt x="580262" y="1987445"/>
                  </a:cubicBezTo>
                  <a:cubicBezTo>
                    <a:pt x="576299" y="1998931"/>
                    <a:pt x="565640" y="2006041"/>
                    <a:pt x="557373" y="2014245"/>
                  </a:cubicBezTo>
                  <a:cubicBezTo>
                    <a:pt x="529222" y="2037012"/>
                    <a:pt x="515762" y="2071127"/>
                    <a:pt x="498202" y="2101687"/>
                  </a:cubicBezTo>
                  <a:cubicBezTo>
                    <a:pt x="481462" y="2127394"/>
                    <a:pt x="464927" y="2153100"/>
                    <a:pt x="449690" y="2179763"/>
                  </a:cubicBezTo>
                  <a:cubicBezTo>
                    <a:pt x="438211" y="2196923"/>
                    <a:pt x="438280" y="2215314"/>
                    <a:pt x="445727" y="2233090"/>
                  </a:cubicBezTo>
                  <a:cubicBezTo>
                    <a:pt x="372071" y="2228783"/>
                    <a:pt x="303335" y="2278759"/>
                    <a:pt x="250860" y="2326001"/>
                  </a:cubicBezTo>
                  <a:cubicBezTo>
                    <a:pt x="202554" y="2377892"/>
                    <a:pt x="149464" y="2426775"/>
                    <a:pt x="113798" y="2488853"/>
                  </a:cubicBezTo>
                  <a:cubicBezTo>
                    <a:pt x="54832" y="2592566"/>
                    <a:pt x="8233" y="2706672"/>
                    <a:pt x="3860" y="2827272"/>
                  </a:cubicBezTo>
                  <a:cubicBezTo>
                    <a:pt x="-4544" y="2978228"/>
                    <a:pt x="-10420" y="3165213"/>
                    <a:pt x="113114" y="3271183"/>
                  </a:cubicBezTo>
                  <a:cubicBezTo>
                    <a:pt x="115847" y="3279455"/>
                    <a:pt x="124525" y="3286907"/>
                    <a:pt x="131494" y="3292035"/>
                  </a:cubicBezTo>
                  <a:cubicBezTo>
                    <a:pt x="146799" y="3303452"/>
                    <a:pt x="162309" y="3314596"/>
                    <a:pt x="177888" y="3325603"/>
                  </a:cubicBezTo>
                  <a:cubicBezTo>
                    <a:pt x="215877" y="3351515"/>
                    <a:pt x="247034" y="3385904"/>
                    <a:pt x="282632" y="3415028"/>
                  </a:cubicBezTo>
                  <a:cubicBezTo>
                    <a:pt x="293906" y="3423437"/>
                    <a:pt x="311534" y="3414618"/>
                    <a:pt x="311193" y="3400466"/>
                  </a:cubicBezTo>
                  <a:cubicBezTo>
                    <a:pt x="308664" y="3384194"/>
                    <a:pt x="296707" y="3370384"/>
                    <a:pt x="290763" y="3355001"/>
                  </a:cubicBezTo>
                  <a:cubicBezTo>
                    <a:pt x="269923" y="3319109"/>
                    <a:pt x="274023" y="3276584"/>
                    <a:pt x="275936" y="3236794"/>
                  </a:cubicBezTo>
                  <a:cubicBezTo>
                    <a:pt x="278464" y="3205345"/>
                    <a:pt x="283589" y="3174716"/>
                    <a:pt x="295341" y="3145181"/>
                  </a:cubicBezTo>
                  <a:cubicBezTo>
                    <a:pt x="310031" y="3111750"/>
                    <a:pt x="331144" y="3081805"/>
                    <a:pt x="351710" y="3051860"/>
                  </a:cubicBezTo>
                  <a:cubicBezTo>
                    <a:pt x="387513" y="2998670"/>
                    <a:pt x="417372" y="2945001"/>
                    <a:pt x="455566" y="2892768"/>
                  </a:cubicBezTo>
                  <a:cubicBezTo>
                    <a:pt x="518700" y="2801224"/>
                    <a:pt x="573224" y="2702501"/>
                    <a:pt x="608891" y="2596942"/>
                  </a:cubicBezTo>
                  <a:cubicBezTo>
                    <a:pt x="623444" y="2552024"/>
                    <a:pt x="639228" y="2506628"/>
                    <a:pt x="642097" y="2459181"/>
                  </a:cubicBezTo>
                  <a:cubicBezTo>
                    <a:pt x="642166" y="2415768"/>
                    <a:pt x="642507" y="2369962"/>
                    <a:pt x="629594" y="2328189"/>
                  </a:cubicBezTo>
                  <a:cubicBezTo>
                    <a:pt x="645719" y="2323540"/>
                    <a:pt x="659930" y="2313627"/>
                    <a:pt x="668745" y="2298176"/>
                  </a:cubicBezTo>
                  <a:cubicBezTo>
                    <a:pt x="673937" y="2287920"/>
                    <a:pt x="691702" y="2270692"/>
                    <a:pt x="696895" y="2255856"/>
                  </a:cubicBezTo>
                  <a:cubicBezTo>
                    <a:pt x="720058" y="2244507"/>
                    <a:pt x="743357" y="2190155"/>
                    <a:pt x="755382" y="2176892"/>
                  </a:cubicBezTo>
                  <a:cubicBezTo>
                    <a:pt x="793714" y="2144280"/>
                    <a:pt x="803006" y="2136076"/>
                    <a:pt x="810044" y="2084800"/>
                  </a:cubicBezTo>
                  <a:cubicBezTo>
                    <a:pt x="819746" y="2065931"/>
                    <a:pt x="841610" y="2056223"/>
                    <a:pt x="850903" y="2036533"/>
                  </a:cubicBezTo>
                  <a:cubicBezTo>
                    <a:pt x="859580" y="2022176"/>
                    <a:pt x="867916" y="2001119"/>
                    <a:pt x="859102" y="1985873"/>
                  </a:cubicBezTo>
                  <a:cubicBezTo>
                    <a:pt x="871401" y="1976233"/>
                    <a:pt x="882470" y="1956816"/>
                    <a:pt x="891967" y="1947313"/>
                  </a:cubicBezTo>
                  <a:cubicBezTo>
                    <a:pt x="917179" y="1916206"/>
                    <a:pt x="942187" y="1884825"/>
                    <a:pt x="967263" y="1853650"/>
                  </a:cubicBezTo>
                  <a:cubicBezTo>
                    <a:pt x="1072690" y="1732981"/>
                    <a:pt x="1171217" y="1606774"/>
                    <a:pt x="1271383" y="1481730"/>
                  </a:cubicBezTo>
                  <a:cubicBezTo>
                    <a:pt x="1327274" y="1418285"/>
                    <a:pt x="1374283" y="1347935"/>
                    <a:pt x="1426621" y="1281687"/>
                  </a:cubicBezTo>
                  <a:cubicBezTo>
                    <a:pt x="1468368" y="1232052"/>
                    <a:pt x="1503625" y="1177631"/>
                    <a:pt x="1541409" y="1124988"/>
                  </a:cubicBezTo>
                  <a:cubicBezTo>
                    <a:pt x="1566690" y="1090531"/>
                    <a:pt x="1591971" y="1055937"/>
                    <a:pt x="1615338" y="1020112"/>
                  </a:cubicBezTo>
                  <a:cubicBezTo>
                    <a:pt x="1669999" y="928226"/>
                    <a:pt x="1736413" y="843998"/>
                    <a:pt x="1787999" y="750334"/>
                  </a:cubicBezTo>
                  <a:cubicBezTo>
                    <a:pt x="1851406" y="642245"/>
                    <a:pt x="1919391" y="536685"/>
                    <a:pt x="1970499" y="421896"/>
                  </a:cubicBezTo>
                  <a:cubicBezTo>
                    <a:pt x="2017439" y="315858"/>
                    <a:pt x="2061236" y="203872"/>
                    <a:pt x="2064789" y="86690"/>
                  </a:cubicBezTo>
                  <a:cubicBezTo>
                    <a:pt x="2064379" y="55651"/>
                    <a:pt x="2061236" y="9640"/>
                    <a:pt x="2025570" y="0"/>
                  </a:cubicBezTo>
                  <a:close/>
                  <a:moveTo>
                    <a:pt x="35222" y="2898853"/>
                  </a:moveTo>
                  <a:cubicBezTo>
                    <a:pt x="37067" y="2754187"/>
                    <a:pt x="59546" y="2668044"/>
                    <a:pt x="124388" y="2538351"/>
                  </a:cubicBezTo>
                  <a:cubicBezTo>
                    <a:pt x="157185" y="2468343"/>
                    <a:pt x="211163" y="2413375"/>
                    <a:pt x="261998" y="2356288"/>
                  </a:cubicBezTo>
                  <a:cubicBezTo>
                    <a:pt x="311876" y="2302346"/>
                    <a:pt x="375966" y="2252506"/>
                    <a:pt x="450578" y="2242730"/>
                  </a:cubicBezTo>
                  <a:cubicBezTo>
                    <a:pt x="456113" y="2252506"/>
                    <a:pt x="463629" y="2261941"/>
                    <a:pt x="472579" y="2270829"/>
                  </a:cubicBezTo>
                  <a:cubicBezTo>
                    <a:pt x="471076" y="2271581"/>
                    <a:pt x="469573" y="2272333"/>
                    <a:pt x="468070" y="2273016"/>
                  </a:cubicBezTo>
                  <a:cubicBezTo>
                    <a:pt x="321442" y="2365791"/>
                    <a:pt x="135662" y="2641381"/>
                    <a:pt x="107648" y="2812915"/>
                  </a:cubicBezTo>
                  <a:cubicBezTo>
                    <a:pt x="102934" y="2838211"/>
                    <a:pt x="99996" y="2863781"/>
                    <a:pt x="95144" y="2889076"/>
                  </a:cubicBezTo>
                  <a:cubicBezTo>
                    <a:pt x="93368" y="2898238"/>
                    <a:pt x="100884" y="2907194"/>
                    <a:pt x="109766" y="2908356"/>
                  </a:cubicBezTo>
                  <a:cubicBezTo>
                    <a:pt x="137097" y="2911023"/>
                    <a:pt x="131084" y="2864259"/>
                    <a:pt x="136482" y="2845868"/>
                  </a:cubicBezTo>
                  <a:cubicBezTo>
                    <a:pt x="141196" y="2811753"/>
                    <a:pt x="147346" y="2777842"/>
                    <a:pt x="158825" y="2745299"/>
                  </a:cubicBezTo>
                  <a:cubicBezTo>
                    <a:pt x="218884" y="2584499"/>
                    <a:pt x="343374" y="2395804"/>
                    <a:pt x="478524" y="2288946"/>
                  </a:cubicBezTo>
                  <a:cubicBezTo>
                    <a:pt x="480915" y="2287374"/>
                    <a:pt x="483922" y="2285528"/>
                    <a:pt x="486996" y="2283750"/>
                  </a:cubicBezTo>
                  <a:cubicBezTo>
                    <a:pt x="504215" y="2297765"/>
                    <a:pt x="524371" y="2309730"/>
                    <a:pt x="543844" y="2318139"/>
                  </a:cubicBezTo>
                  <a:cubicBezTo>
                    <a:pt x="543776" y="2318276"/>
                    <a:pt x="543776" y="2318344"/>
                    <a:pt x="543776" y="2318481"/>
                  </a:cubicBezTo>
                  <a:cubicBezTo>
                    <a:pt x="537763" y="2352596"/>
                    <a:pt x="533390" y="2386985"/>
                    <a:pt x="521706" y="2419802"/>
                  </a:cubicBezTo>
                  <a:cubicBezTo>
                    <a:pt x="504146" y="2468411"/>
                    <a:pt x="480574" y="2517089"/>
                    <a:pt x="452082" y="2560912"/>
                  </a:cubicBezTo>
                  <a:cubicBezTo>
                    <a:pt x="407943" y="2621554"/>
                    <a:pt x="362847" y="2681581"/>
                    <a:pt x="321305" y="2744137"/>
                  </a:cubicBezTo>
                  <a:cubicBezTo>
                    <a:pt x="265551" y="2835203"/>
                    <a:pt x="206243" y="2927294"/>
                    <a:pt x="185335" y="3033674"/>
                  </a:cubicBezTo>
                  <a:cubicBezTo>
                    <a:pt x="172627" y="3078523"/>
                    <a:pt x="154657" y="3122142"/>
                    <a:pt x="152880" y="3169315"/>
                  </a:cubicBezTo>
                  <a:cubicBezTo>
                    <a:pt x="150352" y="3197414"/>
                    <a:pt x="147551" y="3226607"/>
                    <a:pt x="149259" y="3255185"/>
                  </a:cubicBezTo>
                  <a:cubicBezTo>
                    <a:pt x="136824" y="3245955"/>
                    <a:pt x="125345" y="3235495"/>
                    <a:pt x="115096" y="3223872"/>
                  </a:cubicBezTo>
                  <a:cubicBezTo>
                    <a:pt x="35632" y="3135883"/>
                    <a:pt x="35632" y="3011113"/>
                    <a:pt x="35222" y="2898853"/>
                  </a:cubicBezTo>
                  <a:close/>
                  <a:moveTo>
                    <a:pt x="614493" y="2343298"/>
                  </a:moveTo>
                  <a:cubicBezTo>
                    <a:pt x="618320" y="2378781"/>
                    <a:pt x="618593" y="2414469"/>
                    <a:pt x="616885" y="2450088"/>
                  </a:cubicBezTo>
                  <a:cubicBezTo>
                    <a:pt x="613742" y="2494185"/>
                    <a:pt x="599188" y="2534386"/>
                    <a:pt x="584498" y="2576021"/>
                  </a:cubicBezTo>
                  <a:cubicBezTo>
                    <a:pt x="566597" y="2630716"/>
                    <a:pt x="541589" y="2680282"/>
                    <a:pt x="515488" y="2731694"/>
                  </a:cubicBezTo>
                  <a:cubicBezTo>
                    <a:pt x="461442" y="2834041"/>
                    <a:pt x="388401" y="2924696"/>
                    <a:pt x="328889" y="3023829"/>
                  </a:cubicBezTo>
                  <a:cubicBezTo>
                    <a:pt x="304838" y="3058970"/>
                    <a:pt x="276483" y="3097529"/>
                    <a:pt x="260494" y="3138481"/>
                  </a:cubicBezTo>
                  <a:cubicBezTo>
                    <a:pt x="239586" y="3200217"/>
                    <a:pt x="233505" y="3269132"/>
                    <a:pt x="244438" y="3333397"/>
                  </a:cubicBezTo>
                  <a:cubicBezTo>
                    <a:pt x="227629" y="3317741"/>
                    <a:pt x="208976" y="3304273"/>
                    <a:pt x="190255" y="3291009"/>
                  </a:cubicBezTo>
                  <a:cubicBezTo>
                    <a:pt x="189230" y="3285198"/>
                    <a:pt x="187727" y="3279319"/>
                    <a:pt x="187317" y="3274259"/>
                  </a:cubicBezTo>
                  <a:cubicBezTo>
                    <a:pt x="181236" y="3239939"/>
                    <a:pt x="184925" y="3205071"/>
                    <a:pt x="188205" y="3170751"/>
                  </a:cubicBezTo>
                  <a:cubicBezTo>
                    <a:pt x="189913" y="3128568"/>
                    <a:pt x="205902" y="3089530"/>
                    <a:pt x="217517" y="3049467"/>
                  </a:cubicBezTo>
                  <a:cubicBezTo>
                    <a:pt x="223120" y="3027452"/>
                    <a:pt x="227561" y="3005165"/>
                    <a:pt x="234872" y="2983629"/>
                  </a:cubicBezTo>
                  <a:cubicBezTo>
                    <a:pt x="250724" y="2936523"/>
                    <a:pt x="272247" y="2891674"/>
                    <a:pt x="298211" y="2849355"/>
                  </a:cubicBezTo>
                  <a:cubicBezTo>
                    <a:pt x="322330" y="2808334"/>
                    <a:pt x="344536" y="2766288"/>
                    <a:pt x="372140" y="2727456"/>
                  </a:cubicBezTo>
                  <a:cubicBezTo>
                    <a:pt x="405278" y="2676864"/>
                    <a:pt x="441696" y="2627502"/>
                    <a:pt x="475586" y="2577320"/>
                  </a:cubicBezTo>
                  <a:cubicBezTo>
                    <a:pt x="511936" y="2515038"/>
                    <a:pt x="542819" y="2446738"/>
                    <a:pt x="552726" y="2374816"/>
                  </a:cubicBezTo>
                  <a:cubicBezTo>
                    <a:pt x="554776" y="2357519"/>
                    <a:pt x="555186" y="2340153"/>
                    <a:pt x="555801" y="2322788"/>
                  </a:cubicBezTo>
                  <a:cubicBezTo>
                    <a:pt x="571994" y="2328599"/>
                    <a:pt x="587231" y="2331676"/>
                    <a:pt x="599393" y="2330992"/>
                  </a:cubicBezTo>
                  <a:cubicBezTo>
                    <a:pt x="604039" y="2331402"/>
                    <a:pt x="608754" y="2331334"/>
                    <a:pt x="613332" y="2330992"/>
                  </a:cubicBezTo>
                  <a:cubicBezTo>
                    <a:pt x="613605" y="2335231"/>
                    <a:pt x="614425" y="2339606"/>
                    <a:pt x="614493" y="2343298"/>
                  </a:cubicBezTo>
                  <a:close/>
                  <a:moveTo>
                    <a:pt x="782850" y="2060735"/>
                  </a:moveTo>
                  <a:cubicBezTo>
                    <a:pt x="769048" y="2079263"/>
                    <a:pt x="776837" y="2105926"/>
                    <a:pt x="761805" y="2123428"/>
                  </a:cubicBezTo>
                  <a:cubicBezTo>
                    <a:pt x="751351" y="2134641"/>
                    <a:pt x="738096" y="2142776"/>
                    <a:pt x="728189" y="2154536"/>
                  </a:cubicBezTo>
                  <a:cubicBezTo>
                    <a:pt x="716710" y="2167115"/>
                    <a:pt x="711859" y="2183797"/>
                    <a:pt x="702976" y="2198017"/>
                  </a:cubicBezTo>
                  <a:cubicBezTo>
                    <a:pt x="703113" y="2190770"/>
                    <a:pt x="698330" y="2184139"/>
                    <a:pt x="691224" y="2182088"/>
                  </a:cubicBezTo>
                  <a:cubicBezTo>
                    <a:pt x="649613" y="2178122"/>
                    <a:pt x="611282" y="2158022"/>
                    <a:pt x="583951" y="2126095"/>
                  </a:cubicBezTo>
                  <a:cubicBezTo>
                    <a:pt x="577119" y="2117070"/>
                    <a:pt x="565230" y="2123428"/>
                    <a:pt x="568441" y="2134093"/>
                  </a:cubicBezTo>
                  <a:cubicBezTo>
                    <a:pt x="582585" y="2169918"/>
                    <a:pt x="630140" y="2204239"/>
                    <a:pt x="667651" y="2211212"/>
                  </a:cubicBezTo>
                  <a:cubicBezTo>
                    <a:pt x="675441" y="2213263"/>
                    <a:pt x="685963" y="2215041"/>
                    <a:pt x="693547" y="2212032"/>
                  </a:cubicBezTo>
                  <a:cubicBezTo>
                    <a:pt x="686373" y="2220510"/>
                    <a:pt x="676534" y="2229193"/>
                    <a:pt x="673937" y="2238217"/>
                  </a:cubicBezTo>
                  <a:cubicBezTo>
                    <a:pt x="673391" y="2238764"/>
                    <a:pt x="672844" y="2239311"/>
                    <a:pt x="672298" y="2239927"/>
                  </a:cubicBezTo>
                  <a:cubicBezTo>
                    <a:pt x="660409" y="2255104"/>
                    <a:pt x="647837" y="2269598"/>
                    <a:pt x="635470" y="2284365"/>
                  </a:cubicBezTo>
                  <a:cubicBezTo>
                    <a:pt x="627202" y="2295988"/>
                    <a:pt x="611760" y="2296056"/>
                    <a:pt x="598778" y="2295578"/>
                  </a:cubicBezTo>
                  <a:cubicBezTo>
                    <a:pt x="551087" y="2292843"/>
                    <a:pt x="508724" y="2262761"/>
                    <a:pt x="479412" y="2226527"/>
                  </a:cubicBezTo>
                  <a:cubicBezTo>
                    <a:pt x="459802" y="2201982"/>
                    <a:pt x="485288" y="2176071"/>
                    <a:pt x="496425" y="2153852"/>
                  </a:cubicBezTo>
                  <a:cubicBezTo>
                    <a:pt x="518563" y="2121924"/>
                    <a:pt x="533048" y="2085963"/>
                    <a:pt x="552590" y="2052668"/>
                  </a:cubicBezTo>
                  <a:cubicBezTo>
                    <a:pt x="563727" y="2034755"/>
                    <a:pt x="583132" y="2022039"/>
                    <a:pt x="592697" y="2003101"/>
                  </a:cubicBezTo>
                  <a:cubicBezTo>
                    <a:pt x="594610" y="2027372"/>
                    <a:pt x="629662" y="2059026"/>
                    <a:pt x="645240" y="2068802"/>
                  </a:cubicBezTo>
                  <a:cubicBezTo>
                    <a:pt x="657812" y="2077964"/>
                    <a:pt x="669838" y="2057317"/>
                    <a:pt x="655763" y="2050822"/>
                  </a:cubicBezTo>
                  <a:cubicBezTo>
                    <a:pt x="632258" y="2038242"/>
                    <a:pt x="604176" y="2019783"/>
                    <a:pt x="600965" y="1991069"/>
                  </a:cubicBezTo>
                  <a:cubicBezTo>
                    <a:pt x="602810" y="1989633"/>
                    <a:pt x="600828" y="1985736"/>
                    <a:pt x="598505" y="1986488"/>
                  </a:cubicBezTo>
                  <a:cubicBezTo>
                    <a:pt x="598163" y="1986898"/>
                    <a:pt x="597822" y="1987308"/>
                    <a:pt x="597480" y="1987650"/>
                  </a:cubicBezTo>
                  <a:cubicBezTo>
                    <a:pt x="600077" y="1972473"/>
                    <a:pt x="600896" y="1957500"/>
                    <a:pt x="608754" y="1943348"/>
                  </a:cubicBezTo>
                  <a:cubicBezTo>
                    <a:pt x="615450" y="1931042"/>
                    <a:pt x="624606" y="1918394"/>
                    <a:pt x="636768" y="1910942"/>
                  </a:cubicBezTo>
                  <a:cubicBezTo>
                    <a:pt x="637451" y="1912583"/>
                    <a:pt x="638271" y="1913882"/>
                    <a:pt x="639433" y="1914907"/>
                  </a:cubicBezTo>
                  <a:cubicBezTo>
                    <a:pt x="641277" y="1916274"/>
                    <a:pt x="643669" y="1915727"/>
                    <a:pt x="644830" y="1913882"/>
                  </a:cubicBezTo>
                  <a:cubicBezTo>
                    <a:pt x="645582" y="1912651"/>
                    <a:pt x="646129" y="1911352"/>
                    <a:pt x="646743" y="1910053"/>
                  </a:cubicBezTo>
                  <a:cubicBezTo>
                    <a:pt x="648110" y="1914292"/>
                    <a:pt x="649750" y="1918462"/>
                    <a:pt x="651116" y="1922291"/>
                  </a:cubicBezTo>
                  <a:cubicBezTo>
                    <a:pt x="678789" y="1986625"/>
                    <a:pt x="765153" y="2000845"/>
                    <a:pt x="827535" y="2003580"/>
                  </a:cubicBezTo>
                  <a:cubicBezTo>
                    <a:pt x="821386" y="2028739"/>
                    <a:pt x="796447" y="2040635"/>
                    <a:pt x="782850" y="2060735"/>
                  </a:cubicBezTo>
                  <a:close/>
                  <a:moveTo>
                    <a:pt x="1864593" y="552820"/>
                  </a:moveTo>
                  <a:cubicBezTo>
                    <a:pt x="1808702" y="643681"/>
                    <a:pt x="1757184" y="737207"/>
                    <a:pt x="1700063" y="827248"/>
                  </a:cubicBezTo>
                  <a:cubicBezTo>
                    <a:pt x="1656061" y="886932"/>
                    <a:pt x="1616910" y="952839"/>
                    <a:pt x="1576256" y="1015395"/>
                  </a:cubicBezTo>
                  <a:cubicBezTo>
                    <a:pt x="1530272" y="1080891"/>
                    <a:pt x="1481624" y="1148575"/>
                    <a:pt x="1435025" y="1214140"/>
                  </a:cubicBezTo>
                  <a:cubicBezTo>
                    <a:pt x="1396147" y="1262886"/>
                    <a:pt x="1357748" y="1311973"/>
                    <a:pt x="1321808" y="1362907"/>
                  </a:cubicBezTo>
                  <a:cubicBezTo>
                    <a:pt x="1229773" y="1479269"/>
                    <a:pt x="1135277" y="1593716"/>
                    <a:pt x="1043242" y="1710146"/>
                  </a:cubicBezTo>
                  <a:cubicBezTo>
                    <a:pt x="988375" y="1775847"/>
                    <a:pt x="931391" y="1839498"/>
                    <a:pt x="878985" y="1907181"/>
                  </a:cubicBezTo>
                  <a:cubicBezTo>
                    <a:pt x="865661" y="1923385"/>
                    <a:pt x="853294" y="1940340"/>
                    <a:pt x="839014" y="1955722"/>
                  </a:cubicBezTo>
                  <a:cubicBezTo>
                    <a:pt x="836144" y="1958867"/>
                    <a:pt x="833206" y="1961944"/>
                    <a:pt x="830951" y="1965567"/>
                  </a:cubicBezTo>
                  <a:cubicBezTo>
                    <a:pt x="830268" y="1966593"/>
                    <a:pt x="829790" y="1967755"/>
                    <a:pt x="829380" y="1968917"/>
                  </a:cubicBezTo>
                  <a:cubicBezTo>
                    <a:pt x="823572" y="1968302"/>
                    <a:pt x="817628" y="1968371"/>
                    <a:pt x="811957" y="1968576"/>
                  </a:cubicBezTo>
                  <a:cubicBezTo>
                    <a:pt x="782166" y="1969533"/>
                    <a:pt x="754563" y="1965294"/>
                    <a:pt x="725934" y="1955312"/>
                  </a:cubicBezTo>
                  <a:cubicBezTo>
                    <a:pt x="709399" y="1949638"/>
                    <a:pt x="690882" y="1940818"/>
                    <a:pt x="679062" y="1927008"/>
                  </a:cubicBezTo>
                  <a:cubicBezTo>
                    <a:pt x="670384" y="1917026"/>
                    <a:pt x="664577" y="1905131"/>
                    <a:pt x="658496" y="1893576"/>
                  </a:cubicBezTo>
                  <a:cubicBezTo>
                    <a:pt x="657949" y="1892141"/>
                    <a:pt x="656924" y="1890637"/>
                    <a:pt x="655694" y="1889338"/>
                  </a:cubicBezTo>
                  <a:cubicBezTo>
                    <a:pt x="675031" y="1843736"/>
                    <a:pt x="694094" y="1797998"/>
                    <a:pt x="716436" y="1753833"/>
                  </a:cubicBezTo>
                  <a:cubicBezTo>
                    <a:pt x="756612" y="1679859"/>
                    <a:pt x="791049" y="1603219"/>
                    <a:pt x="825827" y="1526579"/>
                  </a:cubicBezTo>
                  <a:cubicBezTo>
                    <a:pt x="852269" y="1473458"/>
                    <a:pt x="883494" y="1422934"/>
                    <a:pt x="911372" y="1370565"/>
                  </a:cubicBezTo>
                  <a:cubicBezTo>
                    <a:pt x="1000196" y="1187134"/>
                    <a:pt x="1113481" y="1016147"/>
                    <a:pt x="1224580" y="845570"/>
                  </a:cubicBezTo>
                  <a:cubicBezTo>
                    <a:pt x="1394029" y="589465"/>
                    <a:pt x="1729307" y="138855"/>
                    <a:pt x="2019284" y="35551"/>
                  </a:cubicBezTo>
                  <a:cubicBezTo>
                    <a:pt x="2068479" y="151639"/>
                    <a:pt x="1925950" y="443774"/>
                    <a:pt x="1864593" y="5528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5129679" y="3679341"/>
              <a:ext cx="1373665" cy="1933297"/>
            </a:xfrm>
            <a:custGeom>
              <a:rect b="b" l="l" r="r" t="t"/>
              <a:pathLst>
                <a:path extrusionOk="0" h="1933297" w="1373665">
                  <a:moveTo>
                    <a:pt x="1363521" y="0"/>
                  </a:moveTo>
                  <a:cubicBezTo>
                    <a:pt x="1412717" y="116020"/>
                    <a:pt x="1270256" y="408223"/>
                    <a:pt x="1208831" y="517269"/>
                  </a:cubicBezTo>
                  <a:cubicBezTo>
                    <a:pt x="1152940" y="608129"/>
                    <a:pt x="1101490" y="701656"/>
                    <a:pt x="1044301" y="791696"/>
                  </a:cubicBezTo>
                  <a:cubicBezTo>
                    <a:pt x="1000298" y="851381"/>
                    <a:pt x="961147" y="917288"/>
                    <a:pt x="920493" y="979844"/>
                  </a:cubicBezTo>
                  <a:cubicBezTo>
                    <a:pt x="874509" y="1045340"/>
                    <a:pt x="825861" y="1113024"/>
                    <a:pt x="779262" y="1178588"/>
                  </a:cubicBezTo>
                  <a:cubicBezTo>
                    <a:pt x="740385" y="1227335"/>
                    <a:pt x="702054" y="1276422"/>
                    <a:pt x="666046" y="1327356"/>
                  </a:cubicBezTo>
                  <a:cubicBezTo>
                    <a:pt x="574010" y="1443718"/>
                    <a:pt x="479515" y="1558165"/>
                    <a:pt x="387479" y="1674595"/>
                  </a:cubicBezTo>
                  <a:cubicBezTo>
                    <a:pt x="332681" y="1740296"/>
                    <a:pt x="275629" y="1803946"/>
                    <a:pt x="223222" y="1871630"/>
                  </a:cubicBezTo>
                  <a:cubicBezTo>
                    <a:pt x="209899" y="1887765"/>
                    <a:pt x="197600" y="1904789"/>
                    <a:pt x="183251" y="1920171"/>
                  </a:cubicBezTo>
                  <a:cubicBezTo>
                    <a:pt x="180382" y="1923248"/>
                    <a:pt x="177444" y="1926393"/>
                    <a:pt x="175189" y="1930016"/>
                  </a:cubicBezTo>
                  <a:cubicBezTo>
                    <a:pt x="174506" y="1931042"/>
                    <a:pt x="174027" y="1932136"/>
                    <a:pt x="173617" y="1933298"/>
                  </a:cubicBezTo>
                  <a:cubicBezTo>
                    <a:pt x="167810" y="1932683"/>
                    <a:pt x="161865" y="1932819"/>
                    <a:pt x="156194" y="1933024"/>
                  </a:cubicBezTo>
                  <a:cubicBezTo>
                    <a:pt x="126404" y="1933982"/>
                    <a:pt x="98868" y="1929743"/>
                    <a:pt x="70171" y="1919761"/>
                  </a:cubicBezTo>
                  <a:cubicBezTo>
                    <a:pt x="53636" y="1914087"/>
                    <a:pt x="35188" y="1905199"/>
                    <a:pt x="23368" y="1891457"/>
                  </a:cubicBezTo>
                  <a:cubicBezTo>
                    <a:pt x="14690" y="1881475"/>
                    <a:pt x="8882" y="1869648"/>
                    <a:pt x="2733" y="1858025"/>
                  </a:cubicBezTo>
                  <a:cubicBezTo>
                    <a:pt x="2118" y="1856590"/>
                    <a:pt x="1162" y="1855085"/>
                    <a:pt x="0" y="1853718"/>
                  </a:cubicBezTo>
                  <a:cubicBezTo>
                    <a:pt x="19336" y="1808185"/>
                    <a:pt x="38399" y="1762379"/>
                    <a:pt x="60674" y="1718214"/>
                  </a:cubicBezTo>
                  <a:cubicBezTo>
                    <a:pt x="100850" y="1644240"/>
                    <a:pt x="135286" y="1567600"/>
                    <a:pt x="170064" y="1490960"/>
                  </a:cubicBezTo>
                  <a:cubicBezTo>
                    <a:pt x="196507" y="1437838"/>
                    <a:pt x="227732" y="1387315"/>
                    <a:pt x="255609" y="1335013"/>
                  </a:cubicBezTo>
                  <a:cubicBezTo>
                    <a:pt x="344433" y="1151583"/>
                    <a:pt x="457718" y="980596"/>
                    <a:pt x="568817" y="810019"/>
                  </a:cubicBezTo>
                  <a:cubicBezTo>
                    <a:pt x="738267" y="553914"/>
                    <a:pt x="1073544" y="103303"/>
                    <a:pt x="1363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4946064" y="5554184"/>
              <a:ext cx="355250" cy="385467"/>
            </a:xfrm>
            <a:custGeom>
              <a:rect b="b" l="l" r="r" t="t"/>
              <a:pathLst>
                <a:path extrusionOk="0" h="385467" w="355250">
                  <a:moveTo>
                    <a:pt x="355250" y="93253"/>
                  </a:moveTo>
                  <a:cubicBezTo>
                    <a:pt x="349238" y="118344"/>
                    <a:pt x="324230" y="130240"/>
                    <a:pt x="310702" y="150340"/>
                  </a:cubicBezTo>
                  <a:cubicBezTo>
                    <a:pt x="296900" y="168868"/>
                    <a:pt x="304689" y="195463"/>
                    <a:pt x="289657" y="213033"/>
                  </a:cubicBezTo>
                  <a:cubicBezTo>
                    <a:pt x="279203" y="224314"/>
                    <a:pt x="265948" y="232381"/>
                    <a:pt x="256041" y="244209"/>
                  </a:cubicBezTo>
                  <a:cubicBezTo>
                    <a:pt x="244562" y="256720"/>
                    <a:pt x="239847" y="273402"/>
                    <a:pt x="230896" y="287622"/>
                  </a:cubicBezTo>
                  <a:cubicBezTo>
                    <a:pt x="231033" y="280375"/>
                    <a:pt x="226114" y="273812"/>
                    <a:pt x="219076" y="271830"/>
                  </a:cubicBezTo>
                  <a:cubicBezTo>
                    <a:pt x="177465" y="267864"/>
                    <a:pt x="139066" y="247696"/>
                    <a:pt x="111803" y="215836"/>
                  </a:cubicBezTo>
                  <a:cubicBezTo>
                    <a:pt x="104903" y="206812"/>
                    <a:pt x="93082" y="213170"/>
                    <a:pt x="96293" y="223836"/>
                  </a:cubicBezTo>
                  <a:cubicBezTo>
                    <a:pt x="110437" y="259660"/>
                    <a:pt x="157992" y="293981"/>
                    <a:pt x="195503" y="300954"/>
                  </a:cubicBezTo>
                  <a:cubicBezTo>
                    <a:pt x="203224" y="303005"/>
                    <a:pt x="213815" y="304783"/>
                    <a:pt x="221331" y="301775"/>
                  </a:cubicBezTo>
                  <a:cubicBezTo>
                    <a:pt x="214156" y="310252"/>
                    <a:pt x="204249" y="319003"/>
                    <a:pt x="201653" y="328028"/>
                  </a:cubicBezTo>
                  <a:cubicBezTo>
                    <a:pt x="201106" y="328506"/>
                    <a:pt x="200560" y="329053"/>
                    <a:pt x="200150" y="329668"/>
                  </a:cubicBezTo>
                  <a:cubicBezTo>
                    <a:pt x="188261" y="344846"/>
                    <a:pt x="175689" y="359408"/>
                    <a:pt x="163322" y="374107"/>
                  </a:cubicBezTo>
                  <a:cubicBezTo>
                    <a:pt x="155054" y="385798"/>
                    <a:pt x="139544" y="385798"/>
                    <a:pt x="126562" y="385320"/>
                  </a:cubicBezTo>
                  <a:cubicBezTo>
                    <a:pt x="78870" y="382585"/>
                    <a:pt x="36576" y="352503"/>
                    <a:pt x="7196" y="316337"/>
                  </a:cubicBezTo>
                  <a:cubicBezTo>
                    <a:pt x="-12414" y="291724"/>
                    <a:pt x="13072" y="265882"/>
                    <a:pt x="24209" y="243594"/>
                  </a:cubicBezTo>
                  <a:cubicBezTo>
                    <a:pt x="46279" y="211734"/>
                    <a:pt x="60832" y="175705"/>
                    <a:pt x="80373" y="142410"/>
                  </a:cubicBezTo>
                  <a:cubicBezTo>
                    <a:pt x="91442" y="124566"/>
                    <a:pt x="110847" y="111849"/>
                    <a:pt x="120481" y="92980"/>
                  </a:cubicBezTo>
                  <a:cubicBezTo>
                    <a:pt x="122531" y="117250"/>
                    <a:pt x="157514" y="148768"/>
                    <a:pt x="173024" y="158544"/>
                  </a:cubicBezTo>
                  <a:cubicBezTo>
                    <a:pt x="185596" y="167637"/>
                    <a:pt x="197621" y="146990"/>
                    <a:pt x="183546" y="140564"/>
                  </a:cubicBezTo>
                  <a:cubicBezTo>
                    <a:pt x="160042" y="127984"/>
                    <a:pt x="131960" y="109525"/>
                    <a:pt x="128748" y="80811"/>
                  </a:cubicBezTo>
                  <a:cubicBezTo>
                    <a:pt x="130593" y="79375"/>
                    <a:pt x="128612" y="75478"/>
                    <a:pt x="126289" y="76230"/>
                  </a:cubicBezTo>
                  <a:cubicBezTo>
                    <a:pt x="125947" y="76640"/>
                    <a:pt x="125605" y="76982"/>
                    <a:pt x="125264" y="77392"/>
                  </a:cubicBezTo>
                  <a:cubicBezTo>
                    <a:pt x="127860" y="62283"/>
                    <a:pt x="128680" y="47242"/>
                    <a:pt x="136538" y="33090"/>
                  </a:cubicBezTo>
                  <a:cubicBezTo>
                    <a:pt x="143234" y="20852"/>
                    <a:pt x="152321" y="8067"/>
                    <a:pt x="164483" y="684"/>
                  </a:cubicBezTo>
                  <a:cubicBezTo>
                    <a:pt x="165166" y="2324"/>
                    <a:pt x="166055" y="3692"/>
                    <a:pt x="167216" y="4717"/>
                  </a:cubicBezTo>
                  <a:cubicBezTo>
                    <a:pt x="169061" y="6085"/>
                    <a:pt x="171452" y="5538"/>
                    <a:pt x="172614" y="3692"/>
                  </a:cubicBezTo>
                  <a:cubicBezTo>
                    <a:pt x="173366" y="2530"/>
                    <a:pt x="173981" y="1299"/>
                    <a:pt x="174595" y="0"/>
                  </a:cubicBezTo>
                  <a:cubicBezTo>
                    <a:pt x="175962" y="4239"/>
                    <a:pt x="177602" y="8341"/>
                    <a:pt x="178900" y="12101"/>
                  </a:cubicBezTo>
                  <a:cubicBezTo>
                    <a:pt x="206572" y="76298"/>
                    <a:pt x="292937" y="90519"/>
                    <a:pt x="355250" y="932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4509138" y="5886451"/>
              <a:ext cx="508689" cy="1012592"/>
            </a:xfrm>
            <a:custGeom>
              <a:rect b="b" l="l" r="r" t="t"/>
              <a:pathLst>
                <a:path extrusionOk="0" h="1012592" w="508689">
                  <a:moveTo>
                    <a:pt x="508690" y="75478"/>
                  </a:moveTo>
                  <a:cubicBezTo>
                    <a:pt x="508622" y="75615"/>
                    <a:pt x="508622" y="75683"/>
                    <a:pt x="508553" y="75820"/>
                  </a:cubicBezTo>
                  <a:cubicBezTo>
                    <a:pt x="502541" y="109935"/>
                    <a:pt x="498099" y="144392"/>
                    <a:pt x="486484" y="177140"/>
                  </a:cubicBezTo>
                  <a:cubicBezTo>
                    <a:pt x="468924" y="225750"/>
                    <a:pt x="445351" y="274428"/>
                    <a:pt x="416859" y="318251"/>
                  </a:cubicBezTo>
                  <a:cubicBezTo>
                    <a:pt x="372720" y="378893"/>
                    <a:pt x="327625" y="438920"/>
                    <a:pt x="286083" y="501476"/>
                  </a:cubicBezTo>
                  <a:cubicBezTo>
                    <a:pt x="230328" y="592542"/>
                    <a:pt x="170953" y="684701"/>
                    <a:pt x="150113" y="791013"/>
                  </a:cubicBezTo>
                  <a:cubicBezTo>
                    <a:pt x="137404" y="835862"/>
                    <a:pt x="119435" y="879480"/>
                    <a:pt x="117658" y="926654"/>
                  </a:cubicBezTo>
                  <a:cubicBezTo>
                    <a:pt x="115130" y="954821"/>
                    <a:pt x="112260" y="984014"/>
                    <a:pt x="113968" y="1012592"/>
                  </a:cubicBezTo>
                  <a:cubicBezTo>
                    <a:pt x="101533" y="1003362"/>
                    <a:pt x="90123" y="992834"/>
                    <a:pt x="79874" y="981143"/>
                  </a:cubicBezTo>
                  <a:cubicBezTo>
                    <a:pt x="410" y="893222"/>
                    <a:pt x="410" y="768451"/>
                    <a:pt x="0" y="656192"/>
                  </a:cubicBezTo>
                  <a:cubicBezTo>
                    <a:pt x="1845" y="511594"/>
                    <a:pt x="24324" y="425383"/>
                    <a:pt x="89166" y="295690"/>
                  </a:cubicBezTo>
                  <a:cubicBezTo>
                    <a:pt x="122031" y="225681"/>
                    <a:pt x="175940" y="170714"/>
                    <a:pt x="226775" y="113627"/>
                  </a:cubicBezTo>
                  <a:cubicBezTo>
                    <a:pt x="276654" y="59685"/>
                    <a:pt x="340675" y="9777"/>
                    <a:pt x="415151" y="0"/>
                  </a:cubicBezTo>
                  <a:cubicBezTo>
                    <a:pt x="420686" y="9777"/>
                    <a:pt x="428338" y="19280"/>
                    <a:pt x="437289" y="28236"/>
                  </a:cubicBezTo>
                  <a:cubicBezTo>
                    <a:pt x="435717" y="28988"/>
                    <a:pt x="434283" y="29740"/>
                    <a:pt x="432779" y="30424"/>
                  </a:cubicBezTo>
                  <a:cubicBezTo>
                    <a:pt x="286151" y="123198"/>
                    <a:pt x="100303" y="398856"/>
                    <a:pt x="72358" y="570322"/>
                  </a:cubicBezTo>
                  <a:cubicBezTo>
                    <a:pt x="67643" y="595618"/>
                    <a:pt x="64705" y="621188"/>
                    <a:pt x="59854" y="646484"/>
                  </a:cubicBezTo>
                  <a:cubicBezTo>
                    <a:pt x="58077" y="655645"/>
                    <a:pt x="65593" y="664601"/>
                    <a:pt x="74476" y="665763"/>
                  </a:cubicBezTo>
                  <a:cubicBezTo>
                    <a:pt x="101806" y="668430"/>
                    <a:pt x="95794" y="621666"/>
                    <a:pt x="101191" y="603275"/>
                  </a:cubicBezTo>
                  <a:cubicBezTo>
                    <a:pt x="105974" y="569228"/>
                    <a:pt x="112124" y="535250"/>
                    <a:pt x="123534" y="502707"/>
                  </a:cubicBezTo>
                  <a:cubicBezTo>
                    <a:pt x="183593" y="341906"/>
                    <a:pt x="308084" y="153212"/>
                    <a:pt x="443233" y="46353"/>
                  </a:cubicBezTo>
                  <a:cubicBezTo>
                    <a:pt x="445625" y="44781"/>
                    <a:pt x="448563" y="42935"/>
                    <a:pt x="451706" y="41157"/>
                  </a:cubicBezTo>
                  <a:cubicBezTo>
                    <a:pt x="469061" y="55173"/>
                    <a:pt x="489149" y="67137"/>
                    <a:pt x="508690" y="75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4658041" y="5966577"/>
              <a:ext cx="433762" cy="1010609"/>
            </a:xfrm>
            <a:custGeom>
              <a:rect b="b" l="l" r="r" t="t"/>
              <a:pathLst>
                <a:path extrusionOk="0" h="1010609" w="433762">
                  <a:moveTo>
                    <a:pt x="430369" y="20510"/>
                  </a:moveTo>
                  <a:cubicBezTo>
                    <a:pt x="434195" y="55993"/>
                    <a:pt x="434468" y="91681"/>
                    <a:pt x="432760" y="127300"/>
                  </a:cubicBezTo>
                  <a:cubicBezTo>
                    <a:pt x="429617" y="171398"/>
                    <a:pt x="415064" y="211598"/>
                    <a:pt x="400373" y="253234"/>
                  </a:cubicBezTo>
                  <a:cubicBezTo>
                    <a:pt x="382472" y="307928"/>
                    <a:pt x="357464" y="357426"/>
                    <a:pt x="331364" y="408906"/>
                  </a:cubicBezTo>
                  <a:cubicBezTo>
                    <a:pt x="277318" y="511184"/>
                    <a:pt x="204277" y="601908"/>
                    <a:pt x="144764" y="701041"/>
                  </a:cubicBezTo>
                  <a:cubicBezTo>
                    <a:pt x="120713" y="736182"/>
                    <a:pt x="92358" y="774673"/>
                    <a:pt x="76370" y="815693"/>
                  </a:cubicBezTo>
                  <a:cubicBezTo>
                    <a:pt x="55462" y="877429"/>
                    <a:pt x="49381" y="946344"/>
                    <a:pt x="60313" y="1010609"/>
                  </a:cubicBezTo>
                  <a:cubicBezTo>
                    <a:pt x="43505" y="994953"/>
                    <a:pt x="24920" y="981485"/>
                    <a:pt x="6198" y="968221"/>
                  </a:cubicBezTo>
                  <a:cubicBezTo>
                    <a:pt x="5174" y="962410"/>
                    <a:pt x="3670" y="956531"/>
                    <a:pt x="3260" y="951403"/>
                  </a:cubicBezTo>
                  <a:cubicBezTo>
                    <a:pt x="-2821" y="917151"/>
                    <a:pt x="869" y="882215"/>
                    <a:pt x="4149" y="847894"/>
                  </a:cubicBezTo>
                  <a:cubicBezTo>
                    <a:pt x="5857" y="805712"/>
                    <a:pt x="21845" y="766674"/>
                    <a:pt x="33392" y="726610"/>
                  </a:cubicBezTo>
                  <a:cubicBezTo>
                    <a:pt x="38995" y="704665"/>
                    <a:pt x="43436" y="682308"/>
                    <a:pt x="50747" y="660772"/>
                  </a:cubicBezTo>
                  <a:cubicBezTo>
                    <a:pt x="66531" y="613667"/>
                    <a:pt x="88122" y="568818"/>
                    <a:pt x="114086" y="526499"/>
                  </a:cubicBezTo>
                  <a:cubicBezTo>
                    <a:pt x="138205" y="485546"/>
                    <a:pt x="160411" y="443432"/>
                    <a:pt x="188015" y="404599"/>
                  </a:cubicBezTo>
                  <a:cubicBezTo>
                    <a:pt x="221153" y="354007"/>
                    <a:pt x="257571" y="304646"/>
                    <a:pt x="291461" y="254464"/>
                  </a:cubicBezTo>
                  <a:cubicBezTo>
                    <a:pt x="327811" y="192181"/>
                    <a:pt x="358694" y="123882"/>
                    <a:pt x="368602" y="51959"/>
                  </a:cubicBezTo>
                  <a:cubicBezTo>
                    <a:pt x="370651" y="34731"/>
                    <a:pt x="371061" y="17365"/>
                    <a:pt x="371608" y="0"/>
                  </a:cubicBezTo>
                  <a:cubicBezTo>
                    <a:pt x="387801" y="5811"/>
                    <a:pt x="403038" y="8819"/>
                    <a:pt x="415200" y="8136"/>
                  </a:cubicBezTo>
                  <a:cubicBezTo>
                    <a:pt x="419846" y="8546"/>
                    <a:pt x="424493" y="8614"/>
                    <a:pt x="429139" y="8272"/>
                  </a:cubicBezTo>
                  <a:cubicBezTo>
                    <a:pt x="429480" y="12511"/>
                    <a:pt x="430300" y="16887"/>
                    <a:pt x="430369" y="20510"/>
                  </a:cubicBezTo>
                  <a:close/>
                </a:path>
              </a:pathLst>
            </a:custGeom>
            <a:solidFill>
              <a:srgbClr val="F4872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p17"/>
          <p:cNvGrpSpPr/>
          <p:nvPr/>
        </p:nvGrpSpPr>
        <p:grpSpPr>
          <a:xfrm rot="-765971">
            <a:off x="545628" y="3203838"/>
            <a:ext cx="1491111" cy="1275651"/>
            <a:chOff x="1091407" y="6406817"/>
            <a:chExt cx="2981854" cy="2550988"/>
          </a:xfrm>
        </p:grpSpPr>
        <p:sp>
          <p:nvSpPr>
            <p:cNvPr id="681" name="Google Shape;681;p17"/>
            <p:cNvSpPr/>
            <p:nvPr/>
          </p:nvSpPr>
          <p:spPr>
            <a:xfrm>
              <a:off x="1091407" y="7664199"/>
              <a:ext cx="964582" cy="935096"/>
            </a:xfrm>
            <a:custGeom>
              <a:rect b="b" l="l" r="r" t="t"/>
              <a:pathLst>
                <a:path extrusionOk="0" h="935096" w="964582">
                  <a:moveTo>
                    <a:pt x="762917" y="167421"/>
                  </a:moveTo>
                  <a:cubicBezTo>
                    <a:pt x="802456" y="165631"/>
                    <a:pt x="843725" y="157278"/>
                    <a:pt x="880759" y="142542"/>
                  </a:cubicBezTo>
                  <a:cubicBezTo>
                    <a:pt x="941172" y="124822"/>
                    <a:pt x="1011245" y="43979"/>
                    <a:pt x="922565" y="9912"/>
                  </a:cubicBezTo>
                  <a:cubicBezTo>
                    <a:pt x="895311" y="128"/>
                    <a:pt x="866327" y="307"/>
                    <a:pt x="837522" y="486"/>
                  </a:cubicBezTo>
                  <a:cubicBezTo>
                    <a:pt x="825655" y="545"/>
                    <a:pt x="813847" y="605"/>
                    <a:pt x="802158" y="8"/>
                  </a:cubicBezTo>
                  <a:cubicBezTo>
                    <a:pt x="741388" y="-111"/>
                    <a:pt x="680618" y="1082"/>
                    <a:pt x="619847" y="1500"/>
                  </a:cubicBezTo>
                  <a:cubicBezTo>
                    <a:pt x="537548" y="1977"/>
                    <a:pt x="455130" y="2455"/>
                    <a:pt x="373010" y="8600"/>
                  </a:cubicBezTo>
                  <a:cubicBezTo>
                    <a:pt x="304368" y="13552"/>
                    <a:pt x="236501" y="25603"/>
                    <a:pt x="168037" y="32405"/>
                  </a:cubicBezTo>
                  <a:cubicBezTo>
                    <a:pt x="160881" y="19936"/>
                    <a:pt x="138815" y="25067"/>
                    <a:pt x="126649" y="25783"/>
                  </a:cubicBezTo>
                  <a:cubicBezTo>
                    <a:pt x="102377" y="26737"/>
                    <a:pt x="79536" y="33956"/>
                    <a:pt x="59319" y="47440"/>
                  </a:cubicBezTo>
                  <a:cubicBezTo>
                    <a:pt x="6242" y="73930"/>
                    <a:pt x="-21012" y="120705"/>
                    <a:pt x="19422" y="172791"/>
                  </a:cubicBezTo>
                  <a:cubicBezTo>
                    <a:pt x="32721" y="192062"/>
                    <a:pt x="55323" y="199997"/>
                    <a:pt x="76494" y="207275"/>
                  </a:cubicBezTo>
                  <a:cubicBezTo>
                    <a:pt x="165652" y="243490"/>
                    <a:pt x="262860" y="251903"/>
                    <a:pt x="358578" y="251485"/>
                  </a:cubicBezTo>
                  <a:cubicBezTo>
                    <a:pt x="355357" y="297902"/>
                    <a:pt x="357922" y="344380"/>
                    <a:pt x="358220" y="390857"/>
                  </a:cubicBezTo>
                  <a:cubicBezTo>
                    <a:pt x="358876" y="450638"/>
                    <a:pt x="356669" y="510420"/>
                    <a:pt x="356669" y="570142"/>
                  </a:cubicBezTo>
                  <a:cubicBezTo>
                    <a:pt x="357206" y="650388"/>
                    <a:pt x="355119" y="730753"/>
                    <a:pt x="359174" y="810999"/>
                  </a:cubicBezTo>
                  <a:cubicBezTo>
                    <a:pt x="363050" y="851450"/>
                    <a:pt x="358697" y="907473"/>
                    <a:pt x="400264" y="929548"/>
                  </a:cubicBezTo>
                  <a:cubicBezTo>
                    <a:pt x="407361" y="933366"/>
                    <a:pt x="414577" y="935037"/>
                    <a:pt x="421614" y="935097"/>
                  </a:cubicBezTo>
                  <a:cubicBezTo>
                    <a:pt x="447079" y="935037"/>
                    <a:pt x="470755" y="913260"/>
                    <a:pt x="479879" y="889335"/>
                  </a:cubicBezTo>
                  <a:cubicBezTo>
                    <a:pt x="509101" y="836236"/>
                    <a:pt x="521864" y="777170"/>
                    <a:pt x="532300" y="717985"/>
                  </a:cubicBezTo>
                  <a:cubicBezTo>
                    <a:pt x="553531" y="619005"/>
                    <a:pt x="561105" y="517937"/>
                    <a:pt x="576014" y="418003"/>
                  </a:cubicBezTo>
                  <a:cubicBezTo>
                    <a:pt x="587047" y="358042"/>
                    <a:pt x="595396" y="297664"/>
                    <a:pt x="603089" y="237226"/>
                  </a:cubicBezTo>
                  <a:cubicBezTo>
                    <a:pt x="606131" y="223146"/>
                    <a:pt x="609948" y="207096"/>
                    <a:pt x="620861" y="196894"/>
                  </a:cubicBezTo>
                  <a:cubicBezTo>
                    <a:pt x="637321" y="192539"/>
                    <a:pt x="653900" y="188482"/>
                    <a:pt x="670360" y="183947"/>
                  </a:cubicBezTo>
                  <a:cubicBezTo>
                    <a:pt x="700894" y="176669"/>
                    <a:pt x="731428" y="168793"/>
                    <a:pt x="762917" y="167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1723769" y="7841508"/>
              <a:ext cx="550046" cy="980806"/>
            </a:xfrm>
            <a:custGeom>
              <a:rect b="b" l="l" r="r" t="t"/>
              <a:pathLst>
                <a:path extrusionOk="0" h="980806" w="550046">
                  <a:moveTo>
                    <a:pt x="471261" y="15469"/>
                  </a:moveTo>
                  <a:cubicBezTo>
                    <a:pt x="450626" y="39513"/>
                    <a:pt x="441741" y="70955"/>
                    <a:pt x="432616" y="100667"/>
                  </a:cubicBezTo>
                  <a:cubicBezTo>
                    <a:pt x="417468" y="149829"/>
                    <a:pt x="405839" y="199886"/>
                    <a:pt x="396774" y="250479"/>
                  </a:cubicBezTo>
                  <a:cubicBezTo>
                    <a:pt x="383654" y="309366"/>
                    <a:pt x="379658" y="369446"/>
                    <a:pt x="372979" y="429228"/>
                  </a:cubicBezTo>
                  <a:cubicBezTo>
                    <a:pt x="370832" y="433941"/>
                    <a:pt x="363735" y="434418"/>
                    <a:pt x="359442" y="436626"/>
                  </a:cubicBezTo>
                  <a:cubicBezTo>
                    <a:pt x="346262" y="441101"/>
                    <a:pt x="333738" y="443905"/>
                    <a:pt x="319962" y="446590"/>
                  </a:cubicBezTo>
                  <a:cubicBezTo>
                    <a:pt x="283345" y="453510"/>
                    <a:pt x="246370" y="458522"/>
                    <a:pt x="209335" y="462818"/>
                  </a:cubicBezTo>
                  <a:cubicBezTo>
                    <a:pt x="203789" y="423023"/>
                    <a:pt x="214643" y="382512"/>
                    <a:pt x="219175" y="342896"/>
                  </a:cubicBezTo>
                  <a:cubicBezTo>
                    <a:pt x="228180" y="281265"/>
                    <a:pt x="238438" y="219694"/>
                    <a:pt x="242613" y="157466"/>
                  </a:cubicBezTo>
                  <a:cubicBezTo>
                    <a:pt x="242136" y="119162"/>
                    <a:pt x="255673" y="65884"/>
                    <a:pt x="216909" y="41780"/>
                  </a:cubicBezTo>
                  <a:cubicBezTo>
                    <a:pt x="181246" y="22629"/>
                    <a:pt x="135624" y="30624"/>
                    <a:pt x="109443" y="61708"/>
                  </a:cubicBezTo>
                  <a:cubicBezTo>
                    <a:pt x="68413" y="105500"/>
                    <a:pt x="79804" y="171128"/>
                    <a:pt x="68472" y="226018"/>
                  </a:cubicBezTo>
                  <a:cubicBezTo>
                    <a:pt x="57141" y="307397"/>
                    <a:pt x="41457" y="388120"/>
                    <a:pt x="30543" y="469560"/>
                  </a:cubicBezTo>
                  <a:cubicBezTo>
                    <a:pt x="17960" y="552192"/>
                    <a:pt x="10803" y="635481"/>
                    <a:pt x="4482" y="718829"/>
                  </a:cubicBezTo>
                  <a:cubicBezTo>
                    <a:pt x="486" y="781295"/>
                    <a:pt x="-3509" y="844418"/>
                    <a:pt x="5198" y="906646"/>
                  </a:cubicBezTo>
                  <a:cubicBezTo>
                    <a:pt x="8418" y="937909"/>
                    <a:pt x="22612" y="975198"/>
                    <a:pt x="57499" y="980687"/>
                  </a:cubicBezTo>
                  <a:cubicBezTo>
                    <a:pt x="58692" y="980747"/>
                    <a:pt x="59825" y="980806"/>
                    <a:pt x="60720" y="980806"/>
                  </a:cubicBezTo>
                  <a:cubicBezTo>
                    <a:pt x="137055" y="980806"/>
                    <a:pt x="138307" y="790782"/>
                    <a:pt x="146358" y="735475"/>
                  </a:cubicBezTo>
                  <a:cubicBezTo>
                    <a:pt x="151249" y="693890"/>
                    <a:pt x="154231" y="652007"/>
                    <a:pt x="158167" y="610363"/>
                  </a:cubicBezTo>
                  <a:cubicBezTo>
                    <a:pt x="179994" y="596879"/>
                    <a:pt x="208142" y="603024"/>
                    <a:pt x="232653" y="599564"/>
                  </a:cubicBezTo>
                  <a:cubicBezTo>
                    <a:pt x="257283" y="597893"/>
                    <a:pt x="281854" y="594672"/>
                    <a:pt x="306543" y="595865"/>
                  </a:cubicBezTo>
                  <a:cubicBezTo>
                    <a:pt x="325329" y="597655"/>
                    <a:pt x="343996" y="600041"/>
                    <a:pt x="362900" y="599802"/>
                  </a:cubicBezTo>
                  <a:cubicBezTo>
                    <a:pt x="367791" y="646697"/>
                    <a:pt x="362066" y="694248"/>
                    <a:pt x="360276" y="741322"/>
                  </a:cubicBezTo>
                  <a:cubicBezTo>
                    <a:pt x="359024" y="782011"/>
                    <a:pt x="353597" y="824073"/>
                    <a:pt x="364332" y="863808"/>
                  </a:cubicBezTo>
                  <a:cubicBezTo>
                    <a:pt x="375424" y="900859"/>
                    <a:pt x="418542" y="916550"/>
                    <a:pt x="446392" y="886659"/>
                  </a:cubicBezTo>
                  <a:cubicBezTo>
                    <a:pt x="489808" y="834335"/>
                    <a:pt x="494042" y="753314"/>
                    <a:pt x="502630" y="688103"/>
                  </a:cubicBezTo>
                  <a:cubicBezTo>
                    <a:pt x="508773" y="627545"/>
                    <a:pt x="511874" y="566690"/>
                    <a:pt x="517718" y="506132"/>
                  </a:cubicBezTo>
                  <a:cubicBezTo>
                    <a:pt x="523801" y="444203"/>
                    <a:pt x="535013" y="382751"/>
                    <a:pt x="536742" y="320463"/>
                  </a:cubicBezTo>
                  <a:cubicBezTo>
                    <a:pt x="542885" y="236041"/>
                    <a:pt x="555647" y="150366"/>
                    <a:pt x="547298" y="65645"/>
                  </a:cubicBezTo>
                  <a:cubicBezTo>
                    <a:pt x="544913" y="27939"/>
                    <a:pt x="507461" y="-27189"/>
                    <a:pt x="471261" y="15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2302152" y="7775848"/>
              <a:ext cx="527230" cy="917003"/>
            </a:xfrm>
            <a:custGeom>
              <a:rect b="b" l="l" r="r" t="t"/>
              <a:pathLst>
                <a:path extrusionOk="0" h="917003" w="527230">
                  <a:moveTo>
                    <a:pt x="406292" y="445248"/>
                  </a:moveTo>
                  <a:cubicBezTo>
                    <a:pt x="399732" y="421085"/>
                    <a:pt x="379456" y="403664"/>
                    <a:pt x="361684" y="387376"/>
                  </a:cubicBezTo>
                  <a:cubicBezTo>
                    <a:pt x="312841" y="347999"/>
                    <a:pt x="265430" y="295078"/>
                    <a:pt x="264893" y="228734"/>
                  </a:cubicBezTo>
                  <a:cubicBezTo>
                    <a:pt x="261613" y="195502"/>
                    <a:pt x="274137" y="150099"/>
                    <a:pt x="312245" y="144610"/>
                  </a:cubicBezTo>
                  <a:cubicBezTo>
                    <a:pt x="339678" y="139598"/>
                    <a:pt x="367170" y="142701"/>
                    <a:pt x="394663" y="145863"/>
                  </a:cubicBezTo>
                  <a:cubicBezTo>
                    <a:pt x="421142" y="148905"/>
                    <a:pt x="447621" y="151948"/>
                    <a:pt x="474100" y="147712"/>
                  </a:cubicBezTo>
                  <a:cubicBezTo>
                    <a:pt x="522465" y="141149"/>
                    <a:pt x="545008" y="90198"/>
                    <a:pt x="510776" y="52968"/>
                  </a:cubicBezTo>
                  <a:cubicBezTo>
                    <a:pt x="491752" y="32564"/>
                    <a:pt x="463842" y="21765"/>
                    <a:pt x="437363" y="14546"/>
                  </a:cubicBezTo>
                  <a:cubicBezTo>
                    <a:pt x="419293" y="10310"/>
                    <a:pt x="401044" y="6133"/>
                    <a:pt x="382438" y="5119"/>
                  </a:cubicBezTo>
                  <a:cubicBezTo>
                    <a:pt x="379456" y="5000"/>
                    <a:pt x="376712" y="5895"/>
                    <a:pt x="374446" y="7565"/>
                  </a:cubicBezTo>
                  <a:cubicBezTo>
                    <a:pt x="326856" y="-251"/>
                    <a:pt x="276045" y="-5680"/>
                    <a:pt x="229647" y="10429"/>
                  </a:cubicBezTo>
                  <a:cubicBezTo>
                    <a:pt x="163271" y="33936"/>
                    <a:pt x="112222" y="90675"/>
                    <a:pt x="85624" y="154812"/>
                  </a:cubicBezTo>
                  <a:cubicBezTo>
                    <a:pt x="69045" y="200036"/>
                    <a:pt x="72325" y="249973"/>
                    <a:pt x="88964" y="294661"/>
                  </a:cubicBezTo>
                  <a:cubicBezTo>
                    <a:pt x="99877" y="331413"/>
                    <a:pt x="116993" y="366315"/>
                    <a:pt x="141444" y="396027"/>
                  </a:cubicBezTo>
                  <a:cubicBezTo>
                    <a:pt x="87771" y="413389"/>
                    <a:pt x="37318" y="452825"/>
                    <a:pt x="19129" y="507715"/>
                  </a:cubicBezTo>
                  <a:cubicBezTo>
                    <a:pt x="3444" y="546436"/>
                    <a:pt x="939" y="588498"/>
                    <a:pt x="343" y="629784"/>
                  </a:cubicBezTo>
                  <a:cubicBezTo>
                    <a:pt x="-1625" y="661465"/>
                    <a:pt x="5114" y="692549"/>
                    <a:pt x="14358" y="722738"/>
                  </a:cubicBezTo>
                  <a:cubicBezTo>
                    <a:pt x="26822" y="773332"/>
                    <a:pt x="60815" y="814320"/>
                    <a:pt x="95583" y="851788"/>
                  </a:cubicBezTo>
                  <a:cubicBezTo>
                    <a:pt x="122897" y="882753"/>
                    <a:pt x="157844" y="908527"/>
                    <a:pt x="199411" y="915328"/>
                  </a:cubicBezTo>
                  <a:cubicBezTo>
                    <a:pt x="205972" y="916521"/>
                    <a:pt x="212233" y="917058"/>
                    <a:pt x="218257" y="916999"/>
                  </a:cubicBezTo>
                  <a:cubicBezTo>
                    <a:pt x="265668" y="916999"/>
                    <a:pt x="291610" y="881440"/>
                    <a:pt x="275150" y="830309"/>
                  </a:cubicBezTo>
                  <a:cubicBezTo>
                    <a:pt x="261017" y="792483"/>
                    <a:pt x="226367" y="767127"/>
                    <a:pt x="206270" y="732523"/>
                  </a:cubicBezTo>
                  <a:cubicBezTo>
                    <a:pt x="182415" y="699410"/>
                    <a:pt x="172098" y="659019"/>
                    <a:pt x="170368" y="618687"/>
                  </a:cubicBezTo>
                  <a:cubicBezTo>
                    <a:pt x="169176" y="599595"/>
                    <a:pt x="168042" y="579906"/>
                    <a:pt x="174543" y="561530"/>
                  </a:cubicBezTo>
                  <a:cubicBezTo>
                    <a:pt x="194700" y="509624"/>
                    <a:pt x="272169" y="510579"/>
                    <a:pt x="319222" y="504493"/>
                  </a:cubicBezTo>
                  <a:cubicBezTo>
                    <a:pt x="340453" y="502286"/>
                    <a:pt x="362578" y="505865"/>
                    <a:pt x="383213" y="499720"/>
                  </a:cubicBezTo>
                  <a:cubicBezTo>
                    <a:pt x="404682" y="492382"/>
                    <a:pt x="411063" y="465355"/>
                    <a:pt x="406292" y="445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2704202" y="7917780"/>
              <a:ext cx="640343" cy="1040026"/>
            </a:xfrm>
            <a:custGeom>
              <a:rect b="b" l="l" r="r" t="t"/>
              <a:pathLst>
                <a:path extrusionOk="0" h="1040026" w="640343">
                  <a:moveTo>
                    <a:pt x="401425" y="7928"/>
                  </a:moveTo>
                  <a:cubicBezTo>
                    <a:pt x="349958" y="-1678"/>
                    <a:pt x="295808" y="-4542"/>
                    <a:pt x="245116" y="10732"/>
                  </a:cubicBezTo>
                  <a:cubicBezTo>
                    <a:pt x="197645" y="19979"/>
                    <a:pt x="151725" y="54584"/>
                    <a:pt x="143256" y="104342"/>
                  </a:cubicBezTo>
                  <a:cubicBezTo>
                    <a:pt x="139141" y="152191"/>
                    <a:pt x="131865" y="199623"/>
                    <a:pt x="121906" y="246696"/>
                  </a:cubicBezTo>
                  <a:cubicBezTo>
                    <a:pt x="94771" y="396210"/>
                    <a:pt x="55053" y="543815"/>
                    <a:pt x="30483" y="693985"/>
                  </a:cubicBezTo>
                  <a:cubicBezTo>
                    <a:pt x="21895" y="736763"/>
                    <a:pt x="15215" y="779899"/>
                    <a:pt x="12591" y="823452"/>
                  </a:cubicBezTo>
                  <a:cubicBezTo>
                    <a:pt x="8655" y="872018"/>
                    <a:pt x="-5956" y="921597"/>
                    <a:pt x="2692" y="970222"/>
                  </a:cubicBezTo>
                  <a:cubicBezTo>
                    <a:pt x="8596" y="996294"/>
                    <a:pt x="36923" y="1011449"/>
                    <a:pt x="62329" y="1008525"/>
                  </a:cubicBezTo>
                  <a:cubicBezTo>
                    <a:pt x="93280" y="1004170"/>
                    <a:pt x="115823" y="978336"/>
                    <a:pt x="128645" y="951428"/>
                  </a:cubicBezTo>
                  <a:cubicBezTo>
                    <a:pt x="149816" y="907039"/>
                    <a:pt x="149160" y="856625"/>
                    <a:pt x="158225" y="809074"/>
                  </a:cubicBezTo>
                  <a:cubicBezTo>
                    <a:pt x="167111" y="747204"/>
                    <a:pt x="178859" y="685811"/>
                    <a:pt x="184942" y="623524"/>
                  </a:cubicBezTo>
                  <a:cubicBezTo>
                    <a:pt x="235992" y="613560"/>
                    <a:pt x="287995" y="615589"/>
                    <a:pt x="339641" y="612427"/>
                  </a:cubicBezTo>
                  <a:cubicBezTo>
                    <a:pt x="351807" y="644644"/>
                    <a:pt x="347513" y="680740"/>
                    <a:pt x="348884" y="714628"/>
                  </a:cubicBezTo>
                  <a:cubicBezTo>
                    <a:pt x="348586" y="779004"/>
                    <a:pt x="348586" y="843499"/>
                    <a:pt x="348586" y="907934"/>
                  </a:cubicBezTo>
                  <a:cubicBezTo>
                    <a:pt x="349302" y="934603"/>
                    <a:pt x="349242" y="961451"/>
                    <a:pt x="352344" y="988001"/>
                  </a:cubicBezTo>
                  <a:cubicBezTo>
                    <a:pt x="357592" y="1020040"/>
                    <a:pt x="389855" y="1039967"/>
                    <a:pt x="420807" y="1040027"/>
                  </a:cubicBezTo>
                  <a:cubicBezTo>
                    <a:pt x="421284" y="1040027"/>
                    <a:pt x="421821" y="1040027"/>
                    <a:pt x="422357" y="1040027"/>
                  </a:cubicBezTo>
                  <a:cubicBezTo>
                    <a:pt x="518134" y="1039430"/>
                    <a:pt x="490522" y="904772"/>
                    <a:pt x="496069" y="840635"/>
                  </a:cubicBezTo>
                  <a:cubicBezTo>
                    <a:pt x="496963" y="754244"/>
                    <a:pt x="498931" y="667316"/>
                    <a:pt x="482710" y="582059"/>
                  </a:cubicBezTo>
                  <a:cubicBezTo>
                    <a:pt x="485394" y="571797"/>
                    <a:pt x="495174" y="565472"/>
                    <a:pt x="502748" y="558790"/>
                  </a:cubicBezTo>
                  <a:cubicBezTo>
                    <a:pt x="527796" y="538386"/>
                    <a:pt x="552068" y="516370"/>
                    <a:pt x="570496" y="489701"/>
                  </a:cubicBezTo>
                  <a:cubicBezTo>
                    <a:pt x="600791" y="444238"/>
                    <a:pt x="620650" y="391974"/>
                    <a:pt x="632995" y="338934"/>
                  </a:cubicBezTo>
                  <a:cubicBezTo>
                    <a:pt x="651065" y="240134"/>
                    <a:pt x="638482" y="170925"/>
                    <a:pt x="565069" y="99092"/>
                  </a:cubicBezTo>
                  <a:cubicBezTo>
                    <a:pt x="522607" y="49512"/>
                    <a:pt x="465654" y="18786"/>
                    <a:pt x="401425" y="7928"/>
                  </a:cubicBezTo>
                  <a:close/>
                  <a:moveTo>
                    <a:pt x="310359" y="130116"/>
                  </a:moveTo>
                  <a:cubicBezTo>
                    <a:pt x="322227" y="131011"/>
                    <a:pt x="334274" y="132503"/>
                    <a:pt x="346201" y="134710"/>
                  </a:cubicBezTo>
                  <a:cubicBezTo>
                    <a:pt x="386098" y="142944"/>
                    <a:pt x="424087" y="162811"/>
                    <a:pt x="450804" y="194014"/>
                  </a:cubicBezTo>
                  <a:cubicBezTo>
                    <a:pt x="549742" y="308865"/>
                    <a:pt x="458438" y="477709"/>
                    <a:pt x="310777" y="472161"/>
                  </a:cubicBezTo>
                  <a:cubicBezTo>
                    <a:pt x="207724" y="472578"/>
                    <a:pt x="227285" y="420851"/>
                    <a:pt x="239152" y="343290"/>
                  </a:cubicBezTo>
                  <a:cubicBezTo>
                    <a:pt x="247084" y="288579"/>
                    <a:pt x="256805" y="234108"/>
                    <a:pt x="263544" y="179218"/>
                  </a:cubicBezTo>
                  <a:cubicBezTo>
                    <a:pt x="268613" y="177786"/>
                    <a:pt x="272251" y="173431"/>
                    <a:pt x="273265" y="168061"/>
                  </a:cubicBezTo>
                  <a:cubicBezTo>
                    <a:pt x="275352" y="156129"/>
                    <a:pt x="276545" y="142705"/>
                    <a:pt x="285311" y="133517"/>
                  </a:cubicBezTo>
                  <a:cubicBezTo>
                    <a:pt x="292050" y="127073"/>
                    <a:pt x="301890" y="130056"/>
                    <a:pt x="310359" y="1301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3361959" y="7635236"/>
              <a:ext cx="425992" cy="855121"/>
            </a:xfrm>
            <a:custGeom>
              <a:rect b="b" l="l" r="r" t="t"/>
              <a:pathLst>
                <a:path extrusionOk="0" h="855121" w="425992">
                  <a:moveTo>
                    <a:pt x="389538" y="32790"/>
                  </a:moveTo>
                  <a:cubicBezTo>
                    <a:pt x="379638" y="26585"/>
                    <a:pt x="368963" y="21275"/>
                    <a:pt x="357930" y="17516"/>
                  </a:cubicBezTo>
                  <a:cubicBezTo>
                    <a:pt x="354650" y="16383"/>
                    <a:pt x="351191" y="16860"/>
                    <a:pt x="348209" y="18352"/>
                  </a:cubicBezTo>
                  <a:cubicBezTo>
                    <a:pt x="270919" y="-13090"/>
                    <a:pt x="131786" y="-6826"/>
                    <a:pt x="72984" y="58266"/>
                  </a:cubicBezTo>
                  <a:cubicBezTo>
                    <a:pt x="56465" y="75926"/>
                    <a:pt x="43285" y="94839"/>
                    <a:pt x="30046" y="115303"/>
                  </a:cubicBezTo>
                  <a:cubicBezTo>
                    <a:pt x="1479" y="155694"/>
                    <a:pt x="-787" y="206288"/>
                    <a:pt x="167" y="254078"/>
                  </a:cubicBezTo>
                  <a:cubicBezTo>
                    <a:pt x="-608" y="317021"/>
                    <a:pt x="43881" y="363200"/>
                    <a:pt x="98151" y="388020"/>
                  </a:cubicBezTo>
                  <a:cubicBezTo>
                    <a:pt x="60878" y="409379"/>
                    <a:pt x="30642" y="442133"/>
                    <a:pt x="17939" y="483718"/>
                  </a:cubicBezTo>
                  <a:cubicBezTo>
                    <a:pt x="-3291" y="552569"/>
                    <a:pt x="4759" y="630249"/>
                    <a:pt x="34518" y="695400"/>
                  </a:cubicBezTo>
                  <a:cubicBezTo>
                    <a:pt x="68452" y="771708"/>
                    <a:pt x="127373" y="843065"/>
                    <a:pt x="214920" y="853923"/>
                  </a:cubicBezTo>
                  <a:cubicBezTo>
                    <a:pt x="221421" y="854758"/>
                    <a:pt x="228637" y="855176"/>
                    <a:pt x="236330" y="855116"/>
                  </a:cubicBezTo>
                  <a:cubicBezTo>
                    <a:pt x="282489" y="855116"/>
                    <a:pt x="343796" y="839186"/>
                    <a:pt x="359480" y="797065"/>
                  </a:cubicBezTo>
                  <a:cubicBezTo>
                    <a:pt x="370215" y="767353"/>
                    <a:pt x="360256" y="731973"/>
                    <a:pt x="334910" y="712822"/>
                  </a:cubicBezTo>
                  <a:cubicBezTo>
                    <a:pt x="302587" y="689016"/>
                    <a:pt x="261318" y="679888"/>
                    <a:pt x="231499" y="652085"/>
                  </a:cubicBezTo>
                  <a:cubicBezTo>
                    <a:pt x="185340" y="614379"/>
                    <a:pt x="165600" y="539264"/>
                    <a:pt x="210090" y="492846"/>
                  </a:cubicBezTo>
                  <a:cubicBezTo>
                    <a:pt x="248019" y="447503"/>
                    <a:pt x="316959" y="465998"/>
                    <a:pt x="323817" y="388855"/>
                  </a:cubicBezTo>
                  <a:cubicBezTo>
                    <a:pt x="334433" y="318215"/>
                    <a:pt x="259111" y="308669"/>
                    <a:pt x="218976" y="271201"/>
                  </a:cubicBezTo>
                  <a:cubicBezTo>
                    <a:pt x="175679" y="234747"/>
                    <a:pt x="163334" y="143762"/>
                    <a:pt x="225715" y="120673"/>
                  </a:cubicBezTo>
                  <a:cubicBezTo>
                    <a:pt x="252611" y="112618"/>
                    <a:pt x="280223" y="116914"/>
                    <a:pt x="307835" y="121269"/>
                  </a:cubicBezTo>
                  <a:cubicBezTo>
                    <a:pt x="337236" y="125804"/>
                    <a:pt x="366637" y="130457"/>
                    <a:pt x="395263" y="120136"/>
                  </a:cubicBezTo>
                  <a:cubicBezTo>
                    <a:pt x="411424" y="114587"/>
                    <a:pt x="424067" y="100924"/>
                    <a:pt x="425678" y="83503"/>
                  </a:cubicBezTo>
                  <a:cubicBezTo>
                    <a:pt x="428838" y="59817"/>
                    <a:pt x="407608" y="43589"/>
                    <a:pt x="389538" y="327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3848392" y="7511898"/>
              <a:ext cx="224869" cy="644526"/>
            </a:xfrm>
            <a:custGeom>
              <a:rect b="b" l="l" r="r" t="t"/>
              <a:pathLst>
                <a:path extrusionOk="0" h="644526" w="224869">
                  <a:moveTo>
                    <a:pt x="219478" y="48557"/>
                  </a:moveTo>
                  <a:cubicBezTo>
                    <a:pt x="206060" y="16936"/>
                    <a:pt x="169801" y="2915"/>
                    <a:pt x="137537" y="708"/>
                  </a:cubicBezTo>
                  <a:cubicBezTo>
                    <a:pt x="125073" y="-1022"/>
                    <a:pt x="111953" y="-68"/>
                    <a:pt x="102351" y="9120"/>
                  </a:cubicBezTo>
                  <a:cubicBezTo>
                    <a:pt x="90305" y="17891"/>
                    <a:pt x="70744" y="42471"/>
                    <a:pt x="93943" y="49989"/>
                  </a:cubicBezTo>
                  <a:cubicBezTo>
                    <a:pt x="73368" y="113052"/>
                    <a:pt x="61261" y="178502"/>
                    <a:pt x="45816" y="242937"/>
                  </a:cubicBezTo>
                  <a:cubicBezTo>
                    <a:pt x="27268" y="314890"/>
                    <a:pt x="-30818" y="578180"/>
                    <a:pt x="21006" y="629907"/>
                  </a:cubicBezTo>
                  <a:cubicBezTo>
                    <a:pt x="30012" y="639155"/>
                    <a:pt x="42536" y="644644"/>
                    <a:pt x="55059" y="644524"/>
                  </a:cubicBezTo>
                  <a:cubicBezTo>
                    <a:pt x="61083" y="644524"/>
                    <a:pt x="67046" y="643331"/>
                    <a:pt x="72712" y="640646"/>
                  </a:cubicBezTo>
                  <a:cubicBezTo>
                    <a:pt x="121614" y="615767"/>
                    <a:pt x="130083" y="519472"/>
                    <a:pt x="144157" y="470012"/>
                  </a:cubicBezTo>
                  <a:cubicBezTo>
                    <a:pt x="155905" y="418583"/>
                    <a:pt x="170695" y="367930"/>
                    <a:pt x="183100" y="316620"/>
                  </a:cubicBezTo>
                  <a:cubicBezTo>
                    <a:pt x="194669" y="257674"/>
                    <a:pt x="212262" y="199861"/>
                    <a:pt x="221148" y="140377"/>
                  </a:cubicBezTo>
                  <a:cubicBezTo>
                    <a:pt x="222878" y="110069"/>
                    <a:pt x="229438" y="77971"/>
                    <a:pt x="219478" y="485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3841614" y="8293163"/>
              <a:ext cx="160733" cy="177620"/>
            </a:xfrm>
            <a:custGeom>
              <a:rect b="b" l="l" r="r" t="t"/>
              <a:pathLst>
                <a:path extrusionOk="0" h="177620" w="160733">
                  <a:moveTo>
                    <a:pt x="119864" y="4838"/>
                  </a:moveTo>
                  <a:cubicBezTo>
                    <a:pt x="17348" y="-32212"/>
                    <a:pt x="-58927" y="155009"/>
                    <a:pt x="61659" y="176189"/>
                  </a:cubicBezTo>
                  <a:cubicBezTo>
                    <a:pt x="66788" y="177143"/>
                    <a:pt x="71737" y="177561"/>
                    <a:pt x="76449" y="177621"/>
                  </a:cubicBezTo>
                  <a:cubicBezTo>
                    <a:pt x="141453" y="177561"/>
                    <a:pt x="171093" y="92900"/>
                    <a:pt x="157495" y="35982"/>
                  </a:cubicBezTo>
                  <a:cubicBezTo>
                    <a:pt x="154037" y="21544"/>
                    <a:pt x="136921" y="-4051"/>
                    <a:pt x="119864" y="48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1779320" y="6517047"/>
              <a:ext cx="697352" cy="1075923"/>
            </a:xfrm>
            <a:custGeom>
              <a:rect b="b" l="l" r="r" t="t"/>
              <a:pathLst>
                <a:path extrusionOk="0" h="1075923" w="697352">
                  <a:moveTo>
                    <a:pt x="562894" y="1045436"/>
                  </a:moveTo>
                  <a:cubicBezTo>
                    <a:pt x="589671" y="1029685"/>
                    <a:pt x="598616" y="996215"/>
                    <a:pt x="606727" y="968174"/>
                  </a:cubicBezTo>
                  <a:cubicBezTo>
                    <a:pt x="632431" y="868120"/>
                    <a:pt x="644000" y="765143"/>
                    <a:pt x="657120" y="662881"/>
                  </a:cubicBezTo>
                  <a:cubicBezTo>
                    <a:pt x="674594" y="528104"/>
                    <a:pt x="688072" y="392730"/>
                    <a:pt x="692366" y="256879"/>
                  </a:cubicBezTo>
                  <a:cubicBezTo>
                    <a:pt x="694334" y="184687"/>
                    <a:pt x="704353" y="111183"/>
                    <a:pt x="688788" y="39887"/>
                  </a:cubicBezTo>
                  <a:cubicBezTo>
                    <a:pt x="683063" y="9698"/>
                    <a:pt x="646207" y="-11124"/>
                    <a:pt x="619072" y="6416"/>
                  </a:cubicBezTo>
                  <a:cubicBezTo>
                    <a:pt x="591400" y="22823"/>
                    <a:pt x="582276" y="55280"/>
                    <a:pt x="573688" y="84276"/>
                  </a:cubicBezTo>
                  <a:cubicBezTo>
                    <a:pt x="551742" y="147935"/>
                    <a:pt x="546613" y="215533"/>
                    <a:pt x="539516" y="282116"/>
                  </a:cubicBezTo>
                  <a:cubicBezTo>
                    <a:pt x="534686" y="326863"/>
                    <a:pt x="525442" y="371013"/>
                    <a:pt x="521148" y="415879"/>
                  </a:cubicBezTo>
                  <a:cubicBezTo>
                    <a:pt x="518464" y="436582"/>
                    <a:pt x="517808" y="457822"/>
                    <a:pt x="512978" y="478167"/>
                  </a:cubicBezTo>
                  <a:cubicBezTo>
                    <a:pt x="511248" y="482820"/>
                    <a:pt x="508922" y="487176"/>
                    <a:pt x="506418" y="491412"/>
                  </a:cubicBezTo>
                  <a:cubicBezTo>
                    <a:pt x="501587" y="494454"/>
                    <a:pt x="495743" y="495409"/>
                    <a:pt x="490256" y="496781"/>
                  </a:cubicBezTo>
                  <a:cubicBezTo>
                    <a:pt x="461630" y="502389"/>
                    <a:pt x="432468" y="502151"/>
                    <a:pt x="403365" y="501912"/>
                  </a:cubicBezTo>
                  <a:cubicBezTo>
                    <a:pt x="360426" y="500242"/>
                    <a:pt x="317368" y="500361"/>
                    <a:pt x="274430" y="498034"/>
                  </a:cubicBezTo>
                  <a:cubicBezTo>
                    <a:pt x="249322" y="493380"/>
                    <a:pt x="172092" y="497020"/>
                    <a:pt x="169170" y="463788"/>
                  </a:cubicBezTo>
                  <a:cubicBezTo>
                    <a:pt x="163266" y="434136"/>
                    <a:pt x="166665" y="404543"/>
                    <a:pt x="170542" y="375070"/>
                  </a:cubicBezTo>
                  <a:cubicBezTo>
                    <a:pt x="170542" y="373340"/>
                    <a:pt x="170602" y="371550"/>
                    <a:pt x="170602" y="369820"/>
                  </a:cubicBezTo>
                  <a:cubicBezTo>
                    <a:pt x="170661" y="367314"/>
                    <a:pt x="170780" y="364748"/>
                    <a:pt x="170900" y="362243"/>
                  </a:cubicBezTo>
                  <a:cubicBezTo>
                    <a:pt x="169707" y="360512"/>
                    <a:pt x="168932" y="358484"/>
                    <a:pt x="168812" y="356276"/>
                  </a:cubicBezTo>
                  <a:cubicBezTo>
                    <a:pt x="168812" y="356157"/>
                    <a:pt x="168812" y="356038"/>
                    <a:pt x="168812" y="355918"/>
                  </a:cubicBezTo>
                  <a:cubicBezTo>
                    <a:pt x="168812" y="355680"/>
                    <a:pt x="168812" y="355381"/>
                    <a:pt x="168812" y="355143"/>
                  </a:cubicBezTo>
                  <a:cubicBezTo>
                    <a:pt x="168872" y="346432"/>
                    <a:pt x="169409" y="337781"/>
                    <a:pt x="169886" y="329130"/>
                  </a:cubicBezTo>
                  <a:cubicBezTo>
                    <a:pt x="170303" y="321314"/>
                    <a:pt x="170780" y="313498"/>
                    <a:pt x="171377" y="305742"/>
                  </a:cubicBezTo>
                  <a:cubicBezTo>
                    <a:pt x="172212" y="294824"/>
                    <a:pt x="173047" y="283906"/>
                    <a:pt x="174180" y="272988"/>
                  </a:cubicBezTo>
                  <a:cubicBezTo>
                    <a:pt x="173524" y="273883"/>
                    <a:pt x="173106" y="275016"/>
                    <a:pt x="173047" y="276209"/>
                  </a:cubicBezTo>
                  <a:cubicBezTo>
                    <a:pt x="172033" y="207001"/>
                    <a:pt x="187300" y="134571"/>
                    <a:pt x="168216" y="66974"/>
                  </a:cubicBezTo>
                  <a:cubicBezTo>
                    <a:pt x="141439" y="-10587"/>
                    <a:pt x="72260" y="-1698"/>
                    <a:pt x="45423" y="69658"/>
                  </a:cubicBezTo>
                  <a:cubicBezTo>
                    <a:pt x="19899" y="139821"/>
                    <a:pt x="16619" y="215294"/>
                    <a:pt x="10059" y="289037"/>
                  </a:cubicBezTo>
                  <a:cubicBezTo>
                    <a:pt x="3379" y="380082"/>
                    <a:pt x="-80" y="471425"/>
                    <a:pt x="457" y="562768"/>
                  </a:cubicBezTo>
                  <a:cubicBezTo>
                    <a:pt x="-1571" y="665029"/>
                    <a:pt x="3499" y="767231"/>
                    <a:pt x="8747" y="869313"/>
                  </a:cubicBezTo>
                  <a:cubicBezTo>
                    <a:pt x="12742" y="913940"/>
                    <a:pt x="15366" y="958747"/>
                    <a:pt x="21986" y="1003136"/>
                  </a:cubicBezTo>
                  <a:cubicBezTo>
                    <a:pt x="25982" y="1033862"/>
                    <a:pt x="36359" y="1072284"/>
                    <a:pt x="72856" y="1075685"/>
                  </a:cubicBezTo>
                  <a:cubicBezTo>
                    <a:pt x="74467" y="1075864"/>
                    <a:pt x="76017" y="1075924"/>
                    <a:pt x="77329" y="1075924"/>
                  </a:cubicBezTo>
                  <a:cubicBezTo>
                    <a:pt x="151518" y="1075924"/>
                    <a:pt x="151697" y="901471"/>
                    <a:pt x="161060" y="848014"/>
                  </a:cubicBezTo>
                  <a:cubicBezTo>
                    <a:pt x="168812" y="784294"/>
                    <a:pt x="175373" y="720276"/>
                    <a:pt x="177698" y="656080"/>
                  </a:cubicBezTo>
                  <a:cubicBezTo>
                    <a:pt x="195768" y="650531"/>
                    <a:pt x="214852" y="651307"/>
                    <a:pt x="233698" y="652023"/>
                  </a:cubicBezTo>
                  <a:cubicBezTo>
                    <a:pt x="240794" y="652321"/>
                    <a:pt x="247831" y="652560"/>
                    <a:pt x="254809" y="652560"/>
                  </a:cubicBezTo>
                  <a:cubicBezTo>
                    <a:pt x="272760" y="652858"/>
                    <a:pt x="290710" y="653335"/>
                    <a:pt x="308661" y="654469"/>
                  </a:cubicBezTo>
                  <a:cubicBezTo>
                    <a:pt x="339494" y="656676"/>
                    <a:pt x="370326" y="657870"/>
                    <a:pt x="400860" y="663478"/>
                  </a:cubicBezTo>
                  <a:cubicBezTo>
                    <a:pt x="428651" y="667953"/>
                    <a:pt x="454891" y="666222"/>
                    <a:pt x="482980" y="672487"/>
                  </a:cubicBezTo>
                  <a:cubicBezTo>
                    <a:pt x="487393" y="752912"/>
                    <a:pt x="476182" y="833754"/>
                    <a:pt x="476778" y="914418"/>
                  </a:cubicBezTo>
                  <a:cubicBezTo>
                    <a:pt x="477971" y="950275"/>
                    <a:pt x="470039" y="991084"/>
                    <a:pt x="493953" y="1021333"/>
                  </a:cubicBezTo>
                  <a:cubicBezTo>
                    <a:pt x="507551" y="1045138"/>
                    <a:pt x="537429" y="1057070"/>
                    <a:pt x="562894" y="1045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2534973" y="6627559"/>
              <a:ext cx="574371" cy="1062253"/>
            </a:xfrm>
            <a:custGeom>
              <a:rect b="b" l="l" r="r" t="t"/>
              <a:pathLst>
                <a:path extrusionOk="0" h="1062253" w="574371">
                  <a:moveTo>
                    <a:pt x="174128" y="1026447"/>
                  </a:moveTo>
                  <a:cubicBezTo>
                    <a:pt x="208717" y="1044704"/>
                    <a:pt x="246706" y="1059918"/>
                    <a:pt x="286305" y="1061648"/>
                  </a:cubicBezTo>
                  <a:cubicBezTo>
                    <a:pt x="291315" y="1062065"/>
                    <a:pt x="296682" y="1062304"/>
                    <a:pt x="302169" y="1062244"/>
                  </a:cubicBezTo>
                  <a:cubicBezTo>
                    <a:pt x="346598" y="1062244"/>
                    <a:pt x="403492" y="1047866"/>
                    <a:pt x="420727" y="1005923"/>
                  </a:cubicBezTo>
                  <a:cubicBezTo>
                    <a:pt x="429315" y="985459"/>
                    <a:pt x="426989" y="960460"/>
                    <a:pt x="412557" y="943218"/>
                  </a:cubicBezTo>
                  <a:cubicBezTo>
                    <a:pt x="390193" y="915356"/>
                    <a:pt x="351966" y="911000"/>
                    <a:pt x="322028" y="894653"/>
                  </a:cubicBezTo>
                  <a:cubicBezTo>
                    <a:pt x="288512" y="877351"/>
                    <a:pt x="258097" y="854261"/>
                    <a:pt x="233765" y="825385"/>
                  </a:cubicBezTo>
                  <a:cubicBezTo>
                    <a:pt x="208598" y="799133"/>
                    <a:pt x="193391" y="765186"/>
                    <a:pt x="191661" y="728732"/>
                  </a:cubicBezTo>
                  <a:cubicBezTo>
                    <a:pt x="185697" y="676468"/>
                    <a:pt x="231022" y="635301"/>
                    <a:pt x="277419" y="621220"/>
                  </a:cubicBezTo>
                  <a:cubicBezTo>
                    <a:pt x="301870" y="612390"/>
                    <a:pt x="329482" y="610839"/>
                    <a:pt x="352264" y="597236"/>
                  </a:cubicBezTo>
                  <a:cubicBezTo>
                    <a:pt x="373375" y="585125"/>
                    <a:pt x="386376" y="558276"/>
                    <a:pt x="381128" y="534233"/>
                  </a:cubicBezTo>
                  <a:cubicBezTo>
                    <a:pt x="363177" y="487159"/>
                    <a:pt x="317018" y="458640"/>
                    <a:pt x="287915" y="419263"/>
                  </a:cubicBezTo>
                  <a:cubicBezTo>
                    <a:pt x="272589" y="396472"/>
                    <a:pt x="268235" y="371653"/>
                    <a:pt x="266267" y="344089"/>
                  </a:cubicBezTo>
                  <a:cubicBezTo>
                    <a:pt x="261794" y="300654"/>
                    <a:pt x="270203" y="254774"/>
                    <a:pt x="303063" y="223630"/>
                  </a:cubicBezTo>
                  <a:cubicBezTo>
                    <a:pt x="344272" y="198214"/>
                    <a:pt x="394785" y="192725"/>
                    <a:pt x="442614" y="187892"/>
                  </a:cubicBezTo>
                  <a:cubicBezTo>
                    <a:pt x="463487" y="186520"/>
                    <a:pt x="486686" y="185625"/>
                    <a:pt x="507737" y="175900"/>
                  </a:cubicBezTo>
                  <a:cubicBezTo>
                    <a:pt x="545011" y="160925"/>
                    <a:pt x="576737" y="125903"/>
                    <a:pt x="574233" y="83841"/>
                  </a:cubicBezTo>
                  <a:cubicBezTo>
                    <a:pt x="571132" y="55144"/>
                    <a:pt x="546263" y="35634"/>
                    <a:pt x="523839" y="20719"/>
                  </a:cubicBezTo>
                  <a:cubicBezTo>
                    <a:pt x="497062" y="6042"/>
                    <a:pt x="465395" y="7056"/>
                    <a:pt x="435934" y="2879"/>
                  </a:cubicBezTo>
                  <a:cubicBezTo>
                    <a:pt x="423709" y="1388"/>
                    <a:pt x="411364" y="672"/>
                    <a:pt x="399079" y="16"/>
                  </a:cubicBezTo>
                  <a:cubicBezTo>
                    <a:pt x="394546" y="-223"/>
                    <a:pt x="390431" y="2283"/>
                    <a:pt x="387927" y="5863"/>
                  </a:cubicBezTo>
                  <a:cubicBezTo>
                    <a:pt x="323459" y="4669"/>
                    <a:pt x="258872" y="22687"/>
                    <a:pt x="207346" y="62065"/>
                  </a:cubicBezTo>
                  <a:cubicBezTo>
                    <a:pt x="137570" y="109496"/>
                    <a:pt x="83599" y="173932"/>
                    <a:pt x="71910" y="259786"/>
                  </a:cubicBezTo>
                  <a:cubicBezTo>
                    <a:pt x="65589" y="309305"/>
                    <a:pt x="62786" y="360794"/>
                    <a:pt x="72268" y="410075"/>
                  </a:cubicBezTo>
                  <a:cubicBezTo>
                    <a:pt x="81154" y="450646"/>
                    <a:pt x="113119" y="479880"/>
                    <a:pt x="143594" y="505595"/>
                  </a:cubicBezTo>
                  <a:cubicBezTo>
                    <a:pt x="77516" y="538826"/>
                    <a:pt x="32192" y="604097"/>
                    <a:pt x="10245" y="673484"/>
                  </a:cubicBezTo>
                  <a:cubicBezTo>
                    <a:pt x="-16174" y="764350"/>
                    <a:pt x="10663" y="865418"/>
                    <a:pt x="65946" y="940295"/>
                  </a:cubicBezTo>
                  <a:cubicBezTo>
                    <a:pt x="92962" y="979015"/>
                    <a:pt x="132263" y="1005863"/>
                    <a:pt x="174128" y="10264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3132738" y="6406817"/>
              <a:ext cx="663804" cy="1130847"/>
            </a:xfrm>
            <a:custGeom>
              <a:rect b="b" l="l" r="r" t="t"/>
              <a:pathLst>
                <a:path extrusionOk="0" h="1130847" w="663804">
                  <a:moveTo>
                    <a:pt x="624365" y="84668"/>
                  </a:moveTo>
                  <a:cubicBezTo>
                    <a:pt x="594486" y="83713"/>
                    <a:pt x="568127" y="101015"/>
                    <a:pt x="544332" y="117124"/>
                  </a:cubicBezTo>
                  <a:cubicBezTo>
                    <a:pt x="500260" y="151311"/>
                    <a:pt x="458454" y="188659"/>
                    <a:pt x="417007" y="225889"/>
                  </a:cubicBezTo>
                  <a:cubicBezTo>
                    <a:pt x="370788" y="274096"/>
                    <a:pt x="329698" y="327076"/>
                    <a:pt x="285149" y="376834"/>
                  </a:cubicBezTo>
                  <a:cubicBezTo>
                    <a:pt x="263978" y="344676"/>
                    <a:pt x="248651" y="309416"/>
                    <a:pt x="231893" y="274931"/>
                  </a:cubicBezTo>
                  <a:cubicBezTo>
                    <a:pt x="217879" y="248083"/>
                    <a:pt x="203446" y="223442"/>
                    <a:pt x="191400" y="195103"/>
                  </a:cubicBezTo>
                  <a:cubicBezTo>
                    <a:pt x="176252" y="160141"/>
                    <a:pt x="161879" y="125000"/>
                    <a:pt x="143988" y="91231"/>
                  </a:cubicBezTo>
                  <a:cubicBezTo>
                    <a:pt x="134685" y="69752"/>
                    <a:pt x="123652" y="48811"/>
                    <a:pt x="107073" y="31926"/>
                  </a:cubicBezTo>
                  <a:cubicBezTo>
                    <a:pt x="86498" y="11462"/>
                    <a:pt x="46661" y="-12582"/>
                    <a:pt x="19347" y="7644"/>
                  </a:cubicBezTo>
                  <a:cubicBezTo>
                    <a:pt x="4855" y="20053"/>
                    <a:pt x="2887" y="41293"/>
                    <a:pt x="442" y="59132"/>
                  </a:cubicBezTo>
                  <a:cubicBezTo>
                    <a:pt x="800" y="70886"/>
                    <a:pt x="-4150" y="111337"/>
                    <a:pt x="12071" y="111754"/>
                  </a:cubicBezTo>
                  <a:cubicBezTo>
                    <a:pt x="33421" y="180843"/>
                    <a:pt x="63240" y="247069"/>
                    <a:pt x="92343" y="313175"/>
                  </a:cubicBezTo>
                  <a:cubicBezTo>
                    <a:pt x="110890" y="356370"/>
                    <a:pt x="124726" y="401057"/>
                    <a:pt x="139277" y="445804"/>
                  </a:cubicBezTo>
                  <a:cubicBezTo>
                    <a:pt x="146195" y="471101"/>
                    <a:pt x="158897" y="494966"/>
                    <a:pt x="163788" y="520680"/>
                  </a:cubicBezTo>
                  <a:cubicBezTo>
                    <a:pt x="162118" y="577300"/>
                    <a:pt x="146791" y="632726"/>
                    <a:pt x="139754" y="688809"/>
                  </a:cubicBezTo>
                  <a:cubicBezTo>
                    <a:pt x="129616" y="770964"/>
                    <a:pt x="115899" y="852761"/>
                    <a:pt x="110830" y="935393"/>
                  </a:cubicBezTo>
                  <a:cubicBezTo>
                    <a:pt x="108206" y="968267"/>
                    <a:pt x="105940" y="998814"/>
                    <a:pt x="105761" y="1033061"/>
                  </a:cubicBezTo>
                  <a:cubicBezTo>
                    <a:pt x="103674" y="1074049"/>
                    <a:pt x="106894" y="1116588"/>
                    <a:pt x="153649" y="1129057"/>
                  </a:cubicBezTo>
                  <a:cubicBezTo>
                    <a:pt x="158897" y="1130251"/>
                    <a:pt x="163788" y="1130788"/>
                    <a:pt x="168499" y="1130847"/>
                  </a:cubicBezTo>
                  <a:cubicBezTo>
                    <a:pt x="250738" y="1130847"/>
                    <a:pt x="253959" y="961526"/>
                    <a:pt x="268689" y="902877"/>
                  </a:cubicBezTo>
                  <a:cubicBezTo>
                    <a:pt x="281631" y="834266"/>
                    <a:pt x="287177" y="764699"/>
                    <a:pt x="295287" y="695431"/>
                  </a:cubicBezTo>
                  <a:cubicBezTo>
                    <a:pt x="298985" y="650148"/>
                    <a:pt x="308050" y="605520"/>
                    <a:pt x="310733" y="560177"/>
                  </a:cubicBezTo>
                  <a:cubicBezTo>
                    <a:pt x="325941" y="541980"/>
                    <a:pt x="347649" y="530346"/>
                    <a:pt x="364168" y="513342"/>
                  </a:cubicBezTo>
                  <a:cubicBezTo>
                    <a:pt x="413070" y="461973"/>
                    <a:pt x="460661" y="409291"/>
                    <a:pt x="510398" y="358816"/>
                  </a:cubicBezTo>
                  <a:cubicBezTo>
                    <a:pt x="531569" y="334414"/>
                    <a:pt x="549937" y="307686"/>
                    <a:pt x="572778" y="284656"/>
                  </a:cubicBezTo>
                  <a:cubicBezTo>
                    <a:pt x="605877" y="249932"/>
                    <a:pt x="632058" y="208646"/>
                    <a:pt x="650903" y="164556"/>
                  </a:cubicBezTo>
                  <a:cubicBezTo>
                    <a:pt x="667005" y="128460"/>
                    <a:pt x="677024" y="89023"/>
                    <a:pt x="624365" y="84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17"/>
          <p:cNvGrpSpPr/>
          <p:nvPr/>
        </p:nvGrpSpPr>
        <p:grpSpPr>
          <a:xfrm rot="-765971">
            <a:off x="545628" y="3203838"/>
            <a:ext cx="1491111" cy="1275651"/>
            <a:chOff x="1091407" y="6406817"/>
            <a:chExt cx="2981854" cy="2550988"/>
          </a:xfrm>
        </p:grpSpPr>
        <p:sp>
          <p:nvSpPr>
            <p:cNvPr id="692" name="Google Shape;692;p17"/>
            <p:cNvSpPr/>
            <p:nvPr/>
          </p:nvSpPr>
          <p:spPr>
            <a:xfrm>
              <a:off x="1091407" y="7664199"/>
              <a:ext cx="964582" cy="935096"/>
            </a:xfrm>
            <a:custGeom>
              <a:rect b="b" l="l" r="r" t="t"/>
              <a:pathLst>
                <a:path extrusionOk="0" h="935096" w="964582">
                  <a:moveTo>
                    <a:pt x="400264" y="929548"/>
                  </a:moveTo>
                  <a:cubicBezTo>
                    <a:pt x="358697" y="907473"/>
                    <a:pt x="363050" y="851450"/>
                    <a:pt x="359174" y="810999"/>
                  </a:cubicBezTo>
                  <a:cubicBezTo>
                    <a:pt x="355119" y="730753"/>
                    <a:pt x="357206" y="650388"/>
                    <a:pt x="356669" y="570142"/>
                  </a:cubicBezTo>
                  <a:cubicBezTo>
                    <a:pt x="356669" y="510420"/>
                    <a:pt x="358876" y="450638"/>
                    <a:pt x="358220" y="390857"/>
                  </a:cubicBezTo>
                  <a:cubicBezTo>
                    <a:pt x="357922" y="344380"/>
                    <a:pt x="355357" y="297902"/>
                    <a:pt x="358578" y="251485"/>
                  </a:cubicBezTo>
                  <a:cubicBezTo>
                    <a:pt x="262860" y="251903"/>
                    <a:pt x="165652" y="243490"/>
                    <a:pt x="76494" y="207275"/>
                  </a:cubicBezTo>
                  <a:cubicBezTo>
                    <a:pt x="55323" y="199997"/>
                    <a:pt x="32721" y="192062"/>
                    <a:pt x="19422" y="172791"/>
                  </a:cubicBezTo>
                  <a:cubicBezTo>
                    <a:pt x="-21012" y="120705"/>
                    <a:pt x="6242" y="73930"/>
                    <a:pt x="59319" y="47440"/>
                  </a:cubicBezTo>
                  <a:cubicBezTo>
                    <a:pt x="79536" y="33956"/>
                    <a:pt x="102377" y="26737"/>
                    <a:pt x="126649" y="25783"/>
                  </a:cubicBezTo>
                  <a:cubicBezTo>
                    <a:pt x="138815" y="25067"/>
                    <a:pt x="160881" y="19936"/>
                    <a:pt x="168037" y="32405"/>
                  </a:cubicBezTo>
                  <a:cubicBezTo>
                    <a:pt x="236501" y="25603"/>
                    <a:pt x="304368" y="13552"/>
                    <a:pt x="373010" y="8600"/>
                  </a:cubicBezTo>
                  <a:cubicBezTo>
                    <a:pt x="455130" y="2455"/>
                    <a:pt x="537548" y="1977"/>
                    <a:pt x="619847" y="1500"/>
                  </a:cubicBezTo>
                  <a:cubicBezTo>
                    <a:pt x="680618" y="1082"/>
                    <a:pt x="741388" y="-111"/>
                    <a:pt x="802158" y="8"/>
                  </a:cubicBezTo>
                  <a:cubicBezTo>
                    <a:pt x="813847" y="605"/>
                    <a:pt x="825655" y="545"/>
                    <a:pt x="837522" y="486"/>
                  </a:cubicBezTo>
                  <a:cubicBezTo>
                    <a:pt x="866327" y="307"/>
                    <a:pt x="895311" y="128"/>
                    <a:pt x="922565" y="9912"/>
                  </a:cubicBezTo>
                  <a:cubicBezTo>
                    <a:pt x="1011245" y="43979"/>
                    <a:pt x="941172" y="124822"/>
                    <a:pt x="880759" y="142542"/>
                  </a:cubicBezTo>
                  <a:cubicBezTo>
                    <a:pt x="843725" y="157278"/>
                    <a:pt x="802456" y="165631"/>
                    <a:pt x="762917" y="167421"/>
                  </a:cubicBezTo>
                  <a:cubicBezTo>
                    <a:pt x="731428" y="168793"/>
                    <a:pt x="700894" y="176669"/>
                    <a:pt x="670360" y="183947"/>
                  </a:cubicBezTo>
                  <a:cubicBezTo>
                    <a:pt x="653900" y="188482"/>
                    <a:pt x="637321" y="192539"/>
                    <a:pt x="620861" y="196894"/>
                  </a:cubicBezTo>
                  <a:cubicBezTo>
                    <a:pt x="609948" y="207096"/>
                    <a:pt x="606131" y="223146"/>
                    <a:pt x="603089" y="237226"/>
                  </a:cubicBezTo>
                  <a:cubicBezTo>
                    <a:pt x="595396" y="297664"/>
                    <a:pt x="587047" y="358042"/>
                    <a:pt x="576014" y="418003"/>
                  </a:cubicBezTo>
                  <a:cubicBezTo>
                    <a:pt x="561105" y="517937"/>
                    <a:pt x="553531" y="619005"/>
                    <a:pt x="532300" y="717985"/>
                  </a:cubicBezTo>
                  <a:cubicBezTo>
                    <a:pt x="521864" y="777170"/>
                    <a:pt x="509101" y="836236"/>
                    <a:pt x="479879" y="889335"/>
                  </a:cubicBezTo>
                  <a:cubicBezTo>
                    <a:pt x="470755" y="913260"/>
                    <a:pt x="447079" y="935037"/>
                    <a:pt x="421614" y="935097"/>
                  </a:cubicBezTo>
                  <a:cubicBezTo>
                    <a:pt x="414577" y="935037"/>
                    <a:pt x="407361" y="933366"/>
                    <a:pt x="400264" y="929548"/>
                  </a:cubicBezTo>
                  <a:close/>
                  <a:moveTo>
                    <a:pt x="385295" y="295277"/>
                  </a:moveTo>
                  <a:cubicBezTo>
                    <a:pt x="387800" y="415258"/>
                    <a:pt x="384341" y="535180"/>
                    <a:pt x="384937" y="655220"/>
                  </a:cubicBezTo>
                  <a:cubicBezTo>
                    <a:pt x="384818" y="711661"/>
                    <a:pt x="384639" y="770786"/>
                    <a:pt x="388336" y="826571"/>
                  </a:cubicBezTo>
                  <a:cubicBezTo>
                    <a:pt x="392034" y="853777"/>
                    <a:pt x="387979" y="901447"/>
                    <a:pt x="422807" y="907055"/>
                  </a:cubicBezTo>
                  <a:cubicBezTo>
                    <a:pt x="440161" y="904132"/>
                    <a:pt x="449166" y="889276"/>
                    <a:pt x="455905" y="874480"/>
                  </a:cubicBezTo>
                  <a:cubicBezTo>
                    <a:pt x="466998" y="851211"/>
                    <a:pt x="477911" y="827704"/>
                    <a:pt x="485425" y="802944"/>
                  </a:cubicBezTo>
                  <a:cubicBezTo>
                    <a:pt x="508147" y="708260"/>
                    <a:pt x="523414" y="612860"/>
                    <a:pt x="535222" y="516386"/>
                  </a:cubicBezTo>
                  <a:cubicBezTo>
                    <a:pt x="541246" y="435186"/>
                    <a:pt x="560330" y="355775"/>
                    <a:pt x="569812" y="274992"/>
                  </a:cubicBezTo>
                  <a:cubicBezTo>
                    <a:pt x="574702" y="239254"/>
                    <a:pt x="575179" y="192360"/>
                    <a:pt x="609292" y="171120"/>
                  </a:cubicBezTo>
                  <a:cubicBezTo>
                    <a:pt x="640959" y="161693"/>
                    <a:pt x="673342" y="154176"/>
                    <a:pt x="705546" y="146658"/>
                  </a:cubicBezTo>
                  <a:cubicBezTo>
                    <a:pt x="743713" y="137530"/>
                    <a:pt x="783491" y="140573"/>
                    <a:pt x="821599" y="131087"/>
                  </a:cubicBezTo>
                  <a:cubicBezTo>
                    <a:pt x="858992" y="122018"/>
                    <a:pt x="899545" y="110563"/>
                    <a:pt x="925487" y="80433"/>
                  </a:cubicBezTo>
                  <a:cubicBezTo>
                    <a:pt x="966100" y="33479"/>
                    <a:pt x="878672" y="27214"/>
                    <a:pt x="848555" y="28527"/>
                  </a:cubicBezTo>
                  <a:cubicBezTo>
                    <a:pt x="818200" y="27811"/>
                    <a:pt x="787785" y="27274"/>
                    <a:pt x="757430" y="27393"/>
                  </a:cubicBezTo>
                  <a:cubicBezTo>
                    <a:pt x="726180" y="27334"/>
                    <a:pt x="694930" y="27393"/>
                    <a:pt x="663740" y="27393"/>
                  </a:cubicBezTo>
                  <a:cubicBezTo>
                    <a:pt x="613764" y="27453"/>
                    <a:pt x="563789" y="27513"/>
                    <a:pt x="513813" y="27334"/>
                  </a:cubicBezTo>
                  <a:cubicBezTo>
                    <a:pt x="424536" y="26976"/>
                    <a:pt x="335438" y="32166"/>
                    <a:pt x="246877" y="42369"/>
                  </a:cubicBezTo>
                  <a:cubicBezTo>
                    <a:pt x="197379" y="48335"/>
                    <a:pt x="147164" y="46843"/>
                    <a:pt x="98560" y="58716"/>
                  </a:cubicBezTo>
                  <a:cubicBezTo>
                    <a:pt x="54846" y="79121"/>
                    <a:pt x="-199" y="108952"/>
                    <a:pt x="45901" y="160440"/>
                  </a:cubicBezTo>
                  <a:cubicBezTo>
                    <a:pt x="68026" y="179353"/>
                    <a:pt x="99335" y="183232"/>
                    <a:pt x="125397" y="195283"/>
                  </a:cubicBezTo>
                  <a:cubicBezTo>
                    <a:pt x="198214" y="215807"/>
                    <a:pt x="275921" y="224041"/>
                    <a:pt x="350765" y="222967"/>
                  </a:cubicBezTo>
                  <a:cubicBezTo>
                    <a:pt x="352316" y="222907"/>
                    <a:pt x="353866" y="222847"/>
                    <a:pt x="355298" y="222847"/>
                  </a:cubicBezTo>
                  <a:cubicBezTo>
                    <a:pt x="402113" y="222967"/>
                    <a:pt x="382611" y="262165"/>
                    <a:pt x="385295" y="295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1723769" y="7841508"/>
              <a:ext cx="550046" cy="980806"/>
            </a:xfrm>
            <a:custGeom>
              <a:rect b="b" l="l" r="r" t="t"/>
              <a:pathLst>
                <a:path extrusionOk="0" h="980806" w="550046">
                  <a:moveTo>
                    <a:pt x="57499" y="980687"/>
                  </a:moveTo>
                  <a:cubicBezTo>
                    <a:pt x="22612" y="975198"/>
                    <a:pt x="8418" y="937909"/>
                    <a:pt x="5198" y="906646"/>
                  </a:cubicBezTo>
                  <a:cubicBezTo>
                    <a:pt x="-3509" y="844418"/>
                    <a:pt x="486" y="781295"/>
                    <a:pt x="4482" y="718829"/>
                  </a:cubicBezTo>
                  <a:cubicBezTo>
                    <a:pt x="10803" y="635481"/>
                    <a:pt x="17960" y="552192"/>
                    <a:pt x="30543" y="469560"/>
                  </a:cubicBezTo>
                  <a:cubicBezTo>
                    <a:pt x="41457" y="388120"/>
                    <a:pt x="57141" y="307397"/>
                    <a:pt x="68472" y="226018"/>
                  </a:cubicBezTo>
                  <a:cubicBezTo>
                    <a:pt x="79804" y="171128"/>
                    <a:pt x="68413" y="105500"/>
                    <a:pt x="109443" y="61708"/>
                  </a:cubicBezTo>
                  <a:cubicBezTo>
                    <a:pt x="135624" y="30624"/>
                    <a:pt x="181246" y="22629"/>
                    <a:pt x="216909" y="41780"/>
                  </a:cubicBezTo>
                  <a:cubicBezTo>
                    <a:pt x="255673" y="65884"/>
                    <a:pt x="242136" y="119162"/>
                    <a:pt x="242613" y="157466"/>
                  </a:cubicBezTo>
                  <a:cubicBezTo>
                    <a:pt x="238438" y="219694"/>
                    <a:pt x="228180" y="281265"/>
                    <a:pt x="219175" y="342896"/>
                  </a:cubicBezTo>
                  <a:cubicBezTo>
                    <a:pt x="214643" y="382512"/>
                    <a:pt x="203789" y="423023"/>
                    <a:pt x="209335" y="462818"/>
                  </a:cubicBezTo>
                  <a:cubicBezTo>
                    <a:pt x="246370" y="458522"/>
                    <a:pt x="283345" y="453510"/>
                    <a:pt x="319962" y="446590"/>
                  </a:cubicBezTo>
                  <a:cubicBezTo>
                    <a:pt x="333738" y="443905"/>
                    <a:pt x="346262" y="441101"/>
                    <a:pt x="359442" y="436626"/>
                  </a:cubicBezTo>
                  <a:cubicBezTo>
                    <a:pt x="363735" y="434418"/>
                    <a:pt x="370832" y="433941"/>
                    <a:pt x="372979" y="429228"/>
                  </a:cubicBezTo>
                  <a:cubicBezTo>
                    <a:pt x="379658" y="369446"/>
                    <a:pt x="383654" y="309366"/>
                    <a:pt x="396774" y="250479"/>
                  </a:cubicBezTo>
                  <a:cubicBezTo>
                    <a:pt x="405839" y="199886"/>
                    <a:pt x="417468" y="149829"/>
                    <a:pt x="432616" y="100667"/>
                  </a:cubicBezTo>
                  <a:cubicBezTo>
                    <a:pt x="441741" y="70955"/>
                    <a:pt x="450626" y="39513"/>
                    <a:pt x="471261" y="15469"/>
                  </a:cubicBezTo>
                  <a:cubicBezTo>
                    <a:pt x="507461" y="-27189"/>
                    <a:pt x="544913" y="27939"/>
                    <a:pt x="547298" y="65645"/>
                  </a:cubicBezTo>
                  <a:cubicBezTo>
                    <a:pt x="555647" y="150366"/>
                    <a:pt x="542885" y="236041"/>
                    <a:pt x="536742" y="320463"/>
                  </a:cubicBezTo>
                  <a:cubicBezTo>
                    <a:pt x="535013" y="382751"/>
                    <a:pt x="523801" y="444203"/>
                    <a:pt x="517718" y="506132"/>
                  </a:cubicBezTo>
                  <a:cubicBezTo>
                    <a:pt x="511874" y="566690"/>
                    <a:pt x="508773" y="627545"/>
                    <a:pt x="502630" y="688103"/>
                  </a:cubicBezTo>
                  <a:cubicBezTo>
                    <a:pt x="494042" y="753314"/>
                    <a:pt x="489808" y="834335"/>
                    <a:pt x="446392" y="886659"/>
                  </a:cubicBezTo>
                  <a:cubicBezTo>
                    <a:pt x="418542" y="916550"/>
                    <a:pt x="375424" y="900859"/>
                    <a:pt x="364332" y="863808"/>
                  </a:cubicBezTo>
                  <a:cubicBezTo>
                    <a:pt x="353597" y="824073"/>
                    <a:pt x="359024" y="782011"/>
                    <a:pt x="360276" y="741322"/>
                  </a:cubicBezTo>
                  <a:cubicBezTo>
                    <a:pt x="362066" y="694248"/>
                    <a:pt x="367791" y="646697"/>
                    <a:pt x="362900" y="599802"/>
                  </a:cubicBezTo>
                  <a:cubicBezTo>
                    <a:pt x="343996" y="600041"/>
                    <a:pt x="325329" y="597655"/>
                    <a:pt x="306543" y="595865"/>
                  </a:cubicBezTo>
                  <a:cubicBezTo>
                    <a:pt x="281854" y="594672"/>
                    <a:pt x="257283" y="597893"/>
                    <a:pt x="232653" y="599564"/>
                  </a:cubicBezTo>
                  <a:cubicBezTo>
                    <a:pt x="208142" y="603024"/>
                    <a:pt x="179994" y="596879"/>
                    <a:pt x="158167" y="610363"/>
                  </a:cubicBezTo>
                  <a:cubicBezTo>
                    <a:pt x="154231" y="652007"/>
                    <a:pt x="151249" y="693890"/>
                    <a:pt x="146358" y="735475"/>
                  </a:cubicBezTo>
                  <a:cubicBezTo>
                    <a:pt x="138307" y="790782"/>
                    <a:pt x="137055" y="980806"/>
                    <a:pt x="60720" y="980806"/>
                  </a:cubicBezTo>
                  <a:cubicBezTo>
                    <a:pt x="59825" y="980806"/>
                    <a:pt x="58692" y="980747"/>
                    <a:pt x="57499" y="980687"/>
                  </a:cubicBezTo>
                  <a:close/>
                  <a:moveTo>
                    <a:pt x="151606" y="64392"/>
                  </a:moveTo>
                  <a:cubicBezTo>
                    <a:pt x="123995" y="78890"/>
                    <a:pt x="108489" y="108901"/>
                    <a:pt x="103360" y="138433"/>
                  </a:cubicBezTo>
                  <a:cubicBezTo>
                    <a:pt x="77895" y="310201"/>
                    <a:pt x="48315" y="481671"/>
                    <a:pt x="36030" y="655109"/>
                  </a:cubicBezTo>
                  <a:cubicBezTo>
                    <a:pt x="34062" y="704271"/>
                    <a:pt x="5436" y="945963"/>
                    <a:pt x="62389" y="952884"/>
                  </a:cubicBezTo>
                  <a:cubicBezTo>
                    <a:pt x="105269" y="941131"/>
                    <a:pt x="112067" y="786725"/>
                    <a:pt x="117256" y="745677"/>
                  </a:cubicBezTo>
                  <a:cubicBezTo>
                    <a:pt x="121848" y="701228"/>
                    <a:pt x="126380" y="656840"/>
                    <a:pt x="129720" y="612332"/>
                  </a:cubicBezTo>
                  <a:cubicBezTo>
                    <a:pt x="133238" y="568778"/>
                    <a:pt x="189536" y="574685"/>
                    <a:pt x="221382" y="572179"/>
                  </a:cubicBezTo>
                  <a:cubicBezTo>
                    <a:pt x="252214" y="570270"/>
                    <a:pt x="283047" y="565556"/>
                    <a:pt x="313938" y="568122"/>
                  </a:cubicBezTo>
                  <a:cubicBezTo>
                    <a:pt x="331352" y="569971"/>
                    <a:pt x="348826" y="571821"/>
                    <a:pt x="366359" y="571582"/>
                  </a:cubicBezTo>
                  <a:cubicBezTo>
                    <a:pt x="404646" y="566869"/>
                    <a:pt x="390930" y="644907"/>
                    <a:pt x="392242" y="668772"/>
                  </a:cubicBezTo>
                  <a:cubicBezTo>
                    <a:pt x="391288" y="709283"/>
                    <a:pt x="387471" y="749734"/>
                    <a:pt x="386696" y="790304"/>
                  </a:cubicBezTo>
                  <a:cubicBezTo>
                    <a:pt x="387232" y="814647"/>
                    <a:pt x="383773" y="841137"/>
                    <a:pt x="395164" y="863450"/>
                  </a:cubicBezTo>
                  <a:cubicBezTo>
                    <a:pt x="432079" y="907541"/>
                    <a:pt x="456053" y="801879"/>
                    <a:pt x="461719" y="777656"/>
                  </a:cubicBezTo>
                  <a:cubicBezTo>
                    <a:pt x="480564" y="677304"/>
                    <a:pt x="481220" y="574685"/>
                    <a:pt x="492850" y="473438"/>
                  </a:cubicBezTo>
                  <a:cubicBezTo>
                    <a:pt x="505075" y="392953"/>
                    <a:pt x="509011" y="311693"/>
                    <a:pt x="516406" y="230671"/>
                  </a:cubicBezTo>
                  <a:cubicBezTo>
                    <a:pt x="517122" y="184851"/>
                    <a:pt x="537458" y="54488"/>
                    <a:pt x="499469" y="28416"/>
                  </a:cubicBezTo>
                  <a:cubicBezTo>
                    <a:pt x="465774" y="54488"/>
                    <a:pt x="448181" y="154602"/>
                    <a:pt x="436075" y="197976"/>
                  </a:cubicBezTo>
                  <a:cubicBezTo>
                    <a:pt x="426175" y="245289"/>
                    <a:pt x="416991" y="291050"/>
                    <a:pt x="410670" y="338720"/>
                  </a:cubicBezTo>
                  <a:cubicBezTo>
                    <a:pt x="406435" y="371534"/>
                    <a:pt x="405839" y="404885"/>
                    <a:pt x="400054" y="437461"/>
                  </a:cubicBezTo>
                  <a:cubicBezTo>
                    <a:pt x="392003" y="474332"/>
                    <a:pt x="280721" y="479702"/>
                    <a:pt x="247205" y="486563"/>
                  </a:cubicBezTo>
                  <a:cubicBezTo>
                    <a:pt x="235337" y="488353"/>
                    <a:pt x="223409" y="489845"/>
                    <a:pt x="211422" y="490978"/>
                  </a:cubicBezTo>
                  <a:cubicBezTo>
                    <a:pt x="203193" y="492649"/>
                    <a:pt x="194008" y="490799"/>
                    <a:pt x="188701" y="483759"/>
                  </a:cubicBezTo>
                  <a:cubicBezTo>
                    <a:pt x="167231" y="452198"/>
                    <a:pt x="188283" y="373682"/>
                    <a:pt x="191802" y="335140"/>
                  </a:cubicBezTo>
                  <a:cubicBezTo>
                    <a:pt x="202954" y="251911"/>
                    <a:pt x="220726" y="167489"/>
                    <a:pt x="214225" y="83663"/>
                  </a:cubicBezTo>
                  <a:cubicBezTo>
                    <a:pt x="210945" y="66421"/>
                    <a:pt x="193173" y="59560"/>
                    <a:pt x="175759" y="59560"/>
                  </a:cubicBezTo>
                  <a:cubicBezTo>
                    <a:pt x="166993" y="59619"/>
                    <a:pt x="158286" y="61350"/>
                    <a:pt x="151606" y="643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2302152" y="7775848"/>
              <a:ext cx="527230" cy="917003"/>
            </a:xfrm>
            <a:custGeom>
              <a:rect b="b" l="l" r="r" t="t"/>
              <a:pathLst>
                <a:path extrusionOk="0" h="917003" w="527230">
                  <a:moveTo>
                    <a:pt x="199411" y="915328"/>
                  </a:moveTo>
                  <a:cubicBezTo>
                    <a:pt x="157844" y="908527"/>
                    <a:pt x="122897" y="882753"/>
                    <a:pt x="95583" y="851788"/>
                  </a:cubicBezTo>
                  <a:cubicBezTo>
                    <a:pt x="60815" y="814320"/>
                    <a:pt x="26822" y="773332"/>
                    <a:pt x="14358" y="722738"/>
                  </a:cubicBezTo>
                  <a:cubicBezTo>
                    <a:pt x="5114" y="692549"/>
                    <a:pt x="-1625" y="661465"/>
                    <a:pt x="343" y="629784"/>
                  </a:cubicBezTo>
                  <a:cubicBezTo>
                    <a:pt x="939" y="588498"/>
                    <a:pt x="3444" y="546436"/>
                    <a:pt x="19129" y="507715"/>
                  </a:cubicBezTo>
                  <a:cubicBezTo>
                    <a:pt x="37318" y="452825"/>
                    <a:pt x="87771" y="413389"/>
                    <a:pt x="141444" y="396027"/>
                  </a:cubicBezTo>
                  <a:cubicBezTo>
                    <a:pt x="116993" y="366315"/>
                    <a:pt x="99877" y="331413"/>
                    <a:pt x="88964" y="294661"/>
                  </a:cubicBezTo>
                  <a:cubicBezTo>
                    <a:pt x="72325" y="249973"/>
                    <a:pt x="69045" y="200036"/>
                    <a:pt x="85624" y="154812"/>
                  </a:cubicBezTo>
                  <a:cubicBezTo>
                    <a:pt x="112222" y="90675"/>
                    <a:pt x="163271" y="33936"/>
                    <a:pt x="229647" y="10429"/>
                  </a:cubicBezTo>
                  <a:cubicBezTo>
                    <a:pt x="276045" y="-5680"/>
                    <a:pt x="326856" y="-251"/>
                    <a:pt x="374446" y="7565"/>
                  </a:cubicBezTo>
                  <a:cubicBezTo>
                    <a:pt x="376712" y="5895"/>
                    <a:pt x="379456" y="5000"/>
                    <a:pt x="382438" y="5119"/>
                  </a:cubicBezTo>
                  <a:cubicBezTo>
                    <a:pt x="401044" y="6133"/>
                    <a:pt x="419293" y="10310"/>
                    <a:pt x="437363" y="14546"/>
                  </a:cubicBezTo>
                  <a:cubicBezTo>
                    <a:pt x="463842" y="21765"/>
                    <a:pt x="491752" y="32564"/>
                    <a:pt x="510776" y="52968"/>
                  </a:cubicBezTo>
                  <a:cubicBezTo>
                    <a:pt x="545008" y="90198"/>
                    <a:pt x="522465" y="141149"/>
                    <a:pt x="474100" y="147712"/>
                  </a:cubicBezTo>
                  <a:cubicBezTo>
                    <a:pt x="447621" y="151948"/>
                    <a:pt x="421142" y="148905"/>
                    <a:pt x="394663" y="145863"/>
                  </a:cubicBezTo>
                  <a:cubicBezTo>
                    <a:pt x="367170" y="142701"/>
                    <a:pt x="339678" y="139598"/>
                    <a:pt x="312245" y="144610"/>
                  </a:cubicBezTo>
                  <a:cubicBezTo>
                    <a:pt x="274137" y="150099"/>
                    <a:pt x="261613" y="195502"/>
                    <a:pt x="264893" y="228734"/>
                  </a:cubicBezTo>
                  <a:cubicBezTo>
                    <a:pt x="265430" y="295078"/>
                    <a:pt x="312841" y="347999"/>
                    <a:pt x="361684" y="387376"/>
                  </a:cubicBezTo>
                  <a:cubicBezTo>
                    <a:pt x="379456" y="403664"/>
                    <a:pt x="399732" y="421085"/>
                    <a:pt x="406292" y="445248"/>
                  </a:cubicBezTo>
                  <a:cubicBezTo>
                    <a:pt x="411063" y="465355"/>
                    <a:pt x="404682" y="492382"/>
                    <a:pt x="383213" y="499720"/>
                  </a:cubicBezTo>
                  <a:cubicBezTo>
                    <a:pt x="362578" y="505865"/>
                    <a:pt x="340453" y="502286"/>
                    <a:pt x="319222" y="504493"/>
                  </a:cubicBezTo>
                  <a:cubicBezTo>
                    <a:pt x="272169" y="510579"/>
                    <a:pt x="194700" y="509624"/>
                    <a:pt x="174543" y="561530"/>
                  </a:cubicBezTo>
                  <a:cubicBezTo>
                    <a:pt x="168042" y="579906"/>
                    <a:pt x="169176" y="599595"/>
                    <a:pt x="170368" y="618687"/>
                  </a:cubicBezTo>
                  <a:cubicBezTo>
                    <a:pt x="172098" y="659019"/>
                    <a:pt x="182415" y="699410"/>
                    <a:pt x="206270" y="732523"/>
                  </a:cubicBezTo>
                  <a:cubicBezTo>
                    <a:pt x="226367" y="767127"/>
                    <a:pt x="261017" y="792483"/>
                    <a:pt x="275150" y="830309"/>
                  </a:cubicBezTo>
                  <a:cubicBezTo>
                    <a:pt x="291610" y="881440"/>
                    <a:pt x="265668" y="916999"/>
                    <a:pt x="218257" y="916999"/>
                  </a:cubicBezTo>
                  <a:cubicBezTo>
                    <a:pt x="212233" y="917058"/>
                    <a:pt x="205972" y="916521"/>
                    <a:pt x="199411" y="915328"/>
                  </a:cubicBezTo>
                  <a:close/>
                  <a:moveTo>
                    <a:pt x="127668" y="131723"/>
                  </a:moveTo>
                  <a:cubicBezTo>
                    <a:pt x="80376" y="201707"/>
                    <a:pt x="107869" y="291737"/>
                    <a:pt x="148303" y="358201"/>
                  </a:cubicBezTo>
                  <a:cubicBezTo>
                    <a:pt x="161959" y="380395"/>
                    <a:pt x="196131" y="403664"/>
                    <a:pt x="155876" y="420667"/>
                  </a:cubicBezTo>
                  <a:cubicBezTo>
                    <a:pt x="109956" y="435643"/>
                    <a:pt x="63976" y="466011"/>
                    <a:pt x="47218" y="513323"/>
                  </a:cubicBezTo>
                  <a:cubicBezTo>
                    <a:pt x="37736" y="536532"/>
                    <a:pt x="31832" y="561172"/>
                    <a:pt x="30341" y="586290"/>
                  </a:cubicBezTo>
                  <a:cubicBezTo>
                    <a:pt x="28969" y="613437"/>
                    <a:pt x="26524" y="640822"/>
                    <a:pt x="29923" y="667849"/>
                  </a:cubicBezTo>
                  <a:cubicBezTo>
                    <a:pt x="35290" y="696964"/>
                    <a:pt x="43341" y="726019"/>
                    <a:pt x="55507" y="753046"/>
                  </a:cubicBezTo>
                  <a:cubicBezTo>
                    <a:pt x="68031" y="777090"/>
                    <a:pt x="85863" y="797853"/>
                    <a:pt x="103217" y="818437"/>
                  </a:cubicBezTo>
                  <a:cubicBezTo>
                    <a:pt x="133632" y="853816"/>
                    <a:pt x="172456" y="890330"/>
                    <a:pt x="222252" y="888599"/>
                  </a:cubicBezTo>
                  <a:cubicBezTo>
                    <a:pt x="248791" y="886332"/>
                    <a:pt x="254934" y="870701"/>
                    <a:pt x="249984" y="846537"/>
                  </a:cubicBezTo>
                  <a:cubicBezTo>
                    <a:pt x="247061" y="828758"/>
                    <a:pt x="234597" y="815394"/>
                    <a:pt x="223564" y="801970"/>
                  </a:cubicBezTo>
                  <a:cubicBezTo>
                    <a:pt x="198159" y="771124"/>
                    <a:pt x="172038" y="739264"/>
                    <a:pt x="157904" y="701439"/>
                  </a:cubicBezTo>
                  <a:cubicBezTo>
                    <a:pt x="143412" y="663434"/>
                    <a:pt x="140192" y="621730"/>
                    <a:pt x="141683" y="581398"/>
                  </a:cubicBezTo>
                  <a:cubicBezTo>
                    <a:pt x="147169" y="484148"/>
                    <a:pt x="263342" y="479853"/>
                    <a:pt x="337769" y="475378"/>
                  </a:cubicBezTo>
                  <a:cubicBezTo>
                    <a:pt x="341884" y="475020"/>
                    <a:pt x="346238" y="475080"/>
                    <a:pt x="350532" y="475139"/>
                  </a:cubicBezTo>
                  <a:cubicBezTo>
                    <a:pt x="359060" y="475259"/>
                    <a:pt x="367648" y="475437"/>
                    <a:pt x="375400" y="472156"/>
                  </a:cubicBezTo>
                  <a:cubicBezTo>
                    <a:pt x="378919" y="467860"/>
                    <a:pt x="379456" y="461417"/>
                    <a:pt x="379396" y="455988"/>
                  </a:cubicBezTo>
                  <a:cubicBezTo>
                    <a:pt x="376772" y="437612"/>
                    <a:pt x="357867" y="423173"/>
                    <a:pt x="346178" y="411360"/>
                  </a:cubicBezTo>
                  <a:cubicBezTo>
                    <a:pt x="330732" y="397936"/>
                    <a:pt x="314809" y="385049"/>
                    <a:pt x="300556" y="370312"/>
                  </a:cubicBezTo>
                  <a:cubicBezTo>
                    <a:pt x="273540" y="340004"/>
                    <a:pt x="248314" y="304087"/>
                    <a:pt x="240203" y="263696"/>
                  </a:cubicBezTo>
                  <a:cubicBezTo>
                    <a:pt x="228932" y="209880"/>
                    <a:pt x="238295" y="132737"/>
                    <a:pt x="301450" y="118060"/>
                  </a:cubicBezTo>
                  <a:cubicBezTo>
                    <a:pt x="331806" y="110662"/>
                    <a:pt x="362340" y="114063"/>
                    <a:pt x="392934" y="117523"/>
                  </a:cubicBezTo>
                  <a:cubicBezTo>
                    <a:pt x="418578" y="120387"/>
                    <a:pt x="444221" y="123251"/>
                    <a:pt x="469806" y="119790"/>
                  </a:cubicBezTo>
                  <a:cubicBezTo>
                    <a:pt x="523181" y="107679"/>
                    <a:pt x="493840" y="62455"/>
                    <a:pt x="456745" y="51178"/>
                  </a:cubicBezTo>
                  <a:cubicBezTo>
                    <a:pt x="432890" y="40201"/>
                    <a:pt x="406292" y="36084"/>
                    <a:pt x="380469" y="33101"/>
                  </a:cubicBezTo>
                  <a:cubicBezTo>
                    <a:pt x="376474" y="32683"/>
                    <a:pt x="373015" y="30356"/>
                    <a:pt x="370868" y="27134"/>
                  </a:cubicBezTo>
                  <a:cubicBezTo>
                    <a:pt x="351009" y="24271"/>
                    <a:pt x="332163" y="22720"/>
                    <a:pt x="314392" y="22720"/>
                  </a:cubicBezTo>
                  <a:cubicBezTo>
                    <a:pt x="235253" y="22839"/>
                    <a:pt x="175736" y="53088"/>
                    <a:pt x="127668" y="1317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2704202" y="7917780"/>
              <a:ext cx="640343" cy="1040026"/>
            </a:xfrm>
            <a:custGeom>
              <a:rect b="b" l="l" r="r" t="t"/>
              <a:pathLst>
                <a:path extrusionOk="0" h="1040026" w="640343">
                  <a:moveTo>
                    <a:pt x="352344" y="988001"/>
                  </a:moveTo>
                  <a:cubicBezTo>
                    <a:pt x="349242" y="961451"/>
                    <a:pt x="349302" y="934603"/>
                    <a:pt x="348586" y="907934"/>
                  </a:cubicBezTo>
                  <a:cubicBezTo>
                    <a:pt x="348586" y="843499"/>
                    <a:pt x="348586" y="779004"/>
                    <a:pt x="348884" y="714628"/>
                  </a:cubicBezTo>
                  <a:cubicBezTo>
                    <a:pt x="347513" y="680740"/>
                    <a:pt x="351807" y="644644"/>
                    <a:pt x="339641" y="612427"/>
                  </a:cubicBezTo>
                  <a:cubicBezTo>
                    <a:pt x="287995" y="615589"/>
                    <a:pt x="235992" y="613560"/>
                    <a:pt x="184942" y="623524"/>
                  </a:cubicBezTo>
                  <a:cubicBezTo>
                    <a:pt x="178859" y="685811"/>
                    <a:pt x="167111" y="747204"/>
                    <a:pt x="158225" y="809074"/>
                  </a:cubicBezTo>
                  <a:cubicBezTo>
                    <a:pt x="149160" y="856625"/>
                    <a:pt x="149816" y="907039"/>
                    <a:pt x="128645" y="951428"/>
                  </a:cubicBezTo>
                  <a:cubicBezTo>
                    <a:pt x="115823" y="978336"/>
                    <a:pt x="93280" y="1004170"/>
                    <a:pt x="62329" y="1008525"/>
                  </a:cubicBezTo>
                  <a:cubicBezTo>
                    <a:pt x="36923" y="1011449"/>
                    <a:pt x="8596" y="996294"/>
                    <a:pt x="2692" y="970222"/>
                  </a:cubicBezTo>
                  <a:cubicBezTo>
                    <a:pt x="-5956" y="921597"/>
                    <a:pt x="8655" y="872018"/>
                    <a:pt x="12591" y="823452"/>
                  </a:cubicBezTo>
                  <a:cubicBezTo>
                    <a:pt x="15215" y="779899"/>
                    <a:pt x="21895" y="736763"/>
                    <a:pt x="30483" y="693985"/>
                  </a:cubicBezTo>
                  <a:cubicBezTo>
                    <a:pt x="55053" y="543815"/>
                    <a:pt x="94771" y="396210"/>
                    <a:pt x="121906" y="246696"/>
                  </a:cubicBezTo>
                  <a:cubicBezTo>
                    <a:pt x="131865" y="199623"/>
                    <a:pt x="139141" y="152191"/>
                    <a:pt x="143256" y="104342"/>
                  </a:cubicBezTo>
                  <a:cubicBezTo>
                    <a:pt x="151725" y="54584"/>
                    <a:pt x="197645" y="19979"/>
                    <a:pt x="245116" y="10732"/>
                  </a:cubicBezTo>
                  <a:cubicBezTo>
                    <a:pt x="295808" y="-4542"/>
                    <a:pt x="349958" y="-1678"/>
                    <a:pt x="401425" y="7928"/>
                  </a:cubicBezTo>
                  <a:cubicBezTo>
                    <a:pt x="465654" y="18786"/>
                    <a:pt x="522607" y="49512"/>
                    <a:pt x="565069" y="99092"/>
                  </a:cubicBezTo>
                  <a:cubicBezTo>
                    <a:pt x="638482" y="170925"/>
                    <a:pt x="651065" y="240134"/>
                    <a:pt x="632995" y="338934"/>
                  </a:cubicBezTo>
                  <a:cubicBezTo>
                    <a:pt x="620650" y="391974"/>
                    <a:pt x="600791" y="444238"/>
                    <a:pt x="570496" y="489701"/>
                  </a:cubicBezTo>
                  <a:cubicBezTo>
                    <a:pt x="552068" y="516370"/>
                    <a:pt x="527796" y="538386"/>
                    <a:pt x="502748" y="558790"/>
                  </a:cubicBezTo>
                  <a:cubicBezTo>
                    <a:pt x="495174" y="565472"/>
                    <a:pt x="485394" y="571797"/>
                    <a:pt x="482710" y="582059"/>
                  </a:cubicBezTo>
                  <a:cubicBezTo>
                    <a:pt x="498931" y="667316"/>
                    <a:pt x="496963" y="754244"/>
                    <a:pt x="496069" y="840635"/>
                  </a:cubicBezTo>
                  <a:cubicBezTo>
                    <a:pt x="490522" y="904772"/>
                    <a:pt x="518134" y="1039430"/>
                    <a:pt x="422357" y="1040027"/>
                  </a:cubicBezTo>
                  <a:cubicBezTo>
                    <a:pt x="421821" y="1040027"/>
                    <a:pt x="421284" y="1040027"/>
                    <a:pt x="420807" y="1040027"/>
                  </a:cubicBezTo>
                  <a:cubicBezTo>
                    <a:pt x="389855" y="1039967"/>
                    <a:pt x="357592" y="1020040"/>
                    <a:pt x="352344" y="988001"/>
                  </a:cubicBezTo>
                  <a:close/>
                  <a:moveTo>
                    <a:pt x="354252" y="587667"/>
                  </a:moveTo>
                  <a:cubicBezTo>
                    <a:pt x="376496" y="605506"/>
                    <a:pt x="373813" y="638857"/>
                    <a:pt x="376258" y="664691"/>
                  </a:cubicBezTo>
                  <a:cubicBezTo>
                    <a:pt x="378166" y="739508"/>
                    <a:pt x="376258" y="814444"/>
                    <a:pt x="376795" y="889379"/>
                  </a:cubicBezTo>
                  <a:cubicBezTo>
                    <a:pt x="376318" y="917242"/>
                    <a:pt x="377868" y="944985"/>
                    <a:pt x="379001" y="972847"/>
                  </a:cubicBezTo>
                  <a:cubicBezTo>
                    <a:pt x="377451" y="998740"/>
                    <a:pt x="402916" y="1014074"/>
                    <a:pt x="426532" y="1011747"/>
                  </a:cubicBezTo>
                  <a:cubicBezTo>
                    <a:pt x="478476" y="1009420"/>
                    <a:pt x="464222" y="918554"/>
                    <a:pt x="467443" y="882459"/>
                  </a:cubicBezTo>
                  <a:cubicBezTo>
                    <a:pt x="467503" y="818381"/>
                    <a:pt x="470007" y="754125"/>
                    <a:pt x="466727" y="690107"/>
                  </a:cubicBezTo>
                  <a:cubicBezTo>
                    <a:pt x="465475" y="658725"/>
                    <a:pt x="461897" y="627521"/>
                    <a:pt x="456410" y="596616"/>
                  </a:cubicBezTo>
                  <a:cubicBezTo>
                    <a:pt x="448359" y="571558"/>
                    <a:pt x="466310" y="550676"/>
                    <a:pt x="484976" y="536835"/>
                  </a:cubicBezTo>
                  <a:cubicBezTo>
                    <a:pt x="516286" y="511597"/>
                    <a:pt x="544434" y="484033"/>
                    <a:pt x="562802" y="448236"/>
                  </a:cubicBezTo>
                  <a:cubicBezTo>
                    <a:pt x="598644" y="378968"/>
                    <a:pt x="621068" y="300035"/>
                    <a:pt x="608127" y="222295"/>
                  </a:cubicBezTo>
                  <a:cubicBezTo>
                    <a:pt x="596319" y="167226"/>
                    <a:pt x="553618" y="126238"/>
                    <a:pt x="514318" y="88770"/>
                  </a:cubicBezTo>
                  <a:cubicBezTo>
                    <a:pt x="443290" y="25468"/>
                    <a:pt x="291096" y="7629"/>
                    <a:pt x="208916" y="55240"/>
                  </a:cubicBezTo>
                  <a:cubicBezTo>
                    <a:pt x="183869" y="71170"/>
                    <a:pt x="171942" y="97063"/>
                    <a:pt x="164845" y="124866"/>
                  </a:cubicBezTo>
                  <a:cubicBezTo>
                    <a:pt x="147311" y="183216"/>
                    <a:pt x="141825" y="244310"/>
                    <a:pt x="131090" y="304211"/>
                  </a:cubicBezTo>
                  <a:cubicBezTo>
                    <a:pt x="104552" y="447878"/>
                    <a:pt x="72467" y="590352"/>
                    <a:pt x="50043" y="734615"/>
                  </a:cubicBezTo>
                  <a:cubicBezTo>
                    <a:pt x="43901" y="766356"/>
                    <a:pt x="41933" y="798573"/>
                    <a:pt x="39368" y="830791"/>
                  </a:cubicBezTo>
                  <a:cubicBezTo>
                    <a:pt x="35969" y="862591"/>
                    <a:pt x="30483" y="894331"/>
                    <a:pt x="28574" y="926251"/>
                  </a:cubicBezTo>
                  <a:cubicBezTo>
                    <a:pt x="28634" y="925773"/>
                    <a:pt x="28634" y="925296"/>
                    <a:pt x="28693" y="924878"/>
                  </a:cubicBezTo>
                  <a:lnTo>
                    <a:pt x="28693" y="924341"/>
                  </a:lnTo>
                  <a:cubicBezTo>
                    <a:pt x="28455" y="940450"/>
                    <a:pt x="24042" y="960020"/>
                    <a:pt x="35552" y="973265"/>
                  </a:cubicBezTo>
                  <a:cubicBezTo>
                    <a:pt x="65728" y="996533"/>
                    <a:pt x="96202" y="959125"/>
                    <a:pt x="106281" y="932336"/>
                  </a:cubicBezTo>
                  <a:cubicBezTo>
                    <a:pt x="118984" y="901610"/>
                    <a:pt x="120355" y="868796"/>
                    <a:pt x="125365" y="836518"/>
                  </a:cubicBezTo>
                  <a:cubicBezTo>
                    <a:pt x="131925" y="793860"/>
                    <a:pt x="138008" y="751082"/>
                    <a:pt x="145164" y="708602"/>
                  </a:cubicBezTo>
                  <a:cubicBezTo>
                    <a:pt x="149995" y="682828"/>
                    <a:pt x="152560" y="656696"/>
                    <a:pt x="155601" y="630683"/>
                  </a:cubicBezTo>
                  <a:cubicBezTo>
                    <a:pt x="156436" y="610159"/>
                    <a:pt x="161207" y="597272"/>
                    <a:pt x="183988" y="595065"/>
                  </a:cubicBezTo>
                  <a:cubicBezTo>
                    <a:pt x="222156" y="588502"/>
                    <a:pt x="260801" y="586175"/>
                    <a:pt x="299446" y="586175"/>
                  </a:cubicBezTo>
                  <a:cubicBezTo>
                    <a:pt x="305946" y="586593"/>
                    <a:pt x="312685" y="585877"/>
                    <a:pt x="319483" y="585161"/>
                  </a:cubicBezTo>
                  <a:cubicBezTo>
                    <a:pt x="324851" y="584564"/>
                    <a:pt x="330218" y="584027"/>
                    <a:pt x="335466" y="584027"/>
                  </a:cubicBezTo>
                  <a:cubicBezTo>
                    <a:pt x="342026" y="583968"/>
                    <a:pt x="348348" y="584803"/>
                    <a:pt x="354252" y="58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2906143" y="8018776"/>
              <a:ext cx="318941" cy="399384"/>
            </a:xfrm>
            <a:custGeom>
              <a:rect b="b" l="l" r="r" t="t"/>
              <a:pathLst>
                <a:path extrusionOk="0" h="399384" w="318941">
                  <a:moveTo>
                    <a:pt x="101262" y="398848"/>
                  </a:moveTo>
                  <a:cubicBezTo>
                    <a:pt x="40432" y="398729"/>
                    <a:pt x="-9723" y="370449"/>
                    <a:pt x="1608" y="302493"/>
                  </a:cubicBezTo>
                  <a:cubicBezTo>
                    <a:pt x="12999" y="222367"/>
                    <a:pt x="30055" y="143135"/>
                    <a:pt x="44666" y="63545"/>
                  </a:cubicBezTo>
                  <a:cubicBezTo>
                    <a:pt x="43831" y="33834"/>
                    <a:pt x="62855" y="-2918"/>
                    <a:pt x="96729" y="184"/>
                  </a:cubicBezTo>
                  <a:cubicBezTo>
                    <a:pt x="124341" y="1139"/>
                    <a:pt x="150164" y="4420"/>
                    <a:pt x="176285" y="12952"/>
                  </a:cubicBezTo>
                  <a:cubicBezTo>
                    <a:pt x="252203" y="36101"/>
                    <a:pt x="310469" y="105906"/>
                    <a:pt x="318400" y="185078"/>
                  </a:cubicBezTo>
                  <a:cubicBezTo>
                    <a:pt x="327048" y="302613"/>
                    <a:pt x="230972" y="399385"/>
                    <a:pt x="116052" y="399385"/>
                  </a:cubicBezTo>
                  <a:cubicBezTo>
                    <a:pt x="111102" y="399385"/>
                    <a:pt x="106212" y="399206"/>
                    <a:pt x="101262" y="398848"/>
                  </a:cubicBezTo>
                  <a:close/>
                  <a:moveTo>
                    <a:pt x="248863" y="93019"/>
                  </a:moveTo>
                  <a:cubicBezTo>
                    <a:pt x="222146" y="61815"/>
                    <a:pt x="184157" y="41948"/>
                    <a:pt x="144260" y="33714"/>
                  </a:cubicBezTo>
                  <a:cubicBezTo>
                    <a:pt x="132333" y="31507"/>
                    <a:pt x="120286" y="30015"/>
                    <a:pt x="108418" y="29120"/>
                  </a:cubicBezTo>
                  <a:cubicBezTo>
                    <a:pt x="99950" y="29061"/>
                    <a:pt x="90110" y="26077"/>
                    <a:pt x="83371" y="32521"/>
                  </a:cubicBezTo>
                  <a:cubicBezTo>
                    <a:pt x="74604" y="41709"/>
                    <a:pt x="73411" y="55133"/>
                    <a:pt x="71324" y="67066"/>
                  </a:cubicBezTo>
                  <a:cubicBezTo>
                    <a:pt x="70310" y="72435"/>
                    <a:pt x="66672" y="76790"/>
                    <a:pt x="61603" y="78222"/>
                  </a:cubicBezTo>
                  <a:cubicBezTo>
                    <a:pt x="54864" y="133112"/>
                    <a:pt x="45143" y="187583"/>
                    <a:pt x="37212" y="242294"/>
                  </a:cubicBezTo>
                  <a:cubicBezTo>
                    <a:pt x="25344" y="319855"/>
                    <a:pt x="5783" y="371582"/>
                    <a:pt x="108836" y="371165"/>
                  </a:cubicBezTo>
                  <a:cubicBezTo>
                    <a:pt x="256497" y="376713"/>
                    <a:pt x="347801" y="207869"/>
                    <a:pt x="248863" y="930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3361959" y="7635236"/>
              <a:ext cx="425992" cy="855121"/>
            </a:xfrm>
            <a:custGeom>
              <a:rect b="b" l="l" r="r" t="t"/>
              <a:pathLst>
                <a:path extrusionOk="0" h="855121" w="425992">
                  <a:moveTo>
                    <a:pt x="214920" y="853923"/>
                  </a:moveTo>
                  <a:cubicBezTo>
                    <a:pt x="127373" y="843065"/>
                    <a:pt x="68452" y="771708"/>
                    <a:pt x="34518" y="695400"/>
                  </a:cubicBezTo>
                  <a:cubicBezTo>
                    <a:pt x="4759" y="630249"/>
                    <a:pt x="-3291" y="552569"/>
                    <a:pt x="17939" y="483718"/>
                  </a:cubicBezTo>
                  <a:cubicBezTo>
                    <a:pt x="30642" y="442133"/>
                    <a:pt x="60878" y="409379"/>
                    <a:pt x="98151" y="388020"/>
                  </a:cubicBezTo>
                  <a:cubicBezTo>
                    <a:pt x="43881" y="363200"/>
                    <a:pt x="-608" y="317021"/>
                    <a:pt x="167" y="254078"/>
                  </a:cubicBezTo>
                  <a:cubicBezTo>
                    <a:pt x="-787" y="206288"/>
                    <a:pt x="1479" y="155694"/>
                    <a:pt x="30046" y="115303"/>
                  </a:cubicBezTo>
                  <a:cubicBezTo>
                    <a:pt x="43285" y="94839"/>
                    <a:pt x="56465" y="75926"/>
                    <a:pt x="72984" y="58266"/>
                  </a:cubicBezTo>
                  <a:cubicBezTo>
                    <a:pt x="131786" y="-6826"/>
                    <a:pt x="270919" y="-13090"/>
                    <a:pt x="348209" y="18352"/>
                  </a:cubicBezTo>
                  <a:cubicBezTo>
                    <a:pt x="351191" y="16860"/>
                    <a:pt x="354650" y="16383"/>
                    <a:pt x="357930" y="17516"/>
                  </a:cubicBezTo>
                  <a:cubicBezTo>
                    <a:pt x="368963" y="21275"/>
                    <a:pt x="379638" y="26585"/>
                    <a:pt x="389538" y="32790"/>
                  </a:cubicBezTo>
                  <a:cubicBezTo>
                    <a:pt x="407608" y="43589"/>
                    <a:pt x="428838" y="59817"/>
                    <a:pt x="425678" y="83503"/>
                  </a:cubicBezTo>
                  <a:cubicBezTo>
                    <a:pt x="424067" y="100924"/>
                    <a:pt x="411424" y="114587"/>
                    <a:pt x="395263" y="120136"/>
                  </a:cubicBezTo>
                  <a:cubicBezTo>
                    <a:pt x="366637" y="130457"/>
                    <a:pt x="337236" y="125804"/>
                    <a:pt x="307835" y="121269"/>
                  </a:cubicBezTo>
                  <a:cubicBezTo>
                    <a:pt x="280223" y="116914"/>
                    <a:pt x="252611" y="112618"/>
                    <a:pt x="225715" y="120673"/>
                  </a:cubicBezTo>
                  <a:cubicBezTo>
                    <a:pt x="163334" y="143762"/>
                    <a:pt x="175679" y="234747"/>
                    <a:pt x="218976" y="271201"/>
                  </a:cubicBezTo>
                  <a:cubicBezTo>
                    <a:pt x="259111" y="308669"/>
                    <a:pt x="334433" y="318215"/>
                    <a:pt x="323817" y="388855"/>
                  </a:cubicBezTo>
                  <a:cubicBezTo>
                    <a:pt x="316959" y="465998"/>
                    <a:pt x="248019" y="447503"/>
                    <a:pt x="210090" y="492846"/>
                  </a:cubicBezTo>
                  <a:cubicBezTo>
                    <a:pt x="165600" y="539264"/>
                    <a:pt x="185340" y="614379"/>
                    <a:pt x="231499" y="652085"/>
                  </a:cubicBezTo>
                  <a:cubicBezTo>
                    <a:pt x="261318" y="679888"/>
                    <a:pt x="302587" y="689016"/>
                    <a:pt x="334910" y="712822"/>
                  </a:cubicBezTo>
                  <a:cubicBezTo>
                    <a:pt x="360256" y="731973"/>
                    <a:pt x="370215" y="767353"/>
                    <a:pt x="359480" y="797065"/>
                  </a:cubicBezTo>
                  <a:cubicBezTo>
                    <a:pt x="343796" y="839186"/>
                    <a:pt x="282489" y="855116"/>
                    <a:pt x="236330" y="855116"/>
                  </a:cubicBezTo>
                  <a:cubicBezTo>
                    <a:pt x="228637" y="855176"/>
                    <a:pt x="221421" y="854758"/>
                    <a:pt x="214920" y="853923"/>
                  </a:cubicBezTo>
                  <a:close/>
                  <a:moveTo>
                    <a:pt x="90696" y="78491"/>
                  </a:moveTo>
                  <a:cubicBezTo>
                    <a:pt x="60639" y="114706"/>
                    <a:pt x="30105" y="155694"/>
                    <a:pt x="29091" y="204677"/>
                  </a:cubicBezTo>
                  <a:cubicBezTo>
                    <a:pt x="23307" y="274005"/>
                    <a:pt x="30940" y="321078"/>
                    <a:pt x="97316" y="355683"/>
                  </a:cubicBezTo>
                  <a:cubicBezTo>
                    <a:pt x="110198" y="363677"/>
                    <a:pt x="121767" y="366601"/>
                    <a:pt x="133158" y="374954"/>
                  </a:cubicBezTo>
                  <a:cubicBezTo>
                    <a:pt x="143117" y="384619"/>
                    <a:pt x="135901" y="398997"/>
                    <a:pt x="125047" y="404248"/>
                  </a:cubicBezTo>
                  <a:cubicBezTo>
                    <a:pt x="43583" y="447026"/>
                    <a:pt x="27123" y="517069"/>
                    <a:pt x="37023" y="602983"/>
                  </a:cubicBezTo>
                  <a:cubicBezTo>
                    <a:pt x="42808" y="652622"/>
                    <a:pt x="64396" y="699219"/>
                    <a:pt x="92068" y="740386"/>
                  </a:cubicBezTo>
                  <a:cubicBezTo>
                    <a:pt x="125405" y="794261"/>
                    <a:pt x="186652" y="832146"/>
                    <a:pt x="251180" y="826777"/>
                  </a:cubicBezTo>
                  <a:cubicBezTo>
                    <a:pt x="278732" y="822720"/>
                    <a:pt x="311532" y="816455"/>
                    <a:pt x="329960" y="793962"/>
                  </a:cubicBezTo>
                  <a:cubicBezTo>
                    <a:pt x="340337" y="775288"/>
                    <a:pt x="335566" y="750051"/>
                    <a:pt x="319047" y="736448"/>
                  </a:cubicBezTo>
                  <a:cubicBezTo>
                    <a:pt x="303243" y="724038"/>
                    <a:pt x="284159" y="716938"/>
                    <a:pt x="266387" y="708049"/>
                  </a:cubicBezTo>
                  <a:cubicBezTo>
                    <a:pt x="235257" y="693073"/>
                    <a:pt x="205796" y="672311"/>
                    <a:pt x="185817" y="643673"/>
                  </a:cubicBezTo>
                  <a:cubicBezTo>
                    <a:pt x="139479" y="584368"/>
                    <a:pt x="149081" y="498634"/>
                    <a:pt x="210448" y="453768"/>
                  </a:cubicBezTo>
                  <a:cubicBezTo>
                    <a:pt x="235376" y="433542"/>
                    <a:pt x="278971" y="435571"/>
                    <a:pt x="292150" y="402577"/>
                  </a:cubicBezTo>
                  <a:cubicBezTo>
                    <a:pt x="314276" y="340767"/>
                    <a:pt x="250225" y="333250"/>
                    <a:pt x="213966" y="303776"/>
                  </a:cubicBezTo>
                  <a:cubicBezTo>
                    <a:pt x="169775" y="273229"/>
                    <a:pt x="147530" y="217505"/>
                    <a:pt x="156118" y="164882"/>
                  </a:cubicBezTo>
                  <a:cubicBezTo>
                    <a:pt x="167032" y="113752"/>
                    <a:pt x="211819" y="84159"/>
                    <a:pt x="262988" y="87679"/>
                  </a:cubicBezTo>
                  <a:cubicBezTo>
                    <a:pt x="288155" y="88813"/>
                    <a:pt x="313083" y="95614"/>
                    <a:pt x="338071" y="97225"/>
                  </a:cubicBezTo>
                  <a:cubicBezTo>
                    <a:pt x="356379" y="97643"/>
                    <a:pt x="376775" y="100387"/>
                    <a:pt x="392877" y="89827"/>
                  </a:cubicBezTo>
                  <a:cubicBezTo>
                    <a:pt x="404984" y="78969"/>
                    <a:pt x="391506" y="67692"/>
                    <a:pt x="381904" y="61726"/>
                  </a:cubicBezTo>
                  <a:cubicBezTo>
                    <a:pt x="371587" y="54567"/>
                    <a:pt x="360435" y="48839"/>
                    <a:pt x="348746" y="44186"/>
                  </a:cubicBezTo>
                  <a:cubicBezTo>
                    <a:pt x="344929" y="42455"/>
                    <a:pt x="342066" y="39234"/>
                    <a:pt x="340874" y="35415"/>
                  </a:cubicBezTo>
                  <a:cubicBezTo>
                    <a:pt x="316303" y="27778"/>
                    <a:pt x="285173" y="23423"/>
                    <a:pt x="252790" y="23423"/>
                  </a:cubicBezTo>
                  <a:cubicBezTo>
                    <a:pt x="191006" y="23244"/>
                    <a:pt x="124809" y="39114"/>
                    <a:pt x="90696" y="78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3848392" y="7511898"/>
              <a:ext cx="224869" cy="644526"/>
            </a:xfrm>
            <a:custGeom>
              <a:rect b="b" l="l" r="r" t="t"/>
              <a:pathLst>
                <a:path extrusionOk="0" h="644526" w="224869">
                  <a:moveTo>
                    <a:pt x="21006" y="629907"/>
                  </a:moveTo>
                  <a:cubicBezTo>
                    <a:pt x="-30818" y="578180"/>
                    <a:pt x="27268" y="314890"/>
                    <a:pt x="45816" y="242937"/>
                  </a:cubicBezTo>
                  <a:cubicBezTo>
                    <a:pt x="61261" y="178502"/>
                    <a:pt x="73368" y="113052"/>
                    <a:pt x="93943" y="49989"/>
                  </a:cubicBezTo>
                  <a:cubicBezTo>
                    <a:pt x="70744" y="42471"/>
                    <a:pt x="90305" y="17891"/>
                    <a:pt x="102351" y="9120"/>
                  </a:cubicBezTo>
                  <a:cubicBezTo>
                    <a:pt x="111953" y="-68"/>
                    <a:pt x="125073" y="-1022"/>
                    <a:pt x="137537" y="708"/>
                  </a:cubicBezTo>
                  <a:cubicBezTo>
                    <a:pt x="169801" y="2915"/>
                    <a:pt x="206060" y="16936"/>
                    <a:pt x="219478" y="48557"/>
                  </a:cubicBezTo>
                  <a:cubicBezTo>
                    <a:pt x="229438" y="77971"/>
                    <a:pt x="222878" y="110069"/>
                    <a:pt x="221148" y="140377"/>
                  </a:cubicBezTo>
                  <a:cubicBezTo>
                    <a:pt x="212262" y="199861"/>
                    <a:pt x="194669" y="257674"/>
                    <a:pt x="183100" y="316620"/>
                  </a:cubicBezTo>
                  <a:cubicBezTo>
                    <a:pt x="170695" y="367930"/>
                    <a:pt x="155905" y="418583"/>
                    <a:pt x="144157" y="470012"/>
                  </a:cubicBezTo>
                  <a:cubicBezTo>
                    <a:pt x="130083" y="519472"/>
                    <a:pt x="121614" y="615767"/>
                    <a:pt x="72712" y="640646"/>
                  </a:cubicBezTo>
                  <a:cubicBezTo>
                    <a:pt x="67046" y="643331"/>
                    <a:pt x="61083" y="644524"/>
                    <a:pt x="55059" y="644524"/>
                  </a:cubicBezTo>
                  <a:cubicBezTo>
                    <a:pt x="42536" y="644644"/>
                    <a:pt x="30012" y="639155"/>
                    <a:pt x="21006" y="629907"/>
                  </a:cubicBezTo>
                  <a:close/>
                  <a:moveTo>
                    <a:pt x="55357" y="616662"/>
                  </a:moveTo>
                  <a:cubicBezTo>
                    <a:pt x="91855" y="610040"/>
                    <a:pt x="104976" y="505988"/>
                    <a:pt x="114577" y="473472"/>
                  </a:cubicBezTo>
                  <a:cubicBezTo>
                    <a:pt x="140758" y="363813"/>
                    <a:pt x="171530" y="253915"/>
                    <a:pt x="192344" y="143301"/>
                  </a:cubicBezTo>
                  <a:cubicBezTo>
                    <a:pt x="195385" y="119018"/>
                    <a:pt x="196757" y="98196"/>
                    <a:pt x="196339" y="74510"/>
                  </a:cubicBezTo>
                  <a:cubicBezTo>
                    <a:pt x="195624" y="66456"/>
                    <a:pt x="194371" y="57924"/>
                    <a:pt x="188825" y="51660"/>
                  </a:cubicBezTo>
                  <a:cubicBezTo>
                    <a:pt x="174512" y="34954"/>
                    <a:pt x="151910" y="29823"/>
                    <a:pt x="130858" y="28570"/>
                  </a:cubicBezTo>
                  <a:cubicBezTo>
                    <a:pt x="122151" y="26542"/>
                    <a:pt x="115650" y="34477"/>
                    <a:pt x="110999" y="40861"/>
                  </a:cubicBezTo>
                  <a:cubicBezTo>
                    <a:pt x="97819" y="104461"/>
                    <a:pt x="85116" y="168299"/>
                    <a:pt x="72175" y="231721"/>
                  </a:cubicBezTo>
                  <a:cubicBezTo>
                    <a:pt x="52555" y="317455"/>
                    <a:pt x="35439" y="403906"/>
                    <a:pt x="29356" y="491789"/>
                  </a:cubicBezTo>
                  <a:cubicBezTo>
                    <a:pt x="29535" y="519353"/>
                    <a:pt x="16832" y="615648"/>
                    <a:pt x="55357" y="6166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3841614" y="8293163"/>
              <a:ext cx="160733" cy="177620"/>
            </a:xfrm>
            <a:custGeom>
              <a:rect b="b" l="l" r="r" t="t"/>
              <a:pathLst>
                <a:path extrusionOk="0" h="177620" w="160733">
                  <a:moveTo>
                    <a:pt x="61659" y="176189"/>
                  </a:moveTo>
                  <a:cubicBezTo>
                    <a:pt x="-58927" y="155009"/>
                    <a:pt x="17348" y="-32212"/>
                    <a:pt x="119864" y="4838"/>
                  </a:cubicBezTo>
                  <a:cubicBezTo>
                    <a:pt x="136921" y="-4051"/>
                    <a:pt x="154037" y="21544"/>
                    <a:pt x="157495" y="35982"/>
                  </a:cubicBezTo>
                  <a:cubicBezTo>
                    <a:pt x="171093" y="92900"/>
                    <a:pt x="141453" y="177561"/>
                    <a:pt x="76449" y="177621"/>
                  </a:cubicBezTo>
                  <a:cubicBezTo>
                    <a:pt x="71737" y="177561"/>
                    <a:pt x="66788" y="177143"/>
                    <a:pt x="61659" y="176189"/>
                  </a:cubicBezTo>
                  <a:close/>
                  <a:moveTo>
                    <a:pt x="30528" y="78641"/>
                  </a:moveTo>
                  <a:cubicBezTo>
                    <a:pt x="16573" y="118495"/>
                    <a:pt x="34464" y="149878"/>
                    <a:pt x="78178" y="149878"/>
                  </a:cubicBezTo>
                  <a:cubicBezTo>
                    <a:pt x="116525" y="146298"/>
                    <a:pt x="130361" y="103102"/>
                    <a:pt x="132150" y="70109"/>
                  </a:cubicBezTo>
                  <a:cubicBezTo>
                    <a:pt x="132209" y="57878"/>
                    <a:pt x="133283" y="43559"/>
                    <a:pt x="125232" y="33357"/>
                  </a:cubicBezTo>
                  <a:cubicBezTo>
                    <a:pt x="122369" y="29897"/>
                    <a:pt x="117539" y="28286"/>
                    <a:pt x="115272" y="24348"/>
                  </a:cubicBezTo>
                  <a:cubicBezTo>
                    <a:pt x="109428" y="22498"/>
                    <a:pt x="103643" y="21663"/>
                    <a:pt x="97978" y="21663"/>
                  </a:cubicBezTo>
                  <a:cubicBezTo>
                    <a:pt x="66310" y="21663"/>
                    <a:pt x="39116" y="48332"/>
                    <a:pt x="30528" y="78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1779320" y="6517047"/>
              <a:ext cx="697352" cy="1075923"/>
            </a:xfrm>
            <a:custGeom>
              <a:rect b="b" l="l" r="r" t="t"/>
              <a:pathLst>
                <a:path extrusionOk="0" h="1075923" w="697352">
                  <a:moveTo>
                    <a:pt x="72856" y="1075685"/>
                  </a:moveTo>
                  <a:cubicBezTo>
                    <a:pt x="36359" y="1072284"/>
                    <a:pt x="25982" y="1033862"/>
                    <a:pt x="21986" y="1003136"/>
                  </a:cubicBezTo>
                  <a:cubicBezTo>
                    <a:pt x="15366" y="958747"/>
                    <a:pt x="12742" y="913940"/>
                    <a:pt x="8747" y="869313"/>
                  </a:cubicBezTo>
                  <a:cubicBezTo>
                    <a:pt x="3499" y="767231"/>
                    <a:pt x="-1571" y="665029"/>
                    <a:pt x="457" y="562768"/>
                  </a:cubicBezTo>
                  <a:cubicBezTo>
                    <a:pt x="-80" y="471425"/>
                    <a:pt x="3379" y="380082"/>
                    <a:pt x="10059" y="289037"/>
                  </a:cubicBezTo>
                  <a:cubicBezTo>
                    <a:pt x="16619" y="215294"/>
                    <a:pt x="19899" y="139821"/>
                    <a:pt x="45423" y="69658"/>
                  </a:cubicBezTo>
                  <a:cubicBezTo>
                    <a:pt x="72260" y="-1698"/>
                    <a:pt x="141439" y="-10587"/>
                    <a:pt x="168216" y="66974"/>
                  </a:cubicBezTo>
                  <a:cubicBezTo>
                    <a:pt x="187300" y="134571"/>
                    <a:pt x="172033" y="207001"/>
                    <a:pt x="173047" y="276209"/>
                  </a:cubicBezTo>
                  <a:cubicBezTo>
                    <a:pt x="173106" y="275016"/>
                    <a:pt x="173524" y="273883"/>
                    <a:pt x="174180" y="272988"/>
                  </a:cubicBezTo>
                  <a:cubicBezTo>
                    <a:pt x="173047" y="283906"/>
                    <a:pt x="172212" y="294824"/>
                    <a:pt x="171377" y="305742"/>
                  </a:cubicBezTo>
                  <a:cubicBezTo>
                    <a:pt x="170780" y="313498"/>
                    <a:pt x="170303" y="321314"/>
                    <a:pt x="169886" y="329130"/>
                  </a:cubicBezTo>
                  <a:cubicBezTo>
                    <a:pt x="169409" y="337781"/>
                    <a:pt x="168872" y="346432"/>
                    <a:pt x="168812" y="355143"/>
                  </a:cubicBezTo>
                  <a:cubicBezTo>
                    <a:pt x="168812" y="355381"/>
                    <a:pt x="168812" y="355680"/>
                    <a:pt x="168812" y="355918"/>
                  </a:cubicBezTo>
                  <a:cubicBezTo>
                    <a:pt x="168812" y="356038"/>
                    <a:pt x="168812" y="356157"/>
                    <a:pt x="168812" y="356276"/>
                  </a:cubicBezTo>
                  <a:cubicBezTo>
                    <a:pt x="168932" y="358484"/>
                    <a:pt x="169707" y="360512"/>
                    <a:pt x="170900" y="362243"/>
                  </a:cubicBezTo>
                  <a:cubicBezTo>
                    <a:pt x="170780" y="364748"/>
                    <a:pt x="170661" y="367314"/>
                    <a:pt x="170602" y="369820"/>
                  </a:cubicBezTo>
                  <a:cubicBezTo>
                    <a:pt x="170602" y="371550"/>
                    <a:pt x="170542" y="373340"/>
                    <a:pt x="170542" y="375070"/>
                  </a:cubicBezTo>
                  <a:cubicBezTo>
                    <a:pt x="166665" y="404543"/>
                    <a:pt x="163266" y="434136"/>
                    <a:pt x="169170" y="463788"/>
                  </a:cubicBezTo>
                  <a:cubicBezTo>
                    <a:pt x="172092" y="497020"/>
                    <a:pt x="249322" y="493380"/>
                    <a:pt x="274430" y="498034"/>
                  </a:cubicBezTo>
                  <a:cubicBezTo>
                    <a:pt x="317368" y="500361"/>
                    <a:pt x="360426" y="500242"/>
                    <a:pt x="403365" y="501912"/>
                  </a:cubicBezTo>
                  <a:cubicBezTo>
                    <a:pt x="432468" y="502151"/>
                    <a:pt x="461630" y="502389"/>
                    <a:pt x="490256" y="496781"/>
                  </a:cubicBezTo>
                  <a:cubicBezTo>
                    <a:pt x="495743" y="495409"/>
                    <a:pt x="501587" y="494454"/>
                    <a:pt x="506418" y="491412"/>
                  </a:cubicBezTo>
                  <a:cubicBezTo>
                    <a:pt x="508922" y="487176"/>
                    <a:pt x="511248" y="482820"/>
                    <a:pt x="512978" y="478167"/>
                  </a:cubicBezTo>
                  <a:cubicBezTo>
                    <a:pt x="517808" y="457822"/>
                    <a:pt x="518464" y="436582"/>
                    <a:pt x="521148" y="415879"/>
                  </a:cubicBezTo>
                  <a:cubicBezTo>
                    <a:pt x="525442" y="371013"/>
                    <a:pt x="534686" y="326863"/>
                    <a:pt x="539516" y="282116"/>
                  </a:cubicBezTo>
                  <a:cubicBezTo>
                    <a:pt x="546613" y="215533"/>
                    <a:pt x="551742" y="147935"/>
                    <a:pt x="573688" y="84276"/>
                  </a:cubicBezTo>
                  <a:cubicBezTo>
                    <a:pt x="582276" y="55280"/>
                    <a:pt x="591400" y="22823"/>
                    <a:pt x="619072" y="6416"/>
                  </a:cubicBezTo>
                  <a:cubicBezTo>
                    <a:pt x="646207" y="-11124"/>
                    <a:pt x="683063" y="9698"/>
                    <a:pt x="688788" y="39887"/>
                  </a:cubicBezTo>
                  <a:cubicBezTo>
                    <a:pt x="704353" y="111183"/>
                    <a:pt x="694334" y="184687"/>
                    <a:pt x="692366" y="256879"/>
                  </a:cubicBezTo>
                  <a:cubicBezTo>
                    <a:pt x="688072" y="392730"/>
                    <a:pt x="674594" y="528104"/>
                    <a:pt x="657120" y="662881"/>
                  </a:cubicBezTo>
                  <a:cubicBezTo>
                    <a:pt x="644000" y="765143"/>
                    <a:pt x="632431" y="868120"/>
                    <a:pt x="606727" y="968174"/>
                  </a:cubicBezTo>
                  <a:cubicBezTo>
                    <a:pt x="598616" y="996215"/>
                    <a:pt x="589671" y="1029685"/>
                    <a:pt x="562894" y="1045436"/>
                  </a:cubicBezTo>
                  <a:cubicBezTo>
                    <a:pt x="537429" y="1057070"/>
                    <a:pt x="507551" y="1045138"/>
                    <a:pt x="493953" y="1021333"/>
                  </a:cubicBezTo>
                  <a:cubicBezTo>
                    <a:pt x="470039" y="991084"/>
                    <a:pt x="477971" y="950275"/>
                    <a:pt x="476778" y="914418"/>
                  </a:cubicBezTo>
                  <a:cubicBezTo>
                    <a:pt x="476182" y="833754"/>
                    <a:pt x="487393" y="752912"/>
                    <a:pt x="482980" y="672487"/>
                  </a:cubicBezTo>
                  <a:cubicBezTo>
                    <a:pt x="454891" y="666222"/>
                    <a:pt x="428651" y="667953"/>
                    <a:pt x="400860" y="663478"/>
                  </a:cubicBezTo>
                  <a:cubicBezTo>
                    <a:pt x="370326" y="657870"/>
                    <a:pt x="339494" y="656676"/>
                    <a:pt x="308661" y="654469"/>
                  </a:cubicBezTo>
                  <a:cubicBezTo>
                    <a:pt x="290710" y="653335"/>
                    <a:pt x="272760" y="652858"/>
                    <a:pt x="254809" y="652560"/>
                  </a:cubicBezTo>
                  <a:cubicBezTo>
                    <a:pt x="247831" y="652560"/>
                    <a:pt x="240794" y="652321"/>
                    <a:pt x="233698" y="652023"/>
                  </a:cubicBezTo>
                  <a:cubicBezTo>
                    <a:pt x="214852" y="651307"/>
                    <a:pt x="195768" y="650531"/>
                    <a:pt x="177698" y="656080"/>
                  </a:cubicBezTo>
                  <a:cubicBezTo>
                    <a:pt x="175373" y="720276"/>
                    <a:pt x="168812" y="784294"/>
                    <a:pt x="161060" y="848014"/>
                  </a:cubicBezTo>
                  <a:cubicBezTo>
                    <a:pt x="151697" y="901471"/>
                    <a:pt x="151518" y="1075924"/>
                    <a:pt x="77329" y="1075924"/>
                  </a:cubicBezTo>
                  <a:cubicBezTo>
                    <a:pt x="76017" y="1075924"/>
                    <a:pt x="74467" y="1075864"/>
                    <a:pt x="72856" y="1075685"/>
                  </a:cubicBezTo>
                  <a:close/>
                  <a:moveTo>
                    <a:pt x="74884" y="72403"/>
                  </a:moveTo>
                  <a:cubicBezTo>
                    <a:pt x="64925" y="94896"/>
                    <a:pt x="60154" y="119238"/>
                    <a:pt x="54667" y="143162"/>
                  </a:cubicBezTo>
                  <a:cubicBezTo>
                    <a:pt x="28427" y="312126"/>
                    <a:pt x="28546" y="484013"/>
                    <a:pt x="28308" y="654648"/>
                  </a:cubicBezTo>
                  <a:cubicBezTo>
                    <a:pt x="30872" y="748079"/>
                    <a:pt x="33675" y="841689"/>
                    <a:pt x="42740" y="934763"/>
                  </a:cubicBezTo>
                  <a:cubicBezTo>
                    <a:pt x="45006" y="960537"/>
                    <a:pt x="47034" y="986430"/>
                    <a:pt x="52341" y="1011787"/>
                  </a:cubicBezTo>
                  <a:cubicBezTo>
                    <a:pt x="54906" y="1027955"/>
                    <a:pt x="61227" y="1050746"/>
                    <a:pt x="81802" y="1049255"/>
                  </a:cubicBezTo>
                  <a:cubicBezTo>
                    <a:pt x="121162" y="1037680"/>
                    <a:pt x="125993" y="895445"/>
                    <a:pt x="132076" y="856545"/>
                  </a:cubicBezTo>
                  <a:cubicBezTo>
                    <a:pt x="139590" y="790678"/>
                    <a:pt x="147164" y="724751"/>
                    <a:pt x="149490" y="658526"/>
                  </a:cubicBezTo>
                  <a:cubicBezTo>
                    <a:pt x="147403" y="623325"/>
                    <a:pt x="190043" y="623385"/>
                    <a:pt x="217118" y="623444"/>
                  </a:cubicBezTo>
                  <a:cubicBezTo>
                    <a:pt x="219086" y="623444"/>
                    <a:pt x="220995" y="623444"/>
                    <a:pt x="222844" y="623444"/>
                  </a:cubicBezTo>
                  <a:cubicBezTo>
                    <a:pt x="269659" y="623981"/>
                    <a:pt x="317070" y="626308"/>
                    <a:pt x="363229" y="629769"/>
                  </a:cubicBezTo>
                  <a:cubicBezTo>
                    <a:pt x="388277" y="632036"/>
                    <a:pt x="412907" y="637465"/>
                    <a:pt x="438014" y="638837"/>
                  </a:cubicBezTo>
                  <a:cubicBezTo>
                    <a:pt x="454891" y="639911"/>
                    <a:pt x="471888" y="640627"/>
                    <a:pt x="488348" y="644625"/>
                  </a:cubicBezTo>
                  <a:cubicBezTo>
                    <a:pt x="499321" y="645758"/>
                    <a:pt x="508087" y="653634"/>
                    <a:pt x="510234" y="664552"/>
                  </a:cubicBezTo>
                  <a:cubicBezTo>
                    <a:pt x="515542" y="689968"/>
                    <a:pt x="511845" y="716279"/>
                    <a:pt x="511487" y="742053"/>
                  </a:cubicBezTo>
                  <a:cubicBezTo>
                    <a:pt x="509996" y="786382"/>
                    <a:pt x="506954" y="830712"/>
                    <a:pt x="506179" y="875041"/>
                  </a:cubicBezTo>
                  <a:cubicBezTo>
                    <a:pt x="505702" y="892283"/>
                    <a:pt x="505225" y="909525"/>
                    <a:pt x="505046" y="926828"/>
                  </a:cubicBezTo>
                  <a:cubicBezTo>
                    <a:pt x="506119" y="949022"/>
                    <a:pt x="501945" y="973066"/>
                    <a:pt x="510413" y="994067"/>
                  </a:cubicBezTo>
                  <a:cubicBezTo>
                    <a:pt x="560866" y="1081472"/>
                    <a:pt x="584602" y="941743"/>
                    <a:pt x="592593" y="904633"/>
                  </a:cubicBezTo>
                  <a:cubicBezTo>
                    <a:pt x="605833" y="838050"/>
                    <a:pt x="615255" y="770870"/>
                    <a:pt x="623545" y="703571"/>
                  </a:cubicBezTo>
                  <a:cubicBezTo>
                    <a:pt x="643046" y="554833"/>
                    <a:pt x="659625" y="405498"/>
                    <a:pt x="664217" y="255566"/>
                  </a:cubicBezTo>
                  <a:cubicBezTo>
                    <a:pt x="665827" y="184926"/>
                    <a:pt x="676681" y="112675"/>
                    <a:pt x="660400" y="43049"/>
                  </a:cubicBezTo>
                  <a:cubicBezTo>
                    <a:pt x="648950" y="16977"/>
                    <a:pt x="625394" y="30520"/>
                    <a:pt x="615792" y="50507"/>
                  </a:cubicBezTo>
                  <a:cubicBezTo>
                    <a:pt x="601658" y="83142"/>
                    <a:pt x="592772" y="118164"/>
                    <a:pt x="584483" y="152708"/>
                  </a:cubicBezTo>
                  <a:cubicBezTo>
                    <a:pt x="572436" y="219053"/>
                    <a:pt x="569812" y="286770"/>
                    <a:pt x="558063" y="353174"/>
                  </a:cubicBezTo>
                  <a:cubicBezTo>
                    <a:pt x="552934" y="385093"/>
                    <a:pt x="549416" y="417311"/>
                    <a:pt x="545957" y="449469"/>
                  </a:cubicBezTo>
                  <a:cubicBezTo>
                    <a:pt x="543452" y="476914"/>
                    <a:pt x="538920" y="514501"/>
                    <a:pt x="506895" y="521780"/>
                  </a:cubicBezTo>
                  <a:cubicBezTo>
                    <a:pt x="458648" y="534369"/>
                    <a:pt x="408076" y="529536"/>
                    <a:pt x="358756" y="528820"/>
                  </a:cubicBezTo>
                  <a:cubicBezTo>
                    <a:pt x="305262" y="527388"/>
                    <a:pt x="249740" y="527806"/>
                    <a:pt x="197319" y="516410"/>
                  </a:cubicBezTo>
                  <a:cubicBezTo>
                    <a:pt x="132315" y="506208"/>
                    <a:pt x="140127" y="460447"/>
                    <a:pt x="146627" y="408600"/>
                  </a:cubicBezTo>
                  <a:cubicBezTo>
                    <a:pt x="148655" y="343926"/>
                    <a:pt x="147820" y="279193"/>
                    <a:pt x="149550" y="214459"/>
                  </a:cubicBezTo>
                  <a:cubicBezTo>
                    <a:pt x="148894" y="165476"/>
                    <a:pt x="158018" y="112914"/>
                    <a:pt x="138219" y="66735"/>
                  </a:cubicBezTo>
                  <a:cubicBezTo>
                    <a:pt x="130048" y="48478"/>
                    <a:pt x="119850" y="40543"/>
                    <a:pt x="109593" y="40543"/>
                  </a:cubicBezTo>
                  <a:cubicBezTo>
                    <a:pt x="96950" y="40603"/>
                    <a:pt x="84128" y="52714"/>
                    <a:pt x="74884" y="724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2534973" y="6627559"/>
              <a:ext cx="574371" cy="1062253"/>
            </a:xfrm>
            <a:custGeom>
              <a:rect b="b" l="l" r="r" t="t"/>
              <a:pathLst>
                <a:path extrusionOk="0" h="1062253" w="574371">
                  <a:moveTo>
                    <a:pt x="286305" y="1061648"/>
                  </a:moveTo>
                  <a:cubicBezTo>
                    <a:pt x="246706" y="1059918"/>
                    <a:pt x="208717" y="1044704"/>
                    <a:pt x="174128" y="1026447"/>
                  </a:cubicBezTo>
                  <a:cubicBezTo>
                    <a:pt x="132263" y="1005863"/>
                    <a:pt x="92962" y="979015"/>
                    <a:pt x="65946" y="940295"/>
                  </a:cubicBezTo>
                  <a:cubicBezTo>
                    <a:pt x="10663" y="865418"/>
                    <a:pt x="-16174" y="764350"/>
                    <a:pt x="10245" y="673484"/>
                  </a:cubicBezTo>
                  <a:cubicBezTo>
                    <a:pt x="32192" y="604097"/>
                    <a:pt x="77516" y="538826"/>
                    <a:pt x="143594" y="505595"/>
                  </a:cubicBezTo>
                  <a:cubicBezTo>
                    <a:pt x="113119" y="479880"/>
                    <a:pt x="81154" y="450646"/>
                    <a:pt x="72268" y="410075"/>
                  </a:cubicBezTo>
                  <a:cubicBezTo>
                    <a:pt x="62786" y="360794"/>
                    <a:pt x="65589" y="309305"/>
                    <a:pt x="71910" y="259786"/>
                  </a:cubicBezTo>
                  <a:cubicBezTo>
                    <a:pt x="83599" y="173932"/>
                    <a:pt x="137570" y="109496"/>
                    <a:pt x="207346" y="62065"/>
                  </a:cubicBezTo>
                  <a:cubicBezTo>
                    <a:pt x="258872" y="22687"/>
                    <a:pt x="323459" y="4669"/>
                    <a:pt x="387927" y="5863"/>
                  </a:cubicBezTo>
                  <a:cubicBezTo>
                    <a:pt x="390431" y="2283"/>
                    <a:pt x="394546" y="-223"/>
                    <a:pt x="399079" y="16"/>
                  </a:cubicBezTo>
                  <a:cubicBezTo>
                    <a:pt x="411364" y="672"/>
                    <a:pt x="423709" y="1388"/>
                    <a:pt x="435934" y="2879"/>
                  </a:cubicBezTo>
                  <a:cubicBezTo>
                    <a:pt x="465395" y="7056"/>
                    <a:pt x="497062" y="6042"/>
                    <a:pt x="523839" y="20719"/>
                  </a:cubicBezTo>
                  <a:cubicBezTo>
                    <a:pt x="546263" y="35634"/>
                    <a:pt x="571132" y="55144"/>
                    <a:pt x="574233" y="83841"/>
                  </a:cubicBezTo>
                  <a:cubicBezTo>
                    <a:pt x="576737" y="125903"/>
                    <a:pt x="545011" y="160925"/>
                    <a:pt x="507737" y="175900"/>
                  </a:cubicBezTo>
                  <a:cubicBezTo>
                    <a:pt x="486686" y="185625"/>
                    <a:pt x="463487" y="186520"/>
                    <a:pt x="442614" y="187892"/>
                  </a:cubicBezTo>
                  <a:cubicBezTo>
                    <a:pt x="394785" y="192725"/>
                    <a:pt x="344272" y="198214"/>
                    <a:pt x="303063" y="223630"/>
                  </a:cubicBezTo>
                  <a:cubicBezTo>
                    <a:pt x="270203" y="254774"/>
                    <a:pt x="261794" y="300654"/>
                    <a:pt x="266267" y="344089"/>
                  </a:cubicBezTo>
                  <a:cubicBezTo>
                    <a:pt x="268235" y="371653"/>
                    <a:pt x="272589" y="396472"/>
                    <a:pt x="287915" y="419263"/>
                  </a:cubicBezTo>
                  <a:cubicBezTo>
                    <a:pt x="317018" y="458640"/>
                    <a:pt x="363177" y="487159"/>
                    <a:pt x="381128" y="534233"/>
                  </a:cubicBezTo>
                  <a:cubicBezTo>
                    <a:pt x="386376" y="558276"/>
                    <a:pt x="373375" y="585125"/>
                    <a:pt x="352264" y="597236"/>
                  </a:cubicBezTo>
                  <a:cubicBezTo>
                    <a:pt x="329482" y="610839"/>
                    <a:pt x="301870" y="612390"/>
                    <a:pt x="277419" y="621220"/>
                  </a:cubicBezTo>
                  <a:cubicBezTo>
                    <a:pt x="231022" y="635301"/>
                    <a:pt x="185697" y="676468"/>
                    <a:pt x="191661" y="728732"/>
                  </a:cubicBezTo>
                  <a:cubicBezTo>
                    <a:pt x="193391" y="765186"/>
                    <a:pt x="208598" y="799133"/>
                    <a:pt x="233765" y="825385"/>
                  </a:cubicBezTo>
                  <a:cubicBezTo>
                    <a:pt x="258097" y="854261"/>
                    <a:pt x="288512" y="877351"/>
                    <a:pt x="322028" y="894653"/>
                  </a:cubicBezTo>
                  <a:cubicBezTo>
                    <a:pt x="351966" y="911000"/>
                    <a:pt x="390193" y="915356"/>
                    <a:pt x="412557" y="943218"/>
                  </a:cubicBezTo>
                  <a:cubicBezTo>
                    <a:pt x="426989" y="960460"/>
                    <a:pt x="429315" y="985459"/>
                    <a:pt x="420727" y="1005923"/>
                  </a:cubicBezTo>
                  <a:cubicBezTo>
                    <a:pt x="403492" y="1047866"/>
                    <a:pt x="346598" y="1062244"/>
                    <a:pt x="302169" y="1062244"/>
                  </a:cubicBezTo>
                  <a:cubicBezTo>
                    <a:pt x="296682" y="1062304"/>
                    <a:pt x="291315" y="1062065"/>
                    <a:pt x="286305" y="1061648"/>
                  </a:cubicBezTo>
                  <a:close/>
                  <a:moveTo>
                    <a:pt x="389060" y="959148"/>
                  </a:moveTo>
                  <a:cubicBezTo>
                    <a:pt x="369022" y="939042"/>
                    <a:pt x="338249" y="935641"/>
                    <a:pt x="313917" y="922098"/>
                  </a:cubicBezTo>
                  <a:cubicBezTo>
                    <a:pt x="256844" y="893340"/>
                    <a:pt x="202277" y="847400"/>
                    <a:pt x="176036" y="788096"/>
                  </a:cubicBezTo>
                  <a:cubicBezTo>
                    <a:pt x="147589" y="716978"/>
                    <a:pt x="165361" y="648188"/>
                    <a:pt x="233705" y="609407"/>
                  </a:cubicBezTo>
                  <a:cubicBezTo>
                    <a:pt x="252849" y="598728"/>
                    <a:pt x="273960" y="591986"/>
                    <a:pt x="295191" y="586735"/>
                  </a:cubicBezTo>
                  <a:cubicBezTo>
                    <a:pt x="317138" y="581306"/>
                    <a:pt x="347851" y="577309"/>
                    <a:pt x="353337" y="551177"/>
                  </a:cubicBezTo>
                  <a:cubicBezTo>
                    <a:pt x="359062" y="519436"/>
                    <a:pt x="280222" y="463354"/>
                    <a:pt x="263882" y="434119"/>
                  </a:cubicBezTo>
                  <a:cubicBezTo>
                    <a:pt x="231022" y="384003"/>
                    <a:pt x="225774" y="284128"/>
                    <a:pt x="259707" y="233713"/>
                  </a:cubicBezTo>
                  <a:cubicBezTo>
                    <a:pt x="280282" y="195470"/>
                    <a:pt x="314573" y="183239"/>
                    <a:pt x="354411" y="172977"/>
                  </a:cubicBezTo>
                  <a:cubicBezTo>
                    <a:pt x="395262" y="162536"/>
                    <a:pt x="438260" y="161104"/>
                    <a:pt x="479052" y="155854"/>
                  </a:cubicBezTo>
                  <a:cubicBezTo>
                    <a:pt x="520082" y="148933"/>
                    <a:pt x="574233" y="95654"/>
                    <a:pt x="528789" y="60036"/>
                  </a:cubicBezTo>
                  <a:cubicBezTo>
                    <a:pt x="506425" y="36290"/>
                    <a:pt x="473565" y="34978"/>
                    <a:pt x="443091" y="32412"/>
                  </a:cubicBezTo>
                  <a:cubicBezTo>
                    <a:pt x="427883" y="30324"/>
                    <a:pt x="412497" y="29131"/>
                    <a:pt x="397230" y="27639"/>
                  </a:cubicBezTo>
                  <a:cubicBezTo>
                    <a:pt x="329303" y="24835"/>
                    <a:pt x="261914" y="48283"/>
                    <a:pt x="209791" y="91955"/>
                  </a:cubicBezTo>
                  <a:cubicBezTo>
                    <a:pt x="174188" y="119400"/>
                    <a:pt x="140373" y="151260"/>
                    <a:pt x="120693" y="192308"/>
                  </a:cubicBezTo>
                  <a:cubicBezTo>
                    <a:pt x="99343" y="236696"/>
                    <a:pt x="93916" y="286693"/>
                    <a:pt x="94095" y="334841"/>
                  </a:cubicBezTo>
                  <a:cubicBezTo>
                    <a:pt x="92783" y="385017"/>
                    <a:pt x="96719" y="428272"/>
                    <a:pt x="137451" y="462817"/>
                  </a:cubicBezTo>
                  <a:cubicBezTo>
                    <a:pt x="149736" y="475525"/>
                    <a:pt x="164467" y="485548"/>
                    <a:pt x="177468" y="497361"/>
                  </a:cubicBezTo>
                  <a:cubicBezTo>
                    <a:pt x="189514" y="512456"/>
                    <a:pt x="172876" y="524985"/>
                    <a:pt x="159159" y="529460"/>
                  </a:cubicBezTo>
                  <a:cubicBezTo>
                    <a:pt x="142938" y="538170"/>
                    <a:pt x="127074" y="547656"/>
                    <a:pt x="113060" y="559649"/>
                  </a:cubicBezTo>
                  <a:cubicBezTo>
                    <a:pt x="44000" y="624502"/>
                    <a:pt x="9112" y="725868"/>
                    <a:pt x="38275" y="817867"/>
                  </a:cubicBezTo>
                  <a:cubicBezTo>
                    <a:pt x="56345" y="888209"/>
                    <a:pt x="98985" y="954852"/>
                    <a:pt x="164347" y="989218"/>
                  </a:cubicBezTo>
                  <a:cubicBezTo>
                    <a:pt x="207167" y="1013679"/>
                    <a:pt x="253624" y="1035277"/>
                    <a:pt x="304017" y="1034203"/>
                  </a:cubicBezTo>
                  <a:cubicBezTo>
                    <a:pt x="342960" y="1035993"/>
                    <a:pt x="424484" y="1009682"/>
                    <a:pt x="389060" y="959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3132738" y="6406817"/>
              <a:ext cx="663804" cy="1130847"/>
            </a:xfrm>
            <a:custGeom>
              <a:rect b="b" l="l" r="r" t="t"/>
              <a:pathLst>
                <a:path extrusionOk="0" h="1130847" w="663804">
                  <a:moveTo>
                    <a:pt x="153649" y="1129057"/>
                  </a:moveTo>
                  <a:cubicBezTo>
                    <a:pt x="106894" y="1116588"/>
                    <a:pt x="103674" y="1074049"/>
                    <a:pt x="105761" y="1033061"/>
                  </a:cubicBezTo>
                  <a:cubicBezTo>
                    <a:pt x="105940" y="998814"/>
                    <a:pt x="108206" y="968267"/>
                    <a:pt x="110830" y="935393"/>
                  </a:cubicBezTo>
                  <a:cubicBezTo>
                    <a:pt x="115899" y="852761"/>
                    <a:pt x="129616" y="770964"/>
                    <a:pt x="139754" y="688809"/>
                  </a:cubicBezTo>
                  <a:cubicBezTo>
                    <a:pt x="146791" y="632726"/>
                    <a:pt x="162118" y="577300"/>
                    <a:pt x="163788" y="520680"/>
                  </a:cubicBezTo>
                  <a:cubicBezTo>
                    <a:pt x="158897" y="494966"/>
                    <a:pt x="146195" y="471101"/>
                    <a:pt x="139277" y="445804"/>
                  </a:cubicBezTo>
                  <a:cubicBezTo>
                    <a:pt x="124726" y="401057"/>
                    <a:pt x="110890" y="356370"/>
                    <a:pt x="92343" y="313175"/>
                  </a:cubicBezTo>
                  <a:cubicBezTo>
                    <a:pt x="63240" y="247069"/>
                    <a:pt x="33421" y="180843"/>
                    <a:pt x="12071" y="111754"/>
                  </a:cubicBezTo>
                  <a:cubicBezTo>
                    <a:pt x="-4150" y="111337"/>
                    <a:pt x="800" y="70886"/>
                    <a:pt x="442" y="59132"/>
                  </a:cubicBezTo>
                  <a:cubicBezTo>
                    <a:pt x="2887" y="41293"/>
                    <a:pt x="4855" y="20053"/>
                    <a:pt x="19347" y="7644"/>
                  </a:cubicBezTo>
                  <a:cubicBezTo>
                    <a:pt x="46661" y="-12582"/>
                    <a:pt x="86498" y="11462"/>
                    <a:pt x="107073" y="31926"/>
                  </a:cubicBezTo>
                  <a:cubicBezTo>
                    <a:pt x="123652" y="48811"/>
                    <a:pt x="134685" y="69752"/>
                    <a:pt x="143988" y="91231"/>
                  </a:cubicBezTo>
                  <a:cubicBezTo>
                    <a:pt x="161879" y="125000"/>
                    <a:pt x="176252" y="160141"/>
                    <a:pt x="191400" y="195103"/>
                  </a:cubicBezTo>
                  <a:cubicBezTo>
                    <a:pt x="203446" y="223442"/>
                    <a:pt x="217879" y="248083"/>
                    <a:pt x="231893" y="274931"/>
                  </a:cubicBezTo>
                  <a:cubicBezTo>
                    <a:pt x="248651" y="309416"/>
                    <a:pt x="263978" y="344676"/>
                    <a:pt x="285149" y="376834"/>
                  </a:cubicBezTo>
                  <a:cubicBezTo>
                    <a:pt x="329698" y="327076"/>
                    <a:pt x="370788" y="274096"/>
                    <a:pt x="417007" y="225889"/>
                  </a:cubicBezTo>
                  <a:cubicBezTo>
                    <a:pt x="458454" y="188659"/>
                    <a:pt x="500260" y="151311"/>
                    <a:pt x="544332" y="117124"/>
                  </a:cubicBezTo>
                  <a:cubicBezTo>
                    <a:pt x="568127" y="101015"/>
                    <a:pt x="594486" y="83713"/>
                    <a:pt x="624365" y="84668"/>
                  </a:cubicBezTo>
                  <a:cubicBezTo>
                    <a:pt x="677024" y="89023"/>
                    <a:pt x="667005" y="128460"/>
                    <a:pt x="650903" y="164556"/>
                  </a:cubicBezTo>
                  <a:cubicBezTo>
                    <a:pt x="632058" y="208646"/>
                    <a:pt x="605877" y="249932"/>
                    <a:pt x="572778" y="284656"/>
                  </a:cubicBezTo>
                  <a:cubicBezTo>
                    <a:pt x="549937" y="307686"/>
                    <a:pt x="531569" y="334414"/>
                    <a:pt x="510398" y="358816"/>
                  </a:cubicBezTo>
                  <a:cubicBezTo>
                    <a:pt x="460661" y="409291"/>
                    <a:pt x="413070" y="461973"/>
                    <a:pt x="364168" y="513342"/>
                  </a:cubicBezTo>
                  <a:cubicBezTo>
                    <a:pt x="347649" y="530346"/>
                    <a:pt x="325941" y="541980"/>
                    <a:pt x="310733" y="560177"/>
                  </a:cubicBezTo>
                  <a:cubicBezTo>
                    <a:pt x="308050" y="605520"/>
                    <a:pt x="298985" y="650148"/>
                    <a:pt x="295287" y="695431"/>
                  </a:cubicBezTo>
                  <a:cubicBezTo>
                    <a:pt x="287177" y="764699"/>
                    <a:pt x="281631" y="834266"/>
                    <a:pt x="268689" y="902877"/>
                  </a:cubicBezTo>
                  <a:cubicBezTo>
                    <a:pt x="253959" y="961526"/>
                    <a:pt x="250738" y="1130847"/>
                    <a:pt x="168499" y="1130847"/>
                  </a:cubicBezTo>
                  <a:cubicBezTo>
                    <a:pt x="163788" y="1130788"/>
                    <a:pt x="158897" y="1130251"/>
                    <a:pt x="153649" y="1129057"/>
                  </a:cubicBezTo>
                  <a:close/>
                  <a:moveTo>
                    <a:pt x="21852" y="96242"/>
                  </a:moveTo>
                  <a:cubicBezTo>
                    <a:pt x="42069" y="138603"/>
                    <a:pt x="59244" y="182275"/>
                    <a:pt x="78447" y="225053"/>
                  </a:cubicBezTo>
                  <a:cubicBezTo>
                    <a:pt x="112858" y="296827"/>
                    <a:pt x="143988" y="371345"/>
                    <a:pt x="167545" y="447176"/>
                  </a:cubicBezTo>
                  <a:cubicBezTo>
                    <a:pt x="174045" y="466089"/>
                    <a:pt x="181381" y="484644"/>
                    <a:pt x="188418" y="503319"/>
                  </a:cubicBezTo>
                  <a:cubicBezTo>
                    <a:pt x="194382" y="523186"/>
                    <a:pt x="190744" y="544307"/>
                    <a:pt x="188120" y="564472"/>
                  </a:cubicBezTo>
                  <a:cubicBezTo>
                    <a:pt x="168738" y="684871"/>
                    <a:pt x="149594" y="805508"/>
                    <a:pt x="139635" y="927100"/>
                  </a:cubicBezTo>
                  <a:cubicBezTo>
                    <a:pt x="137249" y="960392"/>
                    <a:pt x="134327" y="989626"/>
                    <a:pt x="134088" y="1022023"/>
                  </a:cubicBezTo>
                  <a:cubicBezTo>
                    <a:pt x="133910" y="1053942"/>
                    <a:pt x="126336" y="1103761"/>
                    <a:pt x="172256" y="1103224"/>
                  </a:cubicBezTo>
                  <a:cubicBezTo>
                    <a:pt x="219012" y="1086757"/>
                    <a:pt x="226586" y="973040"/>
                    <a:pt x="234935" y="929427"/>
                  </a:cubicBezTo>
                  <a:cubicBezTo>
                    <a:pt x="253661" y="837487"/>
                    <a:pt x="261056" y="744056"/>
                    <a:pt x="271731" y="650923"/>
                  </a:cubicBezTo>
                  <a:cubicBezTo>
                    <a:pt x="274414" y="619959"/>
                    <a:pt x="281809" y="588397"/>
                    <a:pt x="282585" y="557432"/>
                  </a:cubicBezTo>
                  <a:cubicBezTo>
                    <a:pt x="287713" y="531181"/>
                    <a:pt x="317115" y="519069"/>
                    <a:pt x="334886" y="501827"/>
                  </a:cubicBezTo>
                  <a:cubicBezTo>
                    <a:pt x="368820" y="470206"/>
                    <a:pt x="398400" y="434170"/>
                    <a:pt x="430485" y="400699"/>
                  </a:cubicBezTo>
                  <a:cubicBezTo>
                    <a:pt x="463941" y="366751"/>
                    <a:pt x="497636" y="333162"/>
                    <a:pt x="525904" y="294620"/>
                  </a:cubicBezTo>
                  <a:cubicBezTo>
                    <a:pt x="541588" y="275229"/>
                    <a:pt x="560195" y="258405"/>
                    <a:pt x="575402" y="238597"/>
                  </a:cubicBezTo>
                  <a:cubicBezTo>
                    <a:pt x="601523" y="201845"/>
                    <a:pt x="627108" y="161931"/>
                    <a:pt x="636173" y="117184"/>
                  </a:cubicBezTo>
                  <a:cubicBezTo>
                    <a:pt x="592280" y="92126"/>
                    <a:pt x="496562" y="198504"/>
                    <a:pt x="460661" y="224337"/>
                  </a:cubicBezTo>
                  <a:cubicBezTo>
                    <a:pt x="400606" y="277854"/>
                    <a:pt x="353970" y="344378"/>
                    <a:pt x="299462" y="403205"/>
                  </a:cubicBezTo>
                  <a:cubicBezTo>
                    <a:pt x="271790" y="429815"/>
                    <a:pt x="255987" y="379340"/>
                    <a:pt x="242986" y="361740"/>
                  </a:cubicBezTo>
                  <a:cubicBezTo>
                    <a:pt x="220682" y="318485"/>
                    <a:pt x="200345" y="274155"/>
                    <a:pt x="177027" y="231377"/>
                  </a:cubicBezTo>
                  <a:cubicBezTo>
                    <a:pt x="157407" y="191404"/>
                    <a:pt x="142975" y="149103"/>
                    <a:pt x="121565" y="109965"/>
                  </a:cubicBezTo>
                  <a:cubicBezTo>
                    <a:pt x="106477" y="74465"/>
                    <a:pt x="83874" y="32463"/>
                    <a:pt x="41114" y="28406"/>
                  </a:cubicBezTo>
                  <a:cubicBezTo>
                    <a:pt x="18750" y="32165"/>
                    <a:pt x="20003" y="78702"/>
                    <a:pt x="21852" y="96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1807568" y="6545703"/>
              <a:ext cx="640960" cy="1020668"/>
            </a:xfrm>
            <a:custGeom>
              <a:rect b="b" l="l" r="r" t="t"/>
              <a:pathLst>
                <a:path extrusionOk="0" h="1020668" w="640960">
                  <a:moveTo>
                    <a:pt x="632093" y="14394"/>
                  </a:moveTo>
                  <a:cubicBezTo>
                    <a:pt x="648374" y="84019"/>
                    <a:pt x="637579" y="156271"/>
                    <a:pt x="635910" y="226911"/>
                  </a:cubicBezTo>
                  <a:cubicBezTo>
                    <a:pt x="631318" y="376902"/>
                    <a:pt x="614738" y="526177"/>
                    <a:pt x="595237" y="674915"/>
                  </a:cubicBezTo>
                  <a:cubicBezTo>
                    <a:pt x="586948" y="742215"/>
                    <a:pt x="577525" y="809394"/>
                    <a:pt x="564285" y="875978"/>
                  </a:cubicBezTo>
                  <a:cubicBezTo>
                    <a:pt x="556294" y="913088"/>
                    <a:pt x="532559" y="1052817"/>
                    <a:pt x="482106" y="965412"/>
                  </a:cubicBezTo>
                  <a:cubicBezTo>
                    <a:pt x="473637" y="944410"/>
                    <a:pt x="477812" y="920426"/>
                    <a:pt x="476738" y="898172"/>
                  </a:cubicBezTo>
                  <a:cubicBezTo>
                    <a:pt x="476917" y="880870"/>
                    <a:pt x="477454" y="863628"/>
                    <a:pt x="477871" y="846385"/>
                  </a:cubicBezTo>
                  <a:cubicBezTo>
                    <a:pt x="478647" y="801996"/>
                    <a:pt x="481688" y="757667"/>
                    <a:pt x="483179" y="713398"/>
                  </a:cubicBezTo>
                  <a:cubicBezTo>
                    <a:pt x="483537" y="687624"/>
                    <a:pt x="487234" y="661312"/>
                    <a:pt x="481927" y="635896"/>
                  </a:cubicBezTo>
                  <a:cubicBezTo>
                    <a:pt x="479780" y="624978"/>
                    <a:pt x="471013" y="617103"/>
                    <a:pt x="460040" y="615969"/>
                  </a:cubicBezTo>
                  <a:cubicBezTo>
                    <a:pt x="443580" y="611972"/>
                    <a:pt x="426584" y="611256"/>
                    <a:pt x="409706" y="610182"/>
                  </a:cubicBezTo>
                  <a:cubicBezTo>
                    <a:pt x="384599" y="608810"/>
                    <a:pt x="359969" y="603440"/>
                    <a:pt x="334922" y="601113"/>
                  </a:cubicBezTo>
                  <a:cubicBezTo>
                    <a:pt x="288762" y="597653"/>
                    <a:pt x="241411" y="595326"/>
                    <a:pt x="194536" y="594789"/>
                  </a:cubicBezTo>
                  <a:cubicBezTo>
                    <a:pt x="192687" y="594789"/>
                    <a:pt x="190838" y="594789"/>
                    <a:pt x="188811" y="594789"/>
                  </a:cubicBezTo>
                  <a:cubicBezTo>
                    <a:pt x="161736" y="594729"/>
                    <a:pt x="119095" y="594670"/>
                    <a:pt x="121182" y="629870"/>
                  </a:cubicBezTo>
                  <a:cubicBezTo>
                    <a:pt x="118857" y="696155"/>
                    <a:pt x="111223" y="762082"/>
                    <a:pt x="103768" y="827890"/>
                  </a:cubicBezTo>
                  <a:cubicBezTo>
                    <a:pt x="97685" y="866790"/>
                    <a:pt x="92795" y="1009025"/>
                    <a:pt x="53494" y="1020599"/>
                  </a:cubicBezTo>
                  <a:cubicBezTo>
                    <a:pt x="32920" y="1022091"/>
                    <a:pt x="26598" y="999240"/>
                    <a:pt x="24034" y="983131"/>
                  </a:cubicBezTo>
                  <a:cubicBezTo>
                    <a:pt x="18726" y="957715"/>
                    <a:pt x="16698" y="931881"/>
                    <a:pt x="14432" y="906107"/>
                  </a:cubicBezTo>
                  <a:cubicBezTo>
                    <a:pt x="5367" y="813034"/>
                    <a:pt x="2564" y="719364"/>
                    <a:pt x="0" y="625992"/>
                  </a:cubicBezTo>
                  <a:cubicBezTo>
                    <a:pt x="179" y="455358"/>
                    <a:pt x="60" y="283471"/>
                    <a:pt x="26360" y="114507"/>
                  </a:cubicBezTo>
                  <a:cubicBezTo>
                    <a:pt x="31787" y="90582"/>
                    <a:pt x="36617" y="66240"/>
                    <a:pt x="46577" y="43747"/>
                  </a:cubicBezTo>
                  <a:cubicBezTo>
                    <a:pt x="55820" y="24059"/>
                    <a:pt x="68642" y="11947"/>
                    <a:pt x="81285" y="11947"/>
                  </a:cubicBezTo>
                  <a:cubicBezTo>
                    <a:pt x="91543" y="11947"/>
                    <a:pt x="101681" y="19882"/>
                    <a:pt x="109911" y="38139"/>
                  </a:cubicBezTo>
                  <a:cubicBezTo>
                    <a:pt x="129711" y="84377"/>
                    <a:pt x="120586" y="136880"/>
                    <a:pt x="121242" y="185863"/>
                  </a:cubicBezTo>
                  <a:cubicBezTo>
                    <a:pt x="119572" y="250537"/>
                    <a:pt x="120407" y="315330"/>
                    <a:pt x="118320" y="380004"/>
                  </a:cubicBezTo>
                  <a:cubicBezTo>
                    <a:pt x="111819" y="431851"/>
                    <a:pt x="104007" y="477612"/>
                    <a:pt x="169011" y="487814"/>
                  </a:cubicBezTo>
                  <a:cubicBezTo>
                    <a:pt x="221373" y="499210"/>
                    <a:pt x="276895" y="498792"/>
                    <a:pt x="330449" y="500224"/>
                  </a:cubicBezTo>
                  <a:cubicBezTo>
                    <a:pt x="379769" y="500940"/>
                    <a:pt x="430341" y="505773"/>
                    <a:pt x="478587" y="493184"/>
                  </a:cubicBezTo>
                  <a:cubicBezTo>
                    <a:pt x="510612" y="485845"/>
                    <a:pt x="515145" y="448258"/>
                    <a:pt x="517649" y="420873"/>
                  </a:cubicBezTo>
                  <a:cubicBezTo>
                    <a:pt x="521108" y="388715"/>
                    <a:pt x="524567" y="356497"/>
                    <a:pt x="529756" y="324578"/>
                  </a:cubicBezTo>
                  <a:cubicBezTo>
                    <a:pt x="541504" y="258174"/>
                    <a:pt x="544128" y="190457"/>
                    <a:pt x="556175" y="124113"/>
                  </a:cubicBezTo>
                  <a:cubicBezTo>
                    <a:pt x="564464" y="89568"/>
                    <a:pt x="573410" y="54546"/>
                    <a:pt x="587484" y="21911"/>
                  </a:cubicBezTo>
                  <a:cubicBezTo>
                    <a:pt x="597086" y="1864"/>
                    <a:pt x="620702" y="-11679"/>
                    <a:pt x="632093" y="143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562965" y="6654913"/>
              <a:ext cx="518008" cy="1006874"/>
            </a:xfrm>
            <a:custGeom>
              <a:rect b="b" l="l" r="r" t="t"/>
              <a:pathLst>
                <a:path extrusionOk="0" h="1006874" w="518008">
                  <a:moveTo>
                    <a:pt x="500797" y="32622"/>
                  </a:moveTo>
                  <a:cubicBezTo>
                    <a:pt x="546181" y="68241"/>
                    <a:pt x="492031" y="121519"/>
                    <a:pt x="451060" y="128440"/>
                  </a:cubicBezTo>
                  <a:cubicBezTo>
                    <a:pt x="410209" y="133690"/>
                    <a:pt x="367270" y="135122"/>
                    <a:pt x="326419" y="145563"/>
                  </a:cubicBezTo>
                  <a:cubicBezTo>
                    <a:pt x="286581" y="155885"/>
                    <a:pt x="252290" y="168056"/>
                    <a:pt x="231715" y="206299"/>
                  </a:cubicBezTo>
                  <a:cubicBezTo>
                    <a:pt x="197841" y="256714"/>
                    <a:pt x="203030" y="356649"/>
                    <a:pt x="235890" y="406705"/>
                  </a:cubicBezTo>
                  <a:cubicBezTo>
                    <a:pt x="252230" y="435940"/>
                    <a:pt x="331130" y="492022"/>
                    <a:pt x="325405" y="523763"/>
                  </a:cubicBezTo>
                  <a:cubicBezTo>
                    <a:pt x="319859" y="549895"/>
                    <a:pt x="289205" y="553892"/>
                    <a:pt x="267199" y="559322"/>
                  </a:cubicBezTo>
                  <a:cubicBezTo>
                    <a:pt x="245968" y="564572"/>
                    <a:pt x="224857" y="571373"/>
                    <a:pt x="205713" y="581993"/>
                  </a:cubicBezTo>
                  <a:cubicBezTo>
                    <a:pt x="137369" y="620714"/>
                    <a:pt x="119538" y="689565"/>
                    <a:pt x="148044" y="760682"/>
                  </a:cubicBezTo>
                  <a:cubicBezTo>
                    <a:pt x="174225" y="819986"/>
                    <a:pt x="228852" y="865926"/>
                    <a:pt x="285925" y="894684"/>
                  </a:cubicBezTo>
                  <a:cubicBezTo>
                    <a:pt x="310257" y="908227"/>
                    <a:pt x="341030" y="911628"/>
                    <a:pt x="361068" y="931734"/>
                  </a:cubicBezTo>
                  <a:cubicBezTo>
                    <a:pt x="396552" y="982268"/>
                    <a:pt x="315028" y="1008579"/>
                    <a:pt x="276085" y="1006789"/>
                  </a:cubicBezTo>
                  <a:cubicBezTo>
                    <a:pt x="225692" y="1007863"/>
                    <a:pt x="179234" y="986206"/>
                    <a:pt x="136415" y="961804"/>
                  </a:cubicBezTo>
                  <a:cubicBezTo>
                    <a:pt x="70993" y="927438"/>
                    <a:pt x="28412" y="860795"/>
                    <a:pt x="10342" y="790454"/>
                  </a:cubicBezTo>
                  <a:cubicBezTo>
                    <a:pt x="-18820" y="698454"/>
                    <a:pt x="16068" y="597028"/>
                    <a:pt x="85127" y="532235"/>
                  </a:cubicBezTo>
                  <a:cubicBezTo>
                    <a:pt x="99142" y="520243"/>
                    <a:pt x="115005" y="510756"/>
                    <a:pt x="131227" y="502046"/>
                  </a:cubicBezTo>
                  <a:cubicBezTo>
                    <a:pt x="144943" y="497571"/>
                    <a:pt x="161582" y="485102"/>
                    <a:pt x="149535" y="469947"/>
                  </a:cubicBezTo>
                  <a:cubicBezTo>
                    <a:pt x="136534" y="458134"/>
                    <a:pt x="121864" y="448111"/>
                    <a:pt x="109519" y="435403"/>
                  </a:cubicBezTo>
                  <a:cubicBezTo>
                    <a:pt x="68787" y="400858"/>
                    <a:pt x="64851" y="357603"/>
                    <a:pt x="66163" y="307427"/>
                  </a:cubicBezTo>
                  <a:cubicBezTo>
                    <a:pt x="65984" y="259280"/>
                    <a:pt x="71411" y="209283"/>
                    <a:pt x="92761" y="164894"/>
                  </a:cubicBezTo>
                  <a:cubicBezTo>
                    <a:pt x="112381" y="123786"/>
                    <a:pt x="146255" y="91927"/>
                    <a:pt x="181858" y="64542"/>
                  </a:cubicBezTo>
                  <a:cubicBezTo>
                    <a:pt x="233981" y="20869"/>
                    <a:pt x="301311" y="-2579"/>
                    <a:pt x="369298" y="226"/>
                  </a:cubicBezTo>
                  <a:cubicBezTo>
                    <a:pt x="384565" y="1717"/>
                    <a:pt x="399951" y="2910"/>
                    <a:pt x="415158" y="4999"/>
                  </a:cubicBezTo>
                  <a:cubicBezTo>
                    <a:pt x="445573" y="7564"/>
                    <a:pt x="478433" y="8936"/>
                    <a:pt x="500797" y="326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3153724" y="6434984"/>
              <a:ext cx="615245" cy="1074941"/>
            </a:xfrm>
            <a:custGeom>
              <a:rect b="b" l="l" r="r" t="t"/>
              <a:pathLst>
                <a:path extrusionOk="0" h="1074941" w="615245">
                  <a:moveTo>
                    <a:pt x="439734" y="196051"/>
                  </a:moveTo>
                  <a:cubicBezTo>
                    <a:pt x="475635" y="170276"/>
                    <a:pt x="571352" y="63839"/>
                    <a:pt x="615245" y="88897"/>
                  </a:cubicBezTo>
                  <a:cubicBezTo>
                    <a:pt x="606240" y="133644"/>
                    <a:pt x="580656" y="173617"/>
                    <a:pt x="554475" y="210310"/>
                  </a:cubicBezTo>
                  <a:cubicBezTo>
                    <a:pt x="539268" y="230118"/>
                    <a:pt x="520661" y="246943"/>
                    <a:pt x="504977" y="266333"/>
                  </a:cubicBezTo>
                  <a:cubicBezTo>
                    <a:pt x="476709" y="304875"/>
                    <a:pt x="443014" y="338524"/>
                    <a:pt x="409557" y="372412"/>
                  </a:cubicBezTo>
                  <a:cubicBezTo>
                    <a:pt x="377532" y="405943"/>
                    <a:pt x="347952" y="441979"/>
                    <a:pt x="313959" y="473540"/>
                  </a:cubicBezTo>
                  <a:cubicBezTo>
                    <a:pt x="296187" y="490783"/>
                    <a:pt x="266727" y="502954"/>
                    <a:pt x="261657" y="529146"/>
                  </a:cubicBezTo>
                  <a:cubicBezTo>
                    <a:pt x="260882" y="560110"/>
                    <a:pt x="253487" y="591612"/>
                    <a:pt x="250803" y="622636"/>
                  </a:cubicBezTo>
                  <a:cubicBezTo>
                    <a:pt x="240188" y="715769"/>
                    <a:pt x="232733" y="809201"/>
                    <a:pt x="214008" y="901140"/>
                  </a:cubicBezTo>
                  <a:cubicBezTo>
                    <a:pt x="205599" y="944754"/>
                    <a:pt x="198084" y="1058470"/>
                    <a:pt x="151329" y="1074937"/>
                  </a:cubicBezTo>
                  <a:cubicBezTo>
                    <a:pt x="105468" y="1075474"/>
                    <a:pt x="113042" y="1025596"/>
                    <a:pt x="113161" y="993736"/>
                  </a:cubicBezTo>
                  <a:cubicBezTo>
                    <a:pt x="113400" y="961340"/>
                    <a:pt x="116322" y="932105"/>
                    <a:pt x="118707" y="898813"/>
                  </a:cubicBezTo>
                  <a:cubicBezTo>
                    <a:pt x="128667" y="777222"/>
                    <a:pt x="147810" y="656584"/>
                    <a:pt x="167192" y="536186"/>
                  </a:cubicBezTo>
                  <a:cubicBezTo>
                    <a:pt x="169757" y="516020"/>
                    <a:pt x="173454" y="494899"/>
                    <a:pt x="167491" y="475032"/>
                  </a:cubicBezTo>
                  <a:cubicBezTo>
                    <a:pt x="160453" y="456357"/>
                    <a:pt x="153118" y="437802"/>
                    <a:pt x="146618" y="418889"/>
                  </a:cubicBezTo>
                  <a:cubicBezTo>
                    <a:pt x="123061" y="343059"/>
                    <a:pt x="91931" y="268600"/>
                    <a:pt x="57520" y="196766"/>
                  </a:cubicBezTo>
                  <a:cubicBezTo>
                    <a:pt x="38317" y="153989"/>
                    <a:pt x="21082" y="110256"/>
                    <a:pt x="924" y="67955"/>
                  </a:cubicBezTo>
                  <a:cubicBezTo>
                    <a:pt x="-924" y="50415"/>
                    <a:pt x="-2236" y="3878"/>
                    <a:pt x="20247" y="0"/>
                  </a:cubicBezTo>
                  <a:cubicBezTo>
                    <a:pt x="63007" y="4057"/>
                    <a:pt x="85609" y="46059"/>
                    <a:pt x="100697" y="81558"/>
                  </a:cubicBezTo>
                  <a:cubicBezTo>
                    <a:pt x="122107" y="120697"/>
                    <a:pt x="136539" y="162998"/>
                    <a:pt x="156160" y="202971"/>
                  </a:cubicBezTo>
                  <a:cubicBezTo>
                    <a:pt x="179478" y="245749"/>
                    <a:pt x="199814" y="290078"/>
                    <a:pt x="222118" y="333334"/>
                  </a:cubicBezTo>
                  <a:cubicBezTo>
                    <a:pt x="235119" y="350934"/>
                    <a:pt x="250863" y="401408"/>
                    <a:pt x="278594" y="374799"/>
                  </a:cubicBezTo>
                  <a:cubicBezTo>
                    <a:pt x="333043" y="316091"/>
                    <a:pt x="379679" y="249508"/>
                    <a:pt x="439734" y="1960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731906" y="7945814"/>
              <a:ext cx="584181" cy="983885"/>
            </a:xfrm>
            <a:custGeom>
              <a:rect b="b" l="l" r="r" t="t"/>
              <a:pathLst>
                <a:path extrusionOk="0" h="983885" w="584181">
                  <a:moveTo>
                    <a:pt x="290229" y="472347"/>
                  </a:moveTo>
                  <a:cubicBezTo>
                    <a:pt x="405150" y="472347"/>
                    <a:pt x="501225" y="375635"/>
                    <a:pt x="492577" y="258040"/>
                  </a:cubicBezTo>
                  <a:cubicBezTo>
                    <a:pt x="484705" y="178868"/>
                    <a:pt x="426440" y="109063"/>
                    <a:pt x="350462" y="85914"/>
                  </a:cubicBezTo>
                  <a:cubicBezTo>
                    <a:pt x="324341" y="77442"/>
                    <a:pt x="298519" y="74101"/>
                    <a:pt x="270907" y="73146"/>
                  </a:cubicBezTo>
                  <a:cubicBezTo>
                    <a:pt x="237033" y="70044"/>
                    <a:pt x="218009" y="106796"/>
                    <a:pt x="218843" y="136508"/>
                  </a:cubicBezTo>
                  <a:cubicBezTo>
                    <a:pt x="204292" y="216097"/>
                    <a:pt x="187176" y="295329"/>
                    <a:pt x="175785" y="375456"/>
                  </a:cubicBezTo>
                  <a:cubicBezTo>
                    <a:pt x="164454" y="443411"/>
                    <a:pt x="214609" y="471691"/>
                    <a:pt x="275439" y="471810"/>
                  </a:cubicBezTo>
                  <a:cubicBezTo>
                    <a:pt x="280449" y="472168"/>
                    <a:pt x="285339" y="472347"/>
                    <a:pt x="290229" y="472347"/>
                  </a:cubicBezTo>
                  <a:close/>
                  <a:moveTo>
                    <a:pt x="580482" y="194201"/>
                  </a:moveTo>
                  <a:cubicBezTo>
                    <a:pt x="593424" y="271941"/>
                    <a:pt x="571000" y="350934"/>
                    <a:pt x="535158" y="420143"/>
                  </a:cubicBezTo>
                  <a:cubicBezTo>
                    <a:pt x="516790" y="455940"/>
                    <a:pt x="488641" y="483504"/>
                    <a:pt x="457332" y="508741"/>
                  </a:cubicBezTo>
                  <a:cubicBezTo>
                    <a:pt x="438606" y="522583"/>
                    <a:pt x="420715" y="543465"/>
                    <a:pt x="428766" y="568523"/>
                  </a:cubicBezTo>
                  <a:cubicBezTo>
                    <a:pt x="434312" y="599428"/>
                    <a:pt x="437831" y="630572"/>
                    <a:pt x="439083" y="662014"/>
                  </a:cubicBezTo>
                  <a:cubicBezTo>
                    <a:pt x="442303" y="726032"/>
                    <a:pt x="439858" y="790228"/>
                    <a:pt x="439799" y="854365"/>
                  </a:cubicBezTo>
                  <a:cubicBezTo>
                    <a:pt x="436578" y="890401"/>
                    <a:pt x="450832" y="981327"/>
                    <a:pt x="398888" y="983654"/>
                  </a:cubicBezTo>
                  <a:cubicBezTo>
                    <a:pt x="375331" y="985980"/>
                    <a:pt x="349806" y="970647"/>
                    <a:pt x="351357" y="944754"/>
                  </a:cubicBezTo>
                  <a:cubicBezTo>
                    <a:pt x="350164" y="916951"/>
                    <a:pt x="348673" y="889149"/>
                    <a:pt x="349150" y="861286"/>
                  </a:cubicBezTo>
                  <a:cubicBezTo>
                    <a:pt x="348554" y="786410"/>
                    <a:pt x="350522" y="711474"/>
                    <a:pt x="348614" y="636598"/>
                  </a:cubicBezTo>
                  <a:cubicBezTo>
                    <a:pt x="346168" y="610764"/>
                    <a:pt x="348852" y="577413"/>
                    <a:pt x="326608" y="559574"/>
                  </a:cubicBezTo>
                  <a:cubicBezTo>
                    <a:pt x="320704" y="556769"/>
                    <a:pt x="314322" y="555875"/>
                    <a:pt x="307822" y="555875"/>
                  </a:cubicBezTo>
                  <a:cubicBezTo>
                    <a:pt x="302574" y="555875"/>
                    <a:pt x="297147" y="556471"/>
                    <a:pt x="291839" y="557008"/>
                  </a:cubicBezTo>
                  <a:cubicBezTo>
                    <a:pt x="285041" y="557724"/>
                    <a:pt x="278302" y="558440"/>
                    <a:pt x="271801" y="558022"/>
                  </a:cubicBezTo>
                  <a:cubicBezTo>
                    <a:pt x="233156" y="558022"/>
                    <a:pt x="194512" y="560349"/>
                    <a:pt x="156344" y="566912"/>
                  </a:cubicBezTo>
                  <a:cubicBezTo>
                    <a:pt x="133503" y="569120"/>
                    <a:pt x="128792" y="582007"/>
                    <a:pt x="127957" y="602531"/>
                  </a:cubicBezTo>
                  <a:cubicBezTo>
                    <a:pt x="124975" y="628543"/>
                    <a:pt x="122351" y="654616"/>
                    <a:pt x="117520" y="680450"/>
                  </a:cubicBezTo>
                  <a:cubicBezTo>
                    <a:pt x="110364" y="722989"/>
                    <a:pt x="104281" y="765767"/>
                    <a:pt x="97721" y="808366"/>
                  </a:cubicBezTo>
                  <a:cubicBezTo>
                    <a:pt x="92711" y="840643"/>
                    <a:pt x="91340" y="873457"/>
                    <a:pt x="78637" y="904183"/>
                  </a:cubicBezTo>
                  <a:cubicBezTo>
                    <a:pt x="68558" y="930972"/>
                    <a:pt x="38143" y="968380"/>
                    <a:pt x="7907" y="945112"/>
                  </a:cubicBezTo>
                  <a:cubicBezTo>
                    <a:pt x="-3483" y="931986"/>
                    <a:pt x="691" y="912715"/>
                    <a:pt x="989" y="896726"/>
                  </a:cubicBezTo>
                  <a:cubicBezTo>
                    <a:pt x="2957" y="865224"/>
                    <a:pt x="8325" y="833961"/>
                    <a:pt x="11664" y="802578"/>
                  </a:cubicBezTo>
                  <a:cubicBezTo>
                    <a:pt x="14229" y="770420"/>
                    <a:pt x="16137" y="738143"/>
                    <a:pt x="22340" y="706403"/>
                  </a:cubicBezTo>
                  <a:cubicBezTo>
                    <a:pt x="44763" y="562139"/>
                    <a:pt x="76907" y="419665"/>
                    <a:pt x="103386" y="275998"/>
                  </a:cubicBezTo>
                  <a:cubicBezTo>
                    <a:pt x="114061" y="216157"/>
                    <a:pt x="119607" y="155063"/>
                    <a:pt x="137141" y="96653"/>
                  </a:cubicBezTo>
                  <a:cubicBezTo>
                    <a:pt x="144238" y="68851"/>
                    <a:pt x="156225" y="42957"/>
                    <a:pt x="181212" y="27027"/>
                  </a:cubicBezTo>
                  <a:cubicBezTo>
                    <a:pt x="263392" y="-20583"/>
                    <a:pt x="415646" y="-2744"/>
                    <a:pt x="486614" y="60558"/>
                  </a:cubicBezTo>
                  <a:cubicBezTo>
                    <a:pt x="525974" y="98145"/>
                    <a:pt x="568674" y="139133"/>
                    <a:pt x="580482" y="194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3389366" y="7658301"/>
              <a:ext cx="370123" cy="804050"/>
            </a:xfrm>
            <a:custGeom>
              <a:rect b="b" l="l" r="r" t="t"/>
              <a:pathLst>
                <a:path extrusionOk="0" h="804050" w="370123">
                  <a:moveTo>
                    <a:pt x="354377" y="38482"/>
                  </a:moveTo>
                  <a:cubicBezTo>
                    <a:pt x="363979" y="44508"/>
                    <a:pt x="377397" y="55725"/>
                    <a:pt x="365350" y="66583"/>
                  </a:cubicBezTo>
                  <a:cubicBezTo>
                    <a:pt x="349248" y="77143"/>
                    <a:pt x="328852" y="74339"/>
                    <a:pt x="310544" y="73981"/>
                  </a:cubicBezTo>
                  <a:cubicBezTo>
                    <a:pt x="285616" y="72430"/>
                    <a:pt x="260628" y="65569"/>
                    <a:pt x="235461" y="64435"/>
                  </a:cubicBezTo>
                  <a:cubicBezTo>
                    <a:pt x="184292" y="60915"/>
                    <a:pt x="139505" y="90568"/>
                    <a:pt x="128591" y="141638"/>
                  </a:cubicBezTo>
                  <a:cubicBezTo>
                    <a:pt x="120004" y="194261"/>
                    <a:pt x="142308" y="250045"/>
                    <a:pt x="186439" y="280532"/>
                  </a:cubicBezTo>
                  <a:cubicBezTo>
                    <a:pt x="222699" y="310006"/>
                    <a:pt x="286749" y="317523"/>
                    <a:pt x="264623" y="379333"/>
                  </a:cubicBezTo>
                  <a:cubicBezTo>
                    <a:pt x="251384" y="412386"/>
                    <a:pt x="207849" y="410358"/>
                    <a:pt x="182921" y="430524"/>
                  </a:cubicBezTo>
                  <a:cubicBezTo>
                    <a:pt x="121554" y="475390"/>
                    <a:pt x="111953" y="561125"/>
                    <a:pt x="158291" y="620429"/>
                  </a:cubicBezTo>
                  <a:cubicBezTo>
                    <a:pt x="178269" y="649067"/>
                    <a:pt x="207730" y="669829"/>
                    <a:pt x="238860" y="684805"/>
                  </a:cubicBezTo>
                  <a:cubicBezTo>
                    <a:pt x="256692" y="693694"/>
                    <a:pt x="275776" y="700794"/>
                    <a:pt x="291520" y="713204"/>
                  </a:cubicBezTo>
                  <a:cubicBezTo>
                    <a:pt x="308039" y="726807"/>
                    <a:pt x="312810" y="752044"/>
                    <a:pt x="302433" y="770718"/>
                  </a:cubicBezTo>
                  <a:cubicBezTo>
                    <a:pt x="284005" y="793211"/>
                    <a:pt x="251205" y="799476"/>
                    <a:pt x="223653" y="803533"/>
                  </a:cubicBezTo>
                  <a:cubicBezTo>
                    <a:pt x="159185" y="808962"/>
                    <a:pt x="97938" y="771076"/>
                    <a:pt x="64541" y="717142"/>
                  </a:cubicBezTo>
                  <a:cubicBezTo>
                    <a:pt x="36929" y="675975"/>
                    <a:pt x="15281" y="629378"/>
                    <a:pt x="9496" y="579739"/>
                  </a:cubicBezTo>
                  <a:cubicBezTo>
                    <a:pt x="-403" y="493825"/>
                    <a:pt x="16056" y="423782"/>
                    <a:pt x="97521" y="381004"/>
                  </a:cubicBezTo>
                  <a:cubicBezTo>
                    <a:pt x="108374" y="375754"/>
                    <a:pt x="115531" y="361375"/>
                    <a:pt x="105631" y="351710"/>
                  </a:cubicBezTo>
                  <a:cubicBezTo>
                    <a:pt x="94240" y="343297"/>
                    <a:pt x="82671" y="340434"/>
                    <a:pt x="69789" y="332439"/>
                  </a:cubicBezTo>
                  <a:cubicBezTo>
                    <a:pt x="3413" y="297894"/>
                    <a:pt x="-4220" y="250761"/>
                    <a:pt x="1564" y="181433"/>
                  </a:cubicBezTo>
                  <a:cubicBezTo>
                    <a:pt x="2578" y="132451"/>
                    <a:pt x="33112" y="91462"/>
                    <a:pt x="63170" y="55247"/>
                  </a:cubicBezTo>
                  <a:cubicBezTo>
                    <a:pt x="97342" y="15870"/>
                    <a:pt x="163539" y="0"/>
                    <a:pt x="225203" y="0"/>
                  </a:cubicBezTo>
                  <a:cubicBezTo>
                    <a:pt x="257586" y="0"/>
                    <a:pt x="288717" y="4415"/>
                    <a:pt x="313287" y="11992"/>
                  </a:cubicBezTo>
                  <a:cubicBezTo>
                    <a:pt x="314480" y="15811"/>
                    <a:pt x="317343" y="19032"/>
                    <a:pt x="321159" y="20763"/>
                  </a:cubicBezTo>
                  <a:cubicBezTo>
                    <a:pt x="332908" y="25595"/>
                    <a:pt x="344060" y="31323"/>
                    <a:pt x="354377" y="38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3875851" y="7540147"/>
              <a:ext cx="168893" cy="588413"/>
            </a:xfrm>
            <a:custGeom>
              <a:rect b="b" l="l" r="r" t="t"/>
              <a:pathLst>
                <a:path extrusionOk="0" h="588413" w="168893">
                  <a:moveTo>
                    <a:pt x="168821" y="46261"/>
                  </a:moveTo>
                  <a:cubicBezTo>
                    <a:pt x="169238" y="69888"/>
                    <a:pt x="167867" y="90769"/>
                    <a:pt x="164825" y="115052"/>
                  </a:cubicBezTo>
                  <a:cubicBezTo>
                    <a:pt x="144012" y="225666"/>
                    <a:pt x="113239" y="335624"/>
                    <a:pt x="87058" y="445223"/>
                  </a:cubicBezTo>
                  <a:cubicBezTo>
                    <a:pt x="77457" y="477680"/>
                    <a:pt x="64337" y="581791"/>
                    <a:pt x="27839" y="588413"/>
                  </a:cubicBezTo>
                  <a:cubicBezTo>
                    <a:pt x="-10627" y="587339"/>
                    <a:pt x="2076" y="491104"/>
                    <a:pt x="1777" y="463540"/>
                  </a:cubicBezTo>
                  <a:cubicBezTo>
                    <a:pt x="7860" y="375717"/>
                    <a:pt x="24976" y="289206"/>
                    <a:pt x="44597" y="203472"/>
                  </a:cubicBezTo>
                  <a:cubicBezTo>
                    <a:pt x="57538" y="140050"/>
                    <a:pt x="70300" y="76212"/>
                    <a:pt x="83421" y="12612"/>
                  </a:cubicBezTo>
                  <a:cubicBezTo>
                    <a:pt x="88072" y="6287"/>
                    <a:pt x="94573" y="-1707"/>
                    <a:pt x="103280" y="321"/>
                  </a:cubicBezTo>
                  <a:cubicBezTo>
                    <a:pt x="124331" y="1515"/>
                    <a:pt x="146994" y="6646"/>
                    <a:pt x="161247" y="23411"/>
                  </a:cubicBezTo>
                  <a:cubicBezTo>
                    <a:pt x="166853" y="29675"/>
                    <a:pt x="168165" y="38207"/>
                    <a:pt x="168821" y="46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3867490" y="8314885"/>
              <a:ext cx="106352" cy="128154"/>
            </a:xfrm>
            <a:custGeom>
              <a:rect b="b" l="l" r="r" t="t"/>
              <a:pathLst>
                <a:path extrusionOk="0" h="128154" w="106352">
                  <a:moveTo>
                    <a:pt x="99355" y="11634"/>
                  </a:moveTo>
                  <a:cubicBezTo>
                    <a:pt x="107406" y="21777"/>
                    <a:pt x="106333" y="36096"/>
                    <a:pt x="106273" y="48386"/>
                  </a:cubicBezTo>
                  <a:cubicBezTo>
                    <a:pt x="104425" y="81439"/>
                    <a:pt x="90648" y="124635"/>
                    <a:pt x="52302" y="128155"/>
                  </a:cubicBezTo>
                  <a:cubicBezTo>
                    <a:pt x="8588" y="128155"/>
                    <a:pt x="-9303" y="96772"/>
                    <a:pt x="4652" y="56918"/>
                  </a:cubicBezTo>
                  <a:cubicBezTo>
                    <a:pt x="13299" y="26669"/>
                    <a:pt x="40494" y="0"/>
                    <a:pt x="72042" y="0"/>
                  </a:cubicBezTo>
                  <a:cubicBezTo>
                    <a:pt x="77707" y="0"/>
                    <a:pt x="83492" y="835"/>
                    <a:pt x="89336" y="2685"/>
                  </a:cubicBezTo>
                  <a:cubicBezTo>
                    <a:pt x="91662" y="6563"/>
                    <a:pt x="96433" y="8174"/>
                    <a:pt x="99355" y="11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2330412" y="7798746"/>
              <a:ext cx="470775" cy="865819"/>
            </a:xfrm>
            <a:custGeom>
              <a:rect b="b" l="l" r="r" t="t"/>
              <a:pathLst>
                <a:path extrusionOk="0" h="865819" w="470775">
                  <a:moveTo>
                    <a:pt x="428546" y="28340"/>
                  </a:moveTo>
                  <a:cubicBezTo>
                    <a:pt x="465699" y="39616"/>
                    <a:pt x="494981" y="84840"/>
                    <a:pt x="441606" y="96951"/>
                  </a:cubicBezTo>
                  <a:cubicBezTo>
                    <a:pt x="416022" y="100412"/>
                    <a:pt x="390378" y="97548"/>
                    <a:pt x="364734" y="94684"/>
                  </a:cubicBezTo>
                  <a:cubicBezTo>
                    <a:pt x="334140" y="91224"/>
                    <a:pt x="303606" y="87763"/>
                    <a:pt x="273251" y="95221"/>
                  </a:cubicBezTo>
                  <a:cubicBezTo>
                    <a:pt x="210095" y="109898"/>
                    <a:pt x="200732" y="187041"/>
                    <a:pt x="212004" y="240857"/>
                  </a:cubicBezTo>
                  <a:cubicBezTo>
                    <a:pt x="220114" y="281248"/>
                    <a:pt x="245341" y="317106"/>
                    <a:pt x="272356" y="347474"/>
                  </a:cubicBezTo>
                  <a:cubicBezTo>
                    <a:pt x="286609" y="362210"/>
                    <a:pt x="302533" y="375097"/>
                    <a:pt x="317979" y="388521"/>
                  </a:cubicBezTo>
                  <a:cubicBezTo>
                    <a:pt x="329667" y="400334"/>
                    <a:pt x="348572" y="414773"/>
                    <a:pt x="351196" y="433149"/>
                  </a:cubicBezTo>
                  <a:cubicBezTo>
                    <a:pt x="351196" y="438578"/>
                    <a:pt x="350719" y="445022"/>
                    <a:pt x="347201" y="449317"/>
                  </a:cubicBezTo>
                  <a:cubicBezTo>
                    <a:pt x="339448" y="452599"/>
                    <a:pt x="330860" y="452420"/>
                    <a:pt x="322332" y="452300"/>
                  </a:cubicBezTo>
                  <a:cubicBezTo>
                    <a:pt x="318038" y="452241"/>
                    <a:pt x="313744" y="452181"/>
                    <a:pt x="309570" y="452539"/>
                  </a:cubicBezTo>
                  <a:cubicBezTo>
                    <a:pt x="235143" y="457014"/>
                    <a:pt x="118910" y="461309"/>
                    <a:pt x="113483" y="558559"/>
                  </a:cubicBezTo>
                  <a:cubicBezTo>
                    <a:pt x="111992" y="598891"/>
                    <a:pt x="115213" y="640595"/>
                    <a:pt x="129704" y="678600"/>
                  </a:cubicBezTo>
                  <a:cubicBezTo>
                    <a:pt x="143898" y="716426"/>
                    <a:pt x="170019" y="748226"/>
                    <a:pt x="195365" y="779131"/>
                  </a:cubicBezTo>
                  <a:cubicBezTo>
                    <a:pt x="206398" y="792555"/>
                    <a:pt x="218862" y="805919"/>
                    <a:pt x="221784" y="823698"/>
                  </a:cubicBezTo>
                  <a:cubicBezTo>
                    <a:pt x="226674" y="847862"/>
                    <a:pt x="220591" y="863493"/>
                    <a:pt x="194053" y="865761"/>
                  </a:cubicBezTo>
                  <a:cubicBezTo>
                    <a:pt x="144256" y="867491"/>
                    <a:pt x="105432" y="830977"/>
                    <a:pt x="75017" y="795598"/>
                  </a:cubicBezTo>
                  <a:cubicBezTo>
                    <a:pt x="57723" y="774954"/>
                    <a:pt x="39831" y="754252"/>
                    <a:pt x="27308" y="730208"/>
                  </a:cubicBezTo>
                  <a:cubicBezTo>
                    <a:pt x="15142" y="703121"/>
                    <a:pt x="7091" y="674125"/>
                    <a:pt x="1723" y="645010"/>
                  </a:cubicBezTo>
                  <a:cubicBezTo>
                    <a:pt x="-1676" y="617983"/>
                    <a:pt x="769" y="590538"/>
                    <a:pt x="2141" y="563451"/>
                  </a:cubicBezTo>
                  <a:cubicBezTo>
                    <a:pt x="3632" y="538393"/>
                    <a:pt x="9536" y="513753"/>
                    <a:pt x="19018" y="490484"/>
                  </a:cubicBezTo>
                  <a:cubicBezTo>
                    <a:pt x="35717" y="443172"/>
                    <a:pt x="81697" y="412804"/>
                    <a:pt x="127677" y="397829"/>
                  </a:cubicBezTo>
                  <a:cubicBezTo>
                    <a:pt x="167932" y="380885"/>
                    <a:pt x="133760" y="357616"/>
                    <a:pt x="120103" y="335362"/>
                  </a:cubicBezTo>
                  <a:cubicBezTo>
                    <a:pt x="79669" y="268958"/>
                    <a:pt x="52176" y="178868"/>
                    <a:pt x="99468" y="108884"/>
                  </a:cubicBezTo>
                  <a:cubicBezTo>
                    <a:pt x="147476" y="30249"/>
                    <a:pt x="207054" y="0"/>
                    <a:pt x="286192" y="0"/>
                  </a:cubicBezTo>
                  <a:cubicBezTo>
                    <a:pt x="303964" y="0"/>
                    <a:pt x="322809" y="1551"/>
                    <a:pt x="342668" y="4415"/>
                  </a:cubicBezTo>
                  <a:cubicBezTo>
                    <a:pt x="344875" y="7637"/>
                    <a:pt x="348274" y="9964"/>
                    <a:pt x="352270" y="10381"/>
                  </a:cubicBezTo>
                  <a:cubicBezTo>
                    <a:pt x="378093" y="13245"/>
                    <a:pt x="404691" y="17362"/>
                    <a:pt x="428546" y="283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1750934" y="7869924"/>
              <a:ext cx="495372" cy="924468"/>
            </a:xfrm>
            <a:custGeom>
              <a:rect b="b" l="l" r="r" t="t"/>
              <a:pathLst>
                <a:path extrusionOk="0" h="924468" w="495372">
                  <a:moveTo>
                    <a:pt x="472363" y="0"/>
                  </a:moveTo>
                  <a:cubicBezTo>
                    <a:pt x="510352" y="26132"/>
                    <a:pt x="490016" y="156435"/>
                    <a:pt x="489300" y="202255"/>
                  </a:cubicBezTo>
                  <a:cubicBezTo>
                    <a:pt x="481905" y="283277"/>
                    <a:pt x="477909" y="364477"/>
                    <a:pt x="465743" y="445022"/>
                  </a:cubicBezTo>
                  <a:cubicBezTo>
                    <a:pt x="454114" y="546269"/>
                    <a:pt x="453458" y="648888"/>
                    <a:pt x="434613" y="749240"/>
                  </a:cubicBezTo>
                  <a:cubicBezTo>
                    <a:pt x="428947" y="773463"/>
                    <a:pt x="404973" y="879125"/>
                    <a:pt x="368058" y="835034"/>
                  </a:cubicBezTo>
                  <a:cubicBezTo>
                    <a:pt x="356667" y="812661"/>
                    <a:pt x="360067" y="786231"/>
                    <a:pt x="359590" y="761888"/>
                  </a:cubicBezTo>
                  <a:cubicBezTo>
                    <a:pt x="360365" y="721378"/>
                    <a:pt x="364241" y="680926"/>
                    <a:pt x="365136" y="640356"/>
                  </a:cubicBezTo>
                  <a:cubicBezTo>
                    <a:pt x="363824" y="616491"/>
                    <a:pt x="377540" y="538453"/>
                    <a:pt x="339253" y="543166"/>
                  </a:cubicBezTo>
                  <a:cubicBezTo>
                    <a:pt x="321660" y="543405"/>
                    <a:pt x="304246" y="541555"/>
                    <a:pt x="286832" y="539706"/>
                  </a:cubicBezTo>
                  <a:cubicBezTo>
                    <a:pt x="255940" y="537140"/>
                    <a:pt x="225108" y="541794"/>
                    <a:pt x="194276" y="543763"/>
                  </a:cubicBezTo>
                  <a:cubicBezTo>
                    <a:pt x="162430" y="546328"/>
                    <a:pt x="106132" y="540422"/>
                    <a:pt x="102614" y="583916"/>
                  </a:cubicBezTo>
                  <a:cubicBezTo>
                    <a:pt x="99274" y="628483"/>
                    <a:pt x="94741" y="672872"/>
                    <a:pt x="90149" y="717261"/>
                  </a:cubicBezTo>
                  <a:cubicBezTo>
                    <a:pt x="84961" y="758309"/>
                    <a:pt x="78162" y="912715"/>
                    <a:pt x="35283" y="924468"/>
                  </a:cubicBezTo>
                  <a:cubicBezTo>
                    <a:pt x="-21670" y="917547"/>
                    <a:pt x="6956" y="675855"/>
                    <a:pt x="8924" y="626693"/>
                  </a:cubicBezTo>
                  <a:cubicBezTo>
                    <a:pt x="21209" y="453255"/>
                    <a:pt x="50789" y="281785"/>
                    <a:pt x="76254" y="110018"/>
                  </a:cubicBezTo>
                  <a:cubicBezTo>
                    <a:pt x="81383" y="80485"/>
                    <a:pt x="96888" y="50534"/>
                    <a:pt x="124500" y="35976"/>
                  </a:cubicBezTo>
                  <a:cubicBezTo>
                    <a:pt x="131180" y="32934"/>
                    <a:pt x="139946" y="31203"/>
                    <a:pt x="148773" y="31203"/>
                  </a:cubicBezTo>
                  <a:cubicBezTo>
                    <a:pt x="166127" y="31203"/>
                    <a:pt x="183958" y="38065"/>
                    <a:pt x="187238" y="55307"/>
                  </a:cubicBezTo>
                  <a:cubicBezTo>
                    <a:pt x="193739" y="139133"/>
                    <a:pt x="175967" y="223555"/>
                    <a:pt x="164815" y="306784"/>
                  </a:cubicBezTo>
                  <a:cubicBezTo>
                    <a:pt x="161237" y="345326"/>
                    <a:pt x="140185" y="423901"/>
                    <a:pt x="161714" y="455403"/>
                  </a:cubicBezTo>
                  <a:cubicBezTo>
                    <a:pt x="166962" y="462443"/>
                    <a:pt x="176206" y="464233"/>
                    <a:pt x="184436" y="462622"/>
                  </a:cubicBezTo>
                  <a:cubicBezTo>
                    <a:pt x="196423" y="461548"/>
                    <a:pt x="208350" y="459997"/>
                    <a:pt x="220218" y="458207"/>
                  </a:cubicBezTo>
                  <a:cubicBezTo>
                    <a:pt x="253734" y="451346"/>
                    <a:pt x="365016" y="446036"/>
                    <a:pt x="373067" y="409105"/>
                  </a:cubicBezTo>
                  <a:cubicBezTo>
                    <a:pt x="378852" y="376529"/>
                    <a:pt x="379449" y="343178"/>
                    <a:pt x="383683" y="310364"/>
                  </a:cubicBezTo>
                  <a:cubicBezTo>
                    <a:pt x="390004" y="262693"/>
                    <a:pt x="399189" y="216932"/>
                    <a:pt x="409088" y="169620"/>
                  </a:cubicBezTo>
                  <a:cubicBezTo>
                    <a:pt x="421075" y="126186"/>
                    <a:pt x="438668" y="26073"/>
                    <a:pt x="4723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1119813" y="7691693"/>
              <a:ext cx="907590" cy="879621"/>
            </a:xfrm>
            <a:custGeom>
              <a:rect b="b" l="l" r="r" t="t"/>
              <a:pathLst>
                <a:path extrusionOk="0" h="879621" w="907590">
                  <a:moveTo>
                    <a:pt x="820090" y="1093"/>
                  </a:moveTo>
                  <a:cubicBezTo>
                    <a:pt x="850207" y="-279"/>
                    <a:pt x="937634" y="6045"/>
                    <a:pt x="897022" y="52999"/>
                  </a:cubicBezTo>
                  <a:cubicBezTo>
                    <a:pt x="871080" y="83129"/>
                    <a:pt x="830467" y="94643"/>
                    <a:pt x="793134" y="103652"/>
                  </a:cubicBezTo>
                  <a:cubicBezTo>
                    <a:pt x="755026" y="113198"/>
                    <a:pt x="715188" y="110096"/>
                    <a:pt x="677080" y="119224"/>
                  </a:cubicBezTo>
                  <a:cubicBezTo>
                    <a:pt x="644876" y="126742"/>
                    <a:pt x="612493" y="134259"/>
                    <a:pt x="580826" y="143686"/>
                  </a:cubicBezTo>
                  <a:cubicBezTo>
                    <a:pt x="546714" y="164926"/>
                    <a:pt x="546237" y="211761"/>
                    <a:pt x="541346" y="247558"/>
                  </a:cubicBezTo>
                  <a:cubicBezTo>
                    <a:pt x="531864" y="328341"/>
                    <a:pt x="512840" y="407811"/>
                    <a:pt x="506757" y="488952"/>
                  </a:cubicBezTo>
                  <a:cubicBezTo>
                    <a:pt x="494949" y="585426"/>
                    <a:pt x="479682" y="680766"/>
                    <a:pt x="456960" y="775510"/>
                  </a:cubicBezTo>
                  <a:cubicBezTo>
                    <a:pt x="449446" y="800211"/>
                    <a:pt x="438532" y="823777"/>
                    <a:pt x="427440" y="847045"/>
                  </a:cubicBezTo>
                  <a:cubicBezTo>
                    <a:pt x="420701" y="861842"/>
                    <a:pt x="411696" y="876698"/>
                    <a:pt x="394341" y="879621"/>
                  </a:cubicBezTo>
                  <a:cubicBezTo>
                    <a:pt x="359513" y="874013"/>
                    <a:pt x="363568" y="826343"/>
                    <a:pt x="359871" y="799137"/>
                  </a:cubicBezTo>
                  <a:cubicBezTo>
                    <a:pt x="356173" y="743352"/>
                    <a:pt x="356352" y="684227"/>
                    <a:pt x="356472" y="627786"/>
                  </a:cubicBezTo>
                  <a:cubicBezTo>
                    <a:pt x="355935" y="507805"/>
                    <a:pt x="359334" y="387884"/>
                    <a:pt x="356829" y="267843"/>
                  </a:cubicBezTo>
                  <a:cubicBezTo>
                    <a:pt x="354205" y="234671"/>
                    <a:pt x="373707" y="195533"/>
                    <a:pt x="326832" y="195533"/>
                  </a:cubicBezTo>
                  <a:cubicBezTo>
                    <a:pt x="325401" y="195533"/>
                    <a:pt x="323910" y="195533"/>
                    <a:pt x="322300" y="195652"/>
                  </a:cubicBezTo>
                  <a:cubicBezTo>
                    <a:pt x="247455" y="196726"/>
                    <a:pt x="169688" y="188492"/>
                    <a:pt x="96931" y="167968"/>
                  </a:cubicBezTo>
                  <a:cubicBezTo>
                    <a:pt x="70870" y="155857"/>
                    <a:pt x="39501" y="152039"/>
                    <a:pt x="17435" y="133126"/>
                  </a:cubicBezTo>
                  <a:cubicBezTo>
                    <a:pt x="-28664" y="81577"/>
                    <a:pt x="26381" y="51806"/>
                    <a:pt x="70095" y="31401"/>
                  </a:cubicBezTo>
                  <a:cubicBezTo>
                    <a:pt x="118699" y="19529"/>
                    <a:pt x="168913" y="21020"/>
                    <a:pt x="218412" y="15054"/>
                  </a:cubicBezTo>
                  <a:cubicBezTo>
                    <a:pt x="306973" y="4852"/>
                    <a:pt x="396071" y="-339"/>
                    <a:pt x="485347" y="19"/>
                  </a:cubicBezTo>
                  <a:cubicBezTo>
                    <a:pt x="535323" y="198"/>
                    <a:pt x="585299" y="138"/>
                    <a:pt x="635275" y="79"/>
                  </a:cubicBezTo>
                  <a:cubicBezTo>
                    <a:pt x="666525" y="79"/>
                    <a:pt x="697774" y="19"/>
                    <a:pt x="728964" y="79"/>
                  </a:cubicBezTo>
                  <a:cubicBezTo>
                    <a:pt x="759379" y="-220"/>
                    <a:pt x="789735" y="377"/>
                    <a:pt x="820090" y="1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8"/>
          <p:cNvSpPr/>
          <p:nvPr/>
        </p:nvSpPr>
        <p:spPr>
          <a:xfrm>
            <a:off x="0" y="0"/>
            <a:ext cx="9144000" cy="147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8"/>
          <p:cNvSpPr txBox="1"/>
          <p:nvPr/>
        </p:nvSpPr>
        <p:spPr>
          <a:xfrm>
            <a:off x="1696963" y="486096"/>
            <a:ext cx="575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rPr>
              <a:t>My Hobbies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719" name="Google Shape;719;p18"/>
          <p:cNvGrpSpPr/>
          <p:nvPr/>
        </p:nvGrpSpPr>
        <p:grpSpPr>
          <a:xfrm>
            <a:off x="850750" y="1944706"/>
            <a:ext cx="2120850" cy="1071491"/>
            <a:chOff x="0" y="-3"/>
            <a:chExt cx="5655600" cy="2857310"/>
          </a:xfrm>
        </p:grpSpPr>
        <p:sp>
          <p:nvSpPr>
            <p:cNvPr id="720" name="Google Shape;720;p18"/>
            <p:cNvSpPr txBox="1"/>
            <p:nvPr/>
          </p:nvSpPr>
          <p:spPr>
            <a:xfrm>
              <a:off x="0" y="901854"/>
              <a:ext cx="565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21" name="Google Shape;721;p18"/>
            <p:cNvSpPr txBox="1"/>
            <p:nvPr/>
          </p:nvSpPr>
          <p:spPr>
            <a:xfrm>
              <a:off x="0" y="1798307"/>
              <a:ext cx="5655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2503787" y="-3"/>
              <a:ext cx="749093" cy="669235"/>
            </a:xfrm>
            <a:custGeom>
              <a:rect b="b" l="l" r="r" t="t"/>
              <a:pathLst>
                <a:path extrusionOk="0" h="669235" w="749093">
                  <a:moveTo>
                    <a:pt x="721337" y="351891"/>
                  </a:moveTo>
                  <a:cubicBezTo>
                    <a:pt x="737898" y="361401"/>
                    <a:pt x="749093" y="379265"/>
                    <a:pt x="749093" y="399710"/>
                  </a:cubicBezTo>
                  <a:lnTo>
                    <a:pt x="749093" y="407689"/>
                  </a:lnTo>
                  <a:cubicBezTo>
                    <a:pt x="749093" y="427984"/>
                    <a:pt x="738063" y="445743"/>
                    <a:pt x="721697" y="455313"/>
                  </a:cubicBezTo>
                  <a:cubicBezTo>
                    <a:pt x="738063" y="464882"/>
                    <a:pt x="749093" y="482642"/>
                    <a:pt x="749093" y="502936"/>
                  </a:cubicBezTo>
                  <a:lnTo>
                    <a:pt x="749093" y="510901"/>
                  </a:lnTo>
                  <a:cubicBezTo>
                    <a:pt x="749093" y="538290"/>
                    <a:pt x="729025" y="561074"/>
                    <a:pt x="702828" y="565304"/>
                  </a:cubicBezTo>
                  <a:cubicBezTo>
                    <a:pt x="714892" y="575879"/>
                    <a:pt x="722521" y="591373"/>
                    <a:pt x="722521" y="608637"/>
                  </a:cubicBezTo>
                  <a:lnTo>
                    <a:pt x="722521" y="611622"/>
                  </a:lnTo>
                  <a:cubicBezTo>
                    <a:pt x="722521" y="643391"/>
                    <a:pt x="696698" y="669235"/>
                    <a:pt x="664955" y="669235"/>
                  </a:cubicBezTo>
                  <a:lnTo>
                    <a:pt x="515607" y="669235"/>
                  </a:lnTo>
                  <a:cubicBezTo>
                    <a:pt x="502058" y="669235"/>
                    <a:pt x="489334" y="664616"/>
                    <a:pt x="479068" y="656126"/>
                  </a:cubicBezTo>
                  <a:cubicBezTo>
                    <a:pt x="478393" y="656351"/>
                    <a:pt x="477689" y="656501"/>
                    <a:pt x="476940" y="656516"/>
                  </a:cubicBezTo>
                  <a:lnTo>
                    <a:pt x="334381" y="658916"/>
                  </a:lnTo>
                  <a:cubicBezTo>
                    <a:pt x="292102" y="658916"/>
                    <a:pt x="267268" y="635367"/>
                    <a:pt x="256207" y="621342"/>
                  </a:cubicBezTo>
                  <a:cubicBezTo>
                    <a:pt x="251486" y="615342"/>
                    <a:pt x="244307" y="611892"/>
                    <a:pt x="236529" y="611892"/>
                  </a:cubicBezTo>
                  <a:lnTo>
                    <a:pt x="185153" y="611892"/>
                  </a:lnTo>
                  <a:lnTo>
                    <a:pt x="185153" y="621987"/>
                  </a:lnTo>
                  <a:cubicBezTo>
                    <a:pt x="185153" y="648041"/>
                    <a:pt x="163976" y="669235"/>
                    <a:pt x="137943" y="669235"/>
                  </a:cubicBezTo>
                  <a:lnTo>
                    <a:pt x="47225" y="669235"/>
                  </a:lnTo>
                  <a:cubicBezTo>
                    <a:pt x="21192" y="669235"/>
                    <a:pt x="0" y="648041"/>
                    <a:pt x="0" y="621987"/>
                  </a:cubicBezTo>
                  <a:lnTo>
                    <a:pt x="0" y="325432"/>
                  </a:lnTo>
                  <a:cubicBezTo>
                    <a:pt x="0" y="299378"/>
                    <a:pt x="21192" y="278169"/>
                    <a:pt x="47225" y="278169"/>
                  </a:cubicBezTo>
                  <a:lnTo>
                    <a:pt x="137943" y="278169"/>
                  </a:lnTo>
                  <a:cubicBezTo>
                    <a:pt x="163976" y="278169"/>
                    <a:pt x="185153" y="299378"/>
                    <a:pt x="185153" y="325432"/>
                  </a:cubicBezTo>
                  <a:lnTo>
                    <a:pt x="185153" y="325687"/>
                  </a:lnTo>
                  <a:lnTo>
                    <a:pt x="255008" y="325702"/>
                  </a:lnTo>
                  <a:cubicBezTo>
                    <a:pt x="255023" y="325702"/>
                    <a:pt x="255023" y="325702"/>
                    <a:pt x="255038" y="325702"/>
                  </a:cubicBezTo>
                  <a:cubicBezTo>
                    <a:pt x="264091" y="325702"/>
                    <a:pt x="272079" y="319612"/>
                    <a:pt x="274462" y="310868"/>
                  </a:cubicBezTo>
                  <a:cubicBezTo>
                    <a:pt x="282330" y="281919"/>
                    <a:pt x="294680" y="244855"/>
                    <a:pt x="320443" y="214931"/>
                  </a:cubicBezTo>
                  <a:cubicBezTo>
                    <a:pt x="332223" y="201266"/>
                    <a:pt x="345996" y="189732"/>
                    <a:pt x="359320" y="178587"/>
                  </a:cubicBezTo>
                  <a:cubicBezTo>
                    <a:pt x="369511" y="170068"/>
                    <a:pt x="380047" y="161263"/>
                    <a:pt x="389339" y="151738"/>
                  </a:cubicBezTo>
                  <a:cubicBezTo>
                    <a:pt x="412674" y="127814"/>
                    <a:pt x="421142" y="98595"/>
                    <a:pt x="426807" y="70576"/>
                  </a:cubicBezTo>
                  <a:cubicBezTo>
                    <a:pt x="430689" y="51392"/>
                    <a:pt x="438018" y="24228"/>
                    <a:pt x="456617" y="9768"/>
                  </a:cubicBezTo>
                  <a:cubicBezTo>
                    <a:pt x="467812" y="1068"/>
                    <a:pt x="480956" y="-1962"/>
                    <a:pt x="493650" y="1248"/>
                  </a:cubicBezTo>
                  <a:cubicBezTo>
                    <a:pt x="507783" y="4818"/>
                    <a:pt x="520223" y="16008"/>
                    <a:pt x="526907" y="31172"/>
                  </a:cubicBezTo>
                  <a:cubicBezTo>
                    <a:pt x="555818" y="96885"/>
                    <a:pt x="550662" y="182757"/>
                    <a:pt x="515577" y="241375"/>
                  </a:cubicBezTo>
                  <a:lnTo>
                    <a:pt x="693026" y="241375"/>
                  </a:lnTo>
                  <a:cubicBezTo>
                    <a:pt x="723945" y="241375"/>
                    <a:pt x="749093" y="266559"/>
                    <a:pt x="749093" y="297503"/>
                  </a:cubicBezTo>
                  <a:lnTo>
                    <a:pt x="749093" y="303473"/>
                  </a:lnTo>
                  <a:cubicBezTo>
                    <a:pt x="749093" y="324082"/>
                    <a:pt x="737928" y="342127"/>
                    <a:pt x="721337" y="3518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2518773" y="14988"/>
              <a:ext cx="719118" cy="639243"/>
            </a:xfrm>
            <a:custGeom>
              <a:rect b="b" l="l" r="r" t="t"/>
              <a:pathLst>
                <a:path extrusionOk="0" h="639243" w="719118">
                  <a:moveTo>
                    <a:pt x="692546" y="593645"/>
                  </a:moveTo>
                  <a:lnTo>
                    <a:pt x="692546" y="596630"/>
                  </a:lnTo>
                  <a:cubicBezTo>
                    <a:pt x="692546" y="620135"/>
                    <a:pt x="673438" y="639244"/>
                    <a:pt x="649968" y="639244"/>
                  </a:cubicBezTo>
                  <a:lnTo>
                    <a:pt x="500619" y="639244"/>
                  </a:lnTo>
                  <a:cubicBezTo>
                    <a:pt x="488854" y="639244"/>
                    <a:pt x="477914" y="634549"/>
                    <a:pt x="469806" y="626029"/>
                  </a:cubicBezTo>
                  <a:cubicBezTo>
                    <a:pt x="462222" y="618080"/>
                    <a:pt x="458041" y="607640"/>
                    <a:pt x="458041" y="596630"/>
                  </a:cubicBezTo>
                  <a:lnTo>
                    <a:pt x="458041" y="593645"/>
                  </a:lnTo>
                  <a:cubicBezTo>
                    <a:pt x="458041" y="570156"/>
                    <a:pt x="477149" y="551032"/>
                    <a:pt x="500619" y="551032"/>
                  </a:cubicBezTo>
                  <a:lnTo>
                    <a:pt x="649968" y="551032"/>
                  </a:lnTo>
                  <a:cubicBezTo>
                    <a:pt x="673438" y="551032"/>
                    <a:pt x="692546" y="570156"/>
                    <a:pt x="692546" y="593645"/>
                  </a:cubicBezTo>
                  <a:close/>
                  <a:moveTo>
                    <a:pt x="679028" y="447820"/>
                  </a:moveTo>
                  <a:lnTo>
                    <a:pt x="479158" y="447820"/>
                  </a:lnTo>
                  <a:cubicBezTo>
                    <a:pt x="457051" y="447820"/>
                    <a:pt x="439067" y="465820"/>
                    <a:pt x="439067" y="487944"/>
                  </a:cubicBezTo>
                  <a:lnTo>
                    <a:pt x="439067" y="495909"/>
                  </a:lnTo>
                  <a:cubicBezTo>
                    <a:pt x="439067" y="518033"/>
                    <a:pt x="457051" y="536032"/>
                    <a:pt x="479158" y="536032"/>
                  </a:cubicBezTo>
                  <a:lnTo>
                    <a:pt x="500619" y="536032"/>
                  </a:lnTo>
                  <a:lnTo>
                    <a:pt x="649968" y="536032"/>
                  </a:lnTo>
                  <a:lnTo>
                    <a:pt x="679028" y="536032"/>
                  </a:lnTo>
                  <a:cubicBezTo>
                    <a:pt x="701134" y="536032"/>
                    <a:pt x="719119" y="518033"/>
                    <a:pt x="719119" y="495909"/>
                  </a:cubicBezTo>
                  <a:lnTo>
                    <a:pt x="719119" y="487944"/>
                  </a:lnTo>
                  <a:cubicBezTo>
                    <a:pt x="719119" y="465820"/>
                    <a:pt x="701134" y="447820"/>
                    <a:pt x="679028" y="447820"/>
                  </a:cubicBezTo>
                  <a:close/>
                  <a:moveTo>
                    <a:pt x="679028" y="344609"/>
                  </a:moveTo>
                  <a:lnTo>
                    <a:pt x="479158" y="344609"/>
                  </a:lnTo>
                  <a:cubicBezTo>
                    <a:pt x="457051" y="344609"/>
                    <a:pt x="439067" y="362608"/>
                    <a:pt x="439067" y="384718"/>
                  </a:cubicBezTo>
                  <a:lnTo>
                    <a:pt x="439067" y="392697"/>
                  </a:lnTo>
                  <a:cubicBezTo>
                    <a:pt x="439067" y="414822"/>
                    <a:pt x="457051" y="432821"/>
                    <a:pt x="479158" y="432821"/>
                  </a:cubicBezTo>
                  <a:lnTo>
                    <a:pt x="679028" y="432821"/>
                  </a:lnTo>
                  <a:cubicBezTo>
                    <a:pt x="701134" y="432821"/>
                    <a:pt x="719119" y="414822"/>
                    <a:pt x="719119" y="392697"/>
                  </a:cubicBezTo>
                  <a:lnTo>
                    <a:pt x="719119" y="384718"/>
                  </a:lnTo>
                  <a:cubicBezTo>
                    <a:pt x="719119" y="362608"/>
                    <a:pt x="701134" y="344609"/>
                    <a:pt x="679028" y="344609"/>
                  </a:cubicBezTo>
                  <a:close/>
                  <a:moveTo>
                    <a:pt x="678039" y="241383"/>
                  </a:moveTo>
                  <a:lnTo>
                    <a:pt x="499136" y="241383"/>
                  </a:lnTo>
                  <a:cubicBezTo>
                    <a:pt x="495629" y="241383"/>
                    <a:pt x="492182" y="241818"/>
                    <a:pt x="488869" y="242673"/>
                  </a:cubicBezTo>
                  <a:cubicBezTo>
                    <a:pt x="470720" y="247352"/>
                    <a:pt x="458041" y="263732"/>
                    <a:pt x="458041" y="282511"/>
                  </a:cubicBezTo>
                  <a:lnTo>
                    <a:pt x="458041" y="288481"/>
                  </a:lnTo>
                  <a:cubicBezTo>
                    <a:pt x="458041" y="311160"/>
                    <a:pt x="476475" y="329610"/>
                    <a:pt x="499136" y="329610"/>
                  </a:cubicBezTo>
                  <a:lnTo>
                    <a:pt x="678039" y="329610"/>
                  </a:lnTo>
                  <a:cubicBezTo>
                    <a:pt x="700684" y="329610"/>
                    <a:pt x="719119" y="311160"/>
                    <a:pt x="719119" y="288481"/>
                  </a:cubicBezTo>
                  <a:lnTo>
                    <a:pt x="719119" y="282511"/>
                  </a:lnTo>
                  <a:cubicBezTo>
                    <a:pt x="719119" y="259832"/>
                    <a:pt x="700684" y="241383"/>
                    <a:pt x="678039" y="241383"/>
                  </a:cubicBezTo>
                  <a:close/>
                  <a:moveTo>
                    <a:pt x="443053" y="593645"/>
                  </a:moveTo>
                  <a:cubicBezTo>
                    <a:pt x="443053" y="575646"/>
                    <a:pt x="451356" y="559552"/>
                    <a:pt x="464305" y="548977"/>
                  </a:cubicBezTo>
                  <a:cubicBezTo>
                    <a:pt x="441135" y="542482"/>
                    <a:pt x="424080" y="521153"/>
                    <a:pt x="424080" y="495909"/>
                  </a:cubicBezTo>
                  <a:lnTo>
                    <a:pt x="424080" y="487944"/>
                  </a:lnTo>
                  <a:cubicBezTo>
                    <a:pt x="424080" y="467650"/>
                    <a:pt x="435110" y="449890"/>
                    <a:pt x="451476" y="440321"/>
                  </a:cubicBezTo>
                  <a:cubicBezTo>
                    <a:pt x="435110" y="430751"/>
                    <a:pt x="424080" y="412992"/>
                    <a:pt x="424080" y="392697"/>
                  </a:cubicBezTo>
                  <a:lnTo>
                    <a:pt x="424080" y="384718"/>
                  </a:lnTo>
                  <a:cubicBezTo>
                    <a:pt x="424080" y="359744"/>
                    <a:pt x="440775" y="338594"/>
                    <a:pt x="463601" y="331859"/>
                  </a:cubicBezTo>
                  <a:cubicBezTo>
                    <a:pt x="451057" y="321555"/>
                    <a:pt x="443053" y="305940"/>
                    <a:pt x="443053" y="288481"/>
                  </a:cubicBezTo>
                  <a:lnTo>
                    <a:pt x="443053" y="282511"/>
                  </a:lnTo>
                  <a:cubicBezTo>
                    <a:pt x="443053" y="258467"/>
                    <a:pt x="458280" y="237318"/>
                    <a:pt x="480626" y="229518"/>
                  </a:cubicBezTo>
                  <a:cubicBezTo>
                    <a:pt x="480626" y="229503"/>
                    <a:pt x="480626" y="229503"/>
                    <a:pt x="480626" y="229503"/>
                  </a:cubicBezTo>
                  <a:cubicBezTo>
                    <a:pt x="519743" y="175160"/>
                    <a:pt x="527132" y="87983"/>
                    <a:pt x="498192" y="22240"/>
                  </a:cubicBezTo>
                  <a:cubicBezTo>
                    <a:pt x="493366" y="11260"/>
                    <a:pt x="484688" y="3251"/>
                    <a:pt x="474991" y="791"/>
                  </a:cubicBezTo>
                  <a:cubicBezTo>
                    <a:pt x="466763" y="-1279"/>
                    <a:pt x="458400" y="731"/>
                    <a:pt x="450832" y="6626"/>
                  </a:cubicBezTo>
                  <a:cubicBezTo>
                    <a:pt x="436159" y="18025"/>
                    <a:pt x="429925" y="41724"/>
                    <a:pt x="426507" y="58554"/>
                  </a:cubicBezTo>
                  <a:cubicBezTo>
                    <a:pt x="420378" y="88823"/>
                    <a:pt x="411131" y="120517"/>
                    <a:pt x="385083" y="147216"/>
                  </a:cubicBezTo>
                  <a:cubicBezTo>
                    <a:pt x="375251" y="157295"/>
                    <a:pt x="364430" y="166355"/>
                    <a:pt x="353954" y="175115"/>
                  </a:cubicBezTo>
                  <a:cubicBezTo>
                    <a:pt x="340496" y="186364"/>
                    <a:pt x="327786" y="196999"/>
                    <a:pt x="316816" y="209734"/>
                  </a:cubicBezTo>
                  <a:cubicBezTo>
                    <a:pt x="293001" y="237378"/>
                    <a:pt x="281386" y="272402"/>
                    <a:pt x="273922" y="299821"/>
                  </a:cubicBezTo>
                  <a:cubicBezTo>
                    <a:pt x="269771" y="315075"/>
                    <a:pt x="255848" y="325710"/>
                    <a:pt x="240051" y="325710"/>
                  </a:cubicBezTo>
                  <a:cubicBezTo>
                    <a:pt x="240036" y="325710"/>
                    <a:pt x="240021" y="325710"/>
                    <a:pt x="240006" y="325710"/>
                  </a:cubicBezTo>
                  <a:lnTo>
                    <a:pt x="170165" y="325695"/>
                  </a:lnTo>
                  <a:lnTo>
                    <a:pt x="170165" y="581901"/>
                  </a:lnTo>
                  <a:lnTo>
                    <a:pt x="221542" y="581901"/>
                  </a:lnTo>
                  <a:cubicBezTo>
                    <a:pt x="233936" y="581901"/>
                    <a:pt x="245401" y="587421"/>
                    <a:pt x="253000" y="597050"/>
                  </a:cubicBezTo>
                  <a:cubicBezTo>
                    <a:pt x="264435" y="611600"/>
                    <a:pt x="285223" y="628924"/>
                    <a:pt x="319274" y="628924"/>
                  </a:cubicBezTo>
                  <a:lnTo>
                    <a:pt x="451521" y="626704"/>
                  </a:lnTo>
                  <a:cubicBezTo>
                    <a:pt x="446021" y="617735"/>
                    <a:pt x="443053" y="607385"/>
                    <a:pt x="443053" y="596630"/>
                  </a:cubicBezTo>
                  <a:lnTo>
                    <a:pt x="443053" y="593645"/>
                  </a:lnTo>
                  <a:close/>
                  <a:moveTo>
                    <a:pt x="122955" y="278176"/>
                  </a:moveTo>
                  <a:lnTo>
                    <a:pt x="32238" y="278176"/>
                  </a:lnTo>
                  <a:cubicBezTo>
                    <a:pt x="14463" y="278176"/>
                    <a:pt x="0" y="292651"/>
                    <a:pt x="0" y="310440"/>
                  </a:cubicBezTo>
                  <a:lnTo>
                    <a:pt x="0" y="606995"/>
                  </a:lnTo>
                  <a:cubicBezTo>
                    <a:pt x="0" y="624784"/>
                    <a:pt x="14463" y="639244"/>
                    <a:pt x="32238" y="639244"/>
                  </a:cubicBezTo>
                  <a:lnTo>
                    <a:pt x="122955" y="639244"/>
                  </a:lnTo>
                  <a:cubicBezTo>
                    <a:pt x="140730" y="639244"/>
                    <a:pt x="155178" y="624784"/>
                    <a:pt x="155178" y="606995"/>
                  </a:cubicBezTo>
                  <a:lnTo>
                    <a:pt x="155178" y="310440"/>
                  </a:lnTo>
                  <a:cubicBezTo>
                    <a:pt x="155178" y="292651"/>
                    <a:pt x="140730" y="278176"/>
                    <a:pt x="122955" y="27817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2503787" y="-3"/>
              <a:ext cx="749093" cy="669235"/>
            </a:xfrm>
            <a:custGeom>
              <a:rect b="b" l="l" r="r" t="t"/>
              <a:pathLst>
                <a:path extrusionOk="0" h="669235" w="749093">
                  <a:moveTo>
                    <a:pt x="749093" y="303473"/>
                  </a:moveTo>
                  <a:lnTo>
                    <a:pt x="749093" y="297503"/>
                  </a:lnTo>
                  <a:cubicBezTo>
                    <a:pt x="749093" y="266559"/>
                    <a:pt x="723945" y="241375"/>
                    <a:pt x="693026" y="241375"/>
                  </a:cubicBezTo>
                  <a:lnTo>
                    <a:pt x="515577" y="241375"/>
                  </a:lnTo>
                  <a:cubicBezTo>
                    <a:pt x="550662" y="182757"/>
                    <a:pt x="555818" y="96885"/>
                    <a:pt x="526907" y="31172"/>
                  </a:cubicBezTo>
                  <a:cubicBezTo>
                    <a:pt x="520223" y="16008"/>
                    <a:pt x="507783" y="4818"/>
                    <a:pt x="493650" y="1248"/>
                  </a:cubicBezTo>
                  <a:cubicBezTo>
                    <a:pt x="480956" y="-1962"/>
                    <a:pt x="467812" y="1068"/>
                    <a:pt x="456617" y="9768"/>
                  </a:cubicBezTo>
                  <a:cubicBezTo>
                    <a:pt x="438018" y="24228"/>
                    <a:pt x="430689" y="51392"/>
                    <a:pt x="426807" y="70576"/>
                  </a:cubicBezTo>
                  <a:cubicBezTo>
                    <a:pt x="421142" y="98595"/>
                    <a:pt x="412674" y="127814"/>
                    <a:pt x="389339" y="151738"/>
                  </a:cubicBezTo>
                  <a:cubicBezTo>
                    <a:pt x="380047" y="161263"/>
                    <a:pt x="369511" y="170068"/>
                    <a:pt x="359320" y="178587"/>
                  </a:cubicBezTo>
                  <a:cubicBezTo>
                    <a:pt x="345996" y="189732"/>
                    <a:pt x="332223" y="201266"/>
                    <a:pt x="320443" y="214931"/>
                  </a:cubicBezTo>
                  <a:cubicBezTo>
                    <a:pt x="294680" y="244855"/>
                    <a:pt x="282330" y="281919"/>
                    <a:pt x="274462" y="310868"/>
                  </a:cubicBezTo>
                  <a:cubicBezTo>
                    <a:pt x="272079" y="319612"/>
                    <a:pt x="264091" y="325702"/>
                    <a:pt x="255038" y="325702"/>
                  </a:cubicBezTo>
                  <a:cubicBezTo>
                    <a:pt x="255023" y="325702"/>
                    <a:pt x="255023" y="325702"/>
                    <a:pt x="255008" y="325702"/>
                  </a:cubicBezTo>
                  <a:lnTo>
                    <a:pt x="185153" y="325687"/>
                  </a:lnTo>
                  <a:lnTo>
                    <a:pt x="185153" y="325432"/>
                  </a:lnTo>
                  <a:cubicBezTo>
                    <a:pt x="185153" y="299378"/>
                    <a:pt x="163976" y="278169"/>
                    <a:pt x="137943" y="278169"/>
                  </a:cubicBezTo>
                  <a:lnTo>
                    <a:pt x="47225" y="278169"/>
                  </a:lnTo>
                  <a:cubicBezTo>
                    <a:pt x="21192" y="278169"/>
                    <a:pt x="0" y="299378"/>
                    <a:pt x="0" y="325432"/>
                  </a:cubicBezTo>
                  <a:lnTo>
                    <a:pt x="0" y="621987"/>
                  </a:lnTo>
                  <a:cubicBezTo>
                    <a:pt x="0" y="648041"/>
                    <a:pt x="21192" y="669235"/>
                    <a:pt x="47225" y="669235"/>
                  </a:cubicBezTo>
                  <a:lnTo>
                    <a:pt x="137943" y="669235"/>
                  </a:lnTo>
                  <a:cubicBezTo>
                    <a:pt x="163976" y="669235"/>
                    <a:pt x="185153" y="648041"/>
                    <a:pt x="185153" y="621987"/>
                  </a:cubicBezTo>
                  <a:lnTo>
                    <a:pt x="185153" y="611892"/>
                  </a:lnTo>
                  <a:lnTo>
                    <a:pt x="236529" y="611892"/>
                  </a:lnTo>
                  <a:cubicBezTo>
                    <a:pt x="244307" y="611892"/>
                    <a:pt x="251486" y="615342"/>
                    <a:pt x="256207" y="621342"/>
                  </a:cubicBezTo>
                  <a:cubicBezTo>
                    <a:pt x="267268" y="635367"/>
                    <a:pt x="292102" y="658916"/>
                    <a:pt x="334381" y="658916"/>
                  </a:cubicBezTo>
                  <a:lnTo>
                    <a:pt x="476940" y="656516"/>
                  </a:lnTo>
                  <a:cubicBezTo>
                    <a:pt x="477689" y="656501"/>
                    <a:pt x="478393" y="656351"/>
                    <a:pt x="479068" y="656126"/>
                  </a:cubicBezTo>
                  <a:cubicBezTo>
                    <a:pt x="489334" y="664616"/>
                    <a:pt x="502058" y="669235"/>
                    <a:pt x="515607" y="669235"/>
                  </a:cubicBezTo>
                  <a:lnTo>
                    <a:pt x="664955" y="669235"/>
                  </a:lnTo>
                  <a:cubicBezTo>
                    <a:pt x="696698" y="669235"/>
                    <a:pt x="722521" y="643391"/>
                    <a:pt x="722521" y="611622"/>
                  </a:cubicBezTo>
                  <a:lnTo>
                    <a:pt x="722521" y="608637"/>
                  </a:lnTo>
                  <a:cubicBezTo>
                    <a:pt x="722521" y="591373"/>
                    <a:pt x="714892" y="575879"/>
                    <a:pt x="702828" y="565304"/>
                  </a:cubicBezTo>
                  <a:cubicBezTo>
                    <a:pt x="729025" y="561074"/>
                    <a:pt x="749093" y="538290"/>
                    <a:pt x="749093" y="510901"/>
                  </a:cubicBezTo>
                  <a:lnTo>
                    <a:pt x="749093" y="502936"/>
                  </a:lnTo>
                  <a:cubicBezTo>
                    <a:pt x="749093" y="482642"/>
                    <a:pt x="738063" y="464882"/>
                    <a:pt x="721697" y="455313"/>
                  </a:cubicBezTo>
                  <a:cubicBezTo>
                    <a:pt x="738063" y="445743"/>
                    <a:pt x="749093" y="427984"/>
                    <a:pt x="749093" y="407689"/>
                  </a:cubicBezTo>
                  <a:lnTo>
                    <a:pt x="749093" y="399710"/>
                  </a:lnTo>
                  <a:cubicBezTo>
                    <a:pt x="749093" y="379265"/>
                    <a:pt x="737898" y="361401"/>
                    <a:pt x="721337" y="351891"/>
                  </a:cubicBezTo>
                  <a:cubicBezTo>
                    <a:pt x="737928" y="342127"/>
                    <a:pt x="749093" y="324082"/>
                    <a:pt x="749093" y="303473"/>
                  </a:cubicBezTo>
                  <a:close/>
                  <a:moveTo>
                    <a:pt x="170165" y="621987"/>
                  </a:moveTo>
                  <a:cubicBezTo>
                    <a:pt x="170165" y="639776"/>
                    <a:pt x="155718" y="654236"/>
                    <a:pt x="137943" y="654236"/>
                  </a:cubicBezTo>
                  <a:lnTo>
                    <a:pt x="47225" y="654236"/>
                  </a:lnTo>
                  <a:cubicBezTo>
                    <a:pt x="29450" y="654236"/>
                    <a:pt x="14987" y="639776"/>
                    <a:pt x="14987" y="621987"/>
                  </a:cubicBezTo>
                  <a:lnTo>
                    <a:pt x="14987" y="325432"/>
                  </a:lnTo>
                  <a:cubicBezTo>
                    <a:pt x="14987" y="307643"/>
                    <a:pt x="29450" y="293168"/>
                    <a:pt x="47225" y="293168"/>
                  </a:cubicBezTo>
                  <a:lnTo>
                    <a:pt x="137943" y="293168"/>
                  </a:lnTo>
                  <a:cubicBezTo>
                    <a:pt x="155718" y="293168"/>
                    <a:pt x="170165" y="307643"/>
                    <a:pt x="170165" y="325432"/>
                  </a:cubicBezTo>
                  <a:lnTo>
                    <a:pt x="170165" y="621987"/>
                  </a:lnTo>
                  <a:close/>
                  <a:moveTo>
                    <a:pt x="334261" y="643916"/>
                  </a:moveTo>
                  <a:cubicBezTo>
                    <a:pt x="300210" y="643916"/>
                    <a:pt x="279422" y="626592"/>
                    <a:pt x="267987" y="612042"/>
                  </a:cubicBezTo>
                  <a:cubicBezTo>
                    <a:pt x="260389" y="602413"/>
                    <a:pt x="248923" y="596893"/>
                    <a:pt x="236529" y="596893"/>
                  </a:cubicBezTo>
                  <a:lnTo>
                    <a:pt x="185153" y="596893"/>
                  </a:lnTo>
                  <a:lnTo>
                    <a:pt x="185153" y="340687"/>
                  </a:lnTo>
                  <a:lnTo>
                    <a:pt x="254993" y="340702"/>
                  </a:lnTo>
                  <a:cubicBezTo>
                    <a:pt x="255008" y="340702"/>
                    <a:pt x="255023" y="340702"/>
                    <a:pt x="255038" y="340702"/>
                  </a:cubicBezTo>
                  <a:cubicBezTo>
                    <a:pt x="270835" y="340702"/>
                    <a:pt x="284758" y="330067"/>
                    <a:pt x="288909" y="314813"/>
                  </a:cubicBezTo>
                  <a:cubicBezTo>
                    <a:pt x="296373" y="287393"/>
                    <a:pt x="307988" y="252370"/>
                    <a:pt x="331803" y="224726"/>
                  </a:cubicBezTo>
                  <a:cubicBezTo>
                    <a:pt x="342774" y="211991"/>
                    <a:pt x="355483" y="201356"/>
                    <a:pt x="368941" y="190107"/>
                  </a:cubicBezTo>
                  <a:cubicBezTo>
                    <a:pt x="379417" y="181347"/>
                    <a:pt x="390238" y="172287"/>
                    <a:pt x="400070" y="162208"/>
                  </a:cubicBezTo>
                  <a:cubicBezTo>
                    <a:pt x="426118" y="135509"/>
                    <a:pt x="435365" y="103815"/>
                    <a:pt x="441495" y="73546"/>
                  </a:cubicBezTo>
                  <a:cubicBezTo>
                    <a:pt x="444912" y="56716"/>
                    <a:pt x="451146" y="33017"/>
                    <a:pt x="465819" y="21618"/>
                  </a:cubicBezTo>
                  <a:cubicBezTo>
                    <a:pt x="473388" y="15723"/>
                    <a:pt x="481751" y="13713"/>
                    <a:pt x="489978" y="15783"/>
                  </a:cubicBezTo>
                  <a:cubicBezTo>
                    <a:pt x="499675" y="18243"/>
                    <a:pt x="508353" y="26252"/>
                    <a:pt x="513179" y="37232"/>
                  </a:cubicBezTo>
                  <a:cubicBezTo>
                    <a:pt x="542119" y="102975"/>
                    <a:pt x="534730" y="190152"/>
                    <a:pt x="495614" y="244495"/>
                  </a:cubicBezTo>
                  <a:cubicBezTo>
                    <a:pt x="495614" y="244495"/>
                    <a:pt x="495614" y="244495"/>
                    <a:pt x="495614" y="244510"/>
                  </a:cubicBezTo>
                  <a:cubicBezTo>
                    <a:pt x="473268" y="252310"/>
                    <a:pt x="458041" y="273459"/>
                    <a:pt x="458041" y="297503"/>
                  </a:cubicBezTo>
                  <a:lnTo>
                    <a:pt x="458041" y="303473"/>
                  </a:lnTo>
                  <a:cubicBezTo>
                    <a:pt x="458041" y="320932"/>
                    <a:pt x="466044" y="336547"/>
                    <a:pt x="478588" y="346851"/>
                  </a:cubicBezTo>
                  <a:cubicBezTo>
                    <a:pt x="455763" y="353586"/>
                    <a:pt x="439067" y="374735"/>
                    <a:pt x="439067" y="399710"/>
                  </a:cubicBezTo>
                  <a:lnTo>
                    <a:pt x="439067" y="407689"/>
                  </a:lnTo>
                  <a:cubicBezTo>
                    <a:pt x="439067" y="427984"/>
                    <a:pt x="450097" y="445743"/>
                    <a:pt x="466463" y="455313"/>
                  </a:cubicBezTo>
                  <a:cubicBezTo>
                    <a:pt x="450097" y="464882"/>
                    <a:pt x="439067" y="482642"/>
                    <a:pt x="439067" y="502936"/>
                  </a:cubicBezTo>
                  <a:lnTo>
                    <a:pt x="439067" y="510901"/>
                  </a:lnTo>
                  <a:cubicBezTo>
                    <a:pt x="439067" y="536145"/>
                    <a:pt x="456122" y="557474"/>
                    <a:pt x="479293" y="563969"/>
                  </a:cubicBezTo>
                  <a:cubicBezTo>
                    <a:pt x="466344" y="574544"/>
                    <a:pt x="458041" y="590638"/>
                    <a:pt x="458041" y="608637"/>
                  </a:cubicBezTo>
                  <a:lnTo>
                    <a:pt x="458041" y="611622"/>
                  </a:lnTo>
                  <a:cubicBezTo>
                    <a:pt x="458041" y="622377"/>
                    <a:pt x="461008" y="632727"/>
                    <a:pt x="466508" y="641696"/>
                  </a:cubicBezTo>
                  <a:lnTo>
                    <a:pt x="334261" y="643916"/>
                  </a:lnTo>
                  <a:close/>
                  <a:moveTo>
                    <a:pt x="707534" y="608637"/>
                  </a:moveTo>
                  <a:lnTo>
                    <a:pt x="707534" y="611622"/>
                  </a:lnTo>
                  <a:cubicBezTo>
                    <a:pt x="707534" y="635127"/>
                    <a:pt x="688425" y="654236"/>
                    <a:pt x="664955" y="654236"/>
                  </a:cubicBezTo>
                  <a:lnTo>
                    <a:pt x="515607" y="654236"/>
                  </a:lnTo>
                  <a:cubicBezTo>
                    <a:pt x="503842" y="654236"/>
                    <a:pt x="492901" y="649541"/>
                    <a:pt x="484793" y="641021"/>
                  </a:cubicBezTo>
                  <a:cubicBezTo>
                    <a:pt x="477209" y="633072"/>
                    <a:pt x="473028" y="622632"/>
                    <a:pt x="473028" y="611622"/>
                  </a:cubicBezTo>
                  <a:lnTo>
                    <a:pt x="473028" y="608637"/>
                  </a:lnTo>
                  <a:cubicBezTo>
                    <a:pt x="473028" y="585148"/>
                    <a:pt x="492137" y="566024"/>
                    <a:pt x="515607" y="566024"/>
                  </a:cubicBezTo>
                  <a:lnTo>
                    <a:pt x="664955" y="566024"/>
                  </a:lnTo>
                  <a:cubicBezTo>
                    <a:pt x="688425" y="566024"/>
                    <a:pt x="707534" y="585148"/>
                    <a:pt x="707534" y="608637"/>
                  </a:cubicBezTo>
                  <a:close/>
                  <a:moveTo>
                    <a:pt x="734106" y="502936"/>
                  </a:moveTo>
                  <a:lnTo>
                    <a:pt x="734106" y="510901"/>
                  </a:lnTo>
                  <a:cubicBezTo>
                    <a:pt x="734106" y="533025"/>
                    <a:pt x="716121" y="551024"/>
                    <a:pt x="694015" y="551024"/>
                  </a:cubicBezTo>
                  <a:lnTo>
                    <a:pt x="664955" y="551024"/>
                  </a:lnTo>
                  <a:lnTo>
                    <a:pt x="515607" y="551024"/>
                  </a:lnTo>
                  <a:lnTo>
                    <a:pt x="494145" y="551024"/>
                  </a:lnTo>
                  <a:cubicBezTo>
                    <a:pt x="472039" y="551024"/>
                    <a:pt x="454054" y="533025"/>
                    <a:pt x="454054" y="510901"/>
                  </a:cubicBezTo>
                  <a:lnTo>
                    <a:pt x="454054" y="502936"/>
                  </a:lnTo>
                  <a:cubicBezTo>
                    <a:pt x="454054" y="480812"/>
                    <a:pt x="472039" y="462812"/>
                    <a:pt x="494145" y="462812"/>
                  </a:cubicBezTo>
                  <a:lnTo>
                    <a:pt x="694015" y="462812"/>
                  </a:lnTo>
                  <a:cubicBezTo>
                    <a:pt x="716121" y="462812"/>
                    <a:pt x="734106" y="480812"/>
                    <a:pt x="734106" y="502936"/>
                  </a:cubicBezTo>
                  <a:close/>
                  <a:moveTo>
                    <a:pt x="734106" y="399710"/>
                  </a:moveTo>
                  <a:lnTo>
                    <a:pt x="734106" y="407689"/>
                  </a:lnTo>
                  <a:cubicBezTo>
                    <a:pt x="734106" y="429814"/>
                    <a:pt x="716121" y="447813"/>
                    <a:pt x="694015" y="447813"/>
                  </a:cubicBezTo>
                  <a:lnTo>
                    <a:pt x="494145" y="447813"/>
                  </a:lnTo>
                  <a:cubicBezTo>
                    <a:pt x="472039" y="447813"/>
                    <a:pt x="454054" y="429814"/>
                    <a:pt x="454054" y="407689"/>
                  </a:cubicBezTo>
                  <a:lnTo>
                    <a:pt x="454054" y="399710"/>
                  </a:lnTo>
                  <a:cubicBezTo>
                    <a:pt x="454054" y="377600"/>
                    <a:pt x="472039" y="359601"/>
                    <a:pt x="494145" y="359601"/>
                  </a:cubicBezTo>
                  <a:lnTo>
                    <a:pt x="694015" y="359601"/>
                  </a:lnTo>
                  <a:cubicBezTo>
                    <a:pt x="716121" y="359601"/>
                    <a:pt x="734106" y="377600"/>
                    <a:pt x="734106" y="399710"/>
                  </a:cubicBezTo>
                  <a:close/>
                  <a:moveTo>
                    <a:pt x="693026" y="344602"/>
                  </a:moveTo>
                  <a:lnTo>
                    <a:pt x="514123" y="344602"/>
                  </a:lnTo>
                  <a:cubicBezTo>
                    <a:pt x="491462" y="344602"/>
                    <a:pt x="473028" y="326152"/>
                    <a:pt x="473028" y="303473"/>
                  </a:cubicBezTo>
                  <a:lnTo>
                    <a:pt x="473028" y="297503"/>
                  </a:lnTo>
                  <a:cubicBezTo>
                    <a:pt x="473028" y="278724"/>
                    <a:pt x="485707" y="262344"/>
                    <a:pt x="503857" y="257664"/>
                  </a:cubicBezTo>
                  <a:cubicBezTo>
                    <a:pt x="507169" y="256810"/>
                    <a:pt x="510616" y="256375"/>
                    <a:pt x="514123" y="256375"/>
                  </a:cubicBezTo>
                  <a:lnTo>
                    <a:pt x="693026" y="256375"/>
                  </a:lnTo>
                  <a:cubicBezTo>
                    <a:pt x="715672" y="256375"/>
                    <a:pt x="734106" y="274824"/>
                    <a:pt x="734106" y="297503"/>
                  </a:cubicBezTo>
                  <a:lnTo>
                    <a:pt x="734106" y="303473"/>
                  </a:lnTo>
                  <a:cubicBezTo>
                    <a:pt x="734106" y="326152"/>
                    <a:pt x="715672" y="344602"/>
                    <a:pt x="693026" y="3446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5" name="Google Shape;725;p18"/>
          <p:cNvGrpSpPr/>
          <p:nvPr/>
        </p:nvGrpSpPr>
        <p:grpSpPr>
          <a:xfrm>
            <a:off x="3511552" y="1945795"/>
            <a:ext cx="2120850" cy="1070403"/>
            <a:chOff x="0" y="0"/>
            <a:chExt cx="5655600" cy="2854407"/>
          </a:xfrm>
        </p:grpSpPr>
        <p:sp>
          <p:nvSpPr>
            <p:cNvPr id="726" name="Google Shape;726;p18"/>
            <p:cNvSpPr/>
            <p:nvPr/>
          </p:nvSpPr>
          <p:spPr>
            <a:xfrm>
              <a:off x="2592745" y="6645"/>
              <a:ext cx="469914" cy="650525"/>
            </a:xfrm>
            <a:custGeom>
              <a:rect b="b" l="l" r="r" t="t"/>
              <a:pathLst>
                <a:path extrusionOk="0" h="650525" w="469914">
                  <a:moveTo>
                    <a:pt x="469915" y="35059"/>
                  </a:moveTo>
                  <a:lnTo>
                    <a:pt x="469915" y="279027"/>
                  </a:lnTo>
                  <a:cubicBezTo>
                    <a:pt x="469915" y="285977"/>
                    <a:pt x="463021" y="290895"/>
                    <a:pt x="456499" y="288502"/>
                  </a:cubicBezTo>
                  <a:cubicBezTo>
                    <a:pt x="319161" y="238080"/>
                    <a:pt x="181824" y="355697"/>
                    <a:pt x="44486" y="293978"/>
                  </a:cubicBezTo>
                  <a:lnTo>
                    <a:pt x="44486" y="633235"/>
                  </a:lnTo>
                  <a:cubicBezTo>
                    <a:pt x="44486" y="642791"/>
                    <a:pt x="36742" y="650526"/>
                    <a:pt x="27204" y="650526"/>
                  </a:cubicBezTo>
                  <a:lnTo>
                    <a:pt x="17282" y="650526"/>
                  </a:lnTo>
                  <a:cubicBezTo>
                    <a:pt x="7731" y="650526"/>
                    <a:pt x="0" y="642778"/>
                    <a:pt x="0" y="633235"/>
                  </a:cubicBezTo>
                  <a:lnTo>
                    <a:pt x="0" y="17290"/>
                  </a:lnTo>
                  <a:cubicBezTo>
                    <a:pt x="0" y="7748"/>
                    <a:pt x="7744" y="0"/>
                    <a:pt x="17282" y="0"/>
                  </a:cubicBezTo>
                  <a:lnTo>
                    <a:pt x="27204" y="0"/>
                  </a:lnTo>
                  <a:cubicBezTo>
                    <a:pt x="36755" y="0"/>
                    <a:pt x="44486" y="7748"/>
                    <a:pt x="44486" y="17290"/>
                  </a:cubicBezTo>
                  <a:lnTo>
                    <a:pt x="44486" y="28414"/>
                  </a:lnTo>
                  <a:cubicBezTo>
                    <a:pt x="184215" y="91210"/>
                    <a:pt x="323930" y="-31617"/>
                    <a:pt x="463658" y="25730"/>
                  </a:cubicBezTo>
                  <a:cubicBezTo>
                    <a:pt x="467444" y="27285"/>
                    <a:pt x="469915" y="30979"/>
                    <a:pt x="469915" y="3505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2586104" y="0"/>
              <a:ext cx="483198" cy="663815"/>
            </a:xfrm>
            <a:custGeom>
              <a:rect b="b" l="l" r="r" t="t"/>
              <a:pathLst>
                <a:path extrusionOk="0" h="663815" w="483198">
                  <a:moveTo>
                    <a:pt x="472824" y="26235"/>
                  </a:moveTo>
                  <a:cubicBezTo>
                    <a:pt x="402076" y="-2804"/>
                    <a:pt x="331063" y="13157"/>
                    <a:pt x="262388" y="28587"/>
                  </a:cubicBezTo>
                  <a:cubicBezTo>
                    <a:pt x="191946" y="44416"/>
                    <a:pt x="125316" y="59354"/>
                    <a:pt x="57783" y="30687"/>
                  </a:cubicBezTo>
                  <a:lnTo>
                    <a:pt x="57783" y="23936"/>
                  </a:lnTo>
                  <a:cubicBezTo>
                    <a:pt x="57783" y="10738"/>
                    <a:pt x="47050" y="0"/>
                    <a:pt x="33846" y="0"/>
                  </a:cubicBezTo>
                  <a:lnTo>
                    <a:pt x="23923" y="0"/>
                  </a:lnTo>
                  <a:cubicBezTo>
                    <a:pt x="10733" y="0"/>
                    <a:pt x="0" y="10738"/>
                    <a:pt x="0" y="23936"/>
                  </a:cubicBezTo>
                  <a:lnTo>
                    <a:pt x="0" y="639880"/>
                  </a:lnTo>
                  <a:cubicBezTo>
                    <a:pt x="0" y="653078"/>
                    <a:pt x="10733" y="663816"/>
                    <a:pt x="23923" y="663816"/>
                  </a:cubicBezTo>
                  <a:lnTo>
                    <a:pt x="33846" y="663816"/>
                  </a:lnTo>
                  <a:cubicBezTo>
                    <a:pt x="47037" y="663816"/>
                    <a:pt x="57770" y="653078"/>
                    <a:pt x="57770" y="639880"/>
                  </a:cubicBezTo>
                  <a:lnTo>
                    <a:pt x="57770" y="310604"/>
                  </a:lnTo>
                  <a:cubicBezTo>
                    <a:pt x="85545" y="321515"/>
                    <a:pt x="113348" y="325622"/>
                    <a:pt x="141030" y="325622"/>
                  </a:cubicBezTo>
                  <a:cubicBezTo>
                    <a:pt x="182913" y="325622"/>
                    <a:pt x="224503" y="316279"/>
                    <a:pt x="265297" y="307109"/>
                  </a:cubicBezTo>
                  <a:cubicBezTo>
                    <a:pt x="332644" y="291971"/>
                    <a:pt x="396258" y="277684"/>
                    <a:pt x="460855" y="301394"/>
                  </a:cubicBezTo>
                  <a:cubicBezTo>
                    <a:pt x="465916" y="303254"/>
                    <a:pt x="471588" y="302510"/>
                    <a:pt x="476038" y="299414"/>
                  </a:cubicBezTo>
                  <a:cubicBezTo>
                    <a:pt x="480528" y="296277"/>
                    <a:pt x="483198" y="291147"/>
                    <a:pt x="483198" y="285685"/>
                  </a:cubicBezTo>
                  <a:lnTo>
                    <a:pt x="483198" y="41704"/>
                  </a:lnTo>
                  <a:cubicBezTo>
                    <a:pt x="483198" y="34887"/>
                    <a:pt x="479133" y="28813"/>
                    <a:pt x="472824" y="26235"/>
                  </a:cubicBezTo>
                  <a:close/>
                  <a:moveTo>
                    <a:pt x="44500" y="639894"/>
                  </a:moveTo>
                  <a:cubicBezTo>
                    <a:pt x="44500" y="645768"/>
                    <a:pt x="39731" y="650539"/>
                    <a:pt x="33859" y="650539"/>
                  </a:cubicBezTo>
                  <a:lnTo>
                    <a:pt x="23937" y="650539"/>
                  </a:lnTo>
                  <a:cubicBezTo>
                    <a:pt x="18065" y="650539"/>
                    <a:pt x="13297" y="645768"/>
                    <a:pt x="13297" y="639894"/>
                  </a:cubicBezTo>
                  <a:lnTo>
                    <a:pt x="13297" y="23936"/>
                  </a:lnTo>
                  <a:cubicBezTo>
                    <a:pt x="13297" y="18061"/>
                    <a:pt x="18065" y="13290"/>
                    <a:pt x="23937" y="13290"/>
                  </a:cubicBezTo>
                  <a:lnTo>
                    <a:pt x="33859" y="13290"/>
                  </a:lnTo>
                  <a:cubicBezTo>
                    <a:pt x="39731" y="13290"/>
                    <a:pt x="44500" y="18061"/>
                    <a:pt x="44500" y="23936"/>
                  </a:cubicBezTo>
                  <a:lnTo>
                    <a:pt x="44500" y="35059"/>
                  </a:lnTo>
                  <a:lnTo>
                    <a:pt x="44500" y="300623"/>
                  </a:lnTo>
                  <a:lnTo>
                    <a:pt x="44500" y="639894"/>
                  </a:lnTo>
                  <a:close/>
                  <a:moveTo>
                    <a:pt x="469915" y="285685"/>
                  </a:moveTo>
                  <a:cubicBezTo>
                    <a:pt x="469915" y="287306"/>
                    <a:pt x="468879" y="288210"/>
                    <a:pt x="468427" y="288516"/>
                  </a:cubicBezTo>
                  <a:cubicBezTo>
                    <a:pt x="467896" y="288888"/>
                    <a:pt x="466806" y="289419"/>
                    <a:pt x="465425" y="288928"/>
                  </a:cubicBezTo>
                  <a:cubicBezTo>
                    <a:pt x="397148" y="263862"/>
                    <a:pt x="328632" y="279266"/>
                    <a:pt x="262374" y="294151"/>
                  </a:cubicBezTo>
                  <a:cubicBezTo>
                    <a:pt x="191946" y="309979"/>
                    <a:pt x="125316" y="324944"/>
                    <a:pt x="57783" y="296277"/>
                  </a:cubicBezTo>
                  <a:lnTo>
                    <a:pt x="57783" y="45067"/>
                  </a:lnTo>
                  <a:cubicBezTo>
                    <a:pt x="85572" y="55978"/>
                    <a:pt x="113361" y="60058"/>
                    <a:pt x="141044" y="60058"/>
                  </a:cubicBezTo>
                  <a:cubicBezTo>
                    <a:pt x="182926" y="60058"/>
                    <a:pt x="224517" y="50715"/>
                    <a:pt x="265310" y="41545"/>
                  </a:cubicBezTo>
                  <a:cubicBezTo>
                    <a:pt x="335048" y="25876"/>
                    <a:pt x="400907" y="11071"/>
                    <a:pt x="467789" y="38515"/>
                  </a:cubicBezTo>
                  <a:cubicBezTo>
                    <a:pt x="469091" y="39046"/>
                    <a:pt x="469928" y="40296"/>
                    <a:pt x="469928" y="41691"/>
                  </a:cubicBezTo>
                  <a:lnTo>
                    <a:pt x="469928" y="2856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8"/>
            <p:cNvSpPr txBox="1"/>
            <p:nvPr/>
          </p:nvSpPr>
          <p:spPr>
            <a:xfrm>
              <a:off x="0" y="898955"/>
              <a:ext cx="565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29" name="Google Shape;729;p18"/>
            <p:cNvSpPr txBox="1"/>
            <p:nvPr/>
          </p:nvSpPr>
          <p:spPr>
            <a:xfrm>
              <a:off x="0" y="1795407"/>
              <a:ext cx="5655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30" name="Google Shape;730;p18"/>
          <p:cNvGrpSpPr/>
          <p:nvPr/>
        </p:nvGrpSpPr>
        <p:grpSpPr>
          <a:xfrm>
            <a:off x="6172354" y="1944707"/>
            <a:ext cx="2120850" cy="1071490"/>
            <a:chOff x="0" y="0"/>
            <a:chExt cx="5655600" cy="2857307"/>
          </a:xfrm>
        </p:grpSpPr>
        <p:sp>
          <p:nvSpPr>
            <p:cNvPr id="731" name="Google Shape;731;p18"/>
            <p:cNvSpPr/>
            <p:nvPr/>
          </p:nvSpPr>
          <p:spPr>
            <a:xfrm>
              <a:off x="2637729" y="6689"/>
              <a:ext cx="379891" cy="655102"/>
            </a:xfrm>
            <a:custGeom>
              <a:rect b="b" l="l" r="r" t="t"/>
              <a:pathLst>
                <a:path extrusionOk="0" h="655102" w="379891">
                  <a:moveTo>
                    <a:pt x="300188" y="585970"/>
                  </a:moveTo>
                  <a:lnTo>
                    <a:pt x="300188" y="640639"/>
                  </a:lnTo>
                  <a:cubicBezTo>
                    <a:pt x="300188" y="648627"/>
                    <a:pt x="293711" y="655102"/>
                    <a:pt x="285722" y="655102"/>
                  </a:cubicBezTo>
                  <a:lnTo>
                    <a:pt x="94170" y="655102"/>
                  </a:lnTo>
                  <a:cubicBezTo>
                    <a:pt x="86181" y="655102"/>
                    <a:pt x="79704" y="648627"/>
                    <a:pt x="79704" y="640639"/>
                  </a:cubicBezTo>
                  <a:lnTo>
                    <a:pt x="79704" y="585970"/>
                  </a:lnTo>
                  <a:cubicBezTo>
                    <a:pt x="79704" y="577983"/>
                    <a:pt x="86181" y="571507"/>
                    <a:pt x="94170" y="571507"/>
                  </a:cubicBezTo>
                  <a:lnTo>
                    <a:pt x="285735" y="571507"/>
                  </a:lnTo>
                  <a:cubicBezTo>
                    <a:pt x="293711" y="571494"/>
                    <a:pt x="300188" y="577969"/>
                    <a:pt x="300188" y="585970"/>
                  </a:cubicBezTo>
                  <a:close/>
                  <a:moveTo>
                    <a:pt x="371234" y="0"/>
                  </a:moveTo>
                  <a:lnTo>
                    <a:pt x="8658" y="0"/>
                  </a:lnTo>
                  <a:cubicBezTo>
                    <a:pt x="3867" y="0"/>
                    <a:pt x="0" y="3880"/>
                    <a:pt x="0" y="8657"/>
                  </a:cubicBezTo>
                  <a:lnTo>
                    <a:pt x="0" y="255241"/>
                  </a:lnTo>
                  <a:cubicBezTo>
                    <a:pt x="0" y="344563"/>
                    <a:pt x="61678" y="419475"/>
                    <a:pt x="144781" y="439732"/>
                  </a:cubicBezTo>
                  <a:lnTo>
                    <a:pt x="144688" y="439732"/>
                  </a:lnTo>
                  <a:lnTo>
                    <a:pt x="126635" y="571494"/>
                  </a:lnTo>
                  <a:lnTo>
                    <a:pt x="253257" y="571494"/>
                  </a:lnTo>
                  <a:lnTo>
                    <a:pt x="235204" y="439732"/>
                  </a:lnTo>
                  <a:lnTo>
                    <a:pt x="235111" y="439732"/>
                  </a:lnTo>
                  <a:cubicBezTo>
                    <a:pt x="318214" y="419462"/>
                    <a:pt x="379892" y="344563"/>
                    <a:pt x="379892" y="255241"/>
                  </a:cubicBezTo>
                  <a:lnTo>
                    <a:pt x="379892" y="8657"/>
                  </a:lnTo>
                  <a:cubicBezTo>
                    <a:pt x="379892" y="3880"/>
                    <a:pt x="376011" y="0"/>
                    <a:pt x="371234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2514049" y="0"/>
              <a:ext cx="627291" cy="668481"/>
            </a:xfrm>
            <a:custGeom>
              <a:rect b="b" l="l" r="r" t="t"/>
              <a:pathLst>
                <a:path extrusionOk="0" h="668481" w="627291">
                  <a:moveTo>
                    <a:pt x="607350" y="109311"/>
                  </a:moveTo>
                  <a:lnTo>
                    <a:pt x="510263" y="109311"/>
                  </a:lnTo>
                  <a:lnTo>
                    <a:pt x="510263" y="15346"/>
                  </a:lnTo>
                  <a:cubicBezTo>
                    <a:pt x="510263" y="6890"/>
                    <a:pt x="503371" y="0"/>
                    <a:pt x="494914" y="0"/>
                  </a:cubicBezTo>
                  <a:lnTo>
                    <a:pt x="132338" y="0"/>
                  </a:lnTo>
                  <a:cubicBezTo>
                    <a:pt x="123867" y="0"/>
                    <a:pt x="116989" y="6890"/>
                    <a:pt x="116989" y="15346"/>
                  </a:cubicBezTo>
                  <a:lnTo>
                    <a:pt x="116989" y="109311"/>
                  </a:lnTo>
                  <a:lnTo>
                    <a:pt x="19888" y="109311"/>
                  </a:lnTo>
                  <a:cubicBezTo>
                    <a:pt x="8941" y="109311"/>
                    <a:pt x="29" y="118222"/>
                    <a:pt x="2" y="129179"/>
                  </a:cubicBezTo>
                  <a:cubicBezTo>
                    <a:pt x="-292" y="285680"/>
                    <a:pt x="28667" y="381130"/>
                    <a:pt x="86076" y="412906"/>
                  </a:cubicBezTo>
                  <a:cubicBezTo>
                    <a:pt x="101037" y="421188"/>
                    <a:pt x="116119" y="424105"/>
                    <a:pt x="129929" y="424105"/>
                  </a:cubicBezTo>
                  <a:cubicBezTo>
                    <a:pt x="155048" y="424105"/>
                    <a:pt x="175950" y="414471"/>
                    <a:pt x="184368" y="409963"/>
                  </a:cubicBezTo>
                  <a:cubicBezTo>
                    <a:pt x="206194" y="429042"/>
                    <a:pt x="232263" y="443385"/>
                    <a:pt x="260954" y="451372"/>
                  </a:cubicBezTo>
                  <a:lnTo>
                    <a:pt x="244494" y="571507"/>
                  </a:lnTo>
                  <a:lnTo>
                    <a:pt x="217863" y="571507"/>
                  </a:lnTo>
                  <a:cubicBezTo>
                    <a:pt x="206194" y="571507"/>
                    <a:pt x="196706" y="580993"/>
                    <a:pt x="196706" y="592660"/>
                  </a:cubicBezTo>
                  <a:lnTo>
                    <a:pt x="196706" y="647329"/>
                  </a:lnTo>
                  <a:cubicBezTo>
                    <a:pt x="196706" y="658996"/>
                    <a:pt x="206194" y="668482"/>
                    <a:pt x="217863" y="668482"/>
                  </a:cubicBezTo>
                  <a:lnTo>
                    <a:pt x="409429" y="668482"/>
                  </a:lnTo>
                  <a:cubicBezTo>
                    <a:pt x="421098" y="668482"/>
                    <a:pt x="430586" y="658996"/>
                    <a:pt x="430586" y="647329"/>
                  </a:cubicBezTo>
                  <a:lnTo>
                    <a:pt x="430586" y="592660"/>
                  </a:lnTo>
                  <a:cubicBezTo>
                    <a:pt x="430586" y="580993"/>
                    <a:pt x="421098" y="571507"/>
                    <a:pt x="409429" y="571507"/>
                  </a:cubicBezTo>
                  <a:lnTo>
                    <a:pt x="382798" y="571507"/>
                  </a:lnTo>
                  <a:lnTo>
                    <a:pt x="366338" y="451372"/>
                  </a:lnTo>
                  <a:cubicBezTo>
                    <a:pt x="395029" y="443385"/>
                    <a:pt x="421098" y="429042"/>
                    <a:pt x="442924" y="409963"/>
                  </a:cubicBezTo>
                  <a:cubicBezTo>
                    <a:pt x="451341" y="414471"/>
                    <a:pt x="472244" y="424105"/>
                    <a:pt x="497363" y="424105"/>
                  </a:cubicBezTo>
                  <a:cubicBezTo>
                    <a:pt x="511173" y="424105"/>
                    <a:pt x="526241" y="421188"/>
                    <a:pt x="541216" y="412906"/>
                  </a:cubicBezTo>
                  <a:cubicBezTo>
                    <a:pt x="598625" y="381143"/>
                    <a:pt x="627584" y="285680"/>
                    <a:pt x="627290" y="129179"/>
                  </a:cubicBezTo>
                  <a:cubicBezTo>
                    <a:pt x="627223" y="118222"/>
                    <a:pt x="618297" y="109311"/>
                    <a:pt x="607350" y="109311"/>
                  </a:cubicBezTo>
                  <a:close/>
                  <a:moveTo>
                    <a:pt x="417177" y="592660"/>
                  </a:moveTo>
                  <a:lnTo>
                    <a:pt x="417177" y="647329"/>
                  </a:lnTo>
                  <a:cubicBezTo>
                    <a:pt x="417177" y="651624"/>
                    <a:pt x="413684" y="655102"/>
                    <a:pt x="409402" y="655102"/>
                  </a:cubicBezTo>
                  <a:lnTo>
                    <a:pt x="217850" y="655102"/>
                  </a:lnTo>
                  <a:cubicBezTo>
                    <a:pt x="213554" y="655102"/>
                    <a:pt x="210075" y="651610"/>
                    <a:pt x="210075" y="647329"/>
                  </a:cubicBezTo>
                  <a:lnTo>
                    <a:pt x="210075" y="592660"/>
                  </a:lnTo>
                  <a:cubicBezTo>
                    <a:pt x="210075" y="588365"/>
                    <a:pt x="213568" y="584887"/>
                    <a:pt x="217850" y="584887"/>
                  </a:cubicBezTo>
                  <a:lnTo>
                    <a:pt x="409415" y="584887"/>
                  </a:lnTo>
                  <a:cubicBezTo>
                    <a:pt x="413697" y="584873"/>
                    <a:pt x="417177" y="588365"/>
                    <a:pt x="417177" y="592660"/>
                  </a:cubicBezTo>
                  <a:close/>
                  <a:moveTo>
                    <a:pt x="132338" y="13380"/>
                  </a:moveTo>
                  <a:lnTo>
                    <a:pt x="494914" y="13380"/>
                  </a:lnTo>
                  <a:cubicBezTo>
                    <a:pt x="495998" y="13380"/>
                    <a:pt x="496881" y="14263"/>
                    <a:pt x="496881" y="15346"/>
                  </a:cubicBezTo>
                  <a:lnTo>
                    <a:pt x="496881" y="115960"/>
                  </a:lnTo>
                  <a:cubicBezTo>
                    <a:pt x="496881" y="115974"/>
                    <a:pt x="496881" y="115974"/>
                    <a:pt x="496881" y="115987"/>
                  </a:cubicBezTo>
                  <a:cubicBezTo>
                    <a:pt x="496881" y="116001"/>
                    <a:pt x="496881" y="116001"/>
                    <a:pt x="496881" y="116014"/>
                  </a:cubicBezTo>
                  <a:lnTo>
                    <a:pt x="496881" y="261931"/>
                  </a:lnTo>
                  <a:cubicBezTo>
                    <a:pt x="496881" y="362960"/>
                    <a:pt x="414674" y="445151"/>
                    <a:pt x="313626" y="445151"/>
                  </a:cubicBezTo>
                  <a:cubicBezTo>
                    <a:pt x="212577" y="445151"/>
                    <a:pt x="130371" y="362960"/>
                    <a:pt x="130371" y="261931"/>
                  </a:cubicBezTo>
                  <a:lnTo>
                    <a:pt x="130371" y="116027"/>
                  </a:lnTo>
                  <a:cubicBezTo>
                    <a:pt x="130371" y="116014"/>
                    <a:pt x="130371" y="116014"/>
                    <a:pt x="130371" y="116001"/>
                  </a:cubicBezTo>
                  <a:cubicBezTo>
                    <a:pt x="130371" y="115987"/>
                    <a:pt x="130371" y="115987"/>
                    <a:pt x="130371" y="115974"/>
                  </a:cubicBezTo>
                  <a:lnTo>
                    <a:pt x="130371" y="15360"/>
                  </a:lnTo>
                  <a:cubicBezTo>
                    <a:pt x="130371" y="14263"/>
                    <a:pt x="131254" y="13380"/>
                    <a:pt x="132338" y="13380"/>
                  </a:cubicBezTo>
                  <a:close/>
                  <a:moveTo>
                    <a:pt x="92446" y="401132"/>
                  </a:moveTo>
                  <a:cubicBezTo>
                    <a:pt x="26753" y="364646"/>
                    <a:pt x="13197" y="233112"/>
                    <a:pt x="13384" y="129206"/>
                  </a:cubicBezTo>
                  <a:cubicBezTo>
                    <a:pt x="13384" y="125607"/>
                    <a:pt x="16315" y="122690"/>
                    <a:pt x="19888" y="122690"/>
                  </a:cubicBezTo>
                  <a:lnTo>
                    <a:pt x="116975" y="122690"/>
                  </a:lnTo>
                  <a:lnTo>
                    <a:pt x="116975" y="261945"/>
                  </a:lnTo>
                  <a:cubicBezTo>
                    <a:pt x="116975" y="315784"/>
                    <a:pt x="138735" y="364633"/>
                    <a:pt x="173916" y="400169"/>
                  </a:cubicBezTo>
                  <a:cubicBezTo>
                    <a:pt x="159343" y="407006"/>
                    <a:pt x="124911" y="419168"/>
                    <a:pt x="92446" y="401132"/>
                  </a:cubicBezTo>
                  <a:close/>
                  <a:moveTo>
                    <a:pt x="369269" y="571494"/>
                  </a:moveTo>
                  <a:lnTo>
                    <a:pt x="257983" y="571494"/>
                  </a:lnTo>
                  <a:lnTo>
                    <a:pt x="274015" y="454530"/>
                  </a:lnTo>
                  <a:cubicBezTo>
                    <a:pt x="286808" y="457152"/>
                    <a:pt x="300070" y="458544"/>
                    <a:pt x="313626" y="458544"/>
                  </a:cubicBezTo>
                  <a:cubicBezTo>
                    <a:pt x="327195" y="458544"/>
                    <a:pt x="340444" y="457166"/>
                    <a:pt x="353237" y="454530"/>
                  </a:cubicBezTo>
                  <a:lnTo>
                    <a:pt x="369269" y="571494"/>
                  </a:lnTo>
                  <a:close/>
                  <a:moveTo>
                    <a:pt x="534806" y="401132"/>
                  </a:moveTo>
                  <a:cubicBezTo>
                    <a:pt x="522267" y="408103"/>
                    <a:pt x="509433" y="410551"/>
                    <a:pt x="497550" y="410551"/>
                  </a:cubicBezTo>
                  <a:cubicBezTo>
                    <a:pt x="478694" y="410551"/>
                    <a:pt x="462275" y="404343"/>
                    <a:pt x="453309" y="400155"/>
                  </a:cubicBezTo>
                  <a:cubicBezTo>
                    <a:pt x="488490" y="364619"/>
                    <a:pt x="510263" y="315771"/>
                    <a:pt x="510263" y="261931"/>
                  </a:cubicBezTo>
                  <a:lnTo>
                    <a:pt x="510263" y="122690"/>
                  </a:lnTo>
                  <a:lnTo>
                    <a:pt x="607350" y="122690"/>
                  </a:lnTo>
                  <a:cubicBezTo>
                    <a:pt x="610937" y="122690"/>
                    <a:pt x="613854" y="125621"/>
                    <a:pt x="613854" y="129206"/>
                  </a:cubicBezTo>
                  <a:cubicBezTo>
                    <a:pt x="614055" y="233112"/>
                    <a:pt x="600499" y="364646"/>
                    <a:pt x="534806" y="401132"/>
                  </a:cubicBezTo>
                  <a:close/>
                  <a:moveTo>
                    <a:pt x="274818" y="619995"/>
                  </a:moveTo>
                  <a:cubicBezTo>
                    <a:pt x="274818" y="616302"/>
                    <a:pt x="277815" y="613305"/>
                    <a:pt x="281509" y="613305"/>
                  </a:cubicBezTo>
                  <a:lnTo>
                    <a:pt x="345743" y="613305"/>
                  </a:lnTo>
                  <a:cubicBezTo>
                    <a:pt x="349436" y="613305"/>
                    <a:pt x="352434" y="616302"/>
                    <a:pt x="352434" y="619995"/>
                  </a:cubicBezTo>
                  <a:cubicBezTo>
                    <a:pt x="352434" y="623687"/>
                    <a:pt x="349436" y="626684"/>
                    <a:pt x="345743" y="626684"/>
                  </a:cubicBezTo>
                  <a:lnTo>
                    <a:pt x="281509" y="626684"/>
                  </a:lnTo>
                  <a:cubicBezTo>
                    <a:pt x="277815" y="626684"/>
                    <a:pt x="274818" y="623687"/>
                    <a:pt x="274818" y="619995"/>
                  </a:cubicBezTo>
                  <a:close/>
                  <a:moveTo>
                    <a:pt x="259080" y="231065"/>
                  </a:moveTo>
                  <a:lnTo>
                    <a:pt x="249579" y="286483"/>
                  </a:lnTo>
                  <a:cubicBezTo>
                    <a:pt x="248937" y="290202"/>
                    <a:pt x="250435" y="293882"/>
                    <a:pt x="253487" y="296103"/>
                  </a:cubicBezTo>
                  <a:cubicBezTo>
                    <a:pt x="255213" y="297360"/>
                    <a:pt x="257234" y="297989"/>
                    <a:pt x="259254" y="297989"/>
                  </a:cubicBezTo>
                  <a:cubicBezTo>
                    <a:pt x="260820" y="297989"/>
                    <a:pt x="262386" y="297615"/>
                    <a:pt x="263844" y="296852"/>
                  </a:cubicBezTo>
                  <a:lnTo>
                    <a:pt x="313613" y="270695"/>
                  </a:lnTo>
                  <a:lnTo>
                    <a:pt x="363381" y="296852"/>
                  </a:lnTo>
                  <a:cubicBezTo>
                    <a:pt x="366713" y="298605"/>
                    <a:pt x="370687" y="298324"/>
                    <a:pt x="373738" y="296103"/>
                  </a:cubicBezTo>
                  <a:cubicBezTo>
                    <a:pt x="376790" y="293882"/>
                    <a:pt x="378288" y="290202"/>
                    <a:pt x="377646" y="286483"/>
                  </a:cubicBezTo>
                  <a:lnTo>
                    <a:pt x="368145" y="231065"/>
                  </a:lnTo>
                  <a:lnTo>
                    <a:pt x="408412" y="191822"/>
                  </a:lnTo>
                  <a:cubicBezTo>
                    <a:pt x="411115" y="189187"/>
                    <a:pt x="412065" y="185333"/>
                    <a:pt x="410901" y="181748"/>
                  </a:cubicBezTo>
                  <a:cubicBezTo>
                    <a:pt x="409736" y="178162"/>
                    <a:pt x="406699" y="175593"/>
                    <a:pt x="402965" y="175058"/>
                  </a:cubicBezTo>
                  <a:lnTo>
                    <a:pt x="347322" y="166977"/>
                  </a:lnTo>
                  <a:lnTo>
                    <a:pt x="322431" y="116563"/>
                  </a:lnTo>
                  <a:cubicBezTo>
                    <a:pt x="322431" y="116563"/>
                    <a:pt x="322431" y="116563"/>
                    <a:pt x="322431" y="116563"/>
                  </a:cubicBezTo>
                  <a:cubicBezTo>
                    <a:pt x="320759" y="113178"/>
                    <a:pt x="317386" y="111077"/>
                    <a:pt x="313613" y="111077"/>
                  </a:cubicBezTo>
                  <a:cubicBezTo>
                    <a:pt x="309839" y="111077"/>
                    <a:pt x="306466" y="113178"/>
                    <a:pt x="304794" y="116563"/>
                  </a:cubicBezTo>
                  <a:lnTo>
                    <a:pt x="279903" y="166977"/>
                  </a:lnTo>
                  <a:lnTo>
                    <a:pt x="224247" y="175058"/>
                  </a:lnTo>
                  <a:cubicBezTo>
                    <a:pt x="220513" y="175606"/>
                    <a:pt x="217475" y="178162"/>
                    <a:pt x="216311" y="181748"/>
                  </a:cubicBezTo>
                  <a:cubicBezTo>
                    <a:pt x="215147" y="185333"/>
                    <a:pt x="216097" y="189200"/>
                    <a:pt x="218800" y="191822"/>
                  </a:cubicBezTo>
                  <a:lnTo>
                    <a:pt x="259080" y="231065"/>
                  </a:lnTo>
                  <a:close/>
                  <a:moveTo>
                    <a:pt x="285323" y="179701"/>
                  </a:moveTo>
                  <a:cubicBezTo>
                    <a:pt x="287504" y="179380"/>
                    <a:pt x="289391" y="178015"/>
                    <a:pt x="290368" y="176035"/>
                  </a:cubicBezTo>
                  <a:lnTo>
                    <a:pt x="313626" y="128912"/>
                  </a:lnTo>
                  <a:lnTo>
                    <a:pt x="336884" y="176035"/>
                  </a:lnTo>
                  <a:cubicBezTo>
                    <a:pt x="337861" y="178015"/>
                    <a:pt x="339748" y="179380"/>
                    <a:pt x="341916" y="179701"/>
                  </a:cubicBezTo>
                  <a:lnTo>
                    <a:pt x="393932" y="187260"/>
                  </a:lnTo>
                  <a:lnTo>
                    <a:pt x="356288" y="223947"/>
                  </a:lnTo>
                  <a:cubicBezTo>
                    <a:pt x="354709" y="225485"/>
                    <a:pt x="353986" y="227693"/>
                    <a:pt x="354361" y="229874"/>
                  </a:cubicBezTo>
                  <a:lnTo>
                    <a:pt x="363247" y="281666"/>
                  </a:lnTo>
                  <a:lnTo>
                    <a:pt x="316717" y="257208"/>
                  </a:lnTo>
                  <a:cubicBezTo>
                    <a:pt x="314763" y="256178"/>
                    <a:pt x="312435" y="256178"/>
                    <a:pt x="310494" y="257208"/>
                  </a:cubicBezTo>
                  <a:lnTo>
                    <a:pt x="263965" y="281666"/>
                  </a:lnTo>
                  <a:lnTo>
                    <a:pt x="272851" y="229874"/>
                  </a:lnTo>
                  <a:cubicBezTo>
                    <a:pt x="273225" y="227706"/>
                    <a:pt x="272503" y="225485"/>
                    <a:pt x="270924" y="223947"/>
                  </a:cubicBezTo>
                  <a:lnTo>
                    <a:pt x="233280" y="187260"/>
                  </a:lnTo>
                  <a:lnTo>
                    <a:pt x="285323" y="1797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8"/>
            <p:cNvSpPr txBox="1"/>
            <p:nvPr/>
          </p:nvSpPr>
          <p:spPr>
            <a:xfrm>
              <a:off x="0" y="901854"/>
              <a:ext cx="565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34" name="Google Shape;734;p18"/>
            <p:cNvSpPr txBox="1"/>
            <p:nvPr/>
          </p:nvSpPr>
          <p:spPr>
            <a:xfrm>
              <a:off x="0" y="1798307"/>
              <a:ext cx="5655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35" name="Google Shape;735;p18"/>
          <p:cNvGrpSpPr/>
          <p:nvPr/>
        </p:nvGrpSpPr>
        <p:grpSpPr>
          <a:xfrm>
            <a:off x="850750" y="3557156"/>
            <a:ext cx="2120850" cy="1071490"/>
            <a:chOff x="0" y="0"/>
            <a:chExt cx="5655600" cy="2857307"/>
          </a:xfrm>
        </p:grpSpPr>
        <p:sp>
          <p:nvSpPr>
            <p:cNvPr id="736" name="Google Shape;736;p18"/>
            <p:cNvSpPr/>
            <p:nvPr/>
          </p:nvSpPr>
          <p:spPr>
            <a:xfrm>
              <a:off x="2493375" y="0"/>
              <a:ext cx="669191" cy="669137"/>
            </a:xfrm>
            <a:custGeom>
              <a:rect b="b" l="l" r="r" t="t"/>
              <a:pathLst>
                <a:path extrusionOk="0" h="669137" w="669191">
                  <a:moveTo>
                    <a:pt x="654821" y="267016"/>
                  </a:moveTo>
                  <a:lnTo>
                    <a:pt x="580538" y="267016"/>
                  </a:lnTo>
                  <a:cubicBezTo>
                    <a:pt x="580110" y="267016"/>
                    <a:pt x="579722" y="266748"/>
                    <a:pt x="579615" y="266347"/>
                  </a:cubicBezTo>
                  <a:cubicBezTo>
                    <a:pt x="574116" y="246598"/>
                    <a:pt x="566195" y="227506"/>
                    <a:pt x="556080" y="209604"/>
                  </a:cubicBezTo>
                  <a:cubicBezTo>
                    <a:pt x="555880" y="209243"/>
                    <a:pt x="555947" y="208774"/>
                    <a:pt x="556254" y="208467"/>
                  </a:cubicBezTo>
                  <a:lnTo>
                    <a:pt x="608796" y="155925"/>
                  </a:lnTo>
                  <a:cubicBezTo>
                    <a:pt x="611512" y="153209"/>
                    <a:pt x="613010" y="149610"/>
                    <a:pt x="613010" y="145770"/>
                  </a:cubicBezTo>
                  <a:cubicBezTo>
                    <a:pt x="613010" y="141930"/>
                    <a:pt x="611512" y="138318"/>
                    <a:pt x="608796" y="135602"/>
                  </a:cubicBezTo>
                  <a:lnTo>
                    <a:pt x="533576" y="60395"/>
                  </a:lnTo>
                  <a:cubicBezTo>
                    <a:pt x="527970" y="54803"/>
                    <a:pt x="518859" y="54803"/>
                    <a:pt x="513253" y="60395"/>
                  </a:cubicBezTo>
                  <a:lnTo>
                    <a:pt x="460698" y="112923"/>
                  </a:lnTo>
                  <a:cubicBezTo>
                    <a:pt x="460390" y="113231"/>
                    <a:pt x="459922" y="113311"/>
                    <a:pt x="459560" y="113111"/>
                  </a:cubicBezTo>
                  <a:cubicBezTo>
                    <a:pt x="441619" y="102956"/>
                    <a:pt x="422513" y="95035"/>
                    <a:pt x="402818" y="89563"/>
                  </a:cubicBezTo>
                  <a:cubicBezTo>
                    <a:pt x="402416" y="89456"/>
                    <a:pt x="402149" y="89068"/>
                    <a:pt x="402149" y="88639"/>
                  </a:cubicBezTo>
                  <a:lnTo>
                    <a:pt x="402149" y="14370"/>
                  </a:lnTo>
                  <a:cubicBezTo>
                    <a:pt x="402149" y="6436"/>
                    <a:pt x="395700" y="0"/>
                    <a:pt x="387779" y="0"/>
                  </a:cubicBezTo>
                  <a:lnTo>
                    <a:pt x="281412" y="0"/>
                  </a:lnTo>
                  <a:cubicBezTo>
                    <a:pt x="273491" y="0"/>
                    <a:pt x="267042" y="6436"/>
                    <a:pt x="267042" y="14370"/>
                  </a:cubicBezTo>
                  <a:lnTo>
                    <a:pt x="267042" y="88639"/>
                  </a:lnTo>
                  <a:cubicBezTo>
                    <a:pt x="267042" y="89081"/>
                    <a:pt x="266775" y="89456"/>
                    <a:pt x="266373" y="89563"/>
                  </a:cubicBezTo>
                  <a:cubicBezTo>
                    <a:pt x="246665" y="95048"/>
                    <a:pt x="227559" y="102969"/>
                    <a:pt x="209617" y="113124"/>
                  </a:cubicBezTo>
                  <a:cubicBezTo>
                    <a:pt x="209269" y="113325"/>
                    <a:pt x="208801" y="113244"/>
                    <a:pt x="208493" y="112937"/>
                  </a:cubicBezTo>
                  <a:lnTo>
                    <a:pt x="155939" y="60395"/>
                  </a:lnTo>
                  <a:cubicBezTo>
                    <a:pt x="150333" y="54803"/>
                    <a:pt x="141221" y="54803"/>
                    <a:pt x="135615" y="60395"/>
                  </a:cubicBezTo>
                  <a:lnTo>
                    <a:pt x="60382" y="135615"/>
                  </a:lnTo>
                  <a:cubicBezTo>
                    <a:pt x="57666" y="138331"/>
                    <a:pt x="56167" y="141944"/>
                    <a:pt x="56167" y="145783"/>
                  </a:cubicBezTo>
                  <a:cubicBezTo>
                    <a:pt x="56167" y="149623"/>
                    <a:pt x="57666" y="153236"/>
                    <a:pt x="60382" y="155952"/>
                  </a:cubicBezTo>
                  <a:lnTo>
                    <a:pt x="112937" y="208467"/>
                  </a:lnTo>
                  <a:cubicBezTo>
                    <a:pt x="113244" y="208774"/>
                    <a:pt x="113311" y="209243"/>
                    <a:pt x="113111" y="209604"/>
                  </a:cubicBezTo>
                  <a:cubicBezTo>
                    <a:pt x="102969" y="227573"/>
                    <a:pt x="95048" y="246665"/>
                    <a:pt x="89576" y="266347"/>
                  </a:cubicBezTo>
                  <a:cubicBezTo>
                    <a:pt x="89469" y="266748"/>
                    <a:pt x="89081" y="267016"/>
                    <a:pt x="88639" y="267016"/>
                  </a:cubicBezTo>
                  <a:lnTo>
                    <a:pt x="14370" y="267016"/>
                  </a:lnTo>
                  <a:cubicBezTo>
                    <a:pt x="6449" y="267016"/>
                    <a:pt x="0" y="273464"/>
                    <a:pt x="0" y="281385"/>
                  </a:cubicBezTo>
                  <a:lnTo>
                    <a:pt x="0" y="387779"/>
                  </a:lnTo>
                  <a:cubicBezTo>
                    <a:pt x="0" y="395713"/>
                    <a:pt x="6449" y="402149"/>
                    <a:pt x="14370" y="402149"/>
                  </a:cubicBezTo>
                  <a:lnTo>
                    <a:pt x="88653" y="402149"/>
                  </a:lnTo>
                  <a:cubicBezTo>
                    <a:pt x="89081" y="402149"/>
                    <a:pt x="89469" y="402430"/>
                    <a:pt x="89576" y="402818"/>
                  </a:cubicBezTo>
                  <a:cubicBezTo>
                    <a:pt x="95075" y="422553"/>
                    <a:pt x="102996" y="441645"/>
                    <a:pt x="113111" y="459574"/>
                  </a:cubicBezTo>
                  <a:cubicBezTo>
                    <a:pt x="113325" y="459935"/>
                    <a:pt x="113244" y="460390"/>
                    <a:pt x="112937" y="460711"/>
                  </a:cubicBezTo>
                  <a:lnTo>
                    <a:pt x="60395" y="513239"/>
                  </a:lnTo>
                  <a:cubicBezTo>
                    <a:pt x="57679" y="515955"/>
                    <a:pt x="56181" y="519568"/>
                    <a:pt x="56181" y="523408"/>
                  </a:cubicBezTo>
                  <a:cubicBezTo>
                    <a:pt x="56181" y="527248"/>
                    <a:pt x="57679" y="530860"/>
                    <a:pt x="60395" y="533563"/>
                  </a:cubicBezTo>
                  <a:lnTo>
                    <a:pt x="135628" y="608756"/>
                  </a:lnTo>
                  <a:cubicBezTo>
                    <a:pt x="141234" y="614362"/>
                    <a:pt x="150359" y="614362"/>
                    <a:pt x="155952" y="608756"/>
                  </a:cubicBezTo>
                  <a:lnTo>
                    <a:pt x="208493" y="556214"/>
                  </a:lnTo>
                  <a:cubicBezTo>
                    <a:pt x="208801" y="555907"/>
                    <a:pt x="209269" y="555840"/>
                    <a:pt x="209617" y="556040"/>
                  </a:cubicBezTo>
                  <a:cubicBezTo>
                    <a:pt x="227506" y="566155"/>
                    <a:pt x="246598" y="574076"/>
                    <a:pt x="266373" y="579588"/>
                  </a:cubicBezTo>
                  <a:cubicBezTo>
                    <a:pt x="266775" y="579695"/>
                    <a:pt x="267042" y="580083"/>
                    <a:pt x="267042" y="580512"/>
                  </a:cubicBezTo>
                  <a:lnTo>
                    <a:pt x="267042" y="654768"/>
                  </a:lnTo>
                  <a:cubicBezTo>
                    <a:pt x="267042" y="662689"/>
                    <a:pt x="273491" y="669138"/>
                    <a:pt x="281412" y="669138"/>
                  </a:cubicBezTo>
                  <a:lnTo>
                    <a:pt x="387793" y="669138"/>
                  </a:lnTo>
                  <a:cubicBezTo>
                    <a:pt x="395713" y="669138"/>
                    <a:pt x="402162" y="662689"/>
                    <a:pt x="402162" y="654768"/>
                  </a:cubicBezTo>
                  <a:lnTo>
                    <a:pt x="402162" y="580512"/>
                  </a:lnTo>
                  <a:cubicBezTo>
                    <a:pt x="402162" y="580083"/>
                    <a:pt x="402443" y="579695"/>
                    <a:pt x="402831" y="579588"/>
                  </a:cubicBezTo>
                  <a:cubicBezTo>
                    <a:pt x="422606" y="574076"/>
                    <a:pt x="441699" y="566155"/>
                    <a:pt x="459587" y="556040"/>
                  </a:cubicBezTo>
                  <a:cubicBezTo>
                    <a:pt x="459935" y="555840"/>
                    <a:pt x="460403" y="555907"/>
                    <a:pt x="460724" y="556214"/>
                  </a:cubicBezTo>
                  <a:lnTo>
                    <a:pt x="513253" y="608756"/>
                  </a:lnTo>
                  <a:cubicBezTo>
                    <a:pt x="518859" y="614362"/>
                    <a:pt x="527970" y="614362"/>
                    <a:pt x="533576" y="608756"/>
                  </a:cubicBezTo>
                  <a:lnTo>
                    <a:pt x="608809" y="533576"/>
                  </a:lnTo>
                  <a:cubicBezTo>
                    <a:pt x="611525" y="530860"/>
                    <a:pt x="613024" y="527248"/>
                    <a:pt x="613024" y="523408"/>
                  </a:cubicBezTo>
                  <a:cubicBezTo>
                    <a:pt x="613024" y="519568"/>
                    <a:pt x="611525" y="515955"/>
                    <a:pt x="608809" y="513239"/>
                  </a:cubicBezTo>
                  <a:lnTo>
                    <a:pt x="556281" y="460711"/>
                  </a:lnTo>
                  <a:cubicBezTo>
                    <a:pt x="555960" y="460390"/>
                    <a:pt x="555893" y="459935"/>
                    <a:pt x="556094" y="459574"/>
                  </a:cubicBezTo>
                  <a:cubicBezTo>
                    <a:pt x="561165" y="450596"/>
                    <a:pt x="565687" y="441324"/>
                    <a:pt x="569607" y="431838"/>
                  </a:cubicBezTo>
                  <a:cubicBezTo>
                    <a:pt x="573541" y="422365"/>
                    <a:pt x="576899" y="412665"/>
                    <a:pt x="579628" y="402818"/>
                  </a:cubicBezTo>
                  <a:cubicBezTo>
                    <a:pt x="579735" y="402430"/>
                    <a:pt x="580124" y="402149"/>
                    <a:pt x="580565" y="402149"/>
                  </a:cubicBezTo>
                  <a:lnTo>
                    <a:pt x="654821" y="402149"/>
                  </a:lnTo>
                  <a:cubicBezTo>
                    <a:pt x="662742" y="402149"/>
                    <a:pt x="669191" y="395713"/>
                    <a:pt x="669191" y="387779"/>
                  </a:cubicBezTo>
                  <a:lnTo>
                    <a:pt x="669191" y="281385"/>
                  </a:lnTo>
                  <a:cubicBezTo>
                    <a:pt x="669191" y="273464"/>
                    <a:pt x="662742" y="267016"/>
                    <a:pt x="654821" y="267016"/>
                  </a:cubicBezTo>
                  <a:close/>
                  <a:moveTo>
                    <a:pt x="466799" y="334569"/>
                  </a:moveTo>
                  <a:cubicBezTo>
                    <a:pt x="466799" y="407474"/>
                    <a:pt x="407501" y="466772"/>
                    <a:pt x="334596" y="466772"/>
                  </a:cubicBezTo>
                  <a:cubicBezTo>
                    <a:pt x="261690" y="466772"/>
                    <a:pt x="202392" y="407474"/>
                    <a:pt x="202392" y="334569"/>
                  </a:cubicBezTo>
                  <a:cubicBezTo>
                    <a:pt x="202392" y="261664"/>
                    <a:pt x="261690" y="202366"/>
                    <a:pt x="334596" y="202366"/>
                  </a:cubicBezTo>
                  <a:cubicBezTo>
                    <a:pt x="407501" y="202366"/>
                    <a:pt x="466799" y="261664"/>
                    <a:pt x="466799" y="3345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2506753" y="13379"/>
              <a:ext cx="642431" cy="642378"/>
            </a:xfrm>
            <a:custGeom>
              <a:rect b="b" l="l" r="r" t="t"/>
              <a:pathLst>
                <a:path extrusionOk="0" h="642378" w="642431">
                  <a:moveTo>
                    <a:pt x="642432" y="268006"/>
                  </a:moveTo>
                  <a:lnTo>
                    <a:pt x="642432" y="374400"/>
                  </a:lnTo>
                  <a:cubicBezTo>
                    <a:pt x="642432" y="374948"/>
                    <a:pt x="641977" y="375390"/>
                    <a:pt x="641442" y="375390"/>
                  </a:cubicBezTo>
                  <a:lnTo>
                    <a:pt x="567186" y="375390"/>
                  </a:lnTo>
                  <a:cubicBezTo>
                    <a:pt x="560763" y="375390"/>
                    <a:pt x="555077" y="379698"/>
                    <a:pt x="553364" y="385866"/>
                  </a:cubicBezTo>
                  <a:cubicBezTo>
                    <a:pt x="548173" y="404504"/>
                    <a:pt x="540681" y="422593"/>
                    <a:pt x="531061" y="439612"/>
                  </a:cubicBezTo>
                  <a:cubicBezTo>
                    <a:pt x="527917" y="445177"/>
                    <a:pt x="528893" y="452242"/>
                    <a:pt x="533442" y="456791"/>
                  </a:cubicBezTo>
                  <a:lnTo>
                    <a:pt x="585970" y="509319"/>
                  </a:lnTo>
                  <a:cubicBezTo>
                    <a:pt x="586211" y="509560"/>
                    <a:pt x="586265" y="509841"/>
                    <a:pt x="586265" y="510028"/>
                  </a:cubicBezTo>
                  <a:cubicBezTo>
                    <a:pt x="586265" y="510215"/>
                    <a:pt x="586211" y="510483"/>
                    <a:pt x="585970" y="510724"/>
                  </a:cubicBezTo>
                  <a:lnTo>
                    <a:pt x="510737" y="585917"/>
                  </a:lnTo>
                  <a:cubicBezTo>
                    <a:pt x="510349" y="586305"/>
                    <a:pt x="509720" y="586305"/>
                    <a:pt x="509332" y="585917"/>
                  </a:cubicBezTo>
                  <a:lnTo>
                    <a:pt x="456804" y="533375"/>
                  </a:lnTo>
                  <a:cubicBezTo>
                    <a:pt x="452255" y="528826"/>
                    <a:pt x="445191" y="527863"/>
                    <a:pt x="439612" y="531007"/>
                  </a:cubicBezTo>
                  <a:cubicBezTo>
                    <a:pt x="422686" y="540600"/>
                    <a:pt x="404597" y="548106"/>
                    <a:pt x="385866" y="553311"/>
                  </a:cubicBezTo>
                  <a:cubicBezTo>
                    <a:pt x="379711" y="555023"/>
                    <a:pt x="375403" y="560710"/>
                    <a:pt x="375403" y="567132"/>
                  </a:cubicBezTo>
                  <a:lnTo>
                    <a:pt x="375403" y="641388"/>
                  </a:lnTo>
                  <a:cubicBezTo>
                    <a:pt x="375403" y="641937"/>
                    <a:pt x="374962" y="642378"/>
                    <a:pt x="374413" y="642378"/>
                  </a:cubicBezTo>
                  <a:lnTo>
                    <a:pt x="268032" y="642378"/>
                  </a:lnTo>
                  <a:cubicBezTo>
                    <a:pt x="267484" y="642378"/>
                    <a:pt x="267042" y="641937"/>
                    <a:pt x="267042" y="641388"/>
                  </a:cubicBezTo>
                  <a:lnTo>
                    <a:pt x="267042" y="567132"/>
                  </a:lnTo>
                  <a:cubicBezTo>
                    <a:pt x="267042" y="560710"/>
                    <a:pt x="262747" y="555023"/>
                    <a:pt x="256579" y="553311"/>
                  </a:cubicBezTo>
                  <a:cubicBezTo>
                    <a:pt x="237848" y="548106"/>
                    <a:pt x="219772" y="540600"/>
                    <a:pt x="202834" y="531007"/>
                  </a:cubicBezTo>
                  <a:cubicBezTo>
                    <a:pt x="200653" y="529776"/>
                    <a:pt x="198231" y="529174"/>
                    <a:pt x="195823" y="529174"/>
                  </a:cubicBezTo>
                  <a:cubicBezTo>
                    <a:pt x="192103" y="529174"/>
                    <a:pt x="188411" y="530619"/>
                    <a:pt x="185641" y="533375"/>
                  </a:cubicBezTo>
                  <a:lnTo>
                    <a:pt x="133113" y="585917"/>
                  </a:lnTo>
                  <a:cubicBezTo>
                    <a:pt x="132725" y="586305"/>
                    <a:pt x="132096" y="586305"/>
                    <a:pt x="131708" y="585917"/>
                  </a:cubicBezTo>
                  <a:lnTo>
                    <a:pt x="56475" y="510724"/>
                  </a:lnTo>
                  <a:cubicBezTo>
                    <a:pt x="56234" y="510483"/>
                    <a:pt x="56181" y="510215"/>
                    <a:pt x="56181" y="510028"/>
                  </a:cubicBezTo>
                  <a:cubicBezTo>
                    <a:pt x="56181" y="509841"/>
                    <a:pt x="56234" y="509560"/>
                    <a:pt x="56475" y="509319"/>
                  </a:cubicBezTo>
                  <a:lnTo>
                    <a:pt x="109017" y="456791"/>
                  </a:lnTo>
                  <a:cubicBezTo>
                    <a:pt x="113552" y="452242"/>
                    <a:pt x="114529" y="445177"/>
                    <a:pt x="111385" y="439612"/>
                  </a:cubicBezTo>
                  <a:cubicBezTo>
                    <a:pt x="101792" y="422620"/>
                    <a:pt x="94299" y="404544"/>
                    <a:pt x="89094" y="385853"/>
                  </a:cubicBezTo>
                  <a:cubicBezTo>
                    <a:pt x="87382" y="379698"/>
                    <a:pt x="81695" y="375390"/>
                    <a:pt x="75273" y="375390"/>
                  </a:cubicBezTo>
                  <a:lnTo>
                    <a:pt x="990" y="375390"/>
                  </a:lnTo>
                  <a:cubicBezTo>
                    <a:pt x="455" y="375390"/>
                    <a:pt x="0" y="374948"/>
                    <a:pt x="0" y="374400"/>
                  </a:cubicBezTo>
                  <a:lnTo>
                    <a:pt x="0" y="268006"/>
                  </a:lnTo>
                  <a:cubicBezTo>
                    <a:pt x="0" y="267457"/>
                    <a:pt x="455" y="267016"/>
                    <a:pt x="990" y="267016"/>
                  </a:cubicBezTo>
                  <a:lnTo>
                    <a:pt x="75260" y="267016"/>
                  </a:lnTo>
                  <a:cubicBezTo>
                    <a:pt x="81695" y="267016"/>
                    <a:pt x="87382" y="262707"/>
                    <a:pt x="89081" y="256553"/>
                  </a:cubicBezTo>
                  <a:cubicBezTo>
                    <a:pt x="94259" y="237915"/>
                    <a:pt x="101765" y="219839"/>
                    <a:pt x="111385" y="202807"/>
                  </a:cubicBezTo>
                  <a:cubicBezTo>
                    <a:pt x="114529" y="197228"/>
                    <a:pt x="113552" y="190163"/>
                    <a:pt x="109017" y="185628"/>
                  </a:cubicBezTo>
                  <a:lnTo>
                    <a:pt x="56462" y="133100"/>
                  </a:lnTo>
                  <a:cubicBezTo>
                    <a:pt x="56221" y="132859"/>
                    <a:pt x="56167" y="132591"/>
                    <a:pt x="56167" y="132404"/>
                  </a:cubicBezTo>
                  <a:cubicBezTo>
                    <a:pt x="56167" y="132217"/>
                    <a:pt x="56221" y="131949"/>
                    <a:pt x="56462" y="131708"/>
                  </a:cubicBezTo>
                  <a:lnTo>
                    <a:pt x="131695" y="56475"/>
                  </a:lnTo>
                  <a:cubicBezTo>
                    <a:pt x="132083" y="56100"/>
                    <a:pt x="132712" y="56100"/>
                    <a:pt x="133100" y="56475"/>
                  </a:cubicBezTo>
                  <a:lnTo>
                    <a:pt x="185654" y="109017"/>
                  </a:lnTo>
                  <a:cubicBezTo>
                    <a:pt x="190204" y="113566"/>
                    <a:pt x="197268" y="114542"/>
                    <a:pt x="202834" y="111385"/>
                  </a:cubicBezTo>
                  <a:cubicBezTo>
                    <a:pt x="219826" y="101765"/>
                    <a:pt x="237915" y="94259"/>
                    <a:pt x="256579" y="89081"/>
                  </a:cubicBezTo>
                  <a:cubicBezTo>
                    <a:pt x="262734" y="87368"/>
                    <a:pt x="267042" y="81682"/>
                    <a:pt x="267042" y="75260"/>
                  </a:cubicBezTo>
                  <a:lnTo>
                    <a:pt x="267042" y="990"/>
                  </a:lnTo>
                  <a:cubicBezTo>
                    <a:pt x="267042" y="442"/>
                    <a:pt x="267484" y="0"/>
                    <a:pt x="268032" y="0"/>
                  </a:cubicBezTo>
                  <a:lnTo>
                    <a:pt x="374400" y="0"/>
                  </a:lnTo>
                  <a:cubicBezTo>
                    <a:pt x="374948" y="0"/>
                    <a:pt x="375390" y="442"/>
                    <a:pt x="375390" y="990"/>
                  </a:cubicBezTo>
                  <a:lnTo>
                    <a:pt x="375390" y="75260"/>
                  </a:lnTo>
                  <a:cubicBezTo>
                    <a:pt x="375390" y="81682"/>
                    <a:pt x="379698" y="87368"/>
                    <a:pt x="385853" y="89081"/>
                  </a:cubicBezTo>
                  <a:cubicBezTo>
                    <a:pt x="404517" y="94259"/>
                    <a:pt x="422593" y="101765"/>
                    <a:pt x="439598" y="111371"/>
                  </a:cubicBezTo>
                  <a:cubicBezTo>
                    <a:pt x="445177" y="114529"/>
                    <a:pt x="452228" y="113552"/>
                    <a:pt x="456778" y="109003"/>
                  </a:cubicBezTo>
                  <a:lnTo>
                    <a:pt x="509332" y="56475"/>
                  </a:lnTo>
                  <a:cubicBezTo>
                    <a:pt x="509720" y="56100"/>
                    <a:pt x="510349" y="56100"/>
                    <a:pt x="510737" y="56475"/>
                  </a:cubicBezTo>
                  <a:lnTo>
                    <a:pt x="585957" y="131681"/>
                  </a:lnTo>
                  <a:cubicBezTo>
                    <a:pt x="586198" y="131922"/>
                    <a:pt x="586251" y="132203"/>
                    <a:pt x="586251" y="132391"/>
                  </a:cubicBezTo>
                  <a:cubicBezTo>
                    <a:pt x="586251" y="132578"/>
                    <a:pt x="586198" y="132845"/>
                    <a:pt x="585957" y="133086"/>
                  </a:cubicBezTo>
                  <a:lnTo>
                    <a:pt x="533416" y="185628"/>
                  </a:lnTo>
                  <a:cubicBezTo>
                    <a:pt x="528880" y="190163"/>
                    <a:pt x="527903" y="197228"/>
                    <a:pt x="531047" y="202807"/>
                  </a:cubicBezTo>
                  <a:cubicBezTo>
                    <a:pt x="540640" y="219759"/>
                    <a:pt x="548133" y="237848"/>
                    <a:pt x="553338" y="256553"/>
                  </a:cubicBezTo>
                  <a:cubicBezTo>
                    <a:pt x="555050" y="262721"/>
                    <a:pt x="560737" y="267016"/>
                    <a:pt x="567159" y="267016"/>
                  </a:cubicBezTo>
                  <a:lnTo>
                    <a:pt x="641442" y="267016"/>
                  </a:lnTo>
                  <a:cubicBezTo>
                    <a:pt x="641977" y="267016"/>
                    <a:pt x="642432" y="267457"/>
                    <a:pt x="642432" y="268006"/>
                  </a:cubicBezTo>
                  <a:close/>
                  <a:moveTo>
                    <a:pt x="466799" y="321189"/>
                  </a:moveTo>
                  <a:cubicBezTo>
                    <a:pt x="466799" y="240912"/>
                    <a:pt x="401493" y="175606"/>
                    <a:pt x="321216" y="175606"/>
                  </a:cubicBezTo>
                  <a:cubicBezTo>
                    <a:pt x="240939" y="175606"/>
                    <a:pt x="175633" y="240912"/>
                    <a:pt x="175633" y="321189"/>
                  </a:cubicBezTo>
                  <a:cubicBezTo>
                    <a:pt x="175633" y="401466"/>
                    <a:pt x="240939" y="466772"/>
                    <a:pt x="321216" y="466772"/>
                  </a:cubicBezTo>
                  <a:cubicBezTo>
                    <a:pt x="401493" y="466772"/>
                    <a:pt x="466799" y="401466"/>
                    <a:pt x="466799" y="32118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2493375" y="0"/>
              <a:ext cx="669191" cy="669137"/>
            </a:xfrm>
            <a:custGeom>
              <a:rect b="b" l="l" r="r" t="t"/>
              <a:pathLst>
                <a:path extrusionOk="0" h="669137" w="669191">
                  <a:moveTo>
                    <a:pt x="654821" y="267016"/>
                  </a:moveTo>
                  <a:lnTo>
                    <a:pt x="580538" y="267016"/>
                  </a:lnTo>
                  <a:cubicBezTo>
                    <a:pt x="580110" y="267016"/>
                    <a:pt x="579722" y="266748"/>
                    <a:pt x="579615" y="266347"/>
                  </a:cubicBezTo>
                  <a:cubicBezTo>
                    <a:pt x="574116" y="246598"/>
                    <a:pt x="566195" y="227506"/>
                    <a:pt x="556080" y="209604"/>
                  </a:cubicBezTo>
                  <a:cubicBezTo>
                    <a:pt x="555880" y="209243"/>
                    <a:pt x="555947" y="208774"/>
                    <a:pt x="556254" y="208467"/>
                  </a:cubicBezTo>
                  <a:lnTo>
                    <a:pt x="608796" y="155925"/>
                  </a:lnTo>
                  <a:cubicBezTo>
                    <a:pt x="611512" y="153209"/>
                    <a:pt x="613010" y="149610"/>
                    <a:pt x="613010" y="145770"/>
                  </a:cubicBezTo>
                  <a:cubicBezTo>
                    <a:pt x="613010" y="141930"/>
                    <a:pt x="611512" y="138318"/>
                    <a:pt x="608796" y="135602"/>
                  </a:cubicBezTo>
                  <a:lnTo>
                    <a:pt x="533576" y="60395"/>
                  </a:lnTo>
                  <a:cubicBezTo>
                    <a:pt x="527970" y="54803"/>
                    <a:pt x="518859" y="54803"/>
                    <a:pt x="513253" y="60395"/>
                  </a:cubicBezTo>
                  <a:lnTo>
                    <a:pt x="460698" y="112923"/>
                  </a:lnTo>
                  <a:cubicBezTo>
                    <a:pt x="460390" y="113231"/>
                    <a:pt x="459922" y="113311"/>
                    <a:pt x="459560" y="113111"/>
                  </a:cubicBezTo>
                  <a:cubicBezTo>
                    <a:pt x="441619" y="102956"/>
                    <a:pt x="422513" y="95035"/>
                    <a:pt x="402818" y="89563"/>
                  </a:cubicBezTo>
                  <a:cubicBezTo>
                    <a:pt x="402416" y="89456"/>
                    <a:pt x="402149" y="89068"/>
                    <a:pt x="402149" y="88639"/>
                  </a:cubicBezTo>
                  <a:lnTo>
                    <a:pt x="402149" y="14370"/>
                  </a:lnTo>
                  <a:cubicBezTo>
                    <a:pt x="402149" y="6436"/>
                    <a:pt x="395700" y="0"/>
                    <a:pt x="387779" y="0"/>
                  </a:cubicBezTo>
                  <a:lnTo>
                    <a:pt x="281412" y="0"/>
                  </a:lnTo>
                  <a:cubicBezTo>
                    <a:pt x="273491" y="0"/>
                    <a:pt x="267042" y="6436"/>
                    <a:pt x="267042" y="14370"/>
                  </a:cubicBezTo>
                  <a:lnTo>
                    <a:pt x="267042" y="88639"/>
                  </a:lnTo>
                  <a:cubicBezTo>
                    <a:pt x="267042" y="89081"/>
                    <a:pt x="266775" y="89456"/>
                    <a:pt x="266373" y="89563"/>
                  </a:cubicBezTo>
                  <a:cubicBezTo>
                    <a:pt x="246665" y="95048"/>
                    <a:pt x="227559" y="102969"/>
                    <a:pt x="209617" y="113124"/>
                  </a:cubicBezTo>
                  <a:cubicBezTo>
                    <a:pt x="209269" y="113325"/>
                    <a:pt x="208801" y="113244"/>
                    <a:pt x="208493" y="112937"/>
                  </a:cubicBezTo>
                  <a:lnTo>
                    <a:pt x="155939" y="60395"/>
                  </a:lnTo>
                  <a:cubicBezTo>
                    <a:pt x="150333" y="54803"/>
                    <a:pt x="141221" y="54803"/>
                    <a:pt x="135615" y="60395"/>
                  </a:cubicBezTo>
                  <a:lnTo>
                    <a:pt x="60382" y="135615"/>
                  </a:lnTo>
                  <a:cubicBezTo>
                    <a:pt x="57666" y="138331"/>
                    <a:pt x="56167" y="141944"/>
                    <a:pt x="56167" y="145783"/>
                  </a:cubicBezTo>
                  <a:cubicBezTo>
                    <a:pt x="56167" y="149623"/>
                    <a:pt x="57666" y="153236"/>
                    <a:pt x="60382" y="155952"/>
                  </a:cubicBezTo>
                  <a:lnTo>
                    <a:pt x="112937" y="208467"/>
                  </a:lnTo>
                  <a:cubicBezTo>
                    <a:pt x="113244" y="208774"/>
                    <a:pt x="113311" y="209243"/>
                    <a:pt x="113111" y="209604"/>
                  </a:cubicBezTo>
                  <a:cubicBezTo>
                    <a:pt x="102969" y="227573"/>
                    <a:pt x="95048" y="246665"/>
                    <a:pt x="89576" y="266347"/>
                  </a:cubicBezTo>
                  <a:cubicBezTo>
                    <a:pt x="89469" y="266748"/>
                    <a:pt x="89081" y="267016"/>
                    <a:pt x="88639" y="267016"/>
                  </a:cubicBezTo>
                  <a:lnTo>
                    <a:pt x="14370" y="267016"/>
                  </a:lnTo>
                  <a:cubicBezTo>
                    <a:pt x="6449" y="267016"/>
                    <a:pt x="0" y="273464"/>
                    <a:pt x="0" y="281385"/>
                  </a:cubicBezTo>
                  <a:lnTo>
                    <a:pt x="0" y="387779"/>
                  </a:lnTo>
                  <a:cubicBezTo>
                    <a:pt x="0" y="395713"/>
                    <a:pt x="6449" y="402149"/>
                    <a:pt x="14370" y="402149"/>
                  </a:cubicBezTo>
                  <a:lnTo>
                    <a:pt x="88653" y="402149"/>
                  </a:lnTo>
                  <a:cubicBezTo>
                    <a:pt x="89081" y="402149"/>
                    <a:pt x="89469" y="402430"/>
                    <a:pt x="89576" y="402818"/>
                  </a:cubicBezTo>
                  <a:cubicBezTo>
                    <a:pt x="95075" y="422553"/>
                    <a:pt x="102996" y="441645"/>
                    <a:pt x="113111" y="459574"/>
                  </a:cubicBezTo>
                  <a:cubicBezTo>
                    <a:pt x="113325" y="459935"/>
                    <a:pt x="113244" y="460390"/>
                    <a:pt x="112937" y="460711"/>
                  </a:cubicBezTo>
                  <a:lnTo>
                    <a:pt x="60395" y="513239"/>
                  </a:lnTo>
                  <a:cubicBezTo>
                    <a:pt x="57679" y="515955"/>
                    <a:pt x="56181" y="519568"/>
                    <a:pt x="56181" y="523408"/>
                  </a:cubicBezTo>
                  <a:cubicBezTo>
                    <a:pt x="56181" y="527248"/>
                    <a:pt x="57679" y="530860"/>
                    <a:pt x="60395" y="533563"/>
                  </a:cubicBezTo>
                  <a:lnTo>
                    <a:pt x="135628" y="608756"/>
                  </a:lnTo>
                  <a:cubicBezTo>
                    <a:pt x="141234" y="614362"/>
                    <a:pt x="150359" y="614362"/>
                    <a:pt x="155952" y="608756"/>
                  </a:cubicBezTo>
                  <a:lnTo>
                    <a:pt x="208493" y="556214"/>
                  </a:lnTo>
                  <a:cubicBezTo>
                    <a:pt x="208801" y="555907"/>
                    <a:pt x="209269" y="555840"/>
                    <a:pt x="209617" y="556040"/>
                  </a:cubicBezTo>
                  <a:cubicBezTo>
                    <a:pt x="227506" y="566155"/>
                    <a:pt x="246598" y="574076"/>
                    <a:pt x="266373" y="579588"/>
                  </a:cubicBezTo>
                  <a:cubicBezTo>
                    <a:pt x="266775" y="579695"/>
                    <a:pt x="267042" y="580083"/>
                    <a:pt x="267042" y="580512"/>
                  </a:cubicBezTo>
                  <a:lnTo>
                    <a:pt x="267042" y="654768"/>
                  </a:lnTo>
                  <a:cubicBezTo>
                    <a:pt x="267042" y="662689"/>
                    <a:pt x="273491" y="669138"/>
                    <a:pt x="281412" y="669138"/>
                  </a:cubicBezTo>
                  <a:lnTo>
                    <a:pt x="387793" y="669138"/>
                  </a:lnTo>
                  <a:cubicBezTo>
                    <a:pt x="395713" y="669138"/>
                    <a:pt x="402162" y="662689"/>
                    <a:pt x="402162" y="654768"/>
                  </a:cubicBezTo>
                  <a:lnTo>
                    <a:pt x="402162" y="580512"/>
                  </a:lnTo>
                  <a:cubicBezTo>
                    <a:pt x="402162" y="580083"/>
                    <a:pt x="402443" y="579695"/>
                    <a:pt x="402831" y="579588"/>
                  </a:cubicBezTo>
                  <a:cubicBezTo>
                    <a:pt x="422606" y="574076"/>
                    <a:pt x="441699" y="566155"/>
                    <a:pt x="459587" y="556040"/>
                  </a:cubicBezTo>
                  <a:cubicBezTo>
                    <a:pt x="459935" y="555840"/>
                    <a:pt x="460403" y="555907"/>
                    <a:pt x="460724" y="556214"/>
                  </a:cubicBezTo>
                  <a:lnTo>
                    <a:pt x="513253" y="608756"/>
                  </a:lnTo>
                  <a:cubicBezTo>
                    <a:pt x="518859" y="614362"/>
                    <a:pt x="527970" y="614362"/>
                    <a:pt x="533576" y="608756"/>
                  </a:cubicBezTo>
                  <a:lnTo>
                    <a:pt x="608809" y="533576"/>
                  </a:lnTo>
                  <a:cubicBezTo>
                    <a:pt x="611525" y="530860"/>
                    <a:pt x="613024" y="527248"/>
                    <a:pt x="613024" y="523408"/>
                  </a:cubicBezTo>
                  <a:cubicBezTo>
                    <a:pt x="613024" y="519568"/>
                    <a:pt x="611525" y="515955"/>
                    <a:pt x="608809" y="513239"/>
                  </a:cubicBezTo>
                  <a:lnTo>
                    <a:pt x="556281" y="460711"/>
                  </a:lnTo>
                  <a:cubicBezTo>
                    <a:pt x="555960" y="460390"/>
                    <a:pt x="555893" y="459935"/>
                    <a:pt x="556094" y="459574"/>
                  </a:cubicBezTo>
                  <a:cubicBezTo>
                    <a:pt x="561165" y="450596"/>
                    <a:pt x="565687" y="441324"/>
                    <a:pt x="569607" y="431838"/>
                  </a:cubicBezTo>
                  <a:cubicBezTo>
                    <a:pt x="573541" y="422365"/>
                    <a:pt x="576899" y="412665"/>
                    <a:pt x="579628" y="402818"/>
                  </a:cubicBezTo>
                  <a:cubicBezTo>
                    <a:pt x="579735" y="402430"/>
                    <a:pt x="580124" y="402149"/>
                    <a:pt x="580565" y="402149"/>
                  </a:cubicBezTo>
                  <a:lnTo>
                    <a:pt x="654821" y="402149"/>
                  </a:lnTo>
                  <a:cubicBezTo>
                    <a:pt x="662742" y="402149"/>
                    <a:pt x="669191" y="395713"/>
                    <a:pt x="669191" y="387779"/>
                  </a:cubicBezTo>
                  <a:lnTo>
                    <a:pt x="669191" y="281385"/>
                  </a:lnTo>
                  <a:cubicBezTo>
                    <a:pt x="669191" y="273464"/>
                    <a:pt x="662742" y="267016"/>
                    <a:pt x="654821" y="267016"/>
                  </a:cubicBezTo>
                  <a:close/>
                  <a:moveTo>
                    <a:pt x="655812" y="387779"/>
                  </a:moveTo>
                  <a:cubicBezTo>
                    <a:pt x="655812" y="388328"/>
                    <a:pt x="655357" y="388769"/>
                    <a:pt x="654821" y="388769"/>
                  </a:cubicBezTo>
                  <a:lnTo>
                    <a:pt x="580565" y="388769"/>
                  </a:lnTo>
                  <a:cubicBezTo>
                    <a:pt x="574143" y="388769"/>
                    <a:pt x="568457" y="393078"/>
                    <a:pt x="566744" y="399245"/>
                  </a:cubicBezTo>
                  <a:cubicBezTo>
                    <a:pt x="561553" y="417883"/>
                    <a:pt x="554060" y="435972"/>
                    <a:pt x="544440" y="452991"/>
                  </a:cubicBezTo>
                  <a:cubicBezTo>
                    <a:pt x="541296" y="458557"/>
                    <a:pt x="542273" y="465621"/>
                    <a:pt x="546822" y="470170"/>
                  </a:cubicBezTo>
                  <a:lnTo>
                    <a:pt x="599350" y="522699"/>
                  </a:lnTo>
                  <a:cubicBezTo>
                    <a:pt x="599591" y="522939"/>
                    <a:pt x="599644" y="523220"/>
                    <a:pt x="599644" y="523408"/>
                  </a:cubicBezTo>
                  <a:cubicBezTo>
                    <a:pt x="599644" y="523595"/>
                    <a:pt x="599591" y="523863"/>
                    <a:pt x="599350" y="524103"/>
                  </a:cubicBezTo>
                  <a:lnTo>
                    <a:pt x="524117" y="599296"/>
                  </a:lnTo>
                  <a:cubicBezTo>
                    <a:pt x="523729" y="599684"/>
                    <a:pt x="523100" y="599684"/>
                    <a:pt x="522712" y="599296"/>
                  </a:cubicBezTo>
                  <a:lnTo>
                    <a:pt x="470184" y="546755"/>
                  </a:lnTo>
                  <a:cubicBezTo>
                    <a:pt x="465635" y="542206"/>
                    <a:pt x="458570" y="541243"/>
                    <a:pt x="452991" y="544387"/>
                  </a:cubicBezTo>
                  <a:cubicBezTo>
                    <a:pt x="436066" y="553980"/>
                    <a:pt x="417977" y="561486"/>
                    <a:pt x="399245" y="566690"/>
                  </a:cubicBezTo>
                  <a:cubicBezTo>
                    <a:pt x="393091" y="568403"/>
                    <a:pt x="388783" y="574089"/>
                    <a:pt x="388783" y="580512"/>
                  </a:cubicBezTo>
                  <a:lnTo>
                    <a:pt x="388783" y="654768"/>
                  </a:lnTo>
                  <a:cubicBezTo>
                    <a:pt x="388783" y="655317"/>
                    <a:pt x="388341" y="655758"/>
                    <a:pt x="387793" y="655758"/>
                  </a:cubicBezTo>
                  <a:lnTo>
                    <a:pt x="281412" y="655758"/>
                  </a:lnTo>
                  <a:cubicBezTo>
                    <a:pt x="280863" y="655758"/>
                    <a:pt x="280422" y="655317"/>
                    <a:pt x="280422" y="654768"/>
                  </a:cubicBezTo>
                  <a:lnTo>
                    <a:pt x="280422" y="580512"/>
                  </a:lnTo>
                  <a:cubicBezTo>
                    <a:pt x="280422" y="574089"/>
                    <a:pt x="276127" y="568403"/>
                    <a:pt x="269959" y="566690"/>
                  </a:cubicBezTo>
                  <a:cubicBezTo>
                    <a:pt x="251228" y="561486"/>
                    <a:pt x="233152" y="553980"/>
                    <a:pt x="216213" y="544387"/>
                  </a:cubicBezTo>
                  <a:cubicBezTo>
                    <a:pt x="214033" y="543156"/>
                    <a:pt x="211611" y="542554"/>
                    <a:pt x="209202" y="542554"/>
                  </a:cubicBezTo>
                  <a:cubicBezTo>
                    <a:pt x="205483" y="542554"/>
                    <a:pt x="201790" y="543999"/>
                    <a:pt x="199021" y="546755"/>
                  </a:cubicBezTo>
                  <a:lnTo>
                    <a:pt x="146493" y="599296"/>
                  </a:lnTo>
                  <a:cubicBezTo>
                    <a:pt x="146105" y="599684"/>
                    <a:pt x="145476" y="599684"/>
                    <a:pt x="145088" y="599296"/>
                  </a:cubicBezTo>
                  <a:lnTo>
                    <a:pt x="69855" y="524103"/>
                  </a:lnTo>
                  <a:cubicBezTo>
                    <a:pt x="69614" y="523863"/>
                    <a:pt x="69560" y="523595"/>
                    <a:pt x="69560" y="523408"/>
                  </a:cubicBezTo>
                  <a:cubicBezTo>
                    <a:pt x="69560" y="523220"/>
                    <a:pt x="69614" y="522939"/>
                    <a:pt x="69855" y="522699"/>
                  </a:cubicBezTo>
                  <a:lnTo>
                    <a:pt x="122396" y="470170"/>
                  </a:lnTo>
                  <a:cubicBezTo>
                    <a:pt x="126932" y="465621"/>
                    <a:pt x="127908" y="458557"/>
                    <a:pt x="124764" y="452991"/>
                  </a:cubicBezTo>
                  <a:cubicBezTo>
                    <a:pt x="115171" y="435999"/>
                    <a:pt x="107679" y="417923"/>
                    <a:pt x="102474" y="399232"/>
                  </a:cubicBezTo>
                  <a:cubicBezTo>
                    <a:pt x="100761" y="393078"/>
                    <a:pt x="95075" y="388769"/>
                    <a:pt x="88653" y="388769"/>
                  </a:cubicBezTo>
                  <a:lnTo>
                    <a:pt x="14370" y="388769"/>
                  </a:lnTo>
                  <a:cubicBezTo>
                    <a:pt x="13834" y="388769"/>
                    <a:pt x="13380" y="388328"/>
                    <a:pt x="13380" y="387779"/>
                  </a:cubicBezTo>
                  <a:lnTo>
                    <a:pt x="13380" y="281385"/>
                  </a:lnTo>
                  <a:cubicBezTo>
                    <a:pt x="13380" y="280837"/>
                    <a:pt x="13834" y="280395"/>
                    <a:pt x="14370" y="280395"/>
                  </a:cubicBezTo>
                  <a:lnTo>
                    <a:pt x="88639" y="280395"/>
                  </a:lnTo>
                  <a:cubicBezTo>
                    <a:pt x="95075" y="280395"/>
                    <a:pt x="100761" y="276087"/>
                    <a:pt x="102461" y="269932"/>
                  </a:cubicBezTo>
                  <a:cubicBezTo>
                    <a:pt x="107638" y="251295"/>
                    <a:pt x="115144" y="233219"/>
                    <a:pt x="124764" y="216187"/>
                  </a:cubicBezTo>
                  <a:cubicBezTo>
                    <a:pt x="127908" y="210607"/>
                    <a:pt x="126932" y="203543"/>
                    <a:pt x="122396" y="199007"/>
                  </a:cubicBezTo>
                  <a:lnTo>
                    <a:pt x="69841" y="146479"/>
                  </a:lnTo>
                  <a:cubicBezTo>
                    <a:pt x="69600" y="146238"/>
                    <a:pt x="69547" y="145971"/>
                    <a:pt x="69547" y="145783"/>
                  </a:cubicBezTo>
                  <a:cubicBezTo>
                    <a:pt x="69547" y="145596"/>
                    <a:pt x="69600" y="145329"/>
                    <a:pt x="69841" y="145088"/>
                  </a:cubicBezTo>
                  <a:lnTo>
                    <a:pt x="145074" y="69855"/>
                  </a:lnTo>
                  <a:cubicBezTo>
                    <a:pt x="145462" y="69480"/>
                    <a:pt x="146091" y="69480"/>
                    <a:pt x="146479" y="69855"/>
                  </a:cubicBezTo>
                  <a:lnTo>
                    <a:pt x="199034" y="122396"/>
                  </a:lnTo>
                  <a:cubicBezTo>
                    <a:pt x="203583" y="126945"/>
                    <a:pt x="210647" y="127922"/>
                    <a:pt x="216213" y="124764"/>
                  </a:cubicBezTo>
                  <a:cubicBezTo>
                    <a:pt x="233205" y="115144"/>
                    <a:pt x="251295" y="107638"/>
                    <a:pt x="269959" y="102461"/>
                  </a:cubicBezTo>
                  <a:cubicBezTo>
                    <a:pt x="276114" y="100748"/>
                    <a:pt x="280422" y="95062"/>
                    <a:pt x="280422" y="88639"/>
                  </a:cubicBezTo>
                  <a:lnTo>
                    <a:pt x="280422" y="14370"/>
                  </a:lnTo>
                  <a:cubicBezTo>
                    <a:pt x="280422" y="13821"/>
                    <a:pt x="280863" y="13380"/>
                    <a:pt x="281412" y="13380"/>
                  </a:cubicBezTo>
                  <a:lnTo>
                    <a:pt x="387779" y="13380"/>
                  </a:lnTo>
                  <a:cubicBezTo>
                    <a:pt x="388328" y="13380"/>
                    <a:pt x="388769" y="13821"/>
                    <a:pt x="388769" y="14370"/>
                  </a:cubicBezTo>
                  <a:lnTo>
                    <a:pt x="388769" y="88639"/>
                  </a:lnTo>
                  <a:cubicBezTo>
                    <a:pt x="388769" y="95062"/>
                    <a:pt x="393078" y="100748"/>
                    <a:pt x="399232" y="102461"/>
                  </a:cubicBezTo>
                  <a:cubicBezTo>
                    <a:pt x="417897" y="107638"/>
                    <a:pt x="435972" y="115144"/>
                    <a:pt x="452978" y="124751"/>
                  </a:cubicBezTo>
                  <a:cubicBezTo>
                    <a:pt x="458557" y="127908"/>
                    <a:pt x="465608" y="126932"/>
                    <a:pt x="470157" y="122383"/>
                  </a:cubicBezTo>
                  <a:lnTo>
                    <a:pt x="522712" y="69855"/>
                  </a:lnTo>
                  <a:cubicBezTo>
                    <a:pt x="523100" y="69480"/>
                    <a:pt x="523729" y="69480"/>
                    <a:pt x="524117" y="69855"/>
                  </a:cubicBezTo>
                  <a:lnTo>
                    <a:pt x="599337" y="145061"/>
                  </a:lnTo>
                  <a:cubicBezTo>
                    <a:pt x="599577" y="145302"/>
                    <a:pt x="599631" y="145583"/>
                    <a:pt x="599631" y="145770"/>
                  </a:cubicBezTo>
                  <a:cubicBezTo>
                    <a:pt x="599631" y="145957"/>
                    <a:pt x="599577" y="146225"/>
                    <a:pt x="599337" y="146466"/>
                  </a:cubicBezTo>
                  <a:lnTo>
                    <a:pt x="546795" y="199007"/>
                  </a:lnTo>
                  <a:cubicBezTo>
                    <a:pt x="542259" y="203543"/>
                    <a:pt x="541283" y="210607"/>
                    <a:pt x="544427" y="216187"/>
                  </a:cubicBezTo>
                  <a:cubicBezTo>
                    <a:pt x="554020" y="233138"/>
                    <a:pt x="561513" y="251228"/>
                    <a:pt x="566717" y="269932"/>
                  </a:cubicBezTo>
                  <a:cubicBezTo>
                    <a:pt x="568430" y="276100"/>
                    <a:pt x="574116" y="280395"/>
                    <a:pt x="580538" y="280395"/>
                  </a:cubicBezTo>
                  <a:lnTo>
                    <a:pt x="654821" y="280395"/>
                  </a:lnTo>
                  <a:cubicBezTo>
                    <a:pt x="655357" y="280395"/>
                    <a:pt x="655812" y="280837"/>
                    <a:pt x="655812" y="281385"/>
                  </a:cubicBezTo>
                  <a:lnTo>
                    <a:pt x="655812" y="387779"/>
                  </a:lnTo>
                  <a:close/>
                  <a:moveTo>
                    <a:pt x="334596" y="188986"/>
                  </a:moveTo>
                  <a:cubicBezTo>
                    <a:pt x="254318" y="188986"/>
                    <a:pt x="189013" y="254292"/>
                    <a:pt x="189013" y="334569"/>
                  </a:cubicBezTo>
                  <a:cubicBezTo>
                    <a:pt x="189013" y="414846"/>
                    <a:pt x="254318" y="480152"/>
                    <a:pt x="334596" y="480152"/>
                  </a:cubicBezTo>
                  <a:cubicBezTo>
                    <a:pt x="414873" y="480152"/>
                    <a:pt x="480178" y="414846"/>
                    <a:pt x="480178" y="334569"/>
                  </a:cubicBezTo>
                  <a:cubicBezTo>
                    <a:pt x="480178" y="254292"/>
                    <a:pt x="414873" y="188986"/>
                    <a:pt x="334596" y="188986"/>
                  </a:cubicBezTo>
                  <a:close/>
                  <a:moveTo>
                    <a:pt x="334596" y="466772"/>
                  </a:moveTo>
                  <a:cubicBezTo>
                    <a:pt x="261690" y="466772"/>
                    <a:pt x="202392" y="407474"/>
                    <a:pt x="202392" y="334569"/>
                  </a:cubicBezTo>
                  <a:cubicBezTo>
                    <a:pt x="202392" y="261664"/>
                    <a:pt x="261690" y="202366"/>
                    <a:pt x="334596" y="202366"/>
                  </a:cubicBezTo>
                  <a:cubicBezTo>
                    <a:pt x="407501" y="202366"/>
                    <a:pt x="466799" y="261664"/>
                    <a:pt x="466799" y="334569"/>
                  </a:cubicBezTo>
                  <a:cubicBezTo>
                    <a:pt x="466799" y="407474"/>
                    <a:pt x="407501" y="466772"/>
                    <a:pt x="334596" y="4667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8"/>
            <p:cNvSpPr txBox="1"/>
            <p:nvPr/>
          </p:nvSpPr>
          <p:spPr>
            <a:xfrm>
              <a:off x="0" y="901854"/>
              <a:ext cx="565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40" name="Google Shape;740;p18"/>
            <p:cNvSpPr txBox="1"/>
            <p:nvPr/>
          </p:nvSpPr>
          <p:spPr>
            <a:xfrm>
              <a:off x="0" y="1798307"/>
              <a:ext cx="5655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41" name="Google Shape;741;p18"/>
          <p:cNvGrpSpPr/>
          <p:nvPr/>
        </p:nvGrpSpPr>
        <p:grpSpPr>
          <a:xfrm>
            <a:off x="3511552" y="3557156"/>
            <a:ext cx="2120850" cy="1071490"/>
            <a:chOff x="0" y="0"/>
            <a:chExt cx="5655600" cy="2857307"/>
          </a:xfrm>
        </p:grpSpPr>
        <p:sp>
          <p:nvSpPr>
            <p:cNvPr id="742" name="Google Shape;742;p18"/>
            <p:cNvSpPr/>
            <p:nvPr/>
          </p:nvSpPr>
          <p:spPr>
            <a:xfrm>
              <a:off x="2403972" y="0"/>
              <a:ext cx="847544" cy="668671"/>
            </a:xfrm>
            <a:custGeom>
              <a:rect b="b" l="l" r="r" t="t"/>
              <a:pathLst>
                <a:path extrusionOk="0" h="668671" w="847544">
                  <a:moveTo>
                    <a:pt x="847544" y="8439"/>
                  </a:moveTo>
                  <a:cubicBezTo>
                    <a:pt x="847544" y="8456"/>
                    <a:pt x="847544" y="8473"/>
                    <a:pt x="847544" y="8490"/>
                  </a:cubicBezTo>
                  <a:lnTo>
                    <a:pt x="847544" y="536472"/>
                  </a:lnTo>
                  <a:cubicBezTo>
                    <a:pt x="847544" y="536523"/>
                    <a:pt x="847544" y="536557"/>
                    <a:pt x="847544" y="536608"/>
                  </a:cubicBezTo>
                  <a:lnTo>
                    <a:pt x="847544" y="536693"/>
                  </a:lnTo>
                  <a:cubicBezTo>
                    <a:pt x="847544" y="536795"/>
                    <a:pt x="847510" y="536880"/>
                    <a:pt x="847510" y="536981"/>
                  </a:cubicBezTo>
                  <a:cubicBezTo>
                    <a:pt x="847493" y="537440"/>
                    <a:pt x="847459" y="537881"/>
                    <a:pt x="847374" y="538323"/>
                  </a:cubicBezTo>
                  <a:cubicBezTo>
                    <a:pt x="847340" y="538493"/>
                    <a:pt x="847272" y="538662"/>
                    <a:pt x="847238" y="538849"/>
                  </a:cubicBezTo>
                  <a:cubicBezTo>
                    <a:pt x="847136" y="539206"/>
                    <a:pt x="847051" y="539562"/>
                    <a:pt x="846916" y="539902"/>
                  </a:cubicBezTo>
                  <a:cubicBezTo>
                    <a:pt x="846831" y="540072"/>
                    <a:pt x="846729" y="540241"/>
                    <a:pt x="846644" y="540411"/>
                  </a:cubicBezTo>
                  <a:cubicBezTo>
                    <a:pt x="846491" y="540734"/>
                    <a:pt x="846338" y="541056"/>
                    <a:pt x="846134" y="541345"/>
                  </a:cubicBezTo>
                  <a:cubicBezTo>
                    <a:pt x="846049" y="541498"/>
                    <a:pt x="845930" y="541634"/>
                    <a:pt x="845828" y="541770"/>
                  </a:cubicBezTo>
                  <a:cubicBezTo>
                    <a:pt x="845607" y="542058"/>
                    <a:pt x="845369" y="542364"/>
                    <a:pt x="845115" y="542635"/>
                  </a:cubicBezTo>
                  <a:cubicBezTo>
                    <a:pt x="844996" y="542754"/>
                    <a:pt x="844860" y="542856"/>
                    <a:pt x="844741" y="542958"/>
                  </a:cubicBezTo>
                  <a:cubicBezTo>
                    <a:pt x="844452" y="543213"/>
                    <a:pt x="844180" y="543467"/>
                    <a:pt x="843857" y="543688"/>
                  </a:cubicBezTo>
                  <a:cubicBezTo>
                    <a:pt x="843688" y="543807"/>
                    <a:pt x="843501" y="543875"/>
                    <a:pt x="843331" y="543977"/>
                  </a:cubicBezTo>
                  <a:cubicBezTo>
                    <a:pt x="843059" y="544147"/>
                    <a:pt x="842804" y="544316"/>
                    <a:pt x="842515" y="544452"/>
                  </a:cubicBezTo>
                  <a:lnTo>
                    <a:pt x="565669" y="667924"/>
                  </a:lnTo>
                  <a:cubicBezTo>
                    <a:pt x="565652" y="667941"/>
                    <a:pt x="565618" y="667941"/>
                    <a:pt x="565601" y="667958"/>
                  </a:cubicBezTo>
                  <a:cubicBezTo>
                    <a:pt x="565500" y="667992"/>
                    <a:pt x="565415" y="668026"/>
                    <a:pt x="565313" y="668060"/>
                  </a:cubicBezTo>
                  <a:cubicBezTo>
                    <a:pt x="565092" y="668145"/>
                    <a:pt x="564888" y="668230"/>
                    <a:pt x="564667" y="668298"/>
                  </a:cubicBezTo>
                  <a:cubicBezTo>
                    <a:pt x="564582" y="668315"/>
                    <a:pt x="564497" y="668332"/>
                    <a:pt x="564412" y="668366"/>
                  </a:cubicBezTo>
                  <a:cubicBezTo>
                    <a:pt x="564276" y="668400"/>
                    <a:pt x="564123" y="668451"/>
                    <a:pt x="563987" y="668485"/>
                  </a:cubicBezTo>
                  <a:cubicBezTo>
                    <a:pt x="563919" y="668485"/>
                    <a:pt x="563852" y="668502"/>
                    <a:pt x="563801" y="668519"/>
                  </a:cubicBezTo>
                  <a:cubicBezTo>
                    <a:pt x="563716" y="668519"/>
                    <a:pt x="563648" y="668536"/>
                    <a:pt x="563563" y="668553"/>
                  </a:cubicBezTo>
                  <a:cubicBezTo>
                    <a:pt x="563478" y="668570"/>
                    <a:pt x="563393" y="668570"/>
                    <a:pt x="563291" y="668586"/>
                  </a:cubicBezTo>
                  <a:cubicBezTo>
                    <a:pt x="562951" y="668637"/>
                    <a:pt x="562611" y="668654"/>
                    <a:pt x="562272" y="668671"/>
                  </a:cubicBezTo>
                  <a:cubicBezTo>
                    <a:pt x="562237" y="668671"/>
                    <a:pt x="562221" y="668671"/>
                    <a:pt x="562204" y="668671"/>
                  </a:cubicBezTo>
                  <a:cubicBezTo>
                    <a:pt x="562187" y="668671"/>
                    <a:pt x="562170" y="668671"/>
                    <a:pt x="562136" y="668671"/>
                  </a:cubicBezTo>
                  <a:cubicBezTo>
                    <a:pt x="561796" y="668654"/>
                    <a:pt x="561456" y="668637"/>
                    <a:pt x="561116" y="668586"/>
                  </a:cubicBezTo>
                  <a:cubicBezTo>
                    <a:pt x="561014" y="668570"/>
                    <a:pt x="560929" y="668570"/>
                    <a:pt x="560844" y="668553"/>
                  </a:cubicBezTo>
                  <a:cubicBezTo>
                    <a:pt x="560759" y="668536"/>
                    <a:pt x="560691" y="668519"/>
                    <a:pt x="560606" y="668519"/>
                  </a:cubicBezTo>
                  <a:cubicBezTo>
                    <a:pt x="560556" y="668502"/>
                    <a:pt x="560488" y="668485"/>
                    <a:pt x="560420" y="668485"/>
                  </a:cubicBezTo>
                  <a:cubicBezTo>
                    <a:pt x="560284" y="668451"/>
                    <a:pt x="560131" y="668400"/>
                    <a:pt x="559995" y="668366"/>
                  </a:cubicBezTo>
                  <a:cubicBezTo>
                    <a:pt x="559910" y="668332"/>
                    <a:pt x="559825" y="668315"/>
                    <a:pt x="559740" y="668298"/>
                  </a:cubicBezTo>
                  <a:cubicBezTo>
                    <a:pt x="559519" y="668230"/>
                    <a:pt x="559315" y="668145"/>
                    <a:pt x="559094" y="668060"/>
                  </a:cubicBezTo>
                  <a:cubicBezTo>
                    <a:pt x="558992" y="668026"/>
                    <a:pt x="558908" y="667992"/>
                    <a:pt x="558806" y="667958"/>
                  </a:cubicBezTo>
                  <a:cubicBezTo>
                    <a:pt x="558789" y="667941"/>
                    <a:pt x="558755" y="667941"/>
                    <a:pt x="558738" y="667924"/>
                  </a:cubicBezTo>
                  <a:lnTo>
                    <a:pt x="285358" y="545997"/>
                  </a:lnTo>
                  <a:lnTo>
                    <a:pt x="11961" y="667924"/>
                  </a:lnTo>
                  <a:cubicBezTo>
                    <a:pt x="11927" y="667941"/>
                    <a:pt x="11910" y="667958"/>
                    <a:pt x="11876" y="667958"/>
                  </a:cubicBezTo>
                  <a:cubicBezTo>
                    <a:pt x="11791" y="667992"/>
                    <a:pt x="11723" y="668026"/>
                    <a:pt x="11638" y="668060"/>
                  </a:cubicBezTo>
                  <a:cubicBezTo>
                    <a:pt x="11179" y="668230"/>
                    <a:pt x="10720" y="668383"/>
                    <a:pt x="10245" y="668485"/>
                  </a:cubicBezTo>
                  <a:cubicBezTo>
                    <a:pt x="10194" y="668502"/>
                    <a:pt x="10143" y="668502"/>
                    <a:pt x="10109" y="668502"/>
                  </a:cubicBezTo>
                  <a:cubicBezTo>
                    <a:pt x="9582" y="668603"/>
                    <a:pt x="9072" y="668671"/>
                    <a:pt x="8546" y="668671"/>
                  </a:cubicBezTo>
                  <a:cubicBezTo>
                    <a:pt x="8529" y="668671"/>
                    <a:pt x="8512" y="668671"/>
                    <a:pt x="8495" y="668671"/>
                  </a:cubicBezTo>
                  <a:cubicBezTo>
                    <a:pt x="8444" y="668671"/>
                    <a:pt x="8393" y="668654"/>
                    <a:pt x="8359" y="668654"/>
                  </a:cubicBezTo>
                  <a:cubicBezTo>
                    <a:pt x="7900" y="668654"/>
                    <a:pt x="7475" y="668603"/>
                    <a:pt x="7034" y="668519"/>
                  </a:cubicBezTo>
                  <a:cubicBezTo>
                    <a:pt x="6847" y="668485"/>
                    <a:pt x="6660" y="668451"/>
                    <a:pt x="6473" y="668400"/>
                  </a:cubicBezTo>
                  <a:cubicBezTo>
                    <a:pt x="6167" y="668332"/>
                    <a:pt x="5878" y="668230"/>
                    <a:pt x="5573" y="668128"/>
                  </a:cubicBezTo>
                  <a:cubicBezTo>
                    <a:pt x="5403" y="668060"/>
                    <a:pt x="5216" y="668009"/>
                    <a:pt x="5046" y="667924"/>
                  </a:cubicBezTo>
                  <a:cubicBezTo>
                    <a:pt x="4638" y="667755"/>
                    <a:pt x="4247" y="667534"/>
                    <a:pt x="3874" y="667296"/>
                  </a:cubicBezTo>
                  <a:cubicBezTo>
                    <a:pt x="3721" y="667194"/>
                    <a:pt x="3585" y="667075"/>
                    <a:pt x="3432" y="666974"/>
                  </a:cubicBezTo>
                  <a:cubicBezTo>
                    <a:pt x="3194" y="666787"/>
                    <a:pt x="2956" y="666583"/>
                    <a:pt x="2718" y="666379"/>
                  </a:cubicBezTo>
                  <a:cubicBezTo>
                    <a:pt x="2582" y="666243"/>
                    <a:pt x="2447" y="666108"/>
                    <a:pt x="2311" y="665972"/>
                  </a:cubicBezTo>
                  <a:cubicBezTo>
                    <a:pt x="2090" y="665734"/>
                    <a:pt x="1903" y="665496"/>
                    <a:pt x="1716" y="665259"/>
                  </a:cubicBezTo>
                  <a:cubicBezTo>
                    <a:pt x="1614" y="665106"/>
                    <a:pt x="1495" y="664970"/>
                    <a:pt x="1393" y="664800"/>
                  </a:cubicBezTo>
                  <a:cubicBezTo>
                    <a:pt x="1138" y="664444"/>
                    <a:pt x="934" y="664053"/>
                    <a:pt x="748" y="663646"/>
                  </a:cubicBezTo>
                  <a:cubicBezTo>
                    <a:pt x="748" y="663629"/>
                    <a:pt x="731" y="663629"/>
                    <a:pt x="731" y="663612"/>
                  </a:cubicBezTo>
                  <a:cubicBezTo>
                    <a:pt x="527" y="663153"/>
                    <a:pt x="374" y="662661"/>
                    <a:pt x="255" y="662168"/>
                  </a:cubicBezTo>
                  <a:cubicBezTo>
                    <a:pt x="238" y="662101"/>
                    <a:pt x="221" y="662050"/>
                    <a:pt x="204" y="661982"/>
                  </a:cubicBezTo>
                  <a:cubicBezTo>
                    <a:pt x="119" y="661642"/>
                    <a:pt x="102" y="661285"/>
                    <a:pt x="68" y="660912"/>
                  </a:cubicBezTo>
                  <a:cubicBezTo>
                    <a:pt x="51" y="660708"/>
                    <a:pt x="17" y="660504"/>
                    <a:pt x="17" y="660284"/>
                  </a:cubicBezTo>
                  <a:cubicBezTo>
                    <a:pt x="17" y="660250"/>
                    <a:pt x="0" y="660216"/>
                    <a:pt x="0" y="660182"/>
                  </a:cubicBezTo>
                  <a:lnTo>
                    <a:pt x="0" y="131962"/>
                  </a:lnTo>
                  <a:cubicBezTo>
                    <a:pt x="0" y="131673"/>
                    <a:pt x="51" y="131401"/>
                    <a:pt x="85" y="131130"/>
                  </a:cubicBezTo>
                  <a:cubicBezTo>
                    <a:pt x="102" y="130892"/>
                    <a:pt x="119" y="130654"/>
                    <a:pt x="153" y="130417"/>
                  </a:cubicBezTo>
                  <a:cubicBezTo>
                    <a:pt x="221" y="130060"/>
                    <a:pt x="323" y="129737"/>
                    <a:pt x="442" y="129415"/>
                  </a:cubicBezTo>
                  <a:cubicBezTo>
                    <a:pt x="493" y="129211"/>
                    <a:pt x="544" y="129024"/>
                    <a:pt x="612" y="128837"/>
                  </a:cubicBezTo>
                  <a:cubicBezTo>
                    <a:pt x="731" y="128515"/>
                    <a:pt x="900" y="128226"/>
                    <a:pt x="1070" y="127921"/>
                  </a:cubicBezTo>
                  <a:cubicBezTo>
                    <a:pt x="1172" y="127734"/>
                    <a:pt x="1257" y="127547"/>
                    <a:pt x="1359" y="127377"/>
                  </a:cubicBezTo>
                  <a:cubicBezTo>
                    <a:pt x="1546" y="127106"/>
                    <a:pt x="1750" y="126868"/>
                    <a:pt x="1954" y="126613"/>
                  </a:cubicBezTo>
                  <a:cubicBezTo>
                    <a:pt x="2090" y="126426"/>
                    <a:pt x="2226" y="126240"/>
                    <a:pt x="2396" y="126087"/>
                  </a:cubicBezTo>
                  <a:cubicBezTo>
                    <a:pt x="2616" y="125849"/>
                    <a:pt x="2871" y="125645"/>
                    <a:pt x="3109" y="125442"/>
                  </a:cubicBezTo>
                  <a:cubicBezTo>
                    <a:pt x="3296" y="125306"/>
                    <a:pt x="3449" y="125136"/>
                    <a:pt x="3636" y="125017"/>
                  </a:cubicBezTo>
                  <a:cubicBezTo>
                    <a:pt x="3959" y="124779"/>
                    <a:pt x="4298" y="124610"/>
                    <a:pt x="4655" y="124423"/>
                  </a:cubicBezTo>
                  <a:cubicBezTo>
                    <a:pt x="4791" y="124355"/>
                    <a:pt x="4893" y="124270"/>
                    <a:pt x="5046" y="124202"/>
                  </a:cubicBezTo>
                  <a:lnTo>
                    <a:pt x="5165" y="124151"/>
                  </a:lnTo>
                  <a:cubicBezTo>
                    <a:pt x="5182" y="124151"/>
                    <a:pt x="5199" y="124134"/>
                    <a:pt x="5216" y="124134"/>
                  </a:cubicBezTo>
                  <a:lnTo>
                    <a:pt x="281892" y="730"/>
                  </a:lnTo>
                  <a:cubicBezTo>
                    <a:pt x="281926" y="713"/>
                    <a:pt x="281977" y="713"/>
                    <a:pt x="282011" y="696"/>
                  </a:cubicBezTo>
                  <a:cubicBezTo>
                    <a:pt x="282045" y="679"/>
                    <a:pt x="282096" y="662"/>
                    <a:pt x="282147" y="645"/>
                  </a:cubicBezTo>
                  <a:cubicBezTo>
                    <a:pt x="282418" y="526"/>
                    <a:pt x="282690" y="458"/>
                    <a:pt x="282979" y="374"/>
                  </a:cubicBezTo>
                  <a:cubicBezTo>
                    <a:pt x="283200" y="306"/>
                    <a:pt x="283421" y="221"/>
                    <a:pt x="283642" y="170"/>
                  </a:cubicBezTo>
                  <a:cubicBezTo>
                    <a:pt x="283659" y="170"/>
                    <a:pt x="283693" y="170"/>
                    <a:pt x="283710" y="170"/>
                  </a:cubicBezTo>
                  <a:cubicBezTo>
                    <a:pt x="283998" y="119"/>
                    <a:pt x="284270" y="102"/>
                    <a:pt x="284559" y="68"/>
                  </a:cubicBezTo>
                  <a:cubicBezTo>
                    <a:pt x="284814" y="51"/>
                    <a:pt x="285069" y="0"/>
                    <a:pt x="285324" y="0"/>
                  </a:cubicBezTo>
                  <a:cubicBezTo>
                    <a:pt x="285341" y="0"/>
                    <a:pt x="285341" y="0"/>
                    <a:pt x="285358" y="0"/>
                  </a:cubicBezTo>
                  <a:lnTo>
                    <a:pt x="285375" y="0"/>
                  </a:lnTo>
                  <a:cubicBezTo>
                    <a:pt x="285646" y="0"/>
                    <a:pt x="285901" y="51"/>
                    <a:pt x="286156" y="68"/>
                  </a:cubicBezTo>
                  <a:cubicBezTo>
                    <a:pt x="286445" y="102"/>
                    <a:pt x="286717" y="119"/>
                    <a:pt x="286972" y="170"/>
                  </a:cubicBezTo>
                  <a:cubicBezTo>
                    <a:pt x="287023" y="170"/>
                    <a:pt x="287057" y="170"/>
                    <a:pt x="287091" y="187"/>
                  </a:cubicBezTo>
                  <a:cubicBezTo>
                    <a:pt x="287311" y="221"/>
                    <a:pt x="287515" y="306"/>
                    <a:pt x="287736" y="374"/>
                  </a:cubicBezTo>
                  <a:cubicBezTo>
                    <a:pt x="288008" y="458"/>
                    <a:pt x="288280" y="526"/>
                    <a:pt x="288535" y="628"/>
                  </a:cubicBezTo>
                  <a:cubicBezTo>
                    <a:pt x="288603" y="662"/>
                    <a:pt x="288654" y="679"/>
                    <a:pt x="288722" y="696"/>
                  </a:cubicBezTo>
                  <a:cubicBezTo>
                    <a:pt x="288756" y="713"/>
                    <a:pt x="288790" y="713"/>
                    <a:pt x="288807" y="730"/>
                  </a:cubicBezTo>
                  <a:lnTo>
                    <a:pt x="562204" y="122657"/>
                  </a:lnTo>
                  <a:lnTo>
                    <a:pt x="835600" y="730"/>
                  </a:lnTo>
                  <a:cubicBezTo>
                    <a:pt x="835617" y="713"/>
                    <a:pt x="835651" y="713"/>
                    <a:pt x="835685" y="696"/>
                  </a:cubicBezTo>
                  <a:cubicBezTo>
                    <a:pt x="835889" y="611"/>
                    <a:pt x="836127" y="560"/>
                    <a:pt x="836331" y="475"/>
                  </a:cubicBezTo>
                  <a:cubicBezTo>
                    <a:pt x="836671" y="374"/>
                    <a:pt x="836994" y="255"/>
                    <a:pt x="837316" y="187"/>
                  </a:cubicBezTo>
                  <a:cubicBezTo>
                    <a:pt x="837384" y="170"/>
                    <a:pt x="837452" y="170"/>
                    <a:pt x="837520" y="153"/>
                  </a:cubicBezTo>
                  <a:cubicBezTo>
                    <a:pt x="838030" y="68"/>
                    <a:pt x="838523" y="0"/>
                    <a:pt x="839032" y="0"/>
                  </a:cubicBezTo>
                  <a:lnTo>
                    <a:pt x="839049" y="0"/>
                  </a:lnTo>
                  <a:cubicBezTo>
                    <a:pt x="839117" y="0"/>
                    <a:pt x="839168" y="17"/>
                    <a:pt x="839236" y="17"/>
                  </a:cubicBezTo>
                  <a:cubicBezTo>
                    <a:pt x="839729" y="34"/>
                    <a:pt x="840222" y="68"/>
                    <a:pt x="840697" y="170"/>
                  </a:cubicBezTo>
                  <a:cubicBezTo>
                    <a:pt x="840850" y="204"/>
                    <a:pt x="840986" y="255"/>
                    <a:pt x="841139" y="289"/>
                  </a:cubicBezTo>
                  <a:cubicBezTo>
                    <a:pt x="841513" y="391"/>
                    <a:pt x="841904" y="492"/>
                    <a:pt x="842260" y="645"/>
                  </a:cubicBezTo>
                  <a:cubicBezTo>
                    <a:pt x="842430" y="696"/>
                    <a:pt x="842566" y="798"/>
                    <a:pt x="842719" y="866"/>
                  </a:cubicBezTo>
                  <a:cubicBezTo>
                    <a:pt x="843059" y="1036"/>
                    <a:pt x="843399" y="1206"/>
                    <a:pt x="843721" y="1409"/>
                  </a:cubicBezTo>
                  <a:cubicBezTo>
                    <a:pt x="843857" y="1494"/>
                    <a:pt x="843959" y="1596"/>
                    <a:pt x="844095" y="1681"/>
                  </a:cubicBezTo>
                  <a:cubicBezTo>
                    <a:pt x="844401" y="1919"/>
                    <a:pt x="844724" y="2156"/>
                    <a:pt x="844996" y="2445"/>
                  </a:cubicBezTo>
                  <a:cubicBezTo>
                    <a:pt x="845115" y="2547"/>
                    <a:pt x="845200" y="2666"/>
                    <a:pt x="845302" y="2785"/>
                  </a:cubicBezTo>
                  <a:cubicBezTo>
                    <a:pt x="845556" y="3073"/>
                    <a:pt x="845828" y="3362"/>
                    <a:pt x="846049" y="3684"/>
                  </a:cubicBezTo>
                  <a:cubicBezTo>
                    <a:pt x="846168" y="3854"/>
                    <a:pt x="846236" y="4024"/>
                    <a:pt x="846338" y="4211"/>
                  </a:cubicBezTo>
                  <a:cubicBezTo>
                    <a:pt x="846508" y="4466"/>
                    <a:pt x="846678" y="4720"/>
                    <a:pt x="846814" y="5026"/>
                  </a:cubicBezTo>
                  <a:cubicBezTo>
                    <a:pt x="846831" y="5060"/>
                    <a:pt x="846831" y="5094"/>
                    <a:pt x="846848" y="5145"/>
                  </a:cubicBezTo>
                  <a:cubicBezTo>
                    <a:pt x="846933" y="5314"/>
                    <a:pt x="846967" y="5501"/>
                    <a:pt x="847034" y="5688"/>
                  </a:cubicBezTo>
                  <a:cubicBezTo>
                    <a:pt x="847153" y="6045"/>
                    <a:pt x="847289" y="6401"/>
                    <a:pt x="847357" y="6758"/>
                  </a:cubicBezTo>
                  <a:cubicBezTo>
                    <a:pt x="847374" y="6843"/>
                    <a:pt x="847374" y="6927"/>
                    <a:pt x="847391" y="7012"/>
                  </a:cubicBezTo>
                  <a:cubicBezTo>
                    <a:pt x="847476" y="7488"/>
                    <a:pt x="847544" y="7963"/>
                    <a:pt x="847544" y="8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2420961" y="21563"/>
              <a:ext cx="813564" cy="625527"/>
            </a:xfrm>
            <a:custGeom>
              <a:rect b="b" l="l" r="r" t="t"/>
              <a:pathLst>
                <a:path extrusionOk="0" h="625527" w="813564">
                  <a:moveTo>
                    <a:pt x="801383" y="437093"/>
                  </a:moveTo>
                  <a:cubicBezTo>
                    <a:pt x="805036" y="438010"/>
                    <a:pt x="808757" y="438621"/>
                    <a:pt x="812478" y="438893"/>
                  </a:cubicBezTo>
                  <a:cubicBezTo>
                    <a:pt x="812851" y="438910"/>
                    <a:pt x="813208" y="439012"/>
                    <a:pt x="813565" y="439080"/>
                  </a:cubicBezTo>
                  <a:lnTo>
                    <a:pt x="813565" y="0"/>
                  </a:lnTo>
                  <a:lnTo>
                    <a:pt x="553709" y="115899"/>
                  </a:lnTo>
                  <a:lnTo>
                    <a:pt x="553709" y="251342"/>
                  </a:lnTo>
                  <a:cubicBezTo>
                    <a:pt x="556325" y="249712"/>
                    <a:pt x="558908" y="248201"/>
                    <a:pt x="561473" y="246825"/>
                  </a:cubicBezTo>
                  <a:cubicBezTo>
                    <a:pt x="565618" y="244618"/>
                    <a:pt x="570749" y="246180"/>
                    <a:pt x="572975" y="250306"/>
                  </a:cubicBezTo>
                  <a:cubicBezTo>
                    <a:pt x="575184" y="254449"/>
                    <a:pt x="573621" y="259594"/>
                    <a:pt x="569492" y="261801"/>
                  </a:cubicBezTo>
                  <a:cubicBezTo>
                    <a:pt x="564429" y="264501"/>
                    <a:pt x="559230" y="267829"/>
                    <a:pt x="553709" y="271887"/>
                  </a:cubicBezTo>
                  <a:lnTo>
                    <a:pt x="553709" y="625527"/>
                  </a:lnTo>
                  <a:lnTo>
                    <a:pt x="813565" y="509628"/>
                  </a:lnTo>
                  <a:lnTo>
                    <a:pt x="813565" y="455668"/>
                  </a:lnTo>
                  <a:cubicBezTo>
                    <a:pt x="813021" y="455787"/>
                    <a:pt x="812444" y="455855"/>
                    <a:pt x="811866" y="455855"/>
                  </a:cubicBezTo>
                  <a:cubicBezTo>
                    <a:pt x="811662" y="455855"/>
                    <a:pt x="811458" y="455838"/>
                    <a:pt x="811237" y="455821"/>
                  </a:cubicBezTo>
                  <a:cubicBezTo>
                    <a:pt x="806548" y="455482"/>
                    <a:pt x="801825" y="454718"/>
                    <a:pt x="797204" y="453546"/>
                  </a:cubicBezTo>
                  <a:cubicBezTo>
                    <a:pt x="792668" y="452391"/>
                    <a:pt x="789915" y="447773"/>
                    <a:pt x="791071" y="443240"/>
                  </a:cubicBezTo>
                  <a:cubicBezTo>
                    <a:pt x="792209" y="438689"/>
                    <a:pt x="796830" y="435939"/>
                    <a:pt x="801383" y="437093"/>
                  </a:cubicBezTo>
                  <a:close/>
                  <a:moveTo>
                    <a:pt x="631606" y="248625"/>
                  </a:moveTo>
                  <a:cubicBezTo>
                    <a:pt x="630570" y="252395"/>
                    <a:pt x="627138" y="254856"/>
                    <a:pt x="623417" y="254856"/>
                  </a:cubicBezTo>
                  <a:cubicBezTo>
                    <a:pt x="622670" y="254856"/>
                    <a:pt x="621905" y="254772"/>
                    <a:pt x="621157" y="254551"/>
                  </a:cubicBezTo>
                  <a:cubicBezTo>
                    <a:pt x="616044" y="253159"/>
                    <a:pt x="610845" y="252395"/>
                    <a:pt x="605714" y="252310"/>
                  </a:cubicBezTo>
                  <a:cubicBezTo>
                    <a:pt x="603454" y="252276"/>
                    <a:pt x="601008" y="252344"/>
                    <a:pt x="598680" y="252547"/>
                  </a:cubicBezTo>
                  <a:cubicBezTo>
                    <a:pt x="593991" y="253006"/>
                    <a:pt x="589880" y="249542"/>
                    <a:pt x="589455" y="244856"/>
                  </a:cubicBezTo>
                  <a:cubicBezTo>
                    <a:pt x="589030" y="240187"/>
                    <a:pt x="592479" y="236061"/>
                    <a:pt x="597151" y="235653"/>
                  </a:cubicBezTo>
                  <a:cubicBezTo>
                    <a:pt x="600090" y="235381"/>
                    <a:pt x="603047" y="235280"/>
                    <a:pt x="606003" y="235331"/>
                  </a:cubicBezTo>
                  <a:cubicBezTo>
                    <a:pt x="612578" y="235449"/>
                    <a:pt x="619187" y="236417"/>
                    <a:pt x="625660" y="238183"/>
                  </a:cubicBezTo>
                  <a:cubicBezTo>
                    <a:pt x="630179" y="239422"/>
                    <a:pt x="632846" y="244092"/>
                    <a:pt x="631606" y="248625"/>
                  </a:cubicBezTo>
                  <a:close/>
                  <a:moveTo>
                    <a:pt x="678039" y="285894"/>
                  </a:moveTo>
                  <a:cubicBezTo>
                    <a:pt x="676425" y="287304"/>
                    <a:pt x="674437" y="287983"/>
                    <a:pt x="672466" y="287983"/>
                  </a:cubicBezTo>
                  <a:cubicBezTo>
                    <a:pt x="670088" y="287983"/>
                    <a:pt x="667726" y="286998"/>
                    <a:pt x="666044" y="285079"/>
                  </a:cubicBezTo>
                  <a:cubicBezTo>
                    <a:pt x="660556" y="278763"/>
                    <a:pt x="654695" y="273228"/>
                    <a:pt x="648630" y="268610"/>
                  </a:cubicBezTo>
                  <a:cubicBezTo>
                    <a:pt x="644892" y="265774"/>
                    <a:pt x="644178" y="260443"/>
                    <a:pt x="647016" y="256724"/>
                  </a:cubicBezTo>
                  <a:cubicBezTo>
                    <a:pt x="649853" y="252989"/>
                    <a:pt x="655188" y="252259"/>
                    <a:pt x="658925" y="255111"/>
                  </a:cubicBezTo>
                  <a:cubicBezTo>
                    <a:pt x="665908" y="260426"/>
                    <a:pt x="672619" y="266759"/>
                    <a:pt x="678854" y="273924"/>
                  </a:cubicBezTo>
                  <a:cubicBezTo>
                    <a:pt x="681946" y="277456"/>
                    <a:pt x="681573" y="282821"/>
                    <a:pt x="678039" y="285894"/>
                  </a:cubicBezTo>
                  <a:close/>
                  <a:moveTo>
                    <a:pt x="703710" y="339022"/>
                  </a:moveTo>
                  <a:cubicBezTo>
                    <a:pt x="700533" y="339022"/>
                    <a:pt x="697475" y="337222"/>
                    <a:pt x="696031" y="334166"/>
                  </a:cubicBezTo>
                  <a:cubicBezTo>
                    <a:pt x="691800" y="325252"/>
                    <a:pt x="688165" y="318155"/>
                    <a:pt x="684580" y="311804"/>
                  </a:cubicBezTo>
                  <a:cubicBezTo>
                    <a:pt x="682286" y="307729"/>
                    <a:pt x="683730" y="302551"/>
                    <a:pt x="687808" y="300242"/>
                  </a:cubicBezTo>
                  <a:cubicBezTo>
                    <a:pt x="691902" y="297932"/>
                    <a:pt x="697067" y="299376"/>
                    <a:pt x="699378" y="303468"/>
                  </a:cubicBezTo>
                  <a:cubicBezTo>
                    <a:pt x="703166" y="310157"/>
                    <a:pt x="706972" y="317611"/>
                    <a:pt x="711389" y="326882"/>
                  </a:cubicBezTo>
                  <a:cubicBezTo>
                    <a:pt x="713394" y="331127"/>
                    <a:pt x="711576" y="336186"/>
                    <a:pt x="707346" y="338190"/>
                  </a:cubicBezTo>
                  <a:cubicBezTo>
                    <a:pt x="706174" y="338750"/>
                    <a:pt x="704933" y="339022"/>
                    <a:pt x="703710" y="339022"/>
                  </a:cubicBezTo>
                  <a:close/>
                  <a:moveTo>
                    <a:pt x="734121" y="391878"/>
                  </a:moveTo>
                  <a:cubicBezTo>
                    <a:pt x="732796" y="392642"/>
                    <a:pt x="731352" y="392999"/>
                    <a:pt x="729925" y="392999"/>
                  </a:cubicBezTo>
                  <a:cubicBezTo>
                    <a:pt x="726969" y="392999"/>
                    <a:pt x="724098" y="391453"/>
                    <a:pt x="722535" y="388703"/>
                  </a:cubicBezTo>
                  <a:cubicBezTo>
                    <a:pt x="718695" y="381979"/>
                    <a:pt x="714872" y="374525"/>
                    <a:pt x="710472" y="365289"/>
                  </a:cubicBezTo>
                  <a:cubicBezTo>
                    <a:pt x="708450" y="361061"/>
                    <a:pt x="710251" y="355984"/>
                    <a:pt x="714481" y="353981"/>
                  </a:cubicBezTo>
                  <a:cubicBezTo>
                    <a:pt x="718729" y="351960"/>
                    <a:pt x="723792" y="353760"/>
                    <a:pt x="725814" y="358005"/>
                  </a:cubicBezTo>
                  <a:cubicBezTo>
                    <a:pt x="730027" y="366851"/>
                    <a:pt x="733680" y="373948"/>
                    <a:pt x="737299" y="380298"/>
                  </a:cubicBezTo>
                  <a:cubicBezTo>
                    <a:pt x="739626" y="384373"/>
                    <a:pt x="738199" y="389552"/>
                    <a:pt x="734121" y="391878"/>
                  </a:cubicBezTo>
                  <a:close/>
                  <a:moveTo>
                    <a:pt x="775168" y="435158"/>
                  </a:moveTo>
                  <a:cubicBezTo>
                    <a:pt x="773503" y="437382"/>
                    <a:pt x="770955" y="438553"/>
                    <a:pt x="768373" y="438553"/>
                  </a:cubicBezTo>
                  <a:cubicBezTo>
                    <a:pt x="766589" y="438553"/>
                    <a:pt x="764805" y="437993"/>
                    <a:pt x="763276" y="436856"/>
                  </a:cubicBezTo>
                  <a:cubicBezTo>
                    <a:pt x="756293" y="431609"/>
                    <a:pt x="749548" y="425310"/>
                    <a:pt x="743228" y="418128"/>
                  </a:cubicBezTo>
                  <a:cubicBezTo>
                    <a:pt x="740136" y="414596"/>
                    <a:pt x="740476" y="409231"/>
                    <a:pt x="744009" y="406140"/>
                  </a:cubicBezTo>
                  <a:cubicBezTo>
                    <a:pt x="747526" y="403050"/>
                    <a:pt x="752895" y="403390"/>
                    <a:pt x="755987" y="406921"/>
                  </a:cubicBezTo>
                  <a:cubicBezTo>
                    <a:pt x="761543" y="413221"/>
                    <a:pt x="767421" y="418739"/>
                    <a:pt x="773486" y="423272"/>
                  </a:cubicBezTo>
                  <a:cubicBezTo>
                    <a:pt x="777224" y="426091"/>
                    <a:pt x="777989" y="431405"/>
                    <a:pt x="775168" y="435158"/>
                  </a:cubicBezTo>
                  <a:close/>
                  <a:moveTo>
                    <a:pt x="276863" y="509628"/>
                  </a:moveTo>
                  <a:lnTo>
                    <a:pt x="536719" y="625527"/>
                  </a:lnTo>
                  <a:lnTo>
                    <a:pt x="536719" y="272719"/>
                  </a:lnTo>
                  <a:cubicBezTo>
                    <a:pt x="535207" y="270053"/>
                    <a:pt x="535241" y="266844"/>
                    <a:pt x="536719" y="264280"/>
                  </a:cubicBezTo>
                  <a:lnTo>
                    <a:pt x="536719" y="115899"/>
                  </a:lnTo>
                  <a:lnTo>
                    <a:pt x="276863" y="0"/>
                  </a:lnTo>
                  <a:lnTo>
                    <a:pt x="276863" y="509628"/>
                  </a:lnTo>
                  <a:close/>
                  <a:moveTo>
                    <a:pt x="379055" y="340143"/>
                  </a:moveTo>
                  <a:cubicBezTo>
                    <a:pt x="371886" y="345372"/>
                    <a:pt x="364274" y="350211"/>
                    <a:pt x="356425" y="354507"/>
                  </a:cubicBezTo>
                  <a:cubicBezTo>
                    <a:pt x="355134" y="355220"/>
                    <a:pt x="353724" y="355560"/>
                    <a:pt x="352348" y="355560"/>
                  </a:cubicBezTo>
                  <a:cubicBezTo>
                    <a:pt x="349341" y="355560"/>
                    <a:pt x="346435" y="353964"/>
                    <a:pt x="344889" y="351162"/>
                  </a:cubicBezTo>
                  <a:cubicBezTo>
                    <a:pt x="342630" y="347053"/>
                    <a:pt x="344125" y="341891"/>
                    <a:pt x="348253" y="339633"/>
                  </a:cubicBezTo>
                  <a:cubicBezTo>
                    <a:pt x="355457" y="335677"/>
                    <a:pt x="362457" y="331229"/>
                    <a:pt x="369032" y="326423"/>
                  </a:cubicBezTo>
                  <a:cubicBezTo>
                    <a:pt x="372820" y="323656"/>
                    <a:pt x="378138" y="324488"/>
                    <a:pt x="380907" y="328274"/>
                  </a:cubicBezTo>
                  <a:cubicBezTo>
                    <a:pt x="383677" y="332061"/>
                    <a:pt x="382844" y="337375"/>
                    <a:pt x="379055" y="340143"/>
                  </a:cubicBezTo>
                  <a:close/>
                  <a:moveTo>
                    <a:pt x="416076" y="355033"/>
                  </a:moveTo>
                  <a:cubicBezTo>
                    <a:pt x="415804" y="355033"/>
                    <a:pt x="415532" y="355016"/>
                    <a:pt x="415277" y="354999"/>
                  </a:cubicBezTo>
                  <a:cubicBezTo>
                    <a:pt x="405933" y="354116"/>
                    <a:pt x="396691" y="351536"/>
                    <a:pt x="387771" y="347308"/>
                  </a:cubicBezTo>
                  <a:cubicBezTo>
                    <a:pt x="383541" y="345304"/>
                    <a:pt x="381740" y="340244"/>
                    <a:pt x="383745" y="336000"/>
                  </a:cubicBezTo>
                  <a:cubicBezTo>
                    <a:pt x="385749" y="331772"/>
                    <a:pt x="390829" y="329955"/>
                    <a:pt x="395060" y="331976"/>
                  </a:cubicBezTo>
                  <a:cubicBezTo>
                    <a:pt x="402178" y="335337"/>
                    <a:pt x="409501" y="337409"/>
                    <a:pt x="416857" y="338088"/>
                  </a:cubicBezTo>
                  <a:cubicBezTo>
                    <a:pt x="421529" y="338530"/>
                    <a:pt x="424961" y="342672"/>
                    <a:pt x="424520" y="347342"/>
                  </a:cubicBezTo>
                  <a:cubicBezTo>
                    <a:pt x="424112" y="351739"/>
                    <a:pt x="420408" y="355033"/>
                    <a:pt x="416076" y="355033"/>
                  </a:cubicBezTo>
                  <a:close/>
                  <a:moveTo>
                    <a:pt x="493565" y="302160"/>
                  </a:moveTo>
                  <a:cubicBezTo>
                    <a:pt x="498306" y="297916"/>
                    <a:pt x="503131" y="293433"/>
                    <a:pt x="507786" y="289103"/>
                  </a:cubicBezTo>
                  <a:lnTo>
                    <a:pt x="512390" y="284825"/>
                  </a:lnTo>
                  <a:cubicBezTo>
                    <a:pt x="515839" y="281633"/>
                    <a:pt x="521208" y="281836"/>
                    <a:pt x="524402" y="285266"/>
                  </a:cubicBezTo>
                  <a:cubicBezTo>
                    <a:pt x="527596" y="288713"/>
                    <a:pt x="527392" y="294078"/>
                    <a:pt x="523943" y="297270"/>
                  </a:cubicBezTo>
                  <a:lnTo>
                    <a:pt x="519356" y="301532"/>
                  </a:lnTo>
                  <a:cubicBezTo>
                    <a:pt x="514633" y="305930"/>
                    <a:pt x="509757" y="310463"/>
                    <a:pt x="504898" y="314810"/>
                  </a:cubicBezTo>
                  <a:cubicBezTo>
                    <a:pt x="503267" y="316270"/>
                    <a:pt x="501245" y="316983"/>
                    <a:pt x="499223" y="316983"/>
                  </a:cubicBezTo>
                  <a:cubicBezTo>
                    <a:pt x="496895" y="316983"/>
                    <a:pt x="494585" y="316032"/>
                    <a:pt x="492903" y="314165"/>
                  </a:cubicBezTo>
                  <a:cubicBezTo>
                    <a:pt x="489777" y="310667"/>
                    <a:pt x="490066" y="305301"/>
                    <a:pt x="493565" y="302160"/>
                  </a:cubicBezTo>
                  <a:close/>
                  <a:moveTo>
                    <a:pt x="479464" y="325133"/>
                  </a:moveTo>
                  <a:cubicBezTo>
                    <a:pt x="482063" y="329038"/>
                    <a:pt x="481010" y="334302"/>
                    <a:pt x="477103" y="336917"/>
                  </a:cubicBezTo>
                  <a:cubicBezTo>
                    <a:pt x="468693" y="342520"/>
                    <a:pt x="460691" y="346713"/>
                    <a:pt x="452654" y="349719"/>
                  </a:cubicBezTo>
                  <a:cubicBezTo>
                    <a:pt x="451686" y="350092"/>
                    <a:pt x="450667" y="350262"/>
                    <a:pt x="449681" y="350262"/>
                  </a:cubicBezTo>
                  <a:cubicBezTo>
                    <a:pt x="446232" y="350262"/>
                    <a:pt x="443004" y="348157"/>
                    <a:pt x="441730" y="344761"/>
                  </a:cubicBezTo>
                  <a:cubicBezTo>
                    <a:pt x="440082" y="340363"/>
                    <a:pt x="442308" y="335473"/>
                    <a:pt x="446691" y="333826"/>
                  </a:cubicBezTo>
                  <a:cubicBezTo>
                    <a:pt x="453504" y="331279"/>
                    <a:pt x="460368" y="327663"/>
                    <a:pt x="467690" y="322790"/>
                  </a:cubicBezTo>
                  <a:cubicBezTo>
                    <a:pt x="471581" y="320175"/>
                    <a:pt x="476865" y="321245"/>
                    <a:pt x="479464" y="325133"/>
                  </a:cubicBezTo>
                  <a:close/>
                  <a:moveTo>
                    <a:pt x="448288" y="237555"/>
                  </a:moveTo>
                  <a:cubicBezTo>
                    <a:pt x="447099" y="246316"/>
                    <a:pt x="444618" y="255332"/>
                    <a:pt x="440932" y="264365"/>
                  </a:cubicBezTo>
                  <a:cubicBezTo>
                    <a:pt x="439589" y="267642"/>
                    <a:pt x="436412" y="269645"/>
                    <a:pt x="433065" y="269645"/>
                  </a:cubicBezTo>
                  <a:cubicBezTo>
                    <a:pt x="431995" y="269645"/>
                    <a:pt x="430908" y="269442"/>
                    <a:pt x="429854" y="269017"/>
                  </a:cubicBezTo>
                  <a:cubicBezTo>
                    <a:pt x="425522" y="267234"/>
                    <a:pt x="423432" y="262276"/>
                    <a:pt x="425216" y="257947"/>
                  </a:cubicBezTo>
                  <a:cubicBezTo>
                    <a:pt x="428359" y="250238"/>
                    <a:pt x="430449" y="242615"/>
                    <a:pt x="431451" y="235280"/>
                  </a:cubicBezTo>
                  <a:cubicBezTo>
                    <a:pt x="432080" y="230627"/>
                    <a:pt x="436344" y="227367"/>
                    <a:pt x="441000" y="227996"/>
                  </a:cubicBezTo>
                  <a:cubicBezTo>
                    <a:pt x="445655" y="228624"/>
                    <a:pt x="448917" y="232902"/>
                    <a:pt x="448288" y="237555"/>
                  </a:cubicBezTo>
                  <a:close/>
                  <a:moveTo>
                    <a:pt x="418335" y="174138"/>
                  </a:moveTo>
                  <a:cubicBezTo>
                    <a:pt x="421835" y="171014"/>
                    <a:pt x="427221" y="171336"/>
                    <a:pt x="430330" y="174834"/>
                  </a:cubicBezTo>
                  <a:cubicBezTo>
                    <a:pt x="436616" y="181897"/>
                    <a:pt x="441645" y="190523"/>
                    <a:pt x="444873" y="199776"/>
                  </a:cubicBezTo>
                  <a:cubicBezTo>
                    <a:pt x="446419" y="204208"/>
                    <a:pt x="444092" y="209047"/>
                    <a:pt x="439657" y="210592"/>
                  </a:cubicBezTo>
                  <a:cubicBezTo>
                    <a:pt x="438740" y="210915"/>
                    <a:pt x="437789" y="211067"/>
                    <a:pt x="436854" y="211067"/>
                  </a:cubicBezTo>
                  <a:cubicBezTo>
                    <a:pt x="433354" y="211067"/>
                    <a:pt x="430058" y="208877"/>
                    <a:pt x="428835" y="205379"/>
                  </a:cubicBezTo>
                  <a:cubicBezTo>
                    <a:pt x="426321" y="198197"/>
                    <a:pt x="422447" y="191541"/>
                    <a:pt x="417639" y="186125"/>
                  </a:cubicBezTo>
                  <a:cubicBezTo>
                    <a:pt x="414513" y="182610"/>
                    <a:pt x="414836" y="177245"/>
                    <a:pt x="418335" y="174138"/>
                  </a:cubicBezTo>
                  <a:close/>
                  <a:moveTo>
                    <a:pt x="421224" y="284078"/>
                  </a:moveTo>
                  <a:cubicBezTo>
                    <a:pt x="425029" y="286811"/>
                    <a:pt x="425913" y="292109"/>
                    <a:pt x="423177" y="295912"/>
                  </a:cubicBezTo>
                  <a:cubicBezTo>
                    <a:pt x="417996" y="303128"/>
                    <a:pt x="412219" y="310090"/>
                    <a:pt x="405984" y="316610"/>
                  </a:cubicBezTo>
                  <a:cubicBezTo>
                    <a:pt x="404319" y="318358"/>
                    <a:pt x="402076" y="319224"/>
                    <a:pt x="399851" y="319224"/>
                  </a:cubicBezTo>
                  <a:cubicBezTo>
                    <a:pt x="397727" y="319224"/>
                    <a:pt x="395620" y="318443"/>
                    <a:pt x="393972" y="316881"/>
                  </a:cubicBezTo>
                  <a:cubicBezTo>
                    <a:pt x="390574" y="313638"/>
                    <a:pt x="390455" y="308256"/>
                    <a:pt x="393700" y="304877"/>
                  </a:cubicBezTo>
                  <a:cubicBezTo>
                    <a:pt x="399375" y="298934"/>
                    <a:pt x="404659" y="292584"/>
                    <a:pt x="409365" y="286013"/>
                  </a:cubicBezTo>
                  <a:cubicBezTo>
                    <a:pt x="412100" y="282210"/>
                    <a:pt x="417418" y="281344"/>
                    <a:pt x="421224" y="284078"/>
                  </a:cubicBezTo>
                  <a:close/>
                  <a:moveTo>
                    <a:pt x="366568" y="158381"/>
                  </a:moveTo>
                  <a:cubicBezTo>
                    <a:pt x="373364" y="155834"/>
                    <a:pt x="380313" y="154544"/>
                    <a:pt x="387227" y="154544"/>
                  </a:cubicBezTo>
                  <a:cubicBezTo>
                    <a:pt x="390184" y="154527"/>
                    <a:pt x="393293" y="154799"/>
                    <a:pt x="396266" y="155291"/>
                  </a:cubicBezTo>
                  <a:cubicBezTo>
                    <a:pt x="400887" y="156072"/>
                    <a:pt x="403996" y="160453"/>
                    <a:pt x="403215" y="165088"/>
                  </a:cubicBezTo>
                  <a:cubicBezTo>
                    <a:pt x="402433" y="169706"/>
                    <a:pt x="398050" y="172830"/>
                    <a:pt x="393429" y="172032"/>
                  </a:cubicBezTo>
                  <a:cubicBezTo>
                    <a:pt x="391390" y="171693"/>
                    <a:pt x="389317" y="171523"/>
                    <a:pt x="387244" y="171523"/>
                  </a:cubicBezTo>
                  <a:lnTo>
                    <a:pt x="387227" y="171523"/>
                  </a:lnTo>
                  <a:cubicBezTo>
                    <a:pt x="382368" y="171523"/>
                    <a:pt x="377424" y="172440"/>
                    <a:pt x="372531" y="174274"/>
                  </a:cubicBezTo>
                  <a:cubicBezTo>
                    <a:pt x="371546" y="174647"/>
                    <a:pt x="370544" y="174834"/>
                    <a:pt x="369541" y="174834"/>
                  </a:cubicBezTo>
                  <a:cubicBezTo>
                    <a:pt x="366109" y="174834"/>
                    <a:pt x="362881" y="172729"/>
                    <a:pt x="361590" y="169316"/>
                  </a:cubicBezTo>
                  <a:cubicBezTo>
                    <a:pt x="359942" y="164935"/>
                    <a:pt x="362168" y="160028"/>
                    <a:pt x="366568" y="158381"/>
                  </a:cubicBezTo>
                  <a:close/>
                  <a:moveTo>
                    <a:pt x="355134" y="294774"/>
                  </a:moveTo>
                  <a:cubicBezTo>
                    <a:pt x="359534" y="301685"/>
                    <a:pt x="364512" y="308018"/>
                    <a:pt x="369932" y="313587"/>
                  </a:cubicBezTo>
                  <a:cubicBezTo>
                    <a:pt x="373211" y="316949"/>
                    <a:pt x="373143" y="322314"/>
                    <a:pt x="369779" y="325591"/>
                  </a:cubicBezTo>
                  <a:cubicBezTo>
                    <a:pt x="368131" y="327204"/>
                    <a:pt x="365990" y="328003"/>
                    <a:pt x="363850" y="328003"/>
                  </a:cubicBezTo>
                  <a:cubicBezTo>
                    <a:pt x="361641" y="328003"/>
                    <a:pt x="359432" y="327137"/>
                    <a:pt x="357767" y="325439"/>
                  </a:cubicBezTo>
                  <a:cubicBezTo>
                    <a:pt x="351515" y="319038"/>
                    <a:pt x="345807" y="311770"/>
                    <a:pt x="340795" y="303875"/>
                  </a:cubicBezTo>
                  <a:cubicBezTo>
                    <a:pt x="338280" y="299919"/>
                    <a:pt x="339453" y="294672"/>
                    <a:pt x="343411" y="292160"/>
                  </a:cubicBezTo>
                  <a:cubicBezTo>
                    <a:pt x="347370" y="289647"/>
                    <a:pt x="352620" y="290818"/>
                    <a:pt x="355134" y="294774"/>
                  </a:cubicBezTo>
                  <a:close/>
                  <a:moveTo>
                    <a:pt x="322514" y="206907"/>
                  </a:moveTo>
                  <a:cubicBezTo>
                    <a:pt x="323194" y="204547"/>
                    <a:pt x="323992" y="202204"/>
                    <a:pt x="324876" y="199946"/>
                  </a:cubicBezTo>
                  <a:cubicBezTo>
                    <a:pt x="327458" y="193307"/>
                    <a:pt x="331094" y="187025"/>
                    <a:pt x="335664" y="181269"/>
                  </a:cubicBezTo>
                  <a:cubicBezTo>
                    <a:pt x="338586" y="177602"/>
                    <a:pt x="343921" y="176973"/>
                    <a:pt x="347608" y="179894"/>
                  </a:cubicBezTo>
                  <a:cubicBezTo>
                    <a:pt x="351277" y="182797"/>
                    <a:pt x="351889" y="188146"/>
                    <a:pt x="348984" y="191813"/>
                  </a:cubicBezTo>
                  <a:cubicBezTo>
                    <a:pt x="345467" y="196245"/>
                    <a:pt x="342681" y="201067"/>
                    <a:pt x="340710" y="206109"/>
                  </a:cubicBezTo>
                  <a:cubicBezTo>
                    <a:pt x="340013" y="207909"/>
                    <a:pt x="339368" y="209777"/>
                    <a:pt x="338824" y="211662"/>
                  </a:cubicBezTo>
                  <a:cubicBezTo>
                    <a:pt x="337737" y="215363"/>
                    <a:pt x="334356" y="217774"/>
                    <a:pt x="330669" y="217774"/>
                  </a:cubicBezTo>
                  <a:cubicBezTo>
                    <a:pt x="329887" y="217774"/>
                    <a:pt x="329089" y="217672"/>
                    <a:pt x="328290" y="217435"/>
                  </a:cubicBezTo>
                  <a:cubicBezTo>
                    <a:pt x="323788" y="216127"/>
                    <a:pt x="321189" y="211407"/>
                    <a:pt x="322514" y="206907"/>
                  </a:cubicBezTo>
                  <a:close/>
                  <a:moveTo>
                    <a:pt x="327101" y="234821"/>
                  </a:moveTo>
                  <a:cubicBezTo>
                    <a:pt x="331773" y="234329"/>
                    <a:pt x="335936" y="237725"/>
                    <a:pt x="336428" y="242377"/>
                  </a:cubicBezTo>
                  <a:cubicBezTo>
                    <a:pt x="337210" y="249950"/>
                    <a:pt x="338926" y="257811"/>
                    <a:pt x="341508" y="265723"/>
                  </a:cubicBezTo>
                  <a:cubicBezTo>
                    <a:pt x="342952" y="270172"/>
                    <a:pt x="340523" y="274977"/>
                    <a:pt x="336055" y="276420"/>
                  </a:cubicBezTo>
                  <a:cubicBezTo>
                    <a:pt x="335188" y="276709"/>
                    <a:pt x="334305" y="276844"/>
                    <a:pt x="333421" y="276844"/>
                  </a:cubicBezTo>
                  <a:cubicBezTo>
                    <a:pt x="329853" y="276844"/>
                    <a:pt x="326524" y="274569"/>
                    <a:pt x="325351" y="270987"/>
                  </a:cubicBezTo>
                  <a:cubicBezTo>
                    <a:pt x="322395" y="261937"/>
                    <a:pt x="320441" y="252904"/>
                    <a:pt x="319524" y="244143"/>
                  </a:cubicBezTo>
                  <a:cubicBezTo>
                    <a:pt x="319048" y="239473"/>
                    <a:pt x="322429" y="235297"/>
                    <a:pt x="327101" y="234821"/>
                  </a:cubicBezTo>
                  <a:close/>
                  <a:moveTo>
                    <a:pt x="294481" y="359482"/>
                  </a:moveTo>
                  <a:cubicBezTo>
                    <a:pt x="302466" y="357818"/>
                    <a:pt x="310451" y="355627"/>
                    <a:pt x="318233" y="352945"/>
                  </a:cubicBezTo>
                  <a:cubicBezTo>
                    <a:pt x="322667" y="351400"/>
                    <a:pt x="327492" y="353760"/>
                    <a:pt x="329038" y="358191"/>
                  </a:cubicBezTo>
                  <a:cubicBezTo>
                    <a:pt x="330567" y="362623"/>
                    <a:pt x="328205" y="367445"/>
                    <a:pt x="323771" y="368990"/>
                  </a:cubicBezTo>
                  <a:cubicBezTo>
                    <a:pt x="315310" y="371910"/>
                    <a:pt x="306629" y="374305"/>
                    <a:pt x="297930" y="376104"/>
                  </a:cubicBezTo>
                  <a:cubicBezTo>
                    <a:pt x="297352" y="376223"/>
                    <a:pt x="296775" y="376274"/>
                    <a:pt x="296197" y="376274"/>
                  </a:cubicBezTo>
                  <a:cubicBezTo>
                    <a:pt x="292255" y="376274"/>
                    <a:pt x="288722" y="373523"/>
                    <a:pt x="287889" y="369516"/>
                  </a:cubicBezTo>
                  <a:cubicBezTo>
                    <a:pt x="286938" y="364915"/>
                    <a:pt x="289894" y="360433"/>
                    <a:pt x="294481" y="359482"/>
                  </a:cubicBezTo>
                  <a:close/>
                  <a:moveTo>
                    <a:pt x="0" y="397668"/>
                  </a:moveTo>
                  <a:cubicBezTo>
                    <a:pt x="2854" y="399434"/>
                    <a:pt x="4519" y="402795"/>
                    <a:pt x="3925" y="406293"/>
                  </a:cubicBezTo>
                  <a:cubicBezTo>
                    <a:pt x="3313" y="409893"/>
                    <a:pt x="3109" y="413509"/>
                    <a:pt x="3313" y="417092"/>
                  </a:cubicBezTo>
                  <a:cubicBezTo>
                    <a:pt x="3483" y="420012"/>
                    <a:pt x="2158" y="422661"/>
                    <a:pt x="0" y="424325"/>
                  </a:cubicBezTo>
                  <a:lnTo>
                    <a:pt x="0" y="625527"/>
                  </a:lnTo>
                  <a:lnTo>
                    <a:pt x="259873" y="509628"/>
                  </a:lnTo>
                  <a:lnTo>
                    <a:pt x="259873" y="380281"/>
                  </a:lnTo>
                  <a:cubicBezTo>
                    <a:pt x="259007" y="380281"/>
                    <a:pt x="258157" y="380315"/>
                    <a:pt x="257291" y="380315"/>
                  </a:cubicBezTo>
                  <a:cubicBezTo>
                    <a:pt x="250308" y="380315"/>
                    <a:pt x="243291" y="379925"/>
                    <a:pt x="236428" y="379178"/>
                  </a:cubicBezTo>
                  <a:lnTo>
                    <a:pt x="235527" y="379076"/>
                  </a:lnTo>
                  <a:cubicBezTo>
                    <a:pt x="230872" y="378549"/>
                    <a:pt x="227508" y="374338"/>
                    <a:pt x="228035" y="369686"/>
                  </a:cubicBezTo>
                  <a:cubicBezTo>
                    <a:pt x="228561" y="365034"/>
                    <a:pt x="232758" y="361672"/>
                    <a:pt x="237430" y="362198"/>
                  </a:cubicBezTo>
                  <a:lnTo>
                    <a:pt x="238313" y="362300"/>
                  </a:lnTo>
                  <a:cubicBezTo>
                    <a:pt x="245381" y="363081"/>
                    <a:pt x="252653" y="363404"/>
                    <a:pt x="259873" y="363285"/>
                  </a:cubicBezTo>
                  <a:lnTo>
                    <a:pt x="259873" y="0"/>
                  </a:lnTo>
                  <a:lnTo>
                    <a:pt x="0" y="115899"/>
                  </a:lnTo>
                  <a:lnTo>
                    <a:pt x="0" y="397668"/>
                  </a:lnTo>
                  <a:close/>
                  <a:moveTo>
                    <a:pt x="169777" y="355186"/>
                  </a:moveTo>
                  <a:cubicBezTo>
                    <a:pt x="171068" y="350687"/>
                    <a:pt x="175775" y="348072"/>
                    <a:pt x="180294" y="349362"/>
                  </a:cubicBezTo>
                  <a:cubicBezTo>
                    <a:pt x="188126" y="351620"/>
                    <a:pt x="196519" y="353981"/>
                    <a:pt x="204827" y="356052"/>
                  </a:cubicBezTo>
                  <a:cubicBezTo>
                    <a:pt x="209380" y="357173"/>
                    <a:pt x="212149" y="361774"/>
                    <a:pt x="211028" y="366324"/>
                  </a:cubicBezTo>
                  <a:cubicBezTo>
                    <a:pt x="210060" y="370196"/>
                    <a:pt x="206594" y="372776"/>
                    <a:pt x="202788" y="372776"/>
                  </a:cubicBezTo>
                  <a:cubicBezTo>
                    <a:pt x="202109" y="372776"/>
                    <a:pt x="201412" y="372692"/>
                    <a:pt x="200732" y="372522"/>
                  </a:cubicBezTo>
                  <a:cubicBezTo>
                    <a:pt x="192170" y="370399"/>
                    <a:pt x="183590" y="367988"/>
                    <a:pt x="175588" y="365696"/>
                  </a:cubicBezTo>
                  <a:cubicBezTo>
                    <a:pt x="171085" y="364389"/>
                    <a:pt x="168486" y="359686"/>
                    <a:pt x="169777" y="355186"/>
                  </a:cubicBezTo>
                  <a:close/>
                  <a:moveTo>
                    <a:pt x="111333" y="341569"/>
                  </a:moveTo>
                  <a:cubicBezTo>
                    <a:pt x="112114" y="336950"/>
                    <a:pt x="116464" y="333809"/>
                    <a:pt x="121102" y="334573"/>
                  </a:cubicBezTo>
                  <a:cubicBezTo>
                    <a:pt x="128968" y="335881"/>
                    <a:pt x="137123" y="337596"/>
                    <a:pt x="146077" y="339854"/>
                  </a:cubicBezTo>
                  <a:lnTo>
                    <a:pt x="146909" y="340075"/>
                  </a:lnTo>
                  <a:cubicBezTo>
                    <a:pt x="151445" y="341229"/>
                    <a:pt x="154232" y="345865"/>
                    <a:pt x="153076" y="350415"/>
                  </a:cubicBezTo>
                  <a:cubicBezTo>
                    <a:pt x="152091" y="354252"/>
                    <a:pt x="148659" y="356816"/>
                    <a:pt x="144887" y="356816"/>
                  </a:cubicBezTo>
                  <a:cubicBezTo>
                    <a:pt x="144191" y="356816"/>
                    <a:pt x="143494" y="356714"/>
                    <a:pt x="142781" y="356544"/>
                  </a:cubicBezTo>
                  <a:lnTo>
                    <a:pt x="141931" y="356324"/>
                  </a:lnTo>
                  <a:cubicBezTo>
                    <a:pt x="133436" y="354184"/>
                    <a:pt x="125723" y="352554"/>
                    <a:pt x="118333" y="351332"/>
                  </a:cubicBezTo>
                  <a:cubicBezTo>
                    <a:pt x="113712" y="350568"/>
                    <a:pt x="110568" y="346204"/>
                    <a:pt x="111333" y="341569"/>
                  </a:cubicBezTo>
                  <a:close/>
                  <a:moveTo>
                    <a:pt x="58138" y="335049"/>
                  </a:moveTo>
                  <a:cubicBezTo>
                    <a:pt x="66684" y="333096"/>
                    <a:pt x="75842" y="331993"/>
                    <a:pt x="85373" y="331772"/>
                  </a:cubicBezTo>
                  <a:cubicBezTo>
                    <a:pt x="90062" y="331636"/>
                    <a:pt x="93953" y="335388"/>
                    <a:pt x="94055" y="340075"/>
                  </a:cubicBezTo>
                  <a:cubicBezTo>
                    <a:pt x="94156" y="344761"/>
                    <a:pt x="90436" y="348649"/>
                    <a:pt x="85747" y="348751"/>
                  </a:cubicBezTo>
                  <a:cubicBezTo>
                    <a:pt x="77371" y="348938"/>
                    <a:pt x="69369" y="349906"/>
                    <a:pt x="61961" y="351603"/>
                  </a:cubicBezTo>
                  <a:cubicBezTo>
                    <a:pt x="61316" y="351756"/>
                    <a:pt x="60670" y="351824"/>
                    <a:pt x="60041" y="351824"/>
                  </a:cubicBezTo>
                  <a:cubicBezTo>
                    <a:pt x="56168" y="351824"/>
                    <a:pt x="52685" y="349158"/>
                    <a:pt x="51767" y="345236"/>
                  </a:cubicBezTo>
                  <a:cubicBezTo>
                    <a:pt x="50714" y="340669"/>
                    <a:pt x="53568" y="336102"/>
                    <a:pt x="58138" y="335049"/>
                  </a:cubicBezTo>
                  <a:close/>
                  <a:moveTo>
                    <a:pt x="3177" y="368803"/>
                  </a:moveTo>
                  <a:cubicBezTo>
                    <a:pt x="8988" y="361553"/>
                    <a:pt x="15953" y="355135"/>
                    <a:pt x="23921" y="349719"/>
                  </a:cubicBezTo>
                  <a:cubicBezTo>
                    <a:pt x="27795" y="347087"/>
                    <a:pt x="33079" y="348106"/>
                    <a:pt x="35712" y="351977"/>
                  </a:cubicBezTo>
                  <a:cubicBezTo>
                    <a:pt x="38346" y="355848"/>
                    <a:pt x="37343" y="361129"/>
                    <a:pt x="33470" y="363761"/>
                  </a:cubicBezTo>
                  <a:cubicBezTo>
                    <a:pt x="26912" y="368209"/>
                    <a:pt x="21203" y="373473"/>
                    <a:pt x="16463" y="379398"/>
                  </a:cubicBezTo>
                  <a:cubicBezTo>
                    <a:pt x="14781" y="381504"/>
                    <a:pt x="12317" y="382590"/>
                    <a:pt x="9820" y="382590"/>
                  </a:cubicBezTo>
                  <a:cubicBezTo>
                    <a:pt x="7951" y="382590"/>
                    <a:pt x="6082" y="381979"/>
                    <a:pt x="4519" y="380740"/>
                  </a:cubicBezTo>
                  <a:cubicBezTo>
                    <a:pt x="849" y="377802"/>
                    <a:pt x="255" y="372471"/>
                    <a:pt x="3177" y="36880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2403972" y="0"/>
              <a:ext cx="847544" cy="668671"/>
            </a:xfrm>
            <a:custGeom>
              <a:rect b="b" l="l" r="r" t="t"/>
              <a:pathLst>
                <a:path extrusionOk="0" h="668671" w="847544">
                  <a:moveTo>
                    <a:pt x="760218" y="439691"/>
                  </a:moveTo>
                  <a:cubicBezTo>
                    <a:pt x="757125" y="436159"/>
                    <a:pt x="757465" y="430794"/>
                    <a:pt x="760999" y="427704"/>
                  </a:cubicBezTo>
                  <a:cubicBezTo>
                    <a:pt x="764516" y="424614"/>
                    <a:pt x="769885" y="424953"/>
                    <a:pt x="772977" y="428485"/>
                  </a:cubicBezTo>
                  <a:cubicBezTo>
                    <a:pt x="778532" y="434784"/>
                    <a:pt x="784411" y="440302"/>
                    <a:pt x="790476" y="444836"/>
                  </a:cubicBezTo>
                  <a:cubicBezTo>
                    <a:pt x="794214" y="447654"/>
                    <a:pt x="794978" y="452969"/>
                    <a:pt x="792158" y="456721"/>
                  </a:cubicBezTo>
                  <a:cubicBezTo>
                    <a:pt x="790493" y="458945"/>
                    <a:pt x="787945" y="460117"/>
                    <a:pt x="785362" y="460117"/>
                  </a:cubicBezTo>
                  <a:cubicBezTo>
                    <a:pt x="783578" y="460117"/>
                    <a:pt x="781794" y="459557"/>
                    <a:pt x="780265" y="458419"/>
                  </a:cubicBezTo>
                  <a:cubicBezTo>
                    <a:pt x="773283" y="453172"/>
                    <a:pt x="766538" y="446873"/>
                    <a:pt x="760218" y="439691"/>
                  </a:cubicBezTo>
                  <a:close/>
                  <a:moveTo>
                    <a:pt x="727462" y="386852"/>
                  </a:moveTo>
                  <a:cubicBezTo>
                    <a:pt x="731862" y="396089"/>
                    <a:pt x="735685" y="403543"/>
                    <a:pt x="739524" y="410266"/>
                  </a:cubicBezTo>
                  <a:cubicBezTo>
                    <a:pt x="741087" y="413017"/>
                    <a:pt x="743958" y="414562"/>
                    <a:pt x="746915" y="414562"/>
                  </a:cubicBezTo>
                  <a:cubicBezTo>
                    <a:pt x="748342" y="414562"/>
                    <a:pt x="749786" y="414205"/>
                    <a:pt x="751111" y="413441"/>
                  </a:cubicBezTo>
                  <a:cubicBezTo>
                    <a:pt x="755189" y="411115"/>
                    <a:pt x="756616" y="405937"/>
                    <a:pt x="754288" y="401862"/>
                  </a:cubicBezTo>
                  <a:cubicBezTo>
                    <a:pt x="750669" y="395511"/>
                    <a:pt x="747017" y="388414"/>
                    <a:pt x="742803" y="379568"/>
                  </a:cubicBezTo>
                  <a:cubicBezTo>
                    <a:pt x="740781" y="375323"/>
                    <a:pt x="735719" y="373524"/>
                    <a:pt x="731471" y="375544"/>
                  </a:cubicBezTo>
                  <a:cubicBezTo>
                    <a:pt x="727241" y="377548"/>
                    <a:pt x="725440" y="382624"/>
                    <a:pt x="727462" y="386852"/>
                  </a:cubicBezTo>
                  <a:close/>
                  <a:moveTo>
                    <a:pt x="713020" y="355729"/>
                  </a:moveTo>
                  <a:cubicBezTo>
                    <a:pt x="714464" y="358786"/>
                    <a:pt x="717523" y="360585"/>
                    <a:pt x="720700" y="360585"/>
                  </a:cubicBezTo>
                  <a:cubicBezTo>
                    <a:pt x="721923" y="360585"/>
                    <a:pt x="723163" y="360314"/>
                    <a:pt x="724335" y="359753"/>
                  </a:cubicBezTo>
                  <a:cubicBezTo>
                    <a:pt x="728566" y="357750"/>
                    <a:pt x="730384" y="352690"/>
                    <a:pt x="728379" y="348445"/>
                  </a:cubicBezTo>
                  <a:cubicBezTo>
                    <a:pt x="723962" y="339175"/>
                    <a:pt x="720156" y="331721"/>
                    <a:pt x="716367" y="325031"/>
                  </a:cubicBezTo>
                  <a:cubicBezTo>
                    <a:pt x="714057" y="320939"/>
                    <a:pt x="708892" y="319496"/>
                    <a:pt x="704797" y="321805"/>
                  </a:cubicBezTo>
                  <a:cubicBezTo>
                    <a:pt x="700720" y="324114"/>
                    <a:pt x="699276" y="329293"/>
                    <a:pt x="701569" y="333368"/>
                  </a:cubicBezTo>
                  <a:cubicBezTo>
                    <a:pt x="705154" y="339718"/>
                    <a:pt x="708790" y="346815"/>
                    <a:pt x="713020" y="355729"/>
                  </a:cubicBezTo>
                  <a:close/>
                  <a:moveTo>
                    <a:pt x="665619" y="290173"/>
                  </a:moveTo>
                  <a:cubicBezTo>
                    <a:pt x="671685" y="294791"/>
                    <a:pt x="677546" y="300327"/>
                    <a:pt x="683034" y="306643"/>
                  </a:cubicBezTo>
                  <a:cubicBezTo>
                    <a:pt x="684716" y="308561"/>
                    <a:pt x="687077" y="309546"/>
                    <a:pt x="689456" y="309546"/>
                  </a:cubicBezTo>
                  <a:cubicBezTo>
                    <a:pt x="691427" y="309546"/>
                    <a:pt x="693414" y="308867"/>
                    <a:pt x="695028" y="307458"/>
                  </a:cubicBezTo>
                  <a:cubicBezTo>
                    <a:pt x="698562" y="304385"/>
                    <a:pt x="698936" y="299019"/>
                    <a:pt x="695844" y="295487"/>
                  </a:cubicBezTo>
                  <a:cubicBezTo>
                    <a:pt x="689609" y="288322"/>
                    <a:pt x="682898" y="281989"/>
                    <a:pt x="675915" y="276675"/>
                  </a:cubicBezTo>
                  <a:cubicBezTo>
                    <a:pt x="672177" y="273822"/>
                    <a:pt x="666843" y="274552"/>
                    <a:pt x="664005" y="278288"/>
                  </a:cubicBezTo>
                  <a:cubicBezTo>
                    <a:pt x="661168" y="282006"/>
                    <a:pt x="661882" y="287338"/>
                    <a:pt x="665619" y="290173"/>
                  </a:cubicBezTo>
                  <a:close/>
                  <a:moveTo>
                    <a:pt x="615670" y="274111"/>
                  </a:moveTo>
                  <a:cubicBezTo>
                    <a:pt x="617997" y="273907"/>
                    <a:pt x="620444" y="273839"/>
                    <a:pt x="622704" y="273873"/>
                  </a:cubicBezTo>
                  <a:cubicBezTo>
                    <a:pt x="627834" y="273958"/>
                    <a:pt x="633033" y="274722"/>
                    <a:pt x="638147" y="276114"/>
                  </a:cubicBezTo>
                  <a:cubicBezTo>
                    <a:pt x="638895" y="276335"/>
                    <a:pt x="639659" y="276420"/>
                    <a:pt x="640407" y="276420"/>
                  </a:cubicBezTo>
                  <a:cubicBezTo>
                    <a:pt x="644127" y="276420"/>
                    <a:pt x="647559" y="273958"/>
                    <a:pt x="648596" y="270189"/>
                  </a:cubicBezTo>
                  <a:cubicBezTo>
                    <a:pt x="649836" y="265655"/>
                    <a:pt x="647169" y="260986"/>
                    <a:pt x="642649" y="259746"/>
                  </a:cubicBezTo>
                  <a:cubicBezTo>
                    <a:pt x="636176" y="257981"/>
                    <a:pt x="629567" y="257013"/>
                    <a:pt x="622992" y="256894"/>
                  </a:cubicBezTo>
                  <a:cubicBezTo>
                    <a:pt x="620036" y="256843"/>
                    <a:pt x="617080" y="256945"/>
                    <a:pt x="614141" y="257217"/>
                  </a:cubicBezTo>
                  <a:cubicBezTo>
                    <a:pt x="609469" y="257624"/>
                    <a:pt x="606020" y="261750"/>
                    <a:pt x="606445" y="266419"/>
                  </a:cubicBezTo>
                  <a:cubicBezTo>
                    <a:pt x="606869" y="271105"/>
                    <a:pt x="610981" y="274569"/>
                    <a:pt x="615670" y="274111"/>
                  </a:cubicBezTo>
                  <a:close/>
                  <a:moveTo>
                    <a:pt x="516213" y="338547"/>
                  </a:moveTo>
                  <a:cubicBezTo>
                    <a:pt x="518234" y="338547"/>
                    <a:pt x="520256" y="337833"/>
                    <a:pt x="521887" y="336373"/>
                  </a:cubicBezTo>
                  <a:cubicBezTo>
                    <a:pt x="526746" y="332027"/>
                    <a:pt x="531622" y="327493"/>
                    <a:pt x="536345" y="323096"/>
                  </a:cubicBezTo>
                  <a:lnTo>
                    <a:pt x="540933" y="318834"/>
                  </a:lnTo>
                  <a:cubicBezTo>
                    <a:pt x="544381" y="315642"/>
                    <a:pt x="544585" y="310276"/>
                    <a:pt x="541391" y="306830"/>
                  </a:cubicBezTo>
                  <a:cubicBezTo>
                    <a:pt x="538197" y="303400"/>
                    <a:pt x="532828" y="303196"/>
                    <a:pt x="529380" y="306388"/>
                  </a:cubicBezTo>
                  <a:lnTo>
                    <a:pt x="524775" y="310667"/>
                  </a:lnTo>
                  <a:cubicBezTo>
                    <a:pt x="520120" y="314997"/>
                    <a:pt x="515295" y="319479"/>
                    <a:pt x="510555" y="323724"/>
                  </a:cubicBezTo>
                  <a:cubicBezTo>
                    <a:pt x="507055" y="326865"/>
                    <a:pt x="506766" y="332230"/>
                    <a:pt x="509892" y="335728"/>
                  </a:cubicBezTo>
                  <a:cubicBezTo>
                    <a:pt x="511574" y="337596"/>
                    <a:pt x="513885" y="338547"/>
                    <a:pt x="516213" y="338547"/>
                  </a:cubicBezTo>
                  <a:close/>
                  <a:moveTo>
                    <a:pt x="458720" y="366324"/>
                  </a:moveTo>
                  <a:cubicBezTo>
                    <a:pt x="459994" y="369720"/>
                    <a:pt x="463222" y="371826"/>
                    <a:pt x="466671" y="371826"/>
                  </a:cubicBezTo>
                  <a:cubicBezTo>
                    <a:pt x="467656" y="371826"/>
                    <a:pt x="468676" y="371656"/>
                    <a:pt x="469644" y="371282"/>
                  </a:cubicBezTo>
                  <a:cubicBezTo>
                    <a:pt x="477680" y="368277"/>
                    <a:pt x="485682" y="364083"/>
                    <a:pt x="494092" y="358480"/>
                  </a:cubicBezTo>
                  <a:cubicBezTo>
                    <a:pt x="498000" y="355865"/>
                    <a:pt x="499053" y="350602"/>
                    <a:pt x="496454" y="346697"/>
                  </a:cubicBezTo>
                  <a:cubicBezTo>
                    <a:pt x="493854" y="342808"/>
                    <a:pt x="488571" y="341739"/>
                    <a:pt x="484680" y="344353"/>
                  </a:cubicBezTo>
                  <a:cubicBezTo>
                    <a:pt x="477357" y="349226"/>
                    <a:pt x="470494" y="352843"/>
                    <a:pt x="463681" y="355390"/>
                  </a:cubicBezTo>
                  <a:cubicBezTo>
                    <a:pt x="459297" y="357037"/>
                    <a:pt x="457072" y="361927"/>
                    <a:pt x="458720" y="366324"/>
                  </a:cubicBezTo>
                  <a:close/>
                  <a:moveTo>
                    <a:pt x="448441" y="256843"/>
                  </a:moveTo>
                  <a:cubicBezTo>
                    <a:pt x="447439" y="264178"/>
                    <a:pt x="445349" y="271802"/>
                    <a:pt x="442206" y="279510"/>
                  </a:cubicBezTo>
                  <a:cubicBezTo>
                    <a:pt x="440422" y="283840"/>
                    <a:pt x="442512" y="288798"/>
                    <a:pt x="446844" y="290581"/>
                  </a:cubicBezTo>
                  <a:cubicBezTo>
                    <a:pt x="447897" y="291005"/>
                    <a:pt x="448985" y="291209"/>
                    <a:pt x="450055" y="291209"/>
                  </a:cubicBezTo>
                  <a:cubicBezTo>
                    <a:pt x="453402" y="291209"/>
                    <a:pt x="456579" y="289205"/>
                    <a:pt x="457921" y="285928"/>
                  </a:cubicBezTo>
                  <a:cubicBezTo>
                    <a:pt x="461608" y="276895"/>
                    <a:pt x="464088" y="267879"/>
                    <a:pt x="465278" y="259118"/>
                  </a:cubicBezTo>
                  <a:cubicBezTo>
                    <a:pt x="465906" y="254466"/>
                    <a:pt x="462644" y="250187"/>
                    <a:pt x="457989" y="249559"/>
                  </a:cubicBezTo>
                  <a:cubicBezTo>
                    <a:pt x="453334" y="248931"/>
                    <a:pt x="449070" y="252191"/>
                    <a:pt x="448441" y="256843"/>
                  </a:cubicBezTo>
                  <a:close/>
                  <a:moveTo>
                    <a:pt x="445825" y="226943"/>
                  </a:moveTo>
                  <a:cubicBezTo>
                    <a:pt x="447048" y="230441"/>
                    <a:pt x="450344" y="232631"/>
                    <a:pt x="453844" y="232631"/>
                  </a:cubicBezTo>
                  <a:cubicBezTo>
                    <a:pt x="454778" y="232631"/>
                    <a:pt x="455730" y="232478"/>
                    <a:pt x="456647" y="232155"/>
                  </a:cubicBezTo>
                  <a:cubicBezTo>
                    <a:pt x="461081" y="230610"/>
                    <a:pt x="463409" y="225771"/>
                    <a:pt x="461863" y="221340"/>
                  </a:cubicBezTo>
                  <a:cubicBezTo>
                    <a:pt x="458635" y="212086"/>
                    <a:pt x="453606" y="203461"/>
                    <a:pt x="447320" y="196397"/>
                  </a:cubicBezTo>
                  <a:cubicBezTo>
                    <a:pt x="444211" y="192900"/>
                    <a:pt x="438825" y="192577"/>
                    <a:pt x="435325" y="195701"/>
                  </a:cubicBezTo>
                  <a:cubicBezTo>
                    <a:pt x="431825" y="198808"/>
                    <a:pt x="431502" y="204174"/>
                    <a:pt x="434628" y="207689"/>
                  </a:cubicBezTo>
                  <a:cubicBezTo>
                    <a:pt x="439437" y="213105"/>
                    <a:pt x="443310" y="219761"/>
                    <a:pt x="445825" y="226943"/>
                  </a:cubicBezTo>
                  <a:close/>
                  <a:moveTo>
                    <a:pt x="433847" y="359652"/>
                  </a:moveTo>
                  <a:cubicBezTo>
                    <a:pt x="426490" y="358972"/>
                    <a:pt x="419168" y="356901"/>
                    <a:pt x="412049" y="353539"/>
                  </a:cubicBezTo>
                  <a:cubicBezTo>
                    <a:pt x="407819" y="351519"/>
                    <a:pt x="402739" y="353335"/>
                    <a:pt x="400734" y="357563"/>
                  </a:cubicBezTo>
                  <a:cubicBezTo>
                    <a:pt x="398729" y="361808"/>
                    <a:pt x="400530" y="366868"/>
                    <a:pt x="404761" y="368871"/>
                  </a:cubicBezTo>
                  <a:cubicBezTo>
                    <a:pt x="413680" y="373099"/>
                    <a:pt x="422923" y="375680"/>
                    <a:pt x="432267" y="376563"/>
                  </a:cubicBezTo>
                  <a:cubicBezTo>
                    <a:pt x="432522" y="376580"/>
                    <a:pt x="432794" y="376597"/>
                    <a:pt x="433065" y="376597"/>
                  </a:cubicBezTo>
                  <a:cubicBezTo>
                    <a:pt x="437398" y="376597"/>
                    <a:pt x="441102" y="373303"/>
                    <a:pt x="441509" y="368905"/>
                  </a:cubicBezTo>
                  <a:cubicBezTo>
                    <a:pt x="441951" y="364236"/>
                    <a:pt x="438519" y="360093"/>
                    <a:pt x="433847" y="359652"/>
                  </a:cubicBezTo>
                  <a:close/>
                  <a:moveTo>
                    <a:pt x="410962" y="338445"/>
                  </a:moveTo>
                  <a:cubicBezTo>
                    <a:pt x="412610" y="340007"/>
                    <a:pt x="414717" y="340788"/>
                    <a:pt x="416840" y="340788"/>
                  </a:cubicBezTo>
                  <a:cubicBezTo>
                    <a:pt x="419066" y="340788"/>
                    <a:pt x="421309" y="339922"/>
                    <a:pt x="422974" y="338173"/>
                  </a:cubicBezTo>
                  <a:cubicBezTo>
                    <a:pt x="429209" y="331653"/>
                    <a:pt x="434985" y="324692"/>
                    <a:pt x="440167" y="317475"/>
                  </a:cubicBezTo>
                  <a:cubicBezTo>
                    <a:pt x="442902" y="313672"/>
                    <a:pt x="442019" y="308375"/>
                    <a:pt x="438213" y="305641"/>
                  </a:cubicBezTo>
                  <a:cubicBezTo>
                    <a:pt x="434408" y="302907"/>
                    <a:pt x="429090" y="303773"/>
                    <a:pt x="426355" y="307577"/>
                  </a:cubicBezTo>
                  <a:cubicBezTo>
                    <a:pt x="421648" y="314148"/>
                    <a:pt x="416365" y="320498"/>
                    <a:pt x="410690" y="326440"/>
                  </a:cubicBezTo>
                  <a:cubicBezTo>
                    <a:pt x="407445" y="329819"/>
                    <a:pt x="407564" y="335202"/>
                    <a:pt x="410962" y="338445"/>
                  </a:cubicBezTo>
                  <a:close/>
                  <a:moveTo>
                    <a:pt x="386531" y="196397"/>
                  </a:moveTo>
                  <a:cubicBezTo>
                    <a:pt x="387533" y="196397"/>
                    <a:pt x="388536" y="196211"/>
                    <a:pt x="389521" y="195837"/>
                  </a:cubicBezTo>
                  <a:cubicBezTo>
                    <a:pt x="394414" y="194003"/>
                    <a:pt x="399358" y="193086"/>
                    <a:pt x="404217" y="193086"/>
                  </a:cubicBezTo>
                  <a:lnTo>
                    <a:pt x="404234" y="193086"/>
                  </a:lnTo>
                  <a:cubicBezTo>
                    <a:pt x="406307" y="193086"/>
                    <a:pt x="408379" y="193256"/>
                    <a:pt x="410418" y="193596"/>
                  </a:cubicBezTo>
                  <a:cubicBezTo>
                    <a:pt x="415039" y="194394"/>
                    <a:pt x="419423" y="191270"/>
                    <a:pt x="420204" y="186651"/>
                  </a:cubicBezTo>
                  <a:cubicBezTo>
                    <a:pt x="420986" y="182016"/>
                    <a:pt x="417877" y="177635"/>
                    <a:pt x="413256" y="176854"/>
                  </a:cubicBezTo>
                  <a:cubicBezTo>
                    <a:pt x="410282" y="176362"/>
                    <a:pt x="407173" y="176090"/>
                    <a:pt x="404217" y="176107"/>
                  </a:cubicBezTo>
                  <a:cubicBezTo>
                    <a:pt x="397302" y="176107"/>
                    <a:pt x="390353" y="177398"/>
                    <a:pt x="383558" y="179945"/>
                  </a:cubicBezTo>
                  <a:cubicBezTo>
                    <a:pt x="379157" y="181592"/>
                    <a:pt x="376932" y="186499"/>
                    <a:pt x="378580" y="190879"/>
                  </a:cubicBezTo>
                  <a:cubicBezTo>
                    <a:pt x="379871" y="194292"/>
                    <a:pt x="383099" y="196397"/>
                    <a:pt x="386531" y="196397"/>
                  </a:cubicBezTo>
                  <a:close/>
                  <a:moveTo>
                    <a:pt x="386021" y="347987"/>
                  </a:moveTo>
                  <a:cubicBezTo>
                    <a:pt x="379446" y="352792"/>
                    <a:pt x="372446" y="357241"/>
                    <a:pt x="365243" y="361197"/>
                  </a:cubicBezTo>
                  <a:cubicBezTo>
                    <a:pt x="361114" y="363455"/>
                    <a:pt x="359619" y="368617"/>
                    <a:pt x="361879" y="372725"/>
                  </a:cubicBezTo>
                  <a:cubicBezTo>
                    <a:pt x="363425" y="375527"/>
                    <a:pt x="366330" y="377123"/>
                    <a:pt x="369337" y="377123"/>
                  </a:cubicBezTo>
                  <a:cubicBezTo>
                    <a:pt x="370714" y="377123"/>
                    <a:pt x="372124" y="376783"/>
                    <a:pt x="373415" y="376070"/>
                  </a:cubicBezTo>
                  <a:cubicBezTo>
                    <a:pt x="381264" y="371775"/>
                    <a:pt x="388875" y="366936"/>
                    <a:pt x="396045" y="361706"/>
                  </a:cubicBezTo>
                  <a:cubicBezTo>
                    <a:pt x="399834" y="358938"/>
                    <a:pt x="400666" y="353624"/>
                    <a:pt x="397897" y="349838"/>
                  </a:cubicBezTo>
                  <a:cubicBezTo>
                    <a:pt x="395128" y="346051"/>
                    <a:pt x="389810" y="345219"/>
                    <a:pt x="386021" y="347987"/>
                  </a:cubicBezTo>
                  <a:close/>
                  <a:moveTo>
                    <a:pt x="360401" y="313723"/>
                  </a:moveTo>
                  <a:cubicBezTo>
                    <a:pt x="356442" y="316236"/>
                    <a:pt x="355270" y="321483"/>
                    <a:pt x="357784" y="325439"/>
                  </a:cubicBezTo>
                  <a:cubicBezTo>
                    <a:pt x="362796" y="333334"/>
                    <a:pt x="368505" y="340601"/>
                    <a:pt x="374757" y="347002"/>
                  </a:cubicBezTo>
                  <a:cubicBezTo>
                    <a:pt x="376422" y="348700"/>
                    <a:pt x="378631" y="349566"/>
                    <a:pt x="380839" y="349566"/>
                  </a:cubicBezTo>
                  <a:cubicBezTo>
                    <a:pt x="382980" y="349566"/>
                    <a:pt x="385121" y="348768"/>
                    <a:pt x="386769" y="347155"/>
                  </a:cubicBezTo>
                  <a:cubicBezTo>
                    <a:pt x="390133" y="343878"/>
                    <a:pt x="390201" y="338513"/>
                    <a:pt x="386922" y="335151"/>
                  </a:cubicBezTo>
                  <a:cubicBezTo>
                    <a:pt x="381502" y="329582"/>
                    <a:pt x="376524" y="323248"/>
                    <a:pt x="372124" y="316338"/>
                  </a:cubicBezTo>
                  <a:cubicBezTo>
                    <a:pt x="369609" y="312382"/>
                    <a:pt x="364359" y="311210"/>
                    <a:pt x="360401" y="313723"/>
                  </a:cubicBezTo>
                  <a:close/>
                  <a:moveTo>
                    <a:pt x="345280" y="238998"/>
                  </a:moveTo>
                  <a:cubicBezTo>
                    <a:pt x="346079" y="239236"/>
                    <a:pt x="346877" y="239338"/>
                    <a:pt x="347659" y="239338"/>
                  </a:cubicBezTo>
                  <a:cubicBezTo>
                    <a:pt x="351345" y="239338"/>
                    <a:pt x="354726" y="236927"/>
                    <a:pt x="355814" y="233225"/>
                  </a:cubicBezTo>
                  <a:cubicBezTo>
                    <a:pt x="356357" y="231340"/>
                    <a:pt x="357003" y="229473"/>
                    <a:pt x="357699" y="227673"/>
                  </a:cubicBezTo>
                  <a:cubicBezTo>
                    <a:pt x="359670" y="222630"/>
                    <a:pt x="362457" y="217808"/>
                    <a:pt x="365973" y="213377"/>
                  </a:cubicBezTo>
                  <a:cubicBezTo>
                    <a:pt x="368879" y="209709"/>
                    <a:pt x="368267" y="204361"/>
                    <a:pt x="364597" y="201457"/>
                  </a:cubicBezTo>
                  <a:cubicBezTo>
                    <a:pt x="360910" y="198537"/>
                    <a:pt x="355576" y="199165"/>
                    <a:pt x="352654" y="202832"/>
                  </a:cubicBezTo>
                  <a:cubicBezTo>
                    <a:pt x="348083" y="208588"/>
                    <a:pt x="344448" y="214871"/>
                    <a:pt x="341865" y="221510"/>
                  </a:cubicBezTo>
                  <a:cubicBezTo>
                    <a:pt x="340982" y="223768"/>
                    <a:pt x="340183" y="226111"/>
                    <a:pt x="339504" y="228471"/>
                  </a:cubicBezTo>
                  <a:cubicBezTo>
                    <a:pt x="338178" y="232970"/>
                    <a:pt x="340778" y="237691"/>
                    <a:pt x="345280" y="238998"/>
                  </a:cubicBezTo>
                  <a:close/>
                  <a:moveTo>
                    <a:pt x="342341" y="292550"/>
                  </a:moveTo>
                  <a:cubicBezTo>
                    <a:pt x="343513" y="296133"/>
                    <a:pt x="346843" y="298408"/>
                    <a:pt x="350411" y="298408"/>
                  </a:cubicBezTo>
                  <a:cubicBezTo>
                    <a:pt x="351294" y="298408"/>
                    <a:pt x="352178" y="298272"/>
                    <a:pt x="353044" y="297983"/>
                  </a:cubicBezTo>
                  <a:cubicBezTo>
                    <a:pt x="357513" y="296540"/>
                    <a:pt x="359942" y="291735"/>
                    <a:pt x="358498" y="287287"/>
                  </a:cubicBezTo>
                  <a:cubicBezTo>
                    <a:pt x="355916" y="279374"/>
                    <a:pt x="354200" y="271513"/>
                    <a:pt x="353418" y="263940"/>
                  </a:cubicBezTo>
                  <a:cubicBezTo>
                    <a:pt x="352925" y="259288"/>
                    <a:pt x="348763" y="255892"/>
                    <a:pt x="344091" y="256385"/>
                  </a:cubicBezTo>
                  <a:cubicBezTo>
                    <a:pt x="339419" y="256860"/>
                    <a:pt x="336038" y="261037"/>
                    <a:pt x="336513" y="265706"/>
                  </a:cubicBezTo>
                  <a:cubicBezTo>
                    <a:pt x="337431" y="274467"/>
                    <a:pt x="339385" y="283500"/>
                    <a:pt x="342341" y="292550"/>
                  </a:cubicBezTo>
                  <a:close/>
                  <a:moveTo>
                    <a:pt x="313187" y="397838"/>
                  </a:moveTo>
                  <a:cubicBezTo>
                    <a:pt x="313764" y="397838"/>
                    <a:pt x="314342" y="397787"/>
                    <a:pt x="314920" y="397668"/>
                  </a:cubicBezTo>
                  <a:cubicBezTo>
                    <a:pt x="323618" y="395868"/>
                    <a:pt x="332300" y="393474"/>
                    <a:pt x="340761" y="390554"/>
                  </a:cubicBezTo>
                  <a:cubicBezTo>
                    <a:pt x="345195" y="389008"/>
                    <a:pt x="347557" y="384186"/>
                    <a:pt x="346028" y="379755"/>
                  </a:cubicBezTo>
                  <a:cubicBezTo>
                    <a:pt x="344482" y="375323"/>
                    <a:pt x="339656" y="372963"/>
                    <a:pt x="335222" y="374508"/>
                  </a:cubicBezTo>
                  <a:cubicBezTo>
                    <a:pt x="327441" y="377191"/>
                    <a:pt x="319456" y="379381"/>
                    <a:pt x="311471" y="381045"/>
                  </a:cubicBezTo>
                  <a:cubicBezTo>
                    <a:pt x="306884" y="381996"/>
                    <a:pt x="303927" y="386479"/>
                    <a:pt x="304879" y="391080"/>
                  </a:cubicBezTo>
                  <a:cubicBezTo>
                    <a:pt x="305711" y="395087"/>
                    <a:pt x="309245" y="397838"/>
                    <a:pt x="313187" y="397838"/>
                  </a:cubicBezTo>
                  <a:close/>
                  <a:moveTo>
                    <a:pt x="192577" y="387260"/>
                  </a:moveTo>
                  <a:cubicBezTo>
                    <a:pt x="200579" y="389552"/>
                    <a:pt x="209159" y="391963"/>
                    <a:pt x="217722" y="394085"/>
                  </a:cubicBezTo>
                  <a:cubicBezTo>
                    <a:pt x="218402" y="394255"/>
                    <a:pt x="219098" y="394340"/>
                    <a:pt x="219778" y="394340"/>
                  </a:cubicBezTo>
                  <a:cubicBezTo>
                    <a:pt x="223583" y="394340"/>
                    <a:pt x="227049" y="391759"/>
                    <a:pt x="228018" y="387888"/>
                  </a:cubicBezTo>
                  <a:cubicBezTo>
                    <a:pt x="229139" y="383337"/>
                    <a:pt x="226370" y="378736"/>
                    <a:pt x="221816" y="377615"/>
                  </a:cubicBezTo>
                  <a:cubicBezTo>
                    <a:pt x="213509" y="375544"/>
                    <a:pt x="205116" y="373184"/>
                    <a:pt x="197283" y="370926"/>
                  </a:cubicBezTo>
                  <a:cubicBezTo>
                    <a:pt x="192764" y="369635"/>
                    <a:pt x="188058" y="372250"/>
                    <a:pt x="186767" y="376750"/>
                  </a:cubicBezTo>
                  <a:cubicBezTo>
                    <a:pt x="185476" y="381249"/>
                    <a:pt x="188075" y="385952"/>
                    <a:pt x="192577" y="387260"/>
                  </a:cubicBezTo>
                  <a:close/>
                  <a:moveTo>
                    <a:pt x="135322" y="372895"/>
                  </a:moveTo>
                  <a:cubicBezTo>
                    <a:pt x="142713" y="374118"/>
                    <a:pt x="150426" y="375748"/>
                    <a:pt x="158921" y="377887"/>
                  </a:cubicBezTo>
                  <a:lnTo>
                    <a:pt x="159770" y="378108"/>
                  </a:lnTo>
                  <a:cubicBezTo>
                    <a:pt x="160484" y="378278"/>
                    <a:pt x="161181" y="378380"/>
                    <a:pt x="161877" y="378380"/>
                  </a:cubicBezTo>
                  <a:cubicBezTo>
                    <a:pt x="165649" y="378380"/>
                    <a:pt x="169081" y="375816"/>
                    <a:pt x="170066" y="371978"/>
                  </a:cubicBezTo>
                  <a:cubicBezTo>
                    <a:pt x="171221" y="367428"/>
                    <a:pt x="168435" y="362793"/>
                    <a:pt x="163899" y="361638"/>
                  </a:cubicBezTo>
                  <a:lnTo>
                    <a:pt x="163066" y="361417"/>
                  </a:lnTo>
                  <a:cubicBezTo>
                    <a:pt x="154113" y="359159"/>
                    <a:pt x="145958" y="357444"/>
                    <a:pt x="138092" y="356137"/>
                  </a:cubicBezTo>
                  <a:cubicBezTo>
                    <a:pt x="133453" y="355373"/>
                    <a:pt x="129104" y="358514"/>
                    <a:pt x="128323" y="363132"/>
                  </a:cubicBezTo>
                  <a:cubicBezTo>
                    <a:pt x="127558" y="367768"/>
                    <a:pt x="130701" y="372131"/>
                    <a:pt x="135322" y="372895"/>
                  </a:cubicBezTo>
                  <a:close/>
                  <a:moveTo>
                    <a:pt x="77031" y="373388"/>
                  </a:moveTo>
                  <a:cubicBezTo>
                    <a:pt x="77660" y="373388"/>
                    <a:pt x="78305" y="373320"/>
                    <a:pt x="78951" y="373167"/>
                  </a:cubicBezTo>
                  <a:cubicBezTo>
                    <a:pt x="86358" y="371469"/>
                    <a:pt x="94360" y="370501"/>
                    <a:pt x="102736" y="370314"/>
                  </a:cubicBezTo>
                  <a:cubicBezTo>
                    <a:pt x="107425" y="370213"/>
                    <a:pt x="111146" y="366324"/>
                    <a:pt x="111044" y="361638"/>
                  </a:cubicBezTo>
                  <a:cubicBezTo>
                    <a:pt x="110942" y="356952"/>
                    <a:pt x="107052" y="353200"/>
                    <a:pt x="102362" y="353335"/>
                  </a:cubicBezTo>
                  <a:cubicBezTo>
                    <a:pt x="92831" y="353556"/>
                    <a:pt x="83674" y="354660"/>
                    <a:pt x="75128" y="356612"/>
                  </a:cubicBezTo>
                  <a:cubicBezTo>
                    <a:pt x="70558" y="357665"/>
                    <a:pt x="67704" y="362232"/>
                    <a:pt x="68757" y="366800"/>
                  </a:cubicBezTo>
                  <a:cubicBezTo>
                    <a:pt x="69674" y="370722"/>
                    <a:pt x="73157" y="373388"/>
                    <a:pt x="77031" y="373388"/>
                  </a:cubicBezTo>
                  <a:close/>
                  <a:moveTo>
                    <a:pt x="21509" y="402303"/>
                  </a:moveTo>
                  <a:cubicBezTo>
                    <a:pt x="23072" y="403543"/>
                    <a:pt x="24941" y="404154"/>
                    <a:pt x="26810" y="404154"/>
                  </a:cubicBezTo>
                  <a:cubicBezTo>
                    <a:pt x="29307" y="404154"/>
                    <a:pt x="31771" y="403067"/>
                    <a:pt x="33453" y="400962"/>
                  </a:cubicBezTo>
                  <a:cubicBezTo>
                    <a:pt x="38193" y="395036"/>
                    <a:pt x="43901" y="389772"/>
                    <a:pt x="50459" y="385324"/>
                  </a:cubicBezTo>
                  <a:cubicBezTo>
                    <a:pt x="54333" y="382692"/>
                    <a:pt x="55335" y="377412"/>
                    <a:pt x="52702" y="373540"/>
                  </a:cubicBezTo>
                  <a:cubicBezTo>
                    <a:pt x="50068" y="369669"/>
                    <a:pt x="44785" y="368650"/>
                    <a:pt x="40911" y="371282"/>
                  </a:cubicBezTo>
                  <a:cubicBezTo>
                    <a:pt x="32943" y="376699"/>
                    <a:pt x="25977" y="383117"/>
                    <a:pt x="20167" y="390367"/>
                  </a:cubicBezTo>
                  <a:cubicBezTo>
                    <a:pt x="17244" y="394034"/>
                    <a:pt x="17839" y="399366"/>
                    <a:pt x="21509" y="402303"/>
                  </a:cubicBezTo>
                  <a:close/>
                  <a:moveTo>
                    <a:pt x="847544" y="8439"/>
                  </a:moveTo>
                  <a:cubicBezTo>
                    <a:pt x="847544" y="8456"/>
                    <a:pt x="847544" y="8473"/>
                    <a:pt x="847544" y="8490"/>
                  </a:cubicBezTo>
                  <a:lnTo>
                    <a:pt x="847544" y="536472"/>
                  </a:lnTo>
                  <a:cubicBezTo>
                    <a:pt x="847544" y="536523"/>
                    <a:pt x="847544" y="536557"/>
                    <a:pt x="847544" y="536608"/>
                  </a:cubicBezTo>
                  <a:lnTo>
                    <a:pt x="847544" y="536693"/>
                  </a:lnTo>
                  <a:cubicBezTo>
                    <a:pt x="847544" y="536795"/>
                    <a:pt x="847510" y="536880"/>
                    <a:pt x="847510" y="536981"/>
                  </a:cubicBezTo>
                  <a:cubicBezTo>
                    <a:pt x="847493" y="537440"/>
                    <a:pt x="847459" y="537881"/>
                    <a:pt x="847374" y="538323"/>
                  </a:cubicBezTo>
                  <a:cubicBezTo>
                    <a:pt x="847340" y="538493"/>
                    <a:pt x="847272" y="538662"/>
                    <a:pt x="847238" y="538849"/>
                  </a:cubicBezTo>
                  <a:cubicBezTo>
                    <a:pt x="847136" y="539206"/>
                    <a:pt x="847051" y="539562"/>
                    <a:pt x="846916" y="539902"/>
                  </a:cubicBezTo>
                  <a:cubicBezTo>
                    <a:pt x="846831" y="540072"/>
                    <a:pt x="846729" y="540241"/>
                    <a:pt x="846644" y="540411"/>
                  </a:cubicBezTo>
                  <a:cubicBezTo>
                    <a:pt x="846491" y="540734"/>
                    <a:pt x="846338" y="541056"/>
                    <a:pt x="846134" y="541345"/>
                  </a:cubicBezTo>
                  <a:cubicBezTo>
                    <a:pt x="846049" y="541498"/>
                    <a:pt x="845930" y="541634"/>
                    <a:pt x="845828" y="541770"/>
                  </a:cubicBezTo>
                  <a:cubicBezTo>
                    <a:pt x="845607" y="542058"/>
                    <a:pt x="845369" y="542364"/>
                    <a:pt x="845115" y="542635"/>
                  </a:cubicBezTo>
                  <a:cubicBezTo>
                    <a:pt x="844996" y="542754"/>
                    <a:pt x="844860" y="542856"/>
                    <a:pt x="844741" y="542958"/>
                  </a:cubicBezTo>
                  <a:cubicBezTo>
                    <a:pt x="844452" y="543213"/>
                    <a:pt x="844180" y="543467"/>
                    <a:pt x="843857" y="543688"/>
                  </a:cubicBezTo>
                  <a:cubicBezTo>
                    <a:pt x="843688" y="543807"/>
                    <a:pt x="843501" y="543875"/>
                    <a:pt x="843331" y="543977"/>
                  </a:cubicBezTo>
                  <a:cubicBezTo>
                    <a:pt x="843059" y="544147"/>
                    <a:pt x="842804" y="544316"/>
                    <a:pt x="842515" y="544452"/>
                  </a:cubicBezTo>
                  <a:lnTo>
                    <a:pt x="565669" y="667924"/>
                  </a:lnTo>
                  <a:cubicBezTo>
                    <a:pt x="565652" y="667941"/>
                    <a:pt x="565618" y="667941"/>
                    <a:pt x="565601" y="667958"/>
                  </a:cubicBezTo>
                  <a:cubicBezTo>
                    <a:pt x="565500" y="667992"/>
                    <a:pt x="565415" y="668026"/>
                    <a:pt x="565313" y="668060"/>
                  </a:cubicBezTo>
                  <a:cubicBezTo>
                    <a:pt x="565092" y="668145"/>
                    <a:pt x="564888" y="668230"/>
                    <a:pt x="564667" y="668298"/>
                  </a:cubicBezTo>
                  <a:cubicBezTo>
                    <a:pt x="564582" y="668315"/>
                    <a:pt x="564497" y="668332"/>
                    <a:pt x="564412" y="668366"/>
                  </a:cubicBezTo>
                  <a:cubicBezTo>
                    <a:pt x="564276" y="668400"/>
                    <a:pt x="564123" y="668451"/>
                    <a:pt x="563987" y="668485"/>
                  </a:cubicBezTo>
                  <a:cubicBezTo>
                    <a:pt x="563919" y="668485"/>
                    <a:pt x="563852" y="668502"/>
                    <a:pt x="563801" y="668519"/>
                  </a:cubicBezTo>
                  <a:cubicBezTo>
                    <a:pt x="563716" y="668519"/>
                    <a:pt x="563648" y="668536"/>
                    <a:pt x="563563" y="668553"/>
                  </a:cubicBezTo>
                  <a:cubicBezTo>
                    <a:pt x="563478" y="668570"/>
                    <a:pt x="563393" y="668570"/>
                    <a:pt x="563291" y="668586"/>
                  </a:cubicBezTo>
                  <a:cubicBezTo>
                    <a:pt x="562951" y="668637"/>
                    <a:pt x="562611" y="668654"/>
                    <a:pt x="562272" y="668671"/>
                  </a:cubicBezTo>
                  <a:cubicBezTo>
                    <a:pt x="562237" y="668671"/>
                    <a:pt x="562221" y="668671"/>
                    <a:pt x="562204" y="668671"/>
                  </a:cubicBezTo>
                  <a:cubicBezTo>
                    <a:pt x="562187" y="668671"/>
                    <a:pt x="562170" y="668671"/>
                    <a:pt x="562136" y="668671"/>
                  </a:cubicBezTo>
                  <a:cubicBezTo>
                    <a:pt x="561796" y="668654"/>
                    <a:pt x="561456" y="668637"/>
                    <a:pt x="561116" y="668586"/>
                  </a:cubicBezTo>
                  <a:cubicBezTo>
                    <a:pt x="561014" y="668570"/>
                    <a:pt x="560929" y="668570"/>
                    <a:pt x="560844" y="668553"/>
                  </a:cubicBezTo>
                  <a:cubicBezTo>
                    <a:pt x="560759" y="668536"/>
                    <a:pt x="560691" y="668519"/>
                    <a:pt x="560606" y="668519"/>
                  </a:cubicBezTo>
                  <a:cubicBezTo>
                    <a:pt x="560556" y="668502"/>
                    <a:pt x="560488" y="668485"/>
                    <a:pt x="560420" y="668485"/>
                  </a:cubicBezTo>
                  <a:cubicBezTo>
                    <a:pt x="560284" y="668451"/>
                    <a:pt x="560131" y="668400"/>
                    <a:pt x="559995" y="668366"/>
                  </a:cubicBezTo>
                  <a:cubicBezTo>
                    <a:pt x="559910" y="668332"/>
                    <a:pt x="559825" y="668315"/>
                    <a:pt x="559740" y="668298"/>
                  </a:cubicBezTo>
                  <a:cubicBezTo>
                    <a:pt x="559519" y="668230"/>
                    <a:pt x="559315" y="668145"/>
                    <a:pt x="559094" y="668060"/>
                  </a:cubicBezTo>
                  <a:cubicBezTo>
                    <a:pt x="558992" y="668026"/>
                    <a:pt x="558908" y="667992"/>
                    <a:pt x="558806" y="667958"/>
                  </a:cubicBezTo>
                  <a:cubicBezTo>
                    <a:pt x="558789" y="667941"/>
                    <a:pt x="558755" y="667941"/>
                    <a:pt x="558738" y="667924"/>
                  </a:cubicBezTo>
                  <a:lnTo>
                    <a:pt x="285358" y="545997"/>
                  </a:lnTo>
                  <a:lnTo>
                    <a:pt x="11961" y="667924"/>
                  </a:lnTo>
                  <a:cubicBezTo>
                    <a:pt x="11927" y="667941"/>
                    <a:pt x="11910" y="667958"/>
                    <a:pt x="11876" y="667958"/>
                  </a:cubicBezTo>
                  <a:cubicBezTo>
                    <a:pt x="11791" y="667992"/>
                    <a:pt x="11723" y="668026"/>
                    <a:pt x="11638" y="668060"/>
                  </a:cubicBezTo>
                  <a:cubicBezTo>
                    <a:pt x="11179" y="668230"/>
                    <a:pt x="10720" y="668383"/>
                    <a:pt x="10245" y="668485"/>
                  </a:cubicBezTo>
                  <a:cubicBezTo>
                    <a:pt x="10194" y="668502"/>
                    <a:pt x="10143" y="668502"/>
                    <a:pt x="10109" y="668502"/>
                  </a:cubicBezTo>
                  <a:cubicBezTo>
                    <a:pt x="9582" y="668603"/>
                    <a:pt x="9072" y="668671"/>
                    <a:pt x="8546" y="668671"/>
                  </a:cubicBezTo>
                  <a:cubicBezTo>
                    <a:pt x="8529" y="668671"/>
                    <a:pt x="8512" y="668671"/>
                    <a:pt x="8495" y="668671"/>
                  </a:cubicBezTo>
                  <a:cubicBezTo>
                    <a:pt x="8444" y="668671"/>
                    <a:pt x="8393" y="668654"/>
                    <a:pt x="8359" y="668654"/>
                  </a:cubicBezTo>
                  <a:cubicBezTo>
                    <a:pt x="7900" y="668654"/>
                    <a:pt x="7475" y="668603"/>
                    <a:pt x="7034" y="668519"/>
                  </a:cubicBezTo>
                  <a:cubicBezTo>
                    <a:pt x="6847" y="668485"/>
                    <a:pt x="6660" y="668451"/>
                    <a:pt x="6473" y="668400"/>
                  </a:cubicBezTo>
                  <a:cubicBezTo>
                    <a:pt x="6167" y="668332"/>
                    <a:pt x="5878" y="668230"/>
                    <a:pt x="5573" y="668128"/>
                  </a:cubicBezTo>
                  <a:cubicBezTo>
                    <a:pt x="5403" y="668060"/>
                    <a:pt x="5216" y="668009"/>
                    <a:pt x="5046" y="667924"/>
                  </a:cubicBezTo>
                  <a:cubicBezTo>
                    <a:pt x="4638" y="667755"/>
                    <a:pt x="4247" y="667534"/>
                    <a:pt x="3874" y="667296"/>
                  </a:cubicBezTo>
                  <a:cubicBezTo>
                    <a:pt x="3721" y="667194"/>
                    <a:pt x="3585" y="667075"/>
                    <a:pt x="3432" y="666974"/>
                  </a:cubicBezTo>
                  <a:cubicBezTo>
                    <a:pt x="3194" y="666787"/>
                    <a:pt x="2956" y="666583"/>
                    <a:pt x="2718" y="666379"/>
                  </a:cubicBezTo>
                  <a:cubicBezTo>
                    <a:pt x="2582" y="666243"/>
                    <a:pt x="2447" y="666108"/>
                    <a:pt x="2311" y="665972"/>
                  </a:cubicBezTo>
                  <a:cubicBezTo>
                    <a:pt x="2090" y="665734"/>
                    <a:pt x="1903" y="665496"/>
                    <a:pt x="1716" y="665259"/>
                  </a:cubicBezTo>
                  <a:cubicBezTo>
                    <a:pt x="1614" y="665106"/>
                    <a:pt x="1495" y="664970"/>
                    <a:pt x="1393" y="664800"/>
                  </a:cubicBezTo>
                  <a:cubicBezTo>
                    <a:pt x="1138" y="664444"/>
                    <a:pt x="934" y="664053"/>
                    <a:pt x="748" y="663646"/>
                  </a:cubicBezTo>
                  <a:cubicBezTo>
                    <a:pt x="748" y="663629"/>
                    <a:pt x="731" y="663629"/>
                    <a:pt x="731" y="663612"/>
                  </a:cubicBezTo>
                  <a:cubicBezTo>
                    <a:pt x="527" y="663153"/>
                    <a:pt x="374" y="662661"/>
                    <a:pt x="255" y="662168"/>
                  </a:cubicBezTo>
                  <a:cubicBezTo>
                    <a:pt x="238" y="662101"/>
                    <a:pt x="221" y="662050"/>
                    <a:pt x="204" y="661982"/>
                  </a:cubicBezTo>
                  <a:cubicBezTo>
                    <a:pt x="119" y="661642"/>
                    <a:pt x="102" y="661285"/>
                    <a:pt x="68" y="660912"/>
                  </a:cubicBezTo>
                  <a:cubicBezTo>
                    <a:pt x="51" y="660708"/>
                    <a:pt x="17" y="660504"/>
                    <a:pt x="17" y="660284"/>
                  </a:cubicBezTo>
                  <a:cubicBezTo>
                    <a:pt x="17" y="660250"/>
                    <a:pt x="0" y="660216"/>
                    <a:pt x="0" y="660182"/>
                  </a:cubicBezTo>
                  <a:lnTo>
                    <a:pt x="0" y="131962"/>
                  </a:lnTo>
                  <a:cubicBezTo>
                    <a:pt x="0" y="131673"/>
                    <a:pt x="51" y="131401"/>
                    <a:pt x="85" y="131130"/>
                  </a:cubicBezTo>
                  <a:cubicBezTo>
                    <a:pt x="102" y="130892"/>
                    <a:pt x="119" y="130654"/>
                    <a:pt x="153" y="130417"/>
                  </a:cubicBezTo>
                  <a:cubicBezTo>
                    <a:pt x="221" y="130060"/>
                    <a:pt x="323" y="129737"/>
                    <a:pt x="442" y="129415"/>
                  </a:cubicBezTo>
                  <a:cubicBezTo>
                    <a:pt x="493" y="129211"/>
                    <a:pt x="544" y="129024"/>
                    <a:pt x="612" y="128837"/>
                  </a:cubicBezTo>
                  <a:cubicBezTo>
                    <a:pt x="731" y="128515"/>
                    <a:pt x="900" y="128226"/>
                    <a:pt x="1070" y="127921"/>
                  </a:cubicBezTo>
                  <a:cubicBezTo>
                    <a:pt x="1172" y="127734"/>
                    <a:pt x="1257" y="127547"/>
                    <a:pt x="1359" y="127377"/>
                  </a:cubicBezTo>
                  <a:cubicBezTo>
                    <a:pt x="1546" y="127106"/>
                    <a:pt x="1750" y="126868"/>
                    <a:pt x="1954" y="126613"/>
                  </a:cubicBezTo>
                  <a:cubicBezTo>
                    <a:pt x="2090" y="126426"/>
                    <a:pt x="2226" y="126240"/>
                    <a:pt x="2396" y="126087"/>
                  </a:cubicBezTo>
                  <a:cubicBezTo>
                    <a:pt x="2616" y="125849"/>
                    <a:pt x="2871" y="125645"/>
                    <a:pt x="3109" y="125442"/>
                  </a:cubicBezTo>
                  <a:cubicBezTo>
                    <a:pt x="3296" y="125306"/>
                    <a:pt x="3449" y="125136"/>
                    <a:pt x="3636" y="125017"/>
                  </a:cubicBezTo>
                  <a:cubicBezTo>
                    <a:pt x="3959" y="124779"/>
                    <a:pt x="4298" y="124610"/>
                    <a:pt x="4655" y="124423"/>
                  </a:cubicBezTo>
                  <a:cubicBezTo>
                    <a:pt x="4791" y="124355"/>
                    <a:pt x="4893" y="124270"/>
                    <a:pt x="5046" y="124202"/>
                  </a:cubicBezTo>
                  <a:lnTo>
                    <a:pt x="5165" y="124151"/>
                  </a:lnTo>
                  <a:cubicBezTo>
                    <a:pt x="5182" y="124151"/>
                    <a:pt x="5199" y="124134"/>
                    <a:pt x="5216" y="124134"/>
                  </a:cubicBezTo>
                  <a:lnTo>
                    <a:pt x="281892" y="730"/>
                  </a:lnTo>
                  <a:cubicBezTo>
                    <a:pt x="281926" y="713"/>
                    <a:pt x="281977" y="713"/>
                    <a:pt x="282011" y="696"/>
                  </a:cubicBezTo>
                  <a:cubicBezTo>
                    <a:pt x="282045" y="679"/>
                    <a:pt x="282096" y="662"/>
                    <a:pt x="282147" y="645"/>
                  </a:cubicBezTo>
                  <a:cubicBezTo>
                    <a:pt x="282418" y="526"/>
                    <a:pt x="282690" y="458"/>
                    <a:pt x="282979" y="374"/>
                  </a:cubicBezTo>
                  <a:cubicBezTo>
                    <a:pt x="283200" y="306"/>
                    <a:pt x="283421" y="221"/>
                    <a:pt x="283642" y="170"/>
                  </a:cubicBezTo>
                  <a:cubicBezTo>
                    <a:pt x="283659" y="170"/>
                    <a:pt x="283693" y="170"/>
                    <a:pt x="283710" y="170"/>
                  </a:cubicBezTo>
                  <a:cubicBezTo>
                    <a:pt x="283998" y="119"/>
                    <a:pt x="284270" y="102"/>
                    <a:pt x="284559" y="68"/>
                  </a:cubicBezTo>
                  <a:cubicBezTo>
                    <a:pt x="284814" y="51"/>
                    <a:pt x="285069" y="0"/>
                    <a:pt x="285324" y="0"/>
                  </a:cubicBezTo>
                  <a:cubicBezTo>
                    <a:pt x="285341" y="0"/>
                    <a:pt x="285341" y="0"/>
                    <a:pt x="285358" y="0"/>
                  </a:cubicBezTo>
                  <a:lnTo>
                    <a:pt x="285375" y="0"/>
                  </a:lnTo>
                  <a:cubicBezTo>
                    <a:pt x="285646" y="0"/>
                    <a:pt x="285901" y="51"/>
                    <a:pt x="286156" y="68"/>
                  </a:cubicBezTo>
                  <a:cubicBezTo>
                    <a:pt x="286445" y="102"/>
                    <a:pt x="286717" y="119"/>
                    <a:pt x="286972" y="170"/>
                  </a:cubicBezTo>
                  <a:cubicBezTo>
                    <a:pt x="287023" y="170"/>
                    <a:pt x="287057" y="170"/>
                    <a:pt x="287091" y="187"/>
                  </a:cubicBezTo>
                  <a:cubicBezTo>
                    <a:pt x="287311" y="221"/>
                    <a:pt x="287515" y="306"/>
                    <a:pt x="287736" y="374"/>
                  </a:cubicBezTo>
                  <a:cubicBezTo>
                    <a:pt x="288008" y="458"/>
                    <a:pt x="288280" y="526"/>
                    <a:pt x="288535" y="628"/>
                  </a:cubicBezTo>
                  <a:cubicBezTo>
                    <a:pt x="288603" y="662"/>
                    <a:pt x="288654" y="679"/>
                    <a:pt x="288722" y="696"/>
                  </a:cubicBezTo>
                  <a:cubicBezTo>
                    <a:pt x="288756" y="713"/>
                    <a:pt x="288790" y="713"/>
                    <a:pt x="288807" y="730"/>
                  </a:cubicBezTo>
                  <a:lnTo>
                    <a:pt x="562204" y="122657"/>
                  </a:lnTo>
                  <a:lnTo>
                    <a:pt x="835600" y="730"/>
                  </a:lnTo>
                  <a:cubicBezTo>
                    <a:pt x="835617" y="713"/>
                    <a:pt x="835651" y="713"/>
                    <a:pt x="835685" y="696"/>
                  </a:cubicBezTo>
                  <a:cubicBezTo>
                    <a:pt x="835889" y="611"/>
                    <a:pt x="836127" y="560"/>
                    <a:pt x="836331" y="475"/>
                  </a:cubicBezTo>
                  <a:cubicBezTo>
                    <a:pt x="836671" y="374"/>
                    <a:pt x="836994" y="255"/>
                    <a:pt x="837316" y="187"/>
                  </a:cubicBezTo>
                  <a:cubicBezTo>
                    <a:pt x="837384" y="170"/>
                    <a:pt x="837452" y="170"/>
                    <a:pt x="837520" y="153"/>
                  </a:cubicBezTo>
                  <a:cubicBezTo>
                    <a:pt x="838030" y="68"/>
                    <a:pt x="838523" y="0"/>
                    <a:pt x="839032" y="0"/>
                  </a:cubicBezTo>
                  <a:lnTo>
                    <a:pt x="839049" y="0"/>
                  </a:lnTo>
                  <a:cubicBezTo>
                    <a:pt x="839117" y="0"/>
                    <a:pt x="839168" y="17"/>
                    <a:pt x="839236" y="17"/>
                  </a:cubicBezTo>
                  <a:cubicBezTo>
                    <a:pt x="839729" y="34"/>
                    <a:pt x="840222" y="68"/>
                    <a:pt x="840697" y="170"/>
                  </a:cubicBezTo>
                  <a:cubicBezTo>
                    <a:pt x="840850" y="204"/>
                    <a:pt x="840986" y="255"/>
                    <a:pt x="841139" y="289"/>
                  </a:cubicBezTo>
                  <a:cubicBezTo>
                    <a:pt x="841513" y="391"/>
                    <a:pt x="841904" y="492"/>
                    <a:pt x="842260" y="645"/>
                  </a:cubicBezTo>
                  <a:cubicBezTo>
                    <a:pt x="842430" y="696"/>
                    <a:pt x="842566" y="798"/>
                    <a:pt x="842719" y="866"/>
                  </a:cubicBezTo>
                  <a:cubicBezTo>
                    <a:pt x="843059" y="1036"/>
                    <a:pt x="843399" y="1206"/>
                    <a:pt x="843721" y="1409"/>
                  </a:cubicBezTo>
                  <a:cubicBezTo>
                    <a:pt x="843857" y="1494"/>
                    <a:pt x="843959" y="1596"/>
                    <a:pt x="844095" y="1681"/>
                  </a:cubicBezTo>
                  <a:cubicBezTo>
                    <a:pt x="844401" y="1919"/>
                    <a:pt x="844724" y="2156"/>
                    <a:pt x="844996" y="2445"/>
                  </a:cubicBezTo>
                  <a:cubicBezTo>
                    <a:pt x="845115" y="2547"/>
                    <a:pt x="845200" y="2666"/>
                    <a:pt x="845302" y="2785"/>
                  </a:cubicBezTo>
                  <a:cubicBezTo>
                    <a:pt x="845556" y="3073"/>
                    <a:pt x="845828" y="3362"/>
                    <a:pt x="846049" y="3684"/>
                  </a:cubicBezTo>
                  <a:cubicBezTo>
                    <a:pt x="846168" y="3854"/>
                    <a:pt x="846236" y="4024"/>
                    <a:pt x="846338" y="4211"/>
                  </a:cubicBezTo>
                  <a:cubicBezTo>
                    <a:pt x="846508" y="4466"/>
                    <a:pt x="846678" y="4720"/>
                    <a:pt x="846814" y="5026"/>
                  </a:cubicBezTo>
                  <a:cubicBezTo>
                    <a:pt x="846831" y="5060"/>
                    <a:pt x="846831" y="5094"/>
                    <a:pt x="846848" y="5145"/>
                  </a:cubicBezTo>
                  <a:cubicBezTo>
                    <a:pt x="846933" y="5314"/>
                    <a:pt x="846967" y="5501"/>
                    <a:pt x="847034" y="5688"/>
                  </a:cubicBezTo>
                  <a:cubicBezTo>
                    <a:pt x="847153" y="6045"/>
                    <a:pt x="847289" y="6401"/>
                    <a:pt x="847357" y="6758"/>
                  </a:cubicBezTo>
                  <a:cubicBezTo>
                    <a:pt x="847374" y="6843"/>
                    <a:pt x="847374" y="6927"/>
                    <a:pt x="847391" y="7012"/>
                  </a:cubicBezTo>
                  <a:cubicBezTo>
                    <a:pt x="847476" y="7488"/>
                    <a:pt x="847544" y="7963"/>
                    <a:pt x="847544" y="8439"/>
                  </a:cubicBezTo>
                  <a:close/>
                  <a:moveTo>
                    <a:pt x="276863" y="21563"/>
                  </a:moveTo>
                  <a:lnTo>
                    <a:pt x="16990" y="137463"/>
                  </a:lnTo>
                  <a:lnTo>
                    <a:pt x="16990" y="419231"/>
                  </a:lnTo>
                  <a:cubicBezTo>
                    <a:pt x="19844" y="420997"/>
                    <a:pt x="21509" y="424359"/>
                    <a:pt x="20914" y="427857"/>
                  </a:cubicBezTo>
                  <a:cubicBezTo>
                    <a:pt x="20303" y="431456"/>
                    <a:pt x="20099" y="435073"/>
                    <a:pt x="20303" y="438655"/>
                  </a:cubicBezTo>
                  <a:cubicBezTo>
                    <a:pt x="20472" y="441576"/>
                    <a:pt x="19147" y="444225"/>
                    <a:pt x="16990" y="445888"/>
                  </a:cubicBezTo>
                  <a:lnTo>
                    <a:pt x="16990" y="647091"/>
                  </a:lnTo>
                  <a:lnTo>
                    <a:pt x="276863" y="531192"/>
                  </a:lnTo>
                  <a:lnTo>
                    <a:pt x="276863" y="401845"/>
                  </a:lnTo>
                  <a:cubicBezTo>
                    <a:pt x="275996" y="401845"/>
                    <a:pt x="275147" y="401879"/>
                    <a:pt x="274280" y="401879"/>
                  </a:cubicBezTo>
                  <a:cubicBezTo>
                    <a:pt x="267298" y="401879"/>
                    <a:pt x="260281" y="401488"/>
                    <a:pt x="253417" y="400741"/>
                  </a:cubicBezTo>
                  <a:lnTo>
                    <a:pt x="252517" y="400639"/>
                  </a:lnTo>
                  <a:cubicBezTo>
                    <a:pt x="247862" y="400113"/>
                    <a:pt x="244498" y="395902"/>
                    <a:pt x="245024" y="391250"/>
                  </a:cubicBezTo>
                  <a:cubicBezTo>
                    <a:pt x="245551" y="386597"/>
                    <a:pt x="249747" y="383236"/>
                    <a:pt x="254420" y="383762"/>
                  </a:cubicBezTo>
                  <a:lnTo>
                    <a:pt x="255303" y="383864"/>
                  </a:lnTo>
                  <a:cubicBezTo>
                    <a:pt x="262371" y="384645"/>
                    <a:pt x="269642" y="384967"/>
                    <a:pt x="276863" y="384849"/>
                  </a:cubicBezTo>
                  <a:lnTo>
                    <a:pt x="276863" y="21563"/>
                  </a:lnTo>
                  <a:close/>
                  <a:moveTo>
                    <a:pt x="553709" y="137463"/>
                  </a:moveTo>
                  <a:lnTo>
                    <a:pt x="293852" y="21563"/>
                  </a:lnTo>
                  <a:lnTo>
                    <a:pt x="293852" y="531192"/>
                  </a:lnTo>
                  <a:lnTo>
                    <a:pt x="553709" y="647091"/>
                  </a:lnTo>
                  <a:lnTo>
                    <a:pt x="553709" y="294282"/>
                  </a:lnTo>
                  <a:cubicBezTo>
                    <a:pt x="552197" y="291616"/>
                    <a:pt x="552231" y="288407"/>
                    <a:pt x="553709" y="285843"/>
                  </a:cubicBezTo>
                  <a:lnTo>
                    <a:pt x="553709" y="137463"/>
                  </a:lnTo>
                  <a:close/>
                  <a:moveTo>
                    <a:pt x="830555" y="21563"/>
                  </a:moveTo>
                  <a:lnTo>
                    <a:pt x="570698" y="137463"/>
                  </a:lnTo>
                  <a:lnTo>
                    <a:pt x="570698" y="272905"/>
                  </a:lnTo>
                  <a:cubicBezTo>
                    <a:pt x="573315" y="271275"/>
                    <a:pt x="575897" y="269764"/>
                    <a:pt x="578463" y="268389"/>
                  </a:cubicBezTo>
                  <a:cubicBezTo>
                    <a:pt x="582608" y="266182"/>
                    <a:pt x="587739" y="267744"/>
                    <a:pt x="589965" y="271870"/>
                  </a:cubicBezTo>
                  <a:cubicBezTo>
                    <a:pt x="592173" y="276012"/>
                    <a:pt x="590610" y="281157"/>
                    <a:pt x="586482" y="283364"/>
                  </a:cubicBezTo>
                  <a:cubicBezTo>
                    <a:pt x="581419" y="286064"/>
                    <a:pt x="576220" y="289392"/>
                    <a:pt x="570698" y="293450"/>
                  </a:cubicBezTo>
                  <a:lnTo>
                    <a:pt x="570698" y="647091"/>
                  </a:lnTo>
                  <a:lnTo>
                    <a:pt x="830555" y="531192"/>
                  </a:lnTo>
                  <a:lnTo>
                    <a:pt x="830555" y="477232"/>
                  </a:lnTo>
                  <a:cubicBezTo>
                    <a:pt x="830011" y="477351"/>
                    <a:pt x="829433" y="477419"/>
                    <a:pt x="828856" y="477419"/>
                  </a:cubicBezTo>
                  <a:cubicBezTo>
                    <a:pt x="828652" y="477419"/>
                    <a:pt x="828448" y="477402"/>
                    <a:pt x="828227" y="477385"/>
                  </a:cubicBezTo>
                  <a:cubicBezTo>
                    <a:pt x="823538" y="477045"/>
                    <a:pt x="818815" y="476281"/>
                    <a:pt x="814194" y="475110"/>
                  </a:cubicBezTo>
                  <a:cubicBezTo>
                    <a:pt x="809657" y="473955"/>
                    <a:pt x="806905" y="469337"/>
                    <a:pt x="808060" y="464803"/>
                  </a:cubicBezTo>
                  <a:cubicBezTo>
                    <a:pt x="809199" y="460253"/>
                    <a:pt x="813820" y="457502"/>
                    <a:pt x="818373" y="458657"/>
                  </a:cubicBezTo>
                  <a:cubicBezTo>
                    <a:pt x="822026" y="459574"/>
                    <a:pt x="825746" y="460185"/>
                    <a:pt x="829467" y="460457"/>
                  </a:cubicBezTo>
                  <a:cubicBezTo>
                    <a:pt x="829841" y="460474"/>
                    <a:pt x="830198" y="460575"/>
                    <a:pt x="830555" y="460643"/>
                  </a:cubicBezTo>
                  <a:lnTo>
                    <a:pt x="830555" y="21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3015258" y="395223"/>
              <a:ext cx="178696" cy="231815"/>
            </a:xfrm>
            <a:custGeom>
              <a:rect b="b" l="l" r="r" t="t"/>
              <a:pathLst>
                <a:path extrusionOk="0" h="231815" w="178696">
                  <a:moveTo>
                    <a:pt x="178697" y="89293"/>
                  </a:moveTo>
                  <a:cubicBezTo>
                    <a:pt x="178697" y="154034"/>
                    <a:pt x="114765" y="213071"/>
                    <a:pt x="95057" y="229727"/>
                  </a:cubicBezTo>
                  <a:cubicBezTo>
                    <a:pt x="91761" y="232512"/>
                    <a:pt x="86936" y="232512"/>
                    <a:pt x="83640" y="229727"/>
                  </a:cubicBezTo>
                  <a:cubicBezTo>
                    <a:pt x="63932" y="213071"/>
                    <a:pt x="0" y="154034"/>
                    <a:pt x="0" y="89293"/>
                  </a:cubicBezTo>
                  <a:cubicBezTo>
                    <a:pt x="0" y="39969"/>
                    <a:pt x="40011" y="0"/>
                    <a:pt x="89348" y="0"/>
                  </a:cubicBezTo>
                  <a:cubicBezTo>
                    <a:pt x="138686" y="0"/>
                    <a:pt x="178697" y="39986"/>
                    <a:pt x="178697" y="89293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3006764" y="386733"/>
              <a:ext cx="195686" cy="248811"/>
            </a:xfrm>
            <a:custGeom>
              <a:rect b="b" l="l" r="r" t="t"/>
              <a:pathLst>
                <a:path extrusionOk="0" h="248811" w="195686">
                  <a:moveTo>
                    <a:pt x="97843" y="0"/>
                  </a:moveTo>
                  <a:cubicBezTo>
                    <a:pt x="43884" y="0"/>
                    <a:pt x="0" y="43857"/>
                    <a:pt x="0" y="97783"/>
                  </a:cubicBezTo>
                  <a:cubicBezTo>
                    <a:pt x="0" y="166141"/>
                    <a:pt x="66327" y="227520"/>
                    <a:pt x="86647" y="244703"/>
                  </a:cubicBezTo>
                  <a:cubicBezTo>
                    <a:pt x="89892" y="247437"/>
                    <a:pt x="93868" y="248812"/>
                    <a:pt x="97843" y="248812"/>
                  </a:cubicBezTo>
                  <a:cubicBezTo>
                    <a:pt x="101819" y="248812"/>
                    <a:pt x="105794" y="247437"/>
                    <a:pt x="109039" y="244703"/>
                  </a:cubicBezTo>
                  <a:cubicBezTo>
                    <a:pt x="129359" y="227520"/>
                    <a:pt x="195686" y="166141"/>
                    <a:pt x="195686" y="97783"/>
                  </a:cubicBezTo>
                  <a:cubicBezTo>
                    <a:pt x="195686" y="43874"/>
                    <a:pt x="151785" y="0"/>
                    <a:pt x="97843" y="0"/>
                  </a:cubicBezTo>
                  <a:close/>
                  <a:moveTo>
                    <a:pt x="98064" y="231731"/>
                  </a:moveTo>
                  <a:cubicBezTo>
                    <a:pt x="97928" y="231850"/>
                    <a:pt x="97741" y="231850"/>
                    <a:pt x="97622" y="231731"/>
                  </a:cubicBezTo>
                  <a:cubicBezTo>
                    <a:pt x="87344" y="223038"/>
                    <a:pt x="67432" y="204870"/>
                    <a:pt x="49763" y="180980"/>
                  </a:cubicBezTo>
                  <a:cubicBezTo>
                    <a:pt x="28016" y="151589"/>
                    <a:pt x="16990" y="123608"/>
                    <a:pt x="16990" y="97783"/>
                  </a:cubicBezTo>
                  <a:cubicBezTo>
                    <a:pt x="16990" y="53230"/>
                    <a:pt x="53262" y="16979"/>
                    <a:pt x="97843" y="16979"/>
                  </a:cubicBezTo>
                  <a:cubicBezTo>
                    <a:pt x="142424" y="16979"/>
                    <a:pt x="178697" y="53230"/>
                    <a:pt x="178697" y="97783"/>
                  </a:cubicBezTo>
                  <a:cubicBezTo>
                    <a:pt x="178697" y="158840"/>
                    <a:pt x="116974" y="215754"/>
                    <a:pt x="98064" y="231731"/>
                  </a:cubicBezTo>
                  <a:close/>
                  <a:moveTo>
                    <a:pt x="97843" y="54622"/>
                  </a:moveTo>
                  <a:cubicBezTo>
                    <a:pt x="73769" y="54622"/>
                    <a:pt x="54180" y="74199"/>
                    <a:pt x="54180" y="98258"/>
                  </a:cubicBezTo>
                  <a:cubicBezTo>
                    <a:pt x="54180" y="122318"/>
                    <a:pt x="73769" y="141894"/>
                    <a:pt x="97843" y="141894"/>
                  </a:cubicBezTo>
                  <a:cubicBezTo>
                    <a:pt x="121918" y="141894"/>
                    <a:pt x="141507" y="122318"/>
                    <a:pt x="141507" y="98258"/>
                  </a:cubicBezTo>
                  <a:cubicBezTo>
                    <a:pt x="141507" y="74199"/>
                    <a:pt x="121918" y="54622"/>
                    <a:pt x="97843" y="54622"/>
                  </a:cubicBezTo>
                  <a:close/>
                  <a:moveTo>
                    <a:pt x="97843" y="124898"/>
                  </a:moveTo>
                  <a:cubicBezTo>
                    <a:pt x="83130" y="124898"/>
                    <a:pt x="71170" y="112945"/>
                    <a:pt x="71170" y="98241"/>
                  </a:cubicBezTo>
                  <a:cubicBezTo>
                    <a:pt x="71170" y="83537"/>
                    <a:pt x="83130" y="71584"/>
                    <a:pt x="97843" y="71584"/>
                  </a:cubicBezTo>
                  <a:cubicBezTo>
                    <a:pt x="112556" y="71584"/>
                    <a:pt x="124517" y="83537"/>
                    <a:pt x="124517" y="98241"/>
                  </a:cubicBezTo>
                  <a:cubicBezTo>
                    <a:pt x="124517" y="112945"/>
                    <a:pt x="112539" y="124898"/>
                    <a:pt x="97843" y="1248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 txBox="1"/>
            <p:nvPr/>
          </p:nvSpPr>
          <p:spPr>
            <a:xfrm>
              <a:off x="0" y="901854"/>
              <a:ext cx="565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48" name="Google Shape;748;p18"/>
            <p:cNvSpPr txBox="1"/>
            <p:nvPr/>
          </p:nvSpPr>
          <p:spPr>
            <a:xfrm>
              <a:off x="0" y="1798307"/>
              <a:ext cx="5655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49" name="Google Shape;749;p18"/>
          <p:cNvGrpSpPr/>
          <p:nvPr/>
        </p:nvGrpSpPr>
        <p:grpSpPr>
          <a:xfrm>
            <a:off x="6172354" y="3557151"/>
            <a:ext cx="2120850" cy="1071495"/>
            <a:chOff x="0" y="-13"/>
            <a:chExt cx="5655600" cy="2857320"/>
          </a:xfrm>
        </p:grpSpPr>
        <p:sp>
          <p:nvSpPr>
            <p:cNvPr id="750" name="Google Shape;750;p18"/>
            <p:cNvSpPr/>
            <p:nvPr/>
          </p:nvSpPr>
          <p:spPr>
            <a:xfrm>
              <a:off x="2500064" y="6689"/>
              <a:ext cx="655650" cy="655650"/>
            </a:xfrm>
            <a:custGeom>
              <a:rect b="b" l="l" r="r" t="t"/>
              <a:pathLst>
                <a:path extrusionOk="0" h="655650" w="655650">
                  <a:moveTo>
                    <a:pt x="655651" y="327826"/>
                  </a:moveTo>
                  <a:cubicBezTo>
                    <a:pt x="655651" y="416585"/>
                    <a:pt x="620383" y="497103"/>
                    <a:pt x="563078" y="556134"/>
                  </a:cubicBezTo>
                  <a:cubicBezTo>
                    <a:pt x="503526" y="617493"/>
                    <a:pt x="420171" y="655624"/>
                    <a:pt x="327906" y="655651"/>
                  </a:cubicBezTo>
                  <a:lnTo>
                    <a:pt x="327826" y="655651"/>
                  </a:lnTo>
                  <a:cubicBezTo>
                    <a:pt x="235547" y="655651"/>
                    <a:pt x="152179" y="617533"/>
                    <a:pt x="92600" y="556174"/>
                  </a:cubicBezTo>
                  <a:cubicBezTo>
                    <a:pt x="35295" y="497144"/>
                    <a:pt x="0" y="416599"/>
                    <a:pt x="0" y="327826"/>
                  </a:cubicBezTo>
                  <a:cubicBezTo>
                    <a:pt x="0" y="325912"/>
                    <a:pt x="13" y="323999"/>
                    <a:pt x="54" y="322099"/>
                  </a:cubicBezTo>
                  <a:cubicBezTo>
                    <a:pt x="1525" y="235600"/>
                    <a:pt x="36526" y="157263"/>
                    <a:pt x="92586" y="99504"/>
                  </a:cubicBezTo>
                  <a:cubicBezTo>
                    <a:pt x="152139" y="38145"/>
                    <a:pt x="235507" y="13"/>
                    <a:pt x="327785" y="0"/>
                  </a:cubicBezTo>
                  <a:lnTo>
                    <a:pt x="327839" y="0"/>
                  </a:lnTo>
                  <a:cubicBezTo>
                    <a:pt x="327852" y="0"/>
                    <a:pt x="327852" y="0"/>
                    <a:pt x="327866" y="0"/>
                  </a:cubicBezTo>
                  <a:lnTo>
                    <a:pt x="327906" y="0"/>
                  </a:lnTo>
                  <a:cubicBezTo>
                    <a:pt x="420158" y="27"/>
                    <a:pt x="503512" y="38158"/>
                    <a:pt x="563065" y="99504"/>
                  </a:cubicBezTo>
                  <a:cubicBezTo>
                    <a:pt x="619125" y="157263"/>
                    <a:pt x="654126" y="235600"/>
                    <a:pt x="655597" y="322099"/>
                  </a:cubicBezTo>
                  <a:cubicBezTo>
                    <a:pt x="655638" y="323999"/>
                    <a:pt x="655651" y="325912"/>
                    <a:pt x="655651" y="32782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493375" y="-13"/>
              <a:ext cx="669043" cy="669043"/>
            </a:xfrm>
            <a:custGeom>
              <a:rect b="b" l="l" r="r" t="t"/>
              <a:pathLst>
                <a:path extrusionOk="0" h="669043" w="669043">
                  <a:moveTo>
                    <a:pt x="669044" y="328802"/>
                  </a:moveTo>
                  <a:cubicBezTo>
                    <a:pt x="669044" y="328468"/>
                    <a:pt x="668990" y="328133"/>
                    <a:pt x="668950" y="327812"/>
                  </a:cubicBezTo>
                  <a:cubicBezTo>
                    <a:pt x="667291" y="242906"/>
                    <a:pt x="633789" y="162575"/>
                    <a:pt x="574558" y="101551"/>
                  </a:cubicBezTo>
                  <a:cubicBezTo>
                    <a:pt x="543718" y="69788"/>
                    <a:pt x="507566" y="44808"/>
                    <a:pt x="467093" y="27321"/>
                  </a:cubicBezTo>
                  <a:cubicBezTo>
                    <a:pt x="464471" y="26184"/>
                    <a:pt x="461848" y="25087"/>
                    <a:pt x="459199" y="24030"/>
                  </a:cubicBezTo>
                  <a:cubicBezTo>
                    <a:pt x="419636" y="8108"/>
                    <a:pt x="377785" y="40"/>
                    <a:pt x="334596" y="13"/>
                  </a:cubicBezTo>
                  <a:cubicBezTo>
                    <a:pt x="334569" y="13"/>
                    <a:pt x="334555" y="0"/>
                    <a:pt x="334529" y="0"/>
                  </a:cubicBezTo>
                  <a:cubicBezTo>
                    <a:pt x="334515" y="0"/>
                    <a:pt x="334489" y="0"/>
                    <a:pt x="334475" y="0"/>
                  </a:cubicBezTo>
                  <a:cubicBezTo>
                    <a:pt x="334475" y="0"/>
                    <a:pt x="334475" y="0"/>
                    <a:pt x="334475" y="0"/>
                  </a:cubicBezTo>
                  <a:cubicBezTo>
                    <a:pt x="334475" y="0"/>
                    <a:pt x="334462" y="0"/>
                    <a:pt x="334462" y="0"/>
                  </a:cubicBezTo>
                  <a:cubicBezTo>
                    <a:pt x="333191" y="0"/>
                    <a:pt x="331933" y="40"/>
                    <a:pt x="330662" y="54"/>
                  </a:cubicBezTo>
                  <a:cubicBezTo>
                    <a:pt x="329070" y="67"/>
                    <a:pt x="327478" y="80"/>
                    <a:pt x="325885" y="120"/>
                  </a:cubicBezTo>
                  <a:cubicBezTo>
                    <a:pt x="325083" y="147"/>
                    <a:pt x="324280" y="187"/>
                    <a:pt x="323464" y="214"/>
                  </a:cubicBezTo>
                  <a:cubicBezTo>
                    <a:pt x="321403" y="281"/>
                    <a:pt x="319343" y="348"/>
                    <a:pt x="317296" y="442"/>
                  </a:cubicBezTo>
                  <a:cubicBezTo>
                    <a:pt x="317135" y="455"/>
                    <a:pt x="316975" y="468"/>
                    <a:pt x="316814" y="468"/>
                  </a:cubicBezTo>
                  <a:cubicBezTo>
                    <a:pt x="277050" y="2529"/>
                    <a:pt x="238490" y="11520"/>
                    <a:pt x="201978" y="27294"/>
                  </a:cubicBezTo>
                  <a:cubicBezTo>
                    <a:pt x="161491" y="44795"/>
                    <a:pt x="125326" y="69774"/>
                    <a:pt x="94473" y="101551"/>
                  </a:cubicBezTo>
                  <a:cubicBezTo>
                    <a:pt x="35041" y="162789"/>
                    <a:pt x="1499" y="243454"/>
                    <a:pt x="54" y="328668"/>
                  </a:cubicBezTo>
                  <a:cubicBezTo>
                    <a:pt x="13" y="330608"/>
                    <a:pt x="0" y="332575"/>
                    <a:pt x="0" y="334529"/>
                  </a:cubicBezTo>
                  <a:cubicBezTo>
                    <a:pt x="0" y="422017"/>
                    <a:pt x="33556" y="504770"/>
                    <a:pt x="94486" y="567533"/>
                  </a:cubicBezTo>
                  <a:cubicBezTo>
                    <a:pt x="125340" y="599310"/>
                    <a:pt x="161504" y="624276"/>
                    <a:pt x="201978" y="641763"/>
                  </a:cubicBezTo>
                  <a:cubicBezTo>
                    <a:pt x="243882" y="659866"/>
                    <a:pt x="288476" y="669044"/>
                    <a:pt x="334582" y="669044"/>
                  </a:cubicBezTo>
                  <a:cubicBezTo>
                    <a:pt x="334582" y="669044"/>
                    <a:pt x="334582" y="669044"/>
                    <a:pt x="334582" y="669044"/>
                  </a:cubicBezTo>
                  <a:cubicBezTo>
                    <a:pt x="334582" y="669044"/>
                    <a:pt x="334582" y="669044"/>
                    <a:pt x="334582" y="669044"/>
                  </a:cubicBezTo>
                  <a:cubicBezTo>
                    <a:pt x="334582" y="669044"/>
                    <a:pt x="334582" y="669044"/>
                    <a:pt x="334582" y="669044"/>
                  </a:cubicBezTo>
                  <a:cubicBezTo>
                    <a:pt x="380608" y="669031"/>
                    <a:pt x="425188" y="659839"/>
                    <a:pt x="467080" y="641736"/>
                  </a:cubicBezTo>
                  <a:cubicBezTo>
                    <a:pt x="507553" y="624249"/>
                    <a:pt x="543704" y="599270"/>
                    <a:pt x="574544" y="567493"/>
                  </a:cubicBezTo>
                  <a:cubicBezTo>
                    <a:pt x="635461" y="504743"/>
                    <a:pt x="669004" y="422004"/>
                    <a:pt x="669004" y="334529"/>
                  </a:cubicBezTo>
                  <a:cubicBezTo>
                    <a:pt x="669004" y="332829"/>
                    <a:pt x="668990" y="331144"/>
                    <a:pt x="668950" y="329471"/>
                  </a:cubicBezTo>
                  <a:cubicBezTo>
                    <a:pt x="669004" y="329244"/>
                    <a:pt x="669044" y="329030"/>
                    <a:pt x="669044" y="328802"/>
                  </a:cubicBezTo>
                  <a:close/>
                  <a:moveTo>
                    <a:pt x="483831" y="491778"/>
                  </a:moveTo>
                  <a:cubicBezTo>
                    <a:pt x="496595" y="443987"/>
                    <a:pt x="503365" y="390121"/>
                    <a:pt x="503445" y="335505"/>
                  </a:cubicBezTo>
                  <a:lnTo>
                    <a:pt x="655638" y="335505"/>
                  </a:lnTo>
                  <a:cubicBezTo>
                    <a:pt x="655397" y="416853"/>
                    <a:pt x="624945" y="493879"/>
                    <a:pt x="569661" y="553244"/>
                  </a:cubicBezTo>
                  <a:cubicBezTo>
                    <a:pt x="544373" y="528238"/>
                    <a:pt x="515554" y="507606"/>
                    <a:pt x="483831" y="491778"/>
                  </a:cubicBezTo>
                  <a:close/>
                  <a:moveTo>
                    <a:pt x="275244" y="650246"/>
                  </a:moveTo>
                  <a:cubicBezTo>
                    <a:pt x="273786" y="649978"/>
                    <a:pt x="272341" y="649710"/>
                    <a:pt x="270882" y="649416"/>
                  </a:cubicBezTo>
                  <a:cubicBezTo>
                    <a:pt x="269732" y="649189"/>
                    <a:pt x="268594" y="648934"/>
                    <a:pt x="267457" y="648694"/>
                  </a:cubicBezTo>
                  <a:cubicBezTo>
                    <a:pt x="266025" y="648386"/>
                    <a:pt x="264580" y="648092"/>
                    <a:pt x="263149" y="647770"/>
                  </a:cubicBezTo>
                  <a:cubicBezTo>
                    <a:pt x="262012" y="647516"/>
                    <a:pt x="260874" y="647235"/>
                    <a:pt x="259737" y="646968"/>
                  </a:cubicBezTo>
                  <a:cubicBezTo>
                    <a:pt x="258305" y="646633"/>
                    <a:pt x="256887" y="646299"/>
                    <a:pt x="255456" y="645937"/>
                  </a:cubicBezTo>
                  <a:cubicBezTo>
                    <a:pt x="254332" y="645656"/>
                    <a:pt x="253208" y="645349"/>
                    <a:pt x="252084" y="645054"/>
                  </a:cubicBezTo>
                  <a:cubicBezTo>
                    <a:pt x="250666" y="644680"/>
                    <a:pt x="249247" y="644305"/>
                    <a:pt x="247829" y="643917"/>
                  </a:cubicBezTo>
                  <a:cubicBezTo>
                    <a:pt x="246705" y="643609"/>
                    <a:pt x="245595" y="643275"/>
                    <a:pt x="244471" y="642954"/>
                  </a:cubicBezTo>
                  <a:cubicBezTo>
                    <a:pt x="243066" y="642552"/>
                    <a:pt x="241661" y="642138"/>
                    <a:pt x="240256" y="641710"/>
                  </a:cubicBezTo>
                  <a:cubicBezTo>
                    <a:pt x="239146" y="641375"/>
                    <a:pt x="238035" y="641014"/>
                    <a:pt x="236925" y="640666"/>
                  </a:cubicBezTo>
                  <a:cubicBezTo>
                    <a:pt x="235533" y="640224"/>
                    <a:pt x="234142" y="639783"/>
                    <a:pt x="232750" y="639315"/>
                  </a:cubicBezTo>
                  <a:cubicBezTo>
                    <a:pt x="231653" y="638953"/>
                    <a:pt x="230556" y="638565"/>
                    <a:pt x="229459" y="638191"/>
                  </a:cubicBezTo>
                  <a:cubicBezTo>
                    <a:pt x="228081" y="637709"/>
                    <a:pt x="226690" y="637241"/>
                    <a:pt x="225325" y="636746"/>
                  </a:cubicBezTo>
                  <a:cubicBezTo>
                    <a:pt x="224228" y="636358"/>
                    <a:pt x="223144" y="635943"/>
                    <a:pt x="222060" y="635542"/>
                  </a:cubicBezTo>
                  <a:cubicBezTo>
                    <a:pt x="220696" y="635033"/>
                    <a:pt x="219331" y="634511"/>
                    <a:pt x="217966" y="633990"/>
                  </a:cubicBezTo>
                  <a:cubicBezTo>
                    <a:pt x="216882" y="633575"/>
                    <a:pt x="215812" y="633133"/>
                    <a:pt x="214728" y="632705"/>
                  </a:cubicBezTo>
                  <a:cubicBezTo>
                    <a:pt x="213377" y="632157"/>
                    <a:pt x="212026" y="631608"/>
                    <a:pt x="210674" y="631046"/>
                  </a:cubicBezTo>
                  <a:cubicBezTo>
                    <a:pt x="209604" y="630605"/>
                    <a:pt x="208534" y="630150"/>
                    <a:pt x="207477" y="629681"/>
                  </a:cubicBezTo>
                  <a:cubicBezTo>
                    <a:pt x="206139" y="629106"/>
                    <a:pt x="204801" y="628517"/>
                    <a:pt x="203463" y="627929"/>
                  </a:cubicBezTo>
                  <a:cubicBezTo>
                    <a:pt x="202406" y="627460"/>
                    <a:pt x="201349" y="626979"/>
                    <a:pt x="200292" y="626484"/>
                  </a:cubicBezTo>
                  <a:cubicBezTo>
                    <a:pt x="198967" y="625868"/>
                    <a:pt x="197643" y="625253"/>
                    <a:pt x="196318" y="624624"/>
                  </a:cubicBezTo>
                  <a:cubicBezTo>
                    <a:pt x="195274" y="624129"/>
                    <a:pt x="194231" y="623620"/>
                    <a:pt x="193187" y="623112"/>
                  </a:cubicBezTo>
                  <a:cubicBezTo>
                    <a:pt x="191876" y="622470"/>
                    <a:pt x="190565" y="621814"/>
                    <a:pt x="189267" y="621159"/>
                  </a:cubicBezTo>
                  <a:cubicBezTo>
                    <a:pt x="188237" y="620637"/>
                    <a:pt x="187193" y="620102"/>
                    <a:pt x="186163" y="619566"/>
                  </a:cubicBezTo>
                  <a:cubicBezTo>
                    <a:pt x="184865" y="618884"/>
                    <a:pt x="183581" y="618202"/>
                    <a:pt x="182296" y="617506"/>
                  </a:cubicBezTo>
                  <a:cubicBezTo>
                    <a:pt x="181266" y="616957"/>
                    <a:pt x="180249" y="616395"/>
                    <a:pt x="179232" y="615833"/>
                  </a:cubicBezTo>
                  <a:cubicBezTo>
                    <a:pt x="177961" y="615124"/>
                    <a:pt x="176690" y="614415"/>
                    <a:pt x="175419" y="613679"/>
                  </a:cubicBezTo>
                  <a:cubicBezTo>
                    <a:pt x="174402" y="613104"/>
                    <a:pt x="173385" y="612515"/>
                    <a:pt x="172382" y="611927"/>
                  </a:cubicBezTo>
                  <a:cubicBezTo>
                    <a:pt x="171124" y="611191"/>
                    <a:pt x="169880" y="610442"/>
                    <a:pt x="168636" y="609692"/>
                  </a:cubicBezTo>
                  <a:cubicBezTo>
                    <a:pt x="167632" y="609077"/>
                    <a:pt x="166629" y="608475"/>
                    <a:pt x="165625" y="607846"/>
                  </a:cubicBezTo>
                  <a:cubicBezTo>
                    <a:pt x="164394" y="607083"/>
                    <a:pt x="163163" y="606294"/>
                    <a:pt x="161933" y="605518"/>
                  </a:cubicBezTo>
                  <a:cubicBezTo>
                    <a:pt x="160942" y="604876"/>
                    <a:pt x="159952" y="604247"/>
                    <a:pt x="158962" y="603591"/>
                  </a:cubicBezTo>
                  <a:cubicBezTo>
                    <a:pt x="157745" y="602788"/>
                    <a:pt x="156541" y="601986"/>
                    <a:pt x="155336" y="601170"/>
                  </a:cubicBezTo>
                  <a:cubicBezTo>
                    <a:pt x="154346" y="600501"/>
                    <a:pt x="153370" y="599845"/>
                    <a:pt x="152393" y="599163"/>
                  </a:cubicBezTo>
                  <a:cubicBezTo>
                    <a:pt x="151202" y="598333"/>
                    <a:pt x="150025" y="597504"/>
                    <a:pt x="148834" y="596661"/>
                  </a:cubicBezTo>
                  <a:cubicBezTo>
                    <a:pt x="147857" y="595965"/>
                    <a:pt x="146881" y="595269"/>
                    <a:pt x="145917" y="594560"/>
                  </a:cubicBezTo>
                  <a:cubicBezTo>
                    <a:pt x="144753" y="593704"/>
                    <a:pt x="143589" y="592847"/>
                    <a:pt x="142425" y="591978"/>
                  </a:cubicBezTo>
                  <a:cubicBezTo>
                    <a:pt x="141462" y="591255"/>
                    <a:pt x="140499" y="590533"/>
                    <a:pt x="139535" y="589797"/>
                  </a:cubicBezTo>
                  <a:cubicBezTo>
                    <a:pt x="138385" y="588914"/>
                    <a:pt x="137261" y="588017"/>
                    <a:pt x="136123" y="587134"/>
                  </a:cubicBezTo>
                  <a:cubicBezTo>
                    <a:pt x="135173" y="586385"/>
                    <a:pt x="134210" y="585636"/>
                    <a:pt x="133274" y="584860"/>
                  </a:cubicBezTo>
                  <a:cubicBezTo>
                    <a:pt x="132150" y="583950"/>
                    <a:pt x="131053" y="583040"/>
                    <a:pt x="129942" y="582117"/>
                  </a:cubicBezTo>
                  <a:cubicBezTo>
                    <a:pt x="128992" y="581328"/>
                    <a:pt x="128056" y="580552"/>
                    <a:pt x="127119" y="579762"/>
                  </a:cubicBezTo>
                  <a:cubicBezTo>
                    <a:pt x="126022" y="578839"/>
                    <a:pt x="124952" y="577889"/>
                    <a:pt x="123868" y="576953"/>
                  </a:cubicBezTo>
                  <a:cubicBezTo>
                    <a:pt x="122931" y="576136"/>
                    <a:pt x="121995" y="575320"/>
                    <a:pt x="121071" y="574504"/>
                  </a:cubicBezTo>
                  <a:cubicBezTo>
                    <a:pt x="120014" y="573554"/>
                    <a:pt x="118957" y="572591"/>
                    <a:pt x="117901" y="571628"/>
                  </a:cubicBezTo>
                  <a:cubicBezTo>
                    <a:pt x="116977" y="570785"/>
                    <a:pt x="116041" y="569928"/>
                    <a:pt x="115131" y="569072"/>
                  </a:cubicBezTo>
                  <a:cubicBezTo>
                    <a:pt x="114101" y="568095"/>
                    <a:pt x="113070" y="567119"/>
                    <a:pt x="112054" y="566129"/>
                  </a:cubicBezTo>
                  <a:cubicBezTo>
                    <a:pt x="111130" y="565245"/>
                    <a:pt x="110221" y="564362"/>
                    <a:pt x="109311" y="563479"/>
                  </a:cubicBezTo>
                  <a:cubicBezTo>
                    <a:pt x="109110" y="563292"/>
                    <a:pt x="108923" y="563091"/>
                    <a:pt x="108736" y="562904"/>
                  </a:cubicBezTo>
                  <a:cubicBezTo>
                    <a:pt x="132431" y="539450"/>
                    <a:pt x="159377" y="519982"/>
                    <a:pt x="188999" y="504890"/>
                  </a:cubicBezTo>
                  <a:cubicBezTo>
                    <a:pt x="203035" y="552160"/>
                    <a:pt x="222796" y="592031"/>
                    <a:pt x="246398" y="620503"/>
                  </a:cubicBezTo>
                  <a:cubicBezTo>
                    <a:pt x="256794" y="633040"/>
                    <a:pt x="267832" y="643235"/>
                    <a:pt x="279311" y="650995"/>
                  </a:cubicBezTo>
                  <a:cubicBezTo>
                    <a:pt x="279111" y="650955"/>
                    <a:pt x="278897" y="650928"/>
                    <a:pt x="278696" y="650901"/>
                  </a:cubicBezTo>
                  <a:cubicBezTo>
                    <a:pt x="277532" y="650674"/>
                    <a:pt x="276381" y="650460"/>
                    <a:pt x="275244" y="650246"/>
                  </a:cubicBezTo>
                  <a:close/>
                  <a:moveTo>
                    <a:pt x="99397" y="553271"/>
                  </a:moveTo>
                  <a:cubicBezTo>
                    <a:pt x="44099" y="493879"/>
                    <a:pt x="13634" y="416853"/>
                    <a:pt x="13393" y="335492"/>
                  </a:cubicBezTo>
                  <a:lnTo>
                    <a:pt x="165679" y="335492"/>
                  </a:lnTo>
                  <a:cubicBezTo>
                    <a:pt x="165759" y="390107"/>
                    <a:pt x="172529" y="443960"/>
                    <a:pt x="185293" y="491738"/>
                  </a:cubicBezTo>
                  <a:cubicBezTo>
                    <a:pt x="153530" y="507593"/>
                    <a:pt x="124684" y="528251"/>
                    <a:pt x="99397" y="553271"/>
                  </a:cubicBezTo>
                  <a:close/>
                  <a:moveTo>
                    <a:pt x="99383" y="115827"/>
                  </a:moveTo>
                  <a:cubicBezTo>
                    <a:pt x="124684" y="140846"/>
                    <a:pt x="153530" y="161491"/>
                    <a:pt x="185280" y="177332"/>
                  </a:cubicBezTo>
                  <a:cubicBezTo>
                    <a:pt x="173426" y="221766"/>
                    <a:pt x="166722" y="271551"/>
                    <a:pt x="165799" y="322126"/>
                  </a:cubicBezTo>
                  <a:lnTo>
                    <a:pt x="13634" y="322126"/>
                  </a:lnTo>
                  <a:cubicBezTo>
                    <a:pt x="16550" y="245086"/>
                    <a:pt x="46802" y="172315"/>
                    <a:pt x="99383" y="115827"/>
                  </a:cubicBezTo>
                  <a:close/>
                  <a:moveTo>
                    <a:pt x="114796" y="100333"/>
                  </a:moveTo>
                  <a:cubicBezTo>
                    <a:pt x="115613" y="99557"/>
                    <a:pt x="116442" y="98808"/>
                    <a:pt x="117272" y="98045"/>
                  </a:cubicBezTo>
                  <a:cubicBezTo>
                    <a:pt x="118342" y="97069"/>
                    <a:pt x="119412" y="96078"/>
                    <a:pt x="120483" y="95115"/>
                  </a:cubicBezTo>
                  <a:cubicBezTo>
                    <a:pt x="121326" y="94353"/>
                    <a:pt x="122195" y="93603"/>
                    <a:pt x="123052" y="92854"/>
                  </a:cubicBezTo>
                  <a:cubicBezTo>
                    <a:pt x="124122" y="91904"/>
                    <a:pt x="125206" y="90968"/>
                    <a:pt x="126289" y="90031"/>
                  </a:cubicBezTo>
                  <a:cubicBezTo>
                    <a:pt x="127159" y="89282"/>
                    <a:pt x="128042" y="88559"/>
                    <a:pt x="128925" y="87823"/>
                  </a:cubicBezTo>
                  <a:cubicBezTo>
                    <a:pt x="130022" y="86913"/>
                    <a:pt x="131119" y="86004"/>
                    <a:pt x="132217" y="85107"/>
                  </a:cubicBezTo>
                  <a:cubicBezTo>
                    <a:pt x="133100" y="84385"/>
                    <a:pt x="133996" y="83676"/>
                    <a:pt x="134893" y="82953"/>
                  </a:cubicBezTo>
                  <a:cubicBezTo>
                    <a:pt x="136003" y="82070"/>
                    <a:pt x="137127" y="81187"/>
                    <a:pt x="138251" y="80317"/>
                  </a:cubicBezTo>
                  <a:cubicBezTo>
                    <a:pt x="139147" y="79622"/>
                    <a:pt x="140057" y="78926"/>
                    <a:pt x="140967" y="78244"/>
                  </a:cubicBezTo>
                  <a:cubicBezTo>
                    <a:pt x="142104" y="77387"/>
                    <a:pt x="143241" y="76531"/>
                    <a:pt x="144392" y="75688"/>
                  </a:cubicBezTo>
                  <a:cubicBezTo>
                    <a:pt x="145302" y="75019"/>
                    <a:pt x="146225" y="74350"/>
                    <a:pt x="147148" y="73681"/>
                  </a:cubicBezTo>
                  <a:cubicBezTo>
                    <a:pt x="148312" y="72838"/>
                    <a:pt x="149476" y="72022"/>
                    <a:pt x="150654" y="71193"/>
                  </a:cubicBezTo>
                  <a:cubicBezTo>
                    <a:pt x="151577" y="70550"/>
                    <a:pt x="152500" y="69908"/>
                    <a:pt x="153423" y="69266"/>
                  </a:cubicBezTo>
                  <a:cubicBezTo>
                    <a:pt x="154614" y="68450"/>
                    <a:pt x="155818" y="67647"/>
                    <a:pt x="157009" y="66844"/>
                  </a:cubicBezTo>
                  <a:cubicBezTo>
                    <a:pt x="157932" y="66229"/>
                    <a:pt x="158869" y="65613"/>
                    <a:pt x="159805" y="65011"/>
                  </a:cubicBezTo>
                  <a:cubicBezTo>
                    <a:pt x="161036" y="64222"/>
                    <a:pt x="162267" y="63432"/>
                    <a:pt x="163498" y="62656"/>
                  </a:cubicBezTo>
                  <a:cubicBezTo>
                    <a:pt x="164421" y="62068"/>
                    <a:pt x="165344" y="61492"/>
                    <a:pt x="166281" y="60917"/>
                  </a:cubicBezTo>
                  <a:cubicBezTo>
                    <a:pt x="167552" y="60141"/>
                    <a:pt x="168836" y="59365"/>
                    <a:pt x="170107" y="58602"/>
                  </a:cubicBezTo>
                  <a:cubicBezTo>
                    <a:pt x="171017" y="58054"/>
                    <a:pt x="171927" y="57505"/>
                    <a:pt x="172850" y="56970"/>
                  </a:cubicBezTo>
                  <a:cubicBezTo>
                    <a:pt x="174175" y="56194"/>
                    <a:pt x="175513" y="55445"/>
                    <a:pt x="176851" y="54682"/>
                  </a:cubicBezTo>
                  <a:cubicBezTo>
                    <a:pt x="177747" y="54174"/>
                    <a:pt x="178630" y="53665"/>
                    <a:pt x="179527" y="53184"/>
                  </a:cubicBezTo>
                  <a:cubicBezTo>
                    <a:pt x="180932" y="52408"/>
                    <a:pt x="182350" y="51658"/>
                    <a:pt x="183768" y="50896"/>
                  </a:cubicBezTo>
                  <a:cubicBezTo>
                    <a:pt x="184611" y="50454"/>
                    <a:pt x="185454" y="49986"/>
                    <a:pt x="186297" y="49544"/>
                  </a:cubicBezTo>
                  <a:cubicBezTo>
                    <a:pt x="187835" y="48742"/>
                    <a:pt x="189374" y="47979"/>
                    <a:pt x="190926" y="47203"/>
                  </a:cubicBezTo>
                  <a:cubicBezTo>
                    <a:pt x="191675" y="46828"/>
                    <a:pt x="192411" y="46440"/>
                    <a:pt x="193174" y="46079"/>
                  </a:cubicBezTo>
                  <a:cubicBezTo>
                    <a:pt x="194980" y="45196"/>
                    <a:pt x="196813" y="44326"/>
                    <a:pt x="198633" y="43484"/>
                  </a:cubicBezTo>
                  <a:cubicBezTo>
                    <a:pt x="199128" y="43256"/>
                    <a:pt x="199623" y="43002"/>
                    <a:pt x="200131" y="42774"/>
                  </a:cubicBezTo>
                  <a:cubicBezTo>
                    <a:pt x="202486" y="41691"/>
                    <a:pt x="204854" y="40634"/>
                    <a:pt x="207249" y="39590"/>
                  </a:cubicBezTo>
                  <a:cubicBezTo>
                    <a:pt x="230449" y="29569"/>
                    <a:pt x="254506" y="22411"/>
                    <a:pt x="279204" y="18129"/>
                  </a:cubicBezTo>
                  <a:cubicBezTo>
                    <a:pt x="267738" y="25889"/>
                    <a:pt x="256713" y="36071"/>
                    <a:pt x="246344" y="48594"/>
                  </a:cubicBezTo>
                  <a:cubicBezTo>
                    <a:pt x="222756" y="77080"/>
                    <a:pt x="202994" y="116924"/>
                    <a:pt x="188959" y="164194"/>
                  </a:cubicBezTo>
                  <a:cubicBezTo>
                    <a:pt x="159337" y="149128"/>
                    <a:pt x="132391" y="129661"/>
                    <a:pt x="108682" y="106207"/>
                  </a:cubicBezTo>
                  <a:cubicBezTo>
                    <a:pt x="108856" y="106033"/>
                    <a:pt x="109030" y="105859"/>
                    <a:pt x="109204" y="105685"/>
                  </a:cubicBezTo>
                  <a:cubicBezTo>
                    <a:pt x="109993" y="104909"/>
                    <a:pt x="110783" y="104160"/>
                    <a:pt x="111572" y="103397"/>
                  </a:cubicBezTo>
                  <a:cubicBezTo>
                    <a:pt x="112656" y="102380"/>
                    <a:pt x="113726" y="101350"/>
                    <a:pt x="114796" y="100333"/>
                  </a:cubicBezTo>
                  <a:close/>
                  <a:moveTo>
                    <a:pt x="341218" y="456751"/>
                  </a:moveTo>
                  <a:lnTo>
                    <a:pt x="341218" y="335492"/>
                  </a:lnTo>
                  <a:lnTo>
                    <a:pt x="490066" y="335492"/>
                  </a:lnTo>
                  <a:cubicBezTo>
                    <a:pt x="489986" y="388060"/>
                    <a:pt x="483604" y="439852"/>
                    <a:pt x="471549" y="485945"/>
                  </a:cubicBezTo>
                  <a:cubicBezTo>
                    <a:pt x="430433" y="467428"/>
                    <a:pt x="386655" y="457634"/>
                    <a:pt x="341218" y="456751"/>
                  </a:cubicBezTo>
                  <a:close/>
                  <a:moveTo>
                    <a:pt x="327839" y="198940"/>
                  </a:moveTo>
                  <a:cubicBezTo>
                    <a:pt x="283633" y="198057"/>
                    <a:pt x="241086" y="188357"/>
                    <a:pt x="201175" y="170094"/>
                  </a:cubicBezTo>
                  <a:cubicBezTo>
                    <a:pt x="228228" y="77347"/>
                    <a:pt x="276020" y="18504"/>
                    <a:pt x="327839" y="13727"/>
                  </a:cubicBezTo>
                  <a:lnTo>
                    <a:pt x="327839" y="198940"/>
                  </a:lnTo>
                  <a:close/>
                  <a:moveTo>
                    <a:pt x="197576" y="183153"/>
                  </a:moveTo>
                  <a:cubicBezTo>
                    <a:pt x="238664" y="201656"/>
                    <a:pt x="282415" y="211437"/>
                    <a:pt x="327839" y="212307"/>
                  </a:cubicBezTo>
                  <a:lnTo>
                    <a:pt x="327839" y="322112"/>
                  </a:lnTo>
                  <a:lnTo>
                    <a:pt x="179179" y="322112"/>
                  </a:lnTo>
                  <a:cubicBezTo>
                    <a:pt x="180089" y="273612"/>
                    <a:pt x="186404" y="225887"/>
                    <a:pt x="197576" y="183153"/>
                  </a:cubicBezTo>
                  <a:close/>
                  <a:moveTo>
                    <a:pt x="327839" y="335492"/>
                  </a:moveTo>
                  <a:lnTo>
                    <a:pt x="327839" y="456751"/>
                  </a:lnTo>
                  <a:cubicBezTo>
                    <a:pt x="282442" y="457620"/>
                    <a:pt x="238691" y="467414"/>
                    <a:pt x="197576" y="485918"/>
                  </a:cubicBezTo>
                  <a:cubicBezTo>
                    <a:pt x="185521" y="439852"/>
                    <a:pt x="179125" y="388060"/>
                    <a:pt x="179058" y="335492"/>
                  </a:cubicBezTo>
                  <a:lnTo>
                    <a:pt x="327839" y="335492"/>
                  </a:lnTo>
                  <a:close/>
                  <a:moveTo>
                    <a:pt x="327839" y="470130"/>
                  </a:moveTo>
                  <a:lnTo>
                    <a:pt x="327839" y="655357"/>
                  </a:lnTo>
                  <a:cubicBezTo>
                    <a:pt x="276073" y="650647"/>
                    <a:pt x="228242" y="591790"/>
                    <a:pt x="201175" y="498990"/>
                  </a:cubicBezTo>
                  <a:cubicBezTo>
                    <a:pt x="241113" y="480714"/>
                    <a:pt x="283660" y="471027"/>
                    <a:pt x="327839" y="470130"/>
                  </a:cubicBezTo>
                  <a:close/>
                  <a:moveTo>
                    <a:pt x="341218" y="322112"/>
                  </a:moveTo>
                  <a:lnTo>
                    <a:pt x="341218" y="212307"/>
                  </a:lnTo>
                  <a:cubicBezTo>
                    <a:pt x="386655" y="211423"/>
                    <a:pt x="430433" y="201630"/>
                    <a:pt x="471535" y="183112"/>
                  </a:cubicBezTo>
                  <a:cubicBezTo>
                    <a:pt x="482707" y="225833"/>
                    <a:pt x="489036" y="273585"/>
                    <a:pt x="489945" y="322112"/>
                  </a:cubicBezTo>
                  <a:lnTo>
                    <a:pt x="341218" y="322112"/>
                  </a:lnTo>
                  <a:close/>
                  <a:moveTo>
                    <a:pt x="341218" y="198940"/>
                  </a:moveTo>
                  <a:lnTo>
                    <a:pt x="341218" y="13714"/>
                  </a:lnTo>
                  <a:cubicBezTo>
                    <a:pt x="392997" y="18383"/>
                    <a:pt x="440842" y="77240"/>
                    <a:pt x="467936" y="170054"/>
                  </a:cubicBezTo>
                  <a:cubicBezTo>
                    <a:pt x="428011" y="188344"/>
                    <a:pt x="385451" y="198044"/>
                    <a:pt x="341218" y="198940"/>
                  </a:cubicBezTo>
                  <a:close/>
                  <a:moveTo>
                    <a:pt x="341218" y="470130"/>
                  </a:moveTo>
                  <a:cubicBezTo>
                    <a:pt x="385438" y="471013"/>
                    <a:pt x="428011" y="480727"/>
                    <a:pt x="467949" y="499003"/>
                  </a:cubicBezTo>
                  <a:cubicBezTo>
                    <a:pt x="440869" y="591790"/>
                    <a:pt x="393051" y="650634"/>
                    <a:pt x="341218" y="655343"/>
                  </a:cubicBezTo>
                  <a:lnTo>
                    <a:pt x="341218" y="470130"/>
                  </a:lnTo>
                  <a:close/>
                  <a:moveTo>
                    <a:pt x="503325" y="322112"/>
                  </a:moveTo>
                  <a:cubicBezTo>
                    <a:pt x="502402" y="271511"/>
                    <a:pt x="495685" y="221712"/>
                    <a:pt x="483831" y="177279"/>
                  </a:cubicBezTo>
                  <a:cubicBezTo>
                    <a:pt x="515554" y="161451"/>
                    <a:pt x="544373" y="140820"/>
                    <a:pt x="569647" y="115813"/>
                  </a:cubicBezTo>
                  <a:cubicBezTo>
                    <a:pt x="622229" y="172302"/>
                    <a:pt x="652467" y="245060"/>
                    <a:pt x="655410" y="322112"/>
                  </a:cubicBezTo>
                  <a:lnTo>
                    <a:pt x="503325" y="322112"/>
                  </a:lnTo>
                  <a:close/>
                  <a:moveTo>
                    <a:pt x="461781" y="39603"/>
                  </a:moveTo>
                  <a:cubicBezTo>
                    <a:pt x="464150" y="40620"/>
                    <a:pt x="466504" y="41677"/>
                    <a:pt x="468832" y="42761"/>
                  </a:cubicBezTo>
                  <a:cubicBezTo>
                    <a:pt x="469608" y="43122"/>
                    <a:pt x="470385" y="43497"/>
                    <a:pt x="471161" y="43872"/>
                  </a:cubicBezTo>
                  <a:cubicBezTo>
                    <a:pt x="472713" y="44594"/>
                    <a:pt x="474251" y="45330"/>
                    <a:pt x="475790" y="46079"/>
                  </a:cubicBezTo>
                  <a:cubicBezTo>
                    <a:pt x="476726" y="46534"/>
                    <a:pt x="477636" y="47016"/>
                    <a:pt x="478559" y="47471"/>
                  </a:cubicBezTo>
                  <a:cubicBezTo>
                    <a:pt x="479924" y="48153"/>
                    <a:pt x="481289" y="48835"/>
                    <a:pt x="482654" y="49544"/>
                  </a:cubicBezTo>
                  <a:cubicBezTo>
                    <a:pt x="483630" y="50053"/>
                    <a:pt x="484607" y="50588"/>
                    <a:pt x="485584" y="51096"/>
                  </a:cubicBezTo>
                  <a:cubicBezTo>
                    <a:pt x="486868" y="51779"/>
                    <a:pt x="488153" y="52461"/>
                    <a:pt x="489424" y="53157"/>
                  </a:cubicBezTo>
                  <a:cubicBezTo>
                    <a:pt x="490427" y="53705"/>
                    <a:pt x="491417" y="54267"/>
                    <a:pt x="492407" y="54829"/>
                  </a:cubicBezTo>
                  <a:cubicBezTo>
                    <a:pt x="493638" y="55525"/>
                    <a:pt x="494882" y="56221"/>
                    <a:pt x="496100" y="56943"/>
                  </a:cubicBezTo>
                  <a:cubicBezTo>
                    <a:pt x="497103" y="57532"/>
                    <a:pt x="498094" y="58121"/>
                    <a:pt x="499084" y="58723"/>
                  </a:cubicBezTo>
                  <a:cubicBezTo>
                    <a:pt x="500288" y="59432"/>
                    <a:pt x="501479" y="60154"/>
                    <a:pt x="502669" y="60890"/>
                  </a:cubicBezTo>
                  <a:cubicBezTo>
                    <a:pt x="503673" y="61506"/>
                    <a:pt x="504663" y="62135"/>
                    <a:pt x="505653" y="62763"/>
                  </a:cubicBezTo>
                  <a:cubicBezTo>
                    <a:pt x="506817" y="63499"/>
                    <a:pt x="507981" y="64235"/>
                    <a:pt x="509145" y="64984"/>
                  </a:cubicBezTo>
                  <a:cubicBezTo>
                    <a:pt x="510135" y="65627"/>
                    <a:pt x="511125" y="66282"/>
                    <a:pt x="512115" y="66938"/>
                  </a:cubicBezTo>
                  <a:cubicBezTo>
                    <a:pt x="513253" y="67700"/>
                    <a:pt x="514390" y="68463"/>
                    <a:pt x="515527" y="69226"/>
                  </a:cubicBezTo>
                  <a:cubicBezTo>
                    <a:pt x="516504" y="69895"/>
                    <a:pt x="517480" y="70577"/>
                    <a:pt x="518457" y="71259"/>
                  </a:cubicBezTo>
                  <a:cubicBezTo>
                    <a:pt x="519581" y="72049"/>
                    <a:pt x="520692" y="72838"/>
                    <a:pt x="521802" y="73628"/>
                  </a:cubicBezTo>
                  <a:cubicBezTo>
                    <a:pt x="522765" y="74323"/>
                    <a:pt x="523729" y="75019"/>
                    <a:pt x="524692" y="75728"/>
                  </a:cubicBezTo>
                  <a:cubicBezTo>
                    <a:pt x="525789" y="76544"/>
                    <a:pt x="526886" y="77361"/>
                    <a:pt x="527983" y="78190"/>
                  </a:cubicBezTo>
                  <a:cubicBezTo>
                    <a:pt x="528933" y="78913"/>
                    <a:pt x="529883" y="79635"/>
                    <a:pt x="530820" y="80358"/>
                  </a:cubicBezTo>
                  <a:cubicBezTo>
                    <a:pt x="531904" y="81200"/>
                    <a:pt x="532987" y="82043"/>
                    <a:pt x="534058" y="82900"/>
                  </a:cubicBezTo>
                  <a:cubicBezTo>
                    <a:pt x="534981" y="83636"/>
                    <a:pt x="535917" y="84371"/>
                    <a:pt x="536827" y="85121"/>
                  </a:cubicBezTo>
                  <a:cubicBezTo>
                    <a:pt x="537898" y="85990"/>
                    <a:pt x="538968" y="86887"/>
                    <a:pt x="540038" y="87770"/>
                  </a:cubicBezTo>
                  <a:cubicBezTo>
                    <a:pt x="540935" y="88519"/>
                    <a:pt x="541845" y="89282"/>
                    <a:pt x="542741" y="90044"/>
                  </a:cubicBezTo>
                  <a:cubicBezTo>
                    <a:pt x="543811" y="90954"/>
                    <a:pt x="544868" y="91877"/>
                    <a:pt x="545925" y="92814"/>
                  </a:cubicBezTo>
                  <a:cubicBezTo>
                    <a:pt x="546795" y="93577"/>
                    <a:pt x="547678" y="94339"/>
                    <a:pt x="548548" y="95115"/>
                  </a:cubicBezTo>
                  <a:cubicBezTo>
                    <a:pt x="549618" y="96065"/>
                    <a:pt x="550662" y="97042"/>
                    <a:pt x="551719" y="98005"/>
                  </a:cubicBezTo>
                  <a:cubicBezTo>
                    <a:pt x="552562" y="98781"/>
                    <a:pt x="553405" y="99544"/>
                    <a:pt x="554234" y="100320"/>
                  </a:cubicBezTo>
                  <a:cubicBezTo>
                    <a:pt x="555304" y="101337"/>
                    <a:pt x="556375" y="102367"/>
                    <a:pt x="557432" y="103384"/>
                  </a:cubicBezTo>
                  <a:cubicBezTo>
                    <a:pt x="558221" y="104146"/>
                    <a:pt x="559024" y="104909"/>
                    <a:pt x="559800" y="105672"/>
                  </a:cubicBezTo>
                  <a:cubicBezTo>
                    <a:pt x="559974" y="105846"/>
                    <a:pt x="560148" y="106019"/>
                    <a:pt x="560322" y="106193"/>
                  </a:cubicBezTo>
                  <a:cubicBezTo>
                    <a:pt x="536640" y="129634"/>
                    <a:pt x="509707" y="149075"/>
                    <a:pt x="480125" y="164140"/>
                  </a:cubicBezTo>
                  <a:cubicBezTo>
                    <a:pt x="466090" y="116870"/>
                    <a:pt x="446315" y="77026"/>
                    <a:pt x="422713" y="48554"/>
                  </a:cubicBezTo>
                  <a:cubicBezTo>
                    <a:pt x="412357" y="36058"/>
                    <a:pt x="401346" y="25889"/>
                    <a:pt x="389893" y="18129"/>
                  </a:cubicBezTo>
                  <a:cubicBezTo>
                    <a:pt x="414565" y="22437"/>
                    <a:pt x="438608" y="29596"/>
                    <a:pt x="461781" y="39603"/>
                  </a:cubicBezTo>
                  <a:close/>
                  <a:moveTo>
                    <a:pt x="389933" y="650901"/>
                  </a:moveTo>
                  <a:cubicBezTo>
                    <a:pt x="401386" y="643155"/>
                    <a:pt x="412384" y="632986"/>
                    <a:pt x="422740" y="620490"/>
                  </a:cubicBezTo>
                  <a:cubicBezTo>
                    <a:pt x="446341" y="592018"/>
                    <a:pt x="466103" y="552160"/>
                    <a:pt x="480152" y="504890"/>
                  </a:cubicBezTo>
                  <a:cubicBezTo>
                    <a:pt x="509734" y="519956"/>
                    <a:pt x="536653" y="539396"/>
                    <a:pt x="560349" y="562837"/>
                  </a:cubicBezTo>
                  <a:cubicBezTo>
                    <a:pt x="560188" y="562998"/>
                    <a:pt x="560014" y="563172"/>
                    <a:pt x="559854" y="563332"/>
                  </a:cubicBezTo>
                  <a:cubicBezTo>
                    <a:pt x="559037" y="564135"/>
                    <a:pt x="558208" y="564924"/>
                    <a:pt x="557378" y="565727"/>
                  </a:cubicBezTo>
                  <a:cubicBezTo>
                    <a:pt x="556348" y="566717"/>
                    <a:pt x="555318" y="567721"/>
                    <a:pt x="554274" y="568697"/>
                  </a:cubicBezTo>
                  <a:cubicBezTo>
                    <a:pt x="553418" y="569500"/>
                    <a:pt x="552562" y="570290"/>
                    <a:pt x="551705" y="571079"/>
                  </a:cubicBezTo>
                  <a:cubicBezTo>
                    <a:pt x="550675" y="572029"/>
                    <a:pt x="549632" y="572979"/>
                    <a:pt x="548588" y="573915"/>
                  </a:cubicBezTo>
                  <a:cubicBezTo>
                    <a:pt x="547705" y="574705"/>
                    <a:pt x="546822" y="575481"/>
                    <a:pt x="545939" y="576257"/>
                  </a:cubicBezTo>
                  <a:cubicBezTo>
                    <a:pt x="544895" y="577180"/>
                    <a:pt x="543852" y="578090"/>
                    <a:pt x="542795" y="578986"/>
                  </a:cubicBezTo>
                  <a:cubicBezTo>
                    <a:pt x="541898" y="579762"/>
                    <a:pt x="540975" y="580512"/>
                    <a:pt x="540065" y="581274"/>
                  </a:cubicBezTo>
                  <a:cubicBezTo>
                    <a:pt x="539008" y="582157"/>
                    <a:pt x="537951" y="583040"/>
                    <a:pt x="536881" y="583910"/>
                  </a:cubicBezTo>
                  <a:cubicBezTo>
                    <a:pt x="535958" y="584659"/>
                    <a:pt x="535021" y="585408"/>
                    <a:pt x="534098" y="586144"/>
                  </a:cubicBezTo>
                  <a:cubicBezTo>
                    <a:pt x="533028" y="587001"/>
                    <a:pt x="531944" y="587844"/>
                    <a:pt x="530860" y="588686"/>
                  </a:cubicBezTo>
                  <a:cubicBezTo>
                    <a:pt x="529923" y="589422"/>
                    <a:pt x="528974" y="590145"/>
                    <a:pt x="528024" y="590854"/>
                  </a:cubicBezTo>
                  <a:cubicBezTo>
                    <a:pt x="526940" y="591683"/>
                    <a:pt x="525843" y="592500"/>
                    <a:pt x="524746" y="593302"/>
                  </a:cubicBezTo>
                  <a:cubicBezTo>
                    <a:pt x="523782" y="594011"/>
                    <a:pt x="522819" y="594707"/>
                    <a:pt x="521856" y="595416"/>
                  </a:cubicBezTo>
                  <a:cubicBezTo>
                    <a:pt x="520745" y="596219"/>
                    <a:pt x="519635" y="597009"/>
                    <a:pt x="518511" y="597784"/>
                  </a:cubicBezTo>
                  <a:cubicBezTo>
                    <a:pt x="517534" y="598467"/>
                    <a:pt x="516557" y="599149"/>
                    <a:pt x="515581" y="599818"/>
                  </a:cubicBezTo>
                  <a:cubicBezTo>
                    <a:pt x="514443" y="600594"/>
                    <a:pt x="513306" y="601357"/>
                    <a:pt x="512169" y="602119"/>
                  </a:cubicBezTo>
                  <a:cubicBezTo>
                    <a:pt x="511179" y="602775"/>
                    <a:pt x="510202" y="603431"/>
                    <a:pt x="509212" y="604073"/>
                  </a:cubicBezTo>
                  <a:cubicBezTo>
                    <a:pt x="508048" y="604822"/>
                    <a:pt x="506884" y="605571"/>
                    <a:pt x="505720" y="606307"/>
                  </a:cubicBezTo>
                  <a:cubicBezTo>
                    <a:pt x="504730" y="606936"/>
                    <a:pt x="503740" y="607565"/>
                    <a:pt x="502736" y="608167"/>
                  </a:cubicBezTo>
                  <a:cubicBezTo>
                    <a:pt x="501545" y="608903"/>
                    <a:pt x="500355" y="609612"/>
                    <a:pt x="499151" y="610335"/>
                  </a:cubicBezTo>
                  <a:cubicBezTo>
                    <a:pt x="498147" y="610937"/>
                    <a:pt x="497157" y="611525"/>
                    <a:pt x="496153" y="612114"/>
                  </a:cubicBezTo>
                  <a:cubicBezTo>
                    <a:pt x="494936" y="612823"/>
                    <a:pt x="493692" y="613519"/>
                    <a:pt x="492461" y="614215"/>
                  </a:cubicBezTo>
                  <a:cubicBezTo>
                    <a:pt x="491471" y="614777"/>
                    <a:pt x="490481" y="615338"/>
                    <a:pt x="489477" y="615887"/>
                  </a:cubicBezTo>
                  <a:cubicBezTo>
                    <a:pt x="488193" y="616596"/>
                    <a:pt x="486908" y="617278"/>
                    <a:pt x="485610" y="617961"/>
                  </a:cubicBezTo>
                  <a:cubicBezTo>
                    <a:pt x="484647" y="618483"/>
                    <a:pt x="483670" y="619004"/>
                    <a:pt x="482707" y="619513"/>
                  </a:cubicBezTo>
                  <a:cubicBezTo>
                    <a:pt x="481342" y="620222"/>
                    <a:pt x="479978" y="620904"/>
                    <a:pt x="478600" y="621600"/>
                  </a:cubicBezTo>
                  <a:cubicBezTo>
                    <a:pt x="477676" y="622068"/>
                    <a:pt x="476767" y="622537"/>
                    <a:pt x="475843" y="622992"/>
                  </a:cubicBezTo>
                  <a:cubicBezTo>
                    <a:pt x="474305" y="623741"/>
                    <a:pt x="472753" y="624477"/>
                    <a:pt x="471201" y="625199"/>
                  </a:cubicBezTo>
                  <a:cubicBezTo>
                    <a:pt x="470425" y="625560"/>
                    <a:pt x="469662" y="625935"/>
                    <a:pt x="468873" y="626296"/>
                  </a:cubicBezTo>
                  <a:cubicBezTo>
                    <a:pt x="466531" y="627367"/>
                    <a:pt x="464190" y="628424"/>
                    <a:pt x="461822" y="629454"/>
                  </a:cubicBezTo>
                  <a:cubicBezTo>
                    <a:pt x="438621" y="639475"/>
                    <a:pt x="414605" y="646620"/>
                    <a:pt x="389933" y="6509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 txBox="1"/>
            <p:nvPr/>
          </p:nvSpPr>
          <p:spPr>
            <a:xfrm>
              <a:off x="0" y="901854"/>
              <a:ext cx="565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53" name="Google Shape;753;p18"/>
            <p:cNvSpPr txBox="1"/>
            <p:nvPr/>
          </p:nvSpPr>
          <p:spPr>
            <a:xfrm>
              <a:off x="0" y="1798307"/>
              <a:ext cx="5655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9"/>
          <p:cNvPicPr preferRelativeResize="0"/>
          <p:nvPr/>
        </p:nvPicPr>
        <p:blipFill rotWithShape="1">
          <a:blip r:embed="rId3">
            <a:alphaModFix/>
          </a:blip>
          <a:srcRect b="0" l="2660" r="2651" t="0"/>
          <a:stretch/>
        </p:blipFill>
        <p:spPr>
          <a:xfrm>
            <a:off x="514350" y="514350"/>
            <a:ext cx="3872716" cy="27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9"/>
          <p:cNvPicPr preferRelativeResize="0"/>
          <p:nvPr/>
        </p:nvPicPr>
        <p:blipFill rotWithShape="1">
          <a:blip r:embed="rId4">
            <a:alphaModFix/>
          </a:blip>
          <a:srcRect b="0" l="5311" r="0" t="0"/>
          <a:stretch/>
        </p:blipFill>
        <p:spPr>
          <a:xfrm>
            <a:off x="4756937" y="514350"/>
            <a:ext cx="3872714" cy="2730148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19"/>
          <p:cNvSpPr txBox="1"/>
          <p:nvPr/>
        </p:nvSpPr>
        <p:spPr>
          <a:xfrm>
            <a:off x="2578362" y="3838741"/>
            <a:ext cx="398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rPr>
              <a:t>My Family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761" name="Google Shape;761;p19"/>
          <p:cNvGrpSpPr/>
          <p:nvPr/>
        </p:nvGrpSpPr>
        <p:grpSpPr>
          <a:xfrm>
            <a:off x="998824" y="2683599"/>
            <a:ext cx="1365023" cy="1122729"/>
            <a:chOff x="1997648" y="5367199"/>
            <a:chExt cx="2730045" cy="2245458"/>
          </a:xfrm>
        </p:grpSpPr>
        <p:sp>
          <p:nvSpPr>
            <p:cNvPr id="762" name="Google Shape;762;p19"/>
            <p:cNvSpPr/>
            <p:nvPr/>
          </p:nvSpPr>
          <p:spPr>
            <a:xfrm>
              <a:off x="2403585" y="5367199"/>
              <a:ext cx="1829409" cy="2245458"/>
            </a:xfrm>
            <a:custGeom>
              <a:rect b="b" l="l" r="r" t="t"/>
              <a:pathLst>
                <a:path extrusionOk="0" h="2245458" w="1829409">
                  <a:moveTo>
                    <a:pt x="1771433" y="639059"/>
                  </a:moveTo>
                  <a:cubicBezTo>
                    <a:pt x="1740364" y="626667"/>
                    <a:pt x="1702853" y="630270"/>
                    <a:pt x="1675716" y="650250"/>
                  </a:cubicBezTo>
                  <a:cubicBezTo>
                    <a:pt x="1662339" y="659912"/>
                    <a:pt x="1654258" y="674815"/>
                    <a:pt x="1646613" y="689009"/>
                  </a:cubicBezTo>
                  <a:cubicBezTo>
                    <a:pt x="1630178" y="719579"/>
                    <a:pt x="1614016" y="750203"/>
                    <a:pt x="1597527" y="780773"/>
                  </a:cubicBezTo>
                  <a:cubicBezTo>
                    <a:pt x="1549641" y="861020"/>
                    <a:pt x="1517645" y="949073"/>
                    <a:pt x="1471233" y="1030083"/>
                  </a:cubicBezTo>
                  <a:cubicBezTo>
                    <a:pt x="1456054" y="1056832"/>
                    <a:pt x="1428316" y="1125724"/>
                    <a:pt x="1397740" y="1132657"/>
                  </a:cubicBezTo>
                  <a:cubicBezTo>
                    <a:pt x="1402435" y="1091551"/>
                    <a:pt x="1414885" y="1051974"/>
                    <a:pt x="1424713" y="1011960"/>
                  </a:cubicBezTo>
                  <a:cubicBezTo>
                    <a:pt x="1448191" y="915282"/>
                    <a:pt x="1473090" y="818931"/>
                    <a:pt x="1493947" y="721653"/>
                  </a:cubicBezTo>
                  <a:cubicBezTo>
                    <a:pt x="1498206" y="687971"/>
                    <a:pt x="1508526" y="654890"/>
                    <a:pt x="1513713" y="621208"/>
                  </a:cubicBezTo>
                  <a:cubicBezTo>
                    <a:pt x="1537083" y="529662"/>
                    <a:pt x="1553900" y="436478"/>
                    <a:pt x="1574812" y="344331"/>
                  </a:cubicBezTo>
                  <a:cubicBezTo>
                    <a:pt x="1587535" y="292198"/>
                    <a:pt x="1602059" y="233241"/>
                    <a:pt x="1575249" y="183073"/>
                  </a:cubicBezTo>
                  <a:cubicBezTo>
                    <a:pt x="1554391" y="146717"/>
                    <a:pt x="1506888" y="127065"/>
                    <a:pt x="1471124" y="154960"/>
                  </a:cubicBezTo>
                  <a:cubicBezTo>
                    <a:pt x="1452396" y="166751"/>
                    <a:pt x="1438582" y="180835"/>
                    <a:pt x="1425149" y="199123"/>
                  </a:cubicBezTo>
                  <a:cubicBezTo>
                    <a:pt x="1374752" y="264685"/>
                    <a:pt x="1338824" y="339418"/>
                    <a:pt x="1309940" y="416552"/>
                  </a:cubicBezTo>
                  <a:cubicBezTo>
                    <a:pt x="1271828" y="518689"/>
                    <a:pt x="1240815" y="624757"/>
                    <a:pt x="1196860" y="725038"/>
                  </a:cubicBezTo>
                  <a:cubicBezTo>
                    <a:pt x="1176986" y="774823"/>
                    <a:pt x="1158203" y="825100"/>
                    <a:pt x="1134560" y="873303"/>
                  </a:cubicBezTo>
                  <a:cubicBezTo>
                    <a:pt x="1126425" y="888915"/>
                    <a:pt x="1118999" y="905729"/>
                    <a:pt x="1105130" y="917083"/>
                  </a:cubicBezTo>
                  <a:cubicBezTo>
                    <a:pt x="1120691" y="845953"/>
                    <a:pt x="1148757" y="778208"/>
                    <a:pt x="1162789" y="706696"/>
                  </a:cubicBezTo>
                  <a:cubicBezTo>
                    <a:pt x="1189544" y="599919"/>
                    <a:pt x="1206252" y="490849"/>
                    <a:pt x="1236174" y="384781"/>
                  </a:cubicBezTo>
                  <a:cubicBezTo>
                    <a:pt x="1256376" y="299676"/>
                    <a:pt x="1281548" y="214899"/>
                    <a:pt x="1293069" y="128156"/>
                  </a:cubicBezTo>
                  <a:cubicBezTo>
                    <a:pt x="1296618" y="79954"/>
                    <a:pt x="1275760" y="25910"/>
                    <a:pt x="1226837" y="9424"/>
                  </a:cubicBezTo>
                  <a:cubicBezTo>
                    <a:pt x="1201829" y="690"/>
                    <a:pt x="1172945" y="-3732"/>
                    <a:pt x="1147173" y="3965"/>
                  </a:cubicBezTo>
                  <a:cubicBezTo>
                    <a:pt x="1080013" y="51949"/>
                    <a:pt x="1050583" y="135198"/>
                    <a:pt x="1019132" y="208457"/>
                  </a:cubicBezTo>
                  <a:cubicBezTo>
                    <a:pt x="1005427" y="245797"/>
                    <a:pt x="987027" y="281061"/>
                    <a:pt x="970756" y="317309"/>
                  </a:cubicBezTo>
                  <a:cubicBezTo>
                    <a:pt x="954320" y="355412"/>
                    <a:pt x="942199" y="395263"/>
                    <a:pt x="927402" y="433967"/>
                  </a:cubicBezTo>
                  <a:cubicBezTo>
                    <a:pt x="899828" y="509846"/>
                    <a:pt x="870998" y="585234"/>
                    <a:pt x="840913" y="660185"/>
                  </a:cubicBezTo>
                  <a:cubicBezTo>
                    <a:pt x="824096" y="705167"/>
                    <a:pt x="811046" y="748511"/>
                    <a:pt x="792427" y="793602"/>
                  </a:cubicBezTo>
                  <a:cubicBezTo>
                    <a:pt x="776046" y="830777"/>
                    <a:pt x="762287" y="871883"/>
                    <a:pt x="731437" y="899724"/>
                  </a:cubicBezTo>
                  <a:cubicBezTo>
                    <a:pt x="739573" y="824554"/>
                    <a:pt x="760321" y="751404"/>
                    <a:pt x="772170" y="676562"/>
                  </a:cubicBezTo>
                  <a:cubicBezTo>
                    <a:pt x="802091" y="545329"/>
                    <a:pt x="839548" y="415624"/>
                    <a:pt x="859860" y="282317"/>
                  </a:cubicBezTo>
                  <a:cubicBezTo>
                    <a:pt x="868105" y="206874"/>
                    <a:pt x="899173" y="81646"/>
                    <a:pt x="803784" y="50912"/>
                  </a:cubicBezTo>
                  <a:cubicBezTo>
                    <a:pt x="741156" y="32952"/>
                    <a:pt x="718769" y="60957"/>
                    <a:pt x="682350" y="106266"/>
                  </a:cubicBezTo>
                  <a:cubicBezTo>
                    <a:pt x="615463" y="192845"/>
                    <a:pt x="575004" y="296619"/>
                    <a:pt x="544864" y="400885"/>
                  </a:cubicBezTo>
                  <a:cubicBezTo>
                    <a:pt x="520402" y="477420"/>
                    <a:pt x="508335" y="557120"/>
                    <a:pt x="484420" y="633709"/>
                  </a:cubicBezTo>
                  <a:cubicBezTo>
                    <a:pt x="472134" y="672195"/>
                    <a:pt x="458102" y="710298"/>
                    <a:pt x="449966" y="749985"/>
                  </a:cubicBezTo>
                  <a:cubicBezTo>
                    <a:pt x="436043" y="816366"/>
                    <a:pt x="430364" y="884057"/>
                    <a:pt x="420044" y="950983"/>
                  </a:cubicBezTo>
                  <a:cubicBezTo>
                    <a:pt x="414912" y="991161"/>
                    <a:pt x="408414" y="1031448"/>
                    <a:pt x="406230" y="1071954"/>
                  </a:cubicBezTo>
                  <a:cubicBezTo>
                    <a:pt x="398258" y="1060381"/>
                    <a:pt x="391706" y="1047771"/>
                    <a:pt x="387010" y="1034014"/>
                  </a:cubicBezTo>
                  <a:cubicBezTo>
                    <a:pt x="348680" y="940611"/>
                    <a:pt x="335685" y="833398"/>
                    <a:pt x="266723" y="755389"/>
                  </a:cubicBezTo>
                  <a:cubicBezTo>
                    <a:pt x="224134" y="709207"/>
                    <a:pt x="173901" y="664552"/>
                    <a:pt x="110727" y="651178"/>
                  </a:cubicBezTo>
                  <a:cubicBezTo>
                    <a:pt x="75618" y="642280"/>
                    <a:pt x="28770" y="646702"/>
                    <a:pt x="11679" y="683386"/>
                  </a:cubicBezTo>
                  <a:cubicBezTo>
                    <a:pt x="-20099" y="748784"/>
                    <a:pt x="21453" y="849665"/>
                    <a:pt x="36141" y="918066"/>
                  </a:cubicBezTo>
                  <a:cubicBezTo>
                    <a:pt x="54651" y="995037"/>
                    <a:pt x="76874" y="1071135"/>
                    <a:pt x="93964" y="1148488"/>
                  </a:cubicBezTo>
                  <a:cubicBezTo>
                    <a:pt x="116678" y="1232501"/>
                    <a:pt x="119354" y="1319735"/>
                    <a:pt x="126397" y="1405987"/>
                  </a:cubicBezTo>
                  <a:cubicBezTo>
                    <a:pt x="131912" y="1484978"/>
                    <a:pt x="139065" y="1564078"/>
                    <a:pt x="154845" y="1641758"/>
                  </a:cubicBezTo>
                  <a:cubicBezTo>
                    <a:pt x="165874" y="1697167"/>
                    <a:pt x="174337" y="1753612"/>
                    <a:pt x="194704" y="1806564"/>
                  </a:cubicBezTo>
                  <a:cubicBezTo>
                    <a:pt x="222278" y="1874528"/>
                    <a:pt x="258478" y="1940417"/>
                    <a:pt x="304071" y="1997900"/>
                  </a:cubicBezTo>
                  <a:cubicBezTo>
                    <a:pt x="362058" y="2065045"/>
                    <a:pt x="436370" y="2120399"/>
                    <a:pt x="519583" y="2151624"/>
                  </a:cubicBezTo>
                  <a:cubicBezTo>
                    <a:pt x="541642" y="2163470"/>
                    <a:pt x="561408" y="2179519"/>
                    <a:pt x="584723" y="2189073"/>
                  </a:cubicBezTo>
                  <a:cubicBezTo>
                    <a:pt x="625565" y="2206869"/>
                    <a:pt x="668536" y="2216476"/>
                    <a:pt x="712381" y="2223628"/>
                  </a:cubicBezTo>
                  <a:cubicBezTo>
                    <a:pt x="791499" y="2241806"/>
                    <a:pt x="872910" y="2241042"/>
                    <a:pt x="953556" y="2243880"/>
                  </a:cubicBezTo>
                  <a:cubicBezTo>
                    <a:pt x="1120091" y="2252724"/>
                    <a:pt x="1191728" y="2226193"/>
                    <a:pt x="1317475" y="2118598"/>
                  </a:cubicBezTo>
                  <a:cubicBezTo>
                    <a:pt x="1340353" y="2095233"/>
                    <a:pt x="1364323" y="2072906"/>
                    <a:pt x="1387474" y="2049869"/>
                  </a:cubicBezTo>
                  <a:cubicBezTo>
                    <a:pt x="1422693" y="2012639"/>
                    <a:pt x="1449174" y="1968859"/>
                    <a:pt x="1474182" y="1924423"/>
                  </a:cubicBezTo>
                  <a:cubicBezTo>
                    <a:pt x="1510601" y="1865029"/>
                    <a:pt x="1536591" y="1800395"/>
                    <a:pt x="1561162" y="1735489"/>
                  </a:cubicBezTo>
                  <a:cubicBezTo>
                    <a:pt x="1593049" y="1654150"/>
                    <a:pt x="1617565" y="1570246"/>
                    <a:pt x="1637877" y="1485305"/>
                  </a:cubicBezTo>
                  <a:cubicBezTo>
                    <a:pt x="1659554" y="1402111"/>
                    <a:pt x="1680739" y="1318807"/>
                    <a:pt x="1695373" y="1234030"/>
                  </a:cubicBezTo>
                  <a:cubicBezTo>
                    <a:pt x="1709023" y="1163773"/>
                    <a:pt x="1735778" y="1093626"/>
                    <a:pt x="1758383" y="1025443"/>
                  </a:cubicBezTo>
                  <a:cubicBezTo>
                    <a:pt x="1787049" y="959445"/>
                    <a:pt x="1807415" y="890225"/>
                    <a:pt x="1821011" y="819532"/>
                  </a:cubicBezTo>
                  <a:cubicBezTo>
                    <a:pt x="1829092" y="778644"/>
                    <a:pt x="1835808" y="735464"/>
                    <a:pt x="1818936" y="695778"/>
                  </a:cubicBezTo>
                  <a:cubicBezTo>
                    <a:pt x="1809490" y="672850"/>
                    <a:pt x="1795403" y="648721"/>
                    <a:pt x="1771433" y="6390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4342041" y="5694602"/>
              <a:ext cx="204763" cy="425054"/>
            </a:xfrm>
            <a:custGeom>
              <a:rect b="b" l="l" r="r" t="t"/>
              <a:pathLst>
                <a:path extrusionOk="0" h="425054" w="204763">
                  <a:moveTo>
                    <a:pt x="167139" y="136643"/>
                  </a:moveTo>
                  <a:cubicBezTo>
                    <a:pt x="129846" y="78177"/>
                    <a:pt x="75080" y="27245"/>
                    <a:pt x="10377" y="933"/>
                  </a:cubicBezTo>
                  <a:cubicBezTo>
                    <a:pt x="5682" y="-1632"/>
                    <a:pt x="-1908" y="1261"/>
                    <a:pt x="440" y="7539"/>
                  </a:cubicBezTo>
                  <a:cubicBezTo>
                    <a:pt x="3607" y="14417"/>
                    <a:pt x="11961" y="16983"/>
                    <a:pt x="17694" y="21514"/>
                  </a:cubicBezTo>
                  <a:cubicBezTo>
                    <a:pt x="85345" y="66222"/>
                    <a:pt x="151741" y="128563"/>
                    <a:pt x="169814" y="210775"/>
                  </a:cubicBezTo>
                  <a:cubicBezTo>
                    <a:pt x="179970" y="267930"/>
                    <a:pt x="180898" y="327269"/>
                    <a:pt x="168831" y="384206"/>
                  </a:cubicBezTo>
                  <a:cubicBezTo>
                    <a:pt x="166811" y="397799"/>
                    <a:pt x="155235" y="420726"/>
                    <a:pt x="175602" y="424984"/>
                  </a:cubicBezTo>
                  <a:cubicBezTo>
                    <a:pt x="194385" y="426513"/>
                    <a:pt x="193129" y="402548"/>
                    <a:pt x="196514" y="389610"/>
                  </a:cubicBezTo>
                  <a:cubicBezTo>
                    <a:pt x="202684" y="358058"/>
                    <a:pt x="205633" y="325795"/>
                    <a:pt x="204541" y="293642"/>
                  </a:cubicBezTo>
                  <a:cubicBezTo>
                    <a:pt x="203066" y="239435"/>
                    <a:pt x="196623" y="183371"/>
                    <a:pt x="167139" y="1366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4511121" y="5634927"/>
              <a:ext cx="216572" cy="399741"/>
            </a:xfrm>
            <a:custGeom>
              <a:rect b="b" l="l" r="r" t="t"/>
              <a:pathLst>
                <a:path extrusionOk="0" h="399741" w="216572">
                  <a:moveTo>
                    <a:pt x="216410" y="358612"/>
                  </a:moveTo>
                  <a:cubicBezTo>
                    <a:pt x="216628" y="332518"/>
                    <a:pt x="215700" y="306479"/>
                    <a:pt x="213025" y="280549"/>
                  </a:cubicBezTo>
                  <a:cubicBezTo>
                    <a:pt x="208493" y="235785"/>
                    <a:pt x="199374" y="190531"/>
                    <a:pt x="177588" y="150735"/>
                  </a:cubicBezTo>
                  <a:cubicBezTo>
                    <a:pt x="154601" y="110393"/>
                    <a:pt x="119547" y="78459"/>
                    <a:pt x="84984" y="48107"/>
                  </a:cubicBezTo>
                  <a:cubicBezTo>
                    <a:pt x="66856" y="32876"/>
                    <a:pt x="47800" y="18465"/>
                    <a:pt x="26942" y="7274"/>
                  </a:cubicBezTo>
                  <a:cubicBezTo>
                    <a:pt x="24376" y="1324"/>
                    <a:pt x="18043" y="723"/>
                    <a:pt x="12145" y="177"/>
                  </a:cubicBezTo>
                  <a:cubicBezTo>
                    <a:pt x="734" y="-1897"/>
                    <a:pt x="-4781" y="14807"/>
                    <a:pt x="5211" y="20266"/>
                  </a:cubicBezTo>
                  <a:cubicBezTo>
                    <a:pt x="37262" y="38608"/>
                    <a:pt x="65764" y="62355"/>
                    <a:pt x="92082" y="88175"/>
                  </a:cubicBezTo>
                  <a:cubicBezTo>
                    <a:pt x="116161" y="112195"/>
                    <a:pt x="140295" y="137033"/>
                    <a:pt x="155966" y="167549"/>
                  </a:cubicBezTo>
                  <a:cubicBezTo>
                    <a:pt x="186707" y="232674"/>
                    <a:pt x="188836" y="304459"/>
                    <a:pt x="186870" y="376080"/>
                  </a:cubicBezTo>
                  <a:cubicBezTo>
                    <a:pt x="182666" y="384214"/>
                    <a:pt x="184031" y="394914"/>
                    <a:pt x="193368" y="398735"/>
                  </a:cubicBezTo>
                  <a:cubicBezTo>
                    <a:pt x="216847" y="405777"/>
                    <a:pt x="217065" y="374115"/>
                    <a:pt x="216410" y="3586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1997648" y="7131464"/>
              <a:ext cx="214846" cy="463024"/>
            </a:xfrm>
            <a:custGeom>
              <a:rect b="b" l="l" r="r" t="t"/>
              <a:pathLst>
                <a:path extrusionOk="0" h="463024" w="214846">
                  <a:moveTo>
                    <a:pt x="194351" y="428411"/>
                  </a:moveTo>
                  <a:cubicBezTo>
                    <a:pt x="149632" y="398496"/>
                    <a:pt x="106715" y="361648"/>
                    <a:pt x="83892" y="311644"/>
                  </a:cubicBezTo>
                  <a:cubicBezTo>
                    <a:pt x="56154" y="247938"/>
                    <a:pt x="25632" y="183577"/>
                    <a:pt x="17933" y="113702"/>
                  </a:cubicBezTo>
                  <a:cubicBezTo>
                    <a:pt x="14875" y="78820"/>
                    <a:pt x="21591" y="44265"/>
                    <a:pt x="24103" y="9546"/>
                  </a:cubicBezTo>
                  <a:cubicBezTo>
                    <a:pt x="23885" y="5998"/>
                    <a:pt x="23612" y="1794"/>
                    <a:pt x="19899" y="211"/>
                  </a:cubicBezTo>
                  <a:cubicBezTo>
                    <a:pt x="17442" y="-772"/>
                    <a:pt x="13729" y="1849"/>
                    <a:pt x="14930" y="4524"/>
                  </a:cubicBezTo>
                  <a:cubicBezTo>
                    <a:pt x="-15155" y="103167"/>
                    <a:pt x="3737" y="174461"/>
                    <a:pt x="40429" y="267154"/>
                  </a:cubicBezTo>
                  <a:cubicBezTo>
                    <a:pt x="71879" y="359137"/>
                    <a:pt x="113104" y="405756"/>
                    <a:pt x="192549" y="460127"/>
                  </a:cubicBezTo>
                  <a:cubicBezTo>
                    <a:pt x="202596" y="468316"/>
                    <a:pt x="217993" y="457780"/>
                    <a:pt x="214280" y="445552"/>
                  </a:cubicBezTo>
                  <a:cubicBezTo>
                    <a:pt x="211441" y="436654"/>
                    <a:pt x="201012" y="433979"/>
                    <a:pt x="194351" y="428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2222030" y="7099485"/>
              <a:ext cx="220725" cy="436441"/>
            </a:xfrm>
            <a:custGeom>
              <a:rect b="b" l="l" r="r" t="t"/>
              <a:pathLst>
                <a:path extrusionOk="0" h="436441" w="220725">
                  <a:moveTo>
                    <a:pt x="213983" y="410713"/>
                  </a:moveTo>
                  <a:cubicBezTo>
                    <a:pt x="193180" y="398758"/>
                    <a:pt x="171449" y="387185"/>
                    <a:pt x="155669" y="368679"/>
                  </a:cubicBezTo>
                  <a:cubicBezTo>
                    <a:pt x="139234" y="349355"/>
                    <a:pt x="127221" y="326809"/>
                    <a:pt x="113571" y="305519"/>
                  </a:cubicBezTo>
                  <a:cubicBezTo>
                    <a:pt x="92222" y="270582"/>
                    <a:pt x="67596" y="237610"/>
                    <a:pt x="48868" y="201144"/>
                  </a:cubicBezTo>
                  <a:cubicBezTo>
                    <a:pt x="18619" y="141423"/>
                    <a:pt x="13377" y="71058"/>
                    <a:pt x="15343" y="4622"/>
                  </a:cubicBezTo>
                  <a:cubicBezTo>
                    <a:pt x="17800" y="3312"/>
                    <a:pt x="16653" y="965"/>
                    <a:pt x="14196" y="310"/>
                  </a:cubicBezTo>
                  <a:cubicBezTo>
                    <a:pt x="10156" y="-1328"/>
                    <a:pt x="7753" y="3912"/>
                    <a:pt x="6497" y="7079"/>
                  </a:cubicBezTo>
                  <a:cubicBezTo>
                    <a:pt x="-5242" y="57629"/>
                    <a:pt x="273" y="111836"/>
                    <a:pt x="12340" y="162058"/>
                  </a:cubicBezTo>
                  <a:cubicBezTo>
                    <a:pt x="24188" y="208295"/>
                    <a:pt x="50615" y="248364"/>
                    <a:pt x="75623" y="288378"/>
                  </a:cubicBezTo>
                  <a:cubicBezTo>
                    <a:pt x="114335" y="350665"/>
                    <a:pt x="131207" y="398048"/>
                    <a:pt x="200224" y="434460"/>
                  </a:cubicBezTo>
                  <a:cubicBezTo>
                    <a:pt x="215785" y="443358"/>
                    <a:pt x="229326" y="419939"/>
                    <a:pt x="213983" y="410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19"/>
          <p:cNvGrpSpPr/>
          <p:nvPr/>
        </p:nvGrpSpPr>
        <p:grpSpPr>
          <a:xfrm>
            <a:off x="998824" y="2683599"/>
            <a:ext cx="1365023" cy="1122729"/>
            <a:chOff x="1997648" y="5367199"/>
            <a:chExt cx="2730045" cy="2245458"/>
          </a:xfrm>
        </p:grpSpPr>
        <p:sp>
          <p:nvSpPr>
            <p:cNvPr id="768" name="Google Shape;768;p19"/>
            <p:cNvSpPr/>
            <p:nvPr/>
          </p:nvSpPr>
          <p:spPr>
            <a:xfrm>
              <a:off x="2403585" y="5367199"/>
              <a:ext cx="1829409" cy="2245458"/>
            </a:xfrm>
            <a:custGeom>
              <a:rect b="b" l="l" r="r" t="t"/>
              <a:pathLst>
                <a:path extrusionOk="0" h="2245458" w="1829409">
                  <a:moveTo>
                    <a:pt x="1771433" y="639059"/>
                  </a:moveTo>
                  <a:cubicBezTo>
                    <a:pt x="1740364" y="626667"/>
                    <a:pt x="1702853" y="630270"/>
                    <a:pt x="1675716" y="650250"/>
                  </a:cubicBezTo>
                  <a:cubicBezTo>
                    <a:pt x="1662339" y="659912"/>
                    <a:pt x="1654258" y="674815"/>
                    <a:pt x="1646613" y="689009"/>
                  </a:cubicBezTo>
                  <a:cubicBezTo>
                    <a:pt x="1630178" y="719579"/>
                    <a:pt x="1614016" y="750203"/>
                    <a:pt x="1597527" y="780773"/>
                  </a:cubicBezTo>
                  <a:cubicBezTo>
                    <a:pt x="1549641" y="861020"/>
                    <a:pt x="1517645" y="949073"/>
                    <a:pt x="1471233" y="1030083"/>
                  </a:cubicBezTo>
                  <a:cubicBezTo>
                    <a:pt x="1456054" y="1056832"/>
                    <a:pt x="1428316" y="1125724"/>
                    <a:pt x="1397740" y="1132657"/>
                  </a:cubicBezTo>
                  <a:cubicBezTo>
                    <a:pt x="1402435" y="1091551"/>
                    <a:pt x="1414885" y="1051974"/>
                    <a:pt x="1424713" y="1011960"/>
                  </a:cubicBezTo>
                  <a:cubicBezTo>
                    <a:pt x="1448191" y="915282"/>
                    <a:pt x="1473090" y="818931"/>
                    <a:pt x="1493947" y="721653"/>
                  </a:cubicBezTo>
                  <a:cubicBezTo>
                    <a:pt x="1498206" y="687971"/>
                    <a:pt x="1508526" y="654890"/>
                    <a:pt x="1513713" y="621208"/>
                  </a:cubicBezTo>
                  <a:cubicBezTo>
                    <a:pt x="1537083" y="529662"/>
                    <a:pt x="1553900" y="436478"/>
                    <a:pt x="1574812" y="344331"/>
                  </a:cubicBezTo>
                  <a:cubicBezTo>
                    <a:pt x="1587535" y="292198"/>
                    <a:pt x="1602059" y="233241"/>
                    <a:pt x="1575249" y="183073"/>
                  </a:cubicBezTo>
                  <a:cubicBezTo>
                    <a:pt x="1554391" y="146717"/>
                    <a:pt x="1506888" y="127065"/>
                    <a:pt x="1471124" y="154960"/>
                  </a:cubicBezTo>
                  <a:cubicBezTo>
                    <a:pt x="1452396" y="166751"/>
                    <a:pt x="1438582" y="180835"/>
                    <a:pt x="1425149" y="199123"/>
                  </a:cubicBezTo>
                  <a:cubicBezTo>
                    <a:pt x="1374752" y="264685"/>
                    <a:pt x="1338824" y="339418"/>
                    <a:pt x="1309940" y="416552"/>
                  </a:cubicBezTo>
                  <a:cubicBezTo>
                    <a:pt x="1271828" y="518689"/>
                    <a:pt x="1240815" y="624757"/>
                    <a:pt x="1196860" y="725038"/>
                  </a:cubicBezTo>
                  <a:cubicBezTo>
                    <a:pt x="1176986" y="774823"/>
                    <a:pt x="1158203" y="825100"/>
                    <a:pt x="1134560" y="873303"/>
                  </a:cubicBezTo>
                  <a:cubicBezTo>
                    <a:pt x="1126425" y="888915"/>
                    <a:pt x="1118999" y="905729"/>
                    <a:pt x="1105130" y="917083"/>
                  </a:cubicBezTo>
                  <a:cubicBezTo>
                    <a:pt x="1120691" y="845953"/>
                    <a:pt x="1148757" y="778208"/>
                    <a:pt x="1162789" y="706696"/>
                  </a:cubicBezTo>
                  <a:cubicBezTo>
                    <a:pt x="1189544" y="599919"/>
                    <a:pt x="1206252" y="490849"/>
                    <a:pt x="1236174" y="384781"/>
                  </a:cubicBezTo>
                  <a:cubicBezTo>
                    <a:pt x="1256376" y="299676"/>
                    <a:pt x="1281548" y="214899"/>
                    <a:pt x="1293069" y="128156"/>
                  </a:cubicBezTo>
                  <a:cubicBezTo>
                    <a:pt x="1296618" y="79954"/>
                    <a:pt x="1275760" y="25910"/>
                    <a:pt x="1226837" y="9424"/>
                  </a:cubicBezTo>
                  <a:cubicBezTo>
                    <a:pt x="1201829" y="690"/>
                    <a:pt x="1172945" y="-3732"/>
                    <a:pt x="1147173" y="3965"/>
                  </a:cubicBezTo>
                  <a:cubicBezTo>
                    <a:pt x="1080013" y="51949"/>
                    <a:pt x="1050583" y="135198"/>
                    <a:pt x="1019132" y="208457"/>
                  </a:cubicBezTo>
                  <a:cubicBezTo>
                    <a:pt x="1005427" y="245797"/>
                    <a:pt x="987027" y="281061"/>
                    <a:pt x="970756" y="317309"/>
                  </a:cubicBezTo>
                  <a:cubicBezTo>
                    <a:pt x="954320" y="355412"/>
                    <a:pt x="942199" y="395263"/>
                    <a:pt x="927402" y="433967"/>
                  </a:cubicBezTo>
                  <a:cubicBezTo>
                    <a:pt x="899828" y="509846"/>
                    <a:pt x="870998" y="585234"/>
                    <a:pt x="840913" y="660185"/>
                  </a:cubicBezTo>
                  <a:cubicBezTo>
                    <a:pt x="824096" y="705167"/>
                    <a:pt x="811046" y="748511"/>
                    <a:pt x="792427" y="793602"/>
                  </a:cubicBezTo>
                  <a:cubicBezTo>
                    <a:pt x="776046" y="830777"/>
                    <a:pt x="762287" y="871883"/>
                    <a:pt x="731437" y="899724"/>
                  </a:cubicBezTo>
                  <a:cubicBezTo>
                    <a:pt x="739573" y="824554"/>
                    <a:pt x="760321" y="751404"/>
                    <a:pt x="772170" y="676562"/>
                  </a:cubicBezTo>
                  <a:cubicBezTo>
                    <a:pt x="802091" y="545329"/>
                    <a:pt x="839548" y="415624"/>
                    <a:pt x="859860" y="282317"/>
                  </a:cubicBezTo>
                  <a:cubicBezTo>
                    <a:pt x="868105" y="206874"/>
                    <a:pt x="899173" y="81646"/>
                    <a:pt x="803784" y="50912"/>
                  </a:cubicBezTo>
                  <a:cubicBezTo>
                    <a:pt x="741156" y="32952"/>
                    <a:pt x="718769" y="60957"/>
                    <a:pt x="682350" y="106266"/>
                  </a:cubicBezTo>
                  <a:cubicBezTo>
                    <a:pt x="615463" y="192845"/>
                    <a:pt x="575004" y="296619"/>
                    <a:pt x="544864" y="400885"/>
                  </a:cubicBezTo>
                  <a:cubicBezTo>
                    <a:pt x="520402" y="477420"/>
                    <a:pt x="508335" y="557120"/>
                    <a:pt x="484420" y="633709"/>
                  </a:cubicBezTo>
                  <a:cubicBezTo>
                    <a:pt x="472134" y="672195"/>
                    <a:pt x="458102" y="710298"/>
                    <a:pt x="449966" y="749985"/>
                  </a:cubicBezTo>
                  <a:cubicBezTo>
                    <a:pt x="436043" y="816366"/>
                    <a:pt x="430364" y="884057"/>
                    <a:pt x="420044" y="950983"/>
                  </a:cubicBezTo>
                  <a:cubicBezTo>
                    <a:pt x="414912" y="991161"/>
                    <a:pt x="408414" y="1031448"/>
                    <a:pt x="406230" y="1071954"/>
                  </a:cubicBezTo>
                  <a:cubicBezTo>
                    <a:pt x="398258" y="1060381"/>
                    <a:pt x="391706" y="1047771"/>
                    <a:pt x="387010" y="1034014"/>
                  </a:cubicBezTo>
                  <a:cubicBezTo>
                    <a:pt x="348680" y="940611"/>
                    <a:pt x="335685" y="833398"/>
                    <a:pt x="266723" y="755389"/>
                  </a:cubicBezTo>
                  <a:cubicBezTo>
                    <a:pt x="224134" y="709207"/>
                    <a:pt x="173901" y="664552"/>
                    <a:pt x="110727" y="651178"/>
                  </a:cubicBezTo>
                  <a:cubicBezTo>
                    <a:pt x="75618" y="642280"/>
                    <a:pt x="28770" y="646702"/>
                    <a:pt x="11679" y="683386"/>
                  </a:cubicBezTo>
                  <a:cubicBezTo>
                    <a:pt x="-20099" y="748784"/>
                    <a:pt x="21453" y="849665"/>
                    <a:pt x="36141" y="918066"/>
                  </a:cubicBezTo>
                  <a:cubicBezTo>
                    <a:pt x="54651" y="995037"/>
                    <a:pt x="76874" y="1071135"/>
                    <a:pt x="93964" y="1148488"/>
                  </a:cubicBezTo>
                  <a:cubicBezTo>
                    <a:pt x="116678" y="1232501"/>
                    <a:pt x="119354" y="1319735"/>
                    <a:pt x="126397" y="1405987"/>
                  </a:cubicBezTo>
                  <a:cubicBezTo>
                    <a:pt x="131912" y="1484978"/>
                    <a:pt x="139065" y="1564078"/>
                    <a:pt x="154845" y="1641758"/>
                  </a:cubicBezTo>
                  <a:cubicBezTo>
                    <a:pt x="165874" y="1697167"/>
                    <a:pt x="174337" y="1753612"/>
                    <a:pt x="194704" y="1806564"/>
                  </a:cubicBezTo>
                  <a:cubicBezTo>
                    <a:pt x="222278" y="1874528"/>
                    <a:pt x="258478" y="1940417"/>
                    <a:pt x="304071" y="1997900"/>
                  </a:cubicBezTo>
                  <a:cubicBezTo>
                    <a:pt x="362058" y="2065045"/>
                    <a:pt x="436370" y="2120399"/>
                    <a:pt x="519583" y="2151624"/>
                  </a:cubicBezTo>
                  <a:cubicBezTo>
                    <a:pt x="541642" y="2163470"/>
                    <a:pt x="561408" y="2179519"/>
                    <a:pt x="584723" y="2189073"/>
                  </a:cubicBezTo>
                  <a:cubicBezTo>
                    <a:pt x="625565" y="2206869"/>
                    <a:pt x="668536" y="2216476"/>
                    <a:pt x="712381" y="2223628"/>
                  </a:cubicBezTo>
                  <a:cubicBezTo>
                    <a:pt x="791499" y="2241806"/>
                    <a:pt x="872910" y="2241042"/>
                    <a:pt x="953556" y="2243880"/>
                  </a:cubicBezTo>
                  <a:cubicBezTo>
                    <a:pt x="1120091" y="2252724"/>
                    <a:pt x="1191728" y="2226193"/>
                    <a:pt x="1317475" y="2118598"/>
                  </a:cubicBezTo>
                  <a:cubicBezTo>
                    <a:pt x="1340353" y="2095233"/>
                    <a:pt x="1364323" y="2072906"/>
                    <a:pt x="1387474" y="2049869"/>
                  </a:cubicBezTo>
                  <a:cubicBezTo>
                    <a:pt x="1422693" y="2012639"/>
                    <a:pt x="1449174" y="1968859"/>
                    <a:pt x="1474182" y="1924423"/>
                  </a:cubicBezTo>
                  <a:cubicBezTo>
                    <a:pt x="1510601" y="1865029"/>
                    <a:pt x="1536591" y="1800395"/>
                    <a:pt x="1561162" y="1735489"/>
                  </a:cubicBezTo>
                  <a:cubicBezTo>
                    <a:pt x="1593049" y="1654150"/>
                    <a:pt x="1617565" y="1570246"/>
                    <a:pt x="1637877" y="1485305"/>
                  </a:cubicBezTo>
                  <a:cubicBezTo>
                    <a:pt x="1659554" y="1402111"/>
                    <a:pt x="1680739" y="1318807"/>
                    <a:pt x="1695373" y="1234030"/>
                  </a:cubicBezTo>
                  <a:cubicBezTo>
                    <a:pt x="1709023" y="1163773"/>
                    <a:pt x="1735778" y="1093626"/>
                    <a:pt x="1758383" y="1025443"/>
                  </a:cubicBezTo>
                  <a:cubicBezTo>
                    <a:pt x="1787049" y="959445"/>
                    <a:pt x="1807415" y="890225"/>
                    <a:pt x="1821011" y="819532"/>
                  </a:cubicBezTo>
                  <a:cubicBezTo>
                    <a:pt x="1829092" y="778644"/>
                    <a:pt x="1835808" y="735464"/>
                    <a:pt x="1818936" y="695778"/>
                  </a:cubicBezTo>
                  <a:cubicBezTo>
                    <a:pt x="1809490" y="672850"/>
                    <a:pt x="1795403" y="648721"/>
                    <a:pt x="1771433" y="639059"/>
                  </a:cubicBezTo>
                  <a:close/>
                  <a:moveTo>
                    <a:pt x="1773562" y="890335"/>
                  </a:moveTo>
                  <a:cubicBezTo>
                    <a:pt x="1763078" y="931113"/>
                    <a:pt x="1749210" y="970526"/>
                    <a:pt x="1732174" y="1008957"/>
                  </a:cubicBezTo>
                  <a:cubicBezTo>
                    <a:pt x="1716394" y="1056068"/>
                    <a:pt x="1699195" y="1102688"/>
                    <a:pt x="1685217" y="1150399"/>
                  </a:cubicBezTo>
                  <a:cubicBezTo>
                    <a:pt x="1669983" y="1199311"/>
                    <a:pt x="1661683" y="1249861"/>
                    <a:pt x="1652074" y="1300083"/>
                  </a:cubicBezTo>
                  <a:cubicBezTo>
                    <a:pt x="1615381" y="1455172"/>
                    <a:pt x="1580600" y="1611516"/>
                    <a:pt x="1519283" y="1759180"/>
                  </a:cubicBezTo>
                  <a:cubicBezTo>
                    <a:pt x="1500008" y="1813115"/>
                    <a:pt x="1474728" y="1864647"/>
                    <a:pt x="1445407" y="1913778"/>
                  </a:cubicBezTo>
                  <a:cubicBezTo>
                    <a:pt x="1418925" y="1961489"/>
                    <a:pt x="1389604" y="2007999"/>
                    <a:pt x="1349144" y="2045284"/>
                  </a:cubicBezTo>
                  <a:cubicBezTo>
                    <a:pt x="1315510" y="2076618"/>
                    <a:pt x="1285370" y="2111992"/>
                    <a:pt x="1245729" y="2136284"/>
                  </a:cubicBezTo>
                  <a:cubicBezTo>
                    <a:pt x="1214606" y="2159703"/>
                    <a:pt x="1184029" y="2181976"/>
                    <a:pt x="1146682" y="2195077"/>
                  </a:cubicBezTo>
                  <a:cubicBezTo>
                    <a:pt x="1074389" y="2220844"/>
                    <a:pt x="996800" y="2215057"/>
                    <a:pt x="921450" y="2213092"/>
                  </a:cubicBezTo>
                  <a:cubicBezTo>
                    <a:pt x="855928" y="2210035"/>
                    <a:pt x="790134" y="2210308"/>
                    <a:pt x="725758" y="2195842"/>
                  </a:cubicBezTo>
                  <a:cubicBezTo>
                    <a:pt x="677927" y="2187162"/>
                    <a:pt x="630151" y="2178209"/>
                    <a:pt x="586033" y="2156756"/>
                  </a:cubicBezTo>
                  <a:cubicBezTo>
                    <a:pt x="545682" y="2131699"/>
                    <a:pt x="505277" y="2107898"/>
                    <a:pt x="460013" y="2091576"/>
                  </a:cubicBezTo>
                  <a:cubicBezTo>
                    <a:pt x="457556" y="2090484"/>
                    <a:pt x="455044" y="2090266"/>
                    <a:pt x="452696" y="2090648"/>
                  </a:cubicBezTo>
                  <a:cubicBezTo>
                    <a:pt x="439919" y="2082459"/>
                    <a:pt x="427470" y="2073670"/>
                    <a:pt x="415458" y="2064281"/>
                  </a:cubicBezTo>
                  <a:cubicBezTo>
                    <a:pt x="366043" y="2026614"/>
                    <a:pt x="321106" y="1981905"/>
                    <a:pt x="289656" y="1927971"/>
                  </a:cubicBezTo>
                  <a:cubicBezTo>
                    <a:pt x="263065" y="1882716"/>
                    <a:pt x="236256" y="1837080"/>
                    <a:pt x="219001" y="1787294"/>
                  </a:cubicBezTo>
                  <a:cubicBezTo>
                    <a:pt x="200655" y="1734615"/>
                    <a:pt x="193339" y="1682155"/>
                    <a:pt x="182200" y="1626692"/>
                  </a:cubicBezTo>
                  <a:cubicBezTo>
                    <a:pt x="158831" y="1506104"/>
                    <a:pt x="156537" y="1382841"/>
                    <a:pt x="144798" y="1260888"/>
                  </a:cubicBezTo>
                  <a:cubicBezTo>
                    <a:pt x="129237" y="1134076"/>
                    <a:pt x="88558" y="1012014"/>
                    <a:pt x="59401" y="887933"/>
                  </a:cubicBezTo>
                  <a:cubicBezTo>
                    <a:pt x="45969" y="831596"/>
                    <a:pt x="25057" y="774223"/>
                    <a:pt x="31664" y="715594"/>
                  </a:cubicBezTo>
                  <a:cubicBezTo>
                    <a:pt x="37615" y="678364"/>
                    <a:pt x="68683" y="672905"/>
                    <a:pt x="100516" y="679619"/>
                  </a:cubicBezTo>
                  <a:cubicBezTo>
                    <a:pt x="159377" y="691083"/>
                    <a:pt x="205351" y="733499"/>
                    <a:pt x="244937" y="776079"/>
                  </a:cubicBezTo>
                  <a:cubicBezTo>
                    <a:pt x="306091" y="847209"/>
                    <a:pt x="319687" y="943450"/>
                    <a:pt x="352611" y="1028555"/>
                  </a:cubicBezTo>
                  <a:cubicBezTo>
                    <a:pt x="373906" y="1094717"/>
                    <a:pt x="413874" y="1137024"/>
                    <a:pt x="477103" y="1165302"/>
                  </a:cubicBezTo>
                  <a:cubicBezTo>
                    <a:pt x="587016" y="1207226"/>
                    <a:pt x="679784" y="1256739"/>
                    <a:pt x="746070" y="1358439"/>
                  </a:cubicBezTo>
                  <a:cubicBezTo>
                    <a:pt x="772061" y="1395232"/>
                    <a:pt x="789042" y="1438031"/>
                    <a:pt x="796085" y="1482794"/>
                  </a:cubicBezTo>
                  <a:cubicBezTo>
                    <a:pt x="797942" y="1490709"/>
                    <a:pt x="806787" y="1495295"/>
                    <a:pt x="814431" y="1493166"/>
                  </a:cubicBezTo>
                  <a:cubicBezTo>
                    <a:pt x="835016" y="1485687"/>
                    <a:pt x="820274" y="1459157"/>
                    <a:pt x="818472" y="1443708"/>
                  </a:cubicBezTo>
                  <a:cubicBezTo>
                    <a:pt x="807278" y="1396488"/>
                    <a:pt x="781725" y="1354345"/>
                    <a:pt x="752732" y="1315969"/>
                  </a:cubicBezTo>
                  <a:cubicBezTo>
                    <a:pt x="678146" y="1217325"/>
                    <a:pt x="591275" y="1179004"/>
                    <a:pt x="481307" y="1133858"/>
                  </a:cubicBezTo>
                  <a:cubicBezTo>
                    <a:pt x="460013" y="1123814"/>
                    <a:pt x="440629" y="1110439"/>
                    <a:pt x="424522" y="1094008"/>
                  </a:cubicBezTo>
                  <a:cubicBezTo>
                    <a:pt x="424631" y="1091278"/>
                    <a:pt x="424740" y="1088494"/>
                    <a:pt x="425013" y="1085765"/>
                  </a:cubicBezTo>
                  <a:cubicBezTo>
                    <a:pt x="438991" y="980789"/>
                    <a:pt x="455808" y="876032"/>
                    <a:pt x="473226" y="771602"/>
                  </a:cubicBezTo>
                  <a:cubicBezTo>
                    <a:pt x="486877" y="704348"/>
                    <a:pt x="515324" y="641297"/>
                    <a:pt x="530558" y="574480"/>
                  </a:cubicBezTo>
                  <a:cubicBezTo>
                    <a:pt x="566868" y="421356"/>
                    <a:pt x="605034" y="262064"/>
                    <a:pt x="699604" y="133069"/>
                  </a:cubicBezTo>
                  <a:cubicBezTo>
                    <a:pt x="715766" y="112653"/>
                    <a:pt x="732038" y="89452"/>
                    <a:pt x="754806" y="76242"/>
                  </a:cubicBezTo>
                  <a:cubicBezTo>
                    <a:pt x="793301" y="67835"/>
                    <a:pt x="833105" y="86778"/>
                    <a:pt x="838674" y="128266"/>
                  </a:cubicBezTo>
                  <a:cubicBezTo>
                    <a:pt x="847684" y="178488"/>
                    <a:pt x="837364" y="230239"/>
                    <a:pt x="830375" y="280898"/>
                  </a:cubicBezTo>
                  <a:cubicBezTo>
                    <a:pt x="818963" y="343403"/>
                    <a:pt x="808261" y="405307"/>
                    <a:pt x="792809" y="467211"/>
                  </a:cubicBezTo>
                  <a:cubicBezTo>
                    <a:pt x="768457" y="558376"/>
                    <a:pt x="745852" y="650032"/>
                    <a:pt x="729307" y="742888"/>
                  </a:cubicBezTo>
                  <a:cubicBezTo>
                    <a:pt x="721500" y="780883"/>
                    <a:pt x="712982" y="820842"/>
                    <a:pt x="705883" y="861075"/>
                  </a:cubicBezTo>
                  <a:cubicBezTo>
                    <a:pt x="703754" y="873139"/>
                    <a:pt x="702389" y="885421"/>
                    <a:pt x="701406" y="897595"/>
                  </a:cubicBezTo>
                  <a:cubicBezTo>
                    <a:pt x="700642" y="907039"/>
                    <a:pt x="698785" y="917411"/>
                    <a:pt x="704136" y="925872"/>
                  </a:cubicBezTo>
                  <a:cubicBezTo>
                    <a:pt x="713964" y="941430"/>
                    <a:pt x="734385" y="934279"/>
                    <a:pt x="745961" y="924617"/>
                  </a:cubicBezTo>
                  <a:cubicBezTo>
                    <a:pt x="769658" y="906220"/>
                    <a:pt x="785001" y="879799"/>
                    <a:pt x="797832" y="853214"/>
                  </a:cubicBezTo>
                  <a:cubicBezTo>
                    <a:pt x="821748" y="804192"/>
                    <a:pt x="839876" y="752714"/>
                    <a:pt x="857294" y="701127"/>
                  </a:cubicBezTo>
                  <a:cubicBezTo>
                    <a:pt x="905670" y="579611"/>
                    <a:pt x="951481" y="452909"/>
                    <a:pt x="997947" y="329919"/>
                  </a:cubicBezTo>
                  <a:cubicBezTo>
                    <a:pt x="1033547" y="258461"/>
                    <a:pt x="1059483" y="182691"/>
                    <a:pt x="1095356" y="111288"/>
                  </a:cubicBezTo>
                  <a:cubicBezTo>
                    <a:pt x="1106440" y="89452"/>
                    <a:pt x="1120746" y="69473"/>
                    <a:pt x="1136908" y="51076"/>
                  </a:cubicBezTo>
                  <a:cubicBezTo>
                    <a:pt x="1145098" y="43597"/>
                    <a:pt x="1150995" y="31205"/>
                    <a:pt x="1161643" y="27439"/>
                  </a:cubicBezTo>
                  <a:cubicBezTo>
                    <a:pt x="1208982" y="19578"/>
                    <a:pt x="1260690" y="43706"/>
                    <a:pt x="1265058" y="95676"/>
                  </a:cubicBezTo>
                  <a:cubicBezTo>
                    <a:pt x="1271392" y="141367"/>
                    <a:pt x="1253428" y="185857"/>
                    <a:pt x="1244582" y="230075"/>
                  </a:cubicBezTo>
                  <a:cubicBezTo>
                    <a:pt x="1220776" y="335105"/>
                    <a:pt x="1189271" y="438279"/>
                    <a:pt x="1168140" y="543855"/>
                  </a:cubicBezTo>
                  <a:cubicBezTo>
                    <a:pt x="1153234" y="618752"/>
                    <a:pt x="1135871" y="696924"/>
                    <a:pt x="1115777" y="771329"/>
                  </a:cubicBezTo>
                  <a:cubicBezTo>
                    <a:pt x="1101253" y="821443"/>
                    <a:pt x="1082307" y="870846"/>
                    <a:pt x="1074062" y="922488"/>
                  </a:cubicBezTo>
                  <a:cubicBezTo>
                    <a:pt x="1068055" y="964249"/>
                    <a:pt x="1111628" y="953494"/>
                    <a:pt x="1129810" y="932368"/>
                  </a:cubicBezTo>
                  <a:cubicBezTo>
                    <a:pt x="1160714" y="897267"/>
                    <a:pt x="1175347" y="850975"/>
                    <a:pt x="1194731" y="809051"/>
                  </a:cubicBezTo>
                  <a:cubicBezTo>
                    <a:pt x="1213678" y="759156"/>
                    <a:pt x="1235518" y="710462"/>
                    <a:pt x="1255230" y="660840"/>
                  </a:cubicBezTo>
                  <a:cubicBezTo>
                    <a:pt x="1288373" y="569021"/>
                    <a:pt x="1318021" y="475837"/>
                    <a:pt x="1354550" y="385273"/>
                  </a:cubicBezTo>
                  <a:cubicBezTo>
                    <a:pt x="1374698" y="333304"/>
                    <a:pt x="1400197" y="283463"/>
                    <a:pt x="1432193" y="237772"/>
                  </a:cubicBezTo>
                  <a:cubicBezTo>
                    <a:pt x="1445025" y="219321"/>
                    <a:pt x="1459494" y="196284"/>
                    <a:pt x="1479314" y="182582"/>
                  </a:cubicBezTo>
                  <a:cubicBezTo>
                    <a:pt x="1488651" y="176577"/>
                    <a:pt x="1498261" y="169426"/>
                    <a:pt x="1509564" y="168007"/>
                  </a:cubicBezTo>
                  <a:cubicBezTo>
                    <a:pt x="1531896" y="168716"/>
                    <a:pt x="1551661" y="186676"/>
                    <a:pt x="1558650" y="207366"/>
                  </a:cubicBezTo>
                  <a:cubicBezTo>
                    <a:pt x="1569188" y="241375"/>
                    <a:pt x="1563947" y="275657"/>
                    <a:pt x="1555210" y="309776"/>
                  </a:cubicBezTo>
                  <a:cubicBezTo>
                    <a:pt x="1532114" y="397228"/>
                    <a:pt x="1517262" y="486482"/>
                    <a:pt x="1495203" y="574207"/>
                  </a:cubicBezTo>
                  <a:cubicBezTo>
                    <a:pt x="1469431" y="679565"/>
                    <a:pt x="1434159" y="782193"/>
                    <a:pt x="1409643" y="887878"/>
                  </a:cubicBezTo>
                  <a:cubicBezTo>
                    <a:pt x="1396593" y="948527"/>
                    <a:pt x="1384089" y="1009285"/>
                    <a:pt x="1369019" y="1069497"/>
                  </a:cubicBezTo>
                  <a:cubicBezTo>
                    <a:pt x="1365470" y="1083472"/>
                    <a:pt x="1360611" y="1097010"/>
                    <a:pt x="1355696" y="1110494"/>
                  </a:cubicBezTo>
                  <a:cubicBezTo>
                    <a:pt x="1352693" y="1121466"/>
                    <a:pt x="1361211" y="1128836"/>
                    <a:pt x="1369893" y="1129163"/>
                  </a:cubicBezTo>
                  <a:cubicBezTo>
                    <a:pt x="1369511" y="1148434"/>
                    <a:pt x="1385181" y="1163391"/>
                    <a:pt x="1405930" y="1158751"/>
                  </a:cubicBezTo>
                  <a:cubicBezTo>
                    <a:pt x="1436343" y="1153128"/>
                    <a:pt x="1452232" y="1120702"/>
                    <a:pt x="1468667" y="1097611"/>
                  </a:cubicBezTo>
                  <a:cubicBezTo>
                    <a:pt x="1493074" y="1052192"/>
                    <a:pt x="1517972" y="1006883"/>
                    <a:pt x="1541178" y="960809"/>
                  </a:cubicBezTo>
                  <a:cubicBezTo>
                    <a:pt x="1557067" y="927837"/>
                    <a:pt x="1570553" y="893664"/>
                    <a:pt x="1587535" y="861238"/>
                  </a:cubicBezTo>
                  <a:cubicBezTo>
                    <a:pt x="1612433" y="816038"/>
                    <a:pt x="1637277" y="770784"/>
                    <a:pt x="1661356" y="725147"/>
                  </a:cubicBezTo>
                  <a:cubicBezTo>
                    <a:pt x="1671785" y="707787"/>
                    <a:pt x="1678446" y="687207"/>
                    <a:pt x="1693189" y="672959"/>
                  </a:cubicBezTo>
                  <a:cubicBezTo>
                    <a:pt x="1712408" y="656473"/>
                    <a:pt x="1740910" y="653307"/>
                    <a:pt x="1763679" y="663952"/>
                  </a:cubicBezTo>
                  <a:cubicBezTo>
                    <a:pt x="1788359" y="680875"/>
                    <a:pt x="1797095" y="714120"/>
                    <a:pt x="1799989" y="742561"/>
                  </a:cubicBezTo>
                  <a:cubicBezTo>
                    <a:pt x="1800153" y="792783"/>
                    <a:pt x="1785629" y="842077"/>
                    <a:pt x="1773562" y="890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4342041" y="5694602"/>
              <a:ext cx="204763" cy="425054"/>
            </a:xfrm>
            <a:custGeom>
              <a:rect b="b" l="l" r="r" t="t"/>
              <a:pathLst>
                <a:path extrusionOk="0" h="425054" w="204763">
                  <a:moveTo>
                    <a:pt x="167139" y="136643"/>
                  </a:moveTo>
                  <a:cubicBezTo>
                    <a:pt x="129846" y="78177"/>
                    <a:pt x="75080" y="27245"/>
                    <a:pt x="10377" y="933"/>
                  </a:cubicBezTo>
                  <a:cubicBezTo>
                    <a:pt x="5682" y="-1632"/>
                    <a:pt x="-1908" y="1261"/>
                    <a:pt x="440" y="7539"/>
                  </a:cubicBezTo>
                  <a:cubicBezTo>
                    <a:pt x="3607" y="14417"/>
                    <a:pt x="11961" y="16983"/>
                    <a:pt x="17694" y="21514"/>
                  </a:cubicBezTo>
                  <a:cubicBezTo>
                    <a:pt x="85345" y="66222"/>
                    <a:pt x="151741" y="128563"/>
                    <a:pt x="169814" y="210775"/>
                  </a:cubicBezTo>
                  <a:cubicBezTo>
                    <a:pt x="179970" y="267930"/>
                    <a:pt x="180898" y="327269"/>
                    <a:pt x="168831" y="384206"/>
                  </a:cubicBezTo>
                  <a:cubicBezTo>
                    <a:pt x="166811" y="397799"/>
                    <a:pt x="155235" y="420726"/>
                    <a:pt x="175602" y="424984"/>
                  </a:cubicBezTo>
                  <a:cubicBezTo>
                    <a:pt x="194385" y="426513"/>
                    <a:pt x="193129" y="402548"/>
                    <a:pt x="196514" y="389610"/>
                  </a:cubicBezTo>
                  <a:cubicBezTo>
                    <a:pt x="202684" y="358058"/>
                    <a:pt x="205633" y="325795"/>
                    <a:pt x="204541" y="293642"/>
                  </a:cubicBezTo>
                  <a:cubicBezTo>
                    <a:pt x="203066" y="239435"/>
                    <a:pt x="196623" y="183371"/>
                    <a:pt x="167139" y="1366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4511121" y="5634927"/>
              <a:ext cx="216572" cy="399741"/>
            </a:xfrm>
            <a:custGeom>
              <a:rect b="b" l="l" r="r" t="t"/>
              <a:pathLst>
                <a:path extrusionOk="0" h="399741" w="216572">
                  <a:moveTo>
                    <a:pt x="216410" y="358612"/>
                  </a:moveTo>
                  <a:cubicBezTo>
                    <a:pt x="216628" y="332518"/>
                    <a:pt x="215700" y="306479"/>
                    <a:pt x="213025" y="280549"/>
                  </a:cubicBezTo>
                  <a:cubicBezTo>
                    <a:pt x="208493" y="235785"/>
                    <a:pt x="199374" y="190531"/>
                    <a:pt x="177588" y="150735"/>
                  </a:cubicBezTo>
                  <a:cubicBezTo>
                    <a:pt x="154601" y="110393"/>
                    <a:pt x="119547" y="78459"/>
                    <a:pt x="84984" y="48107"/>
                  </a:cubicBezTo>
                  <a:cubicBezTo>
                    <a:pt x="66856" y="32876"/>
                    <a:pt x="47800" y="18465"/>
                    <a:pt x="26942" y="7274"/>
                  </a:cubicBezTo>
                  <a:cubicBezTo>
                    <a:pt x="24376" y="1324"/>
                    <a:pt x="18043" y="723"/>
                    <a:pt x="12145" y="177"/>
                  </a:cubicBezTo>
                  <a:cubicBezTo>
                    <a:pt x="734" y="-1897"/>
                    <a:pt x="-4781" y="14807"/>
                    <a:pt x="5211" y="20266"/>
                  </a:cubicBezTo>
                  <a:cubicBezTo>
                    <a:pt x="37262" y="38608"/>
                    <a:pt x="65764" y="62355"/>
                    <a:pt x="92082" y="88175"/>
                  </a:cubicBezTo>
                  <a:cubicBezTo>
                    <a:pt x="116161" y="112195"/>
                    <a:pt x="140295" y="137033"/>
                    <a:pt x="155966" y="167549"/>
                  </a:cubicBezTo>
                  <a:cubicBezTo>
                    <a:pt x="186707" y="232674"/>
                    <a:pt x="188836" y="304459"/>
                    <a:pt x="186870" y="376080"/>
                  </a:cubicBezTo>
                  <a:cubicBezTo>
                    <a:pt x="182666" y="384214"/>
                    <a:pt x="184031" y="394914"/>
                    <a:pt x="193368" y="398735"/>
                  </a:cubicBezTo>
                  <a:cubicBezTo>
                    <a:pt x="216847" y="405777"/>
                    <a:pt x="217065" y="374115"/>
                    <a:pt x="216410" y="3586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1997648" y="7131464"/>
              <a:ext cx="214846" cy="463024"/>
            </a:xfrm>
            <a:custGeom>
              <a:rect b="b" l="l" r="r" t="t"/>
              <a:pathLst>
                <a:path extrusionOk="0" h="463024" w="214846">
                  <a:moveTo>
                    <a:pt x="194351" y="428411"/>
                  </a:moveTo>
                  <a:cubicBezTo>
                    <a:pt x="149632" y="398496"/>
                    <a:pt x="106715" y="361648"/>
                    <a:pt x="83892" y="311644"/>
                  </a:cubicBezTo>
                  <a:cubicBezTo>
                    <a:pt x="56154" y="247938"/>
                    <a:pt x="25632" y="183577"/>
                    <a:pt x="17933" y="113702"/>
                  </a:cubicBezTo>
                  <a:cubicBezTo>
                    <a:pt x="14875" y="78820"/>
                    <a:pt x="21591" y="44265"/>
                    <a:pt x="24103" y="9546"/>
                  </a:cubicBezTo>
                  <a:cubicBezTo>
                    <a:pt x="23885" y="5998"/>
                    <a:pt x="23612" y="1794"/>
                    <a:pt x="19899" y="211"/>
                  </a:cubicBezTo>
                  <a:cubicBezTo>
                    <a:pt x="17442" y="-772"/>
                    <a:pt x="13729" y="1849"/>
                    <a:pt x="14930" y="4524"/>
                  </a:cubicBezTo>
                  <a:cubicBezTo>
                    <a:pt x="-15155" y="103167"/>
                    <a:pt x="3737" y="174461"/>
                    <a:pt x="40429" y="267154"/>
                  </a:cubicBezTo>
                  <a:cubicBezTo>
                    <a:pt x="71879" y="359137"/>
                    <a:pt x="113104" y="405756"/>
                    <a:pt x="192549" y="460127"/>
                  </a:cubicBezTo>
                  <a:cubicBezTo>
                    <a:pt x="202596" y="468316"/>
                    <a:pt x="217993" y="457780"/>
                    <a:pt x="214280" y="445552"/>
                  </a:cubicBezTo>
                  <a:cubicBezTo>
                    <a:pt x="211441" y="436654"/>
                    <a:pt x="201012" y="433979"/>
                    <a:pt x="194351" y="428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2222030" y="7099485"/>
              <a:ext cx="220725" cy="436441"/>
            </a:xfrm>
            <a:custGeom>
              <a:rect b="b" l="l" r="r" t="t"/>
              <a:pathLst>
                <a:path extrusionOk="0" h="436441" w="220725">
                  <a:moveTo>
                    <a:pt x="213983" y="410713"/>
                  </a:moveTo>
                  <a:cubicBezTo>
                    <a:pt x="193180" y="398758"/>
                    <a:pt x="171449" y="387185"/>
                    <a:pt x="155669" y="368679"/>
                  </a:cubicBezTo>
                  <a:cubicBezTo>
                    <a:pt x="139234" y="349355"/>
                    <a:pt x="127221" y="326809"/>
                    <a:pt x="113571" y="305519"/>
                  </a:cubicBezTo>
                  <a:cubicBezTo>
                    <a:pt x="92222" y="270582"/>
                    <a:pt x="67596" y="237610"/>
                    <a:pt x="48868" y="201144"/>
                  </a:cubicBezTo>
                  <a:cubicBezTo>
                    <a:pt x="18619" y="141423"/>
                    <a:pt x="13377" y="71058"/>
                    <a:pt x="15343" y="4622"/>
                  </a:cubicBezTo>
                  <a:cubicBezTo>
                    <a:pt x="17800" y="3312"/>
                    <a:pt x="16653" y="965"/>
                    <a:pt x="14196" y="310"/>
                  </a:cubicBezTo>
                  <a:cubicBezTo>
                    <a:pt x="10156" y="-1328"/>
                    <a:pt x="7753" y="3912"/>
                    <a:pt x="6497" y="7079"/>
                  </a:cubicBezTo>
                  <a:cubicBezTo>
                    <a:pt x="-5242" y="57629"/>
                    <a:pt x="273" y="111836"/>
                    <a:pt x="12340" y="162058"/>
                  </a:cubicBezTo>
                  <a:cubicBezTo>
                    <a:pt x="24188" y="208295"/>
                    <a:pt x="50615" y="248364"/>
                    <a:pt x="75623" y="288378"/>
                  </a:cubicBezTo>
                  <a:cubicBezTo>
                    <a:pt x="114335" y="350665"/>
                    <a:pt x="131207" y="398048"/>
                    <a:pt x="200224" y="434460"/>
                  </a:cubicBezTo>
                  <a:cubicBezTo>
                    <a:pt x="215785" y="443358"/>
                    <a:pt x="229326" y="419939"/>
                    <a:pt x="213983" y="410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3" name="Google Shape;773;p19"/>
          <p:cNvSpPr/>
          <p:nvPr/>
        </p:nvSpPr>
        <p:spPr>
          <a:xfrm>
            <a:off x="1216968" y="2696672"/>
            <a:ext cx="884765" cy="1094480"/>
          </a:xfrm>
          <a:custGeom>
            <a:rect b="b" l="l" r="r" t="t"/>
            <a:pathLst>
              <a:path extrusionOk="0" h="2188959" w="1769531">
                <a:moveTo>
                  <a:pt x="1769529" y="716579"/>
                </a:moveTo>
                <a:cubicBezTo>
                  <a:pt x="1769748" y="766692"/>
                  <a:pt x="1755278" y="815931"/>
                  <a:pt x="1743157" y="864243"/>
                </a:cubicBezTo>
                <a:cubicBezTo>
                  <a:pt x="1732673" y="905021"/>
                  <a:pt x="1718805" y="944435"/>
                  <a:pt x="1701769" y="982866"/>
                </a:cubicBezTo>
                <a:cubicBezTo>
                  <a:pt x="1686044" y="1029977"/>
                  <a:pt x="1668790" y="1076651"/>
                  <a:pt x="1654812" y="1124307"/>
                </a:cubicBezTo>
                <a:cubicBezTo>
                  <a:pt x="1639578" y="1173220"/>
                  <a:pt x="1631278" y="1223824"/>
                  <a:pt x="1621668" y="1273992"/>
                </a:cubicBezTo>
                <a:cubicBezTo>
                  <a:pt x="1584976" y="1429080"/>
                  <a:pt x="1550195" y="1585425"/>
                  <a:pt x="1488877" y="1733089"/>
                </a:cubicBezTo>
                <a:cubicBezTo>
                  <a:pt x="1469658" y="1787023"/>
                  <a:pt x="1444323" y="1838556"/>
                  <a:pt x="1415002" y="1887686"/>
                </a:cubicBezTo>
                <a:cubicBezTo>
                  <a:pt x="1388520" y="1935398"/>
                  <a:pt x="1359253" y="1981908"/>
                  <a:pt x="1318739" y="2019192"/>
                </a:cubicBezTo>
                <a:cubicBezTo>
                  <a:pt x="1285104" y="2050581"/>
                  <a:pt x="1254964" y="2085901"/>
                  <a:pt x="1215324" y="2110193"/>
                </a:cubicBezTo>
                <a:cubicBezTo>
                  <a:pt x="1184255" y="2133612"/>
                  <a:pt x="1153624" y="2155884"/>
                  <a:pt x="1116277" y="2168986"/>
                </a:cubicBezTo>
                <a:cubicBezTo>
                  <a:pt x="1043984" y="2194752"/>
                  <a:pt x="966341" y="2188966"/>
                  <a:pt x="891045" y="2187001"/>
                </a:cubicBezTo>
                <a:cubicBezTo>
                  <a:pt x="825523" y="2183943"/>
                  <a:pt x="759728" y="2184216"/>
                  <a:pt x="695408" y="2169750"/>
                </a:cubicBezTo>
                <a:cubicBezTo>
                  <a:pt x="647577" y="2161071"/>
                  <a:pt x="599800" y="2152118"/>
                  <a:pt x="555682" y="2130664"/>
                </a:cubicBezTo>
                <a:cubicBezTo>
                  <a:pt x="515332" y="2105608"/>
                  <a:pt x="474927" y="2081806"/>
                  <a:pt x="429607" y="2065484"/>
                </a:cubicBezTo>
                <a:cubicBezTo>
                  <a:pt x="427150" y="2064447"/>
                  <a:pt x="424639" y="2064174"/>
                  <a:pt x="422236" y="2064556"/>
                </a:cubicBezTo>
                <a:cubicBezTo>
                  <a:pt x="409459" y="2056313"/>
                  <a:pt x="397065" y="2047579"/>
                  <a:pt x="385053" y="2038190"/>
                </a:cubicBezTo>
                <a:cubicBezTo>
                  <a:pt x="335638" y="2000523"/>
                  <a:pt x="290701" y="1955814"/>
                  <a:pt x="259251" y="1901880"/>
                </a:cubicBezTo>
                <a:cubicBezTo>
                  <a:pt x="232660" y="1856625"/>
                  <a:pt x="205850" y="1810934"/>
                  <a:pt x="188596" y="1761203"/>
                </a:cubicBezTo>
                <a:cubicBezTo>
                  <a:pt x="170250" y="1708524"/>
                  <a:pt x="162934" y="1656118"/>
                  <a:pt x="151795" y="1600600"/>
                </a:cubicBezTo>
                <a:cubicBezTo>
                  <a:pt x="128425" y="1480012"/>
                  <a:pt x="126078" y="1356804"/>
                  <a:pt x="114393" y="1234796"/>
                </a:cubicBezTo>
                <a:cubicBezTo>
                  <a:pt x="98831" y="1107930"/>
                  <a:pt x="58153" y="985923"/>
                  <a:pt x="28996" y="861841"/>
                </a:cubicBezTo>
                <a:cubicBezTo>
                  <a:pt x="15564" y="805505"/>
                  <a:pt x="-5348" y="748131"/>
                  <a:pt x="1258" y="689502"/>
                </a:cubicBezTo>
                <a:cubicBezTo>
                  <a:pt x="7265" y="652272"/>
                  <a:pt x="38333" y="646813"/>
                  <a:pt x="70166" y="653582"/>
                </a:cubicBezTo>
                <a:cubicBezTo>
                  <a:pt x="129026" y="664992"/>
                  <a:pt x="175000" y="707462"/>
                  <a:pt x="214587" y="750042"/>
                </a:cubicBezTo>
                <a:cubicBezTo>
                  <a:pt x="275686" y="821172"/>
                  <a:pt x="289282" y="917359"/>
                  <a:pt x="322261" y="1002518"/>
                </a:cubicBezTo>
                <a:cubicBezTo>
                  <a:pt x="343555" y="1068681"/>
                  <a:pt x="383524" y="1110987"/>
                  <a:pt x="446752" y="1139265"/>
                </a:cubicBezTo>
                <a:cubicBezTo>
                  <a:pt x="556665" y="1181135"/>
                  <a:pt x="649488" y="1230702"/>
                  <a:pt x="715774" y="1332402"/>
                </a:cubicBezTo>
                <a:cubicBezTo>
                  <a:pt x="741764" y="1369196"/>
                  <a:pt x="758691" y="1411994"/>
                  <a:pt x="765789" y="1456757"/>
                </a:cubicBezTo>
                <a:cubicBezTo>
                  <a:pt x="767646" y="1464673"/>
                  <a:pt x="776491" y="1469258"/>
                  <a:pt x="784135" y="1467129"/>
                </a:cubicBezTo>
                <a:cubicBezTo>
                  <a:pt x="804720" y="1459650"/>
                  <a:pt x="789978" y="1433120"/>
                  <a:pt x="788176" y="1417671"/>
                </a:cubicBezTo>
                <a:cubicBezTo>
                  <a:pt x="776983" y="1370451"/>
                  <a:pt x="751429" y="1328308"/>
                  <a:pt x="722436" y="1289932"/>
                </a:cubicBezTo>
                <a:cubicBezTo>
                  <a:pt x="647850" y="1191289"/>
                  <a:pt x="561033" y="1152967"/>
                  <a:pt x="451011" y="1107821"/>
                </a:cubicBezTo>
                <a:cubicBezTo>
                  <a:pt x="429717" y="1097777"/>
                  <a:pt x="410333" y="1084457"/>
                  <a:pt x="394226" y="1068026"/>
                </a:cubicBezTo>
                <a:cubicBezTo>
                  <a:pt x="394280" y="1065241"/>
                  <a:pt x="394389" y="1062512"/>
                  <a:pt x="394717" y="1059783"/>
                </a:cubicBezTo>
                <a:cubicBezTo>
                  <a:pt x="408695" y="954807"/>
                  <a:pt x="425512" y="850050"/>
                  <a:pt x="442930" y="745620"/>
                </a:cubicBezTo>
                <a:cubicBezTo>
                  <a:pt x="456581" y="678366"/>
                  <a:pt x="485028" y="615315"/>
                  <a:pt x="500262" y="548498"/>
                </a:cubicBezTo>
                <a:cubicBezTo>
                  <a:pt x="536572" y="395374"/>
                  <a:pt x="574738" y="236082"/>
                  <a:pt x="669308" y="107087"/>
                </a:cubicBezTo>
                <a:cubicBezTo>
                  <a:pt x="685470" y="86671"/>
                  <a:pt x="701742" y="63470"/>
                  <a:pt x="724510" y="50260"/>
                </a:cubicBezTo>
                <a:cubicBezTo>
                  <a:pt x="763004" y="41853"/>
                  <a:pt x="802809" y="60795"/>
                  <a:pt x="808378" y="102283"/>
                </a:cubicBezTo>
                <a:cubicBezTo>
                  <a:pt x="817388" y="152506"/>
                  <a:pt x="807068" y="204256"/>
                  <a:pt x="800079" y="254915"/>
                </a:cubicBezTo>
                <a:cubicBezTo>
                  <a:pt x="788667" y="317420"/>
                  <a:pt x="777965" y="379325"/>
                  <a:pt x="762513" y="441229"/>
                </a:cubicBezTo>
                <a:cubicBezTo>
                  <a:pt x="738161" y="532394"/>
                  <a:pt x="715556" y="624049"/>
                  <a:pt x="699011" y="716906"/>
                </a:cubicBezTo>
                <a:cubicBezTo>
                  <a:pt x="691203" y="754900"/>
                  <a:pt x="682686" y="794860"/>
                  <a:pt x="675587" y="835092"/>
                </a:cubicBezTo>
                <a:cubicBezTo>
                  <a:pt x="673458" y="847157"/>
                  <a:pt x="672148" y="859439"/>
                  <a:pt x="671110" y="871613"/>
                </a:cubicBezTo>
                <a:cubicBezTo>
                  <a:pt x="670346" y="881057"/>
                  <a:pt x="668489" y="891429"/>
                  <a:pt x="673840" y="899890"/>
                </a:cubicBezTo>
                <a:cubicBezTo>
                  <a:pt x="683668" y="915448"/>
                  <a:pt x="704089" y="908297"/>
                  <a:pt x="715665" y="898634"/>
                </a:cubicBezTo>
                <a:cubicBezTo>
                  <a:pt x="739362" y="880238"/>
                  <a:pt x="754705" y="853816"/>
                  <a:pt x="767536" y="827231"/>
                </a:cubicBezTo>
                <a:cubicBezTo>
                  <a:pt x="791397" y="778210"/>
                  <a:pt x="809580" y="726732"/>
                  <a:pt x="826997" y="675145"/>
                </a:cubicBezTo>
                <a:cubicBezTo>
                  <a:pt x="875374" y="553629"/>
                  <a:pt x="921185" y="426927"/>
                  <a:pt x="967651" y="303937"/>
                </a:cubicBezTo>
                <a:cubicBezTo>
                  <a:pt x="1003251" y="232479"/>
                  <a:pt x="1029187" y="156709"/>
                  <a:pt x="1065060" y="85306"/>
                </a:cubicBezTo>
                <a:cubicBezTo>
                  <a:pt x="1076144" y="63470"/>
                  <a:pt x="1090450" y="43490"/>
                  <a:pt x="1106612" y="25094"/>
                </a:cubicBezTo>
                <a:cubicBezTo>
                  <a:pt x="1114802" y="17615"/>
                  <a:pt x="1120699" y="5223"/>
                  <a:pt x="1131346" y="1457"/>
                </a:cubicBezTo>
                <a:cubicBezTo>
                  <a:pt x="1178686" y="-6404"/>
                  <a:pt x="1230394" y="17724"/>
                  <a:pt x="1234762" y="69693"/>
                </a:cubicBezTo>
                <a:cubicBezTo>
                  <a:pt x="1241096" y="115385"/>
                  <a:pt x="1223132" y="159875"/>
                  <a:pt x="1214286" y="204093"/>
                </a:cubicBezTo>
                <a:cubicBezTo>
                  <a:pt x="1190480" y="309123"/>
                  <a:pt x="1158975" y="412297"/>
                  <a:pt x="1137844" y="517873"/>
                </a:cubicBezTo>
                <a:cubicBezTo>
                  <a:pt x="1122938" y="592770"/>
                  <a:pt x="1105575" y="670942"/>
                  <a:pt x="1085481" y="745347"/>
                </a:cubicBezTo>
                <a:cubicBezTo>
                  <a:pt x="1070957" y="795460"/>
                  <a:pt x="1052010" y="844864"/>
                  <a:pt x="1043766" y="896505"/>
                </a:cubicBezTo>
                <a:cubicBezTo>
                  <a:pt x="1037759" y="938266"/>
                  <a:pt x="1081332" y="927512"/>
                  <a:pt x="1099514" y="906386"/>
                </a:cubicBezTo>
                <a:cubicBezTo>
                  <a:pt x="1130418" y="871285"/>
                  <a:pt x="1145051" y="824993"/>
                  <a:pt x="1164435" y="783069"/>
                </a:cubicBezTo>
                <a:cubicBezTo>
                  <a:pt x="1183382" y="733174"/>
                  <a:pt x="1205222" y="684480"/>
                  <a:pt x="1224934" y="634858"/>
                </a:cubicBezTo>
                <a:cubicBezTo>
                  <a:pt x="1258077" y="543039"/>
                  <a:pt x="1287725" y="449854"/>
                  <a:pt x="1324254" y="359291"/>
                </a:cubicBezTo>
                <a:cubicBezTo>
                  <a:pt x="1344402" y="307321"/>
                  <a:pt x="1369901" y="257481"/>
                  <a:pt x="1401897" y="211790"/>
                </a:cubicBezTo>
                <a:cubicBezTo>
                  <a:pt x="1414729" y="193339"/>
                  <a:pt x="1429198" y="170302"/>
                  <a:pt x="1449018" y="156600"/>
                </a:cubicBezTo>
                <a:cubicBezTo>
                  <a:pt x="1458355" y="150595"/>
                  <a:pt x="1467965" y="143444"/>
                  <a:pt x="1479267" y="142024"/>
                </a:cubicBezTo>
                <a:cubicBezTo>
                  <a:pt x="1501600" y="142734"/>
                  <a:pt x="1521365" y="160694"/>
                  <a:pt x="1528354" y="181383"/>
                </a:cubicBezTo>
                <a:cubicBezTo>
                  <a:pt x="1538892" y="215393"/>
                  <a:pt x="1533651" y="249675"/>
                  <a:pt x="1524914" y="283793"/>
                </a:cubicBezTo>
                <a:cubicBezTo>
                  <a:pt x="1501818" y="371246"/>
                  <a:pt x="1486966" y="460499"/>
                  <a:pt x="1464907" y="548225"/>
                </a:cubicBezTo>
                <a:cubicBezTo>
                  <a:pt x="1439135" y="653582"/>
                  <a:pt x="1403863" y="756211"/>
                  <a:pt x="1379347" y="861896"/>
                </a:cubicBezTo>
                <a:cubicBezTo>
                  <a:pt x="1366297" y="922545"/>
                  <a:pt x="1353793" y="983303"/>
                  <a:pt x="1338723" y="1043515"/>
                </a:cubicBezTo>
                <a:cubicBezTo>
                  <a:pt x="1335174" y="1057490"/>
                  <a:pt x="1330314" y="1071028"/>
                  <a:pt x="1325400" y="1084512"/>
                </a:cubicBezTo>
                <a:cubicBezTo>
                  <a:pt x="1322397" y="1095484"/>
                  <a:pt x="1330861" y="1102854"/>
                  <a:pt x="1339542" y="1103236"/>
                </a:cubicBezTo>
                <a:cubicBezTo>
                  <a:pt x="1339160" y="1122506"/>
                  <a:pt x="1354885" y="1137409"/>
                  <a:pt x="1375579" y="1132769"/>
                </a:cubicBezTo>
                <a:cubicBezTo>
                  <a:pt x="1405992" y="1127146"/>
                  <a:pt x="1421881" y="1094774"/>
                  <a:pt x="1438316" y="1071629"/>
                </a:cubicBezTo>
                <a:cubicBezTo>
                  <a:pt x="1462723" y="1026210"/>
                  <a:pt x="1487676" y="980901"/>
                  <a:pt x="1510827" y="934827"/>
                </a:cubicBezTo>
                <a:cubicBezTo>
                  <a:pt x="1526716" y="901855"/>
                  <a:pt x="1540257" y="867682"/>
                  <a:pt x="1557184" y="835256"/>
                </a:cubicBezTo>
                <a:cubicBezTo>
                  <a:pt x="1582082" y="790056"/>
                  <a:pt x="1606926" y="744801"/>
                  <a:pt x="1631005" y="699165"/>
                </a:cubicBezTo>
                <a:cubicBezTo>
                  <a:pt x="1641434" y="681805"/>
                  <a:pt x="1648095" y="661225"/>
                  <a:pt x="1662838" y="646977"/>
                </a:cubicBezTo>
                <a:cubicBezTo>
                  <a:pt x="1682058" y="630491"/>
                  <a:pt x="1710560" y="627325"/>
                  <a:pt x="1733383" y="637970"/>
                </a:cubicBezTo>
                <a:cubicBezTo>
                  <a:pt x="1757899" y="654892"/>
                  <a:pt x="1766581" y="688083"/>
                  <a:pt x="1769529" y="7165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9"/>
          <p:cNvSpPr/>
          <p:nvPr/>
        </p:nvSpPr>
        <p:spPr>
          <a:xfrm rot="-1263482">
            <a:off x="8071426" y="1566270"/>
            <a:ext cx="1738689" cy="629430"/>
          </a:xfrm>
          <a:custGeom>
            <a:rect b="b" l="l" r="r" t="t"/>
            <a:pathLst>
              <a:path extrusionOk="0" h="1256459" w="3470746">
                <a:moveTo>
                  <a:pt x="3277018" y="177538"/>
                </a:moveTo>
                <a:cubicBezTo>
                  <a:pt x="3291804" y="166437"/>
                  <a:pt x="3306659" y="155475"/>
                  <a:pt x="3321653" y="144582"/>
                </a:cubicBezTo>
                <a:cubicBezTo>
                  <a:pt x="3335606" y="134452"/>
                  <a:pt x="3349975" y="124877"/>
                  <a:pt x="3363998" y="114748"/>
                </a:cubicBezTo>
                <a:cubicBezTo>
                  <a:pt x="3370662" y="109891"/>
                  <a:pt x="3377395" y="104895"/>
                  <a:pt x="3383781" y="99622"/>
                </a:cubicBezTo>
                <a:cubicBezTo>
                  <a:pt x="3390307" y="94211"/>
                  <a:pt x="3396762" y="88660"/>
                  <a:pt x="3403149" y="83040"/>
                </a:cubicBezTo>
                <a:cubicBezTo>
                  <a:pt x="3409119" y="77767"/>
                  <a:pt x="3415158" y="72355"/>
                  <a:pt x="3421544" y="67429"/>
                </a:cubicBezTo>
                <a:cubicBezTo>
                  <a:pt x="3427722" y="62642"/>
                  <a:pt x="3433970" y="57993"/>
                  <a:pt x="3440217" y="53414"/>
                </a:cubicBezTo>
                <a:cubicBezTo>
                  <a:pt x="3448270" y="47447"/>
                  <a:pt x="3456183" y="41550"/>
                  <a:pt x="3462986" y="34195"/>
                </a:cubicBezTo>
                <a:cubicBezTo>
                  <a:pt x="3468609" y="28090"/>
                  <a:pt x="3472982" y="19139"/>
                  <a:pt x="3469511" y="10883"/>
                </a:cubicBezTo>
                <a:cubicBezTo>
                  <a:pt x="3467776" y="6789"/>
                  <a:pt x="3464722" y="3181"/>
                  <a:pt x="3460556" y="1447"/>
                </a:cubicBezTo>
                <a:cubicBezTo>
                  <a:pt x="3456461" y="-288"/>
                  <a:pt x="3452018" y="-149"/>
                  <a:pt x="3447645" y="267"/>
                </a:cubicBezTo>
                <a:cubicBezTo>
                  <a:pt x="3440773" y="892"/>
                  <a:pt x="3433831" y="1447"/>
                  <a:pt x="3426959" y="1932"/>
                </a:cubicBezTo>
                <a:cubicBezTo>
                  <a:pt x="3420642" y="2349"/>
                  <a:pt x="3414394" y="2765"/>
                  <a:pt x="3408077" y="2904"/>
                </a:cubicBezTo>
                <a:cubicBezTo>
                  <a:pt x="3391903" y="3320"/>
                  <a:pt x="3375799" y="3251"/>
                  <a:pt x="3359694" y="3390"/>
                </a:cubicBezTo>
                <a:cubicBezTo>
                  <a:pt x="3342201" y="3598"/>
                  <a:pt x="3324638" y="3945"/>
                  <a:pt x="3307145" y="4014"/>
                </a:cubicBezTo>
                <a:cubicBezTo>
                  <a:pt x="3272229" y="4153"/>
                  <a:pt x="3237312" y="3806"/>
                  <a:pt x="3202395" y="3181"/>
                </a:cubicBezTo>
                <a:cubicBezTo>
                  <a:pt x="3185041" y="2904"/>
                  <a:pt x="3167617" y="2488"/>
                  <a:pt x="3150263" y="2418"/>
                </a:cubicBezTo>
                <a:cubicBezTo>
                  <a:pt x="3132284" y="2349"/>
                  <a:pt x="3114375" y="2349"/>
                  <a:pt x="3096396" y="2349"/>
                </a:cubicBezTo>
                <a:cubicBezTo>
                  <a:pt x="3059188" y="2418"/>
                  <a:pt x="3021911" y="2626"/>
                  <a:pt x="2984704" y="3390"/>
                </a:cubicBezTo>
                <a:cubicBezTo>
                  <a:pt x="2948399" y="4083"/>
                  <a:pt x="2912094" y="5124"/>
                  <a:pt x="2875789" y="5610"/>
                </a:cubicBezTo>
                <a:cubicBezTo>
                  <a:pt x="2836430" y="6165"/>
                  <a:pt x="2797070" y="6373"/>
                  <a:pt x="2757780" y="6373"/>
                </a:cubicBezTo>
                <a:cubicBezTo>
                  <a:pt x="2685587" y="6442"/>
                  <a:pt x="2613393" y="6373"/>
                  <a:pt x="2541269" y="7622"/>
                </a:cubicBezTo>
                <a:cubicBezTo>
                  <a:pt x="2501493" y="8246"/>
                  <a:pt x="2461718" y="9218"/>
                  <a:pt x="2421942" y="10328"/>
                </a:cubicBezTo>
                <a:cubicBezTo>
                  <a:pt x="2386123" y="11299"/>
                  <a:pt x="2350304" y="12270"/>
                  <a:pt x="2314484" y="13034"/>
                </a:cubicBezTo>
                <a:cubicBezTo>
                  <a:pt x="2238473" y="14629"/>
                  <a:pt x="2162462" y="15601"/>
                  <a:pt x="2086450" y="17266"/>
                </a:cubicBezTo>
                <a:cubicBezTo>
                  <a:pt x="1939217" y="20457"/>
                  <a:pt x="1792192" y="30865"/>
                  <a:pt x="1645028" y="36901"/>
                </a:cubicBezTo>
                <a:cubicBezTo>
                  <a:pt x="1608585" y="38427"/>
                  <a:pt x="1572141" y="39815"/>
                  <a:pt x="1535766" y="41550"/>
                </a:cubicBezTo>
                <a:cubicBezTo>
                  <a:pt x="1495990" y="43423"/>
                  <a:pt x="1456284" y="45435"/>
                  <a:pt x="1416508" y="47516"/>
                </a:cubicBezTo>
                <a:cubicBezTo>
                  <a:pt x="1343412" y="51332"/>
                  <a:pt x="1270316" y="54663"/>
                  <a:pt x="1197220" y="57993"/>
                </a:cubicBezTo>
                <a:cubicBezTo>
                  <a:pt x="1160707" y="59658"/>
                  <a:pt x="1124194" y="61323"/>
                  <a:pt x="1087681" y="63058"/>
                </a:cubicBezTo>
                <a:cubicBezTo>
                  <a:pt x="1052139" y="64723"/>
                  <a:pt x="1016598" y="66666"/>
                  <a:pt x="981056" y="68192"/>
                </a:cubicBezTo>
                <a:cubicBezTo>
                  <a:pt x="906919" y="71384"/>
                  <a:pt x="832643" y="73673"/>
                  <a:pt x="758436" y="76865"/>
                </a:cubicBezTo>
                <a:cubicBezTo>
                  <a:pt x="721090" y="78461"/>
                  <a:pt x="683744" y="80057"/>
                  <a:pt x="646467" y="82069"/>
                </a:cubicBezTo>
                <a:cubicBezTo>
                  <a:pt x="645287" y="82138"/>
                  <a:pt x="644107" y="82207"/>
                  <a:pt x="642996" y="82277"/>
                </a:cubicBezTo>
                <a:cubicBezTo>
                  <a:pt x="633833" y="82485"/>
                  <a:pt x="624601" y="82971"/>
                  <a:pt x="615507" y="83803"/>
                </a:cubicBezTo>
                <a:cubicBezTo>
                  <a:pt x="588712" y="85330"/>
                  <a:pt x="561987" y="86856"/>
                  <a:pt x="535192" y="87758"/>
                </a:cubicBezTo>
                <a:cubicBezTo>
                  <a:pt x="500206" y="88868"/>
                  <a:pt x="465150" y="88105"/>
                  <a:pt x="430095" y="87758"/>
                </a:cubicBezTo>
                <a:cubicBezTo>
                  <a:pt x="412879" y="87550"/>
                  <a:pt x="395595" y="87342"/>
                  <a:pt x="378379" y="86856"/>
                </a:cubicBezTo>
                <a:cubicBezTo>
                  <a:pt x="371785" y="86717"/>
                  <a:pt x="365190" y="86370"/>
                  <a:pt x="358595" y="86232"/>
                </a:cubicBezTo>
                <a:cubicBezTo>
                  <a:pt x="301812" y="77489"/>
                  <a:pt x="243641" y="74784"/>
                  <a:pt x="186511" y="81167"/>
                </a:cubicBezTo>
                <a:cubicBezTo>
                  <a:pt x="157217" y="84011"/>
                  <a:pt x="128270" y="88313"/>
                  <a:pt x="99115" y="92198"/>
                </a:cubicBezTo>
                <a:cubicBezTo>
                  <a:pt x="86273" y="94211"/>
                  <a:pt x="64823" y="91296"/>
                  <a:pt x="63990" y="109405"/>
                </a:cubicBezTo>
                <a:cubicBezTo>
                  <a:pt x="63574" y="115996"/>
                  <a:pt x="68086" y="122171"/>
                  <a:pt x="73778" y="125155"/>
                </a:cubicBezTo>
                <a:cubicBezTo>
                  <a:pt x="85996" y="131261"/>
                  <a:pt x="95783" y="135701"/>
                  <a:pt x="108556" y="143194"/>
                </a:cubicBezTo>
                <a:cubicBezTo>
                  <a:pt x="129520" y="156446"/>
                  <a:pt x="153330" y="163315"/>
                  <a:pt x="176237" y="172335"/>
                </a:cubicBezTo>
                <a:cubicBezTo>
                  <a:pt x="209280" y="186419"/>
                  <a:pt x="242600" y="200434"/>
                  <a:pt x="277586" y="208691"/>
                </a:cubicBezTo>
                <a:cubicBezTo>
                  <a:pt x="249056" y="222151"/>
                  <a:pt x="220872" y="236235"/>
                  <a:pt x="192759" y="250389"/>
                </a:cubicBezTo>
                <a:cubicBezTo>
                  <a:pt x="156940" y="269123"/>
                  <a:pt x="116678" y="280571"/>
                  <a:pt x="84954" y="306242"/>
                </a:cubicBezTo>
                <a:cubicBezTo>
                  <a:pt x="72529" y="315192"/>
                  <a:pt x="63574" y="333440"/>
                  <a:pt x="76763" y="345720"/>
                </a:cubicBezTo>
                <a:cubicBezTo>
                  <a:pt x="102170" y="372294"/>
                  <a:pt x="134726" y="390055"/>
                  <a:pt x="166450" y="407817"/>
                </a:cubicBezTo>
                <a:cubicBezTo>
                  <a:pt x="209905" y="434460"/>
                  <a:pt x="252735" y="462213"/>
                  <a:pt x="295426" y="490035"/>
                </a:cubicBezTo>
                <a:cubicBezTo>
                  <a:pt x="227120" y="524518"/>
                  <a:pt x="156037" y="553727"/>
                  <a:pt x="91757" y="595704"/>
                </a:cubicBezTo>
                <a:cubicBezTo>
                  <a:pt x="72945" y="609025"/>
                  <a:pt x="23312" y="630533"/>
                  <a:pt x="46289" y="658841"/>
                </a:cubicBezTo>
                <a:cubicBezTo>
                  <a:pt x="78290" y="679101"/>
                  <a:pt x="113068" y="695752"/>
                  <a:pt x="147846" y="710808"/>
                </a:cubicBezTo>
                <a:cubicBezTo>
                  <a:pt x="178875" y="722395"/>
                  <a:pt x="212056" y="726280"/>
                  <a:pt x="244266" y="733427"/>
                </a:cubicBezTo>
                <a:cubicBezTo>
                  <a:pt x="196577" y="755560"/>
                  <a:pt x="147776" y="775056"/>
                  <a:pt x="100018" y="797120"/>
                </a:cubicBezTo>
                <a:cubicBezTo>
                  <a:pt x="77665" y="808706"/>
                  <a:pt x="2418" y="837153"/>
                  <a:pt x="49413" y="865044"/>
                </a:cubicBezTo>
                <a:cubicBezTo>
                  <a:pt x="88356" y="885859"/>
                  <a:pt x="126604" y="904523"/>
                  <a:pt x="167005" y="923395"/>
                </a:cubicBezTo>
                <a:cubicBezTo>
                  <a:pt x="204698" y="939630"/>
                  <a:pt x="245168" y="948164"/>
                  <a:pt x="282931" y="964122"/>
                </a:cubicBezTo>
                <a:cubicBezTo>
                  <a:pt x="211293" y="1005612"/>
                  <a:pt x="138683" y="1045299"/>
                  <a:pt x="68988" y="1089981"/>
                </a:cubicBezTo>
                <a:cubicBezTo>
                  <a:pt x="46983" y="1103164"/>
                  <a:pt x="26436" y="1118497"/>
                  <a:pt x="6027" y="1133969"/>
                </a:cubicBezTo>
                <a:cubicBezTo>
                  <a:pt x="-776" y="1139034"/>
                  <a:pt x="-1956" y="1149233"/>
                  <a:pt x="3181" y="1155824"/>
                </a:cubicBezTo>
                <a:cubicBezTo>
                  <a:pt x="8110" y="1162208"/>
                  <a:pt x="16926" y="1163456"/>
                  <a:pt x="23520" y="1159432"/>
                </a:cubicBezTo>
                <a:cubicBezTo>
                  <a:pt x="25186" y="1160057"/>
                  <a:pt x="26922" y="1160404"/>
                  <a:pt x="28727" y="1160334"/>
                </a:cubicBezTo>
                <a:cubicBezTo>
                  <a:pt x="41708" y="1159849"/>
                  <a:pt x="54758" y="1159363"/>
                  <a:pt x="67739" y="1158530"/>
                </a:cubicBezTo>
                <a:cubicBezTo>
                  <a:pt x="81067" y="1157698"/>
                  <a:pt x="94395" y="1156726"/>
                  <a:pt x="107723" y="1155755"/>
                </a:cubicBezTo>
                <a:cubicBezTo>
                  <a:pt x="128895" y="1154298"/>
                  <a:pt x="150623" y="1153119"/>
                  <a:pt x="172281" y="1152841"/>
                </a:cubicBezTo>
                <a:cubicBezTo>
                  <a:pt x="192967" y="1152563"/>
                  <a:pt x="213584" y="1152425"/>
                  <a:pt x="234200" y="1152355"/>
                </a:cubicBezTo>
                <a:cubicBezTo>
                  <a:pt x="256622" y="1152286"/>
                  <a:pt x="279044" y="1152147"/>
                  <a:pt x="301465" y="1151592"/>
                </a:cubicBezTo>
                <a:cubicBezTo>
                  <a:pt x="324581" y="1150968"/>
                  <a:pt x="347697" y="1150204"/>
                  <a:pt x="370813" y="1149441"/>
                </a:cubicBezTo>
                <a:cubicBezTo>
                  <a:pt x="406007" y="1148192"/>
                  <a:pt x="441132" y="1147082"/>
                  <a:pt x="476257" y="1146805"/>
                </a:cubicBezTo>
                <a:cubicBezTo>
                  <a:pt x="512631" y="1146527"/>
                  <a:pt x="549075" y="1146805"/>
                  <a:pt x="585450" y="1146319"/>
                </a:cubicBezTo>
                <a:cubicBezTo>
                  <a:pt x="622032" y="1145833"/>
                  <a:pt x="658684" y="1144793"/>
                  <a:pt x="695337" y="1143474"/>
                </a:cubicBezTo>
                <a:cubicBezTo>
                  <a:pt x="715329" y="1142781"/>
                  <a:pt x="735251" y="1142225"/>
                  <a:pt x="755243" y="1141671"/>
                </a:cubicBezTo>
                <a:cubicBezTo>
                  <a:pt x="765378" y="1141393"/>
                  <a:pt x="775444" y="1141462"/>
                  <a:pt x="785509" y="1141393"/>
                </a:cubicBezTo>
                <a:cubicBezTo>
                  <a:pt x="793423" y="1141324"/>
                  <a:pt x="801336" y="1141393"/>
                  <a:pt x="809319" y="1141393"/>
                </a:cubicBezTo>
                <a:cubicBezTo>
                  <a:pt x="847498" y="1141532"/>
                  <a:pt x="885608" y="1142295"/>
                  <a:pt x="923718" y="1143405"/>
                </a:cubicBezTo>
                <a:cubicBezTo>
                  <a:pt x="960509" y="1144515"/>
                  <a:pt x="997369" y="1146042"/>
                  <a:pt x="1034230" y="1147152"/>
                </a:cubicBezTo>
                <a:cubicBezTo>
                  <a:pt x="1052278" y="1147637"/>
                  <a:pt x="1070257" y="1148054"/>
                  <a:pt x="1088305" y="1148400"/>
                </a:cubicBezTo>
                <a:cubicBezTo>
                  <a:pt x="1106770" y="1148817"/>
                  <a:pt x="1125304" y="1149025"/>
                  <a:pt x="1143769" y="1149580"/>
                </a:cubicBezTo>
                <a:cubicBezTo>
                  <a:pt x="1161818" y="1150135"/>
                  <a:pt x="1179936" y="1150621"/>
                  <a:pt x="1198053" y="1151523"/>
                </a:cubicBezTo>
                <a:cubicBezTo>
                  <a:pt x="1216449" y="1152425"/>
                  <a:pt x="1234844" y="1153535"/>
                  <a:pt x="1253240" y="1154784"/>
                </a:cubicBezTo>
                <a:cubicBezTo>
                  <a:pt x="1267817" y="1155963"/>
                  <a:pt x="1282464" y="1157073"/>
                  <a:pt x="1297042" y="1158530"/>
                </a:cubicBezTo>
                <a:cubicBezTo>
                  <a:pt x="1314535" y="1160265"/>
                  <a:pt x="1332028" y="1162069"/>
                  <a:pt x="1349521" y="1163873"/>
                </a:cubicBezTo>
                <a:cubicBezTo>
                  <a:pt x="1378884" y="1166926"/>
                  <a:pt x="1408248" y="1169978"/>
                  <a:pt x="1437680" y="1172545"/>
                </a:cubicBezTo>
                <a:cubicBezTo>
                  <a:pt x="1501127" y="1178027"/>
                  <a:pt x="1564713" y="1182537"/>
                  <a:pt x="1628230" y="1187185"/>
                </a:cubicBezTo>
                <a:cubicBezTo>
                  <a:pt x="1663701" y="1189752"/>
                  <a:pt x="1699173" y="1192250"/>
                  <a:pt x="1734576" y="1195095"/>
                </a:cubicBezTo>
                <a:cubicBezTo>
                  <a:pt x="1773727" y="1198286"/>
                  <a:pt x="1812878" y="1201617"/>
                  <a:pt x="1851960" y="1205086"/>
                </a:cubicBezTo>
                <a:cubicBezTo>
                  <a:pt x="1871050" y="1206820"/>
                  <a:pt x="1890139" y="1208555"/>
                  <a:pt x="1909298" y="1210289"/>
                </a:cubicBezTo>
                <a:cubicBezTo>
                  <a:pt x="1925334" y="1211677"/>
                  <a:pt x="1941438" y="1213203"/>
                  <a:pt x="1957543" y="1214313"/>
                </a:cubicBezTo>
                <a:cubicBezTo>
                  <a:pt x="1975869" y="1215632"/>
                  <a:pt x="1994126" y="1217019"/>
                  <a:pt x="2012452" y="1218060"/>
                </a:cubicBezTo>
                <a:cubicBezTo>
                  <a:pt x="2023420" y="1218684"/>
                  <a:pt x="2034387" y="1219448"/>
                  <a:pt x="2045355" y="1219933"/>
                </a:cubicBezTo>
                <a:cubicBezTo>
                  <a:pt x="2054865" y="1220350"/>
                  <a:pt x="2064445" y="1220697"/>
                  <a:pt x="2073955" y="1221113"/>
                </a:cubicBezTo>
                <a:cubicBezTo>
                  <a:pt x="2108802" y="1222570"/>
                  <a:pt x="2143719" y="1223333"/>
                  <a:pt x="2178566" y="1224096"/>
                </a:cubicBezTo>
                <a:cubicBezTo>
                  <a:pt x="2218134" y="1224929"/>
                  <a:pt x="2257701" y="1225900"/>
                  <a:pt x="2297269" y="1227149"/>
                </a:cubicBezTo>
                <a:cubicBezTo>
                  <a:pt x="2371337" y="1229439"/>
                  <a:pt x="2445335" y="1234573"/>
                  <a:pt x="2519334" y="1239083"/>
                </a:cubicBezTo>
                <a:cubicBezTo>
                  <a:pt x="2590486" y="1243454"/>
                  <a:pt x="2661708" y="1246229"/>
                  <a:pt x="2732929" y="1249004"/>
                </a:cubicBezTo>
                <a:cubicBezTo>
                  <a:pt x="2770067" y="1250461"/>
                  <a:pt x="2807205" y="1252057"/>
                  <a:pt x="2844274" y="1253514"/>
                </a:cubicBezTo>
                <a:cubicBezTo>
                  <a:pt x="2881620" y="1254971"/>
                  <a:pt x="2919036" y="1256290"/>
                  <a:pt x="2956451" y="1256428"/>
                </a:cubicBezTo>
                <a:cubicBezTo>
                  <a:pt x="2967350" y="1256428"/>
                  <a:pt x="2978248" y="1256498"/>
                  <a:pt x="2989008" y="1256428"/>
                </a:cubicBezTo>
                <a:cubicBezTo>
                  <a:pt x="3016705" y="1256428"/>
                  <a:pt x="3044402" y="1256290"/>
                  <a:pt x="3072100" y="1256012"/>
                </a:cubicBezTo>
                <a:cubicBezTo>
                  <a:pt x="3107294" y="1255665"/>
                  <a:pt x="3142488" y="1254555"/>
                  <a:pt x="3177683" y="1253722"/>
                </a:cubicBezTo>
                <a:cubicBezTo>
                  <a:pt x="3196356" y="1253306"/>
                  <a:pt x="3215029" y="1252820"/>
                  <a:pt x="3233702" y="1252751"/>
                </a:cubicBezTo>
                <a:cubicBezTo>
                  <a:pt x="3253555" y="1252751"/>
                  <a:pt x="3273339" y="1252751"/>
                  <a:pt x="3293123" y="1252751"/>
                </a:cubicBezTo>
                <a:cubicBezTo>
                  <a:pt x="3310686" y="1252820"/>
                  <a:pt x="3328248" y="1252890"/>
                  <a:pt x="3345810" y="1253098"/>
                </a:cubicBezTo>
                <a:cubicBezTo>
                  <a:pt x="3354071" y="1253167"/>
                  <a:pt x="3362470" y="1253375"/>
                  <a:pt x="3370731" y="1252959"/>
                </a:cubicBezTo>
                <a:cubicBezTo>
                  <a:pt x="3376215" y="1252751"/>
                  <a:pt x="3381630" y="1252404"/>
                  <a:pt x="3386766" y="1250253"/>
                </a:cubicBezTo>
                <a:cubicBezTo>
                  <a:pt x="3390376" y="1248727"/>
                  <a:pt x="3392875" y="1246021"/>
                  <a:pt x="3394749" y="1242621"/>
                </a:cubicBezTo>
                <a:cubicBezTo>
                  <a:pt x="3397318" y="1237903"/>
                  <a:pt x="3397804" y="1231659"/>
                  <a:pt x="3394749" y="1227010"/>
                </a:cubicBezTo>
                <a:cubicBezTo>
                  <a:pt x="3393708" y="1225484"/>
                  <a:pt x="3392806" y="1223819"/>
                  <a:pt x="3391487" y="1222570"/>
                </a:cubicBezTo>
                <a:cubicBezTo>
                  <a:pt x="3390445" y="1221668"/>
                  <a:pt x="3389404" y="1220766"/>
                  <a:pt x="3388432" y="1219864"/>
                </a:cubicBezTo>
                <a:cubicBezTo>
                  <a:pt x="3386280" y="1218129"/>
                  <a:pt x="3384059" y="1216464"/>
                  <a:pt x="3381838" y="1214868"/>
                </a:cubicBezTo>
                <a:cubicBezTo>
                  <a:pt x="3376909" y="1211330"/>
                  <a:pt x="3371842" y="1207861"/>
                  <a:pt x="3366635" y="1204808"/>
                </a:cubicBezTo>
                <a:cubicBezTo>
                  <a:pt x="3354904" y="1198078"/>
                  <a:pt x="3342756" y="1191903"/>
                  <a:pt x="3330330" y="1186630"/>
                </a:cubicBezTo>
                <a:cubicBezTo>
                  <a:pt x="3316170" y="1180594"/>
                  <a:pt x="3301939" y="1174974"/>
                  <a:pt x="3287500" y="1169493"/>
                </a:cubicBezTo>
                <a:cubicBezTo>
                  <a:pt x="3274728" y="1164636"/>
                  <a:pt x="3261885" y="1159849"/>
                  <a:pt x="3249182" y="1154853"/>
                </a:cubicBezTo>
                <a:cubicBezTo>
                  <a:pt x="3221693" y="1144029"/>
                  <a:pt x="3194621" y="1132096"/>
                  <a:pt x="3167687" y="1119954"/>
                </a:cubicBezTo>
                <a:cubicBezTo>
                  <a:pt x="3160953" y="1116970"/>
                  <a:pt x="3154220" y="1113987"/>
                  <a:pt x="3147486" y="1111004"/>
                </a:cubicBezTo>
                <a:cubicBezTo>
                  <a:pt x="3142141" y="1108645"/>
                  <a:pt x="3136727" y="1106355"/>
                  <a:pt x="3131243" y="1104274"/>
                </a:cubicBezTo>
                <a:cubicBezTo>
                  <a:pt x="3124024" y="1101568"/>
                  <a:pt x="3116804" y="1098862"/>
                  <a:pt x="3109585" y="1096364"/>
                </a:cubicBezTo>
                <a:cubicBezTo>
                  <a:pt x="3107919" y="1095809"/>
                  <a:pt x="3106322" y="1095185"/>
                  <a:pt x="3104656" y="1094629"/>
                </a:cubicBezTo>
                <a:cubicBezTo>
                  <a:pt x="3122913" y="1089287"/>
                  <a:pt x="3141308" y="1084292"/>
                  <a:pt x="3159634" y="1079019"/>
                </a:cubicBezTo>
                <a:cubicBezTo>
                  <a:pt x="3188026" y="1070831"/>
                  <a:pt x="3216348" y="1062367"/>
                  <a:pt x="3244462" y="1053208"/>
                </a:cubicBezTo>
                <a:cubicBezTo>
                  <a:pt x="3261469" y="1047727"/>
                  <a:pt x="3278615" y="1042385"/>
                  <a:pt x="3295275" y="1036002"/>
                </a:cubicBezTo>
                <a:cubicBezTo>
                  <a:pt x="3299995" y="1034198"/>
                  <a:pt x="3304716" y="1032463"/>
                  <a:pt x="3309367" y="1030451"/>
                </a:cubicBezTo>
                <a:cubicBezTo>
                  <a:pt x="3312074" y="1029341"/>
                  <a:pt x="3314712" y="1028162"/>
                  <a:pt x="3317349" y="1026913"/>
                </a:cubicBezTo>
                <a:cubicBezTo>
                  <a:pt x="3320334" y="1025525"/>
                  <a:pt x="3323528" y="1024068"/>
                  <a:pt x="3326304" y="1022264"/>
                </a:cubicBezTo>
                <a:cubicBezTo>
                  <a:pt x="3330678" y="1019419"/>
                  <a:pt x="3335398" y="1016297"/>
                  <a:pt x="3338105" y="1011718"/>
                </a:cubicBezTo>
                <a:cubicBezTo>
                  <a:pt x="3340326" y="1007902"/>
                  <a:pt x="3341923" y="1003670"/>
                  <a:pt x="3341298" y="999229"/>
                </a:cubicBezTo>
                <a:cubicBezTo>
                  <a:pt x="3340396" y="992777"/>
                  <a:pt x="3335606" y="987989"/>
                  <a:pt x="3331372" y="983480"/>
                </a:cubicBezTo>
                <a:cubicBezTo>
                  <a:pt x="3326790" y="978623"/>
                  <a:pt x="3322001" y="973905"/>
                  <a:pt x="3317072" y="969326"/>
                </a:cubicBezTo>
                <a:cubicBezTo>
                  <a:pt x="3304507" y="957531"/>
                  <a:pt x="3290971" y="946846"/>
                  <a:pt x="3276671" y="937132"/>
                </a:cubicBezTo>
                <a:cubicBezTo>
                  <a:pt x="3262510" y="927488"/>
                  <a:pt x="3247794" y="918815"/>
                  <a:pt x="3233078" y="910073"/>
                </a:cubicBezTo>
                <a:cubicBezTo>
                  <a:pt x="3218153" y="901193"/>
                  <a:pt x="3203159" y="892520"/>
                  <a:pt x="3188095" y="883847"/>
                </a:cubicBezTo>
                <a:cubicBezTo>
                  <a:pt x="3172477" y="874897"/>
                  <a:pt x="3157066" y="865600"/>
                  <a:pt x="3141725" y="856164"/>
                </a:cubicBezTo>
                <a:cubicBezTo>
                  <a:pt x="3127078" y="847144"/>
                  <a:pt x="3112362" y="838332"/>
                  <a:pt x="3097923" y="828966"/>
                </a:cubicBezTo>
                <a:cubicBezTo>
                  <a:pt x="3095424" y="827231"/>
                  <a:pt x="3092925" y="825566"/>
                  <a:pt x="3090495" y="823832"/>
                </a:cubicBezTo>
                <a:cubicBezTo>
                  <a:pt x="3093341" y="823068"/>
                  <a:pt x="3096188" y="822305"/>
                  <a:pt x="3099034" y="821542"/>
                </a:cubicBezTo>
                <a:cubicBezTo>
                  <a:pt x="3109446" y="818697"/>
                  <a:pt x="3119928" y="815991"/>
                  <a:pt x="3130340" y="813008"/>
                </a:cubicBezTo>
                <a:cubicBezTo>
                  <a:pt x="3152623" y="806694"/>
                  <a:pt x="3174906" y="800172"/>
                  <a:pt x="3197119" y="793512"/>
                </a:cubicBezTo>
                <a:cubicBezTo>
                  <a:pt x="3220235" y="786643"/>
                  <a:pt x="3243074" y="779011"/>
                  <a:pt x="3265981" y="771518"/>
                </a:cubicBezTo>
                <a:cubicBezTo>
                  <a:pt x="3287431" y="764510"/>
                  <a:pt x="3309089" y="758127"/>
                  <a:pt x="3330678" y="751397"/>
                </a:cubicBezTo>
                <a:cubicBezTo>
                  <a:pt x="3339008" y="748830"/>
                  <a:pt x="3347268" y="746263"/>
                  <a:pt x="3355529" y="743626"/>
                </a:cubicBezTo>
                <a:cubicBezTo>
                  <a:pt x="3360874" y="741891"/>
                  <a:pt x="3366219" y="740157"/>
                  <a:pt x="3371564" y="738353"/>
                </a:cubicBezTo>
                <a:cubicBezTo>
                  <a:pt x="3375382" y="737035"/>
                  <a:pt x="3379200" y="735716"/>
                  <a:pt x="3382879" y="734190"/>
                </a:cubicBezTo>
                <a:cubicBezTo>
                  <a:pt x="3387044" y="732386"/>
                  <a:pt x="3390445" y="730721"/>
                  <a:pt x="3394472" y="728570"/>
                </a:cubicBezTo>
                <a:cubicBezTo>
                  <a:pt x="3397110" y="727182"/>
                  <a:pt x="3399470" y="725101"/>
                  <a:pt x="3401413" y="722881"/>
                </a:cubicBezTo>
                <a:cubicBezTo>
                  <a:pt x="3403010" y="721077"/>
                  <a:pt x="3404398" y="719481"/>
                  <a:pt x="3405370" y="717261"/>
                </a:cubicBezTo>
                <a:cubicBezTo>
                  <a:pt x="3406342" y="715041"/>
                  <a:pt x="3406481" y="712820"/>
                  <a:pt x="3406758" y="710392"/>
                </a:cubicBezTo>
                <a:cubicBezTo>
                  <a:pt x="3406967" y="708311"/>
                  <a:pt x="3406897" y="706229"/>
                  <a:pt x="3406342" y="704148"/>
                </a:cubicBezTo>
                <a:cubicBezTo>
                  <a:pt x="3405162" y="699915"/>
                  <a:pt x="3402177" y="696377"/>
                  <a:pt x="3399261" y="693255"/>
                </a:cubicBezTo>
                <a:cubicBezTo>
                  <a:pt x="3396971" y="690757"/>
                  <a:pt x="3394541" y="688259"/>
                  <a:pt x="3392042" y="685831"/>
                </a:cubicBezTo>
                <a:cubicBezTo>
                  <a:pt x="3386142" y="680072"/>
                  <a:pt x="3379825" y="674660"/>
                  <a:pt x="3373577" y="669318"/>
                </a:cubicBezTo>
                <a:cubicBezTo>
                  <a:pt x="3367330" y="664045"/>
                  <a:pt x="3361082" y="658702"/>
                  <a:pt x="3354835" y="653429"/>
                </a:cubicBezTo>
                <a:cubicBezTo>
                  <a:pt x="3341854" y="642467"/>
                  <a:pt x="3328595" y="631713"/>
                  <a:pt x="3314503" y="622207"/>
                </a:cubicBezTo>
                <a:cubicBezTo>
                  <a:pt x="3306590" y="616865"/>
                  <a:pt x="3298676" y="611523"/>
                  <a:pt x="3290346" y="606805"/>
                </a:cubicBezTo>
                <a:cubicBezTo>
                  <a:pt x="3282016" y="602087"/>
                  <a:pt x="3273686" y="597438"/>
                  <a:pt x="3265287" y="592928"/>
                </a:cubicBezTo>
                <a:cubicBezTo>
                  <a:pt x="3250015" y="584602"/>
                  <a:pt x="3234813" y="576277"/>
                  <a:pt x="3219680" y="567673"/>
                </a:cubicBezTo>
                <a:cubicBezTo>
                  <a:pt x="3203992" y="558723"/>
                  <a:pt x="3188512" y="549634"/>
                  <a:pt x="3173101" y="540198"/>
                </a:cubicBezTo>
                <a:cubicBezTo>
                  <a:pt x="3165535" y="535549"/>
                  <a:pt x="3158107" y="530693"/>
                  <a:pt x="3150610" y="525975"/>
                </a:cubicBezTo>
                <a:cubicBezTo>
                  <a:pt x="3149014" y="525003"/>
                  <a:pt x="3147486" y="524032"/>
                  <a:pt x="3145890" y="523061"/>
                </a:cubicBezTo>
                <a:cubicBezTo>
                  <a:pt x="3147556" y="522228"/>
                  <a:pt x="3149291" y="521326"/>
                  <a:pt x="3150957" y="520493"/>
                </a:cubicBezTo>
                <a:cubicBezTo>
                  <a:pt x="3176086" y="508421"/>
                  <a:pt x="3201840" y="497736"/>
                  <a:pt x="3227524" y="486982"/>
                </a:cubicBezTo>
                <a:cubicBezTo>
                  <a:pt x="3251403" y="476991"/>
                  <a:pt x="3275352" y="467347"/>
                  <a:pt x="3299232" y="457356"/>
                </a:cubicBezTo>
                <a:cubicBezTo>
                  <a:pt x="3315336" y="450626"/>
                  <a:pt x="3331372" y="443479"/>
                  <a:pt x="3347338" y="436264"/>
                </a:cubicBezTo>
                <a:cubicBezTo>
                  <a:pt x="3363789" y="428840"/>
                  <a:pt x="3380311" y="421624"/>
                  <a:pt x="3396207" y="413021"/>
                </a:cubicBezTo>
                <a:cubicBezTo>
                  <a:pt x="3404954" y="408303"/>
                  <a:pt x="3413561" y="403585"/>
                  <a:pt x="3422099" y="398589"/>
                </a:cubicBezTo>
                <a:cubicBezTo>
                  <a:pt x="3424599" y="397132"/>
                  <a:pt x="3427097" y="395745"/>
                  <a:pt x="3429527" y="394149"/>
                </a:cubicBezTo>
                <a:cubicBezTo>
                  <a:pt x="3432304" y="392345"/>
                  <a:pt x="3435566" y="390472"/>
                  <a:pt x="3438135" y="388321"/>
                </a:cubicBezTo>
                <a:cubicBezTo>
                  <a:pt x="3442161" y="384990"/>
                  <a:pt x="3446534" y="381313"/>
                  <a:pt x="3448617" y="376318"/>
                </a:cubicBezTo>
                <a:cubicBezTo>
                  <a:pt x="3449936" y="373196"/>
                  <a:pt x="3451255" y="370281"/>
                  <a:pt x="3451255" y="366812"/>
                </a:cubicBezTo>
                <a:cubicBezTo>
                  <a:pt x="3451255" y="364523"/>
                  <a:pt x="3450838" y="362094"/>
                  <a:pt x="3450283" y="359944"/>
                </a:cubicBezTo>
                <a:cubicBezTo>
                  <a:pt x="3449172" y="356058"/>
                  <a:pt x="3446534" y="352936"/>
                  <a:pt x="3443341" y="350438"/>
                </a:cubicBezTo>
                <a:cubicBezTo>
                  <a:pt x="3438690" y="346761"/>
                  <a:pt x="3433831" y="343361"/>
                  <a:pt x="3428902" y="340031"/>
                </a:cubicBezTo>
                <a:cubicBezTo>
                  <a:pt x="3415019" y="330595"/>
                  <a:pt x="3400789" y="321783"/>
                  <a:pt x="3386003" y="313874"/>
                </a:cubicBezTo>
                <a:cubicBezTo>
                  <a:pt x="3371078" y="305895"/>
                  <a:pt x="3355806" y="298818"/>
                  <a:pt x="3340465" y="291672"/>
                </a:cubicBezTo>
                <a:cubicBezTo>
                  <a:pt x="3308672" y="276893"/>
                  <a:pt x="3277366" y="261144"/>
                  <a:pt x="3246058" y="245463"/>
                </a:cubicBezTo>
                <a:cubicBezTo>
                  <a:pt x="3238076" y="241439"/>
                  <a:pt x="3228218" y="236444"/>
                  <a:pt x="3218222" y="231795"/>
                </a:cubicBezTo>
                <a:cubicBezTo>
                  <a:pt x="3214613" y="230130"/>
                  <a:pt x="3210934" y="228465"/>
                  <a:pt x="3207254" y="226869"/>
                </a:cubicBezTo>
                <a:cubicBezTo>
                  <a:pt x="3217251" y="220347"/>
                  <a:pt x="3227316" y="213894"/>
                  <a:pt x="3237104" y="207026"/>
                </a:cubicBezTo>
                <a:cubicBezTo>
                  <a:pt x="3250571" y="197382"/>
                  <a:pt x="3263760" y="187460"/>
                  <a:pt x="3277018" y="1775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9"/>
          <p:cNvSpPr/>
          <p:nvPr/>
        </p:nvSpPr>
        <p:spPr>
          <a:xfrm rot="-1263482">
            <a:off x="8077718" y="1565094"/>
            <a:ext cx="1732157" cy="629395"/>
          </a:xfrm>
          <a:custGeom>
            <a:rect b="b" l="l" r="r" t="t"/>
            <a:pathLst>
              <a:path extrusionOk="0" h="1256389" w="3457708">
                <a:moveTo>
                  <a:pt x="2943344" y="1256359"/>
                </a:moveTo>
                <a:cubicBezTo>
                  <a:pt x="2905928" y="1256220"/>
                  <a:pt x="2868512" y="1254902"/>
                  <a:pt x="2831166" y="1253445"/>
                </a:cubicBezTo>
                <a:cubicBezTo>
                  <a:pt x="2794097" y="1251988"/>
                  <a:pt x="2756959" y="1250392"/>
                  <a:pt x="2719821" y="1248935"/>
                </a:cubicBezTo>
                <a:cubicBezTo>
                  <a:pt x="2648600" y="1246160"/>
                  <a:pt x="2577378" y="1243384"/>
                  <a:pt x="2506226" y="1239013"/>
                </a:cubicBezTo>
                <a:cubicBezTo>
                  <a:pt x="2432227" y="1234504"/>
                  <a:pt x="2358229" y="1229369"/>
                  <a:pt x="2284161" y="1227080"/>
                </a:cubicBezTo>
                <a:cubicBezTo>
                  <a:pt x="2244594" y="1225831"/>
                  <a:pt x="2205026" y="1224859"/>
                  <a:pt x="2165458" y="1224027"/>
                </a:cubicBezTo>
                <a:cubicBezTo>
                  <a:pt x="2130611" y="1223264"/>
                  <a:pt x="2095695" y="1222501"/>
                  <a:pt x="2060847" y="1221043"/>
                </a:cubicBezTo>
                <a:cubicBezTo>
                  <a:pt x="2051337" y="1220627"/>
                  <a:pt x="2041758" y="1220280"/>
                  <a:pt x="2032247" y="1219864"/>
                </a:cubicBezTo>
                <a:cubicBezTo>
                  <a:pt x="2021280" y="1219378"/>
                  <a:pt x="2010312" y="1218615"/>
                  <a:pt x="1999344" y="1217991"/>
                </a:cubicBezTo>
                <a:cubicBezTo>
                  <a:pt x="1981018" y="1216950"/>
                  <a:pt x="1962761" y="1215562"/>
                  <a:pt x="1944435" y="1214244"/>
                </a:cubicBezTo>
                <a:cubicBezTo>
                  <a:pt x="1928330" y="1213134"/>
                  <a:pt x="1912226" y="1211607"/>
                  <a:pt x="1896190" y="1210220"/>
                </a:cubicBezTo>
                <a:cubicBezTo>
                  <a:pt x="1877031" y="1208485"/>
                  <a:pt x="1857942" y="1206751"/>
                  <a:pt x="1838852" y="1205016"/>
                </a:cubicBezTo>
                <a:cubicBezTo>
                  <a:pt x="1799770" y="1201547"/>
                  <a:pt x="1760619" y="1198217"/>
                  <a:pt x="1721468" y="1195025"/>
                </a:cubicBezTo>
                <a:cubicBezTo>
                  <a:pt x="1686066" y="1192181"/>
                  <a:pt x="1650594" y="1189683"/>
                  <a:pt x="1615122" y="1187116"/>
                </a:cubicBezTo>
                <a:cubicBezTo>
                  <a:pt x="1551605" y="1182467"/>
                  <a:pt x="1488019" y="1177957"/>
                  <a:pt x="1424572" y="1172476"/>
                </a:cubicBezTo>
                <a:cubicBezTo>
                  <a:pt x="1395140" y="1169909"/>
                  <a:pt x="1365776" y="1166856"/>
                  <a:pt x="1336413" y="1163803"/>
                </a:cubicBezTo>
                <a:cubicBezTo>
                  <a:pt x="1318920" y="1161999"/>
                  <a:pt x="1301427" y="1160196"/>
                  <a:pt x="1283934" y="1158461"/>
                </a:cubicBezTo>
                <a:cubicBezTo>
                  <a:pt x="1269356" y="1157004"/>
                  <a:pt x="1254709" y="1155894"/>
                  <a:pt x="1240132" y="1154714"/>
                </a:cubicBezTo>
                <a:cubicBezTo>
                  <a:pt x="1221736" y="1153465"/>
                  <a:pt x="1203341" y="1152355"/>
                  <a:pt x="1184945" y="1151453"/>
                </a:cubicBezTo>
                <a:cubicBezTo>
                  <a:pt x="1166828" y="1150551"/>
                  <a:pt x="1148710" y="1150066"/>
                  <a:pt x="1130662" y="1149511"/>
                </a:cubicBezTo>
                <a:cubicBezTo>
                  <a:pt x="1112197" y="1148956"/>
                  <a:pt x="1093662" y="1148747"/>
                  <a:pt x="1075197" y="1148331"/>
                </a:cubicBezTo>
                <a:cubicBezTo>
                  <a:pt x="1057149" y="1147984"/>
                  <a:pt x="1039170" y="1147568"/>
                  <a:pt x="1021122" y="1147082"/>
                </a:cubicBezTo>
                <a:cubicBezTo>
                  <a:pt x="984261" y="1145972"/>
                  <a:pt x="947401" y="1144446"/>
                  <a:pt x="910610" y="1143336"/>
                </a:cubicBezTo>
                <a:cubicBezTo>
                  <a:pt x="872500" y="1142225"/>
                  <a:pt x="834390" y="1141462"/>
                  <a:pt x="796211" y="1141324"/>
                </a:cubicBezTo>
                <a:cubicBezTo>
                  <a:pt x="788228" y="1141324"/>
                  <a:pt x="780315" y="1141254"/>
                  <a:pt x="772401" y="1141324"/>
                </a:cubicBezTo>
                <a:cubicBezTo>
                  <a:pt x="762336" y="1141393"/>
                  <a:pt x="752270" y="1141324"/>
                  <a:pt x="742135" y="1141601"/>
                </a:cubicBezTo>
                <a:cubicBezTo>
                  <a:pt x="722143" y="1142156"/>
                  <a:pt x="702221" y="1142711"/>
                  <a:pt x="682229" y="1143405"/>
                </a:cubicBezTo>
                <a:cubicBezTo>
                  <a:pt x="645577" y="1144723"/>
                  <a:pt x="608925" y="1145764"/>
                  <a:pt x="572342" y="1146250"/>
                </a:cubicBezTo>
                <a:cubicBezTo>
                  <a:pt x="535967" y="1146735"/>
                  <a:pt x="499524" y="1146458"/>
                  <a:pt x="463149" y="1146735"/>
                </a:cubicBezTo>
                <a:cubicBezTo>
                  <a:pt x="428024" y="1147013"/>
                  <a:pt x="392899" y="1148123"/>
                  <a:pt x="357705" y="1149372"/>
                </a:cubicBezTo>
                <a:cubicBezTo>
                  <a:pt x="334589" y="1150135"/>
                  <a:pt x="311473" y="1150898"/>
                  <a:pt x="288358" y="1151523"/>
                </a:cubicBezTo>
                <a:cubicBezTo>
                  <a:pt x="265936" y="1152078"/>
                  <a:pt x="243514" y="1152217"/>
                  <a:pt x="221093" y="1152286"/>
                </a:cubicBezTo>
                <a:cubicBezTo>
                  <a:pt x="200476" y="1152355"/>
                  <a:pt x="179859" y="1152494"/>
                  <a:pt x="159173" y="1152772"/>
                </a:cubicBezTo>
                <a:cubicBezTo>
                  <a:pt x="137515" y="1153049"/>
                  <a:pt x="115787" y="1154229"/>
                  <a:pt x="94615" y="1155686"/>
                </a:cubicBezTo>
                <a:cubicBezTo>
                  <a:pt x="81287" y="1156657"/>
                  <a:pt x="67959" y="1157628"/>
                  <a:pt x="54631" y="1158461"/>
                </a:cubicBezTo>
                <a:cubicBezTo>
                  <a:pt x="41650" y="1159294"/>
                  <a:pt x="28600" y="1159779"/>
                  <a:pt x="15619" y="1160265"/>
                </a:cubicBezTo>
                <a:cubicBezTo>
                  <a:pt x="7150" y="1160542"/>
                  <a:pt x="0" y="1152910"/>
                  <a:pt x="0" y="1144654"/>
                </a:cubicBezTo>
                <a:cubicBezTo>
                  <a:pt x="0" y="1140560"/>
                  <a:pt x="1666" y="1136536"/>
                  <a:pt x="4582" y="1133622"/>
                </a:cubicBezTo>
                <a:cubicBezTo>
                  <a:pt x="7566" y="1130639"/>
                  <a:pt x="11454" y="1129182"/>
                  <a:pt x="15619" y="1129043"/>
                </a:cubicBezTo>
                <a:cubicBezTo>
                  <a:pt x="29710" y="1128557"/>
                  <a:pt x="43733" y="1127933"/>
                  <a:pt x="56922" y="1127100"/>
                </a:cubicBezTo>
                <a:cubicBezTo>
                  <a:pt x="91214" y="1124603"/>
                  <a:pt x="125506" y="1122035"/>
                  <a:pt x="159867" y="1121550"/>
                </a:cubicBezTo>
                <a:cubicBezTo>
                  <a:pt x="195617" y="1121064"/>
                  <a:pt x="231297" y="1121272"/>
                  <a:pt x="267047" y="1120648"/>
                </a:cubicBezTo>
                <a:cubicBezTo>
                  <a:pt x="339032" y="1119330"/>
                  <a:pt x="410878" y="1115444"/>
                  <a:pt x="482864" y="1115305"/>
                </a:cubicBezTo>
                <a:cubicBezTo>
                  <a:pt x="521182" y="1115236"/>
                  <a:pt x="559500" y="1115167"/>
                  <a:pt x="597818" y="1114542"/>
                </a:cubicBezTo>
                <a:cubicBezTo>
                  <a:pt x="634123" y="1113987"/>
                  <a:pt x="670428" y="1112461"/>
                  <a:pt x="706733" y="1111142"/>
                </a:cubicBezTo>
                <a:cubicBezTo>
                  <a:pt x="743107" y="1109824"/>
                  <a:pt x="779551" y="1109477"/>
                  <a:pt x="815926" y="1109963"/>
                </a:cubicBezTo>
                <a:cubicBezTo>
                  <a:pt x="852786" y="1110379"/>
                  <a:pt x="889716" y="1111073"/>
                  <a:pt x="926576" y="1112391"/>
                </a:cubicBezTo>
                <a:cubicBezTo>
                  <a:pt x="965241" y="1113779"/>
                  <a:pt x="1003906" y="1115167"/>
                  <a:pt x="1042502" y="1116138"/>
                </a:cubicBezTo>
                <a:cubicBezTo>
                  <a:pt x="1079779" y="1117109"/>
                  <a:pt x="1116986" y="1117595"/>
                  <a:pt x="1154194" y="1118774"/>
                </a:cubicBezTo>
                <a:cubicBezTo>
                  <a:pt x="1191193" y="1119884"/>
                  <a:pt x="1228192" y="1122174"/>
                  <a:pt x="1265122" y="1125227"/>
                </a:cubicBezTo>
                <a:cubicBezTo>
                  <a:pt x="1303024" y="1128419"/>
                  <a:pt x="1340856" y="1132651"/>
                  <a:pt x="1378688" y="1136467"/>
                </a:cubicBezTo>
                <a:cubicBezTo>
                  <a:pt x="1450396" y="1143752"/>
                  <a:pt x="1522311" y="1148817"/>
                  <a:pt x="1594158" y="1154090"/>
                </a:cubicBezTo>
                <a:cubicBezTo>
                  <a:pt x="1668364" y="1159502"/>
                  <a:pt x="1742640" y="1164775"/>
                  <a:pt x="1816708" y="1171505"/>
                </a:cubicBezTo>
                <a:cubicBezTo>
                  <a:pt x="1845586" y="1174141"/>
                  <a:pt x="1874463" y="1176916"/>
                  <a:pt x="1903410" y="1179345"/>
                </a:cubicBezTo>
                <a:cubicBezTo>
                  <a:pt x="1918126" y="1180594"/>
                  <a:pt x="1932773" y="1181843"/>
                  <a:pt x="1947490" y="1183091"/>
                </a:cubicBezTo>
                <a:cubicBezTo>
                  <a:pt x="1962067" y="1184340"/>
                  <a:pt x="1976714" y="1185173"/>
                  <a:pt x="1991292" y="1186214"/>
                </a:cubicBezTo>
                <a:cubicBezTo>
                  <a:pt x="2008091" y="1187185"/>
                  <a:pt x="2024959" y="1188226"/>
                  <a:pt x="2041827" y="1188920"/>
                </a:cubicBezTo>
                <a:cubicBezTo>
                  <a:pt x="2061750" y="1189752"/>
                  <a:pt x="2081603" y="1190515"/>
                  <a:pt x="2101456" y="1191070"/>
                </a:cubicBezTo>
                <a:cubicBezTo>
                  <a:pt x="2137206" y="1192111"/>
                  <a:pt x="2172956" y="1192736"/>
                  <a:pt x="2208705" y="1193568"/>
                </a:cubicBezTo>
                <a:cubicBezTo>
                  <a:pt x="2247648" y="1194540"/>
                  <a:pt x="2286591" y="1195650"/>
                  <a:pt x="2325603" y="1197315"/>
                </a:cubicBezTo>
                <a:cubicBezTo>
                  <a:pt x="2360659" y="1198772"/>
                  <a:pt x="2395714" y="1200784"/>
                  <a:pt x="2430700" y="1203004"/>
                </a:cubicBezTo>
                <a:cubicBezTo>
                  <a:pt x="2469713" y="1205432"/>
                  <a:pt x="2508794" y="1207792"/>
                  <a:pt x="2547806" y="1209942"/>
                </a:cubicBezTo>
                <a:cubicBezTo>
                  <a:pt x="2584111" y="1211954"/>
                  <a:pt x="2620416" y="1213481"/>
                  <a:pt x="2656721" y="1215007"/>
                </a:cubicBezTo>
                <a:cubicBezTo>
                  <a:pt x="2692193" y="1216464"/>
                  <a:pt x="2727596" y="1217782"/>
                  <a:pt x="2762999" y="1219240"/>
                </a:cubicBezTo>
                <a:cubicBezTo>
                  <a:pt x="2800761" y="1220766"/>
                  <a:pt x="2838524" y="1222501"/>
                  <a:pt x="2876287" y="1223611"/>
                </a:cubicBezTo>
                <a:cubicBezTo>
                  <a:pt x="2950632" y="1225831"/>
                  <a:pt x="3024978" y="1225206"/>
                  <a:pt x="3099323" y="1224027"/>
                </a:cubicBezTo>
                <a:cubicBezTo>
                  <a:pt x="3118691" y="1223749"/>
                  <a:pt x="3137988" y="1223056"/>
                  <a:pt x="3157286" y="1222570"/>
                </a:cubicBezTo>
                <a:cubicBezTo>
                  <a:pt x="3175543" y="1222084"/>
                  <a:pt x="3193730" y="1221737"/>
                  <a:pt x="3211987" y="1221460"/>
                </a:cubicBezTo>
                <a:cubicBezTo>
                  <a:pt x="3229341" y="1221182"/>
                  <a:pt x="3246764" y="1221252"/>
                  <a:pt x="3264119" y="1221321"/>
                </a:cubicBezTo>
                <a:cubicBezTo>
                  <a:pt x="3282931" y="1221390"/>
                  <a:pt x="3301812" y="1221460"/>
                  <a:pt x="3320624" y="1221599"/>
                </a:cubicBezTo>
                <a:cubicBezTo>
                  <a:pt x="3320694" y="1221599"/>
                  <a:pt x="3320763" y="1221599"/>
                  <a:pt x="3320832" y="1221599"/>
                </a:cubicBezTo>
                <a:cubicBezTo>
                  <a:pt x="3316806" y="1219725"/>
                  <a:pt x="3312849" y="1217852"/>
                  <a:pt x="3308823" y="1215979"/>
                </a:cubicBezTo>
                <a:cubicBezTo>
                  <a:pt x="3304936" y="1214175"/>
                  <a:pt x="3300979" y="1212579"/>
                  <a:pt x="3297022" y="1210914"/>
                </a:cubicBezTo>
                <a:cubicBezTo>
                  <a:pt x="3289178" y="1207583"/>
                  <a:pt x="3281195" y="1204392"/>
                  <a:pt x="3273212" y="1201339"/>
                </a:cubicBezTo>
                <a:cubicBezTo>
                  <a:pt x="3254956" y="1194401"/>
                  <a:pt x="3236699" y="1187532"/>
                  <a:pt x="3218512" y="1180316"/>
                </a:cubicBezTo>
                <a:cubicBezTo>
                  <a:pt x="3202893" y="1174141"/>
                  <a:pt x="3187483" y="1167481"/>
                  <a:pt x="3172211" y="1160681"/>
                </a:cubicBezTo>
                <a:cubicBezTo>
                  <a:pt x="3163395" y="1156796"/>
                  <a:pt x="3154579" y="1152841"/>
                  <a:pt x="3145833" y="1148886"/>
                </a:cubicBezTo>
                <a:cubicBezTo>
                  <a:pt x="3137711" y="1145209"/>
                  <a:pt x="3129658" y="1141462"/>
                  <a:pt x="3121467" y="1138063"/>
                </a:cubicBezTo>
                <a:cubicBezTo>
                  <a:pt x="3113207" y="1134594"/>
                  <a:pt x="3104946" y="1131263"/>
                  <a:pt x="3096547" y="1128141"/>
                </a:cubicBezTo>
                <a:cubicBezTo>
                  <a:pt x="3088078" y="1124949"/>
                  <a:pt x="3079539" y="1122105"/>
                  <a:pt x="3071001" y="1119052"/>
                </a:cubicBezTo>
                <a:cubicBezTo>
                  <a:pt x="3066906" y="1117595"/>
                  <a:pt x="3062949" y="1115791"/>
                  <a:pt x="3058992" y="1113918"/>
                </a:cubicBezTo>
                <a:cubicBezTo>
                  <a:pt x="3056771" y="1112808"/>
                  <a:pt x="3054480" y="1111697"/>
                  <a:pt x="3052536" y="1110171"/>
                </a:cubicBezTo>
                <a:cubicBezTo>
                  <a:pt x="3050176" y="1108437"/>
                  <a:pt x="3047816" y="1106841"/>
                  <a:pt x="3046011" y="1104551"/>
                </a:cubicBezTo>
                <a:cubicBezTo>
                  <a:pt x="3044553" y="1102678"/>
                  <a:pt x="3043026" y="1100943"/>
                  <a:pt x="3042124" y="1098792"/>
                </a:cubicBezTo>
                <a:cubicBezTo>
                  <a:pt x="3040597" y="1095115"/>
                  <a:pt x="3040111" y="1090605"/>
                  <a:pt x="3041152" y="1086720"/>
                </a:cubicBezTo>
                <a:cubicBezTo>
                  <a:pt x="3042332" y="1082488"/>
                  <a:pt x="3045386" y="1078255"/>
                  <a:pt x="3049204" y="1076035"/>
                </a:cubicBezTo>
                <a:cubicBezTo>
                  <a:pt x="3051564" y="1074648"/>
                  <a:pt x="3053577" y="1073746"/>
                  <a:pt x="3056146" y="1072774"/>
                </a:cubicBezTo>
                <a:cubicBezTo>
                  <a:pt x="3058159" y="1072011"/>
                  <a:pt x="3060241" y="1071387"/>
                  <a:pt x="3062324" y="1070762"/>
                </a:cubicBezTo>
                <a:cubicBezTo>
                  <a:pt x="3066281" y="1069513"/>
                  <a:pt x="3070307" y="1068334"/>
                  <a:pt x="3074264" y="1067154"/>
                </a:cubicBezTo>
                <a:cubicBezTo>
                  <a:pt x="3082455" y="1064656"/>
                  <a:pt x="3090716" y="1062367"/>
                  <a:pt x="3098976" y="1060008"/>
                </a:cubicBezTo>
                <a:cubicBezTo>
                  <a:pt x="3116816" y="1054943"/>
                  <a:pt x="3134656" y="1049948"/>
                  <a:pt x="3152496" y="1044813"/>
                </a:cubicBezTo>
                <a:cubicBezTo>
                  <a:pt x="3187760" y="1034614"/>
                  <a:pt x="3222746" y="1023652"/>
                  <a:pt x="3257455" y="1011857"/>
                </a:cubicBezTo>
                <a:cubicBezTo>
                  <a:pt x="3263425" y="1009775"/>
                  <a:pt x="3269325" y="1007694"/>
                  <a:pt x="3275225" y="1005404"/>
                </a:cubicBezTo>
                <a:cubicBezTo>
                  <a:pt x="3280779" y="1003323"/>
                  <a:pt x="3286193" y="1001103"/>
                  <a:pt x="3291538" y="998605"/>
                </a:cubicBezTo>
                <a:cubicBezTo>
                  <a:pt x="3286124" y="993054"/>
                  <a:pt x="3280432" y="987712"/>
                  <a:pt x="3274740" y="982508"/>
                </a:cubicBezTo>
                <a:cubicBezTo>
                  <a:pt x="3270089" y="978623"/>
                  <a:pt x="3265438" y="974668"/>
                  <a:pt x="3260579" y="971060"/>
                </a:cubicBezTo>
                <a:cubicBezTo>
                  <a:pt x="3257385" y="968701"/>
                  <a:pt x="3254262" y="966342"/>
                  <a:pt x="3251138" y="963983"/>
                </a:cubicBezTo>
                <a:cubicBezTo>
                  <a:pt x="3248014" y="961624"/>
                  <a:pt x="3244682" y="959543"/>
                  <a:pt x="3241489" y="957323"/>
                </a:cubicBezTo>
                <a:cubicBezTo>
                  <a:pt x="3212264" y="938520"/>
                  <a:pt x="3182137" y="921174"/>
                  <a:pt x="3152149" y="903621"/>
                </a:cubicBezTo>
                <a:cubicBezTo>
                  <a:pt x="3136947" y="894671"/>
                  <a:pt x="3121953" y="885165"/>
                  <a:pt x="3106959" y="875868"/>
                </a:cubicBezTo>
                <a:cubicBezTo>
                  <a:pt x="3092451" y="866848"/>
                  <a:pt x="3077943" y="857898"/>
                  <a:pt x="3063921" y="848185"/>
                </a:cubicBezTo>
                <a:cubicBezTo>
                  <a:pt x="3060727" y="845964"/>
                  <a:pt x="3057604" y="843744"/>
                  <a:pt x="3054480" y="841524"/>
                </a:cubicBezTo>
                <a:cubicBezTo>
                  <a:pt x="3052745" y="840275"/>
                  <a:pt x="3051009" y="839026"/>
                  <a:pt x="3049274" y="837847"/>
                </a:cubicBezTo>
                <a:cubicBezTo>
                  <a:pt x="3047747" y="836667"/>
                  <a:pt x="3046150" y="835557"/>
                  <a:pt x="3044553" y="834378"/>
                </a:cubicBezTo>
                <a:cubicBezTo>
                  <a:pt x="3043095" y="833198"/>
                  <a:pt x="3041777" y="832088"/>
                  <a:pt x="3040388" y="830839"/>
                </a:cubicBezTo>
                <a:cubicBezTo>
                  <a:pt x="3039000" y="829313"/>
                  <a:pt x="3037542" y="827856"/>
                  <a:pt x="3036432" y="826052"/>
                </a:cubicBezTo>
                <a:cubicBezTo>
                  <a:pt x="3035460" y="824456"/>
                  <a:pt x="3034627" y="822583"/>
                  <a:pt x="3034141" y="820709"/>
                </a:cubicBezTo>
                <a:cubicBezTo>
                  <a:pt x="3032891" y="816130"/>
                  <a:pt x="3034071" y="811690"/>
                  <a:pt x="3036362" y="807666"/>
                </a:cubicBezTo>
                <a:cubicBezTo>
                  <a:pt x="3040597" y="800519"/>
                  <a:pt x="3049551" y="798923"/>
                  <a:pt x="3056910" y="796842"/>
                </a:cubicBezTo>
                <a:cubicBezTo>
                  <a:pt x="3065378" y="794483"/>
                  <a:pt x="3073847" y="792193"/>
                  <a:pt x="3082385" y="789904"/>
                </a:cubicBezTo>
                <a:cubicBezTo>
                  <a:pt x="3100226" y="785116"/>
                  <a:pt x="3117927" y="780190"/>
                  <a:pt x="3135628" y="774987"/>
                </a:cubicBezTo>
                <a:cubicBezTo>
                  <a:pt x="3152288" y="770130"/>
                  <a:pt x="3168948" y="765343"/>
                  <a:pt x="3185469" y="760139"/>
                </a:cubicBezTo>
                <a:cubicBezTo>
                  <a:pt x="3213097" y="751466"/>
                  <a:pt x="3240448" y="742308"/>
                  <a:pt x="3268075" y="733704"/>
                </a:cubicBezTo>
                <a:cubicBezTo>
                  <a:pt x="3281890" y="729403"/>
                  <a:pt x="3295773" y="725170"/>
                  <a:pt x="3309587" y="720799"/>
                </a:cubicBezTo>
                <a:cubicBezTo>
                  <a:pt x="3322915" y="716636"/>
                  <a:pt x="3336243" y="712543"/>
                  <a:pt x="3348530" y="708449"/>
                </a:cubicBezTo>
                <a:cubicBezTo>
                  <a:pt x="3348877" y="708311"/>
                  <a:pt x="3349154" y="708241"/>
                  <a:pt x="3349502" y="708102"/>
                </a:cubicBezTo>
                <a:lnTo>
                  <a:pt x="3349502" y="708102"/>
                </a:lnTo>
                <a:cubicBezTo>
                  <a:pt x="3351515" y="707339"/>
                  <a:pt x="3353528" y="706645"/>
                  <a:pt x="3355541" y="705813"/>
                </a:cubicBezTo>
                <a:cubicBezTo>
                  <a:pt x="3352972" y="703384"/>
                  <a:pt x="3350334" y="700956"/>
                  <a:pt x="3347627" y="698597"/>
                </a:cubicBezTo>
                <a:cubicBezTo>
                  <a:pt x="3338187" y="690479"/>
                  <a:pt x="3328676" y="682362"/>
                  <a:pt x="3319166" y="674313"/>
                </a:cubicBezTo>
                <a:cubicBezTo>
                  <a:pt x="3308684" y="665432"/>
                  <a:pt x="3297786" y="657176"/>
                  <a:pt x="3288345" y="650168"/>
                </a:cubicBezTo>
                <a:cubicBezTo>
                  <a:pt x="3284388" y="647463"/>
                  <a:pt x="3280432" y="644826"/>
                  <a:pt x="3276475" y="642190"/>
                </a:cubicBezTo>
                <a:cubicBezTo>
                  <a:pt x="3272727" y="639692"/>
                  <a:pt x="3268839" y="637472"/>
                  <a:pt x="3265021" y="635113"/>
                </a:cubicBezTo>
                <a:cubicBezTo>
                  <a:pt x="3257732" y="630672"/>
                  <a:pt x="3250166" y="626509"/>
                  <a:pt x="3242600" y="622416"/>
                </a:cubicBezTo>
                <a:cubicBezTo>
                  <a:pt x="3227120" y="614020"/>
                  <a:pt x="3211640" y="605764"/>
                  <a:pt x="3196368" y="597022"/>
                </a:cubicBezTo>
                <a:cubicBezTo>
                  <a:pt x="3180680" y="588072"/>
                  <a:pt x="3165061" y="579191"/>
                  <a:pt x="3149720" y="569755"/>
                </a:cubicBezTo>
                <a:cubicBezTo>
                  <a:pt x="3134865" y="560596"/>
                  <a:pt x="3120148" y="551091"/>
                  <a:pt x="3105224" y="542002"/>
                </a:cubicBezTo>
                <a:cubicBezTo>
                  <a:pt x="3097796" y="537492"/>
                  <a:pt x="3089050" y="531386"/>
                  <a:pt x="3089050" y="521604"/>
                </a:cubicBezTo>
                <a:cubicBezTo>
                  <a:pt x="3089050" y="517788"/>
                  <a:pt x="3090160" y="513833"/>
                  <a:pt x="3092520" y="510849"/>
                </a:cubicBezTo>
                <a:cubicBezTo>
                  <a:pt x="3095158" y="507450"/>
                  <a:pt x="3099045" y="505368"/>
                  <a:pt x="3102725" y="503287"/>
                </a:cubicBezTo>
                <a:cubicBezTo>
                  <a:pt x="3117649" y="494822"/>
                  <a:pt x="3133268" y="487606"/>
                  <a:pt x="3148817" y="480529"/>
                </a:cubicBezTo>
                <a:cubicBezTo>
                  <a:pt x="3166519" y="472481"/>
                  <a:pt x="3184567" y="465127"/>
                  <a:pt x="3202546" y="457633"/>
                </a:cubicBezTo>
                <a:cubicBezTo>
                  <a:pt x="3218234" y="451112"/>
                  <a:pt x="3233923" y="444590"/>
                  <a:pt x="3249611" y="438206"/>
                </a:cubicBezTo>
                <a:cubicBezTo>
                  <a:pt x="3267243" y="430991"/>
                  <a:pt x="3284666" y="423636"/>
                  <a:pt x="3302090" y="416074"/>
                </a:cubicBezTo>
                <a:cubicBezTo>
                  <a:pt x="3319930" y="408303"/>
                  <a:pt x="3337631" y="400116"/>
                  <a:pt x="3354014" y="392414"/>
                </a:cubicBezTo>
                <a:cubicBezTo>
                  <a:pt x="3361511" y="388598"/>
                  <a:pt x="3368938" y="384782"/>
                  <a:pt x="3376366" y="380758"/>
                </a:cubicBezTo>
                <a:cubicBezTo>
                  <a:pt x="3384557" y="376318"/>
                  <a:pt x="3392748" y="371738"/>
                  <a:pt x="3400662" y="366743"/>
                </a:cubicBezTo>
                <a:cubicBezTo>
                  <a:pt x="3398857" y="365494"/>
                  <a:pt x="3397121" y="364315"/>
                  <a:pt x="3395317" y="363066"/>
                </a:cubicBezTo>
                <a:cubicBezTo>
                  <a:pt x="3387681" y="358001"/>
                  <a:pt x="3379906" y="353075"/>
                  <a:pt x="3371993" y="348426"/>
                </a:cubicBezTo>
                <a:cubicBezTo>
                  <a:pt x="3363524" y="343431"/>
                  <a:pt x="3354777" y="338851"/>
                  <a:pt x="3346031" y="334272"/>
                </a:cubicBezTo>
                <a:cubicBezTo>
                  <a:pt x="3335132" y="328930"/>
                  <a:pt x="3324164" y="323865"/>
                  <a:pt x="3313196" y="318800"/>
                </a:cubicBezTo>
                <a:cubicBezTo>
                  <a:pt x="3301534" y="313319"/>
                  <a:pt x="3289872" y="307699"/>
                  <a:pt x="3278349" y="302079"/>
                </a:cubicBezTo>
                <a:cubicBezTo>
                  <a:pt x="3255442" y="290908"/>
                  <a:pt x="3232673" y="279460"/>
                  <a:pt x="3211709" y="268914"/>
                </a:cubicBezTo>
                <a:cubicBezTo>
                  <a:pt x="3200880" y="263503"/>
                  <a:pt x="3189912" y="258299"/>
                  <a:pt x="3178806" y="253512"/>
                </a:cubicBezTo>
                <a:cubicBezTo>
                  <a:pt x="3172905" y="251014"/>
                  <a:pt x="3166796" y="248724"/>
                  <a:pt x="3161104" y="245741"/>
                </a:cubicBezTo>
                <a:cubicBezTo>
                  <a:pt x="3157564" y="243867"/>
                  <a:pt x="3154024" y="241925"/>
                  <a:pt x="3151525" y="238664"/>
                </a:cubicBezTo>
                <a:cubicBezTo>
                  <a:pt x="3149650" y="236235"/>
                  <a:pt x="3148748" y="233460"/>
                  <a:pt x="3148262" y="230407"/>
                </a:cubicBezTo>
                <a:cubicBezTo>
                  <a:pt x="3147429" y="224579"/>
                  <a:pt x="3150275" y="218821"/>
                  <a:pt x="3154718" y="215213"/>
                </a:cubicBezTo>
                <a:cubicBezTo>
                  <a:pt x="3158189" y="212437"/>
                  <a:pt x="3162076" y="210078"/>
                  <a:pt x="3165755" y="207581"/>
                </a:cubicBezTo>
                <a:cubicBezTo>
                  <a:pt x="3176098" y="200712"/>
                  <a:pt x="3186580" y="194051"/>
                  <a:pt x="3196993" y="187252"/>
                </a:cubicBezTo>
                <a:cubicBezTo>
                  <a:pt x="3216291" y="174069"/>
                  <a:pt x="3234894" y="159915"/>
                  <a:pt x="3253567" y="145970"/>
                </a:cubicBezTo>
                <a:cubicBezTo>
                  <a:pt x="3262522" y="139239"/>
                  <a:pt x="3271546" y="132509"/>
                  <a:pt x="3280640" y="125849"/>
                </a:cubicBezTo>
                <a:cubicBezTo>
                  <a:pt x="3290914" y="118425"/>
                  <a:pt x="3301326" y="111140"/>
                  <a:pt x="3311808" y="103855"/>
                </a:cubicBezTo>
                <a:cubicBezTo>
                  <a:pt x="3321735" y="96916"/>
                  <a:pt x="3331592" y="89839"/>
                  <a:pt x="3341380" y="82624"/>
                </a:cubicBezTo>
                <a:cubicBezTo>
                  <a:pt x="3351306" y="75200"/>
                  <a:pt x="3360747" y="67013"/>
                  <a:pt x="3370118" y="58756"/>
                </a:cubicBezTo>
                <a:cubicBezTo>
                  <a:pt x="3378587" y="51332"/>
                  <a:pt x="3387195" y="43978"/>
                  <a:pt x="3396219" y="37179"/>
                </a:cubicBezTo>
                <a:cubicBezTo>
                  <a:pt x="3397955" y="35860"/>
                  <a:pt x="3399759" y="34542"/>
                  <a:pt x="3401495" y="33224"/>
                </a:cubicBezTo>
                <a:cubicBezTo>
                  <a:pt x="3398371" y="33363"/>
                  <a:pt x="3395178" y="33501"/>
                  <a:pt x="3391985" y="33571"/>
                </a:cubicBezTo>
                <a:cubicBezTo>
                  <a:pt x="3375602" y="33987"/>
                  <a:pt x="3359150" y="33848"/>
                  <a:pt x="3342699" y="33987"/>
                </a:cubicBezTo>
                <a:cubicBezTo>
                  <a:pt x="3325206" y="34195"/>
                  <a:pt x="3307643" y="34473"/>
                  <a:pt x="3290150" y="34542"/>
                </a:cubicBezTo>
                <a:cubicBezTo>
                  <a:pt x="3273004" y="34611"/>
                  <a:pt x="3255789" y="34542"/>
                  <a:pt x="3238573" y="34403"/>
                </a:cubicBezTo>
                <a:cubicBezTo>
                  <a:pt x="3203587" y="34126"/>
                  <a:pt x="3168601" y="33016"/>
                  <a:pt x="3133615" y="32877"/>
                </a:cubicBezTo>
                <a:cubicBezTo>
                  <a:pt x="3095297" y="32738"/>
                  <a:pt x="3057048" y="32877"/>
                  <a:pt x="3018730" y="33154"/>
                </a:cubicBezTo>
                <a:cubicBezTo>
                  <a:pt x="2981315" y="33432"/>
                  <a:pt x="2943899" y="34403"/>
                  <a:pt x="2906483" y="35236"/>
                </a:cubicBezTo>
                <a:cubicBezTo>
                  <a:pt x="2869484" y="35999"/>
                  <a:pt x="2832485" y="36554"/>
                  <a:pt x="2795416" y="36693"/>
                </a:cubicBezTo>
                <a:cubicBezTo>
                  <a:pt x="2767372" y="36832"/>
                  <a:pt x="2739397" y="36762"/>
                  <a:pt x="2711353" y="36762"/>
                </a:cubicBezTo>
                <a:cubicBezTo>
                  <a:pt x="2667065" y="36762"/>
                  <a:pt x="2622777" y="36762"/>
                  <a:pt x="2578489" y="37248"/>
                </a:cubicBezTo>
                <a:cubicBezTo>
                  <a:pt x="2539685" y="37734"/>
                  <a:pt x="2500881" y="38289"/>
                  <a:pt x="2462146" y="39191"/>
                </a:cubicBezTo>
                <a:cubicBezTo>
                  <a:pt x="2424592" y="40093"/>
                  <a:pt x="2387106" y="41203"/>
                  <a:pt x="2349552" y="42174"/>
                </a:cubicBezTo>
                <a:cubicBezTo>
                  <a:pt x="2274998" y="44117"/>
                  <a:pt x="2200445" y="45157"/>
                  <a:pt x="2125891" y="46337"/>
                </a:cubicBezTo>
                <a:cubicBezTo>
                  <a:pt x="2053975" y="47447"/>
                  <a:pt x="1982128" y="49806"/>
                  <a:pt x="1910282" y="53206"/>
                </a:cubicBezTo>
                <a:cubicBezTo>
                  <a:pt x="1833646" y="56814"/>
                  <a:pt x="1757079" y="60838"/>
                  <a:pt x="1680443" y="64446"/>
                </a:cubicBezTo>
                <a:cubicBezTo>
                  <a:pt x="1645387" y="66458"/>
                  <a:pt x="1610401" y="67845"/>
                  <a:pt x="1575415" y="69233"/>
                </a:cubicBezTo>
                <a:cubicBezTo>
                  <a:pt x="1535501" y="70829"/>
                  <a:pt x="1495516" y="72633"/>
                  <a:pt x="1455602" y="74575"/>
                </a:cubicBezTo>
                <a:cubicBezTo>
                  <a:pt x="1421032" y="76241"/>
                  <a:pt x="1386463" y="78114"/>
                  <a:pt x="1351893" y="79779"/>
                </a:cubicBezTo>
                <a:cubicBezTo>
                  <a:pt x="1312464" y="81652"/>
                  <a:pt x="1273035" y="83387"/>
                  <a:pt x="1233537" y="85052"/>
                </a:cubicBezTo>
                <a:cubicBezTo>
                  <a:pt x="1161621" y="88036"/>
                  <a:pt x="1089706" y="91158"/>
                  <a:pt x="1017790" y="94349"/>
                </a:cubicBezTo>
                <a:cubicBezTo>
                  <a:pt x="979055" y="96084"/>
                  <a:pt x="940321" y="97610"/>
                  <a:pt x="901586" y="98859"/>
                </a:cubicBezTo>
                <a:cubicBezTo>
                  <a:pt x="866600" y="99969"/>
                  <a:pt x="831614" y="101010"/>
                  <a:pt x="796628" y="102189"/>
                </a:cubicBezTo>
                <a:cubicBezTo>
                  <a:pt x="759629" y="103508"/>
                  <a:pt x="722629" y="104618"/>
                  <a:pt x="685630" y="106075"/>
                </a:cubicBezTo>
                <a:cubicBezTo>
                  <a:pt x="648978" y="107532"/>
                  <a:pt x="612395" y="109128"/>
                  <a:pt x="575743" y="110793"/>
                </a:cubicBezTo>
                <a:cubicBezTo>
                  <a:pt x="556029" y="111695"/>
                  <a:pt x="536245" y="112319"/>
                  <a:pt x="516531" y="112805"/>
                </a:cubicBezTo>
                <a:cubicBezTo>
                  <a:pt x="508895" y="112944"/>
                  <a:pt x="501259" y="112805"/>
                  <a:pt x="493623" y="112736"/>
                </a:cubicBezTo>
                <a:cubicBezTo>
                  <a:pt x="483488" y="112597"/>
                  <a:pt x="473353" y="112458"/>
                  <a:pt x="463288" y="112319"/>
                </a:cubicBezTo>
                <a:cubicBezTo>
                  <a:pt x="446142" y="112042"/>
                  <a:pt x="428927" y="111348"/>
                  <a:pt x="411781" y="110446"/>
                </a:cubicBezTo>
                <a:cubicBezTo>
                  <a:pt x="403867" y="110030"/>
                  <a:pt x="395954" y="109613"/>
                  <a:pt x="388040" y="109128"/>
                </a:cubicBezTo>
                <a:cubicBezTo>
                  <a:pt x="379571" y="108642"/>
                  <a:pt x="371033" y="108156"/>
                  <a:pt x="362634" y="107254"/>
                </a:cubicBezTo>
                <a:cubicBezTo>
                  <a:pt x="355275" y="106422"/>
                  <a:pt x="347917" y="105520"/>
                  <a:pt x="340628" y="104548"/>
                </a:cubicBezTo>
                <a:cubicBezTo>
                  <a:pt x="337991" y="104202"/>
                  <a:pt x="335353" y="103785"/>
                  <a:pt x="332715" y="103161"/>
                </a:cubicBezTo>
                <a:cubicBezTo>
                  <a:pt x="329938" y="102536"/>
                  <a:pt x="327439" y="101912"/>
                  <a:pt x="325148" y="100247"/>
                </a:cubicBezTo>
                <a:cubicBezTo>
                  <a:pt x="325079" y="100177"/>
                  <a:pt x="324940" y="100108"/>
                  <a:pt x="324871" y="100039"/>
                </a:cubicBezTo>
                <a:cubicBezTo>
                  <a:pt x="322025" y="97818"/>
                  <a:pt x="321331" y="93378"/>
                  <a:pt x="323621" y="90533"/>
                </a:cubicBezTo>
                <a:cubicBezTo>
                  <a:pt x="325079" y="88729"/>
                  <a:pt x="326467" y="87827"/>
                  <a:pt x="328550" y="86925"/>
                </a:cubicBezTo>
                <a:cubicBezTo>
                  <a:pt x="331743" y="85538"/>
                  <a:pt x="335769" y="85954"/>
                  <a:pt x="339171" y="85954"/>
                </a:cubicBezTo>
                <a:cubicBezTo>
                  <a:pt x="347848" y="86023"/>
                  <a:pt x="356594" y="86579"/>
                  <a:pt x="365271" y="86787"/>
                </a:cubicBezTo>
                <a:cubicBezTo>
                  <a:pt x="382487" y="87272"/>
                  <a:pt x="399772" y="87480"/>
                  <a:pt x="416987" y="87689"/>
                </a:cubicBezTo>
                <a:cubicBezTo>
                  <a:pt x="452042" y="88036"/>
                  <a:pt x="487098" y="88799"/>
                  <a:pt x="522084" y="87689"/>
                </a:cubicBezTo>
                <a:cubicBezTo>
                  <a:pt x="559222" y="86440"/>
                  <a:pt x="596360" y="84011"/>
                  <a:pt x="633429" y="82069"/>
                </a:cubicBezTo>
                <a:cubicBezTo>
                  <a:pt x="670706" y="80057"/>
                  <a:pt x="708052" y="78461"/>
                  <a:pt x="745398" y="76865"/>
                </a:cubicBezTo>
                <a:cubicBezTo>
                  <a:pt x="819605" y="73673"/>
                  <a:pt x="893881" y="71384"/>
                  <a:pt x="968018" y="68192"/>
                </a:cubicBezTo>
                <a:cubicBezTo>
                  <a:pt x="1003559" y="66666"/>
                  <a:pt x="1039101" y="64723"/>
                  <a:pt x="1074642" y="63058"/>
                </a:cubicBezTo>
                <a:cubicBezTo>
                  <a:pt x="1111155" y="61323"/>
                  <a:pt x="1147669" y="59658"/>
                  <a:pt x="1184182" y="57993"/>
                </a:cubicBezTo>
                <a:cubicBezTo>
                  <a:pt x="1257278" y="54663"/>
                  <a:pt x="1330374" y="51332"/>
                  <a:pt x="1403470" y="47516"/>
                </a:cubicBezTo>
                <a:cubicBezTo>
                  <a:pt x="1443246" y="45435"/>
                  <a:pt x="1482952" y="43423"/>
                  <a:pt x="1522728" y="41550"/>
                </a:cubicBezTo>
                <a:cubicBezTo>
                  <a:pt x="1559102" y="39815"/>
                  <a:pt x="1595546" y="38427"/>
                  <a:pt x="1631990" y="36901"/>
                </a:cubicBezTo>
                <a:cubicBezTo>
                  <a:pt x="1779154" y="30865"/>
                  <a:pt x="1926179" y="20457"/>
                  <a:pt x="2073412" y="17266"/>
                </a:cubicBezTo>
                <a:cubicBezTo>
                  <a:pt x="2149423" y="15601"/>
                  <a:pt x="2225435" y="14629"/>
                  <a:pt x="2301446" y="13034"/>
                </a:cubicBezTo>
                <a:cubicBezTo>
                  <a:pt x="2337265" y="12270"/>
                  <a:pt x="2373084" y="11299"/>
                  <a:pt x="2408903" y="10328"/>
                </a:cubicBezTo>
                <a:cubicBezTo>
                  <a:pt x="2448679" y="9218"/>
                  <a:pt x="2488455" y="8246"/>
                  <a:pt x="2528231" y="7622"/>
                </a:cubicBezTo>
                <a:cubicBezTo>
                  <a:pt x="2600355" y="6373"/>
                  <a:pt x="2672549" y="6442"/>
                  <a:pt x="2744742" y="6373"/>
                </a:cubicBezTo>
                <a:cubicBezTo>
                  <a:pt x="2784032" y="6373"/>
                  <a:pt x="2823391" y="6165"/>
                  <a:pt x="2862751" y="5610"/>
                </a:cubicBezTo>
                <a:cubicBezTo>
                  <a:pt x="2899056" y="5124"/>
                  <a:pt x="2935361" y="4083"/>
                  <a:pt x="2971666" y="3390"/>
                </a:cubicBezTo>
                <a:cubicBezTo>
                  <a:pt x="3008873" y="2626"/>
                  <a:pt x="3046150" y="2418"/>
                  <a:pt x="3083357" y="2349"/>
                </a:cubicBezTo>
                <a:cubicBezTo>
                  <a:pt x="3101336" y="2349"/>
                  <a:pt x="3119246" y="2349"/>
                  <a:pt x="3137225" y="2418"/>
                </a:cubicBezTo>
                <a:cubicBezTo>
                  <a:pt x="3154579" y="2488"/>
                  <a:pt x="3172003" y="2904"/>
                  <a:pt x="3189357" y="3181"/>
                </a:cubicBezTo>
                <a:cubicBezTo>
                  <a:pt x="3224273" y="3806"/>
                  <a:pt x="3259190" y="4153"/>
                  <a:pt x="3294107" y="4014"/>
                </a:cubicBezTo>
                <a:cubicBezTo>
                  <a:pt x="3311600" y="3945"/>
                  <a:pt x="3329162" y="3598"/>
                  <a:pt x="3346655" y="3390"/>
                </a:cubicBezTo>
                <a:cubicBezTo>
                  <a:pt x="3362760" y="3251"/>
                  <a:pt x="3378865" y="3320"/>
                  <a:pt x="3395039" y="2904"/>
                </a:cubicBezTo>
                <a:cubicBezTo>
                  <a:pt x="3401356" y="2765"/>
                  <a:pt x="3407603" y="2349"/>
                  <a:pt x="3413920" y="1932"/>
                </a:cubicBezTo>
                <a:cubicBezTo>
                  <a:pt x="3420793" y="1447"/>
                  <a:pt x="3427734" y="892"/>
                  <a:pt x="3434607" y="267"/>
                </a:cubicBezTo>
                <a:cubicBezTo>
                  <a:pt x="3438980" y="-149"/>
                  <a:pt x="3443422" y="-288"/>
                  <a:pt x="3447518" y="1447"/>
                </a:cubicBezTo>
                <a:cubicBezTo>
                  <a:pt x="3451683" y="3181"/>
                  <a:pt x="3454737" y="6789"/>
                  <a:pt x="3456473" y="10883"/>
                </a:cubicBezTo>
                <a:cubicBezTo>
                  <a:pt x="3459944" y="19139"/>
                  <a:pt x="3455570" y="28090"/>
                  <a:pt x="3449948" y="34195"/>
                </a:cubicBezTo>
                <a:cubicBezTo>
                  <a:pt x="3443145" y="41550"/>
                  <a:pt x="3435231" y="47447"/>
                  <a:pt x="3427179" y="53414"/>
                </a:cubicBezTo>
                <a:cubicBezTo>
                  <a:pt x="3420932" y="57993"/>
                  <a:pt x="3414684" y="62642"/>
                  <a:pt x="3408506" y="67429"/>
                </a:cubicBezTo>
                <a:cubicBezTo>
                  <a:pt x="3402119" y="72355"/>
                  <a:pt x="3396080" y="77767"/>
                  <a:pt x="3390110" y="83040"/>
                </a:cubicBezTo>
                <a:cubicBezTo>
                  <a:pt x="3383724" y="88660"/>
                  <a:pt x="3377268" y="94211"/>
                  <a:pt x="3370743" y="99622"/>
                </a:cubicBezTo>
                <a:cubicBezTo>
                  <a:pt x="3364357" y="104895"/>
                  <a:pt x="3357623" y="109891"/>
                  <a:pt x="3350959" y="114748"/>
                </a:cubicBezTo>
                <a:cubicBezTo>
                  <a:pt x="3336937" y="124877"/>
                  <a:pt x="3322568" y="134452"/>
                  <a:pt x="3308615" y="144582"/>
                </a:cubicBezTo>
                <a:cubicBezTo>
                  <a:pt x="3293621" y="155475"/>
                  <a:pt x="3278766" y="166437"/>
                  <a:pt x="3263980" y="177538"/>
                </a:cubicBezTo>
                <a:cubicBezTo>
                  <a:pt x="3250721" y="187460"/>
                  <a:pt x="3237532" y="197382"/>
                  <a:pt x="3223996" y="206956"/>
                </a:cubicBezTo>
                <a:cubicBezTo>
                  <a:pt x="3214208" y="213825"/>
                  <a:pt x="3204143" y="220278"/>
                  <a:pt x="3194147" y="226800"/>
                </a:cubicBezTo>
                <a:cubicBezTo>
                  <a:pt x="3197826" y="228395"/>
                  <a:pt x="3201505" y="230060"/>
                  <a:pt x="3205114" y="231726"/>
                </a:cubicBezTo>
                <a:cubicBezTo>
                  <a:pt x="3215110" y="236374"/>
                  <a:pt x="3224968" y="241370"/>
                  <a:pt x="3232951" y="245394"/>
                </a:cubicBezTo>
                <a:cubicBezTo>
                  <a:pt x="3264258" y="261074"/>
                  <a:pt x="3295565" y="276824"/>
                  <a:pt x="3327358" y="291602"/>
                </a:cubicBezTo>
                <a:cubicBezTo>
                  <a:pt x="3342699" y="298749"/>
                  <a:pt x="3357970" y="305826"/>
                  <a:pt x="3372895" y="313805"/>
                </a:cubicBezTo>
                <a:cubicBezTo>
                  <a:pt x="3387681" y="321714"/>
                  <a:pt x="3401911" y="330526"/>
                  <a:pt x="3415795" y="339962"/>
                </a:cubicBezTo>
                <a:cubicBezTo>
                  <a:pt x="3420723" y="343292"/>
                  <a:pt x="3425582" y="346692"/>
                  <a:pt x="3430233" y="350369"/>
                </a:cubicBezTo>
                <a:cubicBezTo>
                  <a:pt x="3433426" y="352867"/>
                  <a:pt x="3436064" y="355989"/>
                  <a:pt x="3437175" y="359874"/>
                </a:cubicBezTo>
                <a:cubicBezTo>
                  <a:pt x="3437730" y="362025"/>
                  <a:pt x="3438147" y="364453"/>
                  <a:pt x="3438147" y="366743"/>
                </a:cubicBezTo>
                <a:cubicBezTo>
                  <a:pt x="3438147" y="370212"/>
                  <a:pt x="3436828" y="373126"/>
                  <a:pt x="3435509" y="376248"/>
                </a:cubicBezTo>
                <a:cubicBezTo>
                  <a:pt x="3433426" y="381244"/>
                  <a:pt x="3429053" y="384921"/>
                  <a:pt x="3425027" y="388251"/>
                </a:cubicBezTo>
                <a:cubicBezTo>
                  <a:pt x="3422459" y="390402"/>
                  <a:pt x="3419196" y="392276"/>
                  <a:pt x="3416419" y="394080"/>
                </a:cubicBezTo>
                <a:cubicBezTo>
                  <a:pt x="3413990" y="395675"/>
                  <a:pt x="3411491" y="397063"/>
                  <a:pt x="3408992" y="398520"/>
                </a:cubicBezTo>
                <a:cubicBezTo>
                  <a:pt x="3400453" y="403515"/>
                  <a:pt x="3391846" y="408233"/>
                  <a:pt x="3383099" y="412951"/>
                </a:cubicBezTo>
                <a:cubicBezTo>
                  <a:pt x="3367203" y="421555"/>
                  <a:pt x="3350681" y="428770"/>
                  <a:pt x="3334230" y="436194"/>
                </a:cubicBezTo>
                <a:cubicBezTo>
                  <a:pt x="3318264" y="443410"/>
                  <a:pt x="3302229" y="450556"/>
                  <a:pt x="3286124" y="457287"/>
                </a:cubicBezTo>
                <a:cubicBezTo>
                  <a:pt x="3262244" y="467278"/>
                  <a:pt x="3238296" y="476922"/>
                  <a:pt x="3214416" y="486913"/>
                </a:cubicBezTo>
                <a:cubicBezTo>
                  <a:pt x="3188732" y="497667"/>
                  <a:pt x="3162978" y="508352"/>
                  <a:pt x="3137850" y="520424"/>
                </a:cubicBezTo>
                <a:cubicBezTo>
                  <a:pt x="3136183" y="521257"/>
                  <a:pt x="3134448" y="522159"/>
                  <a:pt x="3132782" y="522991"/>
                </a:cubicBezTo>
                <a:cubicBezTo>
                  <a:pt x="3134379" y="523963"/>
                  <a:pt x="3135906" y="524934"/>
                  <a:pt x="3137502" y="525905"/>
                </a:cubicBezTo>
                <a:cubicBezTo>
                  <a:pt x="3145000" y="530623"/>
                  <a:pt x="3152427" y="535480"/>
                  <a:pt x="3159993" y="540129"/>
                </a:cubicBezTo>
                <a:cubicBezTo>
                  <a:pt x="3175404" y="549565"/>
                  <a:pt x="3190884" y="558654"/>
                  <a:pt x="3206572" y="567604"/>
                </a:cubicBezTo>
                <a:cubicBezTo>
                  <a:pt x="3221705" y="576207"/>
                  <a:pt x="3236907" y="584533"/>
                  <a:pt x="3252179" y="592859"/>
                </a:cubicBezTo>
                <a:cubicBezTo>
                  <a:pt x="3260579" y="597369"/>
                  <a:pt x="3268908" y="602017"/>
                  <a:pt x="3277239" y="606735"/>
                </a:cubicBezTo>
                <a:cubicBezTo>
                  <a:pt x="3285569" y="611453"/>
                  <a:pt x="3293482" y="616796"/>
                  <a:pt x="3301396" y="622138"/>
                </a:cubicBezTo>
                <a:cubicBezTo>
                  <a:pt x="3315487" y="631643"/>
                  <a:pt x="3328746" y="642398"/>
                  <a:pt x="3341727" y="653360"/>
                </a:cubicBezTo>
                <a:cubicBezTo>
                  <a:pt x="3347974" y="658633"/>
                  <a:pt x="3354222" y="663975"/>
                  <a:pt x="3360469" y="669249"/>
                </a:cubicBezTo>
                <a:cubicBezTo>
                  <a:pt x="3366717" y="674591"/>
                  <a:pt x="3373034" y="680003"/>
                  <a:pt x="3378934" y="685761"/>
                </a:cubicBezTo>
                <a:cubicBezTo>
                  <a:pt x="3381433" y="688190"/>
                  <a:pt x="3383863" y="690688"/>
                  <a:pt x="3386154" y="693185"/>
                </a:cubicBezTo>
                <a:cubicBezTo>
                  <a:pt x="3389069" y="696307"/>
                  <a:pt x="3392054" y="699846"/>
                  <a:pt x="3393234" y="704078"/>
                </a:cubicBezTo>
                <a:cubicBezTo>
                  <a:pt x="3393789" y="706160"/>
                  <a:pt x="3393859" y="708241"/>
                  <a:pt x="3393651" y="710323"/>
                </a:cubicBezTo>
                <a:cubicBezTo>
                  <a:pt x="3393373" y="712751"/>
                  <a:pt x="3393234" y="714971"/>
                  <a:pt x="3392262" y="717191"/>
                </a:cubicBezTo>
                <a:cubicBezTo>
                  <a:pt x="3391290" y="719412"/>
                  <a:pt x="3389902" y="721007"/>
                  <a:pt x="3388306" y="722811"/>
                </a:cubicBezTo>
                <a:cubicBezTo>
                  <a:pt x="3386362" y="725032"/>
                  <a:pt x="3384002" y="727113"/>
                  <a:pt x="3381364" y="728501"/>
                </a:cubicBezTo>
                <a:cubicBezTo>
                  <a:pt x="3377338" y="730652"/>
                  <a:pt x="3373936" y="732317"/>
                  <a:pt x="3369771" y="734121"/>
                </a:cubicBezTo>
                <a:cubicBezTo>
                  <a:pt x="3366092" y="735647"/>
                  <a:pt x="3362274" y="736965"/>
                  <a:pt x="3358456" y="738284"/>
                </a:cubicBezTo>
                <a:cubicBezTo>
                  <a:pt x="3353111" y="740088"/>
                  <a:pt x="3347766" y="741822"/>
                  <a:pt x="3342421" y="743557"/>
                </a:cubicBezTo>
                <a:cubicBezTo>
                  <a:pt x="3334160" y="746193"/>
                  <a:pt x="3325900" y="748760"/>
                  <a:pt x="3317570" y="751327"/>
                </a:cubicBezTo>
                <a:cubicBezTo>
                  <a:pt x="3295981" y="758057"/>
                  <a:pt x="3274323" y="764441"/>
                  <a:pt x="3252873" y="771448"/>
                </a:cubicBezTo>
                <a:cubicBezTo>
                  <a:pt x="3229966" y="778941"/>
                  <a:pt x="3207128" y="786573"/>
                  <a:pt x="3184012" y="793442"/>
                </a:cubicBezTo>
                <a:cubicBezTo>
                  <a:pt x="3161798" y="800103"/>
                  <a:pt x="3139516" y="806625"/>
                  <a:pt x="3117233" y="812939"/>
                </a:cubicBezTo>
                <a:cubicBezTo>
                  <a:pt x="3106820" y="815922"/>
                  <a:pt x="3096338" y="818628"/>
                  <a:pt x="3085926" y="821473"/>
                </a:cubicBezTo>
                <a:cubicBezTo>
                  <a:pt x="3083080" y="822236"/>
                  <a:pt x="3080234" y="822999"/>
                  <a:pt x="3077387" y="823762"/>
                </a:cubicBezTo>
                <a:cubicBezTo>
                  <a:pt x="3079817" y="825497"/>
                  <a:pt x="3082316" y="827162"/>
                  <a:pt x="3084815" y="828896"/>
                </a:cubicBezTo>
                <a:cubicBezTo>
                  <a:pt x="3099254" y="838263"/>
                  <a:pt x="3113970" y="847075"/>
                  <a:pt x="3128617" y="856094"/>
                </a:cubicBezTo>
                <a:cubicBezTo>
                  <a:pt x="3143958" y="865530"/>
                  <a:pt x="3159369" y="874827"/>
                  <a:pt x="3174987" y="883778"/>
                </a:cubicBezTo>
                <a:cubicBezTo>
                  <a:pt x="3190051" y="892450"/>
                  <a:pt x="3205045" y="901123"/>
                  <a:pt x="3219970" y="910004"/>
                </a:cubicBezTo>
                <a:cubicBezTo>
                  <a:pt x="3234686" y="918746"/>
                  <a:pt x="3249402" y="927419"/>
                  <a:pt x="3263563" y="937063"/>
                </a:cubicBezTo>
                <a:cubicBezTo>
                  <a:pt x="3277863" y="946776"/>
                  <a:pt x="3291400" y="957461"/>
                  <a:pt x="3303964" y="969256"/>
                </a:cubicBezTo>
                <a:cubicBezTo>
                  <a:pt x="3308893" y="973835"/>
                  <a:pt x="3313682" y="978553"/>
                  <a:pt x="3318264" y="983410"/>
                </a:cubicBezTo>
                <a:cubicBezTo>
                  <a:pt x="3322498" y="987920"/>
                  <a:pt x="3327288" y="992707"/>
                  <a:pt x="3328190" y="999160"/>
                </a:cubicBezTo>
                <a:cubicBezTo>
                  <a:pt x="3328815" y="1003600"/>
                  <a:pt x="3327219" y="1007833"/>
                  <a:pt x="3324997" y="1011649"/>
                </a:cubicBezTo>
                <a:cubicBezTo>
                  <a:pt x="3322290" y="1016228"/>
                  <a:pt x="3317570" y="1019350"/>
                  <a:pt x="3313196" y="1022195"/>
                </a:cubicBezTo>
                <a:cubicBezTo>
                  <a:pt x="3310420" y="1023999"/>
                  <a:pt x="3307227" y="1025456"/>
                  <a:pt x="3304242" y="1026843"/>
                </a:cubicBezTo>
                <a:cubicBezTo>
                  <a:pt x="3301604" y="1028092"/>
                  <a:pt x="3298966" y="1029272"/>
                  <a:pt x="3296259" y="1030382"/>
                </a:cubicBezTo>
                <a:cubicBezTo>
                  <a:pt x="3291608" y="1032394"/>
                  <a:pt x="3286888" y="1034128"/>
                  <a:pt x="3282167" y="1035932"/>
                </a:cubicBezTo>
                <a:cubicBezTo>
                  <a:pt x="3265507" y="1042315"/>
                  <a:pt x="3248361" y="1047658"/>
                  <a:pt x="3231354" y="1053139"/>
                </a:cubicBezTo>
                <a:cubicBezTo>
                  <a:pt x="3203240" y="1062298"/>
                  <a:pt x="3174918" y="1070762"/>
                  <a:pt x="3146527" y="1078949"/>
                </a:cubicBezTo>
                <a:cubicBezTo>
                  <a:pt x="3128201" y="1084222"/>
                  <a:pt x="3109805" y="1089218"/>
                  <a:pt x="3091549" y="1094560"/>
                </a:cubicBezTo>
                <a:cubicBezTo>
                  <a:pt x="3093214" y="1095115"/>
                  <a:pt x="3094811" y="1095740"/>
                  <a:pt x="3096477" y="1096295"/>
                </a:cubicBezTo>
                <a:cubicBezTo>
                  <a:pt x="3103696" y="1098792"/>
                  <a:pt x="3110916" y="1101498"/>
                  <a:pt x="3118135" y="1104204"/>
                </a:cubicBezTo>
                <a:cubicBezTo>
                  <a:pt x="3123619" y="1106286"/>
                  <a:pt x="3129034" y="1108575"/>
                  <a:pt x="3134379" y="1110934"/>
                </a:cubicBezTo>
                <a:cubicBezTo>
                  <a:pt x="3141112" y="1113918"/>
                  <a:pt x="3147845" y="1116901"/>
                  <a:pt x="3154579" y="1119884"/>
                </a:cubicBezTo>
                <a:cubicBezTo>
                  <a:pt x="3181513" y="1132026"/>
                  <a:pt x="3208585" y="1143960"/>
                  <a:pt x="3236074" y="1154784"/>
                </a:cubicBezTo>
                <a:cubicBezTo>
                  <a:pt x="3248778" y="1159779"/>
                  <a:pt x="3261620" y="1164567"/>
                  <a:pt x="3274392" y="1169423"/>
                </a:cubicBezTo>
                <a:cubicBezTo>
                  <a:pt x="3288831" y="1174904"/>
                  <a:pt x="3303062" y="1180524"/>
                  <a:pt x="3317223" y="1186561"/>
                </a:cubicBezTo>
                <a:cubicBezTo>
                  <a:pt x="3329648" y="1191834"/>
                  <a:pt x="3341796" y="1198009"/>
                  <a:pt x="3353528" y="1204739"/>
                </a:cubicBezTo>
                <a:cubicBezTo>
                  <a:pt x="3358734" y="1207792"/>
                  <a:pt x="3363801" y="1211261"/>
                  <a:pt x="3368730" y="1214799"/>
                </a:cubicBezTo>
                <a:cubicBezTo>
                  <a:pt x="3370951" y="1216395"/>
                  <a:pt x="3373173" y="1218060"/>
                  <a:pt x="3375325" y="1219795"/>
                </a:cubicBezTo>
                <a:cubicBezTo>
                  <a:pt x="3376296" y="1220697"/>
                  <a:pt x="3377338" y="1221599"/>
                  <a:pt x="3378379" y="1222501"/>
                </a:cubicBezTo>
                <a:cubicBezTo>
                  <a:pt x="3379698" y="1223749"/>
                  <a:pt x="3380600" y="1225415"/>
                  <a:pt x="3381642" y="1226941"/>
                </a:cubicBezTo>
                <a:cubicBezTo>
                  <a:pt x="3384696" y="1231590"/>
                  <a:pt x="3384210" y="1237834"/>
                  <a:pt x="3381642" y="1242552"/>
                </a:cubicBezTo>
                <a:cubicBezTo>
                  <a:pt x="3379767" y="1245952"/>
                  <a:pt x="3377268" y="1248658"/>
                  <a:pt x="3373659" y="1250184"/>
                </a:cubicBezTo>
                <a:cubicBezTo>
                  <a:pt x="3368522" y="1252335"/>
                  <a:pt x="3363107" y="1252682"/>
                  <a:pt x="3357623" y="1252890"/>
                </a:cubicBezTo>
                <a:cubicBezTo>
                  <a:pt x="3349363" y="1253306"/>
                  <a:pt x="3340963" y="1253098"/>
                  <a:pt x="3332703" y="1253029"/>
                </a:cubicBezTo>
                <a:cubicBezTo>
                  <a:pt x="3315140" y="1252820"/>
                  <a:pt x="3297578" y="1252751"/>
                  <a:pt x="3280015" y="1252682"/>
                </a:cubicBezTo>
                <a:cubicBezTo>
                  <a:pt x="3260231" y="1252682"/>
                  <a:pt x="3240448" y="1252682"/>
                  <a:pt x="3220594" y="1252682"/>
                </a:cubicBezTo>
                <a:cubicBezTo>
                  <a:pt x="3201921" y="1252751"/>
                  <a:pt x="3183248" y="1253237"/>
                  <a:pt x="3164575" y="1253653"/>
                </a:cubicBezTo>
                <a:cubicBezTo>
                  <a:pt x="3129381" y="1254486"/>
                  <a:pt x="3094186" y="1255596"/>
                  <a:pt x="3058992" y="1255943"/>
                </a:cubicBezTo>
                <a:cubicBezTo>
                  <a:pt x="3031295" y="1256220"/>
                  <a:pt x="3003597" y="1256359"/>
                  <a:pt x="2975900" y="1256359"/>
                </a:cubicBezTo>
                <a:cubicBezTo>
                  <a:pt x="2965141" y="1256428"/>
                  <a:pt x="2954242" y="1256359"/>
                  <a:pt x="2943344" y="12563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9"/>
          <p:cNvSpPr/>
          <p:nvPr/>
        </p:nvSpPr>
        <p:spPr>
          <a:xfrm rot="-1263482">
            <a:off x="8115377" y="1850150"/>
            <a:ext cx="376001" cy="543113"/>
          </a:xfrm>
          <a:custGeom>
            <a:rect b="b" l="l" r="r" t="t"/>
            <a:pathLst>
              <a:path extrusionOk="0" h="1084155" w="750568">
                <a:moveTo>
                  <a:pt x="3181" y="1078196"/>
                </a:moveTo>
                <a:cubicBezTo>
                  <a:pt x="-1956" y="1071605"/>
                  <a:pt x="-776" y="1061406"/>
                  <a:pt x="6027" y="1056341"/>
                </a:cubicBezTo>
                <a:cubicBezTo>
                  <a:pt x="26436" y="1040869"/>
                  <a:pt x="46983" y="1025535"/>
                  <a:pt x="68988" y="1012353"/>
                </a:cubicBezTo>
                <a:cubicBezTo>
                  <a:pt x="138683" y="967671"/>
                  <a:pt x="211293" y="927984"/>
                  <a:pt x="282931" y="886494"/>
                </a:cubicBezTo>
                <a:cubicBezTo>
                  <a:pt x="245168" y="870536"/>
                  <a:pt x="204698" y="862002"/>
                  <a:pt x="167005" y="845767"/>
                </a:cubicBezTo>
                <a:cubicBezTo>
                  <a:pt x="126604" y="826895"/>
                  <a:pt x="88356" y="808231"/>
                  <a:pt x="49413" y="787416"/>
                </a:cubicBezTo>
                <a:cubicBezTo>
                  <a:pt x="2418" y="759525"/>
                  <a:pt x="77665" y="731078"/>
                  <a:pt x="100018" y="719491"/>
                </a:cubicBezTo>
                <a:cubicBezTo>
                  <a:pt x="147777" y="697428"/>
                  <a:pt x="196577" y="677932"/>
                  <a:pt x="244266" y="655799"/>
                </a:cubicBezTo>
                <a:cubicBezTo>
                  <a:pt x="212056" y="648652"/>
                  <a:pt x="178875" y="644767"/>
                  <a:pt x="147846" y="633180"/>
                </a:cubicBezTo>
                <a:cubicBezTo>
                  <a:pt x="113068" y="618124"/>
                  <a:pt x="78290" y="601473"/>
                  <a:pt x="46289" y="581213"/>
                </a:cubicBezTo>
                <a:cubicBezTo>
                  <a:pt x="23312" y="552905"/>
                  <a:pt x="72945" y="531397"/>
                  <a:pt x="91757" y="518075"/>
                </a:cubicBezTo>
                <a:cubicBezTo>
                  <a:pt x="156037" y="476099"/>
                  <a:pt x="227120" y="446889"/>
                  <a:pt x="295426" y="412407"/>
                </a:cubicBezTo>
                <a:cubicBezTo>
                  <a:pt x="252735" y="384584"/>
                  <a:pt x="209905" y="356832"/>
                  <a:pt x="166450" y="330189"/>
                </a:cubicBezTo>
                <a:cubicBezTo>
                  <a:pt x="134726" y="312427"/>
                  <a:pt x="102170" y="294665"/>
                  <a:pt x="76763" y="268092"/>
                </a:cubicBezTo>
                <a:cubicBezTo>
                  <a:pt x="63574" y="255811"/>
                  <a:pt x="72529" y="237564"/>
                  <a:pt x="84954" y="228614"/>
                </a:cubicBezTo>
                <a:cubicBezTo>
                  <a:pt x="116678" y="202942"/>
                  <a:pt x="156940" y="191494"/>
                  <a:pt x="192759" y="172761"/>
                </a:cubicBezTo>
                <a:cubicBezTo>
                  <a:pt x="220872" y="158607"/>
                  <a:pt x="249056" y="144523"/>
                  <a:pt x="277586" y="131063"/>
                </a:cubicBezTo>
                <a:cubicBezTo>
                  <a:pt x="242600" y="122806"/>
                  <a:pt x="209280" y="108791"/>
                  <a:pt x="176237" y="94706"/>
                </a:cubicBezTo>
                <a:cubicBezTo>
                  <a:pt x="153330" y="85687"/>
                  <a:pt x="129520" y="78818"/>
                  <a:pt x="108556" y="65566"/>
                </a:cubicBezTo>
                <a:cubicBezTo>
                  <a:pt x="95783" y="58073"/>
                  <a:pt x="85996" y="53632"/>
                  <a:pt x="73778" y="47527"/>
                </a:cubicBezTo>
                <a:cubicBezTo>
                  <a:pt x="68086" y="44543"/>
                  <a:pt x="63574" y="38368"/>
                  <a:pt x="63990" y="31777"/>
                </a:cubicBezTo>
                <a:cubicBezTo>
                  <a:pt x="64823" y="13668"/>
                  <a:pt x="86273" y="16582"/>
                  <a:pt x="99115" y="14570"/>
                </a:cubicBezTo>
                <a:cubicBezTo>
                  <a:pt x="128270" y="10685"/>
                  <a:pt x="157217" y="6383"/>
                  <a:pt x="186511" y="3539"/>
                </a:cubicBezTo>
                <a:cubicBezTo>
                  <a:pt x="250791" y="-3677"/>
                  <a:pt x="316321" y="624"/>
                  <a:pt x="379768" y="12073"/>
                </a:cubicBezTo>
                <a:cubicBezTo>
                  <a:pt x="414962" y="13252"/>
                  <a:pt x="450573" y="14987"/>
                  <a:pt x="485489" y="16582"/>
                </a:cubicBezTo>
                <a:cubicBezTo>
                  <a:pt x="501733" y="16652"/>
                  <a:pt x="517907" y="19149"/>
                  <a:pt x="534151" y="18178"/>
                </a:cubicBezTo>
                <a:cubicBezTo>
                  <a:pt x="553310" y="17484"/>
                  <a:pt x="569206" y="12142"/>
                  <a:pt x="587602" y="9575"/>
                </a:cubicBezTo>
                <a:cubicBezTo>
                  <a:pt x="620366" y="4371"/>
                  <a:pt x="653617" y="3261"/>
                  <a:pt x="686729" y="5620"/>
                </a:cubicBezTo>
                <a:cubicBezTo>
                  <a:pt x="705263" y="6591"/>
                  <a:pt x="723936" y="8187"/>
                  <a:pt x="742471" y="5620"/>
                </a:cubicBezTo>
                <a:cubicBezTo>
                  <a:pt x="751564" y="4510"/>
                  <a:pt x="754063" y="18525"/>
                  <a:pt x="744414" y="19982"/>
                </a:cubicBezTo>
                <a:cubicBezTo>
                  <a:pt x="689436" y="25741"/>
                  <a:pt x="633278" y="18664"/>
                  <a:pt x="578786" y="31291"/>
                </a:cubicBezTo>
                <a:cubicBezTo>
                  <a:pt x="535470" y="43641"/>
                  <a:pt x="490210" y="37744"/>
                  <a:pt x="445852" y="37258"/>
                </a:cubicBezTo>
                <a:cubicBezTo>
                  <a:pt x="421279" y="37119"/>
                  <a:pt x="396775" y="38160"/>
                  <a:pt x="372271" y="35315"/>
                </a:cubicBezTo>
                <a:cubicBezTo>
                  <a:pt x="353875" y="31985"/>
                  <a:pt x="337354" y="29071"/>
                  <a:pt x="318889" y="27892"/>
                </a:cubicBezTo>
                <a:cubicBezTo>
                  <a:pt x="253637" y="23174"/>
                  <a:pt x="188316" y="29487"/>
                  <a:pt x="123689" y="38576"/>
                </a:cubicBezTo>
                <a:cubicBezTo>
                  <a:pt x="146110" y="52730"/>
                  <a:pt x="171934" y="59183"/>
                  <a:pt x="196021" y="69798"/>
                </a:cubicBezTo>
                <a:cubicBezTo>
                  <a:pt x="214903" y="78194"/>
                  <a:pt x="234131" y="85895"/>
                  <a:pt x="253151" y="92625"/>
                </a:cubicBezTo>
                <a:cubicBezTo>
                  <a:pt x="278002" y="103171"/>
                  <a:pt x="305908" y="103310"/>
                  <a:pt x="330690" y="112954"/>
                </a:cubicBezTo>
                <a:cubicBezTo>
                  <a:pt x="341658" y="119476"/>
                  <a:pt x="339714" y="136266"/>
                  <a:pt x="327774" y="140290"/>
                </a:cubicBezTo>
                <a:cubicBezTo>
                  <a:pt x="310975" y="148477"/>
                  <a:pt x="290983" y="157983"/>
                  <a:pt x="275226" y="166031"/>
                </a:cubicBezTo>
                <a:cubicBezTo>
                  <a:pt x="245168" y="180879"/>
                  <a:pt x="217679" y="195310"/>
                  <a:pt x="187969" y="209534"/>
                </a:cubicBezTo>
                <a:cubicBezTo>
                  <a:pt x="160063" y="223063"/>
                  <a:pt x="129728" y="232846"/>
                  <a:pt x="105085" y="252204"/>
                </a:cubicBezTo>
                <a:cubicBezTo>
                  <a:pt x="130769" y="276487"/>
                  <a:pt x="162979" y="291751"/>
                  <a:pt x="193036" y="309582"/>
                </a:cubicBezTo>
                <a:cubicBezTo>
                  <a:pt x="234131" y="337127"/>
                  <a:pt x="277308" y="361758"/>
                  <a:pt x="317639" y="390204"/>
                </a:cubicBezTo>
                <a:cubicBezTo>
                  <a:pt x="340894" y="407480"/>
                  <a:pt x="338256" y="426075"/>
                  <a:pt x="312225" y="438147"/>
                </a:cubicBezTo>
                <a:cubicBezTo>
                  <a:pt x="288901" y="451746"/>
                  <a:pt x="263911" y="461945"/>
                  <a:pt x="239476" y="473393"/>
                </a:cubicBezTo>
                <a:cubicBezTo>
                  <a:pt x="183665" y="499897"/>
                  <a:pt x="128548" y="528830"/>
                  <a:pt x="77804" y="564214"/>
                </a:cubicBezTo>
                <a:cubicBezTo>
                  <a:pt x="104946" y="578438"/>
                  <a:pt x="131533" y="593008"/>
                  <a:pt x="159855" y="604456"/>
                </a:cubicBezTo>
                <a:cubicBezTo>
                  <a:pt x="185886" y="613892"/>
                  <a:pt x="217124" y="618263"/>
                  <a:pt x="243086" y="623883"/>
                </a:cubicBezTo>
                <a:cubicBezTo>
                  <a:pt x="262384" y="629156"/>
                  <a:pt x="317084" y="633041"/>
                  <a:pt x="295704" y="664194"/>
                </a:cubicBezTo>
                <a:cubicBezTo>
                  <a:pt x="279391" y="675017"/>
                  <a:pt x="259815" y="680915"/>
                  <a:pt x="242183" y="689726"/>
                </a:cubicBezTo>
                <a:cubicBezTo>
                  <a:pt x="187136" y="716230"/>
                  <a:pt x="128756" y="735935"/>
                  <a:pt x="75583" y="766255"/>
                </a:cubicBezTo>
                <a:cubicBezTo>
                  <a:pt x="118205" y="786514"/>
                  <a:pt x="158744" y="810243"/>
                  <a:pt x="203241" y="826201"/>
                </a:cubicBezTo>
                <a:cubicBezTo>
                  <a:pt x="226565" y="837649"/>
                  <a:pt x="354569" y="860198"/>
                  <a:pt x="320486" y="899468"/>
                </a:cubicBezTo>
                <a:cubicBezTo>
                  <a:pt x="255789" y="940959"/>
                  <a:pt x="185817" y="974331"/>
                  <a:pt x="121398" y="1016516"/>
                </a:cubicBezTo>
                <a:cubicBezTo>
                  <a:pt x="103627" y="1027755"/>
                  <a:pt x="85440" y="1038302"/>
                  <a:pt x="67739" y="1049680"/>
                </a:cubicBezTo>
                <a:cubicBezTo>
                  <a:pt x="53161" y="1059671"/>
                  <a:pt x="39139" y="1070425"/>
                  <a:pt x="24909" y="1080902"/>
                </a:cubicBezTo>
                <a:cubicBezTo>
                  <a:pt x="18245" y="1086036"/>
                  <a:pt x="8457" y="1085065"/>
                  <a:pt x="3181" y="10781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9"/>
          <p:cNvSpPr/>
          <p:nvPr/>
        </p:nvSpPr>
        <p:spPr>
          <a:xfrm rot="-1263482">
            <a:off x="8105249" y="1581725"/>
            <a:ext cx="1676629" cy="597275"/>
          </a:xfrm>
          <a:custGeom>
            <a:rect b="b" l="l" r="r" t="t"/>
            <a:pathLst>
              <a:path extrusionOk="0" h="1192272" w="3346863">
                <a:moveTo>
                  <a:pt x="3317292" y="315604"/>
                </a:moveTo>
                <a:cubicBezTo>
                  <a:pt x="3308823" y="310608"/>
                  <a:pt x="3300077" y="306029"/>
                  <a:pt x="3291330" y="301450"/>
                </a:cubicBezTo>
                <a:cubicBezTo>
                  <a:pt x="3280432" y="296107"/>
                  <a:pt x="3269464" y="291043"/>
                  <a:pt x="3258496" y="285978"/>
                </a:cubicBezTo>
                <a:cubicBezTo>
                  <a:pt x="3246834" y="280496"/>
                  <a:pt x="3235172" y="274877"/>
                  <a:pt x="3223649" y="269257"/>
                </a:cubicBezTo>
                <a:cubicBezTo>
                  <a:pt x="3200741" y="258086"/>
                  <a:pt x="3177973" y="246638"/>
                  <a:pt x="3157009" y="236092"/>
                </a:cubicBezTo>
                <a:cubicBezTo>
                  <a:pt x="3146179" y="230680"/>
                  <a:pt x="3135212" y="225477"/>
                  <a:pt x="3124105" y="220689"/>
                </a:cubicBezTo>
                <a:cubicBezTo>
                  <a:pt x="3118205" y="218191"/>
                  <a:pt x="3112096" y="215902"/>
                  <a:pt x="3106404" y="212918"/>
                </a:cubicBezTo>
                <a:cubicBezTo>
                  <a:pt x="3102863" y="211045"/>
                  <a:pt x="3099323" y="209102"/>
                  <a:pt x="3096824" y="205841"/>
                </a:cubicBezTo>
                <a:cubicBezTo>
                  <a:pt x="3094950" y="203413"/>
                  <a:pt x="3094048" y="200638"/>
                  <a:pt x="3093562" y="197585"/>
                </a:cubicBezTo>
                <a:cubicBezTo>
                  <a:pt x="3092729" y="191757"/>
                  <a:pt x="3095575" y="185998"/>
                  <a:pt x="3100017" y="182390"/>
                </a:cubicBezTo>
                <a:cubicBezTo>
                  <a:pt x="3103488" y="179615"/>
                  <a:pt x="3107376" y="177256"/>
                  <a:pt x="3111055" y="174758"/>
                </a:cubicBezTo>
                <a:cubicBezTo>
                  <a:pt x="3121398" y="167889"/>
                  <a:pt x="3131880" y="161229"/>
                  <a:pt x="3142292" y="154429"/>
                </a:cubicBezTo>
                <a:cubicBezTo>
                  <a:pt x="3161590" y="141247"/>
                  <a:pt x="3180194" y="127093"/>
                  <a:pt x="3198936" y="113147"/>
                </a:cubicBezTo>
                <a:cubicBezTo>
                  <a:pt x="3207891" y="106417"/>
                  <a:pt x="3216915" y="99687"/>
                  <a:pt x="3226009" y="93026"/>
                </a:cubicBezTo>
                <a:cubicBezTo>
                  <a:pt x="3236283" y="85602"/>
                  <a:pt x="3246695" y="78317"/>
                  <a:pt x="3257177" y="71032"/>
                </a:cubicBezTo>
                <a:cubicBezTo>
                  <a:pt x="3267104" y="64094"/>
                  <a:pt x="3276961" y="57017"/>
                  <a:pt x="3286749" y="49801"/>
                </a:cubicBezTo>
                <a:cubicBezTo>
                  <a:pt x="3296675" y="42377"/>
                  <a:pt x="3306116" y="34190"/>
                  <a:pt x="3315487" y="25934"/>
                </a:cubicBezTo>
                <a:cubicBezTo>
                  <a:pt x="3323956" y="18510"/>
                  <a:pt x="3332564" y="11156"/>
                  <a:pt x="3341588" y="4356"/>
                </a:cubicBezTo>
                <a:cubicBezTo>
                  <a:pt x="3343323" y="3038"/>
                  <a:pt x="3345059" y="1720"/>
                  <a:pt x="3346864" y="401"/>
                </a:cubicBezTo>
                <a:cubicBezTo>
                  <a:pt x="3343670" y="540"/>
                  <a:pt x="3340547" y="679"/>
                  <a:pt x="3337423" y="748"/>
                </a:cubicBezTo>
                <a:cubicBezTo>
                  <a:pt x="3321041" y="1165"/>
                  <a:pt x="3304589" y="1026"/>
                  <a:pt x="3288137" y="1165"/>
                </a:cubicBezTo>
                <a:cubicBezTo>
                  <a:pt x="3270644" y="1373"/>
                  <a:pt x="3253082" y="1650"/>
                  <a:pt x="3235588" y="1720"/>
                </a:cubicBezTo>
                <a:cubicBezTo>
                  <a:pt x="3218442" y="1789"/>
                  <a:pt x="3201227" y="1720"/>
                  <a:pt x="3184012" y="1581"/>
                </a:cubicBezTo>
                <a:cubicBezTo>
                  <a:pt x="3149026" y="1303"/>
                  <a:pt x="3114039" y="193"/>
                  <a:pt x="3079054" y="54"/>
                </a:cubicBezTo>
                <a:cubicBezTo>
                  <a:pt x="3040735" y="-84"/>
                  <a:pt x="3002487" y="54"/>
                  <a:pt x="2964169" y="332"/>
                </a:cubicBezTo>
                <a:cubicBezTo>
                  <a:pt x="2926753" y="609"/>
                  <a:pt x="2889337" y="1581"/>
                  <a:pt x="2851922" y="2413"/>
                </a:cubicBezTo>
                <a:cubicBezTo>
                  <a:pt x="2814922" y="3177"/>
                  <a:pt x="2777923" y="3732"/>
                  <a:pt x="2740855" y="3870"/>
                </a:cubicBezTo>
                <a:cubicBezTo>
                  <a:pt x="2712810" y="4009"/>
                  <a:pt x="2684835" y="3940"/>
                  <a:pt x="2656791" y="3940"/>
                </a:cubicBezTo>
                <a:cubicBezTo>
                  <a:pt x="2612503" y="3940"/>
                  <a:pt x="2568215" y="3940"/>
                  <a:pt x="2523927" y="4426"/>
                </a:cubicBezTo>
                <a:cubicBezTo>
                  <a:pt x="2485123" y="4911"/>
                  <a:pt x="2446319" y="5466"/>
                  <a:pt x="2407584" y="6368"/>
                </a:cubicBezTo>
                <a:cubicBezTo>
                  <a:pt x="2370030" y="7270"/>
                  <a:pt x="2332545" y="8380"/>
                  <a:pt x="2294990" y="9352"/>
                </a:cubicBezTo>
                <a:cubicBezTo>
                  <a:pt x="2220437" y="11294"/>
                  <a:pt x="2145883" y="12335"/>
                  <a:pt x="2071329" y="13515"/>
                </a:cubicBezTo>
                <a:cubicBezTo>
                  <a:pt x="1999413" y="14625"/>
                  <a:pt x="1927567" y="16984"/>
                  <a:pt x="1855720" y="20383"/>
                </a:cubicBezTo>
                <a:cubicBezTo>
                  <a:pt x="1779084" y="23991"/>
                  <a:pt x="1702518" y="28015"/>
                  <a:pt x="1625881" y="31623"/>
                </a:cubicBezTo>
                <a:cubicBezTo>
                  <a:pt x="1590826" y="33358"/>
                  <a:pt x="1555770" y="34745"/>
                  <a:pt x="1520784" y="36133"/>
                </a:cubicBezTo>
                <a:cubicBezTo>
                  <a:pt x="1480869" y="37729"/>
                  <a:pt x="1440885" y="39533"/>
                  <a:pt x="1400971" y="41475"/>
                </a:cubicBezTo>
                <a:cubicBezTo>
                  <a:pt x="1366401" y="43141"/>
                  <a:pt x="1331832" y="45014"/>
                  <a:pt x="1297262" y="46679"/>
                </a:cubicBezTo>
                <a:cubicBezTo>
                  <a:pt x="1257833" y="48552"/>
                  <a:pt x="1218404" y="50287"/>
                  <a:pt x="1178906" y="51952"/>
                </a:cubicBezTo>
                <a:cubicBezTo>
                  <a:pt x="1106990" y="54936"/>
                  <a:pt x="1035074" y="58058"/>
                  <a:pt x="963159" y="61249"/>
                </a:cubicBezTo>
                <a:cubicBezTo>
                  <a:pt x="924424" y="62984"/>
                  <a:pt x="885690" y="64510"/>
                  <a:pt x="846955" y="65759"/>
                </a:cubicBezTo>
                <a:cubicBezTo>
                  <a:pt x="811969" y="66869"/>
                  <a:pt x="776983" y="67910"/>
                  <a:pt x="741997" y="69090"/>
                </a:cubicBezTo>
                <a:cubicBezTo>
                  <a:pt x="704997" y="70408"/>
                  <a:pt x="667998" y="71518"/>
                  <a:pt x="630999" y="72975"/>
                </a:cubicBezTo>
                <a:cubicBezTo>
                  <a:pt x="594347" y="74432"/>
                  <a:pt x="557764" y="76028"/>
                  <a:pt x="521112" y="77693"/>
                </a:cubicBezTo>
                <a:cubicBezTo>
                  <a:pt x="514240" y="77970"/>
                  <a:pt x="507437" y="78248"/>
                  <a:pt x="500565" y="78525"/>
                </a:cubicBezTo>
                <a:cubicBezTo>
                  <a:pt x="460511" y="87337"/>
                  <a:pt x="418861" y="82341"/>
                  <a:pt x="378044" y="81856"/>
                </a:cubicBezTo>
                <a:cubicBezTo>
                  <a:pt x="353471" y="81717"/>
                  <a:pt x="328897" y="82758"/>
                  <a:pt x="304462" y="79913"/>
                </a:cubicBezTo>
                <a:cubicBezTo>
                  <a:pt x="286067" y="76583"/>
                  <a:pt x="269546" y="73669"/>
                  <a:pt x="251081" y="72489"/>
                </a:cubicBezTo>
                <a:cubicBezTo>
                  <a:pt x="185829" y="67771"/>
                  <a:pt x="120508" y="74085"/>
                  <a:pt x="55881" y="83174"/>
                </a:cubicBezTo>
                <a:cubicBezTo>
                  <a:pt x="78302" y="97328"/>
                  <a:pt x="104125" y="103781"/>
                  <a:pt x="128213" y="114396"/>
                </a:cubicBezTo>
                <a:cubicBezTo>
                  <a:pt x="147094" y="122861"/>
                  <a:pt x="166253" y="130493"/>
                  <a:pt x="185343" y="137292"/>
                </a:cubicBezTo>
                <a:cubicBezTo>
                  <a:pt x="210194" y="147838"/>
                  <a:pt x="238100" y="147977"/>
                  <a:pt x="262882" y="157621"/>
                </a:cubicBezTo>
                <a:cubicBezTo>
                  <a:pt x="273849" y="164143"/>
                  <a:pt x="271906" y="181003"/>
                  <a:pt x="259966" y="184957"/>
                </a:cubicBezTo>
                <a:cubicBezTo>
                  <a:pt x="243167" y="193145"/>
                  <a:pt x="223175" y="202650"/>
                  <a:pt x="207418" y="210698"/>
                </a:cubicBezTo>
                <a:cubicBezTo>
                  <a:pt x="177360" y="225546"/>
                  <a:pt x="149871" y="240047"/>
                  <a:pt x="120161" y="254201"/>
                </a:cubicBezTo>
                <a:cubicBezTo>
                  <a:pt x="92255" y="267730"/>
                  <a:pt x="61920" y="277513"/>
                  <a:pt x="37277" y="296871"/>
                </a:cubicBezTo>
                <a:cubicBezTo>
                  <a:pt x="62961" y="321224"/>
                  <a:pt x="95240" y="336418"/>
                  <a:pt x="125297" y="354319"/>
                </a:cubicBezTo>
                <a:cubicBezTo>
                  <a:pt x="166392" y="381864"/>
                  <a:pt x="209569" y="406494"/>
                  <a:pt x="249901" y="434941"/>
                </a:cubicBezTo>
                <a:cubicBezTo>
                  <a:pt x="273155" y="452217"/>
                  <a:pt x="270517" y="470811"/>
                  <a:pt x="244486" y="482884"/>
                </a:cubicBezTo>
                <a:cubicBezTo>
                  <a:pt x="221162" y="496483"/>
                  <a:pt x="196172" y="506751"/>
                  <a:pt x="171737" y="518130"/>
                </a:cubicBezTo>
                <a:cubicBezTo>
                  <a:pt x="115926" y="544703"/>
                  <a:pt x="60809" y="573566"/>
                  <a:pt x="10065" y="608951"/>
                </a:cubicBezTo>
                <a:cubicBezTo>
                  <a:pt x="37207" y="623174"/>
                  <a:pt x="63794" y="637744"/>
                  <a:pt x="92116" y="649192"/>
                </a:cubicBezTo>
                <a:cubicBezTo>
                  <a:pt x="118147" y="658628"/>
                  <a:pt x="149385" y="662999"/>
                  <a:pt x="175416" y="668619"/>
                </a:cubicBezTo>
                <a:cubicBezTo>
                  <a:pt x="194714" y="673892"/>
                  <a:pt x="249415" y="677847"/>
                  <a:pt x="228034" y="708930"/>
                </a:cubicBezTo>
                <a:cubicBezTo>
                  <a:pt x="211721" y="719754"/>
                  <a:pt x="192146" y="725651"/>
                  <a:pt x="174514" y="734463"/>
                </a:cubicBezTo>
                <a:cubicBezTo>
                  <a:pt x="119466" y="761036"/>
                  <a:pt x="61087" y="780671"/>
                  <a:pt x="7914" y="810991"/>
                </a:cubicBezTo>
                <a:cubicBezTo>
                  <a:pt x="50535" y="831251"/>
                  <a:pt x="91075" y="854979"/>
                  <a:pt x="135502" y="870868"/>
                </a:cubicBezTo>
                <a:cubicBezTo>
                  <a:pt x="158826" y="882316"/>
                  <a:pt x="286900" y="904934"/>
                  <a:pt x="252816" y="944135"/>
                </a:cubicBezTo>
                <a:cubicBezTo>
                  <a:pt x="188120" y="985626"/>
                  <a:pt x="118147" y="1018998"/>
                  <a:pt x="53729" y="1061183"/>
                </a:cubicBezTo>
                <a:cubicBezTo>
                  <a:pt x="35958" y="1072423"/>
                  <a:pt x="17771" y="1083038"/>
                  <a:pt x="69" y="1094347"/>
                </a:cubicBezTo>
                <a:cubicBezTo>
                  <a:pt x="69" y="1094347"/>
                  <a:pt x="0" y="1094347"/>
                  <a:pt x="0" y="1094417"/>
                </a:cubicBezTo>
                <a:cubicBezTo>
                  <a:pt x="764" y="1094417"/>
                  <a:pt x="1458" y="1094347"/>
                  <a:pt x="2152" y="1094278"/>
                </a:cubicBezTo>
                <a:cubicBezTo>
                  <a:pt x="36444" y="1091780"/>
                  <a:pt x="70736" y="1089213"/>
                  <a:pt x="105097" y="1088727"/>
                </a:cubicBezTo>
                <a:cubicBezTo>
                  <a:pt x="140847" y="1088242"/>
                  <a:pt x="176527" y="1088450"/>
                  <a:pt x="212277" y="1087825"/>
                </a:cubicBezTo>
                <a:cubicBezTo>
                  <a:pt x="284262" y="1086507"/>
                  <a:pt x="356108" y="1082622"/>
                  <a:pt x="428094" y="1082483"/>
                </a:cubicBezTo>
                <a:cubicBezTo>
                  <a:pt x="466412" y="1082414"/>
                  <a:pt x="504730" y="1082344"/>
                  <a:pt x="543048" y="1081720"/>
                </a:cubicBezTo>
                <a:cubicBezTo>
                  <a:pt x="579353" y="1081165"/>
                  <a:pt x="615658" y="1079638"/>
                  <a:pt x="651963" y="1078320"/>
                </a:cubicBezTo>
                <a:cubicBezTo>
                  <a:pt x="688337" y="1077002"/>
                  <a:pt x="724781" y="1076655"/>
                  <a:pt x="761156" y="1077140"/>
                </a:cubicBezTo>
                <a:cubicBezTo>
                  <a:pt x="798016" y="1077557"/>
                  <a:pt x="834946" y="1078251"/>
                  <a:pt x="871806" y="1079569"/>
                </a:cubicBezTo>
                <a:cubicBezTo>
                  <a:pt x="910471" y="1080956"/>
                  <a:pt x="949137" y="1082344"/>
                  <a:pt x="987732" y="1083315"/>
                </a:cubicBezTo>
                <a:cubicBezTo>
                  <a:pt x="1025009" y="1084287"/>
                  <a:pt x="1062217" y="1084773"/>
                  <a:pt x="1099424" y="1085952"/>
                </a:cubicBezTo>
                <a:cubicBezTo>
                  <a:pt x="1136423" y="1087062"/>
                  <a:pt x="1173422" y="1089352"/>
                  <a:pt x="1210352" y="1092405"/>
                </a:cubicBezTo>
                <a:cubicBezTo>
                  <a:pt x="1248254" y="1095596"/>
                  <a:pt x="1286086" y="1099828"/>
                  <a:pt x="1323918" y="1103644"/>
                </a:cubicBezTo>
                <a:cubicBezTo>
                  <a:pt x="1395626" y="1110930"/>
                  <a:pt x="1467541" y="1115994"/>
                  <a:pt x="1539388" y="1121267"/>
                </a:cubicBezTo>
                <a:cubicBezTo>
                  <a:pt x="1613595" y="1126679"/>
                  <a:pt x="1687871" y="1131952"/>
                  <a:pt x="1761938" y="1138682"/>
                </a:cubicBezTo>
                <a:cubicBezTo>
                  <a:pt x="1790816" y="1141319"/>
                  <a:pt x="1819693" y="1144094"/>
                  <a:pt x="1848640" y="1146522"/>
                </a:cubicBezTo>
                <a:cubicBezTo>
                  <a:pt x="1863356" y="1147771"/>
                  <a:pt x="1878003" y="1149020"/>
                  <a:pt x="1892720" y="1150269"/>
                </a:cubicBezTo>
                <a:cubicBezTo>
                  <a:pt x="1907297" y="1151518"/>
                  <a:pt x="1921944" y="1152351"/>
                  <a:pt x="1936452" y="1153391"/>
                </a:cubicBezTo>
                <a:cubicBezTo>
                  <a:pt x="1953320" y="1154363"/>
                  <a:pt x="1970119" y="1155403"/>
                  <a:pt x="1986988" y="1156097"/>
                </a:cubicBezTo>
                <a:cubicBezTo>
                  <a:pt x="2006910" y="1156930"/>
                  <a:pt x="2026764" y="1157693"/>
                  <a:pt x="2046617" y="1158248"/>
                </a:cubicBezTo>
                <a:cubicBezTo>
                  <a:pt x="2082366" y="1159289"/>
                  <a:pt x="2118116" y="1159913"/>
                  <a:pt x="2153866" y="1160746"/>
                </a:cubicBezTo>
                <a:cubicBezTo>
                  <a:pt x="2192809" y="1161717"/>
                  <a:pt x="2231752" y="1162827"/>
                  <a:pt x="2270764" y="1164492"/>
                </a:cubicBezTo>
                <a:cubicBezTo>
                  <a:pt x="2305819" y="1165949"/>
                  <a:pt x="2340875" y="1167962"/>
                  <a:pt x="2375861" y="1170182"/>
                </a:cubicBezTo>
                <a:cubicBezTo>
                  <a:pt x="2414873" y="1172610"/>
                  <a:pt x="2453955" y="1174969"/>
                  <a:pt x="2492967" y="1177120"/>
                </a:cubicBezTo>
                <a:cubicBezTo>
                  <a:pt x="2529272" y="1179132"/>
                  <a:pt x="2565577" y="1180658"/>
                  <a:pt x="2601882" y="1182185"/>
                </a:cubicBezTo>
                <a:cubicBezTo>
                  <a:pt x="2637354" y="1183642"/>
                  <a:pt x="2672757" y="1184960"/>
                  <a:pt x="2708159" y="1186417"/>
                </a:cubicBezTo>
                <a:cubicBezTo>
                  <a:pt x="2745922" y="1187943"/>
                  <a:pt x="2783685" y="1189678"/>
                  <a:pt x="2821448" y="1190788"/>
                </a:cubicBezTo>
                <a:cubicBezTo>
                  <a:pt x="2895793" y="1193008"/>
                  <a:pt x="2970138" y="1192384"/>
                  <a:pt x="3044484" y="1191204"/>
                </a:cubicBezTo>
                <a:cubicBezTo>
                  <a:pt x="3063851" y="1190927"/>
                  <a:pt x="3083149" y="1190233"/>
                  <a:pt x="3102447" y="1189747"/>
                </a:cubicBezTo>
                <a:cubicBezTo>
                  <a:pt x="3120704" y="1189262"/>
                  <a:pt x="3138891" y="1188915"/>
                  <a:pt x="3157147" y="1188637"/>
                </a:cubicBezTo>
                <a:cubicBezTo>
                  <a:pt x="3174502" y="1188360"/>
                  <a:pt x="3191925" y="1188429"/>
                  <a:pt x="3209279" y="1188499"/>
                </a:cubicBezTo>
                <a:cubicBezTo>
                  <a:pt x="3228091" y="1188568"/>
                  <a:pt x="3246973" y="1188637"/>
                  <a:pt x="3265785" y="1188776"/>
                </a:cubicBezTo>
                <a:cubicBezTo>
                  <a:pt x="3265854" y="1188776"/>
                  <a:pt x="3265924" y="1188776"/>
                  <a:pt x="3265993" y="1188776"/>
                </a:cubicBezTo>
                <a:cubicBezTo>
                  <a:pt x="3261967" y="1186903"/>
                  <a:pt x="3258010" y="1185029"/>
                  <a:pt x="3253984" y="1183156"/>
                </a:cubicBezTo>
                <a:cubicBezTo>
                  <a:pt x="3250097" y="1181352"/>
                  <a:pt x="3246140" y="1179756"/>
                  <a:pt x="3242183" y="1178091"/>
                </a:cubicBezTo>
                <a:cubicBezTo>
                  <a:pt x="3234339" y="1174761"/>
                  <a:pt x="3226356" y="1171569"/>
                  <a:pt x="3218373" y="1168517"/>
                </a:cubicBezTo>
                <a:cubicBezTo>
                  <a:pt x="3200117" y="1161578"/>
                  <a:pt x="3181860" y="1154710"/>
                  <a:pt x="3163673" y="1147494"/>
                </a:cubicBezTo>
                <a:cubicBezTo>
                  <a:pt x="3148054" y="1141319"/>
                  <a:pt x="3132643" y="1134658"/>
                  <a:pt x="3117372" y="1127859"/>
                </a:cubicBezTo>
                <a:cubicBezTo>
                  <a:pt x="3108556" y="1123973"/>
                  <a:pt x="3099740" y="1120019"/>
                  <a:pt x="3090993" y="1116064"/>
                </a:cubicBezTo>
                <a:cubicBezTo>
                  <a:pt x="3082871" y="1112387"/>
                  <a:pt x="3074819" y="1108640"/>
                  <a:pt x="3066628" y="1105240"/>
                </a:cubicBezTo>
                <a:cubicBezTo>
                  <a:pt x="3058367" y="1101771"/>
                  <a:pt x="3050107" y="1098441"/>
                  <a:pt x="3041707" y="1095319"/>
                </a:cubicBezTo>
                <a:cubicBezTo>
                  <a:pt x="3033238" y="1092127"/>
                  <a:pt x="3024700" y="1089282"/>
                  <a:pt x="3016162" y="1086230"/>
                </a:cubicBezTo>
                <a:cubicBezTo>
                  <a:pt x="3012066" y="1084773"/>
                  <a:pt x="3008110" y="1082969"/>
                  <a:pt x="3004153" y="1081095"/>
                </a:cubicBezTo>
                <a:cubicBezTo>
                  <a:pt x="3001931" y="1079985"/>
                  <a:pt x="2999641" y="1078875"/>
                  <a:pt x="2997697" y="1077349"/>
                </a:cubicBezTo>
                <a:cubicBezTo>
                  <a:pt x="2995337" y="1075614"/>
                  <a:pt x="2992977" y="1074018"/>
                  <a:pt x="2991172" y="1071729"/>
                </a:cubicBezTo>
                <a:cubicBezTo>
                  <a:pt x="2989714" y="1069855"/>
                  <a:pt x="2988187" y="1068121"/>
                  <a:pt x="2987284" y="1065970"/>
                </a:cubicBezTo>
                <a:cubicBezTo>
                  <a:pt x="2985757" y="1062293"/>
                  <a:pt x="2985271" y="1057783"/>
                  <a:pt x="2986313" y="1053898"/>
                </a:cubicBezTo>
                <a:cubicBezTo>
                  <a:pt x="2987493" y="1049665"/>
                  <a:pt x="2990547" y="1045433"/>
                  <a:pt x="2994365" y="1043213"/>
                </a:cubicBezTo>
                <a:cubicBezTo>
                  <a:pt x="2996725" y="1041825"/>
                  <a:pt x="2998738" y="1040923"/>
                  <a:pt x="3001307" y="1039952"/>
                </a:cubicBezTo>
                <a:cubicBezTo>
                  <a:pt x="3003320" y="1039189"/>
                  <a:pt x="3005402" y="1038564"/>
                  <a:pt x="3007485" y="1037940"/>
                </a:cubicBezTo>
                <a:cubicBezTo>
                  <a:pt x="3011441" y="1036691"/>
                  <a:pt x="3015468" y="1035511"/>
                  <a:pt x="3019424" y="1034332"/>
                </a:cubicBezTo>
                <a:cubicBezTo>
                  <a:pt x="3027616" y="1031834"/>
                  <a:pt x="3035876" y="1029544"/>
                  <a:pt x="3044137" y="1027185"/>
                </a:cubicBezTo>
                <a:cubicBezTo>
                  <a:pt x="3061977" y="1022121"/>
                  <a:pt x="3079817" y="1017125"/>
                  <a:pt x="3097657" y="1011991"/>
                </a:cubicBezTo>
                <a:cubicBezTo>
                  <a:pt x="3132852" y="1001792"/>
                  <a:pt x="3167838" y="990829"/>
                  <a:pt x="3202615" y="979034"/>
                </a:cubicBezTo>
                <a:cubicBezTo>
                  <a:pt x="3208585" y="976953"/>
                  <a:pt x="3214486" y="974871"/>
                  <a:pt x="3220386" y="972582"/>
                </a:cubicBezTo>
                <a:cubicBezTo>
                  <a:pt x="3225870" y="970500"/>
                  <a:pt x="3231354" y="968280"/>
                  <a:pt x="3236699" y="965782"/>
                </a:cubicBezTo>
                <a:cubicBezTo>
                  <a:pt x="3231285" y="960232"/>
                  <a:pt x="3225592" y="954889"/>
                  <a:pt x="3219900" y="949686"/>
                </a:cubicBezTo>
                <a:cubicBezTo>
                  <a:pt x="3215249" y="945800"/>
                  <a:pt x="3210598" y="941846"/>
                  <a:pt x="3205739" y="938238"/>
                </a:cubicBezTo>
                <a:cubicBezTo>
                  <a:pt x="3202546" y="935879"/>
                  <a:pt x="3199422" y="933520"/>
                  <a:pt x="3196298" y="931161"/>
                </a:cubicBezTo>
                <a:cubicBezTo>
                  <a:pt x="3193175" y="928802"/>
                  <a:pt x="3189843" y="926720"/>
                  <a:pt x="3186580" y="924500"/>
                </a:cubicBezTo>
                <a:cubicBezTo>
                  <a:pt x="3157356" y="905698"/>
                  <a:pt x="3127229" y="888352"/>
                  <a:pt x="3097310" y="870798"/>
                </a:cubicBezTo>
                <a:cubicBezTo>
                  <a:pt x="3082108" y="861848"/>
                  <a:pt x="3067114" y="852343"/>
                  <a:pt x="3052120" y="843046"/>
                </a:cubicBezTo>
                <a:cubicBezTo>
                  <a:pt x="3037612" y="834026"/>
                  <a:pt x="3023104" y="825076"/>
                  <a:pt x="3009081" y="815362"/>
                </a:cubicBezTo>
                <a:cubicBezTo>
                  <a:pt x="3005888" y="813142"/>
                  <a:pt x="3002764" y="810922"/>
                  <a:pt x="2999641" y="808702"/>
                </a:cubicBezTo>
                <a:cubicBezTo>
                  <a:pt x="2997905" y="807453"/>
                  <a:pt x="2996170" y="806204"/>
                  <a:pt x="2994434" y="805024"/>
                </a:cubicBezTo>
                <a:cubicBezTo>
                  <a:pt x="2992907" y="803845"/>
                  <a:pt x="2991311" y="802735"/>
                  <a:pt x="2989714" y="801555"/>
                </a:cubicBezTo>
                <a:cubicBezTo>
                  <a:pt x="2988256" y="800376"/>
                  <a:pt x="2986937" y="799266"/>
                  <a:pt x="2985549" y="798017"/>
                </a:cubicBezTo>
                <a:cubicBezTo>
                  <a:pt x="2984161" y="796490"/>
                  <a:pt x="2982703" y="795033"/>
                  <a:pt x="2981592" y="793229"/>
                </a:cubicBezTo>
                <a:cubicBezTo>
                  <a:pt x="2980621" y="791634"/>
                  <a:pt x="2979787" y="789760"/>
                  <a:pt x="2979302" y="787887"/>
                </a:cubicBezTo>
                <a:cubicBezTo>
                  <a:pt x="2978052" y="783308"/>
                  <a:pt x="2979232" y="778867"/>
                  <a:pt x="2981523" y="774843"/>
                </a:cubicBezTo>
                <a:cubicBezTo>
                  <a:pt x="2985757" y="767697"/>
                  <a:pt x="2994712" y="766101"/>
                  <a:pt x="3002070" y="764020"/>
                </a:cubicBezTo>
                <a:cubicBezTo>
                  <a:pt x="3010539" y="761661"/>
                  <a:pt x="3019008" y="759371"/>
                  <a:pt x="3027546" y="757081"/>
                </a:cubicBezTo>
                <a:cubicBezTo>
                  <a:pt x="3045386" y="752294"/>
                  <a:pt x="3063088" y="747368"/>
                  <a:pt x="3080789" y="742164"/>
                </a:cubicBezTo>
                <a:cubicBezTo>
                  <a:pt x="3097449" y="737307"/>
                  <a:pt x="3114109" y="732520"/>
                  <a:pt x="3130630" y="727316"/>
                </a:cubicBezTo>
                <a:cubicBezTo>
                  <a:pt x="3158258" y="718644"/>
                  <a:pt x="3185608" y="709485"/>
                  <a:pt x="3213236" y="700882"/>
                </a:cubicBezTo>
                <a:cubicBezTo>
                  <a:pt x="3227050" y="696580"/>
                  <a:pt x="3240934" y="692348"/>
                  <a:pt x="3254748" y="687977"/>
                </a:cubicBezTo>
                <a:cubicBezTo>
                  <a:pt x="3268006" y="683814"/>
                  <a:pt x="3281404" y="679790"/>
                  <a:pt x="3293690" y="675627"/>
                </a:cubicBezTo>
                <a:cubicBezTo>
                  <a:pt x="3293968" y="675488"/>
                  <a:pt x="3294315" y="675419"/>
                  <a:pt x="3294593" y="675280"/>
                </a:cubicBezTo>
                <a:lnTo>
                  <a:pt x="3294593" y="675280"/>
                </a:lnTo>
                <a:cubicBezTo>
                  <a:pt x="3296606" y="674517"/>
                  <a:pt x="3298619" y="673823"/>
                  <a:pt x="3300632" y="672990"/>
                </a:cubicBezTo>
                <a:cubicBezTo>
                  <a:pt x="3298064" y="670493"/>
                  <a:pt x="3295426" y="668134"/>
                  <a:pt x="3292719" y="665775"/>
                </a:cubicBezTo>
                <a:cubicBezTo>
                  <a:pt x="3283278" y="657588"/>
                  <a:pt x="3273837" y="649539"/>
                  <a:pt x="3264258" y="641491"/>
                </a:cubicBezTo>
                <a:cubicBezTo>
                  <a:pt x="3253776" y="632610"/>
                  <a:pt x="3242877" y="624354"/>
                  <a:pt x="3233437" y="617346"/>
                </a:cubicBezTo>
                <a:cubicBezTo>
                  <a:pt x="3229480" y="614640"/>
                  <a:pt x="3225523" y="612004"/>
                  <a:pt x="3221566" y="609367"/>
                </a:cubicBezTo>
                <a:cubicBezTo>
                  <a:pt x="3217818" y="606869"/>
                  <a:pt x="3213930" y="604649"/>
                  <a:pt x="3210113" y="602290"/>
                </a:cubicBezTo>
                <a:cubicBezTo>
                  <a:pt x="3202824" y="597850"/>
                  <a:pt x="3195257" y="593687"/>
                  <a:pt x="3187691" y="589593"/>
                </a:cubicBezTo>
                <a:cubicBezTo>
                  <a:pt x="3172211" y="581198"/>
                  <a:pt x="3156731" y="572942"/>
                  <a:pt x="3141459" y="564199"/>
                </a:cubicBezTo>
                <a:cubicBezTo>
                  <a:pt x="3125771" y="555249"/>
                  <a:pt x="3110152" y="546368"/>
                  <a:pt x="3094811" y="536932"/>
                </a:cubicBezTo>
                <a:cubicBezTo>
                  <a:pt x="3079956" y="527774"/>
                  <a:pt x="3065239" y="518269"/>
                  <a:pt x="3050315" y="509179"/>
                </a:cubicBezTo>
                <a:cubicBezTo>
                  <a:pt x="3042887" y="504670"/>
                  <a:pt x="3034141" y="498564"/>
                  <a:pt x="3034141" y="488781"/>
                </a:cubicBezTo>
                <a:cubicBezTo>
                  <a:pt x="3034141" y="484965"/>
                  <a:pt x="3035252" y="481010"/>
                  <a:pt x="3037612" y="478027"/>
                </a:cubicBezTo>
                <a:cubicBezTo>
                  <a:pt x="3040250" y="474627"/>
                  <a:pt x="3044137" y="472546"/>
                  <a:pt x="3047816" y="470464"/>
                </a:cubicBezTo>
                <a:cubicBezTo>
                  <a:pt x="3062741" y="462000"/>
                  <a:pt x="3078359" y="454784"/>
                  <a:pt x="3093909" y="447707"/>
                </a:cubicBezTo>
                <a:cubicBezTo>
                  <a:pt x="3111610" y="439659"/>
                  <a:pt x="3129658" y="432304"/>
                  <a:pt x="3147637" y="424811"/>
                </a:cubicBezTo>
                <a:cubicBezTo>
                  <a:pt x="3163325" y="418289"/>
                  <a:pt x="3179014" y="411767"/>
                  <a:pt x="3194702" y="405384"/>
                </a:cubicBezTo>
                <a:cubicBezTo>
                  <a:pt x="3212334" y="398168"/>
                  <a:pt x="3229757" y="390814"/>
                  <a:pt x="3247181" y="383251"/>
                </a:cubicBezTo>
                <a:cubicBezTo>
                  <a:pt x="3265021" y="375480"/>
                  <a:pt x="3282723" y="367293"/>
                  <a:pt x="3299105" y="359592"/>
                </a:cubicBezTo>
                <a:cubicBezTo>
                  <a:pt x="3306602" y="355776"/>
                  <a:pt x="3314030" y="351960"/>
                  <a:pt x="3321457" y="347936"/>
                </a:cubicBezTo>
                <a:cubicBezTo>
                  <a:pt x="3329648" y="343495"/>
                  <a:pt x="3337840" y="338916"/>
                  <a:pt x="3345753" y="333921"/>
                </a:cubicBezTo>
                <a:cubicBezTo>
                  <a:pt x="3344017" y="332672"/>
                  <a:pt x="3342213" y="331423"/>
                  <a:pt x="3340408" y="330243"/>
                </a:cubicBezTo>
                <a:cubicBezTo>
                  <a:pt x="3332911" y="325178"/>
                  <a:pt x="3325136" y="320322"/>
                  <a:pt x="3317292" y="3156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9"/>
          <p:cNvSpPr/>
          <p:nvPr/>
        </p:nvSpPr>
        <p:spPr>
          <a:xfrm rot="-1455235">
            <a:off x="7178280" y="4114010"/>
            <a:ext cx="1254392" cy="1225187"/>
          </a:xfrm>
          <a:custGeom>
            <a:rect b="b" l="l" r="r" t="t"/>
            <a:pathLst>
              <a:path extrusionOk="0" h="2449976" w="2513564">
                <a:moveTo>
                  <a:pt x="2480260" y="1010373"/>
                </a:moveTo>
                <a:cubicBezTo>
                  <a:pt x="2458293" y="933418"/>
                  <a:pt x="2434918" y="856262"/>
                  <a:pt x="2402193" y="783130"/>
                </a:cubicBezTo>
                <a:cubicBezTo>
                  <a:pt x="2349662" y="667548"/>
                  <a:pt x="2283106" y="559610"/>
                  <a:pt x="2204686" y="459368"/>
                </a:cubicBezTo>
                <a:cubicBezTo>
                  <a:pt x="2118274" y="352537"/>
                  <a:pt x="2018088" y="250937"/>
                  <a:pt x="1898246" y="182130"/>
                </a:cubicBezTo>
                <a:cubicBezTo>
                  <a:pt x="1843906" y="148331"/>
                  <a:pt x="1786247" y="120919"/>
                  <a:pt x="1725673" y="100146"/>
                </a:cubicBezTo>
                <a:cubicBezTo>
                  <a:pt x="1690233" y="87823"/>
                  <a:pt x="1653034" y="82089"/>
                  <a:pt x="1617092" y="71577"/>
                </a:cubicBezTo>
                <a:cubicBezTo>
                  <a:pt x="1587132" y="62876"/>
                  <a:pt x="1558428" y="49748"/>
                  <a:pt x="1527613" y="43713"/>
                </a:cubicBezTo>
                <a:cubicBezTo>
                  <a:pt x="1487901" y="42204"/>
                  <a:pt x="1449194" y="27265"/>
                  <a:pt x="1411040" y="16653"/>
                </a:cubicBezTo>
                <a:cubicBezTo>
                  <a:pt x="1389927" y="11020"/>
                  <a:pt x="1368060" y="10114"/>
                  <a:pt x="1346695" y="5487"/>
                </a:cubicBezTo>
                <a:cubicBezTo>
                  <a:pt x="1346193" y="5386"/>
                  <a:pt x="1345690" y="5286"/>
                  <a:pt x="1345187" y="5185"/>
                </a:cubicBezTo>
                <a:lnTo>
                  <a:pt x="1342975" y="4682"/>
                </a:lnTo>
                <a:cubicBezTo>
                  <a:pt x="1340412" y="3928"/>
                  <a:pt x="1337747" y="4079"/>
                  <a:pt x="1335284" y="4783"/>
                </a:cubicBezTo>
                <a:cubicBezTo>
                  <a:pt x="1313417" y="-297"/>
                  <a:pt x="1290294" y="558"/>
                  <a:pt x="1267924" y="809"/>
                </a:cubicBezTo>
                <a:cubicBezTo>
                  <a:pt x="1248017" y="558"/>
                  <a:pt x="1228061" y="658"/>
                  <a:pt x="1208154" y="1262"/>
                </a:cubicBezTo>
                <a:cubicBezTo>
                  <a:pt x="1179048" y="-700"/>
                  <a:pt x="1149943" y="-599"/>
                  <a:pt x="1120887" y="3173"/>
                </a:cubicBezTo>
                <a:cubicBezTo>
                  <a:pt x="1080220" y="9611"/>
                  <a:pt x="1040256" y="19319"/>
                  <a:pt x="1000493" y="30082"/>
                </a:cubicBezTo>
                <a:cubicBezTo>
                  <a:pt x="981441" y="33754"/>
                  <a:pt x="962439" y="37878"/>
                  <a:pt x="943739" y="43159"/>
                </a:cubicBezTo>
                <a:cubicBezTo>
                  <a:pt x="920967" y="49346"/>
                  <a:pt x="898447" y="56890"/>
                  <a:pt x="876128" y="64988"/>
                </a:cubicBezTo>
                <a:cubicBezTo>
                  <a:pt x="542241" y="160050"/>
                  <a:pt x="258322" y="407009"/>
                  <a:pt x="108219" y="719052"/>
                </a:cubicBezTo>
                <a:cubicBezTo>
                  <a:pt x="64736" y="818087"/>
                  <a:pt x="33771" y="922755"/>
                  <a:pt x="16227" y="1029536"/>
                </a:cubicBezTo>
                <a:cubicBezTo>
                  <a:pt x="2001" y="1123038"/>
                  <a:pt x="-1166" y="1217949"/>
                  <a:pt x="342" y="1312407"/>
                </a:cubicBezTo>
                <a:cubicBezTo>
                  <a:pt x="4916" y="1524711"/>
                  <a:pt x="75293" y="1734098"/>
                  <a:pt x="189303" y="1912401"/>
                </a:cubicBezTo>
                <a:cubicBezTo>
                  <a:pt x="267169" y="2028286"/>
                  <a:pt x="368210" y="2127773"/>
                  <a:pt x="477595" y="2213832"/>
                </a:cubicBezTo>
                <a:cubicBezTo>
                  <a:pt x="574916" y="2290384"/>
                  <a:pt x="687167" y="2344654"/>
                  <a:pt x="803992" y="2384389"/>
                </a:cubicBezTo>
                <a:cubicBezTo>
                  <a:pt x="876731" y="2409940"/>
                  <a:pt x="951481" y="2430009"/>
                  <a:pt x="1027990" y="2440018"/>
                </a:cubicBezTo>
                <a:cubicBezTo>
                  <a:pt x="1117016" y="2450832"/>
                  <a:pt x="1206948" y="2449373"/>
                  <a:pt x="1296426" y="2449775"/>
                </a:cubicBezTo>
                <a:cubicBezTo>
                  <a:pt x="1303112" y="2449876"/>
                  <a:pt x="1309798" y="2449977"/>
                  <a:pt x="1316484" y="2449977"/>
                </a:cubicBezTo>
                <a:cubicBezTo>
                  <a:pt x="1441854" y="2449977"/>
                  <a:pt x="1566421" y="2429003"/>
                  <a:pt x="1686061" y="2391632"/>
                </a:cubicBezTo>
                <a:cubicBezTo>
                  <a:pt x="1931374" y="2323781"/>
                  <a:pt x="2165325" y="2185011"/>
                  <a:pt x="2306179" y="1968382"/>
                </a:cubicBezTo>
                <a:cubicBezTo>
                  <a:pt x="2382990" y="1842287"/>
                  <a:pt x="2438236" y="1703970"/>
                  <a:pt x="2473926" y="1560824"/>
                </a:cubicBezTo>
                <a:cubicBezTo>
                  <a:pt x="2521029" y="1381716"/>
                  <a:pt x="2529826" y="1189933"/>
                  <a:pt x="2480260" y="10103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9" name="Google Shape;779;p19"/>
          <p:cNvGrpSpPr/>
          <p:nvPr/>
        </p:nvGrpSpPr>
        <p:grpSpPr>
          <a:xfrm rot="-1461972">
            <a:off x="7177716" y="4113888"/>
            <a:ext cx="1256882" cy="1225187"/>
            <a:chOff x="14352305" y="8225949"/>
            <a:chExt cx="2513564" cy="2449976"/>
          </a:xfrm>
        </p:grpSpPr>
        <p:sp>
          <p:nvSpPr>
            <p:cNvPr id="780" name="Google Shape;780;p19"/>
            <p:cNvSpPr/>
            <p:nvPr/>
          </p:nvSpPr>
          <p:spPr>
            <a:xfrm>
              <a:off x="14352305" y="8225949"/>
              <a:ext cx="2513564" cy="2449976"/>
            </a:xfrm>
            <a:custGeom>
              <a:rect b="b" l="l" r="r" t="t"/>
              <a:pathLst>
                <a:path extrusionOk="0" h="2449976" w="2513564">
                  <a:moveTo>
                    <a:pt x="2480260" y="1010373"/>
                  </a:moveTo>
                  <a:cubicBezTo>
                    <a:pt x="2458293" y="933418"/>
                    <a:pt x="2434918" y="856262"/>
                    <a:pt x="2402193" y="783130"/>
                  </a:cubicBezTo>
                  <a:cubicBezTo>
                    <a:pt x="2349662" y="667548"/>
                    <a:pt x="2283106" y="559610"/>
                    <a:pt x="2204686" y="459368"/>
                  </a:cubicBezTo>
                  <a:cubicBezTo>
                    <a:pt x="2118274" y="352537"/>
                    <a:pt x="2018088" y="250937"/>
                    <a:pt x="1898246" y="182130"/>
                  </a:cubicBezTo>
                  <a:cubicBezTo>
                    <a:pt x="1843906" y="148331"/>
                    <a:pt x="1786247" y="120919"/>
                    <a:pt x="1725673" y="100146"/>
                  </a:cubicBezTo>
                  <a:cubicBezTo>
                    <a:pt x="1690233" y="87823"/>
                    <a:pt x="1653034" y="82089"/>
                    <a:pt x="1617092" y="71577"/>
                  </a:cubicBezTo>
                  <a:cubicBezTo>
                    <a:pt x="1587132" y="62876"/>
                    <a:pt x="1558428" y="49748"/>
                    <a:pt x="1527613" y="43713"/>
                  </a:cubicBezTo>
                  <a:cubicBezTo>
                    <a:pt x="1487901" y="42204"/>
                    <a:pt x="1449194" y="27265"/>
                    <a:pt x="1411040" y="16653"/>
                  </a:cubicBezTo>
                  <a:cubicBezTo>
                    <a:pt x="1389927" y="11020"/>
                    <a:pt x="1368060" y="10114"/>
                    <a:pt x="1346695" y="5487"/>
                  </a:cubicBezTo>
                  <a:cubicBezTo>
                    <a:pt x="1346193" y="5386"/>
                    <a:pt x="1345690" y="5286"/>
                    <a:pt x="1345187" y="5185"/>
                  </a:cubicBezTo>
                  <a:lnTo>
                    <a:pt x="1342975" y="4682"/>
                  </a:lnTo>
                  <a:cubicBezTo>
                    <a:pt x="1340412" y="3928"/>
                    <a:pt x="1337747" y="4079"/>
                    <a:pt x="1335284" y="4783"/>
                  </a:cubicBezTo>
                  <a:cubicBezTo>
                    <a:pt x="1313417" y="-297"/>
                    <a:pt x="1290294" y="558"/>
                    <a:pt x="1267924" y="809"/>
                  </a:cubicBezTo>
                  <a:cubicBezTo>
                    <a:pt x="1248017" y="558"/>
                    <a:pt x="1228061" y="658"/>
                    <a:pt x="1208154" y="1262"/>
                  </a:cubicBezTo>
                  <a:cubicBezTo>
                    <a:pt x="1179048" y="-700"/>
                    <a:pt x="1149943" y="-599"/>
                    <a:pt x="1120887" y="3173"/>
                  </a:cubicBezTo>
                  <a:cubicBezTo>
                    <a:pt x="1080220" y="9611"/>
                    <a:pt x="1040256" y="19319"/>
                    <a:pt x="1000493" y="30082"/>
                  </a:cubicBezTo>
                  <a:cubicBezTo>
                    <a:pt x="981441" y="33754"/>
                    <a:pt x="962439" y="37878"/>
                    <a:pt x="943739" y="43159"/>
                  </a:cubicBezTo>
                  <a:cubicBezTo>
                    <a:pt x="920967" y="49346"/>
                    <a:pt x="898447" y="56890"/>
                    <a:pt x="876128" y="64988"/>
                  </a:cubicBezTo>
                  <a:cubicBezTo>
                    <a:pt x="542241" y="160050"/>
                    <a:pt x="258322" y="407009"/>
                    <a:pt x="108219" y="719052"/>
                  </a:cubicBezTo>
                  <a:cubicBezTo>
                    <a:pt x="64736" y="818087"/>
                    <a:pt x="33771" y="922755"/>
                    <a:pt x="16227" y="1029536"/>
                  </a:cubicBezTo>
                  <a:cubicBezTo>
                    <a:pt x="2001" y="1123038"/>
                    <a:pt x="-1166" y="1217949"/>
                    <a:pt x="342" y="1312407"/>
                  </a:cubicBezTo>
                  <a:cubicBezTo>
                    <a:pt x="4916" y="1524711"/>
                    <a:pt x="75293" y="1734098"/>
                    <a:pt x="189303" y="1912401"/>
                  </a:cubicBezTo>
                  <a:cubicBezTo>
                    <a:pt x="267169" y="2028286"/>
                    <a:pt x="368210" y="2127773"/>
                    <a:pt x="477595" y="2213832"/>
                  </a:cubicBezTo>
                  <a:cubicBezTo>
                    <a:pt x="574916" y="2290384"/>
                    <a:pt x="687167" y="2344654"/>
                    <a:pt x="803992" y="2384389"/>
                  </a:cubicBezTo>
                  <a:cubicBezTo>
                    <a:pt x="876731" y="2409940"/>
                    <a:pt x="951481" y="2430009"/>
                    <a:pt x="1027990" y="2440018"/>
                  </a:cubicBezTo>
                  <a:cubicBezTo>
                    <a:pt x="1117016" y="2450832"/>
                    <a:pt x="1206948" y="2449373"/>
                    <a:pt x="1296426" y="2449775"/>
                  </a:cubicBezTo>
                  <a:cubicBezTo>
                    <a:pt x="1303112" y="2449876"/>
                    <a:pt x="1309798" y="2449977"/>
                    <a:pt x="1316484" y="2449977"/>
                  </a:cubicBezTo>
                  <a:cubicBezTo>
                    <a:pt x="1441854" y="2449977"/>
                    <a:pt x="1566421" y="2429003"/>
                    <a:pt x="1686061" y="2391632"/>
                  </a:cubicBezTo>
                  <a:cubicBezTo>
                    <a:pt x="1931374" y="2323781"/>
                    <a:pt x="2165325" y="2185011"/>
                    <a:pt x="2306179" y="1968382"/>
                  </a:cubicBezTo>
                  <a:cubicBezTo>
                    <a:pt x="2382990" y="1842287"/>
                    <a:pt x="2438236" y="1703970"/>
                    <a:pt x="2473926" y="1560824"/>
                  </a:cubicBezTo>
                  <a:cubicBezTo>
                    <a:pt x="2521029" y="1381716"/>
                    <a:pt x="2529826" y="1189933"/>
                    <a:pt x="2480260" y="1010373"/>
                  </a:cubicBezTo>
                  <a:close/>
                  <a:moveTo>
                    <a:pt x="2430745" y="1603677"/>
                  </a:moveTo>
                  <a:cubicBezTo>
                    <a:pt x="2397719" y="1725648"/>
                    <a:pt x="2346294" y="1842136"/>
                    <a:pt x="2281698" y="1950577"/>
                  </a:cubicBezTo>
                  <a:cubicBezTo>
                    <a:pt x="2184629" y="2100563"/>
                    <a:pt x="2039301" y="2212775"/>
                    <a:pt x="1879245" y="2289177"/>
                  </a:cubicBezTo>
                  <a:cubicBezTo>
                    <a:pt x="1756790" y="2343095"/>
                    <a:pt x="1627397" y="2382780"/>
                    <a:pt x="1495491" y="2405614"/>
                  </a:cubicBezTo>
                  <a:cubicBezTo>
                    <a:pt x="1370271" y="2425582"/>
                    <a:pt x="1242689" y="2419848"/>
                    <a:pt x="1116363" y="2416982"/>
                  </a:cubicBezTo>
                  <a:cubicBezTo>
                    <a:pt x="1007983" y="2413410"/>
                    <a:pt x="901765" y="2387910"/>
                    <a:pt x="800071" y="2351092"/>
                  </a:cubicBezTo>
                  <a:cubicBezTo>
                    <a:pt x="714563" y="2320109"/>
                    <a:pt x="630363" y="2283594"/>
                    <a:pt x="554959" y="2232190"/>
                  </a:cubicBezTo>
                  <a:cubicBezTo>
                    <a:pt x="365495" y="2101669"/>
                    <a:pt x="201769" y="1924623"/>
                    <a:pt x="116161" y="1708647"/>
                  </a:cubicBezTo>
                  <a:cubicBezTo>
                    <a:pt x="58050" y="1565502"/>
                    <a:pt x="24722" y="1412247"/>
                    <a:pt x="29297" y="1257332"/>
                  </a:cubicBezTo>
                  <a:cubicBezTo>
                    <a:pt x="28241" y="1040048"/>
                    <a:pt x="73131" y="817534"/>
                    <a:pt x="187342" y="630579"/>
                  </a:cubicBezTo>
                  <a:cubicBezTo>
                    <a:pt x="314925" y="415760"/>
                    <a:pt x="508913" y="241682"/>
                    <a:pt x="735626" y="137567"/>
                  </a:cubicBezTo>
                  <a:cubicBezTo>
                    <a:pt x="740552" y="136259"/>
                    <a:pt x="745479" y="135002"/>
                    <a:pt x="750355" y="133594"/>
                  </a:cubicBezTo>
                  <a:cubicBezTo>
                    <a:pt x="789263" y="121321"/>
                    <a:pt x="827920" y="108294"/>
                    <a:pt x="867230" y="97329"/>
                  </a:cubicBezTo>
                  <a:cubicBezTo>
                    <a:pt x="924235" y="80027"/>
                    <a:pt x="979983" y="62071"/>
                    <a:pt x="1039401" y="53822"/>
                  </a:cubicBezTo>
                  <a:cubicBezTo>
                    <a:pt x="1077907" y="47686"/>
                    <a:pt x="1115458" y="36269"/>
                    <a:pt x="1154417" y="33050"/>
                  </a:cubicBezTo>
                  <a:cubicBezTo>
                    <a:pt x="1163917" y="31742"/>
                    <a:pt x="1173519" y="30786"/>
                    <a:pt x="1183120" y="30082"/>
                  </a:cubicBezTo>
                  <a:cubicBezTo>
                    <a:pt x="1183170" y="30082"/>
                    <a:pt x="1183221" y="30082"/>
                    <a:pt x="1183271" y="30082"/>
                  </a:cubicBezTo>
                  <a:cubicBezTo>
                    <a:pt x="1185634" y="29931"/>
                    <a:pt x="1188046" y="29780"/>
                    <a:pt x="1190409" y="29680"/>
                  </a:cubicBezTo>
                  <a:cubicBezTo>
                    <a:pt x="1193073" y="29529"/>
                    <a:pt x="1195738" y="29378"/>
                    <a:pt x="1198352" y="29227"/>
                  </a:cubicBezTo>
                  <a:cubicBezTo>
                    <a:pt x="1219465" y="28221"/>
                    <a:pt x="1240728" y="28171"/>
                    <a:pt x="1261942" y="27819"/>
                  </a:cubicBezTo>
                  <a:cubicBezTo>
                    <a:pt x="1285468" y="28070"/>
                    <a:pt x="1308943" y="29328"/>
                    <a:pt x="1332369" y="31893"/>
                  </a:cubicBezTo>
                  <a:cubicBezTo>
                    <a:pt x="1333274" y="32345"/>
                    <a:pt x="1334178" y="32798"/>
                    <a:pt x="1335184" y="33050"/>
                  </a:cubicBezTo>
                  <a:cubicBezTo>
                    <a:pt x="1353381" y="38683"/>
                    <a:pt x="1372383" y="40393"/>
                    <a:pt x="1391133" y="43361"/>
                  </a:cubicBezTo>
                  <a:cubicBezTo>
                    <a:pt x="1436375" y="54376"/>
                    <a:pt x="1480159" y="72432"/>
                    <a:pt x="1527161" y="74545"/>
                  </a:cubicBezTo>
                  <a:cubicBezTo>
                    <a:pt x="1578938" y="90640"/>
                    <a:pt x="1630112" y="108696"/>
                    <a:pt x="1683447" y="119460"/>
                  </a:cubicBezTo>
                  <a:cubicBezTo>
                    <a:pt x="1730398" y="131833"/>
                    <a:pt x="1775238" y="151600"/>
                    <a:pt x="1819274" y="171819"/>
                  </a:cubicBezTo>
                  <a:cubicBezTo>
                    <a:pt x="1855719" y="192944"/>
                    <a:pt x="1892717" y="213214"/>
                    <a:pt x="1928257" y="235848"/>
                  </a:cubicBezTo>
                  <a:cubicBezTo>
                    <a:pt x="1999689" y="287151"/>
                    <a:pt x="2065793" y="346250"/>
                    <a:pt x="2124658" y="411586"/>
                  </a:cubicBezTo>
                  <a:cubicBezTo>
                    <a:pt x="2229368" y="529985"/>
                    <a:pt x="2316484" y="664379"/>
                    <a:pt x="2380326" y="809184"/>
                  </a:cubicBezTo>
                  <a:cubicBezTo>
                    <a:pt x="2433561" y="942723"/>
                    <a:pt x="2478451" y="1083153"/>
                    <a:pt x="2482573" y="1227908"/>
                  </a:cubicBezTo>
                  <a:cubicBezTo>
                    <a:pt x="2486795" y="1355159"/>
                    <a:pt x="2467341" y="1481757"/>
                    <a:pt x="2430745" y="1603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15148605" y="8953586"/>
              <a:ext cx="281256" cy="624152"/>
            </a:xfrm>
            <a:custGeom>
              <a:rect b="b" l="l" r="r" t="t"/>
              <a:pathLst>
                <a:path extrusionOk="0" h="624152" w="281256">
                  <a:moveTo>
                    <a:pt x="119590" y="617916"/>
                  </a:moveTo>
                  <a:cubicBezTo>
                    <a:pt x="132258" y="622141"/>
                    <a:pt x="143970" y="624153"/>
                    <a:pt x="154778" y="624153"/>
                  </a:cubicBezTo>
                  <a:cubicBezTo>
                    <a:pt x="278038" y="624153"/>
                    <a:pt x="284573" y="366933"/>
                    <a:pt x="280400" y="277153"/>
                  </a:cubicBezTo>
                  <a:cubicBezTo>
                    <a:pt x="276027" y="201707"/>
                    <a:pt x="265671" y="121785"/>
                    <a:pt x="225406" y="56248"/>
                  </a:cubicBezTo>
                  <a:cubicBezTo>
                    <a:pt x="223596" y="53180"/>
                    <a:pt x="220731" y="49307"/>
                    <a:pt x="217262" y="45434"/>
                  </a:cubicBezTo>
                  <a:cubicBezTo>
                    <a:pt x="210526" y="32156"/>
                    <a:pt x="199417" y="20336"/>
                    <a:pt x="188509" y="13646"/>
                  </a:cubicBezTo>
                  <a:cubicBezTo>
                    <a:pt x="170462" y="2028"/>
                    <a:pt x="145780" y="-4260"/>
                    <a:pt x="125572" y="3285"/>
                  </a:cubicBezTo>
                  <a:cubicBezTo>
                    <a:pt x="80682" y="6403"/>
                    <a:pt x="39059" y="68520"/>
                    <a:pt x="24179" y="112229"/>
                  </a:cubicBezTo>
                  <a:cubicBezTo>
                    <a:pt x="-25788" y="223536"/>
                    <a:pt x="-352" y="560577"/>
                    <a:pt x="119590" y="6179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15785941" y="8955756"/>
              <a:ext cx="274576" cy="620775"/>
            </a:xfrm>
            <a:custGeom>
              <a:rect b="b" l="l" r="r" t="t"/>
              <a:pathLst>
                <a:path extrusionOk="0" h="620775" w="274576">
                  <a:moveTo>
                    <a:pt x="112827" y="615997"/>
                  </a:moveTo>
                  <a:cubicBezTo>
                    <a:pt x="121976" y="619266"/>
                    <a:pt x="130874" y="620775"/>
                    <a:pt x="139470" y="620775"/>
                  </a:cubicBezTo>
                  <a:cubicBezTo>
                    <a:pt x="191147" y="620775"/>
                    <a:pt x="231311" y="566253"/>
                    <a:pt x="248202" y="519929"/>
                  </a:cubicBezTo>
                  <a:cubicBezTo>
                    <a:pt x="283189" y="433167"/>
                    <a:pt x="274694" y="336697"/>
                    <a:pt x="270672" y="245207"/>
                  </a:cubicBezTo>
                  <a:cubicBezTo>
                    <a:pt x="259864" y="173231"/>
                    <a:pt x="265143" y="46583"/>
                    <a:pt x="189990" y="10571"/>
                  </a:cubicBezTo>
                  <a:cubicBezTo>
                    <a:pt x="178378" y="4032"/>
                    <a:pt x="140576" y="-4519"/>
                    <a:pt x="121775" y="2825"/>
                  </a:cubicBezTo>
                  <a:cubicBezTo>
                    <a:pt x="109560" y="1819"/>
                    <a:pt x="93122" y="8106"/>
                    <a:pt x="86285" y="13387"/>
                  </a:cubicBezTo>
                  <a:cubicBezTo>
                    <a:pt x="81309" y="16506"/>
                    <a:pt x="74673" y="24704"/>
                    <a:pt x="69596" y="34059"/>
                  </a:cubicBezTo>
                  <a:cubicBezTo>
                    <a:pt x="49539" y="53021"/>
                    <a:pt x="36469" y="81741"/>
                    <a:pt x="26315" y="105984"/>
                  </a:cubicBezTo>
                  <a:cubicBezTo>
                    <a:pt x="-2238" y="177507"/>
                    <a:pt x="-2741" y="256373"/>
                    <a:pt x="2688" y="332221"/>
                  </a:cubicBezTo>
                  <a:cubicBezTo>
                    <a:pt x="12038" y="421347"/>
                    <a:pt x="18925" y="575055"/>
                    <a:pt x="112827" y="6159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15017427" y="9626933"/>
              <a:ext cx="1226858" cy="459157"/>
            </a:xfrm>
            <a:custGeom>
              <a:rect b="b" l="l" r="r" t="t"/>
              <a:pathLst>
                <a:path extrusionOk="0" h="459157" w="1226858">
                  <a:moveTo>
                    <a:pt x="1196679" y="11514"/>
                  </a:moveTo>
                  <a:cubicBezTo>
                    <a:pt x="1175969" y="67142"/>
                    <a:pt x="1147617" y="118747"/>
                    <a:pt x="1118009" y="170956"/>
                  </a:cubicBezTo>
                  <a:cubicBezTo>
                    <a:pt x="1085434" y="227238"/>
                    <a:pt x="1040544" y="274366"/>
                    <a:pt x="988516" y="312995"/>
                  </a:cubicBezTo>
                  <a:cubicBezTo>
                    <a:pt x="936940" y="358111"/>
                    <a:pt x="877773" y="387133"/>
                    <a:pt x="812926" y="410420"/>
                  </a:cubicBezTo>
                  <a:cubicBezTo>
                    <a:pt x="729832" y="432752"/>
                    <a:pt x="641509" y="432098"/>
                    <a:pt x="556554" y="422039"/>
                  </a:cubicBezTo>
                  <a:cubicBezTo>
                    <a:pt x="411981" y="399506"/>
                    <a:pt x="263185" y="345738"/>
                    <a:pt x="162898" y="234632"/>
                  </a:cubicBezTo>
                  <a:cubicBezTo>
                    <a:pt x="136658" y="208578"/>
                    <a:pt x="110015" y="182574"/>
                    <a:pt x="89304" y="151742"/>
                  </a:cubicBezTo>
                  <a:cubicBezTo>
                    <a:pt x="59193" y="108386"/>
                    <a:pt x="38231" y="59749"/>
                    <a:pt x="15912" y="12117"/>
                  </a:cubicBezTo>
                  <a:lnTo>
                    <a:pt x="15962" y="12117"/>
                  </a:lnTo>
                  <a:cubicBezTo>
                    <a:pt x="17822" y="9200"/>
                    <a:pt x="15962" y="5981"/>
                    <a:pt x="13046" y="4774"/>
                  </a:cubicBezTo>
                  <a:cubicBezTo>
                    <a:pt x="10985" y="1907"/>
                    <a:pt x="6863" y="1052"/>
                    <a:pt x="3948" y="3215"/>
                  </a:cubicBezTo>
                  <a:cubicBezTo>
                    <a:pt x="-5151" y="12318"/>
                    <a:pt x="3998" y="26653"/>
                    <a:pt x="6411" y="37115"/>
                  </a:cubicBezTo>
                  <a:cubicBezTo>
                    <a:pt x="23050" y="85350"/>
                    <a:pt x="45470" y="131774"/>
                    <a:pt x="74274" y="173923"/>
                  </a:cubicBezTo>
                  <a:cubicBezTo>
                    <a:pt x="92170" y="200933"/>
                    <a:pt x="114791" y="224271"/>
                    <a:pt x="137462" y="247307"/>
                  </a:cubicBezTo>
                  <a:cubicBezTo>
                    <a:pt x="165311" y="276680"/>
                    <a:pt x="193009" y="306607"/>
                    <a:pt x="226840" y="329190"/>
                  </a:cubicBezTo>
                  <a:cubicBezTo>
                    <a:pt x="346832" y="410672"/>
                    <a:pt x="492009" y="453424"/>
                    <a:pt x="636432" y="458454"/>
                  </a:cubicBezTo>
                  <a:cubicBezTo>
                    <a:pt x="644827" y="458957"/>
                    <a:pt x="653171" y="459158"/>
                    <a:pt x="661566" y="459158"/>
                  </a:cubicBezTo>
                  <a:cubicBezTo>
                    <a:pt x="692783" y="459158"/>
                    <a:pt x="723900" y="456040"/>
                    <a:pt x="754916" y="452318"/>
                  </a:cubicBezTo>
                  <a:cubicBezTo>
                    <a:pt x="780754" y="449752"/>
                    <a:pt x="806592" y="445628"/>
                    <a:pt x="830922" y="436122"/>
                  </a:cubicBezTo>
                  <a:cubicBezTo>
                    <a:pt x="867719" y="422190"/>
                    <a:pt x="904013" y="406396"/>
                    <a:pt x="938247" y="386982"/>
                  </a:cubicBezTo>
                  <a:cubicBezTo>
                    <a:pt x="972530" y="366762"/>
                    <a:pt x="1002641" y="340507"/>
                    <a:pt x="1033506" y="315509"/>
                  </a:cubicBezTo>
                  <a:cubicBezTo>
                    <a:pt x="1085334" y="275724"/>
                    <a:pt x="1124694" y="222208"/>
                    <a:pt x="1156263" y="165524"/>
                  </a:cubicBezTo>
                  <a:cubicBezTo>
                    <a:pt x="1181850" y="117842"/>
                    <a:pt x="1208090" y="70412"/>
                    <a:pt x="1226238" y="19109"/>
                  </a:cubicBezTo>
                  <a:cubicBezTo>
                    <a:pt x="1231516" y="-859"/>
                    <a:pt x="1201556" y="-8001"/>
                    <a:pt x="1196679" y="115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4" name="Google Shape;784;p19"/>
          <p:cNvSpPr/>
          <p:nvPr/>
        </p:nvSpPr>
        <p:spPr>
          <a:xfrm rot="-1455235">
            <a:off x="7192460" y="4128025"/>
            <a:ext cx="1224829" cy="1196334"/>
          </a:xfrm>
          <a:custGeom>
            <a:rect b="b" l="l" r="r" t="t"/>
            <a:pathLst>
              <a:path extrusionOk="0" h="2392280" w="2454326">
                <a:moveTo>
                  <a:pt x="922149" y="1324071"/>
                </a:moveTo>
                <a:cubicBezTo>
                  <a:pt x="1045408" y="1324071"/>
                  <a:pt x="1051943" y="1066852"/>
                  <a:pt x="1047821" y="977072"/>
                </a:cubicBezTo>
                <a:cubicBezTo>
                  <a:pt x="1043448" y="901626"/>
                  <a:pt x="1033092" y="821704"/>
                  <a:pt x="992827" y="756167"/>
                </a:cubicBezTo>
                <a:cubicBezTo>
                  <a:pt x="991067" y="753099"/>
                  <a:pt x="988252" y="749276"/>
                  <a:pt x="984734" y="745453"/>
                </a:cubicBezTo>
                <a:cubicBezTo>
                  <a:pt x="978048" y="732074"/>
                  <a:pt x="966838" y="720255"/>
                  <a:pt x="955879" y="713615"/>
                </a:cubicBezTo>
                <a:cubicBezTo>
                  <a:pt x="937732" y="701946"/>
                  <a:pt x="913000" y="695609"/>
                  <a:pt x="892691" y="703304"/>
                </a:cubicBezTo>
                <a:cubicBezTo>
                  <a:pt x="847901" y="706624"/>
                  <a:pt x="806379" y="768640"/>
                  <a:pt x="791550" y="812248"/>
                </a:cubicBezTo>
                <a:cubicBezTo>
                  <a:pt x="741633" y="923606"/>
                  <a:pt x="767019" y="1260647"/>
                  <a:pt x="886960" y="1317985"/>
                </a:cubicBezTo>
                <a:cubicBezTo>
                  <a:pt x="899678" y="1322110"/>
                  <a:pt x="911391" y="1324071"/>
                  <a:pt x="922149" y="1324071"/>
                </a:cubicBezTo>
                <a:close/>
                <a:moveTo>
                  <a:pt x="1652959" y="1222119"/>
                </a:moveTo>
                <a:cubicBezTo>
                  <a:pt x="1687946" y="1135357"/>
                  <a:pt x="1679451" y="1038887"/>
                  <a:pt x="1675429" y="947396"/>
                </a:cubicBezTo>
                <a:cubicBezTo>
                  <a:pt x="1664621" y="875421"/>
                  <a:pt x="1669900" y="748773"/>
                  <a:pt x="1594747" y="712760"/>
                </a:cubicBezTo>
                <a:cubicBezTo>
                  <a:pt x="1583135" y="706222"/>
                  <a:pt x="1545333" y="697671"/>
                  <a:pt x="1526482" y="704964"/>
                </a:cubicBezTo>
                <a:cubicBezTo>
                  <a:pt x="1514267" y="703908"/>
                  <a:pt x="1497829" y="710245"/>
                  <a:pt x="1491042" y="715527"/>
                </a:cubicBezTo>
                <a:cubicBezTo>
                  <a:pt x="1486066" y="718595"/>
                  <a:pt x="1479481" y="726743"/>
                  <a:pt x="1474403" y="736048"/>
                </a:cubicBezTo>
                <a:cubicBezTo>
                  <a:pt x="1454296" y="755010"/>
                  <a:pt x="1441226" y="783830"/>
                  <a:pt x="1431072" y="808124"/>
                </a:cubicBezTo>
                <a:cubicBezTo>
                  <a:pt x="1402519" y="879646"/>
                  <a:pt x="1402016" y="958512"/>
                  <a:pt x="1407445" y="1034360"/>
                </a:cubicBezTo>
                <a:cubicBezTo>
                  <a:pt x="1416846" y="1123436"/>
                  <a:pt x="1423682" y="1277144"/>
                  <a:pt x="1517635" y="1318086"/>
                </a:cubicBezTo>
                <a:cubicBezTo>
                  <a:pt x="1526784" y="1321406"/>
                  <a:pt x="1535681" y="1322864"/>
                  <a:pt x="1544277" y="1322864"/>
                </a:cubicBezTo>
                <a:cubicBezTo>
                  <a:pt x="1595954" y="1322965"/>
                  <a:pt x="1636119" y="1268443"/>
                  <a:pt x="1652959" y="1222119"/>
                </a:cubicBezTo>
                <a:close/>
                <a:moveTo>
                  <a:pt x="1862430" y="1392425"/>
                </a:moveTo>
                <a:cubicBezTo>
                  <a:pt x="1867758" y="1372457"/>
                  <a:pt x="1837798" y="1365315"/>
                  <a:pt x="1832922" y="1384830"/>
                </a:cubicBezTo>
                <a:cubicBezTo>
                  <a:pt x="1812211" y="1440459"/>
                  <a:pt x="1783859" y="1492064"/>
                  <a:pt x="1754251" y="1544272"/>
                </a:cubicBezTo>
                <a:cubicBezTo>
                  <a:pt x="1721676" y="1600555"/>
                  <a:pt x="1676786" y="1647683"/>
                  <a:pt x="1624758" y="1686311"/>
                </a:cubicBezTo>
                <a:cubicBezTo>
                  <a:pt x="1573182" y="1731428"/>
                  <a:pt x="1514015" y="1760449"/>
                  <a:pt x="1449168" y="1783737"/>
                </a:cubicBezTo>
                <a:cubicBezTo>
                  <a:pt x="1366074" y="1806068"/>
                  <a:pt x="1277751" y="1805415"/>
                  <a:pt x="1192797" y="1795355"/>
                </a:cubicBezTo>
                <a:cubicBezTo>
                  <a:pt x="1048223" y="1772822"/>
                  <a:pt x="899427" y="1719055"/>
                  <a:pt x="799141" y="1607948"/>
                </a:cubicBezTo>
                <a:cubicBezTo>
                  <a:pt x="772900" y="1581894"/>
                  <a:pt x="746258" y="1555891"/>
                  <a:pt x="725547" y="1525059"/>
                </a:cubicBezTo>
                <a:cubicBezTo>
                  <a:pt x="695436" y="1481702"/>
                  <a:pt x="674474" y="1433065"/>
                  <a:pt x="652154" y="1385434"/>
                </a:cubicBezTo>
                <a:lnTo>
                  <a:pt x="652204" y="1385434"/>
                </a:lnTo>
                <a:cubicBezTo>
                  <a:pt x="654064" y="1382517"/>
                  <a:pt x="652204" y="1379298"/>
                  <a:pt x="649289" y="1378090"/>
                </a:cubicBezTo>
                <a:cubicBezTo>
                  <a:pt x="647228" y="1375224"/>
                  <a:pt x="643106" y="1374368"/>
                  <a:pt x="640190" y="1376531"/>
                </a:cubicBezTo>
                <a:cubicBezTo>
                  <a:pt x="631091" y="1385635"/>
                  <a:pt x="640240" y="1399970"/>
                  <a:pt x="642653" y="1410432"/>
                </a:cubicBezTo>
                <a:cubicBezTo>
                  <a:pt x="659292" y="1458666"/>
                  <a:pt x="681712" y="1505091"/>
                  <a:pt x="710516" y="1547240"/>
                </a:cubicBezTo>
                <a:cubicBezTo>
                  <a:pt x="728412" y="1574249"/>
                  <a:pt x="751033" y="1597587"/>
                  <a:pt x="773704" y="1620623"/>
                </a:cubicBezTo>
                <a:cubicBezTo>
                  <a:pt x="801553" y="1649997"/>
                  <a:pt x="829252" y="1679923"/>
                  <a:pt x="863083" y="1702507"/>
                </a:cubicBezTo>
                <a:cubicBezTo>
                  <a:pt x="983075" y="1783988"/>
                  <a:pt x="1128251" y="1826741"/>
                  <a:pt x="1272674" y="1831770"/>
                </a:cubicBezTo>
                <a:cubicBezTo>
                  <a:pt x="1281019" y="1832273"/>
                  <a:pt x="1289414" y="1832474"/>
                  <a:pt x="1297758" y="1832474"/>
                </a:cubicBezTo>
                <a:cubicBezTo>
                  <a:pt x="1328975" y="1832474"/>
                  <a:pt x="1360092" y="1829356"/>
                  <a:pt x="1391108" y="1825634"/>
                </a:cubicBezTo>
                <a:cubicBezTo>
                  <a:pt x="1416896" y="1823069"/>
                  <a:pt x="1442784" y="1818945"/>
                  <a:pt x="1467115" y="1809438"/>
                </a:cubicBezTo>
                <a:cubicBezTo>
                  <a:pt x="1503911" y="1795506"/>
                  <a:pt x="1540206" y="1779713"/>
                  <a:pt x="1574439" y="1760298"/>
                </a:cubicBezTo>
                <a:cubicBezTo>
                  <a:pt x="1608722" y="1740079"/>
                  <a:pt x="1638833" y="1713824"/>
                  <a:pt x="1669698" y="1688826"/>
                </a:cubicBezTo>
                <a:cubicBezTo>
                  <a:pt x="1721526" y="1649041"/>
                  <a:pt x="1760886" y="1595525"/>
                  <a:pt x="1792455" y="1538840"/>
                </a:cubicBezTo>
                <a:cubicBezTo>
                  <a:pt x="1818042" y="1491158"/>
                  <a:pt x="1844283" y="1443728"/>
                  <a:pt x="1862430" y="1392425"/>
                </a:cubicBezTo>
                <a:close/>
                <a:moveTo>
                  <a:pt x="2453794" y="1200139"/>
                </a:moveTo>
                <a:cubicBezTo>
                  <a:pt x="2457866" y="1327492"/>
                  <a:pt x="2438411" y="1454089"/>
                  <a:pt x="2401866" y="1575959"/>
                </a:cubicBezTo>
                <a:cubicBezTo>
                  <a:pt x="2368839" y="1697930"/>
                  <a:pt x="2317414" y="1814418"/>
                  <a:pt x="2252818" y="1922858"/>
                </a:cubicBezTo>
                <a:cubicBezTo>
                  <a:pt x="2155749" y="2072844"/>
                  <a:pt x="2010421" y="2185057"/>
                  <a:pt x="1850365" y="2261459"/>
                </a:cubicBezTo>
                <a:cubicBezTo>
                  <a:pt x="1727910" y="2315377"/>
                  <a:pt x="1598518" y="2355062"/>
                  <a:pt x="1466612" y="2377896"/>
                </a:cubicBezTo>
                <a:cubicBezTo>
                  <a:pt x="1341392" y="2397864"/>
                  <a:pt x="1213809" y="2392130"/>
                  <a:pt x="1087483" y="2389263"/>
                </a:cubicBezTo>
                <a:cubicBezTo>
                  <a:pt x="979103" y="2385692"/>
                  <a:pt x="872885" y="2360192"/>
                  <a:pt x="771191" y="2323374"/>
                </a:cubicBezTo>
                <a:cubicBezTo>
                  <a:pt x="685683" y="2292391"/>
                  <a:pt x="601483" y="2255876"/>
                  <a:pt x="526080" y="2204472"/>
                </a:cubicBezTo>
                <a:cubicBezTo>
                  <a:pt x="336616" y="2073951"/>
                  <a:pt x="172890" y="1896905"/>
                  <a:pt x="87282" y="1680929"/>
                </a:cubicBezTo>
                <a:cubicBezTo>
                  <a:pt x="29171" y="1537834"/>
                  <a:pt x="-4157" y="1384579"/>
                  <a:pt x="417" y="1229613"/>
                </a:cubicBezTo>
                <a:cubicBezTo>
                  <a:pt x="-639" y="1012330"/>
                  <a:pt x="44252" y="789815"/>
                  <a:pt x="158463" y="602861"/>
                </a:cubicBezTo>
                <a:cubicBezTo>
                  <a:pt x="285995" y="388143"/>
                  <a:pt x="479832" y="214014"/>
                  <a:pt x="706394" y="109949"/>
                </a:cubicBezTo>
                <a:cubicBezTo>
                  <a:pt x="711421" y="108591"/>
                  <a:pt x="716498" y="107284"/>
                  <a:pt x="721475" y="105875"/>
                </a:cubicBezTo>
                <a:cubicBezTo>
                  <a:pt x="760383" y="93603"/>
                  <a:pt x="799040" y="80576"/>
                  <a:pt x="838350" y="69611"/>
                </a:cubicBezTo>
                <a:cubicBezTo>
                  <a:pt x="895355" y="52309"/>
                  <a:pt x="951104" y="34353"/>
                  <a:pt x="1010522" y="26104"/>
                </a:cubicBezTo>
                <a:cubicBezTo>
                  <a:pt x="1049028" y="19968"/>
                  <a:pt x="1086578" y="8551"/>
                  <a:pt x="1125537" y="5331"/>
                </a:cubicBezTo>
                <a:cubicBezTo>
                  <a:pt x="1137350" y="3722"/>
                  <a:pt x="1149214" y="2615"/>
                  <a:pt x="1161127" y="1911"/>
                </a:cubicBezTo>
                <a:cubicBezTo>
                  <a:pt x="1161328" y="1861"/>
                  <a:pt x="1161529" y="1861"/>
                  <a:pt x="1161731" y="1861"/>
                </a:cubicBezTo>
                <a:cubicBezTo>
                  <a:pt x="1186111" y="402"/>
                  <a:pt x="1210693" y="402"/>
                  <a:pt x="1235274" y="0"/>
                </a:cubicBezTo>
                <a:cubicBezTo>
                  <a:pt x="1257996" y="302"/>
                  <a:pt x="1280717" y="1559"/>
                  <a:pt x="1303288" y="4024"/>
                </a:cubicBezTo>
                <a:cubicBezTo>
                  <a:pt x="1304243" y="4577"/>
                  <a:pt x="1305299" y="4979"/>
                  <a:pt x="1306354" y="5281"/>
                </a:cubicBezTo>
                <a:cubicBezTo>
                  <a:pt x="1324552" y="10914"/>
                  <a:pt x="1343553" y="12625"/>
                  <a:pt x="1362304" y="15592"/>
                </a:cubicBezTo>
                <a:cubicBezTo>
                  <a:pt x="1407546" y="26607"/>
                  <a:pt x="1451330" y="44664"/>
                  <a:pt x="1498332" y="46776"/>
                </a:cubicBezTo>
                <a:cubicBezTo>
                  <a:pt x="1550108" y="62871"/>
                  <a:pt x="1601282" y="80928"/>
                  <a:pt x="1654618" y="91692"/>
                </a:cubicBezTo>
                <a:cubicBezTo>
                  <a:pt x="1701569" y="104065"/>
                  <a:pt x="1746409" y="123831"/>
                  <a:pt x="1790445" y="144051"/>
                </a:cubicBezTo>
                <a:cubicBezTo>
                  <a:pt x="1826890" y="165176"/>
                  <a:pt x="1863887" y="185445"/>
                  <a:pt x="1899428" y="208079"/>
                </a:cubicBezTo>
                <a:cubicBezTo>
                  <a:pt x="1970860" y="259382"/>
                  <a:pt x="2036963" y="318481"/>
                  <a:pt x="2095828" y="383817"/>
                </a:cubicBezTo>
                <a:cubicBezTo>
                  <a:pt x="2200539" y="502217"/>
                  <a:pt x="2287655" y="636611"/>
                  <a:pt x="2351496" y="781416"/>
                </a:cubicBezTo>
                <a:cubicBezTo>
                  <a:pt x="2404832" y="914955"/>
                  <a:pt x="2449722" y="1055384"/>
                  <a:pt x="2453794" y="12001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d Blue and Yellow Cute Simple Illustrative Doodles Introducing Myself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2843FF"/>
      </a:accent1>
      <a:accent2>
        <a:srgbClr val="E03E26"/>
      </a:accent2>
      <a:accent3>
        <a:srgbClr val="F1F1F1"/>
      </a:accent3>
      <a:accent4>
        <a:srgbClr val="F2D925"/>
      </a:accent4>
      <a:accent5>
        <a:srgbClr val="F48723"/>
      </a:accent5>
      <a:accent6>
        <a:srgbClr val="FFFFFF"/>
      </a:accent6>
      <a:hlink>
        <a:srgbClr val="F4872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